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5"/>
  </p:notesMasterIdLst>
  <p:sldIdLst>
    <p:sldId id="672" r:id="rId2"/>
    <p:sldId id="661" r:id="rId3"/>
    <p:sldId id="628" r:id="rId4"/>
    <p:sldId id="669" r:id="rId5"/>
    <p:sldId id="630" r:id="rId6"/>
    <p:sldId id="638" r:id="rId7"/>
    <p:sldId id="643" r:id="rId8"/>
    <p:sldId id="674" r:id="rId9"/>
    <p:sldId id="639" r:id="rId10"/>
    <p:sldId id="676" r:id="rId11"/>
    <p:sldId id="682" r:id="rId12"/>
    <p:sldId id="677" r:id="rId13"/>
    <p:sldId id="683" r:id="rId14"/>
    <p:sldId id="678" r:id="rId15"/>
    <p:sldId id="684" r:id="rId16"/>
    <p:sldId id="667" r:id="rId17"/>
    <p:sldId id="675" r:id="rId18"/>
    <p:sldId id="644" r:id="rId19"/>
    <p:sldId id="662" r:id="rId20"/>
    <p:sldId id="663" r:id="rId21"/>
    <p:sldId id="647" r:id="rId22"/>
    <p:sldId id="668" r:id="rId23"/>
    <p:sldId id="664" r:id="rId24"/>
  </p:sldIdLst>
  <p:sldSz cx="12192000" cy="6858000"/>
  <p:notesSz cx="6858000" cy="9144000"/>
  <p:embeddedFontLst>
    <p:embeddedFont>
      <p:font typeface="等线" panose="02010600030101010101" pitchFamily="2" charset="-122"/>
      <p:regular r:id="rId26"/>
      <p:bold r:id="rId27"/>
    </p:embeddedFont>
    <p:embeddedFont>
      <p:font typeface="等线 Light" panose="02010600030101010101" pitchFamily="2" charset="-122"/>
      <p:regular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Cambria Math" panose="02040503050406030204" pitchFamily="18" charset="0"/>
      <p:regular r:id="rId33"/>
    </p:embeddedFont>
    <p:embeddedFont>
      <p:font typeface="UTM Avo" panose="02040603050506020204" pitchFamily="18" charset="0"/>
      <p:regular r:id="rId34"/>
      <p:bold r:id="rId35"/>
      <p:italic r:id="rId36"/>
      <p:boldItalic r:id="rId37"/>
    </p:embeddedFont>
    <p:embeddedFont>
      <p:font typeface="UTM Showcard" panose="02040603050506020204" pitchFamily="18" charset="0"/>
      <p:regular r:id="rId38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17C0A6B-D3FF-4815-9C90-5BF8F5554983}">
          <p14:sldIdLst>
            <p14:sldId id="672"/>
            <p14:sldId id="661"/>
            <p14:sldId id="628"/>
            <p14:sldId id="669"/>
            <p14:sldId id="630"/>
            <p14:sldId id="638"/>
            <p14:sldId id="643"/>
            <p14:sldId id="674"/>
            <p14:sldId id="639"/>
            <p14:sldId id="676"/>
            <p14:sldId id="682"/>
            <p14:sldId id="677"/>
            <p14:sldId id="683"/>
            <p14:sldId id="678"/>
            <p14:sldId id="684"/>
            <p14:sldId id="667"/>
            <p14:sldId id="675"/>
            <p14:sldId id="644"/>
            <p14:sldId id="662"/>
            <p14:sldId id="663"/>
            <p14:sldId id="647"/>
            <p14:sldId id="668"/>
            <p14:sldId id="664"/>
          </p14:sldIdLst>
        </p14:section>
      </p14:sectionLst>
    </p:ext>
    <p:ext uri="{EFAFB233-063F-42B5-8137-9DF3F51BA10A}">
      <p15:sldGuideLst xmlns:p15="http://schemas.microsoft.com/office/powerpoint/2012/main">
        <p15:guide id="1" pos="416" userDrawn="1">
          <p15:clr>
            <a:srgbClr val="A4A3A4"/>
          </p15:clr>
        </p15:guide>
        <p15:guide id="2" pos="7256" userDrawn="1">
          <p15:clr>
            <a:srgbClr val="A4A3A4"/>
          </p15:clr>
        </p15:guide>
        <p15:guide id="3" orient="horz" pos="648" userDrawn="1">
          <p15:clr>
            <a:srgbClr val="A4A3A4"/>
          </p15:clr>
        </p15:guide>
        <p15:guide id="4" orient="horz" pos="731" userDrawn="1">
          <p15:clr>
            <a:srgbClr val="A4A3A4"/>
          </p15:clr>
        </p15:guide>
        <p15:guide id="5" orient="horz" pos="3928" userDrawn="1">
          <p15:clr>
            <a:srgbClr val="A4A3A4"/>
          </p15:clr>
        </p15:guide>
        <p15:guide id="6" orient="horz" pos="386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à Thị Khánh Huyền" initials="HTKH" lastIdx="1" clrIdx="0">
    <p:extLst>
      <p:ext uri="{19B8F6BF-5375-455C-9EA6-DF929625EA0E}">
        <p15:presenceInfo xmlns:p15="http://schemas.microsoft.com/office/powerpoint/2012/main" userId="S::huyenhtk@skylineschool.edu.vn::bd7c9c73-7339-4fb6-ab41-221a33c9fdd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BDC8"/>
    <a:srgbClr val="1D4A5B"/>
    <a:srgbClr val="09CBD6"/>
    <a:srgbClr val="FBB8C6"/>
    <a:srgbClr val="BD543E"/>
    <a:srgbClr val="B93C1A"/>
    <a:srgbClr val="6CBAA0"/>
    <a:srgbClr val="FFCE45"/>
    <a:srgbClr val="8FD6CF"/>
    <a:srgbClr val="FFE0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5" d="100"/>
          <a:sy n="65" d="100"/>
        </p:scale>
        <p:origin x="1680" y="84"/>
      </p:cViewPr>
      <p:guideLst>
        <p:guide pos="416"/>
        <p:guide pos="7256"/>
        <p:guide orient="horz" pos="648"/>
        <p:guide orient="horz" pos="731"/>
        <p:guide orient="horz" pos="3928"/>
        <p:guide orient="horz" pos="38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commentAuthors" Target="commentAuthors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531009-B2BB-490C-BAAD-0BBF86A771FC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F4664F-C11F-4ED3-B6FE-95CCCFE8E5F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44502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F4664F-C11F-4ED3-B6FE-95CCCFE8E5F1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1720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C5354D-5A8B-4E91-94AE-E6631ED1AA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31D0DF7-2D80-46DA-99D8-6A47A0749D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654BEC5-5BA4-4D80-A9A9-252D20242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4BB10-7F9C-4474-ACDD-B500146BBA3B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40D30C7-8C06-4918-A89E-BDC2833DD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4E03B99-FA92-419E-BA1C-3828E761E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77B41-2618-4401-872F-1025C1D648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184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FEA0213-7387-4ACD-ACA3-9A52D64EE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B36361F-A36C-48AE-BC68-7BDEE3A2FC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6AA61DF-B9FC-4A02-BE99-4D8A4ACC9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4BB10-7F9C-4474-ACDD-B500146BBA3B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0B4B9E5-B9C6-437E-8D5E-09CE9F6CB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F3206B3-A221-45E9-9B9D-6A7DBE644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77B41-2618-4401-872F-1025C1D6482D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D9130F-3B0B-4022-8E7C-983957358B88}"/>
              </a:ext>
            </a:extLst>
          </p:cNvPr>
          <p:cNvSpPr txBox="1"/>
          <p:nvPr userDrawn="1"/>
        </p:nvSpPr>
        <p:spPr>
          <a:xfrm>
            <a:off x="10919674" y="-30948"/>
            <a:ext cx="1513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FEBDC8"/>
                </a:solidFill>
                <a:latin typeface="UTM Avo" panose="02040603050506020204" pitchFamily="18" charset="0"/>
              </a:rPr>
              <a:t>Măng</a:t>
            </a:r>
            <a:r>
              <a:rPr lang="en-US" dirty="0">
                <a:solidFill>
                  <a:srgbClr val="FEBDC8"/>
                </a:solidFill>
                <a:latin typeface="UTM Avo" panose="02040603050506020204" pitchFamily="18" charset="0"/>
              </a:rPr>
              <a:t> non</a:t>
            </a:r>
            <a:endParaRPr lang="vi-VN" dirty="0">
              <a:solidFill>
                <a:srgbClr val="FEBDC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25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79AEB63-E039-41C7-9B72-1E9B5EA98E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1A73FD5-E438-4492-8502-BE2910F1FF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B2C43EF-F8B3-41ED-AD33-CDD04A92A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4BB10-7F9C-4474-ACDD-B500146BBA3B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47F4E6B-F686-41A5-AB12-0E67989D4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5229D8A-A99E-4657-B2F3-FED88ABFC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77B41-2618-4401-872F-1025C1D6482D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F7418C-9BAB-4259-B769-16BD1D2F38AD}"/>
              </a:ext>
            </a:extLst>
          </p:cNvPr>
          <p:cNvSpPr txBox="1"/>
          <p:nvPr userDrawn="1"/>
        </p:nvSpPr>
        <p:spPr>
          <a:xfrm>
            <a:off x="10919674" y="-30948"/>
            <a:ext cx="1513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FEBDC8"/>
                </a:solidFill>
                <a:latin typeface="UTM Avo" panose="02040603050506020204" pitchFamily="18" charset="0"/>
              </a:rPr>
              <a:t>Măng</a:t>
            </a:r>
            <a:r>
              <a:rPr lang="en-US" dirty="0">
                <a:solidFill>
                  <a:srgbClr val="FEBDC8"/>
                </a:solidFill>
                <a:latin typeface="UTM Avo" panose="02040603050506020204" pitchFamily="18" charset="0"/>
              </a:rPr>
              <a:t> non</a:t>
            </a:r>
            <a:endParaRPr lang="vi-VN" dirty="0">
              <a:solidFill>
                <a:srgbClr val="FEBDC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284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1578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99D801-5954-4E82-ACA0-604EA98CD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2D835C8-233C-4422-886E-26FC72E640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3FB5B5F-7453-4D22-9250-748B55D97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4BB10-7F9C-4474-ACDD-B500146BBA3B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41A421C-7DA6-4338-87B8-0D14E241C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E4ECF89-076C-47D1-8469-0B859A163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77B41-2618-4401-872F-1025C1D648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9619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083CD99-70EC-4C0A-8AF0-663615036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D03EBD6-7781-4ED8-AD16-3292D2C2F7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1080FE3-0399-4049-A1EA-9ADDB2F0B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4BB10-7F9C-4474-ACDD-B500146BBA3B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4EAB438-F015-4104-8F13-05B9F0D98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75CA5F8-AB45-4B5E-806D-2FF646943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77B41-2618-4401-872F-1025C1D648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5842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1389E2-EF1F-45E6-9D97-3A242A925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54F501-BC09-417F-95C0-E97DD5D317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74D6BDC-793A-4C19-8E5F-B10B79A123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8CC9477-13D5-41EF-9297-B47C0AAAF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4BB10-7F9C-4474-ACDD-B500146BBA3B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7F3ECE4-D71C-4827-8401-DD95AA5C2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ABAFB41-6D34-429E-9DFF-3C9A48240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77B41-2618-4401-872F-1025C1D648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0357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C548135-9A1A-4357-83E0-C73C4FFEE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3621A21-D23B-4179-8FF1-099C4D3DC1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E4185DC-C9DB-47D3-8049-7A0FC4AA33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DD44D0A-A24F-48E0-A18D-6893A8910E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51EA4D5E-F216-486A-A89B-09CED2FF0C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3F70154-3A6B-4FC6-A1F3-BC2B28475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4BB10-7F9C-4474-ACDD-B500146BBA3B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E7D33D78-980F-4232-8A01-52D4FE87E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181C0BCE-8102-45A7-B454-B6A1E7AB4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77B41-2618-4401-872F-1025C1D648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2685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F57EE0C-77A6-4419-BFB2-8C2098439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A3F2039-8143-402B-8306-D8FC35140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4BB10-7F9C-4474-ACDD-B500146BBA3B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DE7F7F0-DABC-4941-BBAA-C3DD55956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9730D95-D903-4B3B-AEAF-B867F702C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77B41-2618-4401-872F-1025C1D648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5231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2C8A868-F868-4609-ACEF-41C354A5D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4BB10-7F9C-4474-ACDD-B500146BBA3B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D034CC1-F75C-4760-89F2-BC55457AE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9A67C89-3FD5-4622-9396-5928AA049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77B41-2618-4401-872F-1025C1D648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8661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AC835EF-1388-4011-8ECF-15235D043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43B6487-2C03-41EC-B0B2-B33566F5C4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F0FCA89-A7DD-4E31-8AE5-49E7720A1F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3429469-0FEA-47A4-ABBA-CD365E0BD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4BB10-7F9C-4474-ACDD-B500146BBA3B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9B855A7-23D7-4250-B544-2ABFCA52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9958B0F-8F93-433B-978F-03830FEBB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77B41-2618-4401-872F-1025C1D648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931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03BA5D4-F297-404D-8BB0-180B502CA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FAD179A-DDD7-4D98-81E5-5E628AA513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73EA30E-9BCD-4550-B7EB-C0415DA2A8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46FE419-196A-4DA8-B650-A2F23C9FC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4BB10-7F9C-4474-ACDD-B500146BBA3B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DA86A5F-8A0C-4DB2-9F98-DD7C5AE57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2159A29-D6E9-4263-AC4E-FEC989BAE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77B41-2618-4401-872F-1025C1D6482D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A6D3A6-EFE8-4EBC-97E3-17A918DE97E6}"/>
              </a:ext>
            </a:extLst>
          </p:cNvPr>
          <p:cNvSpPr txBox="1"/>
          <p:nvPr userDrawn="1"/>
        </p:nvSpPr>
        <p:spPr>
          <a:xfrm>
            <a:off x="10919674" y="-30948"/>
            <a:ext cx="1513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FEBDC8"/>
                </a:solidFill>
                <a:latin typeface="UTM Avo" panose="02040603050506020204" pitchFamily="18" charset="0"/>
              </a:rPr>
              <a:t>Măng</a:t>
            </a:r>
            <a:r>
              <a:rPr lang="en-US" dirty="0">
                <a:solidFill>
                  <a:srgbClr val="FEBDC8"/>
                </a:solidFill>
                <a:latin typeface="UTM Avo" panose="02040603050506020204" pitchFamily="18" charset="0"/>
              </a:rPr>
              <a:t> non</a:t>
            </a:r>
            <a:endParaRPr lang="vi-VN" dirty="0">
              <a:solidFill>
                <a:srgbClr val="FEBDC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9780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66849871-2EEC-48E4-AFAD-368ADB35B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F5FABD5-3CB1-422D-8B16-7637A06DCB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2F7DA82-DD98-4388-B559-284A3E7641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D4BB10-7F9C-4474-ACDD-B500146BBA3B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3DA0E12-4A7B-4095-9CAE-02BE7CE119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19E5B3-A690-4B14-844E-D8E6996E07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77B41-2618-4401-872F-1025C1D6482D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67D8344-DD6C-4B6F-B18F-A37145E1CC9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76" y="6492875"/>
            <a:ext cx="1978848" cy="2933114"/>
          </a:xfrm>
          <a:prstGeom prst="rect">
            <a:avLst/>
          </a:prstGeom>
        </p:spPr>
      </p:pic>
      <p:sp>
        <p:nvSpPr>
          <p:cNvPr id="9" name="Rounded Rectangle 4">
            <a:extLst>
              <a:ext uri="{FF2B5EF4-FFF2-40B4-BE49-F238E27FC236}">
                <a16:creationId xmlns:a16="http://schemas.microsoft.com/office/drawing/2014/main" id="{C07D461E-E2A8-4558-8776-BDF22C85063D}"/>
              </a:ext>
            </a:extLst>
          </p:cNvPr>
          <p:cNvSpPr/>
          <p:nvPr userDrawn="1"/>
        </p:nvSpPr>
        <p:spPr>
          <a:xfrm>
            <a:off x="2498558" y="7603959"/>
            <a:ext cx="8233610" cy="257475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06E8A"/>
            </a:solidFill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 chia sẻ tài liệu - Qùa tặng: Măng Non – Tài liệu Tiểu học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Page: Măng Non – Tài liệu Tiểu học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0382348780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-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0984848929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276644B-DAC2-484F-840B-8CEA1AF1F3E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37719" y="-1466557"/>
            <a:ext cx="1978848" cy="293311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DC8F00C-14C6-4D02-922F-913EE39C99C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5586" y="-1201109"/>
            <a:ext cx="1978848" cy="2933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774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6" userDrawn="1">
          <p15:clr>
            <a:srgbClr val="F26B43"/>
          </p15:clr>
        </p15:guide>
        <p15:guide id="2" pos="7256" userDrawn="1">
          <p15:clr>
            <a:srgbClr val="F26B43"/>
          </p15:clr>
        </p15:guide>
        <p15:guide id="3" orient="horz" pos="648" userDrawn="1">
          <p15:clr>
            <a:srgbClr val="F26B43"/>
          </p15:clr>
        </p15:guide>
        <p15:guide id="4" orient="horz" pos="712" userDrawn="1">
          <p15:clr>
            <a:srgbClr val="F26B43"/>
          </p15:clr>
        </p15:guide>
        <p15:guide id="5" orient="horz" pos="3928" userDrawn="1">
          <p15:clr>
            <a:srgbClr val="F26B43"/>
          </p15:clr>
        </p15:guide>
        <p15:guide id="6" orient="horz" pos="386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27.png"/><Relationship Id="rId3" Type="http://schemas.openxmlformats.org/officeDocument/2006/relationships/slideLayout" Target="../slideLayouts/slideLayout12.xml"/><Relationship Id="rId7" Type="http://schemas.microsoft.com/office/2007/relationships/hdphoto" Target="../media/hdphoto1.wdp"/><Relationship Id="rId12" Type="http://schemas.openxmlformats.org/officeDocument/2006/relationships/image" Target="../media/image3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3.png"/><Relationship Id="rId11" Type="http://schemas.openxmlformats.org/officeDocument/2006/relationships/slide" Target="slide10.xml"/><Relationship Id="rId5" Type="http://schemas.openxmlformats.org/officeDocument/2006/relationships/image" Target="../media/image21.png"/><Relationship Id="rId10" Type="http://schemas.openxmlformats.org/officeDocument/2006/relationships/slide" Target="slide10.xml"/><Relationship Id="rId4" Type="http://schemas.openxmlformats.org/officeDocument/2006/relationships/image" Target="../media/image20.png"/><Relationship Id="rId9" Type="http://schemas.openxmlformats.org/officeDocument/2006/relationships/image" Target="../media/image33.png"/><Relationship Id="rId1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0.png"/><Relationship Id="rId13" Type="http://schemas.openxmlformats.org/officeDocument/2006/relationships/image" Target="../media/image240.png"/><Relationship Id="rId18" Type="http://schemas.openxmlformats.org/officeDocument/2006/relationships/image" Target="../media/image30.png"/><Relationship Id="rId3" Type="http://schemas.openxmlformats.org/officeDocument/2006/relationships/slideLayout" Target="../slideLayouts/slideLayout12.xml"/><Relationship Id="rId12" Type="http://schemas.openxmlformats.org/officeDocument/2006/relationships/image" Target="../media/image28.png"/><Relationship Id="rId17" Type="http://schemas.openxmlformats.org/officeDocument/2006/relationships/image" Target="../media/image8.png"/><Relationship Id="rId2" Type="http://schemas.openxmlformats.org/officeDocument/2006/relationships/audio" Target="../media/media2.mp3"/><Relationship Id="rId16" Type="http://schemas.openxmlformats.org/officeDocument/2006/relationships/image" Target="../media/image31.png"/><Relationship Id="rId1" Type="http://schemas.microsoft.com/office/2007/relationships/media" Target="../media/media2.mp3"/><Relationship Id="rId11" Type="http://schemas.openxmlformats.org/officeDocument/2006/relationships/image" Target="../media/image27.png"/><Relationship Id="rId5" Type="http://schemas.openxmlformats.org/officeDocument/2006/relationships/image" Target="../media/image35.png"/><Relationship Id="rId15" Type="http://schemas.openxmlformats.org/officeDocument/2006/relationships/slide" Target="slide12.xml"/><Relationship Id="rId10" Type="http://schemas.openxmlformats.org/officeDocument/2006/relationships/image" Target="../media/image26.png"/><Relationship Id="rId4" Type="http://schemas.openxmlformats.org/officeDocument/2006/relationships/image" Target="../media/image10.jpg"/><Relationship Id="rId9" Type="http://schemas.openxmlformats.org/officeDocument/2006/relationships/slide" Target="slide14.xml"/><Relationship Id="rId1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slideLayout" Target="../slideLayouts/slideLayout12.xml"/><Relationship Id="rId7" Type="http://schemas.microsoft.com/office/2007/relationships/hdphoto" Target="../media/hdphoto1.wdp"/><Relationship Id="rId12" Type="http://schemas.openxmlformats.org/officeDocument/2006/relationships/image" Target="../media/image3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3.png"/><Relationship Id="rId11" Type="http://schemas.openxmlformats.org/officeDocument/2006/relationships/image" Target="../media/image29.png"/><Relationship Id="rId5" Type="http://schemas.openxmlformats.org/officeDocument/2006/relationships/image" Target="../media/image21.png"/><Relationship Id="rId10" Type="http://schemas.openxmlformats.org/officeDocument/2006/relationships/image" Target="../media/image37.png"/><Relationship Id="rId4" Type="http://schemas.openxmlformats.org/officeDocument/2006/relationships/image" Target="../media/image20.png"/><Relationship Id="rId9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0.png"/><Relationship Id="rId13" Type="http://schemas.openxmlformats.org/officeDocument/2006/relationships/image" Target="../media/image240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41.png"/><Relationship Id="rId12" Type="http://schemas.openxmlformats.org/officeDocument/2006/relationships/image" Target="../media/image28.png"/><Relationship Id="rId17" Type="http://schemas.openxmlformats.org/officeDocument/2006/relationships/image" Target="../media/image30.png"/><Relationship Id="rId2" Type="http://schemas.openxmlformats.org/officeDocument/2006/relationships/audio" Target="../media/media2.mp3"/><Relationship Id="rId16" Type="http://schemas.openxmlformats.org/officeDocument/2006/relationships/image" Target="../media/image8.png"/><Relationship Id="rId1" Type="http://schemas.microsoft.com/office/2007/relationships/media" Target="../media/media2.mp3"/><Relationship Id="rId11" Type="http://schemas.openxmlformats.org/officeDocument/2006/relationships/image" Target="../media/image27.png"/><Relationship Id="rId5" Type="http://schemas.openxmlformats.org/officeDocument/2006/relationships/slide" Target="slide10.xml"/><Relationship Id="rId15" Type="http://schemas.openxmlformats.org/officeDocument/2006/relationships/image" Target="../media/image38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slide" Target="slide14.xml"/><Relationship Id="rId1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30.png"/><Relationship Id="rId3" Type="http://schemas.openxmlformats.org/officeDocument/2006/relationships/slideLayout" Target="../slideLayouts/slideLayout12.xml"/><Relationship Id="rId7" Type="http://schemas.microsoft.com/office/2007/relationships/hdphoto" Target="../media/hdphoto1.wdp"/><Relationship Id="rId12" Type="http://schemas.openxmlformats.org/officeDocument/2006/relationships/image" Target="../media/image42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1.png"/><Relationship Id="rId10" Type="http://schemas.openxmlformats.org/officeDocument/2006/relationships/image" Target="../media/image41.png"/><Relationship Id="rId4" Type="http://schemas.openxmlformats.org/officeDocument/2006/relationships/image" Target="../media/image20.png"/><Relationship Id="rId9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0.png"/><Relationship Id="rId13" Type="http://schemas.openxmlformats.org/officeDocument/2006/relationships/image" Target="../media/image29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41.png"/><Relationship Id="rId12" Type="http://schemas.openxmlformats.org/officeDocument/2006/relationships/image" Target="../media/image240.png"/><Relationship Id="rId17" Type="http://schemas.openxmlformats.org/officeDocument/2006/relationships/image" Target="../media/image30.png"/><Relationship Id="rId2" Type="http://schemas.openxmlformats.org/officeDocument/2006/relationships/audio" Target="../media/media1.wav"/><Relationship Id="rId16" Type="http://schemas.openxmlformats.org/officeDocument/2006/relationships/image" Target="../media/image8.png"/><Relationship Id="rId1" Type="http://schemas.microsoft.com/office/2007/relationships/media" Target="../media/media1.wav"/><Relationship Id="rId11" Type="http://schemas.openxmlformats.org/officeDocument/2006/relationships/image" Target="../media/image28.png"/><Relationship Id="rId5" Type="http://schemas.openxmlformats.org/officeDocument/2006/relationships/slide" Target="slide10.xml"/><Relationship Id="rId15" Type="http://schemas.openxmlformats.org/officeDocument/2006/relationships/image" Target="../media/image31.png"/><Relationship Id="rId10" Type="http://schemas.openxmlformats.org/officeDocument/2006/relationships/image" Target="../media/image27.png"/><Relationship Id="rId4" Type="http://schemas.openxmlformats.org/officeDocument/2006/relationships/image" Target="../media/image10.jpg"/><Relationship Id="rId9" Type="http://schemas.openxmlformats.org/officeDocument/2006/relationships/image" Target="../media/image43.png"/><Relationship Id="rId14" Type="http://schemas.openxmlformats.org/officeDocument/2006/relationships/slide" Target="slide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slide" Target="slide9.xml"/><Relationship Id="rId10" Type="http://schemas.openxmlformats.org/officeDocument/2006/relationships/image" Target="../media/image25.png"/><Relationship Id="rId4" Type="http://schemas.openxmlformats.org/officeDocument/2006/relationships/slide" Target="slide5.xml"/><Relationship Id="rId9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slide" Target="slide18.xml"/><Relationship Id="rId3" Type="http://schemas.openxmlformats.org/officeDocument/2006/relationships/image" Target="../media/image320.png"/><Relationship Id="rId7" Type="http://schemas.openxmlformats.org/officeDocument/2006/relationships/image" Target="../media/image360.png"/><Relationship Id="rId12" Type="http://schemas.openxmlformats.org/officeDocument/2006/relationships/image" Target="../media/image9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0.png"/><Relationship Id="rId11" Type="http://schemas.openxmlformats.org/officeDocument/2006/relationships/image" Target="../media/image48.png"/><Relationship Id="rId5" Type="http://schemas.openxmlformats.org/officeDocument/2006/relationships/image" Target="../media/image340.png"/><Relationship Id="rId10" Type="http://schemas.openxmlformats.org/officeDocument/2006/relationships/image" Target="../media/image39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380.png"/><Relationship Id="rId7" Type="http://schemas.openxmlformats.org/officeDocument/2006/relationships/image" Target="../media/image420.png"/><Relationship Id="rId12" Type="http://schemas.openxmlformats.org/officeDocument/2006/relationships/image" Target="../media/image9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0.png"/><Relationship Id="rId11" Type="http://schemas.openxmlformats.org/officeDocument/2006/relationships/image" Target="../media/image48.png"/><Relationship Id="rId5" Type="http://schemas.openxmlformats.org/officeDocument/2006/relationships/image" Target="../media/image400.png"/><Relationship Id="rId10" Type="http://schemas.openxmlformats.org/officeDocument/2006/relationships/image" Target="../media/image4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0.png"/><Relationship Id="rId7" Type="http://schemas.openxmlformats.org/officeDocument/2006/relationships/image" Target="../media/image50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70.png"/><Relationship Id="rId11" Type="http://schemas.openxmlformats.org/officeDocument/2006/relationships/image" Target="../media/image9.png"/><Relationship Id="rId5" Type="http://schemas.openxmlformats.org/officeDocument/2006/relationships/image" Target="../media/image460.png"/><Relationship Id="rId10" Type="http://schemas.openxmlformats.org/officeDocument/2006/relationships/image" Target="../media/image48.png"/><Relationship Id="rId4" Type="http://schemas.openxmlformats.org/officeDocument/2006/relationships/image" Target="../media/image450.png"/><Relationship Id="rId9" Type="http://schemas.openxmlformats.org/officeDocument/2006/relationships/image" Target="../media/image49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1.wdp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4.png"/><Relationship Id="rId5" Type="http://schemas.microsoft.com/office/2007/relationships/hdphoto" Target="../media/hdphoto1.wdp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slide" Target="slide9.xml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openxmlformats.org/officeDocument/2006/relationships/image" Target="../media/image53.png"/><Relationship Id="rId7" Type="http://schemas.openxmlformats.org/officeDocument/2006/relationships/image" Target="../media/image70.png"/><Relationship Id="rId12" Type="http://schemas.openxmlformats.org/officeDocument/2006/relationships/image" Target="../media/image12.png"/><Relationship Id="rId2" Type="http://schemas.openxmlformats.org/officeDocument/2006/relationships/image" Target="../media/image10.jpg"/><Relationship Id="rId16" Type="http://schemas.openxmlformats.org/officeDocument/2006/relationships/slide" Target="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0.png"/><Relationship Id="rId11" Type="http://schemas.openxmlformats.org/officeDocument/2006/relationships/image" Target="../media/image11.png"/><Relationship Id="rId15" Type="http://schemas.openxmlformats.org/officeDocument/2006/relationships/image" Target="../media/image7.png"/><Relationship Id="rId10" Type="http://schemas.openxmlformats.org/officeDocument/2006/relationships/image" Target="../media/image10.png"/><Relationship Id="rId9" Type="http://schemas.openxmlformats.org/officeDocument/2006/relationships/image" Target="../media/image90.png"/><Relationship Id="rId1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40.png"/><Relationship Id="rId10" Type="http://schemas.openxmlformats.org/officeDocument/2006/relationships/image" Target="../media/image19.png"/><Relationship Id="rId4" Type="http://schemas.openxmlformats.org/officeDocument/2006/relationships/image" Target="../media/image130.pn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1.png"/><Relationship Id="rId7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slide" Target="slide9.xml"/><Relationship Id="rId10" Type="http://schemas.openxmlformats.org/officeDocument/2006/relationships/image" Target="../media/image25.png"/><Relationship Id="rId4" Type="http://schemas.openxmlformats.org/officeDocument/2006/relationships/slide" Target="slide5.xml"/><Relationship Id="rId9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0.png"/><Relationship Id="rId13" Type="http://schemas.openxmlformats.org/officeDocument/2006/relationships/image" Target="../media/image240.png"/><Relationship Id="rId18" Type="http://schemas.openxmlformats.org/officeDocument/2006/relationships/image" Target="../media/image30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41.png"/><Relationship Id="rId12" Type="http://schemas.openxmlformats.org/officeDocument/2006/relationships/image" Target="../media/image28.png"/><Relationship Id="rId17" Type="http://schemas.openxmlformats.org/officeDocument/2006/relationships/image" Target="../media/image8.png"/><Relationship Id="rId2" Type="http://schemas.openxmlformats.org/officeDocument/2006/relationships/audio" Target="../media/media1.wav"/><Relationship Id="rId16" Type="http://schemas.openxmlformats.org/officeDocument/2006/relationships/image" Target="../media/image31.png"/><Relationship Id="rId1" Type="http://schemas.microsoft.com/office/2007/relationships/media" Target="../media/media1.wav"/><Relationship Id="rId11" Type="http://schemas.openxmlformats.org/officeDocument/2006/relationships/image" Target="../media/image27.png"/><Relationship Id="rId5" Type="http://schemas.openxmlformats.org/officeDocument/2006/relationships/slide" Target="slide10.xml"/><Relationship Id="rId15" Type="http://schemas.openxmlformats.org/officeDocument/2006/relationships/slide" Target="slide12.xml"/><Relationship Id="rId10" Type="http://schemas.openxmlformats.org/officeDocument/2006/relationships/image" Target="../media/image26.png"/><Relationship Id="rId4" Type="http://schemas.openxmlformats.org/officeDocument/2006/relationships/image" Target="../media/image10.jpg"/><Relationship Id="rId9" Type="http://schemas.openxmlformats.org/officeDocument/2006/relationships/slide" Target="slide14.xml"/><Relationship Id="rId1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94598" y="290411"/>
            <a:ext cx="22619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9295D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</a:effectLst>
                <a:uLnTx/>
                <a:uFillTx/>
                <a:latin typeface="UVF Chopin Script" panose="02000505090000020004" pitchFamily="2" charset="0"/>
                <a:ea typeface="+mn-ea"/>
                <a:cs typeface="+mn-cs"/>
              </a:rPr>
              <a:t>Toán</a:t>
            </a:r>
            <a:endParaRPr kumimoji="0" lang="vi-VN" sz="6000" b="1" i="0" u="none" strike="noStrike" kern="1200" cap="none" spc="0" normalizeH="0" baseline="0" noProof="0" dirty="0">
              <a:ln>
                <a:noFill/>
              </a:ln>
              <a:solidFill>
                <a:srgbClr val="19295D"/>
              </a:solidFill>
              <a:effectLst>
                <a:glow rad="63500">
                  <a:srgbClr val="5B9BD5">
                    <a:satMod val="175000"/>
                    <a:alpha val="40000"/>
                  </a:srgbClr>
                </a:glow>
              </a:effectLst>
              <a:uLnTx/>
              <a:uFillTx/>
              <a:latin typeface="UVF Remachine Script" panose="02000000000000000000" pitchFamily="2" charset="0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10921" y="2088107"/>
            <a:ext cx="18690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A3768"/>
                </a:solidFill>
                <a:effectLst/>
                <a:uLnTx/>
                <a:uFillTx/>
                <a:latin typeface="UVF Chopin Script" panose="02000505090000020004" pitchFamily="2" charset="0"/>
                <a:ea typeface="+mn-ea"/>
                <a:cs typeface="+mn-cs"/>
              </a:rPr>
              <a:t>(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1A3768"/>
                </a:solidFill>
                <a:effectLst/>
                <a:uLnTx/>
                <a:uFillTx/>
                <a:latin typeface="UVF Chopin Script" panose="02000505090000020004" pitchFamily="2" charset="0"/>
                <a:ea typeface="+mn-ea"/>
                <a:cs typeface="+mn-cs"/>
              </a:rPr>
              <a:t>trang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A3768"/>
                </a:solidFill>
                <a:effectLst/>
                <a:uLnTx/>
                <a:uFillTx/>
                <a:latin typeface="UVF Chopin Script" panose="02000505090000020004" pitchFamily="2" charset="0"/>
                <a:ea typeface="+mn-ea"/>
                <a:cs typeface="+mn-cs"/>
              </a:rPr>
              <a:t> 118)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1A3768"/>
              </a:solidFill>
              <a:effectLst/>
              <a:uLnTx/>
              <a:uFillTx/>
              <a:latin typeface="UVF Penna Regular" panose="02000505000000020002" pitchFamily="50" charset="0"/>
              <a:ea typeface="+mn-ea"/>
              <a:cs typeface="+mn-c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694598" y="1127198"/>
            <a:ext cx="10258925" cy="1107996"/>
            <a:chOff x="694598" y="1127198"/>
            <a:chExt cx="10258925" cy="1107996"/>
          </a:xfrm>
        </p:grpSpPr>
        <p:sp>
          <p:nvSpPr>
            <p:cNvPr id="4" name="TextBox 3"/>
            <p:cNvSpPr txBox="1"/>
            <p:nvPr/>
          </p:nvSpPr>
          <p:spPr>
            <a:xfrm>
              <a:off x="694598" y="1127198"/>
              <a:ext cx="8507915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 w="15557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glow rad="228600">
                      <a:prstClr val="white">
                        <a:alpha val="40000"/>
                      </a:prstClr>
                    </a:glow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LUYỆN TẬP CHUNG</a:t>
              </a:r>
              <a:endParaRPr kumimoji="0" lang="vi-VN" sz="6600" b="0" i="0" u="none" strike="noStrike" kern="1200" cap="none" spc="0" normalizeH="0" baseline="0" noProof="0" dirty="0">
                <a:ln w="155575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glow rad="228600">
                    <a:prstClr val="white">
                      <a:alpha val="40000"/>
                    </a:prst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94598" y="1127198"/>
              <a:ext cx="10258925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70000">
                        <a:srgbClr val="51AAD6"/>
                      </a:gs>
                      <a:gs pos="16000">
                        <a:srgbClr val="FEAAA0"/>
                      </a:gs>
                      <a:gs pos="48000">
                        <a:srgbClr val="A81704"/>
                      </a:gs>
                    </a:gsLst>
                    <a:lin ang="16200000" scaled="1"/>
                    <a:tileRect/>
                  </a:gra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LUYỆN TẬP CHUNG</a:t>
              </a:r>
              <a:endParaRPr kumimoji="0" lang="vi-VN" sz="66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70000">
                      <a:srgbClr val="51AAD6"/>
                    </a:gs>
                    <a:gs pos="16000">
                      <a:srgbClr val="FEAAA0"/>
                    </a:gs>
                    <a:gs pos="48000">
                      <a:srgbClr val="A81704"/>
                    </a:gs>
                  </a:gsLst>
                  <a:lin ang="16200000" scaled="1"/>
                  <a:tileRect/>
                </a:gra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F5E8FDB7-0AD1-3EBF-0429-A5743CC8E8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0048" y="7373"/>
            <a:ext cx="1771952" cy="680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1710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9606A1BB-B5E3-4625-B9E4-8BBCAE3E0C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7" name="任意多边形: 形状 6">
            <a:extLst>
              <a:ext uri="{FF2B5EF4-FFF2-40B4-BE49-F238E27FC236}">
                <a16:creationId xmlns:a16="http://schemas.microsoft.com/office/drawing/2014/main" id="{51AF3C28-8F80-4F2A-887A-27248AAAF8B9}"/>
              </a:ext>
            </a:extLst>
          </p:cNvPr>
          <p:cNvSpPr/>
          <p:nvPr/>
        </p:nvSpPr>
        <p:spPr>
          <a:xfrm>
            <a:off x="-26800" y="625178"/>
            <a:ext cx="12192000" cy="6084276"/>
          </a:xfrm>
          <a:custGeom>
            <a:avLst/>
            <a:gdLst>
              <a:gd name="connsiteX0" fmla="*/ 7986688 w 12192000"/>
              <a:gd name="connsiteY0" fmla="*/ 0 h 6084276"/>
              <a:gd name="connsiteX1" fmla="*/ 9711994 w 12192000"/>
              <a:gd name="connsiteY1" fmla="*/ 732360 h 6084276"/>
              <a:gd name="connsiteX2" fmla="*/ 11616342 w 12192000"/>
              <a:gd name="connsiteY2" fmla="*/ 45773 h 6084276"/>
              <a:gd name="connsiteX3" fmla="*/ 12121930 w 12192000"/>
              <a:gd name="connsiteY3" fmla="*/ 91307 h 6084276"/>
              <a:gd name="connsiteX4" fmla="*/ 12192000 w 12192000"/>
              <a:gd name="connsiteY4" fmla="*/ 107869 h 6084276"/>
              <a:gd name="connsiteX5" fmla="*/ 12192000 w 12192000"/>
              <a:gd name="connsiteY5" fmla="*/ 6084276 h 6084276"/>
              <a:gd name="connsiteX6" fmla="*/ 0 w 12192000"/>
              <a:gd name="connsiteY6" fmla="*/ 6084276 h 6084276"/>
              <a:gd name="connsiteX7" fmla="*/ 0 w 12192000"/>
              <a:gd name="connsiteY7" fmla="*/ 109881 h 6084276"/>
              <a:gd name="connsiteX8" fmla="*/ 7833 w 12192000"/>
              <a:gd name="connsiteY8" fmla="*/ 110083 h 6084276"/>
              <a:gd name="connsiteX9" fmla="*/ 2029498 w 12192000"/>
              <a:gd name="connsiteY9" fmla="*/ 839162 h 6084276"/>
              <a:gd name="connsiteX10" fmla="*/ 4096610 w 12192000"/>
              <a:gd name="connsiteY10" fmla="*/ 61031 h 6084276"/>
              <a:gd name="connsiteX11" fmla="*/ 6066064 w 12192000"/>
              <a:gd name="connsiteY11" fmla="*/ 732360 h 6084276"/>
              <a:gd name="connsiteX12" fmla="*/ 7986688 w 12192000"/>
              <a:gd name="connsiteY12" fmla="*/ 0 h 6084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2000" h="6084276">
                <a:moveTo>
                  <a:pt x="7986688" y="0"/>
                </a:moveTo>
                <a:cubicBezTo>
                  <a:pt x="8594343" y="0"/>
                  <a:pt x="9107052" y="724731"/>
                  <a:pt x="9711994" y="732360"/>
                </a:cubicBezTo>
                <a:cubicBezTo>
                  <a:pt x="10316937" y="739988"/>
                  <a:pt x="10992410" y="78831"/>
                  <a:pt x="11616342" y="45773"/>
                </a:cubicBezTo>
                <a:cubicBezTo>
                  <a:pt x="11772325" y="37508"/>
                  <a:pt x="11945263" y="56421"/>
                  <a:pt x="12121930" y="91307"/>
                </a:cubicBezTo>
                <a:lnTo>
                  <a:pt x="12192000" y="107869"/>
                </a:lnTo>
                <a:lnTo>
                  <a:pt x="12192000" y="6084276"/>
                </a:lnTo>
                <a:lnTo>
                  <a:pt x="0" y="6084276"/>
                </a:lnTo>
                <a:lnTo>
                  <a:pt x="0" y="109881"/>
                </a:lnTo>
                <a:lnTo>
                  <a:pt x="7833" y="110083"/>
                </a:lnTo>
                <a:cubicBezTo>
                  <a:pt x="647746" y="169562"/>
                  <a:pt x="1370810" y="846313"/>
                  <a:pt x="2029498" y="839162"/>
                </a:cubicBezTo>
                <a:cubicBezTo>
                  <a:pt x="2732099" y="831533"/>
                  <a:pt x="3423849" y="78831"/>
                  <a:pt x="4096610" y="61031"/>
                </a:cubicBezTo>
                <a:cubicBezTo>
                  <a:pt x="4769372" y="43231"/>
                  <a:pt x="5417717" y="742531"/>
                  <a:pt x="6066064" y="732360"/>
                </a:cubicBezTo>
                <a:cubicBezTo>
                  <a:pt x="6714410" y="722188"/>
                  <a:pt x="7379033" y="0"/>
                  <a:pt x="79866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35CEF751-BBCF-46BA-8AD4-F7799A3740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761" y="-61525"/>
            <a:ext cx="2193636" cy="3145092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-794671" y="-178454"/>
            <a:ext cx="13175515" cy="7214905"/>
            <a:chOff x="-866866" y="-212811"/>
            <a:chExt cx="13175515" cy="7214905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64" b="99090" l="364" r="87932">
                          <a14:backgroundMark x1="18072" y1="11340" x2="68223" y2="90722"/>
                          <a14:backgroundMark x1="64463" y1="13341" x2="21468" y2="86780"/>
                          <a14:backgroundMark x1="30807" y1="18678" x2="53730" y2="40024"/>
                          <a14:backgroundMark x1="21286" y1="29836" x2="18921" y2="81807"/>
                          <a14:backgroundMark x1="66828" y1="30867" x2="65252" y2="77016"/>
                          <a14:backgroundMark x1="25834" y1="84172" x2="51910" y2="8277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27" t="2055" r="19613" b="87365"/>
            <a:stretch/>
          </p:blipFill>
          <p:spPr>
            <a:xfrm rot="16200000">
              <a:off x="-3221228" y="2925062"/>
              <a:ext cx="7103194" cy="1007873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64" b="99090" l="364" r="87932">
                          <a14:backgroundMark x1="18072" y1="11340" x2="68223" y2="90722"/>
                          <a14:backgroundMark x1="64463" y1="13341" x2="21468" y2="86780"/>
                          <a14:backgroundMark x1="30807" y1="18678" x2="53730" y2="40024"/>
                          <a14:backgroundMark x1="21286" y1="29836" x2="18921" y2="81807"/>
                          <a14:backgroundMark x1="66828" y1="30867" x2="65252" y2="77016"/>
                          <a14:backgroundMark x1="25834" y1="84172" x2="51910" y2="8277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27" t="2055" r="23626" b="87365"/>
            <a:stretch/>
          </p:blipFill>
          <p:spPr>
            <a:xfrm rot="5400000">
              <a:off x="8295539" y="2792426"/>
              <a:ext cx="7018348" cy="1007873"/>
            </a:xfrm>
            <a:prstGeom prst="rect">
              <a:avLst/>
            </a:prstGeom>
          </p:spPr>
        </p:pic>
        <p:grpSp>
          <p:nvGrpSpPr>
            <p:cNvPr id="22" name="Group 21"/>
            <p:cNvGrpSpPr/>
            <p:nvPr/>
          </p:nvGrpSpPr>
          <p:grpSpPr>
            <a:xfrm>
              <a:off x="-866866" y="-212811"/>
              <a:ext cx="13038880" cy="1188595"/>
              <a:chOff x="-866866" y="-212811"/>
              <a:chExt cx="13038880" cy="1188595"/>
            </a:xfrm>
          </p:grpSpPr>
          <p:pic>
            <p:nvPicPr>
              <p:cNvPr id="26" name="Picture 25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364" b="99090" l="364" r="87932">
                            <a14:backgroundMark x1="18072" y1="11340" x2="68223" y2="90722"/>
                            <a14:backgroundMark x1="64463" y1="13341" x2="21468" y2="86780"/>
                            <a14:backgroundMark x1="30807" y1="18678" x2="53730" y2="40024"/>
                            <a14:backgroundMark x1="21286" y1="29836" x2="18921" y2="81807"/>
                            <a14:backgroundMark x1="66828" y1="30867" x2="65252" y2="77016"/>
                            <a14:backgroundMark x1="25834" y1="84172" x2="51910" y2="8277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827" t="22982" r="82644" b="-5725"/>
              <a:stretch/>
            </p:blipFill>
            <p:spPr>
              <a:xfrm rot="5400000">
                <a:off x="2525076" y="-3604753"/>
                <a:ext cx="1098382" cy="7882265"/>
              </a:xfrm>
              <a:prstGeom prst="rect">
                <a:avLst/>
              </a:prstGeom>
            </p:spPr>
          </p:pic>
          <p:pic>
            <p:nvPicPr>
              <p:cNvPr id="27" name="Picture 26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364" b="99090" l="364" r="87932">
                            <a14:backgroundMark x1="18072" y1="11340" x2="68223" y2="90722"/>
                            <a14:backgroundMark x1="64463" y1="13341" x2="21468" y2="86780"/>
                            <a14:backgroundMark x1="30807" y1="18678" x2="53730" y2="40024"/>
                            <a14:backgroundMark x1="21286" y1="29836" x2="18921" y2="81807"/>
                            <a14:backgroundMark x1="66828" y1="30867" x2="65252" y2="77016"/>
                            <a14:backgroundMark x1="25834" y1="84172" x2="51910" y2="8277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928" t="23365" r="81543" b="36823"/>
              <a:stretch/>
            </p:blipFill>
            <p:spPr>
              <a:xfrm rot="5400000">
                <a:off x="8362464" y="-1469661"/>
                <a:ext cx="1098382" cy="3792507"/>
              </a:xfrm>
              <a:prstGeom prst="rect">
                <a:avLst/>
              </a:prstGeom>
            </p:spPr>
          </p:pic>
          <p:pic>
            <p:nvPicPr>
              <p:cNvPr id="28" name="Picture 27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364" b="99090" l="364" r="87932">
                            <a14:backgroundMark x1="18072" y1="11340" x2="68223" y2="90722"/>
                            <a14:backgroundMark x1="64463" y1="13341" x2="21468" y2="86780"/>
                            <a14:backgroundMark x1="30807" y1="18678" x2="53730" y2="40024"/>
                            <a14:backgroundMark x1="21286" y1="29836" x2="18921" y2="81807"/>
                            <a14:backgroundMark x1="66828" y1="30867" x2="65252" y2="77016"/>
                            <a14:backgroundMark x1="25834" y1="84172" x2="51910" y2="8277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928" t="57983" r="81543" b="27697"/>
              <a:stretch/>
            </p:blipFill>
            <p:spPr>
              <a:xfrm rot="5400000">
                <a:off x="10940771" y="-255460"/>
                <a:ext cx="1098382" cy="1364105"/>
              </a:xfrm>
              <a:prstGeom prst="rect">
                <a:avLst/>
              </a:prstGeom>
            </p:spPr>
          </p:pic>
        </p:grpSp>
        <p:grpSp>
          <p:nvGrpSpPr>
            <p:cNvPr id="23" name="Group 22"/>
            <p:cNvGrpSpPr/>
            <p:nvPr/>
          </p:nvGrpSpPr>
          <p:grpSpPr>
            <a:xfrm rot="10800000">
              <a:off x="774343" y="5796598"/>
              <a:ext cx="11397672" cy="1205496"/>
              <a:chOff x="-548297" y="6204846"/>
              <a:chExt cx="11397672" cy="1205496"/>
            </a:xfrm>
          </p:grpSpPr>
          <p:pic>
            <p:nvPicPr>
              <p:cNvPr id="24" name="Picture 23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364" b="99090" l="364" r="87932">
                            <a14:backgroundMark x1="18072" y1="11340" x2="68223" y2="90722"/>
                            <a14:backgroundMark x1="64463" y1="13341" x2="21468" y2="86780"/>
                            <a14:backgroundMark x1="30807" y1="18678" x2="53730" y2="40024"/>
                            <a14:backgroundMark x1="21286" y1="29836" x2="18921" y2="81807"/>
                            <a14:backgroundMark x1="66828" y1="30867" x2="65252" y2="77016"/>
                            <a14:backgroundMark x1="25834" y1="84172" x2="51910" y2="8277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827" t="22982" r="82644" b="9424"/>
              <a:stretch/>
            </p:blipFill>
            <p:spPr>
              <a:xfrm rot="5400000">
                <a:off x="2122081" y="3534468"/>
                <a:ext cx="1098382" cy="6439137"/>
              </a:xfrm>
              <a:prstGeom prst="rect">
                <a:avLst/>
              </a:prstGeom>
            </p:spPr>
          </p:pic>
          <p:pic>
            <p:nvPicPr>
              <p:cNvPr id="25" name="Picture 24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364" b="99090" l="364" r="87932">
                            <a14:backgroundMark x1="18072" y1="11340" x2="68223" y2="90722"/>
                            <a14:backgroundMark x1="64463" y1="13341" x2="21468" y2="86780"/>
                            <a14:backgroundMark x1="30807" y1="18678" x2="53730" y2="40024"/>
                            <a14:backgroundMark x1="21286" y1="29836" x2="18921" y2="81807"/>
                            <a14:backgroundMark x1="66828" y1="30867" x2="65252" y2="77016"/>
                            <a14:backgroundMark x1="25834" y1="84172" x2="51910" y2="8277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928" t="11124" r="81543" b="36824"/>
              <a:stretch/>
            </p:blipFill>
            <p:spPr>
              <a:xfrm rot="5400000">
                <a:off x="7820918" y="4381885"/>
                <a:ext cx="1098382" cy="4958532"/>
              </a:xfrm>
              <a:prstGeom prst="rect">
                <a:avLst/>
              </a:prstGeom>
            </p:spPr>
          </p:pic>
        </p:grp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80AF72A4-23A5-428C-92FE-231F8D31106A}"/>
              </a:ext>
            </a:extLst>
          </p:cNvPr>
          <p:cNvSpPr txBox="1"/>
          <p:nvPr/>
        </p:nvSpPr>
        <p:spPr>
          <a:xfrm>
            <a:off x="10366976" y="276283"/>
            <a:ext cx="1509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BB8C6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Măng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BB8C6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non </a:t>
            </a:r>
            <a:endParaRPr kumimoji="0" lang="vi-VN" sz="1800" b="1" i="0" u="none" strike="noStrike" kern="1200" cap="none" spc="0" normalizeH="0" baseline="0" noProof="0" dirty="0">
              <a:ln>
                <a:noFill/>
              </a:ln>
              <a:solidFill>
                <a:srgbClr val="FBB8C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F9FA485-31DE-4DA7-9137-1B0AB3D478C1}"/>
              </a:ext>
            </a:extLst>
          </p:cNvPr>
          <p:cNvSpPr txBox="1"/>
          <p:nvPr/>
        </p:nvSpPr>
        <p:spPr>
          <a:xfrm>
            <a:off x="177641" y="6117928"/>
            <a:ext cx="1509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BB8C6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Măng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BB8C6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non </a:t>
            </a:r>
            <a:endParaRPr kumimoji="0" lang="vi-VN" sz="1800" b="1" i="0" u="none" strike="noStrike" kern="1200" cap="none" spc="0" normalizeH="0" baseline="0" noProof="0" dirty="0">
              <a:ln>
                <a:noFill/>
              </a:ln>
              <a:solidFill>
                <a:srgbClr val="FBB8C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572FF0E-F668-4358-86F2-B8C74CD5612C}"/>
              </a:ext>
            </a:extLst>
          </p:cNvPr>
          <p:cNvSpPr txBox="1"/>
          <p:nvPr/>
        </p:nvSpPr>
        <p:spPr>
          <a:xfrm>
            <a:off x="309262" y="276283"/>
            <a:ext cx="1509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BB8C6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Măng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BB8C6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non </a:t>
            </a:r>
            <a:endParaRPr kumimoji="0" lang="vi-VN" sz="1800" b="1" i="0" u="none" strike="noStrike" kern="1200" cap="none" spc="0" normalizeH="0" baseline="0" noProof="0" dirty="0">
              <a:ln>
                <a:noFill/>
              </a:ln>
              <a:solidFill>
                <a:srgbClr val="FBB8C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519D07B-A79D-46BE-9878-679351C14405}"/>
              </a:ext>
            </a:extLst>
          </p:cNvPr>
          <p:cNvSpPr txBox="1"/>
          <p:nvPr/>
        </p:nvSpPr>
        <p:spPr>
          <a:xfrm>
            <a:off x="10789711" y="6115742"/>
            <a:ext cx="1509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BB8C6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Măng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BB8C6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non </a:t>
            </a:r>
            <a:endParaRPr kumimoji="0" lang="vi-VN" sz="1800" b="1" i="0" u="none" strike="noStrike" kern="1200" cap="none" spc="0" normalizeH="0" baseline="0" noProof="0" dirty="0">
              <a:ln>
                <a:noFill/>
              </a:ln>
              <a:solidFill>
                <a:srgbClr val="FBB8C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975C328-F336-40B1-B00C-7C75CF2D1421}"/>
              </a:ext>
            </a:extLst>
          </p:cNvPr>
          <p:cNvSpPr txBox="1"/>
          <p:nvPr/>
        </p:nvSpPr>
        <p:spPr>
          <a:xfrm>
            <a:off x="4444748" y="2391941"/>
            <a:ext cx="8282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74261F"/>
                </a:solidFill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AABF8698-CDDA-4DA2-A964-442E118B6CC8}"/>
                  </a:ext>
                </a:extLst>
              </p:cNvPr>
              <p:cNvSpPr/>
              <p:nvPr/>
            </p:nvSpPr>
            <p:spPr>
              <a:xfrm>
                <a:off x="4847078" y="2097191"/>
                <a:ext cx="2491056" cy="14800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800" b="1" i="1" smtClean="0">
                              <a:solidFill>
                                <a:srgbClr val="2E2723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rgbClr val="2E2723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sz="4800" b="1" i="1">
                              <a:solidFill>
                                <a:srgbClr val="2E2723"/>
                              </a:solidFill>
                              <a:latin typeface="Cambria Math"/>
                            </a:rPr>
                            <m:t>  :</m:t>
                          </m:r>
                          <m:r>
                            <a:rPr lang="en-US" sz="4800" b="1" i="1" smtClean="0">
                              <a:solidFill>
                                <a:srgbClr val="2E2723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rgbClr val="2E2723"/>
                              </a:solidFill>
                              <a:latin typeface="Cambria Math" panose="02040503050406030204" pitchFamily="18" charset="0"/>
                            </a:rPr>
                            <m:t>𝟐𝟕</m:t>
                          </m:r>
                          <m:r>
                            <a:rPr lang="en-US" sz="4800" b="1" i="1">
                              <a:solidFill>
                                <a:srgbClr val="2E2723"/>
                              </a:solidFill>
                              <a:latin typeface="Cambria Math"/>
                            </a:rPr>
                            <m:t>  :</m:t>
                          </m:r>
                          <m:r>
                            <a:rPr lang="en-US" sz="4800" b="1" i="1" smtClean="0">
                              <a:solidFill>
                                <a:srgbClr val="2E2723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US" sz="4800" b="1" dirty="0">
                  <a:solidFill>
                    <a:srgbClr val="2E272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AABF8698-CDDA-4DA2-A964-442E118B6C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7078" y="2097191"/>
                <a:ext cx="2491056" cy="148002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5643F7DB-C607-470A-AD4E-FD589D240843}"/>
                  </a:ext>
                </a:extLst>
              </p:cNvPr>
              <p:cNvSpPr/>
              <p:nvPr/>
            </p:nvSpPr>
            <p:spPr>
              <a:xfrm>
                <a:off x="7243258" y="2102635"/>
                <a:ext cx="1724076" cy="15594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sz="6600" b="1" dirty="0">
                    <a:solidFill>
                      <a:srgbClr val="2E2723"/>
                    </a:solidFill>
                    <a:latin typeface="Times New Roman" pitchFamily="18" charset="0"/>
                    <a:cs typeface="Times New Roman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600" b="1" i="1">
                            <a:solidFill>
                              <a:srgbClr val="2E2723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b="1" i="1">
                            <a:solidFill>
                              <a:srgbClr val="2E2723"/>
                            </a:solidFill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en-US" sz="6600" b="1" i="1" smtClean="0">
                            <a:solidFill>
                              <a:srgbClr val="2E2723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6600" b="1" dirty="0">
                    <a:solidFill>
                      <a:srgbClr val="2E2723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5643F7DB-C607-470A-AD4E-FD589D2408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3258" y="2102635"/>
                <a:ext cx="1724076" cy="1559401"/>
              </a:xfrm>
              <a:prstGeom prst="rect">
                <a:avLst/>
              </a:prstGeom>
              <a:blipFill>
                <a:blip r:embed="rId9"/>
                <a:stretch>
                  <a:fillRect l="-24028" b="-14063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3545344D-9A5B-4E37-B17E-081B27B31364}"/>
                  </a:ext>
                </a:extLst>
              </p:cNvPr>
              <p:cNvSpPr/>
              <p:nvPr/>
            </p:nvSpPr>
            <p:spPr>
              <a:xfrm>
                <a:off x="3030264" y="2029772"/>
                <a:ext cx="1252546" cy="182210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65100" prst="coolSlant"/>
              </a:sp3d>
            </p:spPr>
            <p:txBody>
              <a:bodyPr wrap="square">
                <a:spAutoFit/>
                <a:sp3d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6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</a:rPr>
                            <m:t>𝟔</m:t>
                          </m:r>
                        </m:num>
                        <m:den>
                          <m:r>
                            <a:rPr lang="en-US" sz="6000" b="1" i="1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</a:rPr>
                            <m:t>𝟐𝟕</m:t>
                          </m:r>
                        </m:den>
                      </m:f>
                    </m:oMath>
                  </m:oMathPara>
                </a14:m>
                <a:endParaRPr lang="en-US" sz="60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6" name="Rectangle 35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3545344D-9A5B-4E37-B17E-081B27B313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0264" y="2029772"/>
                <a:ext cx="1252546" cy="182210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7" name="Picture 36">
            <a:extLst>
              <a:ext uri="{FF2B5EF4-FFF2-40B4-BE49-F238E27FC236}">
                <a16:creationId xmlns:a16="http://schemas.microsoft.com/office/drawing/2014/main" id="{F677E72D-4C92-4572-8137-EFA4F4B9ACB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7388" y="1647295"/>
            <a:ext cx="5530142" cy="4424326"/>
          </a:xfrm>
          <a:prstGeom prst="rect">
            <a:avLst/>
          </a:prstGeom>
        </p:spPr>
      </p:pic>
      <p:pic>
        <p:nvPicPr>
          <p:cNvPr id="39" name="nhacthang">
            <a:hlinkClick r:id="" action="ppaction://media"/>
            <a:extLst>
              <a:ext uri="{FF2B5EF4-FFF2-40B4-BE49-F238E27FC236}">
                <a16:creationId xmlns:a16="http://schemas.microsoft.com/office/drawing/2014/main" id="{358AB5DB-7245-4115-BEA6-3EE426ADA7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231859" y="2876396"/>
            <a:ext cx="487363" cy="487363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E5A893A1-9664-4FEA-BEBC-11EC3E1F42C6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6143479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3432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  <p:bldLst>
      <p:bldP spid="33" grpId="0"/>
      <p:bldP spid="34" grpId="0"/>
      <p:bldP spid="3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: 形状 1">
            <a:extLst>
              <a:ext uri="{FF2B5EF4-FFF2-40B4-BE49-F238E27FC236}">
                <a16:creationId xmlns:a16="http://schemas.microsoft.com/office/drawing/2014/main" id="{F16BE698-7950-4F3E-8C2D-6EC29A4D02D7}"/>
              </a:ext>
            </a:extLst>
          </p:cNvPr>
          <p:cNvSpPr/>
          <p:nvPr/>
        </p:nvSpPr>
        <p:spPr>
          <a:xfrm>
            <a:off x="-2716671" y="1038983"/>
            <a:ext cx="18094704" cy="7876007"/>
          </a:xfrm>
          <a:custGeom>
            <a:avLst/>
            <a:gdLst>
              <a:gd name="connsiteX0" fmla="*/ 1533771 w 19548975"/>
              <a:gd name="connsiteY0" fmla="*/ 1178170 h 9077288"/>
              <a:gd name="connsiteX1" fmla="*/ 3556002 w 19548975"/>
              <a:gd name="connsiteY1" fmla="*/ 123093 h 9077288"/>
              <a:gd name="connsiteX2" fmla="*/ 5877171 w 19548975"/>
              <a:gd name="connsiteY2" fmla="*/ 967154 h 9077288"/>
              <a:gd name="connsiteX3" fmla="*/ 8110417 w 19548975"/>
              <a:gd name="connsiteY3" fmla="*/ 70339 h 9077288"/>
              <a:gd name="connsiteX4" fmla="*/ 10238156 w 19548975"/>
              <a:gd name="connsiteY4" fmla="*/ 844062 h 9077288"/>
              <a:gd name="connsiteX5" fmla="*/ 12313141 w 19548975"/>
              <a:gd name="connsiteY5" fmla="*/ 0 h 9077288"/>
              <a:gd name="connsiteX6" fmla="*/ 14177110 w 19548975"/>
              <a:gd name="connsiteY6" fmla="*/ 844062 h 9077288"/>
              <a:gd name="connsiteX7" fmla="*/ 16234510 w 19548975"/>
              <a:gd name="connsiteY7" fmla="*/ 52754 h 9077288"/>
              <a:gd name="connsiteX8" fmla="*/ 18221571 w 19548975"/>
              <a:gd name="connsiteY8" fmla="*/ 615462 h 9077288"/>
              <a:gd name="connsiteX9" fmla="*/ 18309494 w 19548975"/>
              <a:gd name="connsiteY9" fmla="*/ 879231 h 9077288"/>
              <a:gd name="connsiteX10" fmla="*/ 18274325 w 19548975"/>
              <a:gd name="connsiteY10" fmla="*/ 7930662 h 9077288"/>
              <a:gd name="connsiteX11" fmla="*/ 1252417 w 19548975"/>
              <a:gd name="connsiteY11" fmla="*/ 8387862 h 9077288"/>
              <a:gd name="connsiteX12" fmla="*/ 1533771 w 19548975"/>
              <a:gd name="connsiteY12" fmla="*/ 1178170 h 9077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9548975" h="9077288">
                <a:moveTo>
                  <a:pt x="1533771" y="1178170"/>
                </a:moveTo>
                <a:cubicBezTo>
                  <a:pt x="1917702" y="-199291"/>
                  <a:pt x="2832102" y="158262"/>
                  <a:pt x="3556002" y="123093"/>
                </a:cubicBezTo>
                <a:cubicBezTo>
                  <a:pt x="4279902" y="87924"/>
                  <a:pt x="5118102" y="975946"/>
                  <a:pt x="5877171" y="967154"/>
                </a:cubicBezTo>
                <a:cubicBezTo>
                  <a:pt x="6636240" y="958362"/>
                  <a:pt x="7383586" y="90854"/>
                  <a:pt x="8110417" y="70339"/>
                </a:cubicBezTo>
                <a:cubicBezTo>
                  <a:pt x="8837248" y="49824"/>
                  <a:pt x="9537702" y="855785"/>
                  <a:pt x="10238156" y="844062"/>
                </a:cubicBezTo>
                <a:cubicBezTo>
                  <a:pt x="10938610" y="832339"/>
                  <a:pt x="11656649" y="0"/>
                  <a:pt x="12313141" y="0"/>
                </a:cubicBezTo>
                <a:cubicBezTo>
                  <a:pt x="12969633" y="0"/>
                  <a:pt x="13523549" y="835270"/>
                  <a:pt x="14177110" y="844062"/>
                </a:cubicBezTo>
                <a:cubicBezTo>
                  <a:pt x="14830672" y="852854"/>
                  <a:pt x="15560433" y="90854"/>
                  <a:pt x="16234510" y="52754"/>
                </a:cubicBezTo>
                <a:cubicBezTo>
                  <a:pt x="16908587" y="14654"/>
                  <a:pt x="17875740" y="477716"/>
                  <a:pt x="18221571" y="615462"/>
                </a:cubicBezTo>
                <a:cubicBezTo>
                  <a:pt x="18567402" y="753208"/>
                  <a:pt x="18300702" y="-339969"/>
                  <a:pt x="18309494" y="879231"/>
                </a:cubicBezTo>
                <a:cubicBezTo>
                  <a:pt x="18318286" y="2098431"/>
                  <a:pt x="21117171" y="6679224"/>
                  <a:pt x="18274325" y="7930662"/>
                </a:cubicBezTo>
                <a:cubicBezTo>
                  <a:pt x="15431479" y="9182100"/>
                  <a:pt x="4042509" y="9519139"/>
                  <a:pt x="1252417" y="8387862"/>
                </a:cubicBezTo>
                <a:cubicBezTo>
                  <a:pt x="-1537675" y="7256585"/>
                  <a:pt x="1149840" y="2555631"/>
                  <a:pt x="1533771" y="117817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8054929" y="2016488"/>
                <a:ext cx="1252546" cy="182210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65100" prst="coolSlant"/>
              </a:sp3d>
            </p:spPr>
            <p:txBody>
              <a:bodyPr wrap="square">
                <a:spAutoFit/>
                <a:sp3d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6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6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𝟔</m:t>
                          </m:r>
                        </m:num>
                        <m:den>
                          <m:r>
                            <a:rPr kumimoji="0" lang="en-US" sz="6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𝟐𝟕</m:t>
                          </m:r>
                        </m:den>
                      </m:f>
                    </m:oMath>
                  </m:oMathPara>
                </a14:m>
                <a:endPara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4929" y="2016488"/>
                <a:ext cx="1252546" cy="182210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3713303" y="2066872"/>
                <a:ext cx="1225930" cy="1846083"/>
              </a:xfrm>
              <a:prstGeom prst="rect">
                <a:avLst/>
              </a:prstGeom>
              <a:solidFill>
                <a:srgbClr val="FF9E3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wrap="square">
                <a:spAutoFit/>
                <a:sp3d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6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6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𝟓</m:t>
                          </m:r>
                        </m:num>
                        <m:den>
                          <m:r>
                            <a:rPr kumimoji="0" lang="en-US" sz="6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𝟏𝟖</m:t>
                          </m:r>
                        </m:den>
                      </m:f>
                    </m:oMath>
                  </m:oMathPara>
                </a14:m>
                <a:endPara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3303" y="2066872"/>
                <a:ext cx="1225930" cy="184608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>
                <a:hlinkClick r:id="rId9" action="ppaction://hlinksldjump"/>
              </p:cNvPr>
              <p:cNvSpPr/>
              <p:nvPr/>
            </p:nvSpPr>
            <p:spPr>
              <a:xfrm>
                <a:off x="8054928" y="4539774"/>
                <a:ext cx="1252547" cy="1826975"/>
              </a:xfrm>
              <a:prstGeom prst="rect">
                <a:avLst/>
              </a:prstGeom>
              <a:solidFill>
                <a:srgbClr val="359F0B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65100" prst="coolSlant"/>
              </a:sp3d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6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6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𝟏𝟎</m:t>
                          </m:r>
                        </m:num>
                        <m:den>
                          <m:r>
                            <a:rPr kumimoji="0" lang="en-US" sz="6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𝟑𝟔</m:t>
                          </m:r>
                        </m:den>
                      </m:f>
                    </m:oMath>
                  </m:oMathPara>
                </a14:m>
                <a:endPara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4928" y="4539774"/>
                <a:ext cx="1252547" cy="18269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1361" y="1259596"/>
            <a:ext cx="3676615" cy="294143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AF33854-B32E-4FD3-9738-F88A289D59C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710" y="2456557"/>
            <a:ext cx="1097189" cy="106671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CAF33854-B32E-4FD3-9738-F88A289D59C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08" y="5123809"/>
            <a:ext cx="1097189" cy="1066712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437607" y="221969"/>
            <a:ext cx="11316786" cy="1248803"/>
            <a:chOff x="89768" y="0"/>
            <a:chExt cx="11316786" cy="124880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Rectangle 2"/>
                <p:cNvSpPr/>
                <p:nvPr/>
              </p:nvSpPr>
              <p:spPr>
                <a:xfrm>
                  <a:off x="10311830" y="0"/>
                  <a:ext cx="633507" cy="124880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40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74261F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40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74261F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  <a:ea typeface="+mn-ea"/>
                                <a:cs typeface="+mn-cs"/>
                              </a:rPr>
                              <m:t>𝟐</m:t>
                            </m:r>
                          </m:num>
                          <m:den>
                            <m:r>
                              <a:rPr kumimoji="0" lang="en-US" sz="40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74261F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  <a:ea typeface="+mn-ea"/>
                                <a:cs typeface="+mn-cs"/>
                              </a:rPr>
                              <m:t>𝟗</m:t>
                            </m:r>
                          </m:den>
                        </m:f>
                      </m:oMath>
                    </m:oMathPara>
                  </a14:m>
                  <a:endParaRPr kumimoji="0" lang="vi-VN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74261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3" name="Rectangle 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11830" y="0"/>
                  <a:ext cx="633507" cy="1248803"/>
                </a:xfrm>
                <a:prstGeom prst="rect">
                  <a:avLst/>
                </a:prstGeom>
                <a:blipFill rotWithShape="0"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TextBox 15"/>
            <p:cNvSpPr txBox="1"/>
            <p:nvPr/>
          </p:nvSpPr>
          <p:spPr>
            <a:xfrm>
              <a:off x="10855569" y="114208"/>
              <a:ext cx="550985" cy="5872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?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7426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9768" y="175970"/>
              <a:ext cx="1085556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sng" strike="noStrike" kern="1200" cap="none" spc="0" normalizeH="0" baseline="0" noProof="0" dirty="0" err="1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Bài</a:t>
              </a:r>
              <a:r>
                <a:rPr kumimoji="0" lang="en-US" sz="3200" b="1" i="0" u="sng" strike="noStrike" kern="1200" cap="none" spc="0" normalizeH="0" baseline="0" noProof="0" dirty="0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2: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Trong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các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phân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số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sau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,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phân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số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nào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bằng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7426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0980" y="3911364"/>
            <a:ext cx="3644462" cy="278055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hlinkClick r:id="rId15" action="ppaction://hlinksldjump"/>
              </p:cNvPr>
              <p:cNvSpPr/>
              <p:nvPr/>
            </p:nvSpPr>
            <p:spPr>
              <a:xfrm>
                <a:off x="3772801" y="4545790"/>
                <a:ext cx="1166432" cy="1826975"/>
              </a:xfrm>
              <a:prstGeom prst="rect">
                <a:avLst/>
              </a:prstGeom>
              <a:solidFill>
                <a:srgbClr val="FB8892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65100" prst="coolSlant"/>
              </a:sp3d>
            </p:spPr>
            <p:txBody>
              <a:bodyPr wrap="square">
                <a:spAutoFit/>
                <a:sp3d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6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6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𝟏𝟒</m:t>
                          </m:r>
                        </m:num>
                        <m:den>
                          <m:r>
                            <a:rPr kumimoji="0" lang="en-US" sz="6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𝟔𝟑</m:t>
                          </m:r>
                        </m:den>
                      </m:f>
                    </m:oMath>
                  </m:oMathPara>
                </a14:m>
                <a:endPara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2E2723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2801" y="4545790"/>
                <a:ext cx="1166432" cy="182697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Group 21">
            <a:extLst>
              <a:ext uri="{FF2B5EF4-FFF2-40B4-BE49-F238E27FC236}">
                <a16:creationId xmlns:a16="http://schemas.microsoft.com/office/drawing/2014/main" id="{52A2B3FB-B092-4E10-9563-D5DAAC35F2B0}"/>
              </a:ext>
            </a:extLst>
          </p:cNvPr>
          <p:cNvGrpSpPr/>
          <p:nvPr/>
        </p:nvGrpSpPr>
        <p:grpSpPr>
          <a:xfrm>
            <a:off x="-128341" y="2016488"/>
            <a:ext cx="3516118" cy="4251099"/>
            <a:chOff x="4499368" y="1324982"/>
            <a:chExt cx="3841690" cy="4559530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B4E97562-2DF1-493E-88EF-A838A7AE535A}"/>
                </a:ext>
              </a:extLst>
            </p:cNvPr>
            <p:cNvGrpSpPr/>
            <p:nvPr/>
          </p:nvGrpSpPr>
          <p:grpSpPr>
            <a:xfrm>
              <a:off x="5622582" y="5205309"/>
              <a:ext cx="1955982" cy="679203"/>
              <a:chOff x="5906444" y="5214744"/>
              <a:chExt cx="1955982" cy="679203"/>
            </a:xfrm>
          </p:grpSpPr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A057368F-4572-4C79-A561-D496A2A0AE85}"/>
                  </a:ext>
                </a:extLst>
              </p:cNvPr>
              <p:cNvSpPr/>
              <p:nvPr/>
            </p:nvSpPr>
            <p:spPr>
              <a:xfrm>
                <a:off x="5906444" y="5214744"/>
                <a:ext cx="1928190" cy="679203"/>
              </a:xfrm>
              <a:prstGeom prst="roundRect">
                <a:avLst/>
              </a:prstGeom>
              <a:solidFill>
                <a:srgbClr val="8FD6CF"/>
              </a:solidFill>
              <a:ln>
                <a:solidFill>
                  <a:srgbClr val="84191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C46F31B-5883-4FCD-B36E-BD4F5DAA67A0}"/>
                  </a:ext>
                </a:extLst>
              </p:cNvPr>
              <p:cNvSpPr txBox="1"/>
              <p:nvPr/>
            </p:nvSpPr>
            <p:spPr>
              <a:xfrm>
                <a:off x="5928489" y="5314307"/>
                <a:ext cx="1933937" cy="4291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74261F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Thực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4261F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</a:t>
                </a: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74261F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đơn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4261F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2</a:t>
                </a:r>
                <a:endParaRPr kumimoji="0" lang="vi-VN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48A01273-AD57-4024-9A62-A91527DE67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11" r="14480"/>
            <a:stretch/>
          </p:blipFill>
          <p:spPr>
            <a:xfrm>
              <a:off x="4499368" y="1324982"/>
              <a:ext cx="3841690" cy="3880327"/>
            </a:xfrm>
            <a:prstGeom prst="rect">
              <a:avLst/>
            </a:prstGeom>
          </p:spPr>
        </p:pic>
      </p:grpSp>
      <p:pic>
        <p:nvPicPr>
          <p:cNvPr id="21" name="nhacthang">
            <a:hlinkClick r:id="" action="ppaction://media"/>
            <a:extLst>
              <a:ext uri="{FF2B5EF4-FFF2-40B4-BE49-F238E27FC236}">
                <a16:creationId xmlns:a16="http://schemas.microsoft.com/office/drawing/2014/main" id="{572AC465-F7E4-4722-92E9-6A178BB1AD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2089380" y="9834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6811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432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9606A1BB-B5E3-4625-B9E4-8BBCAE3E0C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7" name="任意多边形: 形状 6">
            <a:extLst>
              <a:ext uri="{FF2B5EF4-FFF2-40B4-BE49-F238E27FC236}">
                <a16:creationId xmlns:a16="http://schemas.microsoft.com/office/drawing/2014/main" id="{51AF3C28-8F80-4F2A-887A-27248AAAF8B9}"/>
              </a:ext>
            </a:extLst>
          </p:cNvPr>
          <p:cNvSpPr/>
          <p:nvPr/>
        </p:nvSpPr>
        <p:spPr>
          <a:xfrm>
            <a:off x="-3394" y="853438"/>
            <a:ext cx="12192000" cy="6084276"/>
          </a:xfrm>
          <a:custGeom>
            <a:avLst/>
            <a:gdLst>
              <a:gd name="connsiteX0" fmla="*/ 7986688 w 12192000"/>
              <a:gd name="connsiteY0" fmla="*/ 0 h 6084276"/>
              <a:gd name="connsiteX1" fmla="*/ 9711994 w 12192000"/>
              <a:gd name="connsiteY1" fmla="*/ 732360 h 6084276"/>
              <a:gd name="connsiteX2" fmla="*/ 11616342 w 12192000"/>
              <a:gd name="connsiteY2" fmla="*/ 45773 h 6084276"/>
              <a:gd name="connsiteX3" fmla="*/ 12121930 w 12192000"/>
              <a:gd name="connsiteY3" fmla="*/ 91307 h 6084276"/>
              <a:gd name="connsiteX4" fmla="*/ 12192000 w 12192000"/>
              <a:gd name="connsiteY4" fmla="*/ 107869 h 6084276"/>
              <a:gd name="connsiteX5" fmla="*/ 12192000 w 12192000"/>
              <a:gd name="connsiteY5" fmla="*/ 6084276 h 6084276"/>
              <a:gd name="connsiteX6" fmla="*/ 0 w 12192000"/>
              <a:gd name="connsiteY6" fmla="*/ 6084276 h 6084276"/>
              <a:gd name="connsiteX7" fmla="*/ 0 w 12192000"/>
              <a:gd name="connsiteY7" fmla="*/ 109881 h 6084276"/>
              <a:gd name="connsiteX8" fmla="*/ 7833 w 12192000"/>
              <a:gd name="connsiteY8" fmla="*/ 110083 h 6084276"/>
              <a:gd name="connsiteX9" fmla="*/ 2029498 w 12192000"/>
              <a:gd name="connsiteY9" fmla="*/ 839162 h 6084276"/>
              <a:gd name="connsiteX10" fmla="*/ 4096610 w 12192000"/>
              <a:gd name="connsiteY10" fmla="*/ 61031 h 6084276"/>
              <a:gd name="connsiteX11" fmla="*/ 6066064 w 12192000"/>
              <a:gd name="connsiteY11" fmla="*/ 732360 h 6084276"/>
              <a:gd name="connsiteX12" fmla="*/ 7986688 w 12192000"/>
              <a:gd name="connsiteY12" fmla="*/ 0 h 6084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2000" h="6084276">
                <a:moveTo>
                  <a:pt x="7986688" y="0"/>
                </a:moveTo>
                <a:cubicBezTo>
                  <a:pt x="8594343" y="0"/>
                  <a:pt x="9107052" y="724731"/>
                  <a:pt x="9711994" y="732360"/>
                </a:cubicBezTo>
                <a:cubicBezTo>
                  <a:pt x="10316937" y="739988"/>
                  <a:pt x="10992410" y="78831"/>
                  <a:pt x="11616342" y="45773"/>
                </a:cubicBezTo>
                <a:cubicBezTo>
                  <a:pt x="11772325" y="37508"/>
                  <a:pt x="11945263" y="56421"/>
                  <a:pt x="12121930" y="91307"/>
                </a:cubicBezTo>
                <a:lnTo>
                  <a:pt x="12192000" y="107869"/>
                </a:lnTo>
                <a:lnTo>
                  <a:pt x="12192000" y="6084276"/>
                </a:lnTo>
                <a:lnTo>
                  <a:pt x="0" y="6084276"/>
                </a:lnTo>
                <a:lnTo>
                  <a:pt x="0" y="109881"/>
                </a:lnTo>
                <a:lnTo>
                  <a:pt x="7833" y="110083"/>
                </a:lnTo>
                <a:cubicBezTo>
                  <a:pt x="647746" y="169562"/>
                  <a:pt x="1370810" y="846313"/>
                  <a:pt x="2029498" y="839162"/>
                </a:cubicBezTo>
                <a:cubicBezTo>
                  <a:pt x="2732099" y="831533"/>
                  <a:pt x="3423849" y="78831"/>
                  <a:pt x="4096610" y="61031"/>
                </a:cubicBezTo>
                <a:cubicBezTo>
                  <a:pt x="4769372" y="43231"/>
                  <a:pt x="5417717" y="742531"/>
                  <a:pt x="6066064" y="732360"/>
                </a:cubicBezTo>
                <a:cubicBezTo>
                  <a:pt x="6714410" y="722188"/>
                  <a:pt x="7379033" y="0"/>
                  <a:pt x="79866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35CEF751-BBCF-46BA-8AD4-F7799A3740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761" y="-61525"/>
            <a:ext cx="2193636" cy="3145092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-794671" y="-178454"/>
            <a:ext cx="13175515" cy="7214905"/>
            <a:chOff x="-866866" y="-212811"/>
            <a:chExt cx="13175515" cy="7214905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64" b="99090" l="364" r="87932">
                          <a14:backgroundMark x1="18072" y1="11340" x2="68223" y2="90722"/>
                          <a14:backgroundMark x1="64463" y1="13341" x2="21468" y2="86780"/>
                          <a14:backgroundMark x1="30807" y1="18678" x2="53730" y2="40024"/>
                          <a14:backgroundMark x1="21286" y1="29836" x2="18921" y2="81807"/>
                          <a14:backgroundMark x1="66828" y1="30867" x2="65252" y2="77016"/>
                          <a14:backgroundMark x1="25834" y1="84172" x2="51910" y2="8277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27" t="2055" r="19613" b="87365"/>
            <a:stretch/>
          </p:blipFill>
          <p:spPr>
            <a:xfrm rot="16200000">
              <a:off x="-3221228" y="2925062"/>
              <a:ext cx="7103194" cy="1007873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64" b="99090" l="364" r="87932">
                          <a14:backgroundMark x1="18072" y1="11340" x2="68223" y2="90722"/>
                          <a14:backgroundMark x1="64463" y1="13341" x2="21468" y2="86780"/>
                          <a14:backgroundMark x1="30807" y1="18678" x2="53730" y2="40024"/>
                          <a14:backgroundMark x1="21286" y1="29836" x2="18921" y2="81807"/>
                          <a14:backgroundMark x1="66828" y1="30867" x2="65252" y2="77016"/>
                          <a14:backgroundMark x1="25834" y1="84172" x2="51910" y2="8277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27" t="2055" r="23626" b="87365"/>
            <a:stretch/>
          </p:blipFill>
          <p:spPr>
            <a:xfrm rot="5400000">
              <a:off x="8295539" y="2792426"/>
              <a:ext cx="7018348" cy="1007873"/>
            </a:xfrm>
            <a:prstGeom prst="rect">
              <a:avLst/>
            </a:prstGeom>
          </p:spPr>
        </p:pic>
        <p:grpSp>
          <p:nvGrpSpPr>
            <p:cNvPr id="22" name="Group 21"/>
            <p:cNvGrpSpPr/>
            <p:nvPr/>
          </p:nvGrpSpPr>
          <p:grpSpPr>
            <a:xfrm>
              <a:off x="-866866" y="-212811"/>
              <a:ext cx="13038880" cy="1188595"/>
              <a:chOff x="-866866" y="-212811"/>
              <a:chExt cx="13038880" cy="1188595"/>
            </a:xfrm>
          </p:grpSpPr>
          <p:pic>
            <p:nvPicPr>
              <p:cNvPr id="26" name="Picture 25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364" b="99090" l="364" r="87932">
                            <a14:backgroundMark x1="18072" y1="11340" x2="68223" y2="90722"/>
                            <a14:backgroundMark x1="64463" y1="13341" x2="21468" y2="86780"/>
                            <a14:backgroundMark x1="30807" y1="18678" x2="53730" y2="40024"/>
                            <a14:backgroundMark x1="21286" y1="29836" x2="18921" y2="81807"/>
                            <a14:backgroundMark x1="66828" y1="30867" x2="65252" y2="77016"/>
                            <a14:backgroundMark x1="25834" y1="84172" x2="51910" y2="8277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827" t="22982" r="82644" b="-5725"/>
              <a:stretch/>
            </p:blipFill>
            <p:spPr>
              <a:xfrm rot="5400000">
                <a:off x="2525076" y="-3604753"/>
                <a:ext cx="1098382" cy="7882265"/>
              </a:xfrm>
              <a:prstGeom prst="rect">
                <a:avLst/>
              </a:prstGeom>
            </p:spPr>
          </p:pic>
          <p:pic>
            <p:nvPicPr>
              <p:cNvPr id="27" name="Picture 26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364" b="99090" l="364" r="87932">
                            <a14:backgroundMark x1="18072" y1="11340" x2="68223" y2="90722"/>
                            <a14:backgroundMark x1="64463" y1="13341" x2="21468" y2="86780"/>
                            <a14:backgroundMark x1="30807" y1="18678" x2="53730" y2="40024"/>
                            <a14:backgroundMark x1="21286" y1="29836" x2="18921" y2="81807"/>
                            <a14:backgroundMark x1="66828" y1="30867" x2="65252" y2="77016"/>
                            <a14:backgroundMark x1="25834" y1="84172" x2="51910" y2="8277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928" t="23365" r="81543" b="36823"/>
              <a:stretch/>
            </p:blipFill>
            <p:spPr>
              <a:xfrm rot="5400000">
                <a:off x="8362464" y="-1469661"/>
                <a:ext cx="1098382" cy="3792507"/>
              </a:xfrm>
              <a:prstGeom prst="rect">
                <a:avLst/>
              </a:prstGeom>
            </p:spPr>
          </p:pic>
          <p:pic>
            <p:nvPicPr>
              <p:cNvPr id="28" name="Picture 27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364" b="99090" l="364" r="87932">
                            <a14:backgroundMark x1="18072" y1="11340" x2="68223" y2="90722"/>
                            <a14:backgroundMark x1="64463" y1="13341" x2="21468" y2="86780"/>
                            <a14:backgroundMark x1="30807" y1="18678" x2="53730" y2="40024"/>
                            <a14:backgroundMark x1="21286" y1="29836" x2="18921" y2="81807"/>
                            <a14:backgroundMark x1="66828" y1="30867" x2="65252" y2="77016"/>
                            <a14:backgroundMark x1="25834" y1="84172" x2="51910" y2="8277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928" t="57983" r="81543" b="27697"/>
              <a:stretch/>
            </p:blipFill>
            <p:spPr>
              <a:xfrm rot="5400000">
                <a:off x="10940771" y="-255460"/>
                <a:ext cx="1098382" cy="1364105"/>
              </a:xfrm>
              <a:prstGeom prst="rect">
                <a:avLst/>
              </a:prstGeom>
            </p:spPr>
          </p:pic>
        </p:grpSp>
        <p:grpSp>
          <p:nvGrpSpPr>
            <p:cNvPr id="23" name="Group 22"/>
            <p:cNvGrpSpPr/>
            <p:nvPr/>
          </p:nvGrpSpPr>
          <p:grpSpPr>
            <a:xfrm rot="10800000">
              <a:off x="774343" y="5796598"/>
              <a:ext cx="11397672" cy="1205496"/>
              <a:chOff x="-548297" y="6204846"/>
              <a:chExt cx="11397672" cy="1205496"/>
            </a:xfrm>
          </p:grpSpPr>
          <p:pic>
            <p:nvPicPr>
              <p:cNvPr id="24" name="Picture 23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364" b="99090" l="364" r="87932">
                            <a14:backgroundMark x1="18072" y1="11340" x2="68223" y2="90722"/>
                            <a14:backgroundMark x1="64463" y1="13341" x2="21468" y2="86780"/>
                            <a14:backgroundMark x1="30807" y1="18678" x2="53730" y2="40024"/>
                            <a14:backgroundMark x1="21286" y1="29836" x2="18921" y2="81807"/>
                            <a14:backgroundMark x1="66828" y1="30867" x2="65252" y2="77016"/>
                            <a14:backgroundMark x1="25834" y1="84172" x2="51910" y2="8277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827" t="22982" r="82644" b="9424"/>
              <a:stretch/>
            </p:blipFill>
            <p:spPr>
              <a:xfrm rot="5400000">
                <a:off x="2122081" y="3534468"/>
                <a:ext cx="1098382" cy="6439137"/>
              </a:xfrm>
              <a:prstGeom prst="rect">
                <a:avLst/>
              </a:prstGeom>
            </p:spPr>
          </p:pic>
          <p:pic>
            <p:nvPicPr>
              <p:cNvPr id="25" name="Picture 24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364" b="99090" l="364" r="87932">
                            <a14:backgroundMark x1="18072" y1="11340" x2="68223" y2="90722"/>
                            <a14:backgroundMark x1="64463" y1="13341" x2="21468" y2="86780"/>
                            <a14:backgroundMark x1="30807" y1="18678" x2="53730" y2="40024"/>
                            <a14:backgroundMark x1="21286" y1="29836" x2="18921" y2="81807"/>
                            <a14:backgroundMark x1="66828" y1="30867" x2="65252" y2="77016"/>
                            <a14:backgroundMark x1="25834" y1="84172" x2="51910" y2="8277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928" t="11124" r="81543" b="36824"/>
              <a:stretch/>
            </p:blipFill>
            <p:spPr>
              <a:xfrm rot="5400000">
                <a:off x="7820918" y="4381885"/>
                <a:ext cx="1098382" cy="4958532"/>
              </a:xfrm>
              <a:prstGeom prst="rect">
                <a:avLst/>
              </a:prstGeom>
            </p:spPr>
          </p:pic>
        </p:grp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80AF72A4-23A5-428C-92FE-231F8D31106A}"/>
              </a:ext>
            </a:extLst>
          </p:cNvPr>
          <p:cNvSpPr txBox="1"/>
          <p:nvPr/>
        </p:nvSpPr>
        <p:spPr>
          <a:xfrm>
            <a:off x="10366976" y="276283"/>
            <a:ext cx="1509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BB8C6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Măng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BB8C6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non </a:t>
            </a:r>
            <a:endParaRPr kumimoji="0" lang="vi-VN" sz="1800" b="1" i="0" u="none" strike="noStrike" kern="1200" cap="none" spc="0" normalizeH="0" baseline="0" noProof="0" dirty="0">
              <a:ln>
                <a:noFill/>
              </a:ln>
              <a:solidFill>
                <a:srgbClr val="FBB8C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F9FA485-31DE-4DA7-9137-1B0AB3D478C1}"/>
              </a:ext>
            </a:extLst>
          </p:cNvPr>
          <p:cNvSpPr txBox="1"/>
          <p:nvPr/>
        </p:nvSpPr>
        <p:spPr>
          <a:xfrm>
            <a:off x="177641" y="6117928"/>
            <a:ext cx="1509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BB8C6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Măng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BB8C6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non </a:t>
            </a:r>
            <a:endParaRPr kumimoji="0" lang="vi-VN" sz="1800" b="1" i="0" u="none" strike="noStrike" kern="1200" cap="none" spc="0" normalizeH="0" baseline="0" noProof="0" dirty="0">
              <a:ln>
                <a:noFill/>
              </a:ln>
              <a:solidFill>
                <a:srgbClr val="FBB8C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572FF0E-F668-4358-86F2-B8C74CD5612C}"/>
              </a:ext>
            </a:extLst>
          </p:cNvPr>
          <p:cNvSpPr txBox="1"/>
          <p:nvPr/>
        </p:nvSpPr>
        <p:spPr>
          <a:xfrm>
            <a:off x="309262" y="276283"/>
            <a:ext cx="1509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BB8C6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Măng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BB8C6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non </a:t>
            </a:r>
            <a:endParaRPr kumimoji="0" lang="vi-VN" sz="1800" b="1" i="0" u="none" strike="noStrike" kern="1200" cap="none" spc="0" normalizeH="0" baseline="0" noProof="0" dirty="0">
              <a:ln>
                <a:noFill/>
              </a:ln>
              <a:solidFill>
                <a:srgbClr val="FBB8C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519D07B-A79D-46BE-9878-679351C14405}"/>
              </a:ext>
            </a:extLst>
          </p:cNvPr>
          <p:cNvSpPr txBox="1"/>
          <p:nvPr/>
        </p:nvSpPr>
        <p:spPr>
          <a:xfrm>
            <a:off x="10789711" y="6115742"/>
            <a:ext cx="1509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BB8C6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Măng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BB8C6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non </a:t>
            </a:r>
            <a:endParaRPr kumimoji="0" lang="vi-VN" sz="1800" b="1" i="0" u="none" strike="noStrike" kern="1200" cap="none" spc="0" normalizeH="0" baseline="0" noProof="0" dirty="0">
              <a:ln>
                <a:noFill/>
              </a:ln>
              <a:solidFill>
                <a:srgbClr val="FBB8C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975C328-F336-40B1-B00C-7C75CF2D1421}"/>
              </a:ext>
            </a:extLst>
          </p:cNvPr>
          <p:cNvSpPr txBox="1"/>
          <p:nvPr/>
        </p:nvSpPr>
        <p:spPr>
          <a:xfrm>
            <a:off x="4444748" y="2391941"/>
            <a:ext cx="8282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74261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AABF8698-CDDA-4DA2-A964-442E118B6CC8}"/>
                  </a:ext>
                </a:extLst>
              </p:cNvPr>
              <p:cNvSpPr/>
              <p:nvPr/>
            </p:nvSpPr>
            <p:spPr>
              <a:xfrm>
                <a:off x="4847078" y="2097191"/>
                <a:ext cx="2491056" cy="14800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2E2723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2E2723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𝟏𝟒</m:t>
                          </m:r>
                          <m:r>
                            <a:rPr kumimoji="0" lang="en-US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2E2723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  :</m:t>
                          </m:r>
                          <m:r>
                            <a:rPr kumimoji="0" lang="en-US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2E2723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𝟕</m:t>
                          </m:r>
                        </m:num>
                        <m:den>
                          <m:r>
                            <a:rPr kumimoji="0" lang="en-US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2E2723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𝟔𝟑</m:t>
                          </m:r>
                          <m:r>
                            <a:rPr kumimoji="0" lang="en-US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2E2723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  :</m:t>
                          </m:r>
                          <m:r>
                            <a:rPr kumimoji="0" lang="en-US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2E2723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2E2723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AABF8698-CDDA-4DA2-A964-442E118B6C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7078" y="2097191"/>
                <a:ext cx="2491056" cy="148002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5643F7DB-C607-470A-AD4E-FD589D240843}"/>
                  </a:ext>
                </a:extLst>
              </p:cNvPr>
              <p:cNvSpPr/>
              <p:nvPr/>
            </p:nvSpPr>
            <p:spPr>
              <a:xfrm>
                <a:off x="7243258" y="2102635"/>
                <a:ext cx="1724076" cy="15594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E2723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6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2E272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6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2E2723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+mn-cs"/>
                          </a:rPr>
                          <m:t>𝟐</m:t>
                        </m:r>
                      </m:num>
                      <m:den>
                        <m:r>
                          <a:rPr kumimoji="0" lang="en-US" sz="6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2E272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𝟗</m:t>
                        </m:r>
                      </m:den>
                    </m:f>
                  </m:oMath>
                </a14:m>
                <a:r>
                  <a:rPr kumimoji="0" lang="en-US" sz="6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E2723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5643F7DB-C607-470A-AD4E-FD589D2408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3258" y="2102635"/>
                <a:ext cx="1724076" cy="1559401"/>
              </a:xfrm>
              <a:prstGeom prst="rect">
                <a:avLst/>
              </a:prstGeom>
              <a:blipFill>
                <a:blip r:embed="rId9"/>
                <a:stretch>
                  <a:fillRect l="-24028" b="-14063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EF0C80A9-4AAD-4520-A752-8DC0F9C12FCA}"/>
                  </a:ext>
                </a:extLst>
              </p:cNvPr>
              <p:cNvSpPr/>
              <p:nvPr/>
            </p:nvSpPr>
            <p:spPr>
              <a:xfrm>
                <a:off x="3144537" y="2003759"/>
                <a:ext cx="1166432" cy="1826975"/>
              </a:xfrm>
              <a:prstGeom prst="rect">
                <a:avLst/>
              </a:prstGeom>
              <a:solidFill>
                <a:srgbClr val="FB8892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65100" prst="coolSlant"/>
              </a:sp3d>
            </p:spPr>
            <p:txBody>
              <a:bodyPr wrap="square">
                <a:spAutoFit/>
                <a:sp3d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6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𝟏𝟒</m:t>
                          </m:r>
                        </m:num>
                        <m:den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𝟔𝟑</m:t>
                          </m:r>
                        </m:den>
                      </m:f>
                    </m:oMath>
                  </m:oMathPara>
                </a14:m>
                <a:endParaRPr lang="en-US" sz="6000" b="1" dirty="0">
                  <a:solidFill>
                    <a:srgbClr val="2E2723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EF0C80A9-4AAD-4520-A752-8DC0F9C12FC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4537" y="2003759"/>
                <a:ext cx="1166432" cy="18269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" name="Picture 39">
            <a:extLst>
              <a:ext uri="{FF2B5EF4-FFF2-40B4-BE49-F238E27FC236}">
                <a16:creationId xmlns:a16="http://schemas.microsoft.com/office/drawing/2014/main" id="{FF7F94F6-1E94-4517-AF86-B3F67FD4581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2517" y="2360736"/>
            <a:ext cx="5648419" cy="4309476"/>
          </a:xfrm>
          <a:prstGeom prst="rect">
            <a:avLst/>
          </a:prstGeom>
        </p:spPr>
      </p:pic>
      <p:pic>
        <p:nvPicPr>
          <p:cNvPr id="42" name="nhacthang">
            <a:hlinkClick r:id="" action="ppaction://media"/>
            <a:extLst>
              <a:ext uri="{FF2B5EF4-FFF2-40B4-BE49-F238E27FC236}">
                <a16:creationId xmlns:a16="http://schemas.microsoft.com/office/drawing/2014/main" id="{1B6BB187-D788-407F-B94A-EA4071FE49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777581" y="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4841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3432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</p:childTnLst>
        </p:cTn>
      </p:par>
    </p:tnLst>
    <p:bldLst>
      <p:bldP spid="33" grpId="0"/>
      <p:bldP spid="34" grpId="0"/>
      <p:bldP spid="3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9606A1BB-B5E3-4625-B9E4-8BBCAE3E0C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任意多边形: 形状 1">
            <a:extLst>
              <a:ext uri="{FF2B5EF4-FFF2-40B4-BE49-F238E27FC236}">
                <a16:creationId xmlns:a16="http://schemas.microsoft.com/office/drawing/2014/main" id="{F16BE698-7950-4F3E-8C2D-6EC29A4D02D7}"/>
              </a:ext>
            </a:extLst>
          </p:cNvPr>
          <p:cNvSpPr/>
          <p:nvPr/>
        </p:nvSpPr>
        <p:spPr>
          <a:xfrm>
            <a:off x="-2716671" y="1038983"/>
            <a:ext cx="18094704" cy="7876007"/>
          </a:xfrm>
          <a:custGeom>
            <a:avLst/>
            <a:gdLst>
              <a:gd name="connsiteX0" fmla="*/ 1533771 w 19548975"/>
              <a:gd name="connsiteY0" fmla="*/ 1178170 h 9077288"/>
              <a:gd name="connsiteX1" fmla="*/ 3556002 w 19548975"/>
              <a:gd name="connsiteY1" fmla="*/ 123093 h 9077288"/>
              <a:gd name="connsiteX2" fmla="*/ 5877171 w 19548975"/>
              <a:gd name="connsiteY2" fmla="*/ 967154 h 9077288"/>
              <a:gd name="connsiteX3" fmla="*/ 8110417 w 19548975"/>
              <a:gd name="connsiteY3" fmla="*/ 70339 h 9077288"/>
              <a:gd name="connsiteX4" fmla="*/ 10238156 w 19548975"/>
              <a:gd name="connsiteY4" fmla="*/ 844062 h 9077288"/>
              <a:gd name="connsiteX5" fmla="*/ 12313141 w 19548975"/>
              <a:gd name="connsiteY5" fmla="*/ 0 h 9077288"/>
              <a:gd name="connsiteX6" fmla="*/ 14177110 w 19548975"/>
              <a:gd name="connsiteY6" fmla="*/ 844062 h 9077288"/>
              <a:gd name="connsiteX7" fmla="*/ 16234510 w 19548975"/>
              <a:gd name="connsiteY7" fmla="*/ 52754 h 9077288"/>
              <a:gd name="connsiteX8" fmla="*/ 18221571 w 19548975"/>
              <a:gd name="connsiteY8" fmla="*/ 615462 h 9077288"/>
              <a:gd name="connsiteX9" fmla="*/ 18309494 w 19548975"/>
              <a:gd name="connsiteY9" fmla="*/ 879231 h 9077288"/>
              <a:gd name="connsiteX10" fmla="*/ 18274325 w 19548975"/>
              <a:gd name="connsiteY10" fmla="*/ 7930662 h 9077288"/>
              <a:gd name="connsiteX11" fmla="*/ 1252417 w 19548975"/>
              <a:gd name="connsiteY11" fmla="*/ 8387862 h 9077288"/>
              <a:gd name="connsiteX12" fmla="*/ 1533771 w 19548975"/>
              <a:gd name="connsiteY12" fmla="*/ 1178170 h 9077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9548975" h="9077288">
                <a:moveTo>
                  <a:pt x="1533771" y="1178170"/>
                </a:moveTo>
                <a:cubicBezTo>
                  <a:pt x="1917702" y="-199291"/>
                  <a:pt x="2832102" y="158262"/>
                  <a:pt x="3556002" y="123093"/>
                </a:cubicBezTo>
                <a:cubicBezTo>
                  <a:pt x="4279902" y="87924"/>
                  <a:pt x="5118102" y="975946"/>
                  <a:pt x="5877171" y="967154"/>
                </a:cubicBezTo>
                <a:cubicBezTo>
                  <a:pt x="6636240" y="958362"/>
                  <a:pt x="7383586" y="90854"/>
                  <a:pt x="8110417" y="70339"/>
                </a:cubicBezTo>
                <a:cubicBezTo>
                  <a:pt x="8837248" y="49824"/>
                  <a:pt x="9537702" y="855785"/>
                  <a:pt x="10238156" y="844062"/>
                </a:cubicBezTo>
                <a:cubicBezTo>
                  <a:pt x="10938610" y="832339"/>
                  <a:pt x="11656649" y="0"/>
                  <a:pt x="12313141" y="0"/>
                </a:cubicBezTo>
                <a:cubicBezTo>
                  <a:pt x="12969633" y="0"/>
                  <a:pt x="13523549" y="835270"/>
                  <a:pt x="14177110" y="844062"/>
                </a:cubicBezTo>
                <a:cubicBezTo>
                  <a:pt x="14830672" y="852854"/>
                  <a:pt x="15560433" y="90854"/>
                  <a:pt x="16234510" y="52754"/>
                </a:cubicBezTo>
                <a:cubicBezTo>
                  <a:pt x="16908587" y="14654"/>
                  <a:pt x="17875740" y="477716"/>
                  <a:pt x="18221571" y="615462"/>
                </a:cubicBezTo>
                <a:cubicBezTo>
                  <a:pt x="18567402" y="753208"/>
                  <a:pt x="18300702" y="-339969"/>
                  <a:pt x="18309494" y="879231"/>
                </a:cubicBezTo>
                <a:cubicBezTo>
                  <a:pt x="18318286" y="2098431"/>
                  <a:pt x="21117171" y="6679224"/>
                  <a:pt x="18274325" y="7930662"/>
                </a:cubicBezTo>
                <a:cubicBezTo>
                  <a:pt x="15431479" y="9182100"/>
                  <a:pt x="4042509" y="9519139"/>
                  <a:pt x="1252417" y="8387862"/>
                </a:cubicBezTo>
                <a:cubicBezTo>
                  <a:pt x="-1537675" y="7256585"/>
                  <a:pt x="1149840" y="2555631"/>
                  <a:pt x="1533771" y="117817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hlinkClick r:id="rId5" action="ppaction://hlinksldjump"/>
              </p:cNvPr>
              <p:cNvSpPr/>
              <p:nvPr/>
            </p:nvSpPr>
            <p:spPr>
              <a:xfrm>
                <a:off x="8054929" y="2016488"/>
                <a:ext cx="1252546" cy="182210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65100" prst="coolSlant"/>
              </a:sp3d>
            </p:spPr>
            <p:txBody>
              <a:bodyPr wrap="square">
                <a:spAutoFit/>
                <a:sp3d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6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6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𝟔</m:t>
                          </m:r>
                        </m:num>
                        <m:den>
                          <m:r>
                            <a:rPr kumimoji="0" lang="en-US" sz="6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𝟐𝟕</m:t>
                          </m:r>
                        </m:den>
                      </m:f>
                    </m:oMath>
                  </m:oMathPara>
                </a14:m>
                <a:endPara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4929" y="2016488"/>
                <a:ext cx="1252546" cy="182210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3713303" y="2066872"/>
                <a:ext cx="1225930" cy="1846083"/>
              </a:xfrm>
              <a:prstGeom prst="rect">
                <a:avLst/>
              </a:prstGeom>
              <a:solidFill>
                <a:srgbClr val="FF9E3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wrap="square">
                <a:spAutoFit/>
                <a:sp3d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6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6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𝟓</m:t>
                          </m:r>
                        </m:num>
                        <m:den>
                          <m:r>
                            <a:rPr kumimoji="0" lang="en-US" sz="6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𝟏𝟖</m:t>
                          </m:r>
                        </m:den>
                      </m:f>
                    </m:oMath>
                  </m:oMathPara>
                </a14:m>
                <a:endPara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3303" y="2066872"/>
                <a:ext cx="1225930" cy="184608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>
                <a:hlinkClick r:id="rId9" action="ppaction://hlinksldjump"/>
              </p:cNvPr>
              <p:cNvSpPr/>
              <p:nvPr/>
            </p:nvSpPr>
            <p:spPr>
              <a:xfrm>
                <a:off x="8054928" y="4539774"/>
                <a:ext cx="1252547" cy="1826975"/>
              </a:xfrm>
              <a:prstGeom prst="rect">
                <a:avLst/>
              </a:prstGeom>
              <a:solidFill>
                <a:srgbClr val="359F0B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65100" prst="coolSlant"/>
              </a:sp3d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6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6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𝟏𝟎</m:t>
                          </m:r>
                        </m:num>
                        <m:den>
                          <m:r>
                            <a:rPr kumimoji="0" lang="en-US" sz="6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𝟑𝟔</m:t>
                          </m:r>
                        </m:den>
                      </m:f>
                    </m:oMath>
                  </m:oMathPara>
                </a14:m>
                <a:endPara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4928" y="4539774"/>
                <a:ext cx="1252547" cy="18269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1361" y="1259596"/>
            <a:ext cx="3676615" cy="294143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AF33854-B32E-4FD3-9738-F88A289D59C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710" y="2456557"/>
            <a:ext cx="1097189" cy="106671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CAF33854-B32E-4FD3-9738-F88A289D59C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08" y="5123809"/>
            <a:ext cx="1097189" cy="1066712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437607" y="221969"/>
            <a:ext cx="11316786" cy="1248803"/>
            <a:chOff x="89768" y="0"/>
            <a:chExt cx="11316786" cy="124880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Rectangle 2"/>
                <p:cNvSpPr/>
                <p:nvPr/>
              </p:nvSpPr>
              <p:spPr>
                <a:xfrm>
                  <a:off x="10311830" y="0"/>
                  <a:ext cx="633507" cy="124880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40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74261F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40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74261F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  <a:ea typeface="+mn-ea"/>
                                <a:cs typeface="+mn-cs"/>
                              </a:rPr>
                              <m:t>𝟐</m:t>
                            </m:r>
                          </m:num>
                          <m:den>
                            <m:r>
                              <a:rPr kumimoji="0" lang="en-US" sz="40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74261F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  <a:ea typeface="+mn-ea"/>
                                <a:cs typeface="+mn-cs"/>
                              </a:rPr>
                              <m:t>𝟗</m:t>
                            </m:r>
                          </m:den>
                        </m:f>
                      </m:oMath>
                    </m:oMathPara>
                  </a14:m>
                  <a:endParaRPr kumimoji="0" lang="vi-VN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74261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3" name="Rectangle 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11830" y="0"/>
                  <a:ext cx="633507" cy="1248803"/>
                </a:xfrm>
                <a:prstGeom prst="rect">
                  <a:avLst/>
                </a:prstGeom>
                <a:blipFill rotWithShape="0"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TextBox 15"/>
            <p:cNvSpPr txBox="1"/>
            <p:nvPr/>
          </p:nvSpPr>
          <p:spPr>
            <a:xfrm>
              <a:off x="10855569" y="114208"/>
              <a:ext cx="550985" cy="5872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?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7426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9768" y="175970"/>
              <a:ext cx="1085556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sng" strike="noStrike" kern="1200" cap="none" spc="0" normalizeH="0" baseline="0" noProof="0" dirty="0" err="1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Bài</a:t>
              </a:r>
              <a:r>
                <a:rPr kumimoji="0" lang="en-US" sz="3200" b="1" i="0" u="sng" strike="noStrike" kern="1200" cap="none" spc="0" normalizeH="0" baseline="0" noProof="0" dirty="0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2: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Trong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các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phân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số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sau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,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phân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số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nào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bằng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7426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0980" y="3911364"/>
            <a:ext cx="3644462" cy="278055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3772801" y="4545790"/>
                <a:ext cx="1166432" cy="1826975"/>
              </a:xfrm>
              <a:prstGeom prst="rect">
                <a:avLst/>
              </a:prstGeom>
              <a:solidFill>
                <a:srgbClr val="FB8892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65100" prst="coolSlant"/>
              </a:sp3d>
            </p:spPr>
            <p:txBody>
              <a:bodyPr wrap="square">
                <a:spAutoFit/>
                <a:sp3d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6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6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𝟏𝟒</m:t>
                          </m:r>
                        </m:num>
                        <m:den>
                          <m:r>
                            <a:rPr kumimoji="0" lang="en-US" sz="6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𝟔𝟑</m:t>
                          </m:r>
                        </m:den>
                      </m:f>
                    </m:oMath>
                  </m:oMathPara>
                </a14:m>
                <a:endPara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2E2723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2801" y="4545790"/>
                <a:ext cx="1166432" cy="182697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Group 21">
            <a:extLst>
              <a:ext uri="{FF2B5EF4-FFF2-40B4-BE49-F238E27FC236}">
                <a16:creationId xmlns:a16="http://schemas.microsoft.com/office/drawing/2014/main" id="{52A2B3FB-B092-4E10-9563-D5DAAC35F2B0}"/>
              </a:ext>
            </a:extLst>
          </p:cNvPr>
          <p:cNvGrpSpPr/>
          <p:nvPr/>
        </p:nvGrpSpPr>
        <p:grpSpPr>
          <a:xfrm>
            <a:off x="-128341" y="2016488"/>
            <a:ext cx="3516118" cy="4251099"/>
            <a:chOff x="4499368" y="1324982"/>
            <a:chExt cx="3841690" cy="4559530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B4E97562-2DF1-493E-88EF-A838A7AE535A}"/>
                </a:ext>
              </a:extLst>
            </p:cNvPr>
            <p:cNvGrpSpPr/>
            <p:nvPr/>
          </p:nvGrpSpPr>
          <p:grpSpPr>
            <a:xfrm>
              <a:off x="5622582" y="5205309"/>
              <a:ext cx="1955982" cy="679203"/>
              <a:chOff x="5906444" y="5214744"/>
              <a:chExt cx="1955982" cy="679203"/>
            </a:xfrm>
          </p:grpSpPr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A057368F-4572-4C79-A561-D496A2A0AE85}"/>
                  </a:ext>
                </a:extLst>
              </p:cNvPr>
              <p:cNvSpPr/>
              <p:nvPr/>
            </p:nvSpPr>
            <p:spPr>
              <a:xfrm>
                <a:off x="5906444" y="5214744"/>
                <a:ext cx="1928190" cy="679203"/>
              </a:xfrm>
              <a:prstGeom prst="roundRect">
                <a:avLst/>
              </a:prstGeom>
              <a:solidFill>
                <a:srgbClr val="8FD6CF"/>
              </a:solidFill>
              <a:ln>
                <a:solidFill>
                  <a:srgbClr val="84191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C46F31B-5883-4FCD-B36E-BD4F5DAA67A0}"/>
                  </a:ext>
                </a:extLst>
              </p:cNvPr>
              <p:cNvSpPr txBox="1"/>
              <p:nvPr/>
            </p:nvSpPr>
            <p:spPr>
              <a:xfrm>
                <a:off x="5928489" y="5314307"/>
                <a:ext cx="1933937" cy="4291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74261F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Thực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4261F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</a:t>
                </a: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74261F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đơn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4261F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2</a:t>
                </a:r>
                <a:endParaRPr kumimoji="0" lang="vi-VN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48A01273-AD57-4024-9A62-A91527DE67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11" r="14480"/>
            <a:stretch/>
          </p:blipFill>
          <p:spPr>
            <a:xfrm>
              <a:off x="4499368" y="1324982"/>
              <a:ext cx="3841690" cy="3880327"/>
            </a:xfrm>
            <a:prstGeom prst="rect">
              <a:avLst/>
            </a:prstGeom>
          </p:spPr>
        </p:pic>
      </p:grpSp>
      <p:pic>
        <p:nvPicPr>
          <p:cNvPr id="21" name="nhacthang">
            <a:hlinkClick r:id="" action="ppaction://media"/>
            <a:extLst>
              <a:ext uri="{FF2B5EF4-FFF2-40B4-BE49-F238E27FC236}">
                <a16:creationId xmlns:a16="http://schemas.microsoft.com/office/drawing/2014/main" id="{6EBCED67-8460-44EC-8495-4770BFD584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1845699" y="523485"/>
            <a:ext cx="487363" cy="487363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E239CDA0-C77B-4678-9578-14FDFA2D8D76}"/>
              </a:ext>
            </a:extLst>
          </p:cNvPr>
          <p:cNvSpPr txBox="1"/>
          <p:nvPr/>
        </p:nvSpPr>
        <p:spPr>
          <a:xfrm>
            <a:off x="10919674" y="-30948"/>
            <a:ext cx="1513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FEBDC8"/>
                </a:solidFill>
                <a:latin typeface="UTM Avo" panose="02040603050506020204" pitchFamily="18" charset="0"/>
              </a:rPr>
              <a:t>Măng</a:t>
            </a:r>
            <a:r>
              <a:rPr lang="en-US" dirty="0">
                <a:solidFill>
                  <a:srgbClr val="FEBDC8"/>
                </a:solidFill>
                <a:latin typeface="UTM Avo" panose="02040603050506020204" pitchFamily="18" charset="0"/>
              </a:rPr>
              <a:t> non</a:t>
            </a:r>
            <a:endParaRPr lang="vi-VN" dirty="0">
              <a:solidFill>
                <a:srgbClr val="FEBDC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61864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432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9606A1BB-B5E3-4625-B9E4-8BBCAE3E0C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7" name="任意多边形: 形状 6">
            <a:extLst>
              <a:ext uri="{FF2B5EF4-FFF2-40B4-BE49-F238E27FC236}">
                <a16:creationId xmlns:a16="http://schemas.microsoft.com/office/drawing/2014/main" id="{51AF3C28-8F80-4F2A-887A-27248AAAF8B9}"/>
              </a:ext>
            </a:extLst>
          </p:cNvPr>
          <p:cNvSpPr/>
          <p:nvPr/>
        </p:nvSpPr>
        <p:spPr>
          <a:xfrm>
            <a:off x="-101373" y="559940"/>
            <a:ext cx="12192000" cy="6084276"/>
          </a:xfrm>
          <a:custGeom>
            <a:avLst/>
            <a:gdLst>
              <a:gd name="connsiteX0" fmla="*/ 7986688 w 12192000"/>
              <a:gd name="connsiteY0" fmla="*/ 0 h 6084276"/>
              <a:gd name="connsiteX1" fmla="*/ 9711994 w 12192000"/>
              <a:gd name="connsiteY1" fmla="*/ 732360 h 6084276"/>
              <a:gd name="connsiteX2" fmla="*/ 11616342 w 12192000"/>
              <a:gd name="connsiteY2" fmla="*/ 45773 h 6084276"/>
              <a:gd name="connsiteX3" fmla="*/ 12121930 w 12192000"/>
              <a:gd name="connsiteY3" fmla="*/ 91307 h 6084276"/>
              <a:gd name="connsiteX4" fmla="*/ 12192000 w 12192000"/>
              <a:gd name="connsiteY4" fmla="*/ 107869 h 6084276"/>
              <a:gd name="connsiteX5" fmla="*/ 12192000 w 12192000"/>
              <a:gd name="connsiteY5" fmla="*/ 6084276 h 6084276"/>
              <a:gd name="connsiteX6" fmla="*/ 0 w 12192000"/>
              <a:gd name="connsiteY6" fmla="*/ 6084276 h 6084276"/>
              <a:gd name="connsiteX7" fmla="*/ 0 w 12192000"/>
              <a:gd name="connsiteY7" fmla="*/ 109881 h 6084276"/>
              <a:gd name="connsiteX8" fmla="*/ 7833 w 12192000"/>
              <a:gd name="connsiteY8" fmla="*/ 110083 h 6084276"/>
              <a:gd name="connsiteX9" fmla="*/ 2029498 w 12192000"/>
              <a:gd name="connsiteY9" fmla="*/ 839162 h 6084276"/>
              <a:gd name="connsiteX10" fmla="*/ 4096610 w 12192000"/>
              <a:gd name="connsiteY10" fmla="*/ 61031 h 6084276"/>
              <a:gd name="connsiteX11" fmla="*/ 6066064 w 12192000"/>
              <a:gd name="connsiteY11" fmla="*/ 732360 h 6084276"/>
              <a:gd name="connsiteX12" fmla="*/ 7986688 w 12192000"/>
              <a:gd name="connsiteY12" fmla="*/ 0 h 6084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2000" h="6084276">
                <a:moveTo>
                  <a:pt x="7986688" y="0"/>
                </a:moveTo>
                <a:cubicBezTo>
                  <a:pt x="8594343" y="0"/>
                  <a:pt x="9107052" y="724731"/>
                  <a:pt x="9711994" y="732360"/>
                </a:cubicBezTo>
                <a:cubicBezTo>
                  <a:pt x="10316937" y="739988"/>
                  <a:pt x="10992410" y="78831"/>
                  <a:pt x="11616342" y="45773"/>
                </a:cubicBezTo>
                <a:cubicBezTo>
                  <a:pt x="11772325" y="37508"/>
                  <a:pt x="11945263" y="56421"/>
                  <a:pt x="12121930" y="91307"/>
                </a:cubicBezTo>
                <a:lnTo>
                  <a:pt x="12192000" y="107869"/>
                </a:lnTo>
                <a:lnTo>
                  <a:pt x="12192000" y="6084276"/>
                </a:lnTo>
                <a:lnTo>
                  <a:pt x="0" y="6084276"/>
                </a:lnTo>
                <a:lnTo>
                  <a:pt x="0" y="109881"/>
                </a:lnTo>
                <a:lnTo>
                  <a:pt x="7833" y="110083"/>
                </a:lnTo>
                <a:cubicBezTo>
                  <a:pt x="647746" y="169562"/>
                  <a:pt x="1370810" y="846313"/>
                  <a:pt x="2029498" y="839162"/>
                </a:cubicBezTo>
                <a:cubicBezTo>
                  <a:pt x="2732099" y="831533"/>
                  <a:pt x="3423849" y="78831"/>
                  <a:pt x="4096610" y="61031"/>
                </a:cubicBezTo>
                <a:cubicBezTo>
                  <a:pt x="4769372" y="43231"/>
                  <a:pt x="5417717" y="742531"/>
                  <a:pt x="6066064" y="732360"/>
                </a:cubicBezTo>
                <a:cubicBezTo>
                  <a:pt x="6714410" y="722188"/>
                  <a:pt x="7379033" y="0"/>
                  <a:pt x="79866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35CEF751-BBCF-46BA-8AD4-F7799A3740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761" y="-61525"/>
            <a:ext cx="2193636" cy="3145092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-794671" y="-178454"/>
            <a:ext cx="13175515" cy="7214905"/>
            <a:chOff x="-866866" y="-212811"/>
            <a:chExt cx="13175515" cy="7214905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64" b="99090" l="364" r="87932">
                          <a14:backgroundMark x1="18072" y1="11340" x2="68223" y2="90722"/>
                          <a14:backgroundMark x1="64463" y1="13341" x2="21468" y2="86780"/>
                          <a14:backgroundMark x1="30807" y1="18678" x2="53730" y2="40024"/>
                          <a14:backgroundMark x1="21286" y1="29836" x2="18921" y2="81807"/>
                          <a14:backgroundMark x1="66828" y1="30867" x2="65252" y2="77016"/>
                          <a14:backgroundMark x1="25834" y1="84172" x2="51910" y2="8277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27" t="2055" r="19613" b="87365"/>
            <a:stretch/>
          </p:blipFill>
          <p:spPr>
            <a:xfrm rot="16200000">
              <a:off x="-3221228" y="2925062"/>
              <a:ext cx="7103194" cy="1007873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64" b="99090" l="364" r="87932">
                          <a14:backgroundMark x1="18072" y1="11340" x2="68223" y2="90722"/>
                          <a14:backgroundMark x1="64463" y1="13341" x2="21468" y2="86780"/>
                          <a14:backgroundMark x1="30807" y1="18678" x2="53730" y2="40024"/>
                          <a14:backgroundMark x1="21286" y1="29836" x2="18921" y2="81807"/>
                          <a14:backgroundMark x1="66828" y1="30867" x2="65252" y2="77016"/>
                          <a14:backgroundMark x1="25834" y1="84172" x2="51910" y2="8277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27" t="2055" r="23626" b="87365"/>
            <a:stretch/>
          </p:blipFill>
          <p:spPr>
            <a:xfrm rot="5400000">
              <a:off x="8295539" y="2792426"/>
              <a:ext cx="7018348" cy="1007873"/>
            </a:xfrm>
            <a:prstGeom prst="rect">
              <a:avLst/>
            </a:prstGeom>
          </p:spPr>
        </p:pic>
        <p:grpSp>
          <p:nvGrpSpPr>
            <p:cNvPr id="22" name="Group 21"/>
            <p:cNvGrpSpPr/>
            <p:nvPr/>
          </p:nvGrpSpPr>
          <p:grpSpPr>
            <a:xfrm>
              <a:off x="-866866" y="-212811"/>
              <a:ext cx="13038880" cy="1188595"/>
              <a:chOff x="-866866" y="-212811"/>
              <a:chExt cx="13038880" cy="1188595"/>
            </a:xfrm>
          </p:grpSpPr>
          <p:pic>
            <p:nvPicPr>
              <p:cNvPr id="26" name="Picture 25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364" b="99090" l="364" r="87932">
                            <a14:backgroundMark x1="18072" y1="11340" x2="68223" y2="90722"/>
                            <a14:backgroundMark x1="64463" y1="13341" x2="21468" y2="86780"/>
                            <a14:backgroundMark x1="30807" y1="18678" x2="53730" y2="40024"/>
                            <a14:backgroundMark x1="21286" y1="29836" x2="18921" y2="81807"/>
                            <a14:backgroundMark x1="66828" y1="30867" x2="65252" y2="77016"/>
                            <a14:backgroundMark x1="25834" y1="84172" x2="51910" y2="8277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827" t="22982" r="82644" b="-5725"/>
              <a:stretch/>
            </p:blipFill>
            <p:spPr>
              <a:xfrm rot="5400000">
                <a:off x="2525076" y="-3604753"/>
                <a:ext cx="1098382" cy="7882265"/>
              </a:xfrm>
              <a:prstGeom prst="rect">
                <a:avLst/>
              </a:prstGeom>
            </p:spPr>
          </p:pic>
          <p:pic>
            <p:nvPicPr>
              <p:cNvPr id="27" name="Picture 26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364" b="99090" l="364" r="87932">
                            <a14:backgroundMark x1="18072" y1="11340" x2="68223" y2="90722"/>
                            <a14:backgroundMark x1="64463" y1="13341" x2="21468" y2="86780"/>
                            <a14:backgroundMark x1="30807" y1="18678" x2="53730" y2="40024"/>
                            <a14:backgroundMark x1="21286" y1="29836" x2="18921" y2="81807"/>
                            <a14:backgroundMark x1="66828" y1="30867" x2="65252" y2="77016"/>
                            <a14:backgroundMark x1="25834" y1="84172" x2="51910" y2="8277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928" t="23365" r="81543" b="36823"/>
              <a:stretch/>
            </p:blipFill>
            <p:spPr>
              <a:xfrm rot="5400000">
                <a:off x="8362464" y="-1469661"/>
                <a:ext cx="1098382" cy="3792507"/>
              </a:xfrm>
              <a:prstGeom prst="rect">
                <a:avLst/>
              </a:prstGeom>
            </p:spPr>
          </p:pic>
          <p:pic>
            <p:nvPicPr>
              <p:cNvPr id="28" name="Picture 27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364" b="99090" l="364" r="87932">
                            <a14:backgroundMark x1="18072" y1="11340" x2="68223" y2="90722"/>
                            <a14:backgroundMark x1="64463" y1="13341" x2="21468" y2="86780"/>
                            <a14:backgroundMark x1="30807" y1="18678" x2="53730" y2="40024"/>
                            <a14:backgroundMark x1="21286" y1="29836" x2="18921" y2="81807"/>
                            <a14:backgroundMark x1="66828" y1="30867" x2="65252" y2="77016"/>
                            <a14:backgroundMark x1="25834" y1="84172" x2="51910" y2="8277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928" t="57983" r="81543" b="27697"/>
              <a:stretch/>
            </p:blipFill>
            <p:spPr>
              <a:xfrm rot="5400000">
                <a:off x="10940771" y="-255460"/>
                <a:ext cx="1098382" cy="1364105"/>
              </a:xfrm>
              <a:prstGeom prst="rect">
                <a:avLst/>
              </a:prstGeom>
            </p:spPr>
          </p:pic>
        </p:grpSp>
        <p:grpSp>
          <p:nvGrpSpPr>
            <p:cNvPr id="23" name="Group 22"/>
            <p:cNvGrpSpPr/>
            <p:nvPr/>
          </p:nvGrpSpPr>
          <p:grpSpPr>
            <a:xfrm rot="10800000">
              <a:off x="774343" y="5796598"/>
              <a:ext cx="11397672" cy="1205496"/>
              <a:chOff x="-548297" y="6204846"/>
              <a:chExt cx="11397672" cy="1205496"/>
            </a:xfrm>
          </p:grpSpPr>
          <p:pic>
            <p:nvPicPr>
              <p:cNvPr id="24" name="Picture 23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364" b="99090" l="364" r="87932">
                            <a14:backgroundMark x1="18072" y1="11340" x2="68223" y2="90722"/>
                            <a14:backgroundMark x1="64463" y1="13341" x2="21468" y2="86780"/>
                            <a14:backgroundMark x1="30807" y1="18678" x2="53730" y2="40024"/>
                            <a14:backgroundMark x1="21286" y1="29836" x2="18921" y2="81807"/>
                            <a14:backgroundMark x1="66828" y1="30867" x2="65252" y2="77016"/>
                            <a14:backgroundMark x1="25834" y1="84172" x2="51910" y2="8277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827" t="22982" r="82644" b="9424"/>
              <a:stretch/>
            </p:blipFill>
            <p:spPr>
              <a:xfrm rot="5400000">
                <a:off x="2122081" y="3534468"/>
                <a:ext cx="1098382" cy="6439137"/>
              </a:xfrm>
              <a:prstGeom prst="rect">
                <a:avLst/>
              </a:prstGeom>
            </p:spPr>
          </p:pic>
          <p:pic>
            <p:nvPicPr>
              <p:cNvPr id="25" name="Picture 24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364" b="99090" l="364" r="87932">
                            <a14:backgroundMark x1="18072" y1="11340" x2="68223" y2="90722"/>
                            <a14:backgroundMark x1="64463" y1="13341" x2="21468" y2="86780"/>
                            <a14:backgroundMark x1="30807" y1="18678" x2="53730" y2="40024"/>
                            <a14:backgroundMark x1="21286" y1="29836" x2="18921" y2="81807"/>
                            <a14:backgroundMark x1="66828" y1="30867" x2="65252" y2="77016"/>
                            <a14:backgroundMark x1="25834" y1="84172" x2="51910" y2="8277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928" t="11124" r="81543" b="36824"/>
              <a:stretch/>
            </p:blipFill>
            <p:spPr>
              <a:xfrm rot="5400000">
                <a:off x="7820918" y="4381885"/>
                <a:ext cx="1098382" cy="4958532"/>
              </a:xfrm>
              <a:prstGeom prst="rect">
                <a:avLst/>
              </a:prstGeom>
            </p:spPr>
          </p:pic>
        </p:grp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80AF72A4-23A5-428C-92FE-231F8D31106A}"/>
              </a:ext>
            </a:extLst>
          </p:cNvPr>
          <p:cNvSpPr txBox="1"/>
          <p:nvPr/>
        </p:nvSpPr>
        <p:spPr>
          <a:xfrm>
            <a:off x="10366976" y="276283"/>
            <a:ext cx="1509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BB8C6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Măng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BB8C6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non </a:t>
            </a:r>
            <a:endParaRPr kumimoji="0" lang="vi-VN" sz="1800" b="1" i="0" u="none" strike="noStrike" kern="1200" cap="none" spc="0" normalizeH="0" baseline="0" noProof="0" dirty="0">
              <a:ln>
                <a:noFill/>
              </a:ln>
              <a:solidFill>
                <a:srgbClr val="FBB8C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F9FA485-31DE-4DA7-9137-1B0AB3D478C1}"/>
              </a:ext>
            </a:extLst>
          </p:cNvPr>
          <p:cNvSpPr txBox="1"/>
          <p:nvPr/>
        </p:nvSpPr>
        <p:spPr>
          <a:xfrm>
            <a:off x="177641" y="6117928"/>
            <a:ext cx="1509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BB8C6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Măng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BB8C6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non </a:t>
            </a:r>
            <a:endParaRPr kumimoji="0" lang="vi-VN" sz="1800" b="1" i="0" u="none" strike="noStrike" kern="1200" cap="none" spc="0" normalizeH="0" baseline="0" noProof="0" dirty="0">
              <a:ln>
                <a:noFill/>
              </a:ln>
              <a:solidFill>
                <a:srgbClr val="FBB8C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572FF0E-F668-4358-86F2-B8C74CD5612C}"/>
              </a:ext>
            </a:extLst>
          </p:cNvPr>
          <p:cNvSpPr txBox="1"/>
          <p:nvPr/>
        </p:nvSpPr>
        <p:spPr>
          <a:xfrm>
            <a:off x="309262" y="276283"/>
            <a:ext cx="1509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BB8C6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Măng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BB8C6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non </a:t>
            </a:r>
            <a:endParaRPr kumimoji="0" lang="vi-VN" sz="1800" b="1" i="0" u="none" strike="noStrike" kern="1200" cap="none" spc="0" normalizeH="0" baseline="0" noProof="0" dirty="0">
              <a:ln>
                <a:noFill/>
              </a:ln>
              <a:solidFill>
                <a:srgbClr val="FBB8C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519D07B-A79D-46BE-9878-679351C14405}"/>
              </a:ext>
            </a:extLst>
          </p:cNvPr>
          <p:cNvSpPr txBox="1"/>
          <p:nvPr/>
        </p:nvSpPr>
        <p:spPr>
          <a:xfrm>
            <a:off x="10789711" y="6115742"/>
            <a:ext cx="1509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BB8C6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Măng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BB8C6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non </a:t>
            </a:r>
            <a:endParaRPr kumimoji="0" lang="vi-VN" sz="1800" b="1" i="0" u="none" strike="noStrike" kern="1200" cap="none" spc="0" normalizeH="0" baseline="0" noProof="0" dirty="0">
              <a:ln>
                <a:noFill/>
              </a:ln>
              <a:solidFill>
                <a:srgbClr val="FBB8C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975C328-F336-40B1-B00C-7C75CF2D1421}"/>
              </a:ext>
            </a:extLst>
          </p:cNvPr>
          <p:cNvSpPr txBox="1"/>
          <p:nvPr/>
        </p:nvSpPr>
        <p:spPr>
          <a:xfrm>
            <a:off x="4444748" y="2391941"/>
            <a:ext cx="8282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74261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AABF8698-CDDA-4DA2-A964-442E118B6CC8}"/>
                  </a:ext>
                </a:extLst>
              </p:cNvPr>
              <p:cNvSpPr/>
              <p:nvPr/>
            </p:nvSpPr>
            <p:spPr>
              <a:xfrm>
                <a:off x="4847078" y="2097191"/>
                <a:ext cx="2491056" cy="14800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2E2723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2E2723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𝟏𝟎</m:t>
                          </m:r>
                          <m:r>
                            <a:rPr kumimoji="0" lang="en-US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2E2723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  :</m:t>
                          </m:r>
                          <m:r>
                            <a:rPr kumimoji="0" lang="en-US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2E2723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num>
                        <m:den>
                          <m:r>
                            <a:rPr kumimoji="0" lang="en-US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2E2723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𝟑𝟔</m:t>
                          </m:r>
                          <m:r>
                            <a:rPr kumimoji="0" lang="en-US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2E2723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  :</m:t>
                          </m:r>
                          <m:r>
                            <a:rPr kumimoji="0" lang="en-US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2E2723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2E2723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AABF8698-CDDA-4DA2-A964-442E118B6C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7078" y="2097191"/>
                <a:ext cx="2491056" cy="148002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5643F7DB-C607-470A-AD4E-FD589D240843}"/>
                  </a:ext>
                </a:extLst>
              </p:cNvPr>
              <p:cNvSpPr/>
              <p:nvPr/>
            </p:nvSpPr>
            <p:spPr>
              <a:xfrm>
                <a:off x="7243258" y="2102635"/>
                <a:ext cx="1724076" cy="16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E2723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6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2E272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6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2E272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𝟓</m:t>
                        </m:r>
                      </m:num>
                      <m:den>
                        <m:r>
                          <a:rPr kumimoji="0" lang="en-US" sz="6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2E272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𝟏𝟖</m:t>
                        </m:r>
                      </m:den>
                    </m:f>
                  </m:oMath>
                </a14:m>
                <a:r>
                  <a:rPr kumimoji="0" lang="en-US" sz="6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E2723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5643F7DB-C607-470A-AD4E-FD589D2408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3258" y="2102635"/>
                <a:ext cx="1724076" cy="1623330"/>
              </a:xfrm>
              <a:prstGeom prst="rect">
                <a:avLst/>
              </a:prstGeom>
              <a:blipFill>
                <a:blip r:embed="rId9"/>
                <a:stretch>
                  <a:fillRect l="-24028" b="-10902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727E04DC-E2BD-446A-9E2F-12AACAA975C3}"/>
                  </a:ext>
                </a:extLst>
              </p:cNvPr>
              <p:cNvSpPr/>
              <p:nvPr/>
            </p:nvSpPr>
            <p:spPr>
              <a:xfrm>
                <a:off x="3149211" y="2061988"/>
                <a:ext cx="1252547" cy="1826975"/>
              </a:xfrm>
              <a:prstGeom prst="rect">
                <a:avLst/>
              </a:prstGeom>
              <a:solidFill>
                <a:srgbClr val="359F0B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65100" prst="coolSlant"/>
              </a:sp3d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6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𝟏𝟎</m:t>
                          </m:r>
                        </m:num>
                        <m:den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𝟑𝟔</m:t>
                          </m:r>
                        </m:den>
                      </m:f>
                    </m:oMath>
                  </m:oMathPara>
                </a14:m>
                <a:endParaRPr lang="en-US" sz="6000" b="1" dirty="0">
                  <a:solidFill>
                    <a:schemeClr val="tx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727E04DC-E2BD-446A-9E2F-12AACAA975C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9211" y="2061988"/>
                <a:ext cx="1252547" cy="18269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7" name="Picture 36">
            <a:extLst>
              <a:ext uri="{FF2B5EF4-FFF2-40B4-BE49-F238E27FC236}">
                <a16:creationId xmlns:a16="http://schemas.microsoft.com/office/drawing/2014/main" id="{15993A4F-8FA9-4B64-B0EC-C032926100F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7709" y="2404493"/>
            <a:ext cx="1301591" cy="126543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4C5F885F-26B2-4BCB-87C3-2EA49246522C}"/>
                  </a:ext>
                </a:extLst>
              </p:cNvPr>
              <p:cNvSpPr/>
              <p:nvPr/>
            </p:nvSpPr>
            <p:spPr>
              <a:xfrm>
                <a:off x="10633626" y="2166243"/>
                <a:ext cx="1007874" cy="15597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6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6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num>
                      <m:den>
                        <m:r>
                          <a:rPr kumimoji="0" lang="en-US" sz="6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𝟗</m:t>
                        </m:r>
                      </m:den>
                    </m:f>
                  </m:oMath>
                </a14:m>
                <a:r>
                  <a:rPr kumimoji="0" lang="en-US" sz="6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4C5F885F-26B2-4BCB-87C3-2EA4924652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33626" y="2166243"/>
                <a:ext cx="1007874" cy="155972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2" name="AmthanhThua">
            <a:hlinkClick r:id="" action="ppaction://media"/>
            <a:extLst>
              <a:ext uri="{FF2B5EF4-FFF2-40B4-BE49-F238E27FC236}">
                <a16:creationId xmlns:a16="http://schemas.microsoft.com/office/drawing/2014/main" id="{91606782-78FF-4507-83C1-3FBC596D71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757338" y="-11662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0778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4995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</p:childTnLst>
        </p:cTn>
      </p:par>
    </p:tnLst>
    <p:bldLst>
      <p:bldP spid="33" grpId="0"/>
      <p:bldP spid="34" grpId="0"/>
      <p:bldP spid="35" grpId="0"/>
      <p:bldP spid="4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: 形状 1">
            <a:extLst>
              <a:ext uri="{FF2B5EF4-FFF2-40B4-BE49-F238E27FC236}">
                <a16:creationId xmlns:a16="http://schemas.microsoft.com/office/drawing/2014/main" id="{F16BE698-7950-4F3E-8C2D-6EC29A4D02D7}"/>
              </a:ext>
            </a:extLst>
          </p:cNvPr>
          <p:cNvSpPr/>
          <p:nvPr/>
        </p:nvSpPr>
        <p:spPr>
          <a:xfrm>
            <a:off x="-2716671" y="1038983"/>
            <a:ext cx="18094704" cy="7876007"/>
          </a:xfrm>
          <a:custGeom>
            <a:avLst/>
            <a:gdLst>
              <a:gd name="connsiteX0" fmla="*/ 1533771 w 19548975"/>
              <a:gd name="connsiteY0" fmla="*/ 1178170 h 9077288"/>
              <a:gd name="connsiteX1" fmla="*/ 3556002 w 19548975"/>
              <a:gd name="connsiteY1" fmla="*/ 123093 h 9077288"/>
              <a:gd name="connsiteX2" fmla="*/ 5877171 w 19548975"/>
              <a:gd name="connsiteY2" fmla="*/ 967154 h 9077288"/>
              <a:gd name="connsiteX3" fmla="*/ 8110417 w 19548975"/>
              <a:gd name="connsiteY3" fmla="*/ 70339 h 9077288"/>
              <a:gd name="connsiteX4" fmla="*/ 10238156 w 19548975"/>
              <a:gd name="connsiteY4" fmla="*/ 844062 h 9077288"/>
              <a:gd name="connsiteX5" fmla="*/ 12313141 w 19548975"/>
              <a:gd name="connsiteY5" fmla="*/ 0 h 9077288"/>
              <a:gd name="connsiteX6" fmla="*/ 14177110 w 19548975"/>
              <a:gd name="connsiteY6" fmla="*/ 844062 h 9077288"/>
              <a:gd name="connsiteX7" fmla="*/ 16234510 w 19548975"/>
              <a:gd name="connsiteY7" fmla="*/ 52754 h 9077288"/>
              <a:gd name="connsiteX8" fmla="*/ 18221571 w 19548975"/>
              <a:gd name="connsiteY8" fmla="*/ 615462 h 9077288"/>
              <a:gd name="connsiteX9" fmla="*/ 18309494 w 19548975"/>
              <a:gd name="connsiteY9" fmla="*/ 879231 h 9077288"/>
              <a:gd name="connsiteX10" fmla="*/ 18274325 w 19548975"/>
              <a:gd name="connsiteY10" fmla="*/ 7930662 h 9077288"/>
              <a:gd name="connsiteX11" fmla="*/ 1252417 w 19548975"/>
              <a:gd name="connsiteY11" fmla="*/ 8387862 h 9077288"/>
              <a:gd name="connsiteX12" fmla="*/ 1533771 w 19548975"/>
              <a:gd name="connsiteY12" fmla="*/ 1178170 h 9077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9548975" h="9077288">
                <a:moveTo>
                  <a:pt x="1533771" y="1178170"/>
                </a:moveTo>
                <a:cubicBezTo>
                  <a:pt x="1917702" y="-199291"/>
                  <a:pt x="2832102" y="158262"/>
                  <a:pt x="3556002" y="123093"/>
                </a:cubicBezTo>
                <a:cubicBezTo>
                  <a:pt x="4279902" y="87924"/>
                  <a:pt x="5118102" y="975946"/>
                  <a:pt x="5877171" y="967154"/>
                </a:cubicBezTo>
                <a:cubicBezTo>
                  <a:pt x="6636240" y="958362"/>
                  <a:pt x="7383586" y="90854"/>
                  <a:pt x="8110417" y="70339"/>
                </a:cubicBezTo>
                <a:cubicBezTo>
                  <a:pt x="8837248" y="49824"/>
                  <a:pt x="9537702" y="855785"/>
                  <a:pt x="10238156" y="844062"/>
                </a:cubicBezTo>
                <a:cubicBezTo>
                  <a:pt x="10938610" y="832339"/>
                  <a:pt x="11656649" y="0"/>
                  <a:pt x="12313141" y="0"/>
                </a:cubicBezTo>
                <a:cubicBezTo>
                  <a:pt x="12969633" y="0"/>
                  <a:pt x="13523549" y="835270"/>
                  <a:pt x="14177110" y="844062"/>
                </a:cubicBezTo>
                <a:cubicBezTo>
                  <a:pt x="14830672" y="852854"/>
                  <a:pt x="15560433" y="90854"/>
                  <a:pt x="16234510" y="52754"/>
                </a:cubicBezTo>
                <a:cubicBezTo>
                  <a:pt x="16908587" y="14654"/>
                  <a:pt x="17875740" y="477716"/>
                  <a:pt x="18221571" y="615462"/>
                </a:cubicBezTo>
                <a:cubicBezTo>
                  <a:pt x="18567402" y="753208"/>
                  <a:pt x="18300702" y="-339969"/>
                  <a:pt x="18309494" y="879231"/>
                </a:cubicBezTo>
                <a:cubicBezTo>
                  <a:pt x="18318286" y="2098431"/>
                  <a:pt x="21117171" y="6679224"/>
                  <a:pt x="18274325" y="7930662"/>
                </a:cubicBezTo>
                <a:cubicBezTo>
                  <a:pt x="15431479" y="9182100"/>
                  <a:pt x="4042509" y="9519139"/>
                  <a:pt x="1252417" y="8387862"/>
                </a:cubicBezTo>
                <a:cubicBezTo>
                  <a:pt x="-1537675" y="7256585"/>
                  <a:pt x="1149840" y="2555631"/>
                  <a:pt x="1533771" y="117817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hlinkClick r:id="rId5" action="ppaction://hlinksldjump"/>
              </p:cNvPr>
              <p:cNvSpPr/>
              <p:nvPr/>
            </p:nvSpPr>
            <p:spPr>
              <a:xfrm>
                <a:off x="8054929" y="2016488"/>
                <a:ext cx="1252546" cy="182210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65100" prst="coolSlant"/>
              </a:sp3d>
            </p:spPr>
            <p:txBody>
              <a:bodyPr wrap="square">
                <a:spAutoFit/>
                <a:sp3d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6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6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𝟔</m:t>
                          </m:r>
                        </m:num>
                        <m:den>
                          <m:r>
                            <a:rPr kumimoji="0" lang="en-US" sz="6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𝟐𝟕</m:t>
                          </m:r>
                        </m:den>
                      </m:f>
                    </m:oMath>
                  </m:oMathPara>
                </a14:m>
                <a:endPara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4929" y="2016488"/>
                <a:ext cx="1252546" cy="182210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3713303" y="2066872"/>
                <a:ext cx="1225930" cy="1846083"/>
              </a:xfrm>
              <a:prstGeom prst="rect">
                <a:avLst/>
              </a:prstGeom>
              <a:solidFill>
                <a:srgbClr val="FF9E3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wrap="square">
                <a:spAutoFit/>
                <a:sp3d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6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6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𝟓</m:t>
                          </m:r>
                        </m:num>
                        <m:den>
                          <m:r>
                            <a:rPr kumimoji="0" lang="en-US" sz="6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𝟏𝟖</m:t>
                          </m:r>
                        </m:den>
                      </m:f>
                    </m:oMath>
                  </m:oMathPara>
                </a14:m>
                <a:endPara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3303" y="2066872"/>
                <a:ext cx="1225930" cy="184608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8054928" y="4539774"/>
                <a:ext cx="1252547" cy="1826975"/>
              </a:xfrm>
              <a:prstGeom prst="rect">
                <a:avLst/>
              </a:prstGeom>
              <a:solidFill>
                <a:srgbClr val="359F0B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65100" prst="coolSlant"/>
              </a:sp3d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6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6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𝟏𝟎</m:t>
                          </m:r>
                        </m:num>
                        <m:den>
                          <m:r>
                            <a:rPr kumimoji="0" lang="en-US" sz="6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𝟑𝟔</m:t>
                          </m:r>
                        </m:den>
                      </m:f>
                    </m:oMath>
                  </m:oMathPara>
                </a14:m>
                <a:endPara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4928" y="4539774"/>
                <a:ext cx="1252547" cy="18269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1361" y="1259596"/>
            <a:ext cx="3676615" cy="294143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AF33854-B32E-4FD3-9738-F88A289D59C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710" y="2456557"/>
            <a:ext cx="1097189" cy="106671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CAF33854-B32E-4FD3-9738-F88A289D59C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08" y="5123809"/>
            <a:ext cx="1097189" cy="1066712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437607" y="221969"/>
            <a:ext cx="11316786" cy="1248803"/>
            <a:chOff x="89768" y="0"/>
            <a:chExt cx="11316786" cy="124880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Rectangle 2"/>
                <p:cNvSpPr/>
                <p:nvPr/>
              </p:nvSpPr>
              <p:spPr>
                <a:xfrm>
                  <a:off x="10311830" y="0"/>
                  <a:ext cx="633507" cy="124880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40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74261F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40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74261F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  <a:ea typeface="+mn-ea"/>
                                <a:cs typeface="+mn-cs"/>
                              </a:rPr>
                              <m:t>𝟐</m:t>
                            </m:r>
                          </m:num>
                          <m:den>
                            <m:r>
                              <a:rPr kumimoji="0" lang="en-US" sz="40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74261F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  <a:ea typeface="+mn-ea"/>
                                <a:cs typeface="+mn-cs"/>
                              </a:rPr>
                              <m:t>𝟗</m:t>
                            </m:r>
                          </m:den>
                        </m:f>
                      </m:oMath>
                    </m:oMathPara>
                  </a14:m>
                  <a:endParaRPr kumimoji="0" lang="vi-VN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74261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3" name="Rectangle 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11830" y="0"/>
                  <a:ext cx="633507" cy="1248803"/>
                </a:xfrm>
                <a:prstGeom prst="rect">
                  <a:avLst/>
                </a:prstGeom>
                <a:blipFill rotWithShape="0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TextBox 15"/>
            <p:cNvSpPr txBox="1"/>
            <p:nvPr/>
          </p:nvSpPr>
          <p:spPr>
            <a:xfrm>
              <a:off x="10855569" y="114208"/>
              <a:ext cx="550985" cy="5872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?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7426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9768" y="175970"/>
              <a:ext cx="1085556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sng" strike="noStrike" kern="1200" cap="none" spc="0" normalizeH="0" baseline="0" noProof="0" dirty="0" err="1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Bài</a:t>
              </a:r>
              <a:r>
                <a:rPr kumimoji="0" lang="en-US" sz="3200" b="1" i="0" u="sng" strike="noStrike" kern="1200" cap="none" spc="0" normalizeH="0" baseline="0" noProof="0" dirty="0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2: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Trong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các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phân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số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sau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,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phân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số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nào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bằng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7426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0980" y="3911364"/>
            <a:ext cx="3644462" cy="278055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hlinkClick r:id="rId14" action="ppaction://hlinksldjump"/>
              </p:cNvPr>
              <p:cNvSpPr/>
              <p:nvPr/>
            </p:nvSpPr>
            <p:spPr>
              <a:xfrm>
                <a:off x="3772801" y="4545790"/>
                <a:ext cx="1166432" cy="1826975"/>
              </a:xfrm>
              <a:prstGeom prst="rect">
                <a:avLst/>
              </a:prstGeom>
              <a:solidFill>
                <a:srgbClr val="FB8892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65100" prst="coolSlant"/>
              </a:sp3d>
            </p:spPr>
            <p:txBody>
              <a:bodyPr wrap="square">
                <a:spAutoFit/>
                <a:sp3d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6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6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𝟏𝟒</m:t>
                          </m:r>
                        </m:num>
                        <m:den>
                          <m:r>
                            <a:rPr kumimoji="0" lang="en-US" sz="6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𝟔𝟑</m:t>
                          </m:r>
                        </m:den>
                      </m:f>
                    </m:oMath>
                  </m:oMathPara>
                </a14:m>
                <a:endPara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2E2723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2801" y="4545790"/>
                <a:ext cx="1166432" cy="182697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Group 21">
            <a:extLst>
              <a:ext uri="{FF2B5EF4-FFF2-40B4-BE49-F238E27FC236}">
                <a16:creationId xmlns:a16="http://schemas.microsoft.com/office/drawing/2014/main" id="{52A2B3FB-B092-4E10-9563-D5DAAC35F2B0}"/>
              </a:ext>
            </a:extLst>
          </p:cNvPr>
          <p:cNvGrpSpPr/>
          <p:nvPr/>
        </p:nvGrpSpPr>
        <p:grpSpPr>
          <a:xfrm>
            <a:off x="-128341" y="2016488"/>
            <a:ext cx="3516118" cy="4251099"/>
            <a:chOff x="4499368" y="1324982"/>
            <a:chExt cx="3841690" cy="4559530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B4E97562-2DF1-493E-88EF-A838A7AE535A}"/>
                </a:ext>
              </a:extLst>
            </p:cNvPr>
            <p:cNvGrpSpPr/>
            <p:nvPr/>
          </p:nvGrpSpPr>
          <p:grpSpPr>
            <a:xfrm>
              <a:off x="5622582" y="5205309"/>
              <a:ext cx="1955982" cy="679203"/>
              <a:chOff x="5906444" y="5214744"/>
              <a:chExt cx="1955982" cy="679203"/>
            </a:xfrm>
          </p:grpSpPr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A057368F-4572-4C79-A561-D496A2A0AE85}"/>
                  </a:ext>
                </a:extLst>
              </p:cNvPr>
              <p:cNvSpPr/>
              <p:nvPr/>
            </p:nvSpPr>
            <p:spPr>
              <a:xfrm>
                <a:off x="5906444" y="5214744"/>
                <a:ext cx="1928190" cy="679203"/>
              </a:xfrm>
              <a:prstGeom prst="roundRect">
                <a:avLst/>
              </a:prstGeom>
              <a:solidFill>
                <a:srgbClr val="8FD6CF"/>
              </a:solidFill>
              <a:ln>
                <a:solidFill>
                  <a:srgbClr val="84191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C46F31B-5883-4FCD-B36E-BD4F5DAA67A0}"/>
                  </a:ext>
                </a:extLst>
              </p:cNvPr>
              <p:cNvSpPr txBox="1"/>
              <p:nvPr/>
            </p:nvSpPr>
            <p:spPr>
              <a:xfrm>
                <a:off x="5928489" y="5314307"/>
                <a:ext cx="1933937" cy="4291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74261F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Thực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4261F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</a:t>
                </a: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74261F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đơn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4261F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2</a:t>
                </a:r>
                <a:endParaRPr kumimoji="0" lang="vi-VN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48A01273-AD57-4024-9A62-A91527DE67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11" r="14480"/>
            <a:stretch/>
          </p:blipFill>
          <p:spPr>
            <a:xfrm>
              <a:off x="4499368" y="1324982"/>
              <a:ext cx="3841690" cy="3880327"/>
            </a:xfrm>
            <a:prstGeom prst="rect">
              <a:avLst/>
            </a:prstGeom>
          </p:spPr>
        </p:pic>
      </p:grpSp>
      <p:pic>
        <p:nvPicPr>
          <p:cNvPr id="21" name="AmthanhThua">
            <a:hlinkClick r:id="" action="ppaction://media"/>
            <a:extLst>
              <a:ext uri="{FF2B5EF4-FFF2-40B4-BE49-F238E27FC236}">
                <a16:creationId xmlns:a16="http://schemas.microsoft.com/office/drawing/2014/main" id="{01747279-C6EC-4433-85A2-13F9C3BE2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757338" y="-11662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3721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8836" y="715303"/>
            <a:ext cx="5360171" cy="5442011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2577285" y="496057"/>
            <a:ext cx="5264799" cy="4364182"/>
            <a:chOff x="1551636" y="0"/>
            <a:chExt cx="5264799" cy="4364182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14" t="13994" r="59780" b="48039"/>
            <a:stretch/>
          </p:blipFill>
          <p:spPr>
            <a:xfrm flipH="1">
              <a:off x="1551636" y="0"/>
              <a:ext cx="5264799" cy="4364182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292803" y="1027929"/>
              <a:ext cx="3460641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err="1">
                  <a:solidFill>
                    <a:srgbClr val="1E1B1C"/>
                  </a:solidFill>
                  <a:latin typeface="UTM Avo" panose="02040603050506020204" pitchFamily="18" charset="0"/>
                </a:rPr>
                <a:t>Các</a:t>
              </a:r>
              <a:r>
                <a:rPr lang="en-US" sz="3600" b="1" dirty="0">
                  <a:solidFill>
                    <a:srgbClr val="1E1B1C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600" b="1" dirty="0" err="1">
                  <a:solidFill>
                    <a:srgbClr val="1E1B1C"/>
                  </a:solidFill>
                  <a:latin typeface="UTM Avo" panose="02040603050506020204" pitchFamily="18" charset="0"/>
                </a:rPr>
                <a:t>món</a:t>
              </a:r>
              <a:r>
                <a:rPr lang="en-US" sz="3600" b="1" dirty="0">
                  <a:solidFill>
                    <a:srgbClr val="1E1B1C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600" b="1" dirty="0" err="1">
                  <a:solidFill>
                    <a:srgbClr val="1E1B1C"/>
                  </a:solidFill>
                  <a:latin typeface="UTM Avo" panose="02040603050506020204" pitchFamily="18" charset="0"/>
                </a:rPr>
                <a:t>ăn</a:t>
              </a:r>
              <a:r>
                <a:rPr lang="en-US" sz="3600" b="1" dirty="0">
                  <a:solidFill>
                    <a:srgbClr val="1E1B1C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600" b="1" dirty="0" err="1">
                  <a:solidFill>
                    <a:srgbClr val="1E1B1C"/>
                  </a:solidFill>
                  <a:latin typeface="UTM Avo" panose="02040603050506020204" pitchFamily="18" charset="0"/>
                </a:rPr>
                <a:t>rất</a:t>
              </a:r>
              <a:r>
                <a:rPr lang="en-US" sz="3600" b="1" dirty="0">
                  <a:solidFill>
                    <a:srgbClr val="1E1B1C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600" b="1" dirty="0" err="1">
                  <a:solidFill>
                    <a:srgbClr val="1E1B1C"/>
                  </a:solidFill>
                  <a:latin typeface="UTM Avo" panose="02040603050506020204" pitchFamily="18" charset="0"/>
                </a:rPr>
                <a:t>ngon</a:t>
              </a:r>
              <a:r>
                <a:rPr lang="en-US" sz="3600" b="1" dirty="0">
                  <a:solidFill>
                    <a:srgbClr val="1E1B1C"/>
                  </a:solidFill>
                  <a:latin typeface="UTM Avo" panose="02040603050506020204" pitchFamily="18" charset="0"/>
                </a:rPr>
                <a:t>! </a:t>
              </a:r>
            </a:p>
            <a:p>
              <a:pPr algn="ctr"/>
              <a:r>
                <a:rPr lang="en-US" sz="3600" b="1" dirty="0" err="1">
                  <a:solidFill>
                    <a:srgbClr val="1E1B1C"/>
                  </a:solidFill>
                  <a:latin typeface="UTM Avo" panose="02040603050506020204" pitchFamily="18" charset="0"/>
                </a:rPr>
                <a:t>Phục</a:t>
              </a:r>
              <a:r>
                <a:rPr lang="en-US" sz="3600" b="1" dirty="0">
                  <a:solidFill>
                    <a:srgbClr val="1E1B1C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600" b="1" dirty="0" err="1">
                  <a:solidFill>
                    <a:srgbClr val="1E1B1C"/>
                  </a:solidFill>
                  <a:latin typeface="UTM Avo" panose="02040603050506020204" pitchFamily="18" charset="0"/>
                </a:rPr>
                <a:t>vụ</a:t>
              </a:r>
              <a:r>
                <a:rPr lang="en-US" sz="3600" b="1" dirty="0">
                  <a:solidFill>
                    <a:srgbClr val="1E1B1C"/>
                  </a:solidFill>
                  <a:latin typeface="UTM Avo" panose="02040603050506020204" pitchFamily="18" charset="0"/>
                </a:rPr>
                <a:t> </a:t>
              </a:r>
            </a:p>
            <a:p>
              <a:pPr algn="ctr"/>
              <a:r>
                <a:rPr lang="en-US" sz="3600" b="1" dirty="0" err="1">
                  <a:solidFill>
                    <a:srgbClr val="1E1B1C"/>
                  </a:solidFill>
                  <a:latin typeface="UTM Avo" panose="02040603050506020204" pitchFamily="18" charset="0"/>
                </a:rPr>
                <a:t>tuyệt</a:t>
              </a:r>
              <a:r>
                <a:rPr lang="en-US" sz="3600" b="1" dirty="0">
                  <a:solidFill>
                    <a:srgbClr val="1E1B1C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600" b="1" dirty="0" err="1">
                  <a:solidFill>
                    <a:srgbClr val="1E1B1C"/>
                  </a:solidFill>
                  <a:latin typeface="UTM Avo" panose="02040603050506020204" pitchFamily="18" charset="0"/>
                </a:rPr>
                <a:t>vời</a:t>
              </a:r>
              <a:r>
                <a:rPr lang="en-US" sz="3600" b="1" dirty="0">
                  <a:solidFill>
                    <a:srgbClr val="1E1B1C"/>
                  </a:solidFill>
                  <a:latin typeface="UTM Avo" panose="02040603050506020204" pitchFamily="18" charset="0"/>
                </a:rPr>
                <a:t>!</a:t>
              </a:r>
              <a:endParaRPr lang="vi-VN" sz="3600" b="1" dirty="0">
                <a:solidFill>
                  <a:srgbClr val="1E1B1C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25028" y="160127"/>
            <a:ext cx="2749239" cy="2199549"/>
            <a:chOff x="6427452" y="-294523"/>
            <a:chExt cx="2749239" cy="2199549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7452" y="-294523"/>
              <a:ext cx="2749239" cy="2199549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6638284" y="544988"/>
              <a:ext cx="23051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841918"/>
                  </a:solidFill>
                  <a:latin typeface="UTM Avo" panose="02040603050506020204" pitchFamily="18" charset="0"/>
                </a:rPr>
                <a:t>Ý </a:t>
              </a:r>
              <a:r>
                <a:rPr lang="en-US" sz="2400" b="1" dirty="0" err="1">
                  <a:solidFill>
                    <a:srgbClr val="841918"/>
                  </a:solidFill>
                  <a:latin typeface="UTM Avo" panose="02040603050506020204" pitchFamily="18" charset="0"/>
                </a:rPr>
                <a:t>kiến</a:t>
              </a:r>
              <a:r>
                <a:rPr lang="en-US" sz="2400" b="1" dirty="0">
                  <a:solidFill>
                    <a:srgbClr val="841918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400" b="1" dirty="0" err="1">
                  <a:solidFill>
                    <a:srgbClr val="841918"/>
                  </a:solidFill>
                  <a:latin typeface="UTM Avo" panose="02040603050506020204" pitchFamily="18" charset="0"/>
                </a:rPr>
                <a:t>từ</a:t>
              </a:r>
              <a:r>
                <a:rPr lang="en-US" sz="2400" b="1" dirty="0">
                  <a:solidFill>
                    <a:srgbClr val="841918"/>
                  </a:solidFill>
                  <a:latin typeface="UTM Avo" panose="02040603050506020204" pitchFamily="18" charset="0"/>
                </a:rPr>
                <a:t>  </a:t>
              </a:r>
              <a:r>
                <a:rPr lang="en-US" sz="2400" b="1" dirty="0" err="1">
                  <a:solidFill>
                    <a:srgbClr val="841918"/>
                  </a:solidFill>
                  <a:latin typeface="UTM Avo" panose="02040603050506020204" pitchFamily="18" charset="0"/>
                </a:rPr>
                <a:t>thực</a:t>
              </a:r>
              <a:r>
                <a:rPr lang="en-US" sz="2400" b="1" dirty="0">
                  <a:solidFill>
                    <a:srgbClr val="841918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400" b="1" dirty="0" err="1">
                  <a:solidFill>
                    <a:srgbClr val="841918"/>
                  </a:solidFill>
                  <a:latin typeface="UTM Avo" panose="02040603050506020204" pitchFamily="18" charset="0"/>
                </a:rPr>
                <a:t>khách</a:t>
              </a:r>
              <a:endParaRPr lang="vi-VN" sz="2400" b="1" dirty="0">
                <a:solidFill>
                  <a:srgbClr val="841918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603585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3325804" y="747354"/>
            <a:ext cx="6251080" cy="932198"/>
            <a:chOff x="5473776" y="2480709"/>
            <a:chExt cx="6233441" cy="932198"/>
          </a:xfrm>
        </p:grpSpPr>
        <p:sp>
          <p:nvSpPr>
            <p:cNvPr id="10" name="TextBox 9"/>
            <p:cNvSpPr txBox="1"/>
            <p:nvPr/>
          </p:nvSpPr>
          <p:spPr>
            <a:xfrm>
              <a:off x="5473776" y="2480709"/>
              <a:ext cx="600165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 w="15557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glow rad="228600">
                      <a:prstClr val="white">
                        <a:alpha val="40000"/>
                      </a:prstClr>
                    </a:glow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NHÀ HÀNG VUI VẺ</a:t>
              </a:r>
              <a:endParaRPr kumimoji="0" lang="vi-VN" sz="5400" b="0" i="0" u="none" strike="noStrike" kern="1200" cap="none" spc="0" normalizeH="0" baseline="0" noProof="0" dirty="0">
                <a:ln w="155575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glow rad="228600">
                    <a:prstClr val="white">
                      <a:alpha val="40000"/>
                    </a:prst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473776" y="2489577"/>
              <a:ext cx="623344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22000">
                        <a:srgbClr val="FF2E7B"/>
                      </a:gs>
                      <a:gs pos="55000">
                        <a:srgbClr val="FEBDCF"/>
                      </a:gs>
                      <a:gs pos="76000">
                        <a:srgbClr val="FF5A72"/>
                      </a:gs>
                    </a:gsLst>
                    <a:lin ang="16200000" scaled="1"/>
                    <a:tileRect/>
                  </a:gra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NHÀ HÀNG VUI VẺ</a:t>
              </a:r>
              <a:endParaRPr kumimoji="0" lang="vi-VN" sz="54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22000">
                      <a:srgbClr val="FF2E7B"/>
                    </a:gs>
                    <a:gs pos="55000">
                      <a:srgbClr val="FEBDCF"/>
                    </a:gs>
                    <a:gs pos="76000">
                      <a:srgbClr val="FF5A72"/>
                    </a:gs>
                  </a:gsLst>
                  <a:lin ang="16200000" scaled="1"/>
                  <a:tileRect/>
                </a:gra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11B0B94-770C-4972-963C-F8A73DD0B2C5}"/>
              </a:ext>
            </a:extLst>
          </p:cNvPr>
          <p:cNvGrpSpPr/>
          <p:nvPr/>
        </p:nvGrpSpPr>
        <p:grpSpPr>
          <a:xfrm>
            <a:off x="657693" y="1527657"/>
            <a:ext cx="3955745" cy="4404466"/>
            <a:chOff x="871229" y="1505743"/>
            <a:chExt cx="3955745" cy="4404466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DBD94DB7-82E0-4C28-A9BA-54289187BA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6420" r="46854"/>
            <a:stretch/>
          </p:blipFill>
          <p:spPr>
            <a:xfrm>
              <a:off x="871229" y="1505743"/>
              <a:ext cx="3955745" cy="3877203"/>
            </a:xfrm>
            <a:prstGeom prst="rect">
              <a:avLst/>
            </a:prstGeom>
          </p:spPr>
        </p:pic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132846F8-BB67-490D-8EAB-47DAE2BEBBCD}"/>
                </a:ext>
              </a:extLst>
            </p:cNvPr>
            <p:cNvGrpSpPr/>
            <p:nvPr/>
          </p:nvGrpSpPr>
          <p:grpSpPr>
            <a:xfrm>
              <a:off x="1425368" y="5231006"/>
              <a:ext cx="1955982" cy="679203"/>
              <a:chOff x="1331118" y="5333047"/>
              <a:chExt cx="1955982" cy="679203"/>
            </a:xfrm>
          </p:grpSpPr>
          <p:sp>
            <p:nvSpPr>
              <p:cNvPr id="2" name="#1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515FEEC7-85F5-450C-BBF1-2B4D21F7C47A}"/>
                  </a:ext>
                </a:extLst>
              </p:cNvPr>
              <p:cNvSpPr/>
              <p:nvPr/>
            </p:nvSpPr>
            <p:spPr>
              <a:xfrm>
                <a:off x="1331118" y="5333047"/>
                <a:ext cx="1928190" cy="679203"/>
              </a:xfrm>
              <a:prstGeom prst="roundRect">
                <a:avLst/>
              </a:prstGeom>
              <a:solidFill>
                <a:srgbClr val="FFE0DC"/>
              </a:solidFill>
              <a:ln>
                <a:solidFill>
                  <a:srgbClr val="84191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60D3644E-C445-48DC-9070-82DF18759E68}"/>
                  </a:ext>
                </a:extLst>
              </p:cNvPr>
              <p:cNvSpPr txBox="1"/>
              <p:nvPr/>
            </p:nvSpPr>
            <p:spPr>
              <a:xfrm>
                <a:off x="1353163" y="5432610"/>
                <a:ext cx="193393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74261F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Thực</a:t>
                </a:r>
                <a:r>
                  <a: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4261F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</a:t>
                </a:r>
                <a:r>
                  <a:rPr kumimoji="0" lang="en-US" sz="2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74261F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đơn</a:t>
                </a:r>
                <a:r>
                  <a: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4261F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1</a:t>
                </a:r>
                <a:endParaRPr kumimoji="0" lang="vi-V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7CF1290-FC60-471E-B97D-ABA14B885246}"/>
              </a:ext>
            </a:extLst>
          </p:cNvPr>
          <p:cNvGrpSpPr/>
          <p:nvPr/>
        </p:nvGrpSpPr>
        <p:grpSpPr>
          <a:xfrm>
            <a:off x="4009110" y="1363951"/>
            <a:ext cx="3841690" cy="4559530"/>
            <a:chOff x="4499368" y="1324982"/>
            <a:chExt cx="3841690" cy="4559530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335BE4F1-4AF9-4717-92EB-E144A2D3F0FB}"/>
                </a:ext>
              </a:extLst>
            </p:cNvPr>
            <p:cNvGrpSpPr/>
            <p:nvPr/>
          </p:nvGrpSpPr>
          <p:grpSpPr>
            <a:xfrm>
              <a:off x="5622582" y="5205309"/>
              <a:ext cx="1974243" cy="679203"/>
              <a:chOff x="5906444" y="5214744"/>
              <a:chExt cx="1974243" cy="679203"/>
            </a:xfrm>
          </p:grpSpPr>
          <p:sp>
            <p:nvSpPr>
              <p:cNvPr id="37" name="Rectangle: Rounded Corners 36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D7D14C15-C816-4D42-9BC5-BC037B9E4728}"/>
                  </a:ext>
                </a:extLst>
              </p:cNvPr>
              <p:cNvSpPr/>
              <p:nvPr/>
            </p:nvSpPr>
            <p:spPr>
              <a:xfrm>
                <a:off x="5906444" y="5214744"/>
                <a:ext cx="1928190" cy="679203"/>
              </a:xfrm>
              <a:prstGeom prst="roundRect">
                <a:avLst/>
              </a:prstGeom>
              <a:solidFill>
                <a:srgbClr val="8FD6CF"/>
              </a:solidFill>
              <a:ln>
                <a:solidFill>
                  <a:srgbClr val="84191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0FC37490-3037-4DB3-A4C2-89BBF45E8170}"/>
                  </a:ext>
                </a:extLst>
              </p:cNvPr>
              <p:cNvSpPr txBox="1"/>
              <p:nvPr/>
            </p:nvSpPr>
            <p:spPr>
              <a:xfrm>
                <a:off x="5946750" y="5295824"/>
                <a:ext cx="193393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74261F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Thực</a:t>
                </a:r>
                <a:r>
                  <a: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4261F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</a:t>
                </a:r>
                <a:r>
                  <a:rPr kumimoji="0" lang="en-US" sz="2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74261F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đơn</a:t>
                </a:r>
                <a:r>
                  <a: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4261F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2</a:t>
                </a:r>
                <a:endParaRPr kumimoji="0" lang="vi-V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F4FCFAA3-E156-4B03-8F9A-5DAD084112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11" r="14480"/>
            <a:stretch/>
          </p:blipFill>
          <p:spPr>
            <a:xfrm>
              <a:off x="4499368" y="1324982"/>
              <a:ext cx="3841690" cy="3880327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66E0ADB4-527B-4831-ACC0-E7E78434F76E}"/>
              </a:ext>
            </a:extLst>
          </p:cNvPr>
          <p:cNvGrpSpPr/>
          <p:nvPr/>
        </p:nvGrpSpPr>
        <p:grpSpPr>
          <a:xfrm>
            <a:off x="8174543" y="1004743"/>
            <a:ext cx="3225692" cy="4917223"/>
            <a:chOff x="8428698" y="986914"/>
            <a:chExt cx="3225692" cy="4917223"/>
          </a:xfrm>
        </p:grpSpPr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9AB9DBA1-8534-4CFD-9CDC-368006DF59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49" r="20898"/>
            <a:stretch/>
          </p:blipFill>
          <p:spPr>
            <a:xfrm>
              <a:off x="8428698" y="986914"/>
              <a:ext cx="3225692" cy="4687610"/>
            </a:xfrm>
            <a:prstGeom prst="rect">
              <a:avLst/>
            </a:prstGeom>
          </p:spPr>
        </p:pic>
        <p:sp>
          <p:nvSpPr>
            <p:cNvPr id="49" name="Rectangle: Rounded Corners 48">
              <a:hlinkClick r:id="rId8" action="ppaction://hlinksldjump"/>
              <a:extLst>
                <a:ext uri="{FF2B5EF4-FFF2-40B4-BE49-F238E27FC236}">
                  <a16:creationId xmlns:a16="http://schemas.microsoft.com/office/drawing/2014/main" id="{E3CBCCEF-2C4C-4AE6-8FD6-5750059ECA4A}"/>
                </a:ext>
              </a:extLst>
            </p:cNvPr>
            <p:cNvSpPr/>
            <p:nvPr/>
          </p:nvSpPr>
          <p:spPr>
            <a:xfrm>
              <a:off x="9032874" y="5224934"/>
              <a:ext cx="1928190" cy="679203"/>
            </a:xfrm>
            <a:prstGeom prst="roundRect">
              <a:avLst/>
            </a:prstGeom>
            <a:solidFill>
              <a:srgbClr val="FFCE45"/>
            </a:solidFill>
            <a:ln>
              <a:solidFill>
                <a:srgbClr val="84191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F6A8D5A-D292-428D-B608-AF2A413E91C3}"/>
                </a:ext>
              </a:extLst>
            </p:cNvPr>
            <p:cNvSpPr txBox="1"/>
            <p:nvPr/>
          </p:nvSpPr>
          <p:spPr>
            <a:xfrm>
              <a:off x="9054919" y="5324497"/>
              <a:ext cx="19339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Thực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đơn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3</a:t>
              </a:r>
              <a:endPara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7426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639023B-DA72-4088-B712-AC834BFBD4C4}"/>
              </a:ext>
            </a:extLst>
          </p:cNvPr>
          <p:cNvGrpSpPr/>
          <p:nvPr/>
        </p:nvGrpSpPr>
        <p:grpSpPr>
          <a:xfrm>
            <a:off x="2708138" y="3251200"/>
            <a:ext cx="1602606" cy="923330"/>
            <a:chOff x="8629960" y="3130704"/>
            <a:chExt cx="2699772" cy="1447993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7479F66E-81DB-43B0-8E69-4153145D6D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864" t="7226" r="601" b="66108"/>
            <a:stretch/>
          </p:blipFill>
          <p:spPr>
            <a:xfrm>
              <a:off x="9348005" y="3130704"/>
              <a:ext cx="1123517" cy="976971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9C474B4A-D527-4728-8A67-8A8B4154D7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288" t="3667" r="42177" b="69667"/>
            <a:stretch/>
          </p:blipFill>
          <p:spPr>
            <a:xfrm>
              <a:off x="8629960" y="3382273"/>
              <a:ext cx="1123517" cy="976971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4E6F5736-3A70-4707-8E51-1714E4A003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122" t="69157" r="35343" b="4177"/>
            <a:stretch/>
          </p:blipFill>
          <p:spPr>
            <a:xfrm>
              <a:off x="10206215" y="3163715"/>
              <a:ext cx="1123517" cy="976971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2B7D33DC-72B2-4D20-A8BE-DA02EA5AEE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864" t="70581" r="601" b="2753"/>
            <a:stretch/>
          </p:blipFill>
          <p:spPr>
            <a:xfrm>
              <a:off x="9712532" y="3601726"/>
              <a:ext cx="1123517" cy="976971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A15A63B9-F721-48EA-8E42-610C5BE0B1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4" t="70581" r="74071" b="2753"/>
            <a:stretch/>
          </p:blipFill>
          <p:spPr>
            <a:xfrm rot="762985">
              <a:off x="9189580" y="3854786"/>
              <a:ext cx="723600" cy="6292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700604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2339428" y="-368200"/>
            <a:ext cx="16225600" cy="10780504"/>
            <a:chOff x="-2713500" y="-678020"/>
            <a:chExt cx="16225600" cy="10780504"/>
          </a:xfrm>
        </p:grpSpPr>
        <p:sp>
          <p:nvSpPr>
            <p:cNvPr id="2" name="任意多边形: 形状 1">
              <a:extLst>
                <a:ext uri="{FF2B5EF4-FFF2-40B4-BE49-F238E27FC236}">
                  <a16:creationId xmlns:a16="http://schemas.microsoft.com/office/drawing/2014/main" id="{A2B4606C-CD82-4461-AC46-A2BEA54BA645}"/>
                </a:ext>
              </a:extLst>
            </p:cNvPr>
            <p:cNvSpPr/>
            <p:nvPr/>
          </p:nvSpPr>
          <p:spPr>
            <a:xfrm>
              <a:off x="-2495804" y="-678020"/>
              <a:ext cx="16007904" cy="10409157"/>
            </a:xfrm>
            <a:custGeom>
              <a:avLst/>
              <a:gdLst>
                <a:gd name="connsiteX0" fmla="*/ 7652422 w 16007904"/>
                <a:gd name="connsiteY0" fmla="*/ 555707 h 10409157"/>
                <a:gd name="connsiteX1" fmla="*/ 8087137 w 16007904"/>
                <a:gd name="connsiteY1" fmla="*/ 3223957 h 10409157"/>
                <a:gd name="connsiteX2" fmla="*/ 11175110 w 16007904"/>
                <a:gd name="connsiteY2" fmla="*/ 4018435 h 10409157"/>
                <a:gd name="connsiteX3" fmla="*/ 12779058 w 16007904"/>
                <a:gd name="connsiteY3" fmla="*/ 6806606 h 10409157"/>
                <a:gd name="connsiteX4" fmla="*/ 14817720 w 16007904"/>
                <a:gd name="connsiteY4" fmla="*/ 7616075 h 10409157"/>
                <a:gd name="connsiteX5" fmla="*/ 14877681 w 16007904"/>
                <a:gd name="connsiteY5" fmla="*/ 7721006 h 10409157"/>
                <a:gd name="connsiteX6" fmla="*/ 15027583 w 16007904"/>
                <a:gd name="connsiteY6" fmla="*/ 9579786 h 10409157"/>
                <a:gd name="connsiteX7" fmla="*/ 1236632 w 16007904"/>
                <a:gd name="connsiteY7" fmla="*/ 9729688 h 10409157"/>
                <a:gd name="connsiteX8" fmla="*/ 1386533 w 16007904"/>
                <a:gd name="connsiteY8" fmla="*/ 900481 h 10409157"/>
                <a:gd name="connsiteX9" fmla="*/ 7652422 w 16007904"/>
                <a:gd name="connsiteY9" fmla="*/ 555707 h 1040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007904" h="10409157">
                  <a:moveTo>
                    <a:pt x="7652422" y="555707"/>
                  </a:moveTo>
                  <a:cubicBezTo>
                    <a:pt x="8769189" y="942953"/>
                    <a:pt x="7500022" y="2646836"/>
                    <a:pt x="8087137" y="3223957"/>
                  </a:cubicBezTo>
                  <a:cubicBezTo>
                    <a:pt x="8674252" y="3801078"/>
                    <a:pt x="10393123" y="3421327"/>
                    <a:pt x="11175110" y="4018435"/>
                  </a:cubicBezTo>
                  <a:cubicBezTo>
                    <a:pt x="11957097" y="4615543"/>
                    <a:pt x="12171956" y="6206999"/>
                    <a:pt x="12779058" y="6806606"/>
                  </a:cubicBezTo>
                  <a:cubicBezTo>
                    <a:pt x="13386160" y="7406213"/>
                    <a:pt x="14467949" y="7463675"/>
                    <a:pt x="14817720" y="7616075"/>
                  </a:cubicBezTo>
                  <a:cubicBezTo>
                    <a:pt x="15167491" y="7768475"/>
                    <a:pt x="14842704" y="7393721"/>
                    <a:pt x="14877681" y="7721006"/>
                  </a:cubicBezTo>
                  <a:cubicBezTo>
                    <a:pt x="14912658" y="8048291"/>
                    <a:pt x="17301091" y="9245006"/>
                    <a:pt x="15027583" y="9579786"/>
                  </a:cubicBezTo>
                  <a:cubicBezTo>
                    <a:pt x="12754075" y="9914566"/>
                    <a:pt x="3510140" y="11176239"/>
                    <a:pt x="1236632" y="9729688"/>
                  </a:cubicBezTo>
                  <a:cubicBezTo>
                    <a:pt x="-1036876" y="8283137"/>
                    <a:pt x="319733" y="2429478"/>
                    <a:pt x="1386533" y="900481"/>
                  </a:cubicBezTo>
                  <a:cubicBezTo>
                    <a:pt x="2453333" y="-628516"/>
                    <a:pt x="6535655" y="168461"/>
                    <a:pt x="7652422" y="55570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任意多边形: 形状 23">
              <a:extLst>
                <a:ext uri="{FF2B5EF4-FFF2-40B4-BE49-F238E27FC236}">
                  <a16:creationId xmlns:a16="http://schemas.microsoft.com/office/drawing/2014/main" id="{7B2EF94C-A258-40E4-8E3A-547048856487}"/>
                </a:ext>
              </a:extLst>
            </p:cNvPr>
            <p:cNvSpPr/>
            <p:nvPr/>
          </p:nvSpPr>
          <p:spPr>
            <a:xfrm>
              <a:off x="-2713500" y="-306673"/>
              <a:ext cx="16007904" cy="10409157"/>
            </a:xfrm>
            <a:custGeom>
              <a:avLst/>
              <a:gdLst>
                <a:gd name="connsiteX0" fmla="*/ 7652422 w 16007904"/>
                <a:gd name="connsiteY0" fmla="*/ 555707 h 10409157"/>
                <a:gd name="connsiteX1" fmla="*/ 8087137 w 16007904"/>
                <a:gd name="connsiteY1" fmla="*/ 3223957 h 10409157"/>
                <a:gd name="connsiteX2" fmla="*/ 11175110 w 16007904"/>
                <a:gd name="connsiteY2" fmla="*/ 4018435 h 10409157"/>
                <a:gd name="connsiteX3" fmla="*/ 12779058 w 16007904"/>
                <a:gd name="connsiteY3" fmla="*/ 6806606 h 10409157"/>
                <a:gd name="connsiteX4" fmla="*/ 14817720 w 16007904"/>
                <a:gd name="connsiteY4" fmla="*/ 7616075 h 10409157"/>
                <a:gd name="connsiteX5" fmla="*/ 14877681 w 16007904"/>
                <a:gd name="connsiteY5" fmla="*/ 7721006 h 10409157"/>
                <a:gd name="connsiteX6" fmla="*/ 15027583 w 16007904"/>
                <a:gd name="connsiteY6" fmla="*/ 9579786 h 10409157"/>
                <a:gd name="connsiteX7" fmla="*/ 1236632 w 16007904"/>
                <a:gd name="connsiteY7" fmla="*/ 9729688 h 10409157"/>
                <a:gd name="connsiteX8" fmla="*/ 1386533 w 16007904"/>
                <a:gd name="connsiteY8" fmla="*/ 900481 h 10409157"/>
                <a:gd name="connsiteX9" fmla="*/ 7652422 w 16007904"/>
                <a:gd name="connsiteY9" fmla="*/ 555707 h 1040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007904" h="10409157">
                  <a:moveTo>
                    <a:pt x="7652422" y="555707"/>
                  </a:moveTo>
                  <a:cubicBezTo>
                    <a:pt x="8769189" y="942953"/>
                    <a:pt x="7500022" y="2646836"/>
                    <a:pt x="8087137" y="3223957"/>
                  </a:cubicBezTo>
                  <a:cubicBezTo>
                    <a:pt x="8674252" y="3801078"/>
                    <a:pt x="10393123" y="3421327"/>
                    <a:pt x="11175110" y="4018435"/>
                  </a:cubicBezTo>
                  <a:cubicBezTo>
                    <a:pt x="11957097" y="4615543"/>
                    <a:pt x="12171956" y="6206999"/>
                    <a:pt x="12779058" y="6806606"/>
                  </a:cubicBezTo>
                  <a:cubicBezTo>
                    <a:pt x="13386160" y="7406213"/>
                    <a:pt x="14467949" y="7463675"/>
                    <a:pt x="14817720" y="7616075"/>
                  </a:cubicBezTo>
                  <a:cubicBezTo>
                    <a:pt x="15167491" y="7768475"/>
                    <a:pt x="14842704" y="7393721"/>
                    <a:pt x="14877681" y="7721006"/>
                  </a:cubicBezTo>
                  <a:cubicBezTo>
                    <a:pt x="14912658" y="8048291"/>
                    <a:pt x="17301091" y="9245006"/>
                    <a:pt x="15027583" y="9579786"/>
                  </a:cubicBezTo>
                  <a:cubicBezTo>
                    <a:pt x="12754075" y="9914566"/>
                    <a:pt x="3510140" y="11176239"/>
                    <a:pt x="1236632" y="9729688"/>
                  </a:cubicBezTo>
                  <a:cubicBezTo>
                    <a:pt x="-1036876" y="8283137"/>
                    <a:pt x="319733" y="2429478"/>
                    <a:pt x="1386533" y="900481"/>
                  </a:cubicBezTo>
                  <a:cubicBezTo>
                    <a:pt x="2453333" y="-628516"/>
                    <a:pt x="6535655" y="168461"/>
                    <a:pt x="7652422" y="555707"/>
                  </a:cubicBezTo>
                  <a:close/>
                </a:path>
              </a:pathLst>
            </a:custGeom>
            <a:noFill/>
            <a:ln w="63500">
              <a:solidFill>
                <a:schemeClr val="bg2">
                  <a:lumMod val="1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032811" y="795098"/>
                <a:ext cx="2914861" cy="14400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400" b="1" dirty="0">
                    <a:solidFill>
                      <a:srgbClr val="841918"/>
                    </a:solidFill>
                    <a:latin typeface="Times New Roman" pitchFamily="18" charset="0"/>
                    <a:cs typeface="Times New Roman" pitchFamily="18" charset="0"/>
                  </a:rPr>
                  <a:t>a)</a:t>
                </a:r>
                <a14:m>
                  <m:oMath xmlns:m="http://schemas.openxmlformats.org/officeDocument/2006/math">
                    <m:r>
                      <a:rPr lang="en-US" sz="6000" b="1" smtClean="0">
                        <a:solidFill>
                          <a:srgbClr val="841918"/>
                        </a:solidFill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n-US" sz="6000" b="1" i="1" smtClean="0">
                            <a:solidFill>
                              <a:srgbClr val="841918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841918"/>
                            </a:solidFill>
                            <a:latin typeface="Cambria Math"/>
                          </a:rPr>
                          <m:t>𝟒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841918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7200" b="1" dirty="0">
                    <a:solidFill>
                      <a:srgbClr val="841918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400" b="1" dirty="0" err="1">
                    <a:solidFill>
                      <a:srgbClr val="841918"/>
                    </a:solidFill>
                    <a:latin typeface="Times New Roman" pitchFamily="18" charset="0"/>
                    <a:cs typeface="Times New Roman" pitchFamily="18" charset="0"/>
                  </a:rPr>
                  <a:t>và</a:t>
                </a:r>
                <a:r>
                  <a:rPr lang="en-US" sz="7200" b="1" dirty="0">
                    <a:solidFill>
                      <a:srgbClr val="841918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solidFill>
                              <a:srgbClr val="841918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841918"/>
                            </a:solidFill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841918"/>
                            </a:solidFill>
                            <a:latin typeface="Cambria Math"/>
                          </a:rPr>
                          <m:t>𝟖</m:t>
                        </m:r>
                      </m:den>
                    </m:f>
                  </m:oMath>
                </a14:m>
                <a:endParaRPr lang="en-US" sz="6000" b="1" dirty="0">
                  <a:solidFill>
                    <a:srgbClr val="841918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2811" y="795098"/>
                <a:ext cx="2914861" cy="1440010"/>
              </a:xfrm>
              <a:prstGeom prst="rect">
                <a:avLst/>
              </a:prstGeom>
              <a:blipFill rotWithShape="0">
                <a:blip r:embed="rId3"/>
                <a:stretch>
                  <a:fillRect l="-1253" b="-1266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684840" y="2257420"/>
            <a:ext cx="784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841918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3200" b="1" dirty="0">
                <a:solidFill>
                  <a:srgbClr val="84191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841918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84191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841918"/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3200" b="1" dirty="0">
                <a:solidFill>
                  <a:srgbClr val="841918"/>
                </a:solidFill>
                <a:latin typeface="Times New Roman" pitchFamily="18" charset="0"/>
                <a:cs typeface="Times New Roman" pitchFamily="18" charset="0"/>
              </a:rPr>
              <a:t>: 24</a:t>
            </a:r>
            <a:r>
              <a:rPr lang="en-US" sz="4800" b="1" dirty="0">
                <a:solidFill>
                  <a:srgbClr val="841918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05075" y="5132209"/>
                <a:ext cx="8159361" cy="11704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Vậy</a:t>
                </a:r>
                <a:r>
                  <a:rPr lang="en-US" sz="32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quy</a:t>
                </a:r>
                <a:r>
                  <a:rPr lang="en-US" sz="32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đồng</a:t>
                </a:r>
                <a:r>
                  <a:rPr lang="en-US" sz="32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mẫu</a:t>
                </a:r>
                <a:r>
                  <a:rPr lang="en-US" sz="32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32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của</a:t>
                </a:r>
                <a:r>
                  <a:rPr lang="en-US" sz="32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𝟒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và</a:t>
                </a:r>
                <a:r>
                  <a:rPr lang="en-US" sz="48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𝟖</m:t>
                        </m:r>
                      </m:den>
                    </m:f>
                  </m:oMath>
                </a14:m>
                <a:endParaRPr lang="en-US" sz="4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075" y="5132209"/>
                <a:ext cx="8159361" cy="1170449"/>
              </a:xfrm>
              <a:prstGeom prst="rect">
                <a:avLst/>
              </a:prstGeom>
              <a:blipFill rotWithShape="0">
                <a:blip r:embed="rId5"/>
                <a:stretch>
                  <a:fillRect l="-1867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743770" y="4354316"/>
                <a:ext cx="3522118" cy="11704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× </m:t>
                        </m:r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𝟖</m:t>
                        </m:r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× </m:t>
                        </m:r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𝟏𝟓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𝟐𝟒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3770" y="4354316"/>
                <a:ext cx="3522118" cy="1170449"/>
              </a:xfrm>
              <a:prstGeom prst="rect">
                <a:avLst/>
              </a:prstGeom>
              <a:blipFill rotWithShape="0">
                <a:blip r:embed="rId6"/>
                <a:stretch>
                  <a:fillRect b="-1250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6601281" y="5032443"/>
                <a:ext cx="3551587" cy="11667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được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𝟑𝟐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𝟐𝟒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và</a:t>
                </a:r>
                <a:r>
                  <a:rPr lang="en-US" sz="48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𝟏𝟓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𝟐𝟒</m:t>
                        </m:r>
                      </m:den>
                    </m:f>
                  </m:oMath>
                </a14:m>
                <a:endParaRPr lang="vi-VN" sz="16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1281" y="5032443"/>
                <a:ext cx="3551587" cy="1166730"/>
              </a:xfrm>
              <a:prstGeom prst="rect">
                <a:avLst/>
              </a:prstGeom>
              <a:blipFill rotWithShape="0">
                <a:blip r:embed="rId7"/>
                <a:stretch>
                  <a:fillRect l="-4467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8" t="317" r="32655" b="65122"/>
          <a:stretch/>
        </p:blipFill>
        <p:spPr>
          <a:xfrm>
            <a:off x="338639" y="375649"/>
            <a:ext cx="2431474" cy="19348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542816" y="3098943"/>
                <a:ext cx="4641784" cy="11594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Ta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có</a:t>
                </a:r>
                <a:r>
                  <a:rPr lang="en-US" sz="32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𝟒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𝟒</m:t>
                        </m:r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× </m:t>
                        </m:r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𝟖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× </m:t>
                        </m:r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𝟑𝟐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𝟐𝟒</m:t>
                        </m:r>
                      </m:den>
                    </m:f>
                  </m:oMath>
                </a14:m>
                <a:endParaRPr lang="vi-VN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816" y="3098943"/>
                <a:ext cx="4641784" cy="1159485"/>
              </a:xfrm>
              <a:prstGeom prst="rect">
                <a:avLst/>
              </a:prstGeom>
              <a:blipFill rotWithShape="0">
                <a:blip r:embed="rId10"/>
                <a:stretch>
                  <a:fillRect l="-3285" b="-12042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 12">
            <a:extLst>
              <a:ext uri="{FF2B5EF4-FFF2-40B4-BE49-F238E27FC236}">
                <a16:creationId xmlns:a16="http://schemas.microsoft.com/office/drawing/2014/main" id="{3312D12E-8152-4158-85AF-6F8C76BCE2A5}"/>
              </a:ext>
            </a:extLst>
          </p:cNvPr>
          <p:cNvGrpSpPr/>
          <p:nvPr/>
        </p:nvGrpSpPr>
        <p:grpSpPr>
          <a:xfrm>
            <a:off x="7057444" y="-43394"/>
            <a:ext cx="5567972" cy="3620732"/>
            <a:chOff x="7057444" y="-43394"/>
            <a:chExt cx="5567972" cy="3620732"/>
          </a:xfrm>
        </p:grpSpPr>
        <p:grpSp>
          <p:nvGrpSpPr>
            <p:cNvPr id="10" name="Group 9"/>
            <p:cNvGrpSpPr/>
            <p:nvPr/>
          </p:nvGrpSpPr>
          <p:grpSpPr>
            <a:xfrm>
              <a:off x="7057444" y="-43394"/>
              <a:ext cx="5567972" cy="3620732"/>
              <a:chOff x="6085616" y="-651564"/>
              <a:chExt cx="5597444" cy="4478278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85616" y="-651564"/>
                <a:ext cx="5597444" cy="4478278"/>
              </a:xfrm>
              <a:prstGeom prst="rect">
                <a:avLst/>
              </a:prstGeom>
            </p:spPr>
          </p:pic>
          <p:sp>
            <p:nvSpPr>
              <p:cNvPr id="9" name="Oval 8"/>
              <p:cNvSpPr/>
              <p:nvPr/>
            </p:nvSpPr>
            <p:spPr>
              <a:xfrm>
                <a:off x="6908538" y="711133"/>
                <a:ext cx="3951600" cy="649172"/>
              </a:xfrm>
              <a:prstGeom prst="ellipse">
                <a:avLst/>
              </a:prstGeom>
              <a:solidFill>
                <a:srgbClr val="ED98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6947322" y="2114808"/>
                <a:ext cx="3951600" cy="649172"/>
              </a:xfrm>
              <a:prstGeom prst="ellipse">
                <a:avLst/>
              </a:prstGeom>
              <a:solidFill>
                <a:srgbClr val="ED98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14" name="TextBox 13"/>
            <p:cNvSpPr txBox="1"/>
            <p:nvPr/>
          </p:nvSpPr>
          <p:spPr>
            <a:xfrm>
              <a:off x="8012740" y="1164421"/>
              <a:ext cx="356727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u="sng" dirty="0" err="1">
                  <a:solidFill>
                    <a:srgbClr val="841918"/>
                  </a:solidFill>
                  <a:latin typeface="UTM Avo" panose="02040603050506020204" pitchFamily="18" charset="0"/>
                </a:rPr>
                <a:t>Bài</a:t>
              </a:r>
              <a:r>
                <a:rPr lang="en-US" sz="3200" b="1" u="sng" dirty="0">
                  <a:solidFill>
                    <a:srgbClr val="841918"/>
                  </a:solidFill>
                  <a:latin typeface="UTM Avo" panose="02040603050506020204" pitchFamily="18" charset="0"/>
                </a:rPr>
                <a:t> 3</a:t>
              </a:r>
              <a:r>
                <a:rPr lang="en-US" sz="3200" b="1" dirty="0">
                  <a:solidFill>
                    <a:srgbClr val="841918"/>
                  </a:solidFill>
                  <a:latin typeface="UTM Avo" panose="02040603050506020204" pitchFamily="18" charset="0"/>
                </a:rPr>
                <a:t>: </a:t>
              </a:r>
              <a:r>
                <a:rPr lang="en-US" sz="3200" b="1" dirty="0" err="1">
                  <a:solidFill>
                    <a:srgbClr val="841918"/>
                  </a:solidFill>
                  <a:latin typeface="UTM Avo" panose="02040603050506020204" pitchFamily="18" charset="0"/>
                </a:rPr>
                <a:t>Quy</a:t>
              </a:r>
              <a:r>
                <a:rPr lang="en-US" sz="3200" b="1" dirty="0">
                  <a:solidFill>
                    <a:srgbClr val="841918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200" b="1" dirty="0" err="1">
                  <a:solidFill>
                    <a:srgbClr val="841918"/>
                  </a:solidFill>
                  <a:latin typeface="UTM Avo" panose="02040603050506020204" pitchFamily="18" charset="0"/>
                </a:rPr>
                <a:t>đồng</a:t>
              </a:r>
              <a:r>
                <a:rPr lang="en-US" sz="3200" b="1" dirty="0">
                  <a:solidFill>
                    <a:srgbClr val="841918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200" b="1" dirty="0" err="1">
                  <a:solidFill>
                    <a:srgbClr val="841918"/>
                  </a:solidFill>
                  <a:latin typeface="UTM Avo" panose="02040603050506020204" pitchFamily="18" charset="0"/>
                </a:rPr>
                <a:t>mẫu</a:t>
              </a:r>
              <a:r>
                <a:rPr lang="en-US" sz="3200" b="1" dirty="0">
                  <a:solidFill>
                    <a:srgbClr val="841918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200" b="1" dirty="0" err="1">
                  <a:solidFill>
                    <a:srgbClr val="841918"/>
                  </a:solidFill>
                  <a:latin typeface="UTM Avo" panose="02040603050506020204" pitchFamily="18" charset="0"/>
                </a:rPr>
                <a:t>số</a:t>
              </a:r>
              <a:r>
                <a:rPr lang="en-US" sz="3200" b="1" dirty="0">
                  <a:solidFill>
                    <a:srgbClr val="841918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200" b="1" dirty="0" err="1">
                  <a:solidFill>
                    <a:srgbClr val="841918"/>
                  </a:solidFill>
                  <a:latin typeface="UTM Avo" panose="02040603050506020204" pitchFamily="18" charset="0"/>
                </a:rPr>
                <a:t>các</a:t>
              </a:r>
              <a:r>
                <a:rPr lang="en-US" sz="3200" b="1" dirty="0">
                  <a:solidFill>
                    <a:srgbClr val="841918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200" b="1" dirty="0" err="1">
                  <a:solidFill>
                    <a:srgbClr val="841918"/>
                  </a:solidFill>
                  <a:latin typeface="UTM Avo" panose="02040603050506020204" pitchFamily="18" charset="0"/>
                </a:rPr>
                <a:t>phân</a:t>
              </a:r>
              <a:r>
                <a:rPr lang="en-US" sz="3200" b="1" dirty="0">
                  <a:solidFill>
                    <a:srgbClr val="841918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200" b="1" dirty="0" err="1">
                  <a:solidFill>
                    <a:srgbClr val="841918"/>
                  </a:solidFill>
                  <a:latin typeface="UTM Avo" panose="02040603050506020204" pitchFamily="18" charset="0"/>
                </a:rPr>
                <a:t>số</a:t>
              </a:r>
              <a:r>
                <a:rPr lang="en-US" sz="3200" b="1" dirty="0">
                  <a:solidFill>
                    <a:srgbClr val="841918"/>
                  </a:solidFill>
                  <a:latin typeface="UTM Avo" panose="02040603050506020204" pitchFamily="18" charset="0"/>
                </a:rPr>
                <a:t>:</a:t>
              </a:r>
              <a:endParaRPr lang="vi-VN" sz="3200" b="1" dirty="0">
                <a:solidFill>
                  <a:srgbClr val="841918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B427963-A2A0-4CF8-B6D2-6C232255F673}"/>
              </a:ext>
            </a:extLst>
          </p:cNvPr>
          <p:cNvGrpSpPr/>
          <p:nvPr/>
        </p:nvGrpSpPr>
        <p:grpSpPr>
          <a:xfrm>
            <a:off x="5471025" y="-282277"/>
            <a:ext cx="2461862" cy="3679388"/>
            <a:chOff x="8428698" y="986914"/>
            <a:chExt cx="3225692" cy="4687610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83576B4C-DAF1-41DD-A71D-A3A7819A25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49" r="20898"/>
            <a:stretch/>
          </p:blipFill>
          <p:spPr>
            <a:xfrm>
              <a:off x="8428698" y="986914"/>
              <a:ext cx="3225692" cy="4687610"/>
            </a:xfrm>
            <a:prstGeom prst="rect">
              <a:avLst/>
            </a:prstGeom>
          </p:spPr>
        </p:pic>
        <p:sp>
          <p:nvSpPr>
            <p:cNvPr id="26" name="Rectangle: Rounded Corners 25">
              <a:hlinkClick r:id="rId13" action="ppaction://hlinksldjump"/>
              <a:extLst>
                <a:ext uri="{FF2B5EF4-FFF2-40B4-BE49-F238E27FC236}">
                  <a16:creationId xmlns:a16="http://schemas.microsoft.com/office/drawing/2014/main" id="{FADAD054-F17A-4515-8458-0CBE325F6F4D}"/>
                </a:ext>
              </a:extLst>
            </p:cNvPr>
            <p:cNvSpPr/>
            <p:nvPr/>
          </p:nvSpPr>
          <p:spPr>
            <a:xfrm>
              <a:off x="9017019" y="4984896"/>
              <a:ext cx="2393334" cy="679202"/>
            </a:xfrm>
            <a:prstGeom prst="roundRect">
              <a:avLst/>
            </a:prstGeom>
            <a:solidFill>
              <a:srgbClr val="FFCE45"/>
            </a:solidFill>
            <a:ln>
              <a:solidFill>
                <a:srgbClr val="84191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5C0BF7C-F4E0-47DE-8E98-BDECB712B454}"/>
                </a:ext>
              </a:extLst>
            </p:cNvPr>
            <p:cNvSpPr txBox="1"/>
            <p:nvPr/>
          </p:nvSpPr>
          <p:spPr>
            <a:xfrm>
              <a:off x="8882356" y="5011010"/>
              <a:ext cx="2671217" cy="6269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>
                  <a:solidFill>
                    <a:srgbClr val="74261F"/>
                  </a:solidFill>
                  <a:latin typeface="UTM Avo" panose="02040603050506020204" pitchFamily="18" charset="0"/>
                </a:rPr>
                <a:t>Thực</a:t>
              </a:r>
              <a:r>
                <a:rPr lang="en-US" sz="2400" b="1" dirty="0">
                  <a:solidFill>
                    <a:srgbClr val="74261F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400" b="1" dirty="0" err="1">
                  <a:solidFill>
                    <a:srgbClr val="74261F"/>
                  </a:solidFill>
                  <a:latin typeface="UTM Avo" panose="02040603050506020204" pitchFamily="18" charset="0"/>
                </a:rPr>
                <a:t>đơn</a:t>
              </a:r>
              <a:r>
                <a:rPr lang="en-US" sz="2400" b="1" dirty="0">
                  <a:solidFill>
                    <a:srgbClr val="74261F"/>
                  </a:solidFill>
                  <a:latin typeface="UTM Avo" panose="02040603050506020204" pitchFamily="18" charset="0"/>
                </a:rPr>
                <a:t> 3</a:t>
              </a:r>
              <a:endParaRPr lang="vi-VN" sz="2400" b="1" dirty="0">
                <a:solidFill>
                  <a:srgbClr val="74261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23290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4" grpId="0"/>
      <p:bldP spid="6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2339428" y="-368200"/>
            <a:ext cx="16225600" cy="10780504"/>
            <a:chOff x="-2713500" y="-678020"/>
            <a:chExt cx="16225600" cy="10780504"/>
          </a:xfrm>
        </p:grpSpPr>
        <p:sp>
          <p:nvSpPr>
            <p:cNvPr id="2" name="任意多边形: 形状 1">
              <a:extLst>
                <a:ext uri="{FF2B5EF4-FFF2-40B4-BE49-F238E27FC236}">
                  <a16:creationId xmlns:a16="http://schemas.microsoft.com/office/drawing/2014/main" id="{A2B4606C-CD82-4461-AC46-A2BEA54BA645}"/>
                </a:ext>
              </a:extLst>
            </p:cNvPr>
            <p:cNvSpPr/>
            <p:nvPr/>
          </p:nvSpPr>
          <p:spPr>
            <a:xfrm>
              <a:off x="-2495804" y="-678020"/>
              <a:ext cx="16007904" cy="10409157"/>
            </a:xfrm>
            <a:custGeom>
              <a:avLst/>
              <a:gdLst>
                <a:gd name="connsiteX0" fmla="*/ 7652422 w 16007904"/>
                <a:gd name="connsiteY0" fmla="*/ 555707 h 10409157"/>
                <a:gd name="connsiteX1" fmla="*/ 8087137 w 16007904"/>
                <a:gd name="connsiteY1" fmla="*/ 3223957 h 10409157"/>
                <a:gd name="connsiteX2" fmla="*/ 11175110 w 16007904"/>
                <a:gd name="connsiteY2" fmla="*/ 4018435 h 10409157"/>
                <a:gd name="connsiteX3" fmla="*/ 12779058 w 16007904"/>
                <a:gd name="connsiteY3" fmla="*/ 6806606 h 10409157"/>
                <a:gd name="connsiteX4" fmla="*/ 14817720 w 16007904"/>
                <a:gd name="connsiteY4" fmla="*/ 7616075 h 10409157"/>
                <a:gd name="connsiteX5" fmla="*/ 14877681 w 16007904"/>
                <a:gd name="connsiteY5" fmla="*/ 7721006 h 10409157"/>
                <a:gd name="connsiteX6" fmla="*/ 15027583 w 16007904"/>
                <a:gd name="connsiteY6" fmla="*/ 9579786 h 10409157"/>
                <a:gd name="connsiteX7" fmla="*/ 1236632 w 16007904"/>
                <a:gd name="connsiteY7" fmla="*/ 9729688 h 10409157"/>
                <a:gd name="connsiteX8" fmla="*/ 1386533 w 16007904"/>
                <a:gd name="connsiteY8" fmla="*/ 900481 h 10409157"/>
                <a:gd name="connsiteX9" fmla="*/ 7652422 w 16007904"/>
                <a:gd name="connsiteY9" fmla="*/ 555707 h 1040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007904" h="10409157">
                  <a:moveTo>
                    <a:pt x="7652422" y="555707"/>
                  </a:moveTo>
                  <a:cubicBezTo>
                    <a:pt x="8769189" y="942953"/>
                    <a:pt x="7500022" y="2646836"/>
                    <a:pt x="8087137" y="3223957"/>
                  </a:cubicBezTo>
                  <a:cubicBezTo>
                    <a:pt x="8674252" y="3801078"/>
                    <a:pt x="10393123" y="3421327"/>
                    <a:pt x="11175110" y="4018435"/>
                  </a:cubicBezTo>
                  <a:cubicBezTo>
                    <a:pt x="11957097" y="4615543"/>
                    <a:pt x="12171956" y="6206999"/>
                    <a:pt x="12779058" y="6806606"/>
                  </a:cubicBezTo>
                  <a:cubicBezTo>
                    <a:pt x="13386160" y="7406213"/>
                    <a:pt x="14467949" y="7463675"/>
                    <a:pt x="14817720" y="7616075"/>
                  </a:cubicBezTo>
                  <a:cubicBezTo>
                    <a:pt x="15167491" y="7768475"/>
                    <a:pt x="14842704" y="7393721"/>
                    <a:pt x="14877681" y="7721006"/>
                  </a:cubicBezTo>
                  <a:cubicBezTo>
                    <a:pt x="14912658" y="8048291"/>
                    <a:pt x="17301091" y="9245006"/>
                    <a:pt x="15027583" y="9579786"/>
                  </a:cubicBezTo>
                  <a:cubicBezTo>
                    <a:pt x="12754075" y="9914566"/>
                    <a:pt x="3510140" y="11176239"/>
                    <a:pt x="1236632" y="9729688"/>
                  </a:cubicBezTo>
                  <a:cubicBezTo>
                    <a:pt x="-1036876" y="8283137"/>
                    <a:pt x="319733" y="2429478"/>
                    <a:pt x="1386533" y="900481"/>
                  </a:cubicBezTo>
                  <a:cubicBezTo>
                    <a:pt x="2453333" y="-628516"/>
                    <a:pt x="6535655" y="168461"/>
                    <a:pt x="7652422" y="55570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4" name="任意多边形: 形状 23">
              <a:extLst>
                <a:ext uri="{FF2B5EF4-FFF2-40B4-BE49-F238E27FC236}">
                  <a16:creationId xmlns:a16="http://schemas.microsoft.com/office/drawing/2014/main" id="{7B2EF94C-A258-40E4-8E3A-547048856487}"/>
                </a:ext>
              </a:extLst>
            </p:cNvPr>
            <p:cNvSpPr/>
            <p:nvPr/>
          </p:nvSpPr>
          <p:spPr>
            <a:xfrm>
              <a:off x="-2713500" y="-306673"/>
              <a:ext cx="16007904" cy="10409157"/>
            </a:xfrm>
            <a:custGeom>
              <a:avLst/>
              <a:gdLst>
                <a:gd name="connsiteX0" fmla="*/ 7652422 w 16007904"/>
                <a:gd name="connsiteY0" fmla="*/ 555707 h 10409157"/>
                <a:gd name="connsiteX1" fmla="*/ 8087137 w 16007904"/>
                <a:gd name="connsiteY1" fmla="*/ 3223957 h 10409157"/>
                <a:gd name="connsiteX2" fmla="*/ 11175110 w 16007904"/>
                <a:gd name="connsiteY2" fmla="*/ 4018435 h 10409157"/>
                <a:gd name="connsiteX3" fmla="*/ 12779058 w 16007904"/>
                <a:gd name="connsiteY3" fmla="*/ 6806606 h 10409157"/>
                <a:gd name="connsiteX4" fmla="*/ 14817720 w 16007904"/>
                <a:gd name="connsiteY4" fmla="*/ 7616075 h 10409157"/>
                <a:gd name="connsiteX5" fmla="*/ 14877681 w 16007904"/>
                <a:gd name="connsiteY5" fmla="*/ 7721006 h 10409157"/>
                <a:gd name="connsiteX6" fmla="*/ 15027583 w 16007904"/>
                <a:gd name="connsiteY6" fmla="*/ 9579786 h 10409157"/>
                <a:gd name="connsiteX7" fmla="*/ 1236632 w 16007904"/>
                <a:gd name="connsiteY7" fmla="*/ 9729688 h 10409157"/>
                <a:gd name="connsiteX8" fmla="*/ 1386533 w 16007904"/>
                <a:gd name="connsiteY8" fmla="*/ 900481 h 10409157"/>
                <a:gd name="connsiteX9" fmla="*/ 7652422 w 16007904"/>
                <a:gd name="connsiteY9" fmla="*/ 555707 h 1040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007904" h="10409157">
                  <a:moveTo>
                    <a:pt x="7652422" y="555707"/>
                  </a:moveTo>
                  <a:cubicBezTo>
                    <a:pt x="8769189" y="942953"/>
                    <a:pt x="7500022" y="2646836"/>
                    <a:pt x="8087137" y="3223957"/>
                  </a:cubicBezTo>
                  <a:cubicBezTo>
                    <a:pt x="8674252" y="3801078"/>
                    <a:pt x="10393123" y="3421327"/>
                    <a:pt x="11175110" y="4018435"/>
                  </a:cubicBezTo>
                  <a:cubicBezTo>
                    <a:pt x="11957097" y="4615543"/>
                    <a:pt x="12171956" y="6206999"/>
                    <a:pt x="12779058" y="6806606"/>
                  </a:cubicBezTo>
                  <a:cubicBezTo>
                    <a:pt x="13386160" y="7406213"/>
                    <a:pt x="14467949" y="7463675"/>
                    <a:pt x="14817720" y="7616075"/>
                  </a:cubicBezTo>
                  <a:cubicBezTo>
                    <a:pt x="15167491" y="7768475"/>
                    <a:pt x="14842704" y="7393721"/>
                    <a:pt x="14877681" y="7721006"/>
                  </a:cubicBezTo>
                  <a:cubicBezTo>
                    <a:pt x="14912658" y="8048291"/>
                    <a:pt x="17301091" y="9245006"/>
                    <a:pt x="15027583" y="9579786"/>
                  </a:cubicBezTo>
                  <a:cubicBezTo>
                    <a:pt x="12754075" y="9914566"/>
                    <a:pt x="3510140" y="11176239"/>
                    <a:pt x="1236632" y="9729688"/>
                  </a:cubicBezTo>
                  <a:cubicBezTo>
                    <a:pt x="-1036876" y="8283137"/>
                    <a:pt x="319733" y="2429478"/>
                    <a:pt x="1386533" y="900481"/>
                  </a:cubicBezTo>
                  <a:cubicBezTo>
                    <a:pt x="2453333" y="-628516"/>
                    <a:pt x="6535655" y="168461"/>
                    <a:pt x="7652422" y="555707"/>
                  </a:cubicBezTo>
                  <a:close/>
                </a:path>
              </a:pathLst>
            </a:custGeom>
            <a:noFill/>
            <a:ln w="63500">
              <a:solidFill>
                <a:schemeClr val="bg2">
                  <a:lumMod val="1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032811" y="795098"/>
                <a:ext cx="2914861" cy="14400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400" b="1" dirty="0">
                    <a:solidFill>
                      <a:srgbClr val="841918"/>
                    </a:solidFill>
                    <a:latin typeface="Times New Roman" pitchFamily="18" charset="0"/>
                    <a:cs typeface="Times New Roman" pitchFamily="18" charset="0"/>
                  </a:rPr>
                  <a:t>b)</a:t>
                </a:r>
                <a14:m>
                  <m:oMath xmlns:m="http://schemas.openxmlformats.org/officeDocument/2006/math">
                    <m:r>
                      <a:rPr lang="en-US" sz="6000" b="1" smtClean="0">
                        <a:solidFill>
                          <a:srgbClr val="841918"/>
                        </a:solidFill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n-US" sz="6000" b="1" i="1" smtClean="0">
                            <a:solidFill>
                              <a:srgbClr val="841918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841918"/>
                            </a:solidFill>
                            <a:latin typeface="Cambria Math"/>
                          </a:rPr>
                          <m:t>𝟒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841918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7200" b="1" dirty="0">
                    <a:solidFill>
                      <a:srgbClr val="841918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400" b="1" dirty="0" err="1">
                    <a:solidFill>
                      <a:srgbClr val="841918"/>
                    </a:solidFill>
                    <a:latin typeface="Times New Roman" pitchFamily="18" charset="0"/>
                    <a:cs typeface="Times New Roman" pitchFamily="18" charset="0"/>
                  </a:rPr>
                  <a:t>và</a:t>
                </a:r>
                <a:r>
                  <a:rPr lang="en-US" sz="7200" b="1" dirty="0">
                    <a:solidFill>
                      <a:srgbClr val="841918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solidFill>
                              <a:srgbClr val="841918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841918"/>
                            </a:solidFill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841918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sz="6000" b="1" dirty="0">
                  <a:solidFill>
                    <a:srgbClr val="841918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2811" y="795098"/>
                <a:ext cx="2914861" cy="1440010"/>
              </a:xfrm>
              <a:prstGeom prst="rect">
                <a:avLst/>
              </a:prstGeom>
              <a:blipFill rotWithShape="0">
                <a:blip r:embed="rId3"/>
                <a:stretch>
                  <a:fillRect l="-1879" b="-1266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612552" y="2417161"/>
            <a:ext cx="3487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841918"/>
                </a:solidFill>
                <a:latin typeface="Times New Roman" pitchFamily="18" charset="0"/>
                <a:cs typeface="Times New Roman" pitchFamily="18" charset="0"/>
              </a:rPr>
              <a:t>Mẫu </a:t>
            </a:r>
            <a:r>
              <a:rPr lang="en-US" sz="3200" b="1" dirty="0" err="1">
                <a:solidFill>
                  <a:srgbClr val="841918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84191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841918"/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3200" b="1" dirty="0">
                <a:solidFill>
                  <a:srgbClr val="841918"/>
                </a:solidFill>
                <a:latin typeface="Times New Roman" pitchFamily="18" charset="0"/>
                <a:cs typeface="Times New Roman" pitchFamily="18" charset="0"/>
              </a:rPr>
              <a:t>: 45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05075" y="5132209"/>
                <a:ext cx="8159361" cy="11704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Vậy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quy</a:t>
                </a:r>
                <a:r>
                  <a:rPr lang="en-US" sz="32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đồng</a:t>
                </a:r>
                <a:r>
                  <a:rPr lang="en-US" sz="32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mẫu</a:t>
                </a:r>
                <a:r>
                  <a:rPr lang="en-US" sz="32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32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của</a:t>
                </a:r>
                <a:r>
                  <a:rPr lang="en-US" sz="32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𝟒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và</a:t>
                </a:r>
                <a:r>
                  <a:rPr lang="en-US" sz="48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sz="4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075" y="5132209"/>
                <a:ext cx="8159361" cy="1170449"/>
              </a:xfrm>
              <a:prstGeom prst="rect">
                <a:avLst/>
              </a:prstGeom>
              <a:blipFill rotWithShape="0">
                <a:blip r:embed="rId5"/>
                <a:stretch>
                  <a:fillRect l="-1867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729182" y="4281000"/>
                <a:ext cx="3522118" cy="11704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×</m:t>
                        </m:r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×</m:t>
                        </m:r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𝟒𝟓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9182" y="4281000"/>
                <a:ext cx="3522118" cy="1170449"/>
              </a:xfrm>
              <a:prstGeom prst="rect">
                <a:avLst/>
              </a:prstGeom>
              <a:blipFill rotWithShape="0">
                <a:blip r:embed="rId6"/>
                <a:stretch>
                  <a:fillRect b="-1250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6601281" y="5032443"/>
                <a:ext cx="3551587" cy="11667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được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𝟒𝟓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và</a:t>
                </a:r>
                <a:r>
                  <a:rPr lang="en-US" sz="48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𝟒𝟓</m:t>
                        </m:r>
                      </m:den>
                    </m:f>
                  </m:oMath>
                </a14:m>
                <a:endParaRPr lang="vi-VN" sz="1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1281" y="5032443"/>
                <a:ext cx="3551587" cy="1166730"/>
              </a:xfrm>
              <a:prstGeom prst="rect">
                <a:avLst/>
              </a:prstGeom>
              <a:blipFill rotWithShape="0">
                <a:blip r:embed="rId7"/>
                <a:stretch>
                  <a:fillRect l="-4467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56" t="21589" r="9407" b="46065"/>
          <a:stretch/>
        </p:blipFill>
        <p:spPr>
          <a:xfrm>
            <a:off x="556335" y="540838"/>
            <a:ext cx="1894313" cy="175693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560704" y="3002386"/>
                <a:ext cx="5157950" cy="11592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32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Ta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có</a:t>
                </a:r>
                <a:r>
                  <a:rPr lang="en-US" sz="32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𝟒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𝟒</m:t>
                        </m:r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×</m:t>
                        </m:r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×</m:t>
                        </m:r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𝟑𝟔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𝟒𝟓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   </a:t>
                </a: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704" y="3002386"/>
                <a:ext cx="5157950" cy="1159228"/>
              </a:xfrm>
              <a:prstGeom prst="rect">
                <a:avLst/>
              </a:prstGeom>
              <a:blipFill rotWithShape="0">
                <a:blip r:embed="rId10"/>
                <a:stretch>
                  <a:fillRect l="-3073" b="-12632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up 18">
            <a:extLst>
              <a:ext uri="{FF2B5EF4-FFF2-40B4-BE49-F238E27FC236}">
                <a16:creationId xmlns:a16="http://schemas.microsoft.com/office/drawing/2014/main" id="{FD6B8240-0192-4E59-B4F6-49C249B0C8C3}"/>
              </a:ext>
            </a:extLst>
          </p:cNvPr>
          <p:cNvGrpSpPr/>
          <p:nvPr/>
        </p:nvGrpSpPr>
        <p:grpSpPr>
          <a:xfrm>
            <a:off x="5483039" y="-208587"/>
            <a:ext cx="7142377" cy="3887272"/>
            <a:chOff x="5483039" y="-208587"/>
            <a:chExt cx="7142377" cy="3887272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892EFAC9-3E5E-4D57-860C-D8A5BD16AD53}"/>
                </a:ext>
              </a:extLst>
            </p:cNvPr>
            <p:cNvGrpSpPr/>
            <p:nvPr/>
          </p:nvGrpSpPr>
          <p:grpSpPr>
            <a:xfrm>
              <a:off x="7057444" y="-43394"/>
              <a:ext cx="5567972" cy="3620732"/>
              <a:chOff x="7057444" y="-43394"/>
              <a:chExt cx="5567972" cy="3620732"/>
            </a:xfrm>
          </p:grpSpPr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B6C5121D-7C0D-474A-B9AD-922DA7E06648}"/>
                  </a:ext>
                </a:extLst>
              </p:cNvPr>
              <p:cNvGrpSpPr/>
              <p:nvPr/>
            </p:nvGrpSpPr>
            <p:grpSpPr>
              <a:xfrm>
                <a:off x="7057444" y="-43394"/>
                <a:ext cx="5567972" cy="3620732"/>
                <a:chOff x="6085616" y="-651564"/>
                <a:chExt cx="5597444" cy="4478278"/>
              </a:xfrm>
            </p:grpSpPr>
            <p:pic>
              <p:nvPicPr>
                <p:cNvPr id="31" name="Picture 30">
                  <a:extLst>
                    <a:ext uri="{FF2B5EF4-FFF2-40B4-BE49-F238E27FC236}">
                      <a16:creationId xmlns:a16="http://schemas.microsoft.com/office/drawing/2014/main" id="{E0839C00-0692-4E1C-B0F1-362225E1F52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085616" y="-651564"/>
                  <a:ext cx="5597444" cy="4478278"/>
                </a:xfrm>
                <a:prstGeom prst="rect">
                  <a:avLst/>
                </a:prstGeom>
              </p:spPr>
            </p:pic>
            <p:sp>
              <p:nvSpPr>
                <p:cNvPr id="32" name="Oval 31">
                  <a:extLst>
                    <a:ext uri="{FF2B5EF4-FFF2-40B4-BE49-F238E27FC236}">
                      <a16:creationId xmlns:a16="http://schemas.microsoft.com/office/drawing/2014/main" id="{49CC47EE-B47B-479C-B369-5DD47FC103DC}"/>
                    </a:ext>
                  </a:extLst>
                </p:cNvPr>
                <p:cNvSpPr/>
                <p:nvPr/>
              </p:nvSpPr>
              <p:spPr>
                <a:xfrm>
                  <a:off x="6908538" y="711133"/>
                  <a:ext cx="3951600" cy="649172"/>
                </a:xfrm>
                <a:prstGeom prst="ellipse">
                  <a:avLst/>
                </a:prstGeom>
                <a:solidFill>
                  <a:srgbClr val="ED98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vi-VN"/>
                </a:p>
              </p:txBody>
            </p:sp>
            <p:sp>
              <p:nvSpPr>
                <p:cNvPr id="33" name="Oval 32">
                  <a:extLst>
                    <a:ext uri="{FF2B5EF4-FFF2-40B4-BE49-F238E27FC236}">
                      <a16:creationId xmlns:a16="http://schemas.microsoft.com/office/drawing/2014/main" id="{01D5C82E-CD5C-4B2A-B6C4-50A3559126F8}"/>
                    </a:ext>
                  </a:extLst>
                </p:cNvPr>
                <p:cNvSpPr/>
                <p:nvPr/>
              </p:nvSpPr>
              <p:spPr>
                <a:xfrm>
                  <a:off x="6947322" y="2114808"/>
                  <a:ext cx="3951600" cy="649172"/>
                </a:xfrm>
                <a:prstGeom prst="ellipse">
                  <a:avLst/>
                </a:prstGeom>
                <a:solidFill>
                  <a:srgbClr val="ED98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vi-VN"/>
                </a:p>
              </p:txBody>
            </p:sp>
          </p:grp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9D5C85F-AF00-4BEB-95D6-10B865403F13}"/>
                  </a:ext>
                </a:extLst>
              </p:cNvPr>
              <p:cNvSpPr txBox="1"/>
              <p:nvPr/>
            </p:nvSpPr>
            <p:spPr>
              <a:xfrm>
                <a:off x="8012740" y="1164421"/>
                <a:ext cx="3567276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b="1" u="sng" dirty="0" err="1">
                    <a:solidFill>
                      <a:srgbClr val="841918"/>
                    </a:solidFill>
                    <a:latin typeface="UTM Avo" panose="02040603050506020204" pitchFamily="18" charset="0"/>
                  </a:rPr>
                  <a:t>Bài</a:t>
                </a:r>
                <a:r>
                  <a:rPr lang="en-US" sz="3200" b="1" u="sng" dirty="0">
                    <a:solidFill>
                      <a:srgbClr val="841918"/>
                    </a:solidFill>
                    <a:latin typeface="UTM Avo" panose="02040603050506020204" pitchFamily="18" charset="0"/>
                  </a:rPr>
                  <a:t> 3</a:t>
                </a:r>
                <a:r>
                  <a:rPr lang="en-US" sz="3200" b="1" dirty="0">
                    <a:solidFill>
                      <a:srgbClr val="841918"/>
                    </a:solidFill>
                    <a:latin typeface="UTM Avo" panose="02040603050506020204" pitchFamily="18" charset="0"/>
                  </a:rPr>
                  <a:t>: </a:t>
                </a:r>
                <a:r>
                  <a:rPr lang="en-US" sz="3200" b="1" dirty="0" err="1">
                    <a:solidFill>
                      <a:srgbClr val="841918"/>
                    </a:solidFill>
                    <a:latin typeface="UTM Avo" panose="02040603050506020204" pitchFamily="18" charset="0"/>
                  </a:rPr>
                  <a:t>Quy</a:t>
                </a:r>
                <a:r>
                  <a:rPr lang="en-US" sz="3200" b="1" dirty="0">
                    <a:solidFill>
                      <a:srgbClr val="841918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841918"/>
                    </a:solidFill>
                    <a:latin typeface="UTM Avo" panose="02040603050506020204" pitchFamily="18" charset="0"/>
                  </a:rPr>
                  <a:t>đồng</a:t>
                </a:r>
                <a:r>
                  <a:rPr lang="en-US" sz="3200" b="1" dirty="0">
                    <a:solidFill>
                      <a:srgbClr val="841918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841918"/>
                    </a:solidFill>
                    <a:latin typeface="UTM Avo" panose="02040603050506020204" pitchFamily="18" charset="0"/>
                  </a:rPr>
                  <a:t>mẫu</a:t>
                </a:r>
                <a:r>
                  <a:rPr lang="en-US" sz="3200" b="1" dirty="0">
                    <a:solidFill>
                      <a:srgbClr val="841918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841918"/>
                    </a:solidFill>
                    <a:latin typeface="UTM Avo" panose="02040603050506020204" pitchFamily="18" charset="0"/>
                  </a:rPr>
                  <a:t>số</a:t>
                </a:r>
                <a:r>
                  <a:rPr lang="en-US" sz="3200" b="1" dirty="0">
                    <a:solidFill>
                      <a:srgbClr val="841918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841918"/>
                    </a:solidFill>
                    <a:latin typeface="UTM Avo" panose="02040603050506020204" pitchFamily="18" charset="0"/>
                  </a:rPr>
                  <a:t>các</a:t>
                </a:r>
                <a:r>
                  <a:rPr lang="en-US" sz="3200" b="1" dirty="0">
                    <a:solidFill>
                      <a:srgbClr val="841918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841918"/>
                    </a:solidFill>
                    <a:latin typeface="UTM Avo" panose="02040603050506020204" pitchFamily="18" charset="0"/>
                  </a:rPr>
                  <a:t>phân</a:t>
                </a:r>
                <a:r>
                  <a:rPr lang="en-US" sz="3200" b="1" dirty="0">
                    <a:solidFill>
                      <a:srgbClr val="841918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841918"/>
                    </a:solidFill>
                    <a:latin typeface="UTM Avo" panose="02040603050506020204" pitchFamily="18" charset="0"/>
                  </a:rPr>
                  <a:t>số</a:t>
                </a:r>
                <a:r>
                  <a:rPr lang="en-US" sz="3200" b="1" dirty="0">
                    <a:solidFill>
                      <a:srgbClr val="841918"/>
                    </a:solidFill>
                    <a:latin typeface="UTM Avo" panose="02040603050506020204" pitchFamily="18" charset="0"/>
                  </a:rPr>
                  <a:t>:</a:t>
                </a:r>
                <a:endParaRPr lang="vi-VN" sz="3200" b="1" dirty="0">
                  <a:solidFill>
                    <a:srgbClr val="841918"/>
                  </a:solidFill>
                </a:endParaRPr>
              </a:p>
            </p:txBody>
          </p:sp>
        </p:grp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E3869374-F881-4741-9769-5614E1949B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49" r="20898"/>
            <a:stretch/>
          </p:blipFill>
          <p:spPr>
            <a:xfrm>
              <a:off x="5483039" y="-208587"/>
              <a:ext cx="2674954" cy="38872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484915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4" grpId="0"/>
      <p:bldP spid="6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693546" y="727332"/>
            <a:ext cx="8098761" cy="1200330"/>
            <a:chOff x="1473679" y="1127197"/>
            <a:chExt cx="8154845" cy="1200330"/>
          </a:xfrm>
        </p:grpSpPr>
        <p:sp>
          <p:nvSpPr>
            <p:cNvPr id="4" name="TextBox 3"/>
            <p:cNvSpPr txBox="1"/>
            <p:nvPr/>
          </p:nvSpPr>
          <p:spPr>
            <a:xfrm>
              <a:off x="1473679" y="1127198"/>
              <a:ext cx="815484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ln w="155575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glow rad="228600">
                      <a:schemeClr val="bg1">
                        <a:alpha val="40000"/>
                      </a:schemeClr>
                    </a:glow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UTM Showcard" panose="02040603050506020204" pitchFamily="18" charset="0"/>
                </a:rPr>
                <a:t>NHÀ HÀNG VUI VẺ</a:t>
              </a:r>
              <a:endParaRPr lang="vi-VN" sz="7200" dirty="0">
                <a:ln w="155575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228600">
                    <a:schemeClr val="bg1"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473679" y="1127197"/>
              <a:ext cx="806985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r>
                <a:rPr lang="en-US" sz="7200" dirty="0">
                  <a:gradFill flip="none" rotWithShape="1">
                    <a:gsLst>
                      <a:gs pos="70000">
                        <a:srgbClr val="51AAD6"/>
                      </a:gs>
                      <a:gs pos="16000">
                        <a:srgbClr val="FEAAA0"/>
                      </a:gs>
                      <a:gs pos="48000">
                        <a:srgbClr val="A81704"/>
                      </a:gs>
                    </a:gsLst>
                    <a:lin ang="16200000" scaled="1"/>
                    <a:tileRect/>
                  </a:gradFill>
                  <a:latin typeface="UTM Showcard" panose="02040603050506020204" pitchFamily="18" charset="0"/>
                </a:rPr>
                <a:t>NHÀ HÀNG VUI VẺ</a:t>
              </a:r>
              <a:endParaRPr lang="vi-VN" sz="7200" dirty="0">
                <a:gradFill flip="none" rotWithShape="1">
                  <a:gsLst>
                    <a:gs pos="70000">
                      <a:srgbClr val="51AAD6"/>
                    </a:gs>
                    <a:gs pos="16000">
                      <a:srgbClr val="FEAAA0"/>
                    </a:gs>
                    <a:gs pos="48000">
                      <a:srgbClr val="A81704"/>
                    </a:gs>
                  </a:gsLst>
                  <a:lin ang="16200000" scaled="1"/>
                  <a:tileRect/>
                </a:gradFill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3608" y="1575582"/>
            <a:ext cx="6231461" cy="498552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0091979-D380-149E-7B03-686B4B933C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20048" y="7373"/>
            <a:ext cx="1771952" cy="680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0248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2339428" y="-368200"/>
            <a:ext cx="16225600" cy="10780504"/>
            <a:chOff x="-2713500" y="-678020"/>
            <a:chExt cx="16225600" cy="10780504"/>
          </a:xfrm>
        </p:grpSpPr>
        <p:sp>
          <p:nvSpPr>
            <p:cNvPr id="2" name="任意多边形: 形状 1">
              <a:extLst>
                <a:ext uri="{FF2B5EF4-FFF2-40B4-BE49-F238E27FC236}">
                  <a16:creationId xmlns:a16="http://schemas.microsoft.com/office/drawing/2014/main" id="{A2B4606C-CD82-4461-AC46-A2BEA54BA645}"/>
                </a:ext>
              </a:extLst>
            </p:cNvPr>
            <p:cNvSpPr/>
            <p:nvPr/>
          </p:nvSpPr>
          <p:spPr>
            <a:xfrm>
              <a:off x="-2495804" y="-678020"/>
              <a:ext cx="16007904" cy="10409157"/>
            </a:xfrm>
            <a:custGeom>
              <a:avLst/>
              <a:gdLst>
                <a:gd name="connsiteX0" fmla="*/ 7652422 w 16007904"/>
                <a:gd name="connsiteY0" fmla="*/ 555707 h 10409157"/>
                <a:gd name="connsiteX1" fmla="*/ 8087137 w 16007904"/>
                <a:gd name="connsiteY1" fmla="*/ 3223957 h 10409157"/>
                <a:gd name="connsiteX2" fmla="*/ 11175110 w 16007904"/>
                <a:gd name="connsiteY2" fmla="*/ 4018435 h 10409157"/>
                <a:gd name="connsiteX3" fmla="*/ 12779058 w 16007904"/>
                <a:gd name="connsiteY3" fmla="*/ 6806606 h 10409157"/>
                <a:gd name="connsiteX4" fmla="*/ 14817720 w 16007904"/>
                <a:gd name="connsiteY4" fmla="*/ 7616075 h 10409157"/>
                <a:gd name="connsiteX5" fmla="*/ 14877681 w 16007904"/>
                <a:gd name="connsiteY5" fmla="*/ 7721006 h 10409157"/>
                <a:gd name="connsiteX6" fmla="*/ 15027583 w 16007904"/>
                <a:gd name="connsiteY6" fmla="*/ 9579786 h 10409157"/>
                <a:gd name="connsiteX7" fmla="*/ 1236632 w 16007904"/>
                <a:gd name="connsiteY7" fmla="*/ 9729688 h 10409157"/>
                <a:gd name="connsiteX8" fmla="*/ 1386533 w 16007904"/>
                <a:gd name="connsiteY8" fmla="*/ 900481 h 10409157"/>
                <a:gd name="connsiteX9" fmla="*/ 7652422 w 16007904"/>
                <a:gd name="connsiteY9" fmla="*/ 555707 h 1040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007904" h="10409157">
                  <a:moveTo>
                    <a:pt x="7652422" y="555707"/>
                  </a:moveTo>
                  <a:cubicBezTo>
                    <a:pt x="8769189" y="942953"/>
                    <a:pt x="7500022" y="2646836"/>
                    <a:pt x="8087137" y="3223957"/>
                  </a:cubicBezTo>
                  <a:cubicBezTo>
                    <a:pt x="8674252" y="3801078"/>
                    <a:pt x="10393123" y="3421327"/>
                    <a:pt x="11175110" y="4018435"/>
                  </a:cubicBezTo>
                  <a:cubicBezTo>
                    <a:pt x="11957097" y="4615543"/>
                    <a:pt x="12171956" y="6206999"/>
                    <a:pt x="12779058" y="6806606"/>
                  </a:cubicBezTo>
                  <a:cubicBezTo>
                    <a:pt x="13386160" y="7406213"/>
                    <a:pt x="14467949" y="7463675"/>
                    <a:pt x="14817720" y="7616075"/>
                  </a:cubicBezTo>
                  <a:cubicBezTo>
                    <a:pt x="15167491" y="7768475"/>
                    <a:pt x="14842704" y="7393721"/>
                    <a:pt x="14877681" y="7721006"/>
                  </a:cubicBezTo>
                  <a:cubicBezTo>
                    <a:pt x="14912658" y="8048291"/>
                    <a:pt x="17301091" y="9245006"/>
                    <a:pt x="15027583" y="9579786"/>
                  </a:cubicBezTo>
                  <a:cubicBezTo>
                    <a:pt x="12754075" y="9914566"/>
                    <a:pt x="3510140" y="11176239"/>
                    <a:pt x="1236632" y="9729688"/>
                  </a:cubicBezTo>
                  <a:cubicBezTo>
                    <a:pt x="-1036876" y="8283137"/>
                    <a:pt x="319733" y="2429478"/>
                    <a:pt x="1386533" y="900481"/>
                  </a:cubicBezTo>
                  <a:cubicBezTo>
                    <a:pt x="2453333" y="-628516"/>
                    <a:pt x="6535655" y="168461"/>
                    <a:pt x="7652422" y="55570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4" name="任意多边形: 形状 23">
              <a:extLst>
                <a:ext uri="{FF2B5EF4-FFF2-40B4-BE49-F238E27FC236}">
                  <a16:creationId xmlns:a16="http://schemas.microsoft.com/office/drawing/2014/main" id="{7B2EF94C-A258-40E4-8E3A-547048856487}"/>
                </a:ext>
              </a:extLst>
            </p:cNvPr>
            <p:cNvSpPr/>
            <p:nvPr/>
          </p:nvSpPr>
          <p:spPr>
            <a:xfrm>
              <a:off x="-2713500" y="-306673"/>
              <a:ext cx="16007904" cy="10409157"/>
            </a:xfrm>
            <a:custGeom>
              <a:avLst/>
              <a:gdLst>
                <a:gd name="connsiteX0" fmla="*/ 7652422 w 16007904"/>
                <a:gd name="connsiteY0" fmla="*/ 555707 h 10409157"/>
                <a:gd name="connsiteX1" fmla="*/ 8087137 w 16007904"/>
                <a:gd name="connsiteY1" fmla="*/ 3223957 h 10409157"/>
                <a:gd name="connsiteX2" fmla="*/ 11175110 w 16007904"/>
                <a:gd name="connsiteY2" fmla="*/ 4018435 h 10409157"/>
                <a:gd name="connsiteX3" fmla="*/ 12779058 w 16007904"/>
                <a:gd name="connsiteY3" fmla="*/ 6806606 h 10409157"/>
                <a:gd name="connsiteX4" fmla="*/ 14817720 w 16007904"/>
                <a:gd name="connsiteY4" fmla="*/ 7616075 h 10409157"/>
                <a:gd name="connsiteX5" fmla="*/ 14877681 w 16007904"/>
                <a:gd name="connsiteY5" fmla="*/ 7721006 h 10409157"/>
                <a:gd name="connsiteX6" fmla="*/ 15027583 w 16007904"/>
                <a:gd name="connsiteY6" fmla="*/ 9579786 h 10409157"/>
                <a:gd name="connsiteX7" fmla="*/ 1236632 w 16007904"/>
                <a:gd name="connsiteY7" fmla="*/ 9729688 h 10409157"/>
                <a:gd name="connsiteX8" fmla="*/ 1386533 w 16007904"/>
                <a:gd name="connsiteY8" fmla="*/ 900481 h 10409157"/>
                <a:gd name="connsiteX9" fmla="*/ 7652422 w 16007904"/>
                <a:gd name="connsiteY9" fmla="*/ 555707 h 1040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007904" h="10409157">
                  <a:moveTo>
                    <a:pt x="7652422" y="555707"/>
                  </a:moveTo>
                  <a:cubicBezTo>
                    <a:pt x="8769189" y="942953"/>
                    <a:pt x="7500022" y="2646836"/>
                    <a:pt x="8087137" y="3223957"/>
                  </a:cubicBezTo>
                  <a:cubicBezTo>
                    <a:pt x="8674252" y="3801078"/>
                    <a:pt x="10393123" y="3421327"/>
                    <a:pt x="11175110" y="4018435"/>
                  </a:cubicBezTo>
                  <a:cubicBezTo>
                    <a:pt x="11957097" y="4615543"/>
                    <a:pt x="12171956" y="6206999"/>
                    <a:pt x="12779058" y="6806606"/>
                  </a:cubicBezTo>
                  <a:cubicBezTo>
                    <a:pt x="13386160" y="7406213"/>
                    <a:pt x="14467949" y="7463675"/>
                    <a:pt x="14817720" y="7616075"/>
                  </a:cubicBezTo>
                  <a:cubicBezTo>
                    <a:pt x="15167491" y="7768475"/>
                    <a:pt x="14842704" y="7393721"/>
                    <a:pt x="14877681" y="7721006"/>
                  </a:cubicBezTo>
                  <a:cubicBezTo>
                    <a:pt x="14912658" y="8048291"/>
                    <a:pt x="17301091" y="9245006"/>
                    <a:pt x="15027583" y="9579786"/>
                  </a:cubicBezTo>
                  <a:cubicBezTo>
                    <a:pt x="12754075" y="9914566"/>
                    <a:pt x="3510140" y="11176239"/>
                    <a:pt x="1236632" y="9729688"/>
                  </a:cubicBezTo>
                  <a:cubicBezTo>
                    <a:pt x="-1036876" y="8283137"/>
                    <a:pt x="319733" y="2429478"/>
                    <a:pt x="1386533" y="900481"/>
                  </a:cubicBezTo>
                  <a:cubicBezTo>
                    <a:pt x="2453333" y="-628516"/>
                    <a:pt x="6535655" y="168461"/>
                    <a:pt x="7652422" y="555707"/>
                  </a:cubicBezTo>
                  <a:close/>
                </a:path>
              </a:pathLst>
            </a:custGeom>
            <a:noFill/>
            <a:ln w="63500">
              <a:solidFill>
                <a:schemeClr val="bg2">
                  <a:lumMod val="1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032811" y="795098"/>
                <a:ext cx="2914861" cy="14400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400" b="1" dirty="0">
                    <a:solidFill>
                      <a:srgbClr val="841918"/>
                    </a:solidFill>
                    <a:latin typeface="Times New Roman" pitchFamily="18" charset="0"/>
                    <a:cs typeface="Times New Roman" pitchFamily="18" charset="0"/>
                  </a:rPr>
                  <a:t>c)</a:t>
                </a:r>
                <a14:m>
                  <m:oMath xmlns:m="http://schemas.openxmlformats.org/officeDocument/2006/math">
                    <m:r>
                      <a:rPr lang="en-US" sz="6000" b="1" smtClean="0">
                        <a:solidFill>
                          <a:srgbClr val="841918"/>
                        </a:solidFill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n-US" sz="6000" b="1" i="1" smtClean="0">
                            <a:solidFill>
                              <a:srgbClr val="841918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841918"/>
                            </a:solidFill>
                            <a:latin typeface="Cambria Math"/>
                          </a:rPr>
                          <m:t>𝟒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841918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7200" b="1" dirty="0">
                    <a:solidFill>
                      <a:srgbClr val="841918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400" b="1" dirty="0" err="1">
                    <a:solidFill>
                      <a:srgbClr val="841918"/>
                    </a:solidFill>
                    <a:latin typeface="Times New Roman" pitchFamily="18" charset="0"/>
                    <a:cs typeface="Times New Roman" pitchFamily="18" charset="0"/>
                  </a:rPr>
                  <a:t>và</a:t>
                </a:r>
                <a:r>
                  <a:rPr lang="en-US" sz="7200" b="1" dirty="0">
                    <a:solidFill>
                      <a:srgbClr val="841918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solidFill>
                              <a:srgbClr val="841918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841918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841918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endParaRPr lang="en-US" sz="6000" b="1" dirty="0">
                  <a:solidFill>
                    <a:srgbClr val="841918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2811" y="795098"/>
                <a:ext cx="2914861" cy="1440010"/>
              </a:xfrm>
              <a:prstGeom prst="rect">
                <a:avLst/>
              </a:prstGeom>
              <a:blipFill rotWithShape="0">
                <a:blip r:embed="rId3"/>
                <a:stretch>
                  <a:fillRect l="-6472" b="-422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605075" y="2518472"/>
            <a:ext cx="34951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841918"/>
                </a:solidFill>
                <a:latin typeface="Times New Roman" pitchFamily="18" charset="0"/>
                <a:cs typeface="Times New Roman" pitchFamily="18" charset="0"/>
              </a:rPr>
              <a:t>Mẫu </a:t>
            </a:r>
            <a:r>
              <a:rPr lang="en-US" sz="3200" b="1" dirty="0" err="1">
                <a:solidFill>
                  <a:srgbClr val="841918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84191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841918"/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3200" b="1" dirty="0">
                <a:solidFill>
                  <a:srgbClr val="841918"/>
                </a:solidFill>
                <a:latin typeface="Times New Roman" pitchFamily="18" charset="0"/>
                <a:cs typeface="Times New Roman" pitchFamily="18" charset="0"/>
              </a:rPr>
              <a:t>: 36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99697" y="5314327"/>
                <a:ext cx="8159361" cy="11704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Vậy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quy</a:t>
                </a:r>
                <a:r>
                  <a:rPr lang="en-US" sz="32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đồng</a:t>
                </a:r>
                <a:r>
                  <a:rPr lang="en-US" sz="32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mẫu</a:t>
                </a:r>
                <a:r>
                  <a:rPr lang="en-US" sz="32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32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của</a:t>
                </a:r>
                <a:r>
                  <a:rPr lang="en-US" sz="32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𝟒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và</a:t>
                </a:r>
                <a:r>
                  <a:rPr lang="en-US" sz="48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endParaRPr lang="en-US" sz="4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697" y="5314327"/>
                <a:ext cx="8159361" cy="1170449"/>
              </a:xfrm>
              <a:prstGeom prst="rect">
                <a:avLst/>
              </a:prstGeom>
              <a:blipFill rotWithShape="0">
                <a:blip r:embed="rId4"/>
                <a:stretch>
                  <a:fillRect l="-1943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592167" y="4297694"/>
                <a:ext cx="3961341" cy="11592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×</m:t>
                        </m:r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×</m:t>
                        </m:r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𝟑𝟔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2167" y="4297694"/>
                <a:ext cx="3961341" cy="1159228"/>
              </a:xfrm>
              <a:prstGeom prst="rect">
                <a:avLst/>
              </a:prstGeom>
              <a:blipFill rotWithShape="0">
                <a:blip r:embed="rId5"/>
                <a:stretch>
                  <a:fillRect b="-12632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6550923" y="5221160"/>
                <a:ext cx="3551587" cy="12022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được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𝟑𝟔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và</a:t>
                </a:r>
                <a:r>
                  <a:rPr lang="en-US" sz="48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𝟑𝟔</m:t>
                        </m:r>
                      </m:den>
                    </m:f>
                  </m:oMath>
                </a14:m>
                <a:endParaRPr lang="vi-VN" sz="1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0923" y="5221160"/>
                <a:ext cx="3551587" cy="1202252"/>
              </a:xfrm>
              <a:prstGeom prst="rect">
                <a:avLst/>
              </a:prstGeom>
              <a:blipFill rotWithShape="0">
                <a:blip r:embed="rId6"/>
                <a:stretch>
                  <a:fillRect l="-4467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53" t="14435" r="64175" b="40741"/>
          <a:stretch/>
        </p:blipFill>
        <p:spPr>
          <a:xfrm>
            <a:off x="193387" y="-154314"/>
            <a:ext cx="2127829" cy="276324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600936" y="3041184"/>
                <a:ext cx="5157950" cy="11592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32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Ta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có</a:t>
                </a:r>
                <a:r>
                  <a:rPr lang="en-US" sz="32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𝟒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𝟒</m:t>
                        </m:r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×</m:t>
                        </m:r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×</m:t>
                        </m:r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𝟑𝟔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   </a:t>
                </a: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936" y="3041184"/>
                <a:ext cx="5157950" cy="1159228"/>
              </a:xfrm>
              <a:prstGeom prst="rect">
                <a:avLst/>
              </a:prstGeom>
              <a:blipFill rotWithShape="0">
                <a:blip r:embed="rId9"/>
                <a:stretch>
                  <a:fillRect l="-3073" b="-12632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Group 22">
            <a:extLst>
              <a:ext uri="{FF2B5EF4-FFF2-40B4-BE49-F238E27FC236}">
                <a16:creationId xmlns:a16="http://schemas.microsoft.com/office/drawing/2014/main" id="{E58B9F6C-5C6A-4B26-9EDB-D8BFC974C968}"/>
              </a:ext>
            </a:extLst>
          </p:cNvPr>
          <p:cNvGrpSpPr/>
          <p:nvPr/>
        </p:nvGrpSpPr>
        <p:grpSpPr>
          <a:xfrm>
            <a:off x="5483039" y="-208587"/>
            <a:ext cx="7142377" cy="3887272"/>
            <a:chOff x="5483039" y="-208587"/>
            <a:chExt cx="7142377" cy="3887272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1463B47B-9D95-4405-8E15-F9D8A19AE9A8}"/>
                </a:ext>
              </a:extLst>
            </p:cNvPr>
            <p:cNvGrpSpPr/>
            <p:nvPr/>
          </p:nvGrpSpPr>
          <p:grpSpPr>
            <a:xfrm>
              <a:off x="7057444" y="-43394"/>
              <a:ext cx="5567972" cy="3620732"/>
              <a:chOff x="7057444" y="-43394"/>
              <a:chExt cx="5567972" cy="3620732"/>
            </a:xfrm>
          </p:grpSpPr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7E95803F-CD06-49E1-89B7-DBF0A9E45DBD}"/>
                  </a:ext>
                </a:extLst>
              </p:cNvPr>
              <p:cNvGrpSpPr/>
              <p:nvPr/>
            </p:nvGrpSpPr>
            <p:grpSpPr>
              <a:xfrm>
                <a:off x="7057444" y="-43394"/>
                <a:ext cx="5567972" cy="3620732"/>
                <a:chOff x="6085616" y="-651564"/>
                <a:chExt cx="5597444" cy="4478278"/>
              </a:xfrm>
            </p:grpSpPr>
            <p:pic>
              <p:nvPicPr>
                <p:cNvPr id="29" name="Picture 28">
                  <a:extLst>
                    <a:ext uri="{FF2B5EF4-FFF2-40B4-BE49-F238E27FC236}">
                      <a16:creationId xmlns:a16="http://schemas.microsoft.com/office/drawing/2014/main" id="{9253DFC9-7317-4327-8E78-DABD4C9D040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085616" y="-651564"/>
                  <a:ext cx="5597444" cy="4478278"/>
                </a:xfrm>
                <a:prstGeom prst="rect">
                  <a:avLst/>
                </a:prstGeom>
              </p:spPr>
            </p:pic>
            <p:sp>
              <p:nvSpPr>
                <p:cNvPr id="30" name="Oval 29">
                  <a:extLst>
                    <a:ext uri="{FF2B5EF4-FFF2-40B4-BE49-F238E27FC236}">
                      <a16:creationId xmlns:a16="http://schemas.microsoft.com/office/drawing/2014/main" id="{A599703C-04EC-44C2-8389-C5035779A265}"/>
                    </a:ext>
                  </a:extLst>
                </p:cNvPr>
                <p:cNvSpPr/>
                <p:nvPr/>
              </p:nvSpPr>
              <p:spPr>
                <a:xfrm>
                  <a:off x="6908538" y="711133"/>
                  <a:ext cx="3951600" cy="649172"/>
                </a:xfrm>
                <a:prstGeom prst="ellipse">
                  <a:avLst/>
                </a:prstGeom>
                <a:solidFill>
                  <a:srgbClr val="ED98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vi-VN"/>
                </a:p>
              </p:txBody>
            </p:sp>
            <p:sp>
              <p:nvSpPr>
                <p:cNvPr id="31" name="Oval 30">
                  <a:extLst>
                    <a:ext uri="{FF2B5EF4-FFF2-40B4-BE49-F238E27FC236}">
                      <a16:creationId xmlns:a16="http://schemas.microsoft.com/office/drawing/2014/main" id="{8A805FC9-F2DB-4070-903A-56CE1CBF7E46}"/>
                    </a:ext>
                  </a:extLst>
                </p:cNvPr>
                <p:cNvSpPr/>
                <p:nvPr/>
              </p:nvSpPr>
              <p:spPr>
                <a:xfrm>
                  <a:off x="6947322" y="2114808"/>
                  <a:ext cx="3951600" cy="649172"/>
                </a:xfrm>
                <a:prstGeom prst="ellipse">
                  <a:avLst/>
                </a:prstGeom>
                <a:solidFill>
                  <a:srgbClr val="ED98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vi-VN"/>
                </a:p>
              </p:txBody>
            </p:sp>
          </p:grp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3C2A29A-D3AB-4014-95D5-14676B14A3EB}"/>
                  </a:ext>
                </a:extLst>
              </p:cNvPr>
              <p:cNvSpPr txBox="1"/>
              <p:nvPr/>
            </p:nvSpPr>
            <p:spPr>
              <a:xfrm>
                <a:off x="8012740" y="1164421"/>
                <a:ext cx="3567276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b="1" u="sng" dirty="0" err="1">
                    <a:solidFill>
                      <a:srgbClr val="841918"/>
                    </a:solidFill>
                    <a:latin typeface="UTM Avo" panose="02040603050506020204" pitchFamily="18" charset="0"/>
                  </a:rPr>
                  <a:t>Bài</a:t>
                </a:r>
                <a:r>
                  <a:rPr lang="en-US" sz="3200" b="1" u="sng" dirty="0">
                    <a:solidFill>
                      <a:srgbClr val="841918"/>
                    </a:solidFill>
                    <a:latin typeface="UTM Avo" panose="02040603050506020204" pitchFamily="18" charset="0"/>
                  </a:rPr>
                  <a:t> 3</a:t>
                </a:r>
                <a:r>
                  <a:rPr lang="en-US" sz="3200" b="1" dirty="0">
                    <a:solidFill>
                      <a:srgbClr val="841918"/>
                    </a:solidFill>
                    <a:latin typeface="UTM Avo" panose="02040603050506020204" pitchFamily="18" charset="0"/>
                  </a:rPr>
                  <a:t>: </a:t>
                </a:r>
                <a:r>
                  <a:rPr lang="en-US" sz="3200" b="1" dirty="0" err="1">
                    <a:solidFill>
                      <a:srgbClr val="841918"/>
                    </a:solidFill>
                    <a:latin typeface="UTM Avo" panose="02040603050506020204" pitchFamily="18" charset="0"/>
                  </a:rPr>
                  <a:t>Quy</a:t>
                </a:r>
                <a:r>
                  <a:rPr lang="en-US" sz="3200" b="1" dirty="0">
                    <a:solidFill>
                      <a:srgbClr val="841918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841918"/>
                    </a:solidFill>
                    <a:latin typeface="UTM Avo" panose="02040603050506020204" pitchFamily="18" charset="0"/>
                  </a:rPr>
                  <a:t>đồng</a:t>
                </a:r>
                <a:r>
                  <a:rPr lang="en-US" sz="3200" b="1" dirty="0">
                    <a:solidFill>
                      <a:srgbClr val="841918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841918"/>
                    </a:solidFill>
                    <a:latin typeface="UTM Avo" panose="02040603050506020204" pitchFamily="18" charset="0"/>
                  </a:rPr>
                  <a:t>mẫu</a:t>
                </a:r>
                <a:r>
                  <a:rPr lang="en-US" sz="3200" b="1" dirty="0">
                    <a:solidFill>
                      <a:srgbClr val="841918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841918"/>
                    </a:solidFill>
                    <a:latin typeface="UTM Avo" panose="02040603050506020204" pitchFamily="18" charset="0"/>
                  </a:rPr>
                  <a:t>số</a:t>
                </a:r>
                <a:r>
                  <a:rPr lang="en-US" sz="3200" b="1" dirty="0">
                    <a:solidFill>
                      <a:srgbClr val="841918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841918"/>
                    </a:solidFill>
                    <a:latin typeface="UTM Avo" panose="02040603050506020204" pitchFamily="18" charset="0"/>
                  </a:rPr>
                  <a:t>các</a:t>
                </a:r>
                <a:r>
                  <a:rPr lang="en-US" sz="3200" b="1" dirty="0">
                    <a:solidFill>
                      <a:srgbClr val="841918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841918"/>
                    </a:solidFill>
                    <a:latin typeface="UTM Avo" panose="02040603050506020204" pitchFamily="18" charset="0"/>
                  </a:rPr>
                  <a:t>phân</a:t>
                </a:r>
                <a:r>
                  <a:rPr lang="en-US" sz="3200" b="1" dirty="0">
                    <a:solidFill>
                      <a:srgbClr val="841918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841918"/>
                    </a:solidFill>
                    <a:latin typeface="UTM Avo" panose="02040603050506020204" pitchFamily="18" charset="0"/>
                  </a:rPr>
                  <a:t>số</a:t>
                </a:r>
                <a:r>
                  <a:rPr lang="en-US" sz="3200" b="1" dirty="0">
                    <a:solidFill>
                      <a:srgbClr val="841918"/>
                    </a:solidFill>
                    <a:latin typeface="UTM Avo" panose="02040603050506020204" pitchFamily="18" charset="0"/>
                  </a:rPr>
                  <a:t>:</a:t>
                </a:r>
                <a:endParaRPr lang="vi-VN" sz="3200" b="1" dirty="0">
                  <a:solidFill>
                    <a:srgbClr val="841918"/>
                  </a:solidFill>
                </a:endParaRPr>
              </a:p>
            </p:txBody>
          </p:sp>
        </p:grp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612AF44A-419E-42CE-AF2C-A9E0323A88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49" r="20898"/>
            <a:stretch/>
          </p:blipFill>
          <p:spPr>
            <a:xfrm>
              <a:off x="5483039" y="-208587"/>
              <a:ext cx="2674954" cy="38872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752453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4" grpId="0"/>
      <p:bldP spid="6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9606A1BB-B5E3-4625-B9E4-8BBCAE3E0C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任意多边形: 形状 1">
            <a:extLst>
              <a:ext uri="{FF2B5EF4-FFF2-40B4-BE49-F238E27FC236}">
                <a16:creationId xmlns:a16="http://schemas.microsoft.com/office/drawing/2014/main" id="{F16BE698-7950-4F3E-8C2D-6EC29A4D02D7}"/>
              </a:ext>
            </a:extLst>
          </p:cNvPr>
          <p:cNvSpPr/>
          <p:nvPr/>
        </p:nvSpPr>
        <p:spPr>
          <a:xfrm>
            <a:off x="-3378380" y="821849"/>
            <a:ext cx="18094704" cy="7876007"/>
          </a:xfrm>
          <a:custGeom>
            <a:avLst/>
            <a:gdLst>
              <a:gd name="connsiteX0" fmla="*/ 1533771 w 19548975"/>
              <a:gd name="connsiteY0" fmla="*/ 1178170 h 9077288"/>
              <a:gd name="connsiteX1" fmla="*/ 3556002 w 19548975"/>
              <a:gd name="connsiteY1" fmla="*/ 123093 h 9077288"/>
              <a:gd name="connsiteX2" fmla="*/ 5877171 w 19548975"/>
              <a:gd name="connsiteY2" fmla="*/ 967154 h 9077288"/>
              <a:gd name="connsiteX3" fmla="*/ 8110417 w 19548975"/>
              <a:gd name="connsiteY3" fmla="*/ 70339 h 9077288"/>
              <a:gd name="connsiteX4" fmla="*/ 10238156 w 19548975"/>
              <a:gd name="connsiteY4" fmla="*/ 844062 h 9077288"/>
              <a:gd name="connsiteX5" fmla="*/ 12313141 w 19548975"/>
              <a:gd name="connsiteY5" fmla="*/ 0 h 9077288"/>
              <a:gd name="connsiteX6" fmla="*/ 14177110 w 19548975"/>
              <a:gd name="connsiteY6" fmla="*/ 844062 h 9077288"/>
              <a:gd name="connsiteX7" fmla="*/ 16234510 w 19548975"/>
              <a:gd name="connsiteY7" fmla="*/ 52754 h 9077288"/>
              <a:gd name="connsiteX8" fmla="*/ 18221571 w 19548975"/>
              <a:gd name="connsiteY8" fmla="*/ 615462 h 9077288"/>
              <a:gd name="connsiteX9" fmla="*/ 18309494 w 19548975"/>
              <a:gd name="connsiteY9" fmla="*/ 879231 h 9077288"/>
              <a:gd name="connsiteX10" fmla="*/ 18274325 w 19548975"/>
              <a:gd name="connsiteY10" fmla="*/ 7930662 h 9077288"/>
              <a:gd name="connsiteX11" fmla="*/ 1252417 w 19548975"/>
              <a:gd name="connsiteY11" fmla="*/ 8387862 h 9077288"/>
              <a:gd name="connsiteX12" fmla="*/ 1533771 w 19548975"/>
              <a:gd name="connsiteY12" fmla="*/ 1178170 h 9077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9548975" h="9077288">
                <a:moveTo>
                  <a:pt x="1533771" y="1178170"/>
                </a:moveTo>
                <a:cubicBezTo>
                  <a:pt x="1917702" y="-199291"/>
                  <a:pt x="2832102" y="158262"/>
                  <a:pt x="3556002" y="123093"/>
                </a:cubicBezTo>
                <a:cubicBezTo>
                  <a:pt x="4279902" y="87924"/>
                  <a:pt x="5118102" y="975946"/>
                  <a:pt x="5877171" y="967154"/>
                </a:cubicBezTo>
                <a:cubicBezTo>
                  <a:pt x="6636240" y="958362"/>
                  <a:pt x="7383586" y="90854"/>
                  <a:pt x="8110417" y="70339"/>
                </a:cubicBezTo>
                <a:cubicBezTo>
                  <a:pt x="8837248" y="49824"/>
                  <a:pt x="9537702" y="855785"/>
                  <a:pt x="10238156" y="844062"/>
                </a:cubicBezTo>
                <a:cubicBezTo>
                  <a:pt x="10938610" y="832339"/>
                  <a:pt x="11656649" y="0"/>
                  <a:pt x="12313141" y="0"/>
                </a:cubicBezTo>
                <a:cubicBezTo>
                  <a:pt x="12969633" y="0"/>
                  <a:pt x="13523549" y="835270"/>
                  <a:pt x="14177110" y="844062"/>
                </a:cubicBezTo>
                <a:cubicBezTo>
                  <a:pt x="14830672" y="852854"/>
                  <a:pt x="15560433" y="90854"/>
                  <a:pt x="16234510" y="52754"/>
                </a:cubicBezTo>
                <a:cubicBezTo>
                  <a:pt x="16908587" y="14654"/>
                  <a:pt x="17875740" y="477716"/>
                  <a:pt x="18221571" y="615462"/>
                </a:cubicBezTo>
                <a:cubicBezTo>
                  <a:pt x="18567402" y="753208"/>
                  <a:pt x="18300702" y="-339969"/>
                  <a:pt x="18309494" y="879231"/>
                </a:cubicBezTo>
                <a:cubicBezTo>
                  <a:pt x="18318286" y="2098431"/>
                  <a:pt x="21117171" y="6679224"/>
                  <a:pt x="18274325" y="7930662"/>
                </a:cubicBezTo>
                <a:cubicBezTo>
                  <a:pt x="15431479" y="9182100"/>
                  <a:pt x="4042509" y="9519139"/>
                  <a:pt x="1252417" y="8387862"/>
                </a:cubicBezTo>
                <a:cubicBezTo>
                  <a:pt x="-1537675" y="7256585"/>
                  <a:pt x="1149840" y="2555631"/>
                  <a:pt x="1533771" y="117817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75118F11-D614-4982-A61F-7EB267141A5E}"/>
              </a:ext>
            </a:extLst>
          </p:cNvPr>
          <p:cNvSpPr/>
          <p:nvPr/>
        </p:nvSpPr>
        <p:spPr>
          <a:xfrm>
            <a:off x="3134649" y="1250109"/>
            <a:ext cx="301278" cy="301278"/>
          </a:xfrm>
          <a:prstGeom prst="ellipse">
            <a:avLst/>
          </a:prstGeom>
          <a:solidFill>
            <a:srgbClr val="FBB7CB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9712" y="1370338"/>
            <a:ext cx="6492288" cy="519420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54139" y="1949971"/>
            <a:ext cx="58274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74261F"/>
                </a:solidFill>
                <a:latin typeface="UTM Avo" panose="02040603050506020204" pitchFamily="18" charset="0"/>
              </a:rPr>
              <a:t>HÔM NAY NHÀ HÀNG ĐẮT KHÁCH QUÁ! </a:t>
            </a:r>
          </a:p>
          <a:p>
            <a:pPr algn="ctr"/>
            <a:r>
              <a:rPr lang="en-US" sz="4000" b="1" dirty="0">
                <a:solidFill>
                  <a:srgbClr val="74261F"/>
                </a:solidFill>
                <a:latin typeface="UTM Avo" panose="02040603050506020204" pitchFamily="18" charset="0"/>
              </a:rPr>
              <a:t>CẢM ƠN CÁC BẠN</a:t>
            </a:r>
            <a:endParaRPr lang="vi-VN" sz="4000" b="1" dirty="0">
              <a:solidFill>
                <a:srgbClr val="74261F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794671" y="-178454"/>
            <a:ext cx="13175515" cy="7214905"/>
            <a:chOff x="-866866" y="-212811"/>
            <a:chExt cx="13175515" cy="721490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364" b="99090" l="364" r="87932">
                          <a14:backgroundMark x1="18072" y1="11340" x2="68223" y2="90722"/>
                          <a14:backgroundMark x1="64463" y1="13341" x2="21468" y2="86780"/>
                          <a14:backgroundMark x1="30807" y1="18678" x2="53730" y2="40024"/>
                          <a14:backgroundMark x1="21286" y1="29836" x2="18921" y2="81807"/>
                          <a14:backgroundMark x1="66828" y1="30867" x2="65252" y2="77016"/>
                          <a14:backgroundMark x1="25834" y1="84172" x2="51910" y2="8277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27" t="2055" r="19613" b="87365"/>
            <a:stretch/>
          </p:blipFill>
          <p:spPr>
            <a:xfrm rot="16200000">
              <a:off x="-3221228" y="2925062"/>
              <a:ext cx="7103194" cy="1007873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364" b="99090" l="364" r="87932">
                          <a14:backgroundMark x1="18072" y1="11340" x2="68223" y2="90722"/>
                          <a14:backgroundMark x1="64463" y1="13341" x2="21468" y2="86780"/>
                          <a14:backgroundMark x1="30807" y1="18678" x2="53730" y2="40024"/>
                          <a14:backgroundMark x1="21286" y1="29836" x2="18921" y2="81807"/>
                          <a14:backgroundMark x1="66828" y1="30867" x2="65252" y2="77016"/>
                          <a14:backgroundMark x1="25834" y1="84172" x2="51910" y2="8277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27" t="2055" r="23626" b="87365"/>
            <a:stretch/>
          </p:blipFill>
          <p:spPr>
            <a:xfrm rot="5400000">
              <a:off x="8295539" y="2792426"/>
              <a:ext cx="7018348" cy="1007873"/>
            </a:xfrm>
            <a:prstGeom prst="rect">
              <a:avLst/>
            </a:prstGeom>
          </p:spPr>
        </p:pic>
        <p:grpSp>
          <p:nvGrpSpPr>
            <p:cNvPr id="10" name="Group 9"/>
            <p:cNvGrpSpPr/>
            <p:nvPr/>
          </p:nvGrpSpPr>
          <p:grpSpPr>
            <a:xfrm>
              <a:off x="-866866" y="-212811"/>
              <a:ext cx="13038880" cy="1188595"/>
              <a:chOff x="-866866" y="-212811"/>
              <a:chExt cx="13038880" cy="1188595"/>
            </a:xfrm>
          </p:grpSpPr>
          <p:pic>
            <p:nvPicPr>
              <p:cNvPr id="16" name="Picture 15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364" b="99090" l="364" r="87932">
                            <a14:backgroundMark x1="18072" y1="11340" x2="68223" y2="90722"/>
                            <a14:backgroundMark x1="64463" y1="13341" x2="21468" y2="86780"/>
                            <a14:backgroundMark x1="30807" y1="18678" x2="53730" y2="40024"/>
                            <a14:backgroundMark x1="21286" y1="29836" x2="18921" y2="81807"/>
                            <a14:backgroundMark x1="66828" y1="30867" x2="65252" y2="77016"/>
                            <a14:backgroundMark x1="25834" y1="84172" x2="51910" y2="8277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827" t="22982" r="82644" b="-5725"/>
              <a:stretch/>
            </p:blipFill>
            <p:spPr>
              <a:xfrm rot="5400000">
                <a:off x="2525076" y="-3604753"/>
                <a:ext cx="1098382" cy="7882265"/>
              </a:xfrm>
              <a:prstGeom prst="rect">
                <a:avLst/>
              </a:prstGeom>
            </p:spPr>
          </p:pic>
          <p:pic>
            <p:nvPicPr>
              <p:cNvPr id="17" name="Picture 16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364" b="99090" l="364" r="87932">
                            <a14:backgroundMark x1="18072" y1="11340" x2="68223" y2="90722"/>
                            <a14:backgroundMark x1="64463" y1="13341" x2="21468" y2="86780"/>
                            <a14:backgroundMark x1="30807" y1="18678" x2="53730" y2="40024"/>
                            <a14:backgroundMark x1="21286" y1="29836" x2="18921" y2="81807"/>
                            <a14:backgroundMark x1="66828" y1="30867" x2="65252" y2="77016"/>
                            <a14:backgroundMark x1="25834" y1="84172" x2="51910" y2="8277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928" t="23365" r="81543" b="36823"/>
              <a:stretch/>
            </p:blipFill>
            <p:spPr>
              <a:xfrm rot="5400000">
                <a:off x="8362464" y="-1469661"/>
                <a:ext cx="1098382" cy="3792507"/>
              </a:xfrm>
              <a:prstGeom prst="rect">
                <a:avLst/>
              </a:prstGeom>
            </p:spPr>
          </p:pic>
          <p:pic>
            <p:nvPicPr>
              <p:cNvPr id="18" name="Picture 17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364" b="99090" l="364" r="87932">
                            <a14:backgroundMark x1="18072" y1="11340" x2="68223" y2="90722"/>
                            <a14:backgroundMark x1="64463" y1="13341" x2="21468" y2="86780"/>
                            <a14:backgroundMark x1="30807" y1="18678" x2="53730" y2="40024"/>
                            <a14:backgroundMark x1="21286" y1="29836" x2="18921" y2="81807"/>
                            <a14:backgroundMark x1="66828" y1="30867" x2="65252" y2="77016"/>
                            <a14:backgroundMark x1="25834" y1="84172" x2="51910" y2="8277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928" t="57983" r="81543" b="27697"/>
              <a:stretch/>
            </p:blipFill>
            <p:spPr>
              <a:xfrm rot="5400000">
                <a:off x="10940771" y="-255460"/>
                <a:ext cx="1098382" cy="1364105"/>
              </a:xfrm>
              <a:prstGeom prst="rect">
                <a:avLst/>
              </a:prstGeom>
            </p:spPr>
          </p:pic>
        </p:grpSp>
        <p:grpSp>
          <p:nvGrpSpPr>
            <p:cNvPr id="12" name="Group 11"/>
            <p:cNvGrpSpPr/>
            <p:nvPr/>
          </p:nvGrpSpPr>
          <p:grpSpPr>
            <a:xfrm rot="10800000">
              <a:off x="774343" y="5796598"/>
              <a:ext cx="11397672" cy="1205496"/>
              <a:chOff x="-548297" y="6204846"/>
              <a:chExt cx="11397672" cy="1205496"/>
            </a:xfrm>
          </p:grpSpPr>
          <p:pic>
            <p:nvPicPr>
              <p:cNvPr id="13" name="Picture 12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364" b="99090" l="364" r="87932">
                            <a14:backgroundMark x1="18072" y1="11340" x2="68223" y2="90722"/>
                            <a14:backgroundMark x1="64463" y1="13341" x2="21468" y2="86780"/>
                            <a14:backgroundMark x1="30807" y1="18678" x2="53730" y2="40024"/>
                            <a14:backgroundMark x1="21286" y1="29836" x2="18921" y2="81807"/>
                            <a14:backgroundMark x1="66828" y1="30867" x2="65252" y2="77016"/>
                            <a14:backgroundMark x1="25834" y1="84172" x2="51910" y2="8277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827" t="22982" r="82644" b="9424"/>
              <a:stretch/>
            </p:blipFill>
            <p:spPr>
              <a:xfrm rot="5400000">
                <a:off x="2122081" y="3534468"/>
                <a:ext cx="1098382" cy="6439137"/>
              </a:xfrm>
              <a:prstGeom prst="rect">
                <a:avLst/>
              </a:prstGeom>
            </p:spPr>
          </p:pic>
          <p:pic>
            <p:nvPicPr>
              <p:cNvPr id="15" name="Picture 14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364" b="99090" l="364" r="87932">
                            <a14:backgroundMark x1="18072" y1="11340" x2="68223" y2="90722"/>
                            <a14:backgroundMark x1="64463" y1="13341" x2="21468" y2="86780"/>
                            <a14:backgroundMark x1="30807" y1="18678" x2="53730" y2="40024"/>
                            <a14:backgroundMark x1="21286" y1="29836" x2="18921" y2="81807"/>
                            <a14:backgroundMark x1="66828" y1="30867" x2="65252" y2="77016"/>
                            <a14:backgroundMark x1="25834" y1="84172" x2="51910" y2="8277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928" t="11124" r="81543" b="36824"/>
              <a:stretch/>
            </p:blipFill>
            <p:spPr>
              <a:xfrm rot="5400000">
                <a:off x="7820918" y="4381885"/>
                <a:ext cx="1098382" cy="4958532"/>
              </a:xfrm>
              <a:prstGeom prst="rect">
                <a:avLst/>
              </a:prstGeom>
            </p:spPr>
          </p:pic>
        </p:grp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8BE5ED2D-D968-4894-97EA-27F61ACA78C6}"/>
              </a:ext>
            </a:extLst>
          </p:cNvPr>
          <p:cNvSpPr txBox="1"/>
          <p:nvPr/>
        </p:nvSpPr>
        <p:spPr>
          <a:xfrm>
            <a:off x="177641" y="6117928"/>
            <a:ext cx="1509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FBB8C6"/>
                </a:solidFill>
                <a:latin typeface="UTM Avo" panose="02040603050506020204" pitchFamily="18" charset="0"/>
              </a:rPr>
              <a:t>Măng</a:t>
            </a:r>
            <a:r>
              <a:rPr lang="en-US" b="1" dirty="0">
                <a:solidFill>
                  <a:srgbClr val="FBB8C6"/>
                </a:solidFill>
                <a:latin typeface="UTM Avo" panose="02040603050506020204" pitchFamily="18" charset="0"/>
              </a:rPr>
              <a:t> non </a:t>
            </a:r>
            <a:endParaRPr lang="vi-VN" b="1" dirty="0">
              <a:solidFill>
                <a:srgbClr val="FBB8C6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3906827-43A3-43A3-9F01-1C4AF8DA033F}"/>
              </a:ext>
            </a:extLst>
          </p:cNvPr>
          <p:cNvSpPr txBox="1"/>
          <p:nvPr/>
        </p:nvSpPr>
        <p:spPr>
          <a:xfrm>
            <a:off x="10789711" y="6115742"/>
            <a:ext cx="1509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FBB8C6"/>
                </a:solidFill>
                <a:latin typeface="UTM Avo" panose="02040603050506020204" pitchFamily="18" charset="0"/>
              </a:rPr>
              <a:t>Măng</a:t>
            </a:r>
            <a:r>
              <a:rPr lang="en-US" b="1" dirty="0">
                <a:solidFill>
                  <a:srgbClr val="FBB8C6"/>
                </a:solidFill>
                <a:latin typeface="UTM Avo" panose="02040603050506020204" pitchFamily="18" charset="0"/>
              </a:rPr>
              <a:t> non </a:t>
            </a:r>
            <a:endParaRPr lang="vi-VN" b="1" dirty="0">
              <a:solidFill>
                <a:srgbClr val="FBB8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9273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9606A1BB-B5E3-4625-B9E4-8BBCAE3E0C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4212491" y="-372839"/>
            <a:ext cx="16155967" cy="10739793"/>
            <a:chOff x="-2903767" y="-678020"/>
            <a:chExt cx="16155967" cy="10739793"/>
          </a:xfrm>
        </p:grpSpPr>
        <p:sp>
          <p:nvSpPr>
            <p:cNvPr id="2" name="任意多边形: 形状 1">
              <a:extLst>
                <a:ext uri="{FF2B5EF4-FFF2-40B4-BE49-F238E27FC236}">
                  <a16:creationId xmlns:a16="http://schemas.microsoft.com/office/drawing/2014/main" id="{A2B4606C-CD82-4461-AC46-A2BEA54BA645}"/>
                </a:ext>
              </a:extLst>
            </p:cNvPr>
            <p:cNvSpPr/>
            <p:nvPr/>
          </p:nvSpPr>
          <p:spPr>
            <a:xfrm>
              <a:off x="-2903767" y="-678020"/>
              <a:ext cx="16007904" cy="10409157"/>
            </a:xfrm>
            <a:custGeom>
              <a:avLst/>
              <a:gdLst>
                <a:gd name="connsiteX0" fmla="*/ 7652422 w 16007904"/>
                <a:gd name="connsiteY0" fmla="*/ 555707 h 10409157"/>
                <a:gd name="connsiteX1" fmla="*/ 8087137 w 16007904"/>
                <a:gd name="connsiteY1" fmla="*/ 3223957 h 10409157"/>
                <a:gd name="connsiteX2" fmla="*/ 11175110 w 16007904"/>
                <a:gd name="connsiteY2" fmla="*/ 4018435 h 10409157"/>
                <a:gd name="connsiteX3" fmla="*/ 12779058 w 16007904"/>
                <a:gd name="connsiteY3" fmla="*/ 6806606 h 10409157"/>
                <a:gd name="connsiteX4" fmla="*/ 14817720 w 16007904"/>
                <a:gd name="connsiteY4" fmla="*/ 7616075 h 10409157"/>
                <a:gd name="connsiteX5" fmla="*/ 14877681 w 16007904"/>
                <a:gd name="connsiteY5" fmla="*/ 7721006 h 10409157"/>
                <a:gd name="connsiteX6" fmla="*/ 15027583 w 16007904"/>
                <a:gd name="connsiteY6" fmla="*/ 9579786 h 10409157"/>
                <a:gd name="connsiteX7" fmla="*/ 1236632 w 16007904"/>
                <a:gd name="connsiteY7" fmla="*/ 9729688 h 10409157"/>
                <a:gd name="connsiteX8" fmla="*/ 1386533 w 16007904"/>
                <a:gd name="connsiteY8" fmla="*/ 900481 h 10409157"/>
                <a:gd name="connsiteX9" fmla="*/ 7652422 w 16007904"/>
                <a:gd name="connsiteY9" fmla="*/ 555707 h 1040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007904" h="10409157">
                  <a:moveTo>
                    <a:pt x="7652422" y="555707"/>
                  </a:moveTo>
                  <a:cubicBezTo>
                    <a:pt x="8769189" y="942953"/>
                    <a:pt x="7500022" y="2646836"/>
                    <a:pt x="8087137" y="3223957"/>
                  </a:cubicBezTo>
                  <a:cubicBezTo>
                    <a:pt x="8674252" y="3801078"/>
                    <a:pt x="10393123" y="3421327"/>
                    <a:pt x="11175110" y="4018435"/>
                  </a:cubicBezTo>
                  <a:cubicBezTo>
                    <a:pt x="11957097" y="4615543"/>
                    <a:pt x="12171956" y="6206999"/>
                    <a:pt x="12779058" y="6806606"/>
                  </a:cubicBezTo>
                  <a:cubicBezTo>
                    <a:pt x="13386160" y="7406213"/>
                    <a:pt x="14467949" y="7463675"/>
                    <a:pt x="14817720" y="7616075"/>
                  </a:cubicBezTo>
                  <a:cubicBezTo>
                    <a:pt x="15167491" y="7768475"/>
                    <a:pt x="14842704" y="7393721"/>
                    <a:pt x="14877681" y="7721006"/>
                  </a:cubicBezTo>
                  <a:cubicBezTo>
                    <a:pt x="14912658" y="8048291"/>
                    <a:pt x="17301091" y="9245006"/>
                    <a:pt x="15027583" y="9579786"/>
                  </a:cubicBezTo>
                  <a:cubicBezTo>
                    <a:pt x="12754075" y="9914566"/>
                    <a:pt x="3510140" y="11176239"/>
                    <a:pt x="1236632" y="9729688"/>
                  </a:cubicBezTo>
                  <a:cubicBezTo>
                    <a:pt x="-1036876" y="8283137"/>
                    <a:pt x="319733" y="2429478"/>
                    <a:pt x="1386533" y="900481"/>
                  </a:cubicBezTo>
                  <a:cubicBezTo>
                    <a:pt x="2453333" y="-628516"/>
                    <a:pt x="6535655" y="168461"/>
                    <a:pt x="7652422" y="55570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4" name="任意多边形: 形状 23">
              <a:extLst>
                <a:ext uri="{FF2B5EF4-FFF2-40B4-BE49-F238E27FC236}">
                  <a16:creationId xmlns:a16="http://schemas.microsoft.com/office/drawing/2014/main" id="{7B2EF94C-A258-40E4-8E3A-547048856487}"/>
                </a:ext>
              </a:extLst>
            </p:cNvPr>
            <p:cNvSpPr/>
            <p:nvPr/>
          </p:nvSpPr>
          <p:spPr>
            <a:xfrm>
              <a:off x="-2755704" y="-347384"/>
              <a:ext cx="16007904" cy="10409157"/>
            </a:xfrm>
            <a:custGeom>
              <a:avLst/>
              <a:gdLst>
                <a:gd name="connsiteX0" fmla="*/ 7652422 w 16007904"/>
                <a:gd name="connsiteY0" fmla="*/ 555707 h 10409157"/>
                <a:gd name="connsiteX1" fmla="*/ 8087137 w 16007904"/>
                <a:gd name="connsiteY1" fmla="*/ 3223957 h 10409157"/>
                <a:gd name="connsiteX2" fmla="*/ 11175110 w 16007904"/>
                <a:gd name="connsiteY2" fmla="*/ 4018435 h 10409157"/>
                <a:gd name="connsiteX3" fmla="*/ 12779058 w 16007904"/>
                <a:gd name="connsiteY3" fmla="*/ 6806606 h 10409157"/>
                <a:gd name="connsiteX4" fmla="*/ 14817720 w 16007904"/>
                <a:gd name="connsiteY4" fmla="*/ 7616075 h 10409157"/>
                <a:gd name="connsiteX5" fmla="*/ 14877681 w 16007904"/>
                <a:gd name="connsiteY5" fmla="*/ 7721006 h 10409157"/>
                <a:gd name="connsiteX6" fmla="*/ 15027583 w 16007904"/>
                <a:gd name="connsiteY6" fmla="*/ 9579786 h 10409157"/>
                <a:gd name="connsiteX7" fmla="*/ 1236632 w 16007904"/>
                <a:gd name="connsiteY7" fmla="*/ 9729688 h 10409157"/>
                <a:gd name="connsiteX8" fmla="*/ 1386533 w 16007904"/>
                <a:gd name="connsiteY8" fmla="*/ 900481 h 10409157"/>
                <a:gd name="connsiteX9" fmla="*/ 7652422 w 16007904"/>
                <a:gd name="connsiteY9" fmla="*/ 555707 h 1040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007904" h="10409157">
                  <a:moveTo>
                    <a:pt x="7652422" y="555707"/>
                  </a:moveTo>
                  <a:cubicBezTo>
                    <a:pt x="8769189" y="942953"/>
                    <a:pt x="7500022" y="2646836"/>
                    <a:pt x="8087137" y="3223957"/>
                  </a:cubicBezTo>
                  <a:cubicBezTo>
                    <a:pt x="8674252" y="3801078"/>
                    <a:pt x="10393123" y="3421327"/>
                    <a:pt x="11175110" y="4018435"/>
                  </a:cubicBezTo>
                  <a:cubicBezTo>
                    <a:pt x="11957097" y="4615543"/>
                    <a:pt x="12171956" y="6206999"/>
                    <a:pt x="12779058" y="6806606"/>
                  </a:cubicBezTo>
                  <a:cubicBezTo>
                    <a:pt x="13386160" y="7406213"/>
                    <a:pt x="14467949" y="7463675"/>
                    <a:pt x="14817720" y="7616075"/>
                  </a:cubicBezTo>
                  <a:cubicBezTo>
                    <a:pt x="15167491" y="7768475"/>
                    <a:pt x="14842704" y="7393721"/>
                    <a:pt x="14877681" y="7721006"/>
                  </a:cubicBezTo>
                  <a:cubicBezTo>
                    <a:pt x="14912658" y="8048291"/>
                    <a:pt x="17301091" y="9245006"/>
                    <a:pt x="15027583" y="9579786"/>
                  </a:cubicBezTo>
                  <a:cubicBezTo>
                    <a:pt x="12754075" y="9914566"/>
                    <a:pt x="3510140" y="11176239"/>
                    <a:pt x="1236632" y="9729688"/>
                  </a:cubicBezTo>
                  <a:cubicBezTo>
                    <a:pt x="-1036876" y="8283137"/>
                    <a:pt x="319733" y="2429478"/>
                    <a:pt x="1386533" y="900481"/>
                  </a:cubicBezTo>
                  <a:cubicBezTo>
                    <a:pt x="2453333" y="-628516"/>
                    <a:pt x="6535655" y="168461"/>
                    <a:pt x="7652422" y="555707"/>
                  </a:cubicBezTo>
                  <a:close/>
                </a:path>
              </a:pathLst>
            </a:custGeom>
            <a:noFill/>
            <a:ln w="63500">
              <a:solidFill>
                <a:schemeClr val="bg2">
                  <a:lumMod val="1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6313696" y="1003799"/>
            <a:ext cx="43533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74261F"/>
                </a:solidFill>
                <a:latin typeface="UTM Avo" panose="02040603050506020204" pitchFamily="18" charset="0"/>
              </a:rPr>
              <a:t>DẶN DÒ</a:t>
            </a:r>
            <a:endParaRPr lang="vi-VN" sz="4800" b="1" dirty="0">
              <a:solidFill>
                <a:srgbClr val="74261F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295186" y="2410471"/>
            <a:ext cx="43533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74261F"/>
                </a:solidFill>
                <a:latin typeface="UTM Avo" panose="02040603050506020204" pitchFamily="18" charset="0"/>
              </a:rPr>
              <a:t>Hoàn</a:t>
            </a:r>
            <a:r>
              <a:rPr lang="en-US" sz="3200" b="1" dirty="0">
                <a:solidFill>
                  <a:srgbClr val="74261F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74261F"/>
                </a:solidFill>
                <a:latin typeface="UTM Avo" panose="02040603050506020204" pitchFamily="18" charset="0"/>
              </a:rPr>
              <a:t>thành</a:t>
            </a:r>
            <a:r>
              <a:rPr lang="en-US" sz="3200" b="1" dirty="0">
                <a:solidFill>
                  <a:srgbClr val="74261F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74261F"/>
                </a:solidFill>
                <a:latin typeface="UTM Avo" panose="02040603050506020204" pitchFamily="18" charset="0"/>
              </a:rPr>
              <a:t>bài</a:t>
            </a:r>
            <a:r>
              <a:rPr lang="en-US" sz="3200" b="1" dirty="0">
                <a:solidFill>
                  <a:srgbClr val="74261F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74261F"/>
                </a:solidFill>
                <a:latin typeface="UTM Avo" panose="02040603050506020204" pitchFamily="18" charset="0"/>
              </a:rPr>
              <a:t>tập</a:t>
            </a:r>
            <a:endParaRPr lang="vi-VN" sz="3200" b="1" dirty="0">
              <a:solidFill>
                <a:srgbClr val="74261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096000" y="3598930"/>
            <a:ext cx="43533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74261F"/>
                </a:solidFill>
                <a:latin typeface="UTM Avo" panose="02040603050506020204" pitchFamily="18" charset="0"/>
              </a:rPr>
              <a:t>Chuẩn</a:t>
            </a:r>
            <a:r>
              <a:rPr lang="en-US" sz="3200" b="1" dirty="0">
                <a:solidFill>
                  <a:srgbClr val="74261F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74261F"/>
                </a:solidFill>
                <a:latin typeface="UTM Avo" panose="02040603050506020204" pitchFamily="18" charset="0"/>
              </a:rPr>
              <a:t>bị</a:t>
            </a:r>
            <a:r>
              <a:rPr lang="en-US" sz="3200" b="1" dirty="0">
                <a:solidFill>
                  <a:srgbClr val="74261F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74261F"/>
                </a:solidFill>
                <a:latin typeface="UTM Avo" panose="02040603050506020204" pitchFamily="18" charset="0"/>
              </a:rPr>
              <a:t>bài</a:t>
            </a:r>
            <a:r>
              <a:rPr lang="en-US" sz="3200" b="1" dirty="0">
                <a:solidFill>
                  <a:srgbClr val="74261F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74261F"/>
                </a:solidFill>
                <a:latin typeface="UTM Avo" panose="02040603050506020204" pitchFamily="18" charset="0"/>
              </a:rPr>
              <a:t>mới</a:t>
            </a:r>
            <a:endParaRPr lang="vi-VN" sz="3200" b="1" dirty="0">
              <a:solidFill>
                <a:srgbClr val="74261F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48" t="76559" r="27888" b="4787"/>
          <a:stretch/>
        </p:blipFill>
        <p:spPr>
          <a:xfrm>
            <a:off x="5164682" y="2264485"/>
            <a:ext cx="832706" cy="87674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95" t="78161" r="18841" b="3185"/>
          <a:stretch/>
        </p:blipFill>
        <p:spPr>
          <a:xfrm>
            <a:off x="5184006" y="3436049"/>
            <a:ext cx="832706" cy="876748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-866866" y="-226879"/>
            <a:ext cx="13175515" cy="7228973"/>
            <a:chOff x="-866866" y="-226879"/>
            <a:chExt cx="13175515" cy="7228973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364" b="99090" l="364" r="87932">
                          <a14:backgroundMark x1="18072" y1="11340" x2="68223" y2="90722"/>
                          <a14:backgroundMark x1="64463" y1="13341" x2="21468" y2="86780"/>
                          <a14:backgroundMark x1="30807" y1="18678" x2="53730" y2="40024"/>
                          <a14:backgroundMark x1="21286" y1="29836" x2="18921" y2="81807"/>
                          <a14:backgroundMark x1="66828" y1="30867" x2="65252" y2="77016"/>
                          <a14:backgroundMark x1="25834" y1="84172" x2="51910" y2="8277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27" t="2055" r="19613" b="87365"/>
            <a:stretch/>
          </p:blipFill>
          <p:spPr>
            <a:xfrm rot="16200000">
              <a:off x="-3221228" y="2925062"/>
              <a:ext cx="7103194" cy="1007873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364" b="99090" l="364" r="87932">
                          <a14:backgroundMark x1="18072" y1="11340" x2="68223" y2="90722"/>
                          <a14:backgroundMark x1="64463" y1="13341" x2="21468" y2="86780"/>
                          <a14:backgroundMark x1="30807" y1="18678" x2="53730" y2="40024"/>
                          <a14:backgroundMark x1="21286" y1="29836" x2="18921" y2="81807"/>
                          <a14:backgroundMark x1="66828" y1="30867" x2="65252" y2="77016"/>
                          <a14:backgroundMark x1="25834" y1="84172" x2="51910" y2="8277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27" t="2055" r="23626" b="87365"/>
            <a:stretch/>
          </p:blipFill>
          <p:spPr>
            <a:xfrm rot="5400000">
              <a:off x="8295539" y="2792426"/>
              <a:ext cx="7018348" cy="1007873"/>
            </a:xfrm>
            <a:prstGeom prst="rect">
              <a:avLst/>
            </a:prstGeom>
          </p:spPr>
        </p:pic>
        <p:grpSp>
          <p:nvGrpSpPr>
            <p:cNvPr id="16" name="Group 15"/>
            <p:cNvGrpSpPr/>
            <p:nvPr/>
          </p:nvGrpSpPr>
          <p:grpSpPr>
            <a:xfrm>
              <a:off x="-866866" y="-226879"/>
              <a:ext cx="13038880" cy="1202663"/>
              <a:chOff x="-866866" y="-226879"/>
              <a:chExt cx="13038880" cy="1202663"/>
            </a:xfrm>
          </p:grpSpPr>
          <p:pic>
            <p:nvPicPr>
              <p:cNvPr id="25" name="Picture 24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364" b="99090" l="364" r="87932">
                            <a14:backgroundMark x1="18072" y1="11340" x2="68223" y2="90722"/>
                            <a14:backgroundMark x1="64463" y1="13341" x2="21468" y2="86780"/>
                            <a14:backgroundMark x1="30807" y1="18678" x2="53730" y2="40024"/>
                            <a14:backgroundMark x1="21286" y1="29836" x2="18921" y2="81807"/>
                            <a14:backgroundMark x1="66828" y1="30867" x2="65252" y2="77016"/>
                            <a14:backgroundMark x1="25834" y1="84172" x2="51910" y2="8277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827" t="22982" r="82644" b="-5725"/>
              <a:stretch/>
            </p:blipFill>
            <p:spPr>
              <a:xfrm rot="5400000">
                <a:off x="2525076" y="-3618821"/>
                <a:ext cx="1098382" cy="7882265"/>
              </a:xfrm>
              <a:prstGeom prst="rect">
                <a:avLst/>
              </a:prstGeom>
            </p:spPr>
          </p:pic>
          <p:pic>
            <p:nvPicPr>
              <p:cNvPr id="26" name="Picture 25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364" b="99090" l="364" r="87932">
                            <a14:backgroundMark x1="18072" y1="11340" x2="68223" y2="90722"/>
                            <a14:backgroundMark x1="64463" y1="13341" x2="21468" y2="86780"/>
                            <a14:backgroundMark x1="30807" y1="18678" x2="53730" y2="40024"/>
                            <a14:backgroundMark x1="21286" y1="29836" x2="18921" y2="81807"/>
                            <a14:backgroundMark x1="66828" y1="30867" x2="65252" y2="77016"/>
                            <a14:backgroundMark x1="25834" y1="84172" x2="51910" y2="8277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928" t="23365" r="81543" b="36823"/>
              <a:stretch/>
            </p:blipFill>
            <p:spPr>
              <a:xfrm rot="5400000">
                <a:off x="8362464" y="-1469661"/>
                <a:ext cx="1098382" cy="3792507"/>
              </a:xfrm>
              <a:prstGeom prst="rect">
                <a:avLst/>
              </a:prstGeom>
            </p:spPr>
          </p:pic>
          <p:pic>
            <p:nvPicPr>
              <p:cNvPr id="27" name="Picture 26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364" b="99090" l="364" r="87932">
                            <a14:backgroundMark x1="18072" y1="11340" x2="68223" y2="90722"/>
                            <a14:backgroundMark x1="64463" y1="13341" x2="21468" y2="86780"/>
                            <a14:backgroundMark x1="30807" y1="18678" x2="53730" y2="40024"/>
                            <a14:backgroundMark x1="21286" y1="29836" x2="18921" y2="81807"/>
                            <a14:backgroundMark x1="66828" y1="30867" x2="65252" y2="77016"/>
                            <a14:backgroundMark x1="25834" y1="84172" x2="51910" y2="8277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928" t="57983" r="81543" b="27697"/>
              <a:stretch/>
            </p:blipFill>
            <p:spPr>
              <a:xfrm rot="5400000">
                <a:off x="10940771" y="-255460"/>
                <a:ext cx="1098382" cy="1364105"/>
              </a:xfrm>
              <a:prstGeom prst="rect">
                <a:avLst/>
              </a:prstGeom>
            </p:spPr>
          </p:pic>
        </p:grpSp>
        <p:grpSp>
          <p:nvGrpSpPr>
            <p:cNvPr id="17" name="Group 16"/>
            <p:cNvGrpSpPr/>
            <p:nvPr/>
          </p:nvGrpSpPr>
          <p:grpSpPr>
            <a:xfrm rot="10800000">
              <a:off x="774343" y="5796598"/>
              <a:ext cx="11397672" cy="1205496"/>
              <a:chOff x="-548297" y="6204846"/>
              <a:chExt cx="11397672" cy="1205496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364" b="99090" l="364" r="87932">
                            <a14:backgroundMark x1="18072" y1="11340" x2="68223" y2="90722"/>
                            <a14:backgroundMark x1="64463" y1="13341" x2="21468" y2="86780"/>
                            <a14:backgroundMark x1="30807" y1="18678" x2="53730" y2="40024"/>
                            <a14:backgroundMark x1="21286" y1="29836" x2="18921" y2="81807"/>
                            <a14:backgroundMark x1="66828" y1="30867" x2="65252" y2="77016"/>
                            <a14:backgroundMark x1="25834" y1="84172" x2="51910" y2="8277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827" t="22982" r="82644" b="9424"/>
              <a:stretch/>
            </p:blipFill>
            <p:spPr>
              <a:xfrm rot="5400000">
                <a:off x="2122081" y="3534468"/>
                <a:ext cx="1098382" cy="6439137"/>
              </a:xfrm>
              <a:prstGeom prst="rect">
                <a:avLst/>
              </a:prstGeom>
            </p:spPr>
          </p:pic>
          <p:pic>
            <p:nvPicPr>
              <p:cNvPr id="23" name="Picture 22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364" b="99090" l="364" r="87932">
                            <a14:backgroundMark x1="18072" y1="11340" x2="68223" y2="90722"/>
                            <a14:backgroundMark x1="64463" y1="13341" x2="21468" y2="86780"/>
                            <a14:backgroundMark x1="30807" y1="18678" x2="53730" y2="40024"/>
                            <a14:backgroundMark x1="21286" y1="29836" x2="18921" y2="81807"/>
                            <a14:backgroundMark x1="66828" y1="30867" x2="65252" y2="77016"/>
                            <a14:backgroundMark x1="25834" y1="84172" x2="51910" y2="8277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928" t="11124" r="81543" b="36824"/>
              <a:stretch/>
            </p:blipFill>
            <p:spPr>
              <a:xfrm rot="5400000">
                <a:off x="7820918" y="4381885"/>
                <a:ext cx="1098382" cy="4958532"/>
              </a:xfrm>
              <a:prstGeom prst="rect">
                <a:avLst/>
              </a:prstGeom>
            </p:spPr>
          </p:pic>
        </p:grp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1426" y="387627"/>
            <a:ext cx="7125121" cy="5700507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5E95B1B7-FDEF-47FA-AFE7-E65E85CCBF73}"/>
              </a:ext>
            </a:extLst>
          </p:cNvPr>
          <p:cNvSpPr txBox="1"/>
          <p:nvPr/>
        </p:nvSpPr>
        <p:spPr>
          <a:xfrm>
            <a:off x="10366976" y="276283"/>
            <a:ext cx="1509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FBB8C6"/>
                </a:solidFill>
                <a:latin typeface="UTM Avo" panose="02040603050506020204" pitchFamily="18" charset="0"/>
              </a:rPr>
              <a:t>Măng</a:t>
            </a:r>
            <a:r>
              <a:rPr lang="en-US" b="1" dirty="0">
                <a:solidFill>
                  <a:srgbClr val="FBB8C6"/>
                </a:solidFill>
                <a:latin typeface="UTM Avo" panose="02040603050506020204" pitchFamily="18" charset="0"/>
              </a:rPr>
              <a:t> non </a:t>
            </a:r>
            <a:endParaRPr lang="vi-VN" b="1" dirty="0">
              <a:solidFill>
                <a:srgbClr val="FBB8C6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228D733-0373-456F-9E0C-6716A22D4185}"/>
              </a:ext>
            </a:extLst>
          </p:cNvPr>
          <p:cNvSpPr txBox="1"/>
          <p:nvPr/>
        </p:nvSpPr>
        <p:spPr>
          <a:xfrm>
            <a:off x="177641" y="6117928"/>
            <a:ext cx="1509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FBB8C6"/>
                </a:solidFill>
                <a:latin typeface="UTM Avo" panose="02040603050506020204" pitchFamily="18" charset="0"/>
              </a:rPr>
              <a:t>Măng</a:t>
            </a:r>
            <a:r>
              <a:rPr lang="en-US" b="1" dirty="0">
                <a:solidFill>
                  <a:srgbClr val="FBB8C6"/>
                </a:solidFill>
                <a:latin typeface="UTM Avo" panose="02040603050506020204" pitchFamily="18" charset="0"/>
              </a:rPr>
              <a:t> non </a:t>
            </a:r>
            <a:endParaRPr lang="vi-VN" b="1" dirty="0">
              <a:solidFill>
                <a:srgbClr val="FBB8C6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1155EB4-E09E-4052-A030-8BAFD3B6DD92}"/>
              </a:ext>
            </a:extLst>
          </p:cNvPr>
          <p:cNvSpPr txBox="1"/>
          <p:nvPr/>
        </p:nvSpPr>
        <p:spPr>
          <a:xfrm>
            <a:off x="309262" y="276283"/>
            <a:ext cx="1509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FBB8C6"/>
                </a:solidFill>
                <a:latin typeface="UTM Avo" panose="02040603050506020204" pitchFamily="18" charset="0"/>
              </a:rPr>
              <a:t>Măng</a:t>
            </a:r>
            <a:r>
              <a:rPr lang="en-US" b="1" dirty="0">
                <a:solidFill>
                  <a:srgbClr val="FBB8C6"/>
                </a:solidFill>
                <a:latin typeface="UTM Avo" panose="02040603050506020204" pitchFamily="18" charset="0"/>
              </a:rPr>
              <a:t> non </a:t>
            </a:r>
            <a:endParaRPr lang="vi-VN" b="1" dirty="0">
              <a:solidFill>
                <a:srgbClr val="FBB8C6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2C694B3-4F67-4405-8FB9-0E16A3CFBD44}"/>
              </a:ext>
            </a:extLst>
          </p:cNvPr>
          <p:cNvSpPr txBox="1"/>
          <p:nvPr/>
        </p:nvSpPr>
        <p:spPr>
          <a:xfrm>
            <a:off x="10789711" y="6115742"/>
            <a:ext cx="1509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FBB8C6"/>
                </a:solidFill>
                <a:latin typeface="UTM Avo" panose="02040603050506020204" pitchFamily="18" charset="0"/>
              </a:rPr>
              <a:t>Măng</a:t>
            </a:r>
            <a:r>
              <a:rPr lang="en-US" b="1" dirty="0">
                <a:solidFill>
                  <a:srgbClr val="FBB8C6"/>
                </a:solidFill>
                <a:latin typeface="UTM Avo" panose="02040603050506020204" pitchFamily="18" charset="0"/>
              </a:rPr>
              <a:t> non </a:t>
            </a:r>
            <a:endParaRPr lang="vi-VN" b="1" dirty="0">
              <a:solidFill>
                <a:srgbClr val="FBB8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4120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401458" y="2058071"/>
            <a:ext cx="4859023" cy="17011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sz="8000" dirty="0">
                <a:ln w="155575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glow rad="228600">
                    <a:prstClr val="white">
                      <a:alpha val="40000"/>
                    </a:prst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</a:rPr>
              <a:t>CÁC BẠN !</a:t>
            </a:r>
            <a:endParaRPr lang="vi-VN" sz="8000" dirty="0">
              <a:ln w="155575">
                <a:solidFill>
                  <a:prstClr val="white"/>
                </a:solidFill>
              </a:ln>
              <a:solidFill>
                <a:prstClr val="white"/>
              </a:solidFill>
              <a:effectLst>
                <a:glow rad="228600">
                  <a:prstClr val="white">
                    <a:alpha val="40000"/>
                  </a:prst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563775" y="509312"/>
            <a:ext cx="6534388" cy="3524041"/>
            <a:chOff x="3607895" y="1439146"/>
            <a:chExt cx="10349654" cy="3524041"/>
          </a:xfrm>
        </p:grpSpPr>
        <p:sp>
          <p:nvSpPr>
            <p:cNvPr id="6" name="TextBox 5"/>
            <p:cNvSpPr txBox="1"/>
            <p:nvPr/>
          </p:nvSpPr>
          <p:spPr>
            <a:xfrm>
              <a:off x="3784221" y="1439146"/>
              <a:ext cx="9997001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8000" dirty="0">
                  <a:ln w="155575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glow rad="228600">
                      <a:schemeClr val="bg1">
                        <a:alpha val="40000"/>
                      </a:schemeClr>
                    </a:glow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UTM Showcard" panose="02040603050506020204" pitchFamily="18" charset="0"/>
                </a:rPr>
                <a:t>HẸN GẶP LẠI 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607895" y="1793088"/>
              <a:ext cx="10349654" cy="317009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algn="ctr"/>
              <a:r>
                <a:rPr lang="en-US" sz="8000" dirty="0">
                  <a:gradFill flip="none" rotWithShape="1">
                    <a:gsLst>
                      <a:gs pos="22000">
                        <a:srgbClr val="FF2E7B"/>
                      </a:gs>
                      <a:gs pos="55000">
                        <a:srgbClr val="FEBDCF"/>
                      </a:gs>
                      <a:gs pos="76000">
                        <a:srgbClr val="FF5A72"/>
                      </a:gs>
                    </a:gsLst>
                    <a:lin ang="16200000" scaled="1"/>
                    <a:tileRect/>
                  </a:gradFill>
                  <a:latin typeface="UTM Showcard" panose="02040603050506020204" pitchFamily="18" charset="0"/>
                </a:rPr>
                <a:t>HẸN GẶP LẠI </a:t>
              </a:r>
            </a:p>
            <a:p>
              <a:pPr algn="ctr">
                <a:lnSpc>
                  <a:spcPct val="150000"/>
                </a:lnSpc>
              </a:pPr>
              <a:r>
                <a:rPr lang="en-US" sz="8000" dirty="0">
                  <a:gradFill flip="none" rotWithShape="1">
                    <a:gsLst>
                      <a:gs pos="22000">
                        <a:srgbClr val="FF2E7B"/>
                      </a:gs>
                      <a:gs pos="55000">
                        <a:srgbClr val="FEBDCF"/>
                      </a:gs>
                      <a:gs pos="76000">
                        <a:srgbClr val="FF5A72"/>
                      </a:gs>
                    </a:gsLst>
                    <a:lin ang="16200000" scaled="1"/>
                    <a:tileRect/>
                  </a:gradFill>
                  <a:latin typeface="UTM Showcard" panose="02040603050506020204" pitchFamily="18" charset="0"/>
                </a:rPr>
                <a:t>CÁC BẠN !</a:t>
              </a:r>
              <a:endParaRPr lang="vi-VN" sz="8000" dirty="0">
                <a:gradFill flip="none" rotWithShape="1">
                  <a:gsLst>
                    <a:gs pos="22000">
                      <a:srgbClr val="FF2E7B"/>
                    </a:gs>
                    <a:gs pos="55000">
                      <a:srgbClr val="FEBDCF"/>
                    </a:gs>
                    <a:gs pos="76000">
                      <a:srgbClr val="FF5A72"/>
                    </a:gs>
                  </a:gsLst>
                  <a:lin ang="16200000" scaled="1"/>
                  <a:tileRect/>
                </a:gradFill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5231" y="1662973"/>
            <a:ext cx="6231461" cy="4985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0438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3557493" y="293695"/>
            <a:ext cx="17810880" cy="7945352"/>
            <a:chOff x="-2715555" y="1140352"/>
            <a:chExt cx="17810880" cy="7945352"/>
          </a:xfrm>
        </p:grpSpPr>
        <p:sp>
          <p:nvSpPr>
            <p:cNvPr id="15" name="任意多边形: 形状 37">
              <a:extLst>
                <a:ext uri="{FF2B5EF4-FFF2-40B4-BE49-F238E27FC236}">
                  <a16:creationId xmlns:a16="http://schemas.microsoft.com/office/drawing/2014/main" id="{6B249F86-3933-4F55-87CF-CB7BCFCC7C60}"/>
                </a:ext>
              </a:extLst>
            </p:cNvPr>
            <p:cNvSpPr/>
            <p:nvPr/>
          </p:nvSpPr>
          <p:spPr>
            <a:xfrm>
              <a:off x="-2715555" y="1172651"/>
              <a:ext cx="17646702" cy="7913053"/>
            </a:xfrm>
            <a:custGeom>
              <a:avLst/>
              <a:gdLst>
                <a:gd name="connsiteX0" fmla="*/ 1242306 w 17646702"/>
                <a:gd name="connsiteY0" fmla="*/ 1752427 h 7913053"/>
                <a:gd name="connsiteX1" fmla="*/ 3985506 w 17646702"/>
                <a:gd name="connsiteY1" fmla="*/ 148479 h 7913053"/>
                <a:gd name="connsiteX2" fmla="*/ 8197742 w 17646702"/>
                <a:gd name="connsiteY2" fmla="*/ 478263 h 7913053"/>
                <a:gd name="connsiteX3" fmla="*/ 12784732 w 17646702"/>
                <a:gd name="connsiteY3" fmla="*/ 3746118 h 7913053"/>
                <a:gd name="connsiteX4" fmla="*/ 16202490 w 17646702"/>
                <a:gd name="connsiteY4" fmla="*/ 3626197 h 7913053"/>
                <a:gd name="connsiteX5" fmla="*/ 16367381 w 17646702"/>
                <a:gd name="connsiteY5" fmla="*/ 3821069 h 7913053"/>
                <a:gd name="connsiteX6" fmla="*/ 16562253 w 17646702"/>
                <a:gd name="connsiteY6" fmla="*/ 7073935 h 7913053"/>
                <a:gd name="connsiteX7" fmla="*/ 1242306 w 17646702"/>
                <a:gd name="connsiteY7" fmla="*/ 7493659 h 7913053"/>
                <a:gd name="connsiteX8" fmla="*/ 1242306 w 17646702"/>
                <a:gd name="connsiteY8" fmla="*/ 1752427 h 791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646702" h="7913053">
                  <a:moveTo>
                    <a:pt x="1242306" y="1752427"/>
                  </a:moveTo>
                  <a:cubicBezTo>
                    <a:pt x="1699506" y="528230"/>
                    <a:pt x="2826267" y="360840"/>
                    <a:pt x="3985506" y="148479"/>
                  </a:cubicBezTo>
                  <a:cubicBezTo>
                    <a:pt x="5144745" y="-63882"/>
                    <a:pt x="6731204" y="-121343"/>
                    <a:pt x="8197742" y="478263"/>
                  </a:cubicBezTo>
                  <a:cubicBezTo>
                    <a:pt x="9664280" y="1077869"/>
                    <a:pt x="11450607" y="3221462"/>
                    <a:pt x="12784732" y="3746118"/>
                  </a:cubicBezTo>
                  <a:cubicBezTo>
                    <a:pt x="14118857" y="4270774"/>
                    <a:pt x="15605382" y="3613705"/>
                    <a:pt x="16202490" y="3626197"/>
                  </a:cubicBezTo>
                  <a:cubicBezTo>
                    <a:pt x="16799598" y="3638689"/>
                    <a:pt x="16307421" y="3246446"/>
                    <a:pt x="16367381" y="3821069"/>
                  </a:cubicBezTo>
                  <a:cubicBezTo>
                    <a:pt x="16427342" y="4395692"/>
                    <a:pt x="19083099" y="6461837"/>
                    <a:pt x="16562253" y="7073935"/>
                  </a:cubicBezTo>
                  <a:cubicBezTo>
                    <a:pt x="14041407" y="7686033"/>
                    <a:pt x="3793132" y="8375580"/>
                    <a:pt x="1242306" y="7493659"/>
                  </a:cubicBezTo>
                  <a:cubicBezTo>
                    <a:pt x="-1308520" y="6611738"/>
                    <a:pt x="785106" y="2976624"/>
                    <a:pt x="1242306" y="175242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任意多边形: 形状 38">
              <a:extLst>
                <a:ext uri="{FF2B5EF4-FFF2-40B4-BE49-F238E27FC236}">
                  <a16:creationId xmlns:a16="http://schemas.microsoft.com/office/drawing/2014/main" id="{5FE6485D-3E13-430E-8009-E51A113AEB27}"/>
                </a:ext>
              </a:extLst>
            </p:cNvPr>
            <p:cNvSpPr/>
            <p:nvPr/>
          </p:nvSpPr>
          <p:spPr>
            <a:xfrm>
              <a:off x="-2551377" y="1140352"/>
              <a:ext cx="17646702" cy="7913053"/>
            </a:xfrm>
            <a:custGeom>
              <a:avLst/>
              <a:gdLst>
                <a:gd name="connsiteX0" fmla="*/ 1242306 w 17646702"/>
                <a:gd name="connsiteY0" fmla="*/ 1752427 h 7913053"/>
                <a:gd name="connsiteX1" fmla="*/ 3985506 w 17646702"/>
                <a:gd name="connsiteY1" fmla="*/ 148479 h 7913053"/>
                <a:gd name="connsiteX2" fmla="*/ 8197742 w 17646702"/>
                <a:gd name="connsiteY2" fmla="*/ 478263 h 7913053"/>
                <a:gd name="connsiteX3" fmla="*/ 12784732 w 17646702"/>
                <a:gd name="connsiteY3" fmla="*/ 3746118 h 7913053"/>
                <a:gd name="connsiteX4" fmla="*/ 16202490 w 17646702"/>
                <a:gd name="connsiteY4" fmla="*/ 3626197 h 7913053"/>
                <a:gd name="connsiteX5" fmla="*/ 16367381 w 17646702"/>
                <a:gd name="connsiteY5" fmla="*/ 3821069 h 7913053"/>
                <a:gd name="connsiteX6" fmla="*/ 16562253 w 17646702"/>
                <a:gd name="connsiteY6" fmla="*/ 7073935 h 7913053"/>
                <a:gd name="connsiteX7" fmla="*/ 1242306 w 17646702"/>
                <a:gd name="connsiteY7" fmla="*/ 7493659 h 7913053"/>
                <a:gd name="connsiteX8" fmla="*/ 1242306 w 17646702"/>
                <a:gd name="connsiteY8" fmla="*/ 1752427 h 791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646702" h="7913053">
                  <a:moveTo>
                    <a:pt x="1242306" y="1752427"/>
                  </a:moveTo>
                  <a:cubicBezTo>
                    <a:pt x="1699506" y="528230"/>
                    <a:pt x="2826267" y="360840"/>
                    <a:pt x="3985506" y="148479"/>
                  </a:cubicBezTo>
                  <a:cubicBezTo>
                    <a:pt x="5144745" y="-63882"/>
                    <a:pt x="6731204" y="-121343"/>
                    <a:pt x="8197742" y="478263"/>
                  </a:cubicBezTo>
                  <a:cubicBezTo>
                    <a:pt x="9664280" y="1077869"/>
                    <a:pt x="11450607" y="3221462"/>
                    <a:pt x="12784732" y="3746118"/>
                  </a:cubicBezTo>
                  <a:cubicBezTo>
                    <a:pt x="14118857" y="4270774"/>
                    <a:pt x="15605382" y="3613705"/>
                    <a:pt x="16202490" y="3626197"/>
                  </a:cubicBezTo>
                  <a:cubicBezTo>
                    <a:pt x="16799598" y="3638689"/>
                    <a:pt x="16307421" y="3246446"/>
                    <a:pt x="16367381" y="3821069"/>
                  </a:cubicBezTo>
                  <a:cubicBezTo>
                    <a:pt x="16427342" y="4395692"/>
                    <a:pt x="19083099" y="6461837"/>
                    <a:pt x="16562253" y="7073935"/>
                  </a:cubicBezTo>
                  <a:cubicBezTo>
                    <a:pt x="14041407" y="7686033"/>
                    <a:pt x="3793132" y="8375580"/>
                    <a:pt x="1242306" y="7493659"/>
                  </a:cubicBezTo>
                  <a:cubicBezTo>
                    <a:pt x="-1308520" y="6611738"/>
                    <a:pt x="785106" y="2976624"/>
                    <a:pt x="1242306" y="1752427"/>
                  </a:cubicBezTo>
                  <a:close/>
                </a:path>
              </a:pathLst>
            </a:custGeom>
            <a:noFill/>
            <a:ln w="63500"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5664254" y="1659724"/>
            <a:ext cx="55499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74261F"/>
                </a:solidFill>
                <a:latin typeface="UTM Avo" panose="02040603050506020204" pitchFamily="18" charset="0"/>
              </a:rPr>
              <a:t>Chào</a:t>
            </a:r>
            <a:r>
              <a:rPr lang="en-US" sz="2800" b="1" dirty="0">
                <a:solidFill>
                  <a:srgbClr val="74261F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74261F"/>
                </a:solidFill>
                <a:latin typeface="UTM Avo" panose="02040603050506020204" pitchFamily="18" charset="0"/>
              </a:rPr>
              <a:t>mừng</a:t>
            </a:r>
            <a:r>
              <a:rPr lang="en-US" sz="2800" b="1" dirty="0">
                <a:solidFill>
                  <a:srgbClr val="74261F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74261F"/>
                </a:solidFill>
                <a:latin typeface="UTM Avo" panose="02040603050506020204" pitchFamily="18" charset="0"/>
              </a:rPr>
              <a:t>bạn</a:t>
            </a:r>
            <a:r>
              <a:rPr lang="en-US" sz="2800" b="1" dirty="0">
                <a:solidFill>
                  <a:srgbClr val="74261F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74261F"/>
                </a:solidFill>
                <a:latin typeface="UTM Avo" panose="02040603050506020204" pitchFamily="18" charset="0"/>
              </a:rPr>
              <a:t>đã</a:t>
            </a:r>
            <a:r>
              <a:rPr lang="en-US" sz="2800" b="1" dirty="0">
                <a:solidFill>
                  <a:srgbClr val="74261F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74261F"/>
                </a:solidFill>
                <a:latin typeface="UTM Avo" panose="02040603050506020204" pitchFamily="18" charset="0"/>
              </a:rPr>
              <a:t>đến</a:t>
            </a:r>
            <a:r>
              <a:rPr lang="en-US" sz="2800" b="1" dirty="0">
                <a:solidFill>
                  <a:srgbClr val="74261F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74261F"/>
                </a:solidFill>
                <a:latin typeface="UTM Avo" panose="02040603050506020204" pitchFamily="18" charset="0"/>
              </a:rPr>
              <a:t>với</a:t>
            </a:r>
            <a:r>
              <a:rPr lang="en-US" sz="2800" b="1" dirty="0">
                <a:solidFill>
                  <a:srgbClr val="74261F"/>
                </a:solidFill>
                <a:latin typeface="UTM Avo" panose="02040603050506020204" pitchFamily="18" charset="0"/>
              </a:rPr>
              <a:t>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00076" y="3186095"/>
            <a:ext cx="612455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err="1">
                <a:solidFill>
                  <a:srgbClr val="74261F"/>
                </a:solidFill>
                <a:latin typeface="UTM Avo" panose="02040603050506020204" pitchFamily="18" charset="0"/>
              </a:rPr>
              <a:t>Hãy</a:t>
            </a:r>
            <a:r>
              <a:rPr lang="en-US" sz="2800" b="1" dirty="0">
                <a:solidFill>
                  <a:srgbClr val="74261F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74261F"/>
                </a:solidFill>
                <a:latin typeface="UTM Avo" panose="02040603050506020204" pitchFamily="18" charset="0"/>
              </a:rPr>
              <a:t>cùng</a:t>
            </a:r>
            <a:r>
              <a:rPr lang="en-US" sz="2800" b="1" dirty="0">
                <a:solidFill>
                  <a:srgbClr val="74261F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74261F"/>
                </a:solidFill>
                <a:latin typeface="UTM Avo" panose="02040603050506020204" pitchFamily="18" charset="0"/>
              </a:rPr>
              <a:t>giải</a:t>
            </a:r>
            <a:r>
              <a:rPr lang="en-US" sz="2800" b="1" dirty="0">
                <a:solidFill>
                  <a:srgbClr val="74261F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74261F"/>
                </a:solidFill>
                <a:latin typeface="UTM Avo" panose="02040603050506020204" pitchFamily="18" charset="0"/>
              </a:rPr>
              <a:t>đáp</a:t>
            </a:r>
            <a:r>
              <a:rPr lang="en-US" sz="2800" b="1" dirty="0">
                <a:solidFill>
                  <a:srgbClr val="74261F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74261F"/>
                </a:solidFill>
                <a:latin typeface="UTM Avo" panose="02040603050506020204" pitchFamily="18" charset="0"/>
              </a:rPr>
              <a:t>bài</a:t>
            </a:r>
            <a:r>
              <a:rPr lang="en-US" sz="2800" b="1" dirty="0">
                <a:solidFill>
                  <a:srgbClr val="74261F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74261F"/>
                </a:solidFill>
                <a:latin typeface="UTM Avo" panose="02040603050506020204" pitchFamily="18" charset="0"/>
              </a:rPr>
              <a:t>tập</a:t>
            </a:r>
            <a:r>
              <a:rPr lang="en-US" sz="2800" b="1" dirty="0">
                <a:solidFill>
                  <a:srgbClr val="74261F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74261F"/>
                </a:solidFill>
                <a:latin typeface="UTM Avo" panose="02040603050506020204" pitchFamily="18" charset="0"/>
              </a:rPr>
              <a:t>để</a:t>
            </a:r>
            <a:r>
              <a:rPr lang="en-US" sz="2800" b="1" dirty="0">
                <a:solidFill>
                  <a:srgbClr val="74261F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74261F"/>
                </a:solidFill>
                <a:latin typeface="UTM Avo" panose="02040603050506020204" pitchFamily="18" charset="0"/>
              </a:rPr>
              <a:t>chế</a:t>
            </a:r>
            <a:r>
              <a:rPr lang="en-US" sz="2800" b="1" dirty="0">
                <a:solidFill>
                  <a:srgbClr val="74261F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74261F"/>
                </a:solidFill>
                <a:latin typeface="UTM Avo" panose="02040603050506020204" pitchFamily="18" charset="0"/>
              </a:rPr>
              <a:t>biến</a:t>
            </a:r>
            <a:r>
              <a:rPr lang="en-US" sz="2800" b="1" dirty="0">
                <a:solidFill>
                  <a:srgbClr val="74261F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74261F"/>
                </a:solidFill>
                <a:latin typeface="UTM Avo" panose="02040603050506020204" pitchFamily="18" charset="0"/>
              </a:rPr>
              <a:t>nhiều</a:t>
            </a:r>
            <a:r>
              <a:rPr lang="en-US" sz="2800" b="1" dirty="0">
                <a:solidFill>
                  <a:srgbClr val="74261F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74261F"/>
                </a:solidFill>
                <a:latin typeface="UTM Avo" panose="02040603050506020204" pitchFamily="18" charset="0"/>
              </a:rPr>
              <a:t>món</a:t>
            </a:r>
            <a:r>
              <a:rPr lang="en-US" sz="2800" b="1" dirty="0">
                <a:solidFill>
                  <a:srgbClr val="74261F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74261F"/>
                </a:solidFill>
                <a:latin typeface="UTM Avo" panose="02040603050506020204" pitchFamily="18" charset="0"/>
              </a:rPr>
              <a:t>ngon</a:t>
            </a:r>
            <a:r>
              <a:rPr lang="en-US" sz="2800" b="1" dirty="0">
                <a:solidFill>
                  <a:srgbClr val="74261F"/>
                </a:solidFill>
                <a:latin typeface="UTM Avo" panose="02040603050506020204" pitchFamily="18" charset="0"/>
              </a:rPr>
              <a:t>    </a:t>
            </a:r>
            <a:r>
              <a:rPr lang="en-US" sz="2800" b="1" dirty="0" err="1">
                <a:solidFill>
                  <a:srgbClr val="74261F"/>
                </a:solidFill>
                <a:latin typeface="UTM Avo" panose="02040603050506020204" pitchFamily="18" charset="0"/>
              </a:rPr>
              <a:t>phục</a:t>
            </a:r>
            <a:r>
              <a:rPr lang="en-US" sz="2800" b="1" dirty="0">
                <a:solidFill>
                  <a:srgbClr val="74261F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74261F"/>
                </a:solidFill>
                <a:latin typeface="UTM Avo" panose="02040603050506020204" pitchFamily="18" charset="0"/>
              </a:rPr>
              <a:t>vụ</a:t>
            </a:r>
            <a:r>
              <a:rPr lang="en-US" sz="2800" b="1" dirty="0">
                <a:solidFill>
                  <a:srgbClr val="74261F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74261F"/>
                </a:solidFill>
                <a:latin typeface="UTM Avo" panose="02040603050506020204" pitchFamily="18" charset="0"/>
              </a:rPr>
              <a:t>thực</a:t>
            </a:r>
            <a:r>
              <a:rPr lang="en-US" sz="2800" b="1" dirty="0">
                <a:solidFill>
                  <a:srgbClr val="74261F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74261F"/>
                </a:solidFill>
                <a:latin typeface="UTM Avo" panose="02040603050506020204" pitchFamily="18" charset="0"/>
              </a:rPr>
              <a:t>khách</a:t>
            </a:r>
            <a:r>
              <a:rPr lang="en-US" sz="2800" b="1" dirty="0">
                <a:solidFill>
                  <a:srgbClr val="74261F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74261F"/>
                </a:solidFill>
                <a:latin typeface="UTM Avo" panose="02040603050506020204" pitchFamily="18" charset="0"/>
              </a:rPr>
              <a:t>nhé</a:t>
            </a:r>
            <a:r>
              <a:rPr lang="en-US" sz="2800" b="1" dirty="0">
                <a:solidFill>
                  <a:srgbClr val="74261F"/>
                </a:solidFill>
                <a:latin typeface="UTM Avo" panose="02040603050506020204" pitchFamily="18" charset="0"/>
              </a:rPr>
              <a:t>!</a:t>
            </a:r>
            <a:endParaRPr lang="vi-VN" sz="2800" b="1" dirty="0">
              <a:solidFill>
                <a:srgbClr val="74261F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5664254" y="2262765"/>
            <a:ext cx="8449403" cy="932198"/>
            <a:chOff x="5473776" y="2480709"/>
            <a:chExt cx="8507915" cy="932198"/>
          </a:xfrm>
        </p:grpSpPr>
        <p:sp>
          <p:nvSpPr>
            <p:cNvPr id="10" name="TextBox 9"/>
            <p:cNvSpPr txBox="1"/>
            <p:nvPr/>
          </p:nvSpPr>
          <p:spPr>
            <a:xfrm>
              <a:off x="5473776" y="2480709"/>
              <a:ext cx="850791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>
                  <a:ln w="155575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glow rad="228600">
                      <a:schemeClr val="bg1">
                        <a:alpha val="40000"/>
                      </a:schemeClr>
                    </a:glow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UTM Showcard" panose="02040603050506020204" pitchFamily="18" charset="0"/>
                </a:rPr>
                <a:t>NHÀ HÀNG VUI VẺ</a:t>
              </a:r>
              <a:endParaRPr lang="vi-VN" sz="5400" dirty="0">
                <a:ln w="155575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228600">
                    <a:schemeClr val="bg1"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473776" y="2489577"/>
              <a:ext cx="742582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r>
                <a:rPr lang="en-US" sz="5400" dirty="0">
                  <a:gradFill flip="none" rotWithShape="1">
                    <a:gsLst>
                      <a:gs pos="22000">
                        <a:srgbClr val="FF2E7B"/>
                      </a:gs>
                      <a:gs pos="55000">
                        <a:srgbClr val="FEBDCF"/>
                      </a:gs>
                      <a:gs pos="76000">
                        <a:srgbClr val="FF5A72"/>
                      </a:gs>
                    </a:gsLst>
                    <a:lin ang="16200000" scaled="1"/>
                    <a:tileRect/>
                  </a:gradFill>
                  <a:latin typeface="UTM Showcard" panose="02040603050506020204" pitchFamily="18" charset="0"/>
                </a:rPr>
                <a:t>NHÀ HÀNG VUI VẺ</a:t>
              </a:r>
              <a:endParaRPr lang="vi-VN" sz="5400" dirty="0">
                <a:gradFill flip="none" rotWithShape="1">
                  <a:gsLst>
                    <a:gs pos="22000">
                      <a:srgbClr val="FF2E7B"/>
                    </a:gs>
                    <a:gs pos="55000">
                      <a:srgbClr val="FEBDCF"/>
                    </a:gs>
                    <a:gs pos="76000">
                      <a:srgbClr val="FF5A72"/>
                    </a:gs>
                  </a:gsLst>
                  <a:lin ang="16200000" scaled="1"/>
                  <a:tileRect/>
                </a:gradFill>
              </a:endParaRP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1576" y="595579"/>
            <a:ext cx="7083039" cy="5666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6807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5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950"/>
                            </p:stCondLst>
                            <p:childTnLst>
                              <p:par>
                                <p:cTn id="2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3325804" y="747354"/>
            <a:ext cx="6251080" cy="932198"/>
            <a:chOff x="5473776" y="2480709"/>
            <a:chExt cx="6233441" cy="932198"/>
          </a:xfrm>
        </p:grpSpPr>
        <p:sp>
          <p:nvSpPr>
            <p:cNvPr id="10" name="TextBox 9"/>
            <p:cNvSpPr txBox="1"/>
            <p:nvPr/>
          </p:nvSpPr>
          <p:spPr>
            <a:xfrm>
              <a:off x="5473776" y="2480709"/>
              <a:ext cx="600165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 w="15557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glow rad="228600">
                      <a:prstClr val="white">
                        <a:alpha val="40000"/>
                      </a:prstClr>
                    </a:glow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NHÀ HÀNG VUI VẺ</a:t>
              </a:r>
              <a:endParaRPr kumimoji="0" lang="vi-VN" sz="5400" b="0" i="0" u="none" strike="noStrike" kern="1200" cap="none" spc="0" normalizeH="0" baseline="0" noProof="0" dirty="0">
                <a:ln w="155575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glow rad="228600">
                    <a:prstClr val="white">
                      <a:alpha val="40000"/>
                    </a:prst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473776" y="2489577"/>
              <a:ext cx="623344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22000">
                        <a:srgbClr val="FF2E7B"/>
                      </a:gs>
                      <a:gs pos="55000">
                        <a:srgbClr val="FEBDCF"/>
                      </a:gs>
                      <a:gs pos="76000">
                        <a:srgbClr val="FF5A72"/>
                      </a:gs>
                    </a:gsLst>
                    <a:lin ang="16200000" scaled="1"/>
                    <a:tileRect/>
                  </a:gra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NHÀ HÀNG VUI VẺ</a:t>
              </a:r>
              <a:endParaRPr kumimoji="0" lang="vi-VN" sz="54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22000">
                      <a:srgbClr val="FF2E7B"/>
                    </a:gs>
                    <a:gs pos="55000">
                      <a:srgbClr val="FEBDCF"/>
                    </a:gs>
                    <a:gs pos="76000">
                      <a:srgbClr val="FF5A72"/>
                    </a:gs>
                  </a:gsLst>
                  <a:lin ang="16200000" scaled="1"/>
                  <a:tileRect/>
                </a:gra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11B0B94-770C-4972-963C-F8A73DD0B2C5}"/>
              </a:ext>
            </a:extLst>
          </p:cNvPr>
          <p:cNvGrpSpPr/>
          <p:nvPr/>
        </p:nvGrpSpPr>
        <p:grpSpPr>
          <a:xfrm>
            <a:off x="657693" y="1527657"/>
            <a:ext cx="3955745" cy="4404466"/>
            <a:chOff x="871229" y="1505743"/>
            <a:chExt cx="3955745" cy="4404466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DBD94DB7-82E0-4C28-A9BA-54289187BA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6420" r="46854"/>
            <a:stretch/>
          </p:blipFill>
          <p:spPr>
            <a:xfrm>
              <a:off x="871229" y="1505743"/>
              <a:ext cx="3955745" cy="3877203"/>
            </a:xfrm>
            <a:prstGeom prst="rect">
              <a:avLst/>
            </a:prstGeom>
          </p:spPr>
        </p:pic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132846F8-BB67-490D-8EAB-47DAE2BEBBCD}"/>
                </a:ext>
              </a:extLst>
            </p:cNvPr>
            <p:cNvGrpSpPr/>
            <p:nvPr/>
          </p:nvGrpSpPr>
          <p:grpSpPr>
            <a:xfrm>
              <a:off x="1425368" y="5231006"/>
              <a:ext cx="1955982" cy="679203"/>
              <a:chOff x="1331118" y="5333047"/>
              <a:chExt cx="1955982" cy="679203"/>
            </a:xfrm>
          </p:grpSpPr>
          <p:sp>
            <p:nvSpPr>
              <p:cNvPr id="2" name="#1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515FEEC7-85F5-450C-BBF1-2B4D21F7C47A}"/>
                  </a:ext>
                </a:extLst>
              </p:cNvPr>
              <p:cNvSpPr/>
              <p:nvPr/>
            </p:nvSpPr>
            <p:spPr>
              <a:xfrm>
                <a:off x="1331118" y="5333047"/>
                <a:ext cx="1928190" cy="679203"/>
              </a:xfrm>
              <a:prstGeom prst="roundRect">
                <a:avLst/>
              </a:prstGeom>
              <a:solidFill>
                <a:srgbClr val="FFE0DC"/>
              </a:solidFill>
              <a:ln>
                <a:solidFill>
                  <a:srgbClr val="84191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60D3644E-C445-48DC-9070-82DF18759E68}"/>
                  </a:ext>
                </a:extLst>
              </p:cNvPr>
              <p:cNvSpPr txBox="1"/>
              <p:nvPr/>
            </p:nvSpPr>
            <p:spPr>
              <a:xfrm>
                <a:off x="1353163" y="5432610"/>
                <a:ext cx="193393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 err="1">
                    <a:solidFill>
                      <a:srgbClr val="74261F"/>
                    </a:solidFill>
                    <a:latin typeface="UTM Avo" panose="02040603050506020204" pitchFamily="18" charset="0"/>
                  </a:rPr>
                  <a:t>Thực</a:t>
                </a:r>
                <a:r>
                  <a:rPr lang="en-US" sz="2400" b="1" dirty="0">
                    <a:solidFill>
                      <a:srgbClr val="74261F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74261F"/>
                    </a:solidFill>
                    <a:latin typeface="UTM Avo" panose="02040603050506020204" pitchFamily="18" charset="0"/>
                  </a:rPr>
                  <a:t>đơn</a:t>
                </a:r>
                <a:r>
                  <a:rPr lang="en-US" sz="2400" b="1" dirty="0">
                    <a:solidFill>
                      <a:srgbClr val="74261F"/>
                    </a:solidFill>
                    <a:latin typeface="UTM Avo" panose="02040603050506020204" pitchFamily="18" charset="0"/>
                  </a:rPr>
                  <a:t> 1</a:t>
                </a:r>
                <a:endParaRPr lang="vi-VN" sz="2400" b="1" dirty="0">
                  <a:solidFill>
                    <a:srgbClr val="74261F"/>
                  </a:solidFill>
                </a:endParaRPr>
              </a:p>
            </p:txBody>
          </p: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7CF1290-FC60-471E-B97D-ABA14B885246}"/>
              </a:ext>
            </a:extLst>
          </p:cNvPr>
          <p:cNvGrpSpPr/>
          <p:nvPr/>
        </p:nvGrpSpPr>
        <p:grpSpPr>
          <a:xfrm>
            <a:off x="4009110" y="1363951"/>
            <a:ext cx="3841690" cy="4559530"/>
            <a:chOff x="4499368" y="1324982"/>
            <a:chExt cx="3841690" cy="4559530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335BE4F1-4AF9-4717-92EB-E144A2D3F0FB}"/>
                </a:ext>
              </a:extLst>
            </p:cNvPr>
            <p:cNvGrpSpPr/>
            <p:nvPr/>
          </p:nvGrpSpPr>
          <p:grpSpPr>
            <a:xfrm>
              <a:off x="5622582" y="5205309"/>
              <a:ext cx="1974243" cy="679203"/>
              <a:chOff x="5906444" y="5214744"/>
              <a:chExt cx="1974243" cy="679203"/>
            </a:xfrm>
          </p:grpSpPr>
          <p:sp>
            <p:nvSpPr>
              <p:cNvPr id="37" name="Rectangle: Rounded Corners 36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D7D14C15-C816-4D42-9BC5-BC037B9E4728}"/>
                  </a:ext>
                </a:extLst>
              </p:cNvPr>
              <p:cNvSpPr/>
              <p:nvPr/>
            </p:nvSpPr>
            <p:spPr>
              <a:xfrm>
                <a:off x="5906444" y="5214744"/>
                <a:ext cx="1928190" cy="679203"/>
              </a:xfrm>
              <a:prstGeom prst="roundRect">
                <a:avLst/>
              </a:prstGeom>
              <a:solidFill>
                <a:srgbClr val="8FD6CF"/>
              </a:solidFill>
              <a:ln>
                <a:solidFill>
                  <a:srgbClr val="84191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/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0FC37490-3037-4DB3-A4C2-89BBF45E8170}"/>
                  </a:ext>
                </a:extLst>
              </p:cNvPr>
              <p:cNvSpPr txBox="1"/>
              <p:nvPr/>
            </p:nvSpPr>
            <p:spPr>
              <a:xfrm>
                <a:off x="5946750" y="5295824"/>
                <a:ext cx="193393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 err="1">
                    <a:solidFill>
                      <a:srgbClr val="74261F"/>
                    </a:solidFill>
                    <a:latin typeface="UTM Avo" panose="02040603050506020204" pitchFamily="18" charset="0"/>
                  </a:rPr>
                  <a:t>Thực</a:t>
                </a:r>
                <a:r>
                  <a:rPr lang="en-US" sz="2400" b="1" dirty="0">
                    <a:solidFill>
                      <a:srgbClr val="74261F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74261F"/>
                    </a:solidFill>
                    <a:latin typeface="UTM Avo" panose="02040603050506020204" pitchFamily="18" charset="0"/>
                  </a:rPr>
                  <a:t>đơn</a:t>
                </a:r>
                <a:r>
                  <a:rPr lang="en-US" sz="2400" b="1" dirty="0">
                    <a:solidFill>
                      <a:srgbClr val="74261F"/>
                    </a:solidFill>
                    <a:latin typeface="UTM Avo" panose="02040603050506020204" pitchFamily="18" charset="0"/>
                  </a:rPr>
                  <a:t> 2</a:t>
                </a:r>
                <a:endParaRPr lang="vi-VN" sz="2400" b="1" dirty="0">
                  <a:solidFill>
                    <a:srgbClr val="74261F"/>
                  </a:solidFill>
                </a:endParaRPr>
              </a:p>
            </p:txBody>
          </p:sp>
        </p:grp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F4FCFAA3-E156-4B03-8F9A-5DAD084112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11" r="14480"/>
            <a:stretch/>
          </p:blipFill>
          <p:spPr>
            <a:xfrm>
              <a:off x="4499368" y="1324982"/>
              <a:ext cx="3841690" cy="3880327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66E0ADB4-527B-4831-ACC0-E7E78434F76E}"/>
              </a:ext>
            </a:extLst>
          </p:cNvPr>
          <p:cNvGrpSpPr/>
          <p:nvPr/>
        </p:nvGrpSpPr>
        <p:grpSpPr>
          <a:xfrm>
            <a:off x="8174543" y="1004743"/>
            <a:ext cx="3225692" cy="4917223"/>
            <a:chOff x="8428698" y="986914"/>
            <a:chExt cx="3225692" cy="4917223"/>
          </a:xfrm>
        </p:grpSpPr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9AB9DBA1-8534-4CFD-9CDC-368006DF59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49" r="20898"/>
            <a:stretch/>
          </p:blipFill>
          <p:spPr>
            <a:xfrm>
              <a:off x="8428698" y="986914"/>
              <a:ext cx="3225692" cy="4687610"/>
            </a:xfrm>
            <a:prstGeom prst="rect">
              <a:avLst/>
            </a:prstGeom>
          </p:spPr>
        </p:pic>
        <p:sp>
          <p:nvSpPr>
            <p:cNvPr id="49" name="Rectangle: Rounded Corners 48">
              <a:hlinkClick r:id="rId8" action="ppaction://hlinksldjump"/>
              <a:extLst>
                <a:ext uri="{FF2B5EF4-FFF2-40B4-BE49-F238E27FC236}">
                  <a16:creationId xmlns:a16="http://schemas.microsoft.com/office/drawing/2014/main" id="{E3CBCCEF-2C4C-4AE6-8FD6-5750059ECA4A}"/>
                </a:ext>
              </a:extLst>
            </p:cNvPr>
            <p:cNvSpPr/>
            <p:nvPr/>
          </p:nvSpPr>
          <p:spPr>
            <a:xfrm>
              <a:off x="9032874" y="5224934"/>
              <a:ext cx="1928190" cy="679203"/>
            </a:xfrm>
            <a:prstGeom prst="roundRect">
              <a:avLst/>
            </a:prstGeom>
            <a:solidFill>
              <a:srgbClr val="FFCE45"/>
            </a:solidFill>
            <a:ln>
              <a:solidFill>
                <a:srgbClr val="84191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F6A8D5A-D292-428D-B608-AF2A413E91C3}"/>
                </a:ext>
              </a:extLst>
            </p:cNvPr>
            <p:cNvSpPr txBox="1"/>
            <p:nvPr/>
          </p:nvSpPr>
          <p:spPr>
            <a:xfrm>
              <a:off x="9054919" y="5324497"/>
              <a:ext cx="19339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>
                  <a:solidFill>
                    <a:srgbClr val="74261F"/>
                  </a:solidFill>
                  <a:latin typeface="UTM Avo" panose="02040603050506020204" pitchFamily="18" charset="0"/>
                </a:rPr>
                <a:t>Thực</a:t>
              </a:r>
              <a:r>
                <a:rPr lang="en-US" sz="2400" b="1" dirty="0">
                  <a:solidFill>
                    <a:srgbClr val="74261F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400" b="1" dirty="0" err="1">
                  <a:solidFill>
                    <a:srgbClr val="74261F"/>
                  </a:solidFill>
                  <a:latin typeface="UTM Avo" panose="02040603050506020204" pitchFamily="18" charset="0"/>
                </a:rPr>
                <a:t>đơn</a:t>
              </a:r>
              <a:r>
                <a:rPr lang="en-US" sz="2400" b="1" dirty="0">
                  <a:solidFill>
                    <a:srgbClr val="74261F"/>
                  </a:solidFill>
                  <a:latin typeface="UTM Avo" panose="02040603050506020204" pitchFamily="18" charset="0"/>
                </a:rPr>
                <a:t> 3</a:t>
              </a:r>
              <a:endParaRPr lang="vi-VN" sz="2400" b="1" dirty="0">
                <a:solidFill>
                  <a:srgbClr val="74261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505188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任意多边形: 形状 1">
            <a:extLst>
              <a:ext uri="{FF2B5EF4-FFF2-40B4-BE49-F238E27FC236}">
                <a16:creationId xmlns:a16="http://schemas.microsoft.com/office/drawing/2014/main" id="{F16BE698-7950-4F3E-8C2D-6EC29A4D02D7}"/>
              </a:ext>
            </a:extLst>
          </p:cNvPr>
          <p:cNvSpPr/>
          <p:nvPr/>
        </p:nvSpPr>
        <p:spPr>
          <a:xfrm>
            <a:off x="-1568654" y="2100863"/>
            <a:ext cx="18094704" cy="7876007"/>
          </a:xfrm>
          <a:custGeom>
            <a:avLst/>
            <a:gdLst>
              <a:gd name="connsiteX0" fmla="*/ 1533771 w 19548975"/>
              <a:gd name="connsiteY0" fmla="*/ 1178170 h 9077288"/>
              <a:gd name="connsiteX1" fmla="*/ 3556002 w 19548975"/>
              <a:gd name="connsiteY1" fmla="*/ 123093 h 9077288"/>
              <a:gd name="connsiteX2" fmla="*/ 5877171 w 19548975"/>
              <a:gd name="connsiteY2" fmla="*/ 967154 h 9077288"/>
              <a:gd name="connsiteX3" fmla="*/ 8110417 w 19548975"/>
              <a:gd name="connsiteY3" fmla="*/ 70339 h 9077288"/>
              <a:gd name="connsiteX4" fmla="*/ 10238156 w 19548975"/>
              <a:gd name="connsiteY4" fmla="*/ 844062 h 9077288"/>
              <a:gd name="connsiteX5" fmla="*/ 12313141 w 19548975"/>
              <a:gd name="connsiteY5" fmla="*/ 0 h 9077288"/>
              <a:gd name="connsiteX6" fmla="*/ 14177110 w 19548975"/>
              <a:gd name="connsiteY6" fmla="*/ 844062 h 9077288"/>
              <a:gd name="connsiteX7" fmla="*/ 16234510 w 19548975"/>
              <a:gd name="connsiteY7" fmla="*/ 52754 h 9077288"/>
              <a:gd name="connsiteX8" fmla="*/ 18221571 w 19548975"/>
              <a:gd name="connsiteY8" fmla="*/ 615462 h 9077288"/>
              <a:gd name="connsiteX9" fmla="*/ 18309494 w 19548975"/>
              <a:gd name="connsiteY9" fmla="*/ 879231 h 9077288"/>
              <a:gd name="connsiteX10" fmla="*/ 18274325 w 19548975"/>
              <a:gd name="connsiteY10" fmla="*/ 7930662 h 9077288"/>
              <a:gd name="connsiteX11" fmla="*/ 1252417 w 19548975"/>
              <a:gd name="connsiteY11" fmla="*/ 8387862 h 9077288"/>
              <a:gd name="connsiteX12" fmla="*/ 1533771 w 19548975"/>
              <a:gd name="connsiteY12" fmla="*/ 1178170 h 9077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9548975" h="9077288">
                <a:moveTo>
                  <a:pt x="1533771" y="1178170"/>
                </a:moveTo>
                <a:cubicBezTo>
                  <a:pt x="1917702" y="-199291"/>
                  <a:pt x="2832102" y="158262"/>
                  <a:pt x="3556002" y="123093"/>
                </a:cubicBezTo>
                <a:cubicBezTo>
                  <a:pt x="4279902" y="87924"/>
                  <a:pt x="5118102" y="975946"/>
                  <a:pt x="5877171" y="967154"/>
                </a:cubicBezTo>
                <a:cubicBezTo>
                  <a:pt x="6636240" y="958362"/>
                  <a:pt x="7383586" y="90854"/>
                  <a:pt x="8110417" y="70339"/>
                </a:cubicBezTo>
                <a:cubicBezTo>
                  <a:pt x="8837248" y="49824"/>
                  <a:pt x="9537702" y="855785"/>
                  <a:pt x="10238156" y="844062"/>
                </a:cubicBezTo>
                <a:cubicBezTo>
                  <a:pt x="10938610" y="832339"/>
                  <a:pt x="11656649" y="0"/>
                  <a:pt x="12313141" y="0"/>
                </a:cubicBezTo>
                <a:cubicBezTo>
                  <a:pt x="12969633" y="0"/>
                  <a:pt x="13523549" y="835270"/>
                  <a:pt x="14177110" y="844062"/>
                </a:cubicBezTo>
                <a:cubicBezTo>
                  <a:pt x="14830672" y="852854"/>
                  <a:pt x="15560433" y="90854"/>
                  <a:pt x="16234510" y="52754"/>
                </a:cubicBezTo>
                <a:cubicBezTo>
                  <a:pt x="16908587" y="14654"/>
                  <a:pt x="17875740" y="477716"/>
                  <a:pt x="18221571" y="615462"/>
                </a:cubicBezTo>
                <a:cubicBezTo>
                  <a:pt x="18567402" y="753208"/>
                  <a:pt x="18300702" y="-339969"/>
                  <a:pt x="18309494" y="879231"/>
                </a:cubicBezTo>
                <a:cubicBezTo>
                  <a:pt x="18318286" y="2098431"/>
                  <a:pt x="21117171" y="6679224"/>
                  <a:pt x="18274325" y="7930662"/>
                </a:cubicBezTo>
                <a:cubicBezTo>
                  <a:pt x="15431479" y="9182100"/>
                  <a:pt x="4042509" y="9519139"/>
                  <a:pt x="1252417" y="8387862"/>
                </a:cubicBezTo>
                <a:cubicBezTo>
                  <a:pt x="-1537675" y="7256585"/>
                  <a:pt x="1149840" y="2555631"/>
                  <a:pt x="1533771" y="117817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4934418" y="3084035"/>
                <a:ext cx="1500250" cy="1425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solidFill>
                              <a:srgbClr val="841918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841918"/>
                            </a:solidFill>
                            <a:latin typeface="Cambria Math"/>
                          </a:rPr>
                          <m:t>𝟏𝟐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841918"/>
                            </a:solidFill>
                            <a:latin typeface="Cambria Math"/>
                          </a:rPr>
                          <m:t>𝟑𝟎</m:t>
                        </m:r>
                      </m:den>
                    </m:f>
                  </m:oMath>
                </a14:m>
                <a:r>
                  <a:rPr lang="en-US" sz="6000" b="1" dirty="0">
                    <a:solidFill>
                      <a:srgbClr val="841918"/>
                    </a:solidFill>
                    <a:latin typeface="Times New Roman" pitchFamily="18" charset="0"/>
                    <a:cs typeface="Times New Roman" pitchFamily="18" charset="0"/>
                  </a:rPr>
                  <a:t> =</a:t>
                </a: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4418" y="3084035"/>
                <a:ext cx="1500250" cy="1425968"/>
              </a:xfrm>
              <a:prstGeom prst="rect">
                <a:avLst/>
              </a:prstGeom>
              <a:blipFill rotWithShape="0">
                <a:blip r:embed="rId6"/>
                <a:stretch>
                  <a:fillRect r="-22267" b="-13248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4934417" y="5207351"/>
                <a:ext cx="1500251" cy="14396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solidFill>
                              <a:srgbClr val="74261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74261F"/>
                            </a:solidFill>
                            <a:latin typeface="Cambria Math"/>
                          </a:rPr>
                          <m:t>𝟐𝟎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74261F"/>
                            </a:solidFill>
                            <a:latin typeface="Cambria Math"/>
                          </a:rPr>
                          <m:t>𝟒𝟓</m:t>
                        </m:r>
                      </m:den>
                    </m:f>
                  </m:oMath>
                </a14:m>
                <a:r>
                  <a:rPr lang="en-US" sz="6000" b="1" dirty="0">
                    <a:solidFill>
                      <a:srgbClr val="74261F"/>
                    </a:solidFill>
                    <a:latin typeface="Times New Roman" pitchFamily="18" charset="0"/>
                    <a:cs typeface="Times New Roman" pitchFamily="18" charset="0"/>
                  </a:rPr>
                  <a:t> =</a:t>
                </a: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4417" y="5207351"/>
                <a:ext cx="1500251" cy="1439689"/>
              </a:xfrm>
              <a:prstGeom prst="rect">
                <a:avLst/>
              </a:prstGeom>
              <a:blipFill rotWithShape="0">
                <a:blip r:embed="rId7"/>
                <a:stretch>
                  <a:fillRect r="-22267" b="-12288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5935984" y="3086633"/>
                <a:ext cx="3085429" cy="13644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solidFill>
                                <a:srgbClr val="2E2723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>
                              <a:solidFill>
                                <a:srgbClr val="2E2723"/>
                              </a:solidFill>
                              <a:latin typeface="Cambria Math"/>
                            </a:rPr>
                            <m:t>𝟏𝟐</m:t>
                          </m:r>
                          <m:r>
                            <a:rPr lang="en-US" sz="4400" b="1" i="1">
                              <a:solidFill>
                                <a:srgbClr val="2E2723"/>
                              </a:solidFill>
                              <a:latin typeface="Cambria Math"/>
                            </a:rPr>
                            <m:t>  : </m:t>
                          </m:r>
                          <m:r>
                            <a:rPr lang="en-US" sz="4400" b="1" i="1">
                              <a:solidFill>
                                <a:srgbClr val="2E2723"/>
                              </a:solidFill>
                              <a:latin typeface="Cambria Math"/>
                            </a:rPr>
                            <m:t>𝟔</m:t>
                          </m:r>
                        </m:num>
                        <m:den>
                          <m:r>
                            <a:rPr lang="en-US" sz="4400" b="1" i="1">
                              <a:solidFill>
                                <a:srgbClr val="2E2723"/>
                              </a:solidFill>
                              <a:latin typeface="Cambria Math"/>
                            </a:rPr>
                            <m:t>𝟑𝟎</m:t>
                          </m:r>
                          <m:r>
                            <a:rPr lang="en-US" sz="4400" b="1" i="1">
                              <a:solidFill>
                                <a:srgbClr val="2E2723"/>
                              </a:solidFill>
                              <a:latin typeface="Cambria Math"/>
                            </a:rPr>
                            <m:t>  : </m:t>
                          </m:r>
                          <m:r>
                            <a:rPr lang="en-US" sz="4400" b="1" i="1">
                              <a:solidFill>
                                <a:srgbClr val="2E2723"/>
                              </a:solidFill>
                              <a:latin typeface="Cambria Math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US" sz="4400" b="1" dirty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5984" y="3086633"/>
                <a:ext cx="3085429" cy="1364412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8529216" y="3092809"/>
                <a:ext cx="1345240" cy="14259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6000" b="1" dirty="0">
                    <a:solidFill>
                      <a:srgbClr val="2E2723"/>
                    </a:solidFill>
                    <a:latin typeface="Times New Roman" pitchFamily="18" charset="0"/>
                    <a:cs typeface="Times New Roman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rgbClr val="2E2723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>
                            <a:solidFill>
                              <a:srgbClr val="2E2723"/>
                            </a:solidFill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en-US" sz="6000" b="1" i="1">
                            <a:solidFill>
                              <a:srgbClr val="2E2723"/>
                            </a:solidFill>
                            <a:latin typeface="Cambria Math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6000" b="1" dirty="0">
                    <a:solidFill>
                      <a:srgbClr val="7030A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9216" y="3092809"/>
                <a:ext cx="1345240" cy="1425968"/>
              </a:xfrm>
              <a:prstGeom prst="rect">
                <a:avLst/>
              </a:prstGeom>
              <a:blipFill rotWithShape="0">
                <a:blip r:embed="rId9"/>
                <a:stretch>
                  <a:fillRect l="-27149" b="-13248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480607" y="5168855"/>
                <a:ext cx="2075440" cy="13781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solidFill>
                                <a:srgbClr val="2E2723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>
                              <a:solidFill>
                                <a:srgbClr val="2E2723"/>
                              </a:solidFill>
                              <a:latin typeface="Cambria Math"/>
                            </a:rPr>
                            <m:t>𝟐𝟎</m:t>
                          </m:r>
                          <m:r>
                            <a:rPr lang="en-US" sz="4400" b="1" i="1">
                              <a:solidFill>
                                <a:srgbClr val="2E2723"/>
                              </a:solidFill>
                              <a:latin typeface="Cambria Math"/>
                            </a:rPr>
                            <m:t>  : </m:t>
                          </m:r>
                          <m:r>
                            <a:rPr lang="en-US" sz="4400" b="1" i="1">
                              <a:solidFill>
                                <a:srgbClr val="2E2723"/>
                              </a:solidFill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sz="4400" b="1" i="1">
                              <a:solidFill>
                                <a:srgbClr val="2E2723"/>
                              </a:solidFill>
                              <a:latin typeface="Cambria Math"/>
                            </a:rPr>
                            <m:t>𝟒𝟓</m:t>
                          </m:r>
                          <m:r>
                            <a:rPr lang="en-US" sz="4400" b="1" i="1">
                              <a:solidFill>
                                <a:srgbClr val="2E2723"/>
                              </a:solidFill>
                              <a:latin typeface="Cambria Math"/>
                            </a:rPr>
                            <m:t>  : </m:t>
                          </m:r>
                          <m:r>
                            <a:rPr lang="en-US" sz="4400" b="1" i="1">
                              <a:solidFill>
                                <a:srgbClr val="2E2723"/>
                              </a:solidFill>
                              <a:latin typeface="Cambria Math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4400" b="1" dirty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0607" y="5168855"/>
                <a:ext cx="2075440" cy="1378198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8556047" y="5188522"/>
                <a:ext cx="1345240" cy="14235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6000" b="1" dirty="0">
                    <a:solidFill>
                      <a:srgbClr val="2E2723"/>
                    </a:solidFill>
                    <a:latin typeface="Times New Roman" pitchFamily="18" charset="0"/>
                    <a:cs typeface="Times New Roman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rgbClr val="2E2723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>
                            <a:solidFill>
                              <a:srgbClr val="2E2723"/>
                            </a:solidFill>
                            <a:latin typeface="Cambria Math"/>
                          </a:rPr>
                          <m:t>𝟒</m:t>
                        </m:r>
                      </m:num>
                      <m:den>
                        <m:r>
                          <a:rPr lang="en-US" sz="6000" b="1" i="1">
                            <a:solidFill>
                              <a:srgbClr val="2E2723"/>
                            </a:solidFill>
                            <a:latin typeface="Cambria Math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6000" b="1" dirty="0">
                    <a:solidFill>
                      <a:srgbClr val="7030A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6047" y="5188522"/>
                <a:ext cx="1345240" cy="1423531"/>
              </a:xfrm>
              <a:prstGeom prst="rect">
                <a:avLst/>
              </a:prstGeom>
              <a:blipFill rotWithShape="0">
                <a:blip r:embed="rId11"/>
                <a:stretch>
                  <a:fillRect l="-27727" b="-13248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0" name="Picture 59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16" t="1810" r="30999" b="70604"/>
          <a:stretch/>
        </p:blipFill>
        <p:spPr>
          <a:xfrm>
            <a:off x="9750251" y="2852182"/>
            <a:ext cx="2622118" cy="2001468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82" t="26420" r="1752" b="40819"/>
          <a:stretch/>
        </p:blipFill>
        <p:spPr>
          <a:xfrm>
            <a:off x="9601410" y="4510003"/>
            <a:ext cx="2636529" cy="2429792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4399791" y="216703"/>
            <a:ext cx="6347231" cy="1702189"/>
            <a:chOff x="4399791" y="216703"/>
            <a:chExt cx="6347231" cy="1702189"/>
          </a:xfrm>
        </p:grpSpPr>
        <p:sp>
          <p:nvSpPr>
            <p:cNvPr id="19" name="矩形 11">
              <a:extLst>
                <a:ext uri="{FF2B5EF4-FFF2-40B4-BE49-F238E27FC236}">
                  <a16:creationId xmlns:a16="http://schemas.microsoft.com/office/drawing/2014/main" id="{24854FFA-14FC-455A-9538-F95685D62729}"/>
                </a:ext>
              </a:extLst>
            </p:cNvPr>
            <p:cNvSpPr/>
            <p:nvPr/>
          </p:nvSpPr>
          <p:spPr>
            <a:xfrm>
              <a:off x="4399791" y="216703"/>
              <a:ext cx="6347231" cy="1702189"/>
            </a:xfrm>
            <a:prstGeom prst="rect">
              <a:avLst/>
            </a:prstGeom>
            <a:solidFill>
              <a:srgbClr val="FEE1EC"/>
            </a:solidFill>
            <a:ln w="38100">
              <a:solidFill>
                <a:srgbClr val="811617"/>
              </a:solidFill>
              <a:prstDash val="sysDash"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/>
                <p:cNvSpPr txBox="1"/>
                <p:nvPr/>
              </p:nvSpPr>
              <p:spPr>
                <a:xfrm>
                  <a:off x="4641407" y="377783"/>
                  <a:ext cx="5797671" cy="142596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f>
                        <m:fPr>
                          <m:ctrlPr>
                            <a:rPr lang="en-US" sz="6000" b="1" i="1" smtClean="0">
                              <a:solidFill>
                                <a:srgbClr val="841918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 smtClean="0">
                              <a:solidFill>
                                <a:srgbClr val="841918"/>
                              </a:solidFill>
                              <a:latin typeface="Cambria Math"/>
                            </a:rPr>
                            <m:t>𝟏𝟐</m:t>
                          </m:r>
                        </m:num>
                        <m:den>
                          <m:r>
                            <a:rPr lang="en-US" sz="6000" b="1" i="1" smtClean="0">
                              <a:solidFill>
                                <a:srgbClr val="841918"/>
                              </a:solidFill>
                              <a:latin typeface="Cambria Math"/>
                            </a:rPr>
                            <m:t>𝟑𝟎</m:t>
                          </m:r>
                        </m:den>
                      </m:f>
                    </m:oMath>
                  </a14:m>
                  <a:r>
                    <a:rPr lang="en-US" sz="6000" b="1" dirty="0">
                      <a:solidFill>
                        <a:srgbClr val="841918"/>
                      </a:solidFill>
                      <a:latin typeface="UTM Avo" panose="02040603050506020204" pitchFamily="18" charset="0"/>
                      <a:cs typeface="Times New Roman" pitchFamily="18" charset="0"/>
                    </a:rPr>
                    <a:t>  </a:t>
                  </a:r>
                  <a:r>
                    <a:rPr lang="en-US" sz="4400" b="1" dirty="0">
                      <a:solidFill>
                        <a:srgbClr val="841918"/>
                      </a:solidFill>
                      <a:latin typeface="UTM Avo" panose="02040603050506020204" pitchFamily="18" charset="0"/>
                      <a:cs typeface="Times New Roman" pitchFamily="18" charset="0"/>
                    </a:rPr>
                    <a:t>;</a:t>
                  </a:r>
                  <a:r>
                    <a:rPr lang="en-US" sz="6000" b="1" dirty="0">
                      <a:solidFill>
                        <a:srgbClr val="841918"/>
                      </a:solidFill>
                      <a:latin typeface="UTM Avo" panose="02040603050506020204" pitchFamily="18" charset="0"/>
                      <a:cs typeface="Times New Roman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6000" b="1" i="1" smtClean="0">
                              <a:solidFill>
                                <a:srgbClr val="841918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 smtClean="0">
                              <a:solidFill>
                                <a:srgbClr val="841918"/>
                              </a:solidFill>
                              <a:latin typeface="Cambria Math"/>
                            </a:rPr>
                            <m:t>𝟐𝟎</m:t>
                          </m:r>
                        </m:num>
                        <m:den>
                          <m:r>
                            <a:rPr lang="en-US" sz="6000" b="1" i="1" smtClean="0">
                              <a:solidFill>
                                <a:srgbClr val="841918"/>
                              </a:solidFill>
                              <a:latin typeface="Cambria Math"/>
                            </a:rPr>
                            <m:t>𝟒𝟓</m:t>
                          </m:r>
                        </m:den>
                      </m:f>
                    </m:oMath>
                  </a14:m>
                  <a:r>
                    <a:rPr lang="en-US" sz="6000" b="1" dirty="0">
                      <a:solidFill>
                        <a:srgbClr val="841918"/>
                      </a:solidFill>
                      <a:latin typeface="UTM Avo" panose="02040603050506020204" pitchFamily="18" charset="0"/>
                      <a:cs typeface="Times New Roman" pitchFamily="18" charset="0"/>
                    </a:rPr>
                    <a:t>  </a:t>
                  </a:r>
                  <a:r>
                    <a:rPr lang="en-US" sz="4400" b="1" dirty="0">
                      <a:solidFill>
                        <a:srgbClr val="841918"/>
                      </a:solidFill>
                      <a:latin typeface="UTM Avo" panose="02040603050506020204" pitchFamily="18" charset="0"/>
                      <a:cs typeface="Times New Roman" pitchFamily="18" charset="0"/>
                    </a:rPr>
                    <a:t>;</a:t>
                  </a:r>
                  <a:r>
                    <a:rPr lang="en-US" sz="6000" b="1" dirty="0">
                      <a:solidFill>
                        <a:srgbClr val="841918"/>
                      </a:solidFill>
                      <a:latin typeface="UTM Avo" panose="02040603050506020204" pitchFamily="18" charset="0"/>
                      <a:cs typeface="Times New Roman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6000" b="1" i="1" smtClean="0">
                              <a:solidFill>
                                <a:srgbClr val="841918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 smtClean="0">
                              <a:solidFill>
                                <a:srgbClr val="841918"/>
                              </a:solidFill>
                              <a:latin typeface="Cambria Math"/>
                            </a:rPr>
                            <m:t>𝟐𝟖</m:t>
                          </m:r>
                        </m:num>
                        <m:den>
                          <m:r>
                            <a:rPr lang="en-US" sz="6000" b="1" i="1" smtClean="0">
                              <a:solidFill>
                                <a:srgbClr val="841918"/>
                              </a:solidFill>
                              <a:latin typeface="Cambria Math"/>
                            </a:rPr>
                            <m:t>𝟕𝟎</m:t>
                          </m:r>
                        </m:den>
                      </m:f>
                    </m:oMath>
                  </a14:m>
                  <a:r>
                    <a:rPr lang="en-US" sz="6000" b="1" dirty="0">
                      <a:solidFill>
                        <a:srgbClr val="841918"/>
                      </a:solidFill>
                      <a:latin typeface="UTM Avo" panose="02040603050506020204" pitchFamily="18" charset="0"/>
                      <a:cs typeface="Times New Roman" pitchFamily="18" charset="0"/>
                    </a:rPr>
                    <a:t>  </a:t>
                  </a:r>
                  <a:r>
                    <a:rPr lang="en-US" sz="4400" b="1" dirty="0">
                      <a:solidFill>
                        <a:srgbClr val="841918"/>
                      </a:solidFill>
                      <a:latin typeface="UTM Avo" panose="02040603050506020204" pitchFamily="18" charset="0"/>
                      <a:cs typeface="Times New Roman" pitchFamily="18" charset="0"/>
                    </a:rPr>
                    <a:t>;</a:t>
                  </a:r>
                  <a:r>
                    <a:rPr lang="en-US" sz="6000" b="1" dirty="0">
                      <a:solidFill>
                        <a:srgbClr val="841918"/>
                      </a:solidFill>
                      <a:latin typeface="UTM Avo" panose="02040603050506020204" pitchFamily="18" charset="0"/>
                      <a:cs typeface="Times New Roman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6000" b="1" i="1" smtClean="0">
                              <a:solidFill>
                                <a:srgbClr val="841918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 smtClean="0">
                              <a:solidFill>
                                <a:srgbClr val="841918"/>
                              </a:solidFill>
                              <a:latin typeface="Cambria Math"/>
                            </a:rPr>
                            <m:t>𝟑𝟒</m:t>
                          </m:r>
                        </m:num>
                        <m:den>
                          <m:r>
                            <a:rPr lang="en-US" sz="6000" b="1" i="1" smtClean="0">
                              <a:solidFill>
                                <a:srgbClr val="841918"/>
                              </a:solidFill>
                              <a:latin typeface="Cambria Math"/>
                            </a:rPr>
                            <m:t>𝟓𝟏</m:t>
                          </m:r>
                        </m:den>
                      </m:f>
                    </m:oMath>
                  </a14:m>
                  <a:r>
                    <a:rPr lang="en-US" sz="6000" b="1" dirty="0">
                      <a:solidFill>
                        <a:srgbClr val="841918"/>
                      </a:solidFill>
                      <a:latin typeface="UTM Avo" panose="02040603050506020204" pitchFamily="18" charset="0"/>
                      <a:cs typeface="Times New Roman" pitchFamily="18" charset="0"/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31" name="TextBox 3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41407" y="377783"/>
                  <a:ext cx="5797671" cy="1425968"/>
                </a:xfrm>
                <a:prstGeom prst="rect">
                  <a:avLst/>
                </a:prstGeom>
                <a:blipFill rotWithShape="0">
                  <a:blip r:embed="rId13"/>
                  <a:stretch>
                    <a:fillRect b="-855"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3" name="Group 12"/>
          <p:cNvGrpSpPr/>
          <p:nvPr/>
        </p:nvGrpSpPr>
        <p:grpSpPr>
          <a:xfrm>
            <a:off x="393083" y="-2166508"/>
            <a:ext cx="3988593" cy="6119914"/>
            <a:chOff x="509877" y="-2351075"/>
            <a:chExt cx="3988593" cy="6119914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9877" y="-2351075"/>
              <a:ext cx="3988593" cy="6119914"/>
            </a:xfrm>
            <a:prstGeom prst="rect">
              <a:avLst/>
            </a:prstGeom>
          </p:spPr>
        </p:pic>
        <p:sp>
          <p:nvSpPr>
            <p:cNvPr id="30" name="TextBox 29"/>
            <p:cNvSpPr txBox="1"/>
            <p:nvPr/>
          </p:nvSpPr>
          <p:spPr>
            <a:xfrm>
              <a:off x="727089" y="269933"/>
              <a:ext cx="332058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200" b="1" u="sng" dirty="0" err="1">
                  <a:solidFill>
                    <a:srgbClr val="811617"/>
                  </a:solidFill>
                  <a:latin typeface="UTM Avo" panose="02040603050506020204" pitchFamily="18" charset="0"/>
                </a:rPr>
                <a:t>Bài</a:t>
              </a:r>
              <a:r>
                <a:rPr lang="en-US" sz="3200" b="1" u="sng" dirty="0">
                  <a:solidFill>
                    <a:srgbClr val="811617"/>
                  </a:solidFill>
                  <a:latin typeface="UTM Avo" panose="02040603050506020204" pitchFamily="18" charset="0"/>
                </a:rPr>
                <a:t> 1</a:t>
              </a:r>
              <a:r>
                <a:rPr lang="en-US" sz="3200" b="1" dirty="0">
                  <a:solidFill>
                    <a:srgbClr val="811617"/>
                  </a:solidFill>
                  <a:latin typeface="UTM Avo" panose="02040603050506020204" pitchFamily="18" charset="0"/>
                </a:rPr>
                <a:t>: </a:t>
              </a:r>
              <a:r>
                <a:rPr lang="en-US" sz="3200" b="1" dirty="0" err="1">
                  <a:solidFill>
                    <a:srgbClr val="811617"/>
                  </a:solidFill>
                  <a:latin typeface="UTM Avo" panose="02040603050506020204" pitchFamily="18" charset="0"/>
                </a:rPr>
                <a:t>Rút</a:t>
              </a:r>
              <a:r>
                <a:rPr lang="en-US" sz="3200" b="1" dirty="0">
                  <a:solidFill>
                    <a:srgbClr val="811617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200" b="1" dirty="0" err="1">
                  <a:solidFill>
                    <a:srgbClr val="811617"/>
                  </a:solidFill>
                  <a:latin typeface="UTM Avo" panose="02040603050506020204" pitchFamily="18" charset="0"/>
                </a:rPr>
                <a:t>gọn</a:t>
              </a:r>
              <a:endParaRPr lang="vi-VN" sz="3200" b="1" dirty="0">
                <a:solidFill>
                  <a:srgbClr val="811617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27089" y="800727"/>
              <a:ext cx="351340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>
                  <a:solidFill>
                    <a:srgbClr val="811617"/>
                  </a:solidFill>
                  <a:latin typeface="UTM Avo" panose="02040603050506020204" pitchFamily="18" charset="0"/>
                </a:rPr>
                <a:t>các</a:t>
              </a:r>
              <a:r>
                <a:rPr lang="en-US" sz="3200" b="1" dirty="0">
                  <a:solidFill>
                    <a:srgbClr val="811617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200" b="1" dirty="0" err="1">
                  <a:solidFill>
                    <a:srgbClr val="811617"/>
                  </a:solidFill>
                  <a:latin typeface="UTM Avo" panose="02040603050506020204" pitchFamily="18" charset="0"/>
                </a:rPr>
                <a:t>phân</a:t>
              </a:r>
              <a:r>
                <a:rPr lang="en-US" sz="3200" b="1" dirty="0">
                  <a:solidFill>
                    <a:srgbClr val="811617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200" b="1" dirty="0" err="1">
                  <a:solidFill>
                    <a:srgbClr val="811617"/>
                  </a:solidFill>
                  <a:latin typeface="UTM Avo" panose="02040603050506020204" pitchFamily="18" charset="0"/>
                </a:rPr>
                <a:t>số</a:t>
              </a:r>
              <a:endParaRPr lang="vi-VN" sz="3200" b="1" dirty="0">
                <a:solidFill>
                  <a:srgbClr val="811617"/>
                </a:solidFill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3E9D2D8-949A-41CE-AE43-243F8C38D6B5}"/>
              </a:ext>
            </a:extLst>
          </p:cNvPr>
          <p:cNvGrpSpPr/>
          <p:nvPr/>
        </p:nvGrpSpPr>
        <p:grpSpPr>
          <a:xfrm>
            <a:off x="780736" y="2016570"/>
            <a:ext cx="3955745" cy="4404466"/>
            <a:chOff x="871229" y="1505743"/>
            <a:chExt cx="3955745" cy="4404466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B6B8BBAB-679C-40C3-9C99-B6A2AB38BF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6420" r="46854"/>
            <a:stretch/>
          </p:blipFill>
          <p:spPr>
            <a:xfrm>
              <a:off x="871229" y="1505743"/>
              <a:ext cx="3955745" cy="3877203"/>
            </a:xfrm>
            <a:prstGeom prst="rect">
              <a:avLst/>
            </a:prstGeom>
          </p:spPr>
        </p:pic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E32BCC36-A2CD-4DB3-BBDD-F1C8F15EA20E}"/>
                </a:ext>
              </a:extLst>
            </p:cNvPr>
            <p:cNvGrpSpPr/>
            <p:nvPr/>
          </p:nvGrpSpPr>
          <p:grpSpPr>
            <a:xfrm>
              <a:off x="1425368" y="5231006"/>
              <a:ext cx="1955982" cy="679203"/>
              <a:chOff x="1331118" y="5333047"/>
              <a:chExt cx="1955982" cy="679203"/>
            </a:xfrm>
          </p:grpSpPr>
          <p:sp>
            <p:nvSpPr>
              <p:cNvPr id="41" name="#1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BF6E5791-1AC7-4871-A2BE-F20784BC7F3D}"/>
                  </a:ext>
                </a:extLst>
              </p:cNvPr>
              <p:cNvSpPr/>
              <p:nvPr/>
            </p:nvSpPr>
            <p:spPr>
              <a:xfrm>
                <a:off x="1331118" y="5333047"/>
                <a:ext cx="1928190" cy="679203"/>
              </a:xfrm>
              <a:prstGeom prst="roundRect">
                <a:avLst/>
              </a:prstGeom>
              <a:solidFill>
                <a:srgbClr val="FFE0DC"/>
              </a:solidFill>
              <a:ln>
                <a:solidFill>
                  <a:srgbClr val="84191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581EC148-9820-4197-ABCA-A66D7B0165B0}"/>
                  </a:ext>
                </a:extLst>
              </p:cNvPr>
              <p:cNvSpPr txBox="1"/>
              <p:nvPr/>
            </p:nvSpPr>
            <p:spPr>
              <a:xfrm>
                <a:off x="1353163" y="5432610"/>
                <a:ext cx="193393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 err="1">
                    <a:solidFill>
                      <a:srgbClr val="74261F"/>
                    </a:solidFill>
                    <a:latin typeface="UTM Avo" panose="02040603050506020204" pitchFamily="18" charset="0"/>
                  </a:rPr>
                  <a:t>Thực</a:t>
                </a:r>
                <a:r>
                  <a:rPr lang="en-US" sz="2400" b="1" dirty="0">
                    <a:solidFill>
                      <a:srgbClr val="74261F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74261F"/>
                    </a:solidFill>
                    <a:latin typeface="UTM Avo" panose="02040603050506020204" pitchFamily="18" charset="0"/>
                  </a:rPr>
                  <a:t>đơn</a:t>
                </a:r>
                <a:r>
                  <a:rPr lang="en-US" sz="2400" b="1" dirty="0">
                    <a:solidFill>
                      <a:srgbClr val="74261F"/>
                    </a:solidFill>
                    <a:latin typeface="UTM Avo" panose="02040603050506020204" pitchFamily="18" charset="0"/>
                  </a:rPr>
                  <a:t> 1</a:t>
                </a:r>
                <a:endParaRPr lang="vi-VN" sz="2400" b="1" dirty="0">
                  <a:solidFill>
                    <a:srgbClr val="74261F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052332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4" grpId="0"/>
      <p:bldP spid="6" grpId="0"/>
      <p:bldP spid="7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 flipH="1">
            <a:off x="-9012635" y="-3544972"/>
            <a:ext cx="17248029" cy="12597325"/>
            <a:chOff x="-2715555" y="1140352"/>
            <a:chExt cx="17810880" cy="7945352"/>
          </a:xfrm>
        </p:grpSpPr>
        <p:sp>
          <p:nvSpPr>
            <p:cNvPr id="18" name="任意多边形: 形状 37">
              <a:extLst>
                <a:ext uri="{FF2B5EF4-FFF2-40B4-BE49-F238E27FC236}">
                  <a16:creationId xmlns:a16="http://schemas.microsoft.com/office/drawing/2014/main" id="{6B249F86-3933-4F55-87CF-CB7BCFCC7C60}"/>
                </a:ext>
              </a:extLst>
            </p:cNvPr>
            <p:cNvSpPr/>
            <p:nvPr/>
          </p:nvSpPr>
          <p:spPr>
            <a:xfrm>
              <a:off x="-2715555" y="1172651"/>
              <a:ext cx="17646702" cy="7913053"/>
            </a:xfrm>
            <a:custGeom>
              <a:avLst/>
              <a:gdLst>
                <a:gd name="connsiteX0" fmla="*/ 1242306 w 17646702"/>
                <a:gd name="connsiteY0" fmla="*/ 1752427 h 7913053"/>
                <a:gd name="connsiteX1" fmla="*/ 3985506 w 17646702"/>
                <a:gd name="connsiteY1" fmla="*/ 148479 h 7913053"/>
                <a:gd name="connsiteX2" fmla="*/ 8197742 w 17646702"/>
                <a:gd name="connsiteY2" fmla="*/ 478263 h 7913053"/>
                <a:gd name="connsiteX3" fmla="*/ 12784732 w 17646702"/>
                <a:gd name="connsiteY3" fmla="*/ 3746118 h 7913053"/>
                <a:gd name="connsiteX4" fmla="*/ 16202490 w 17646702"/>
                <a:gd name="connsiteY4" fmla="*/ 3626197 h 7913053"/>
                <a:gd name="connsiteX5" fmla="*/ 16367381 w 17646702"/>
                <a:gd name="connsiteY5" fmla="*/ 3821069 h 7913053"/>
                <a:gd name="connsiteX6" fmla="*/ 16562253 w 17646702"/>
                <a:gd name="connsiteY6" fmla="*/ 7073935 h 7913053"/>
                <a:gd name="connsiteX7" fmla="*/ 1242306 w 17646702"/>
                <a:gd name="connsiteY7" fmla="*/ 7493659 h 7913053"/>
                <a:gd name="connsiteX8" fmla="*/ 1242306 w 17646702"/>
                <a:gd name="connsiteY8" fmla="*/ 1752427 h 791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646702" h="7913053">
                  <a:moveTo>
                    <a:pt x="1242306" y="1752427"/>
                  </a:moveTo>
                  <a:cubicBezTo>
                    <a:pt x="1699506" y="528230"/>
                    <a:pt x="2826267" y="360840"/>
                    <a:pt x="3985506" y="148479"/>
                  </a:cubicBezTo>
                  <a:cubicBezTo>
                    <a:pt x="5144745" y="-63882"/>
                    <a:pt x="6731204" y="-121343"/>
                    <a:pt x="8197742" y="478263"/>
                  </a:cubicBezTo>
                  <a:cubicBezTo>
                    <a:pt x="9664280" y="1077869"/>
                    <a:pt x="11450607" y="3221462"/>
                    <a:pt x="12784732" y="3746118"/>
                  </a:cubicBezTo>
                  <a:cubicBezTo>
                    <a:pt x="14118857" y="4270774"/>
                    <a:pt x="15605382" y="3613705"/>
                    <a:pt x="16202490" y="3626197"/>
                  </a:cubicBezTo>
                  <a:cubicBezTo>
                    <a:pt x="16799598" y="3638689"/>
                    <a:pt x="16307421" y="3246446"/>
                    <a:pt x="16367381" y="3821069"/>
                  </a:cubicBezTo>
                  <a:cubicBezTo>
                    <a:pt x="16427342" y="4395692"/>
                    <a:pt x="19083099" y="6461837"/>
                    <a:pt x="16562253" y="7073935"/>
                  </a:cubicBezTo>
                  <a:cubicBezTo>
                    <a:pt x="14041407" y="7686033"/>
                    <a:pt x="3793132" y="8375580"/>
                    <a:pt x="1242306" y="7493659"/>
                  </a:cubicBezTo>
                  <a:cubicBezTo>
                    <a:pt x="-1308520" y="6611738"/>
                    <a:pt x="785106" y="2976624"/>
                    <a:pt x="1242306" y="175242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任意多边形: 形状 38">
              <a:extLst>
                <a:ext uri="{FF2B5EF4-FFF2-40B4-BE49-F238E27FC236}">
                  <a16:creationId xmlns:a16="http://schemas.microsoft.com/office/drawing/2014/main" id="{5FE6485D-3E13-430E-8009-E51A113AEB27}"/>
                </a:ext>
              </a:extLst>
            </p:cNvPr>
            <p:cNvSpPr/>
            <p:nvPr/>
          </p:nvSpPr>
          <p:spPr>
            <a:xfrm>
              <a:off x="-2551377" y="1140352"/>
              <a:ext cx="17646702" cy="7913053"/>
            </a:xfrm>
            <a:custGeom>
              <a:avLst/>
              <a:gdLst>
                <a:gd name="connsiteX0" fmla="*/ 1242306 w 17646702"/>
                <a:gd name="connsiteY0" fmla="*/ 1752427 h 7913053"/>
                <a:gd name="connsiteX1" fmla="*/ 3985506 w 17646702"/>
                <a:gd name="connsiteY1" fmla="*/ 148479 h 7913053"/>
                <a:gd name="connsiteX2" fmla="*/ 8197742 w 17646702"/>
                <a:gd name="connsiteY2" fmla="*/ 478263 h 7913053"/>
                <a:gd name="connsiteX3" fmla="*/ 12784732 w 17646702"/>
                <a:gd name="connsiteY3" fmla="*/ 3746118 h 7913053"/>
                <a:gd name="connsiteX4" fmla="*/ 16202490 w 17646702"/>
                <a:gd name="connsiteY4" fmla="*/ 3626197 h 7913053"/>
                <a:gd name="connsiteX5" fmla="*/ 16367381 w 17646702"/>
                <a:gd name="connsiteY5" fmla="*/ 3821069 h 7913053"/>
                <a:gd name="connsiteX6" fmla="*/ 16562253 w 17646702"/>
                <a:gd name="connsiteY6" fmla="*/ 7073935 h 7913053"/>
                <a:gd name="connsiteX7" fmla="*/ 1242306 w 17646702"/>
                <a:gd name="connsiteY7" fmla="*/ 7493659 h 7913053"/>
                <a:gd name="connsiteX8" fmla="*/ 1242306 w 17646702"/>
                <a:gd name="connsiteY8" fmla="*/ 1752427 h 791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646702" h="7913053">
                  <a:moveTo>
                    <a:pt x="1242306" y="1752427"/>
                  </a:moveTo>
                  <a:cubicBezTo>
                    <a:pt x="1699506" y="528230"/>
                    <a:pt x="2826267" y="360840"/>
                    <a:pt x="3985506" y="148479"/>
                  </a:cubicBezTo>
                  <a:cubicBezTo>
                    <a:pt x="5144745" y="-63882"/>
                    <a:pt x="6731204" y="-121343"/>
                    <a:pt x="8197742" y="478263"/>
                  </a:cubicBezTo>
                  <a:cubicBezTo>
                    <a:pt x="9664280" y="1077869"/>
                    <a:pt x="11450607" y="3221462"/>
                    <a:pt x="12784732" y="3746118"/>
                  </a:cubicBezTo>
                  <a:cubicBezTo>
                    <a:pt x="14118857" y="4270774"/>
                    <a:pt x="15605382" y="3613705"/>
                    <a:pt x="16202490" y="3626197"/>
                  </a:cubicBezTo>
                  <a:cubicBezTo>
                    <a:pt x="16799598" y="3638689"/>
                    <a:pt x="16307421" y="3246446"/>
                    <a:pt x="16367381" y="3821069"/>
                  </a:cubicBezTo>
                  <a:cubicBezTo>
                    <a:pt x="16427342" y="4395692"/>
                    <a:pt x="19083099" y="6461837"/>
                    <a:pt x="16562253" y="7073935"/>
                  </a:cubicBezTo>
                  <a:cubicBezTo>
                    <a:pt x="14041407" y="7686033"/>
                    <a:pt x="3793132" y="8375580"/>
                    <a:pt x="1242306" y="7493659"/>
                  </a:cubicBezTo>
                  <a:cubicBezTo>
                    <a:pt x="-1308520" y="6611738"/>
                    <a:pt x="785106" y="2976624"/>
                    <a:pt x="1242306" y="1752427"/>
                  </a:cubicBezTo>
                  <a:close/>
                </a:path>
              </a:pathLst>
            </a:custGeom>
            <a:noFill/>
            <a:ln w="63500"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20" r="46854"/>
          <a:stretch/>
        </p:blipFill>
        <p:spPr>
          <a:xfrm>
            <a:off x="7700974" y="846436"/>
            <a:ext cx="4707467" cy="461399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13240" y="1363673"/>
                <a:ext cx="1482700" cy="1425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solidFill>
                              <a:srgbClr val="74261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74261F"/>
                            </a:solidFill>
                            <a:latin typeface="Cambria Math"/>
                          </a:rPr>
                          <m:t>𝟐𝟖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74261F"/>
                            </a:solidFill>
                            <a:latin typeface="Cambria Math"/>
                          </a:rPr>
                          <m:t>𝟕𝟎</m:t>
                        </m:r>
                      </m:den>
                    </m:f>
                  </m:oMath>
                </a14:m>
                <a:r>
                  <a:rPr lang="en-US" sz="6000" b="1" dirty="0">
                    <a:solidFill>
                      <a:srgbClr val="74261F"/>
                    </a:solidFill>
                    <a:latin typeface="Times New Roman" pitchFamily="18" charset="0"/>
                    <a:cs typeface="Times New Roman" pitchFamily="18" charset="0"/>
                  </a:rPr>
                  <a:t> =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240" y="1363673"/>
                <a:ext cx="1482700" cy="1425968"/>
              </a:xfrm>
              <a:prstGeom prst="rect">
                <a:avLst/>
              </a:prstGeom>
              <a:blipFill rotWithShape="0">
                <a:blip r:embed="rId4"/>
                <a:stretch>
                  <a:fillRect r="-23868" b="-13248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82756" y="3736894"/>
                <a:ext cx="1482700" cy="1425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solidFill>
                              <a:srgbClr val="74261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74261F"/>
                            </a:solidFill>
                            <a:latin typeface="Cambria Math"/>
                          </a:rPr>
                          <m:t>𝟑𝟒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74261F"/>
                            </a:solidFill>
                            <a:latin typeface="Cambria Math"/>
                          </a:rPr>
                          <m:t>𝟓𝟏</m:t>
                        </m:r>
                      </m:den>
                    </m:f>
                  </m:oMath>
                </a14:m>
                <a:r>
                  <a:rPr lang="en-US" sz="6000" b="1" dirty="0">
                    <a:solidFill>
                      <a:srgbClr val="74261F"/>
                    </a:solidFill>
                    <a:latin typeface="Times New Roman" pitchFamily="18" charset="0"/>
                    <a:cs typeface="Times New Roman" pitchFamily="18" charset="0"/>
                  </a:rPr>
                  <a:t> =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756" y="3736894"/>
                <a:ext cx="1482700" cy="1425968"/>
              </a:xfrm>
              <a:prstGeom prst="rect">
                <a:avLst/>
              </a:prstGeom>
              <a:blipFill rotWithShape="0">
                <a:blip r:embed="rId5"/>
                <a:stretch>
                  <a:fillRect r="-23868" b="-13248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895940" y="1389278"/>
                <a:ext cx="2413674" cy="13644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solidFill>
                                <a:srgbClr val="2E2723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>
                              <a:solidFill>
                                <a:srgbClr val="2E2723"/>
                              </a:solidFill>
                              <a:latin typeface="Cambria Math"/>
                            </a:rPr>
                            <m:t>𝟐𝟖</m:t>
                          </m:r>
                          <m:r>
                            <a:rPr lang="en-US" sz="4400" b="1" i="1">
                              <a:solidFill>
                                <a:srgbClr val="2E2723"/>
                              </a:solidFill>
                              <a:latin typeface="Cambria Math"/>
                            </a:rPr>
                            <m:t>  : </m:t>
                          </m:r>
                          <m:r>
                            <a:rPr lang="en-US" sz="4400" b="1" i="1">
                              <a:solidFill>
                                <a:srgbClr val="2E2723"/>
                              </a:solidFill>
                              <a:latin typeface="Cambria Math"/>
                            </a:rPr>
                            <m:t>𝟏𝟒</m:t>
                          </m:r>
                        </m:num>
                        <m:den>
                          <m:r>
                            <a:rPr lang="en-US" sz="4400" b="1" i="1">
                              <a:solidFill>
                                <a:srgbClr val="2E2723"/>
                              </a:solidFill>
                              <a:latin typeface="Cambria Math"/>
                            </a:rPr>
                            <m:t>𝟕𝟎</m:t>
                          </m:r>
                          <m:r>
                            <a:rPr lang="en-US" sz="4400" b="1" i="1">
                              <a:solidFill>
                                <a:srgbClr val="2E2723"/>
                              </a:solidFill>
                              <a:latin typeface="Cambria Math"/>
                            </a:rPr>
                            <m:t>  : </m:t>
                          </m:r>
                          <m:r>
                            <a:rPr lang="en-US" sz="4400" b="1" i="1">
                              <a:solidFill>
                                <a:srgbClr val="2E2723"/>
                              </a:solidFill>
                              <a:latin typeface="Cambria Math"/>
                            </a:rPr>
                            <m:t>𝟏𝟒</m:t>
                          </m:r>
                        </m:den>
                      </m:f>
                    </m:oMath>
                  </m:oMathPara>
                </a14:m>
                <a:endParaRPr lang="en-US" sz="4400" b="1" dirty="0">
                  <a:solidFill>
                    <a:srgbClr val="2E272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5940" y="1389278"/>
                <a:ext cx="2413674" cy="136441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4292120" y="1394722"/>
                <a:ext cx="1345240" cy="14259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6000" b="1" dirty="0">
                    <a:solidFill>
                      <a:srgbClr val="2E2723"/>
                    </a:solidFill>
                    <a:latin typeface="Times New Roman" pitchFamily="18" charset="0"/>
                    <a:cs typeface="Times New Roman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rgbClr val="2E2723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>
                            <a:solidFill>
                              <a:srgbClr val="2E2723"/>
                            </a:solidFill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en-US" sz="6000" b="1" i="1">
                            <a:solidFill>
                              <a:srgbClr val="2E2723"/>
                            </a:solidFill>
                            <a:latin typeface="Cambria Math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6000" b="1" dirty="0">
                    <a:solidFill>
                      <a:srgbClr val="2E2723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2120" y="1394722"/>
                <a:ext cx="1345240" cy="1425968"/>
              </a:xfrm>
              <a:prstGeom prst="rect">
                <a:avLst/>
              </a:prstGeom>
              <a:blipFill rotWithShape="0">
                <a:blip r:embed="rId7"/>
                <a:stretch>
                  <a:fillRect l="-27149" b="-13248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865455" y="3736894"/>
                <a:ext cx="2413674" cy="13644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solidFill>
                                <a:srgbClr val="2E2723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>
                              <a:solidFill>
                                <a:srgbClr val="2E2723"/>
                              </a:solidFill>
                              <a:latin typeface="Cambria Math"/>
                            </a:rPr>
                            <m:t>𝟑𝟒</m:t>
                          </m:r>
                          <m:r>
                            <a:rPr lang="en-US" sz="4400" b="1" i="1">
                              <a:solidFill>
                                <a:srgbClr val="2E2723"/>
                              </a:solidFill>
                              <a:latin typeface="Cambria Math"/>
                            </a:rPr>
                            <m:t>  : </m:t>
                          </m:r>
                          <m:r>
                            <a:rPr lang="en-US" sz="4400" b="1" i="1">
                              <a:solidFill>
                                <a:srgbClr val="2E2723"/>
                              </a:solidFill>
                              <a:latin typeface="Cambria Math"/>
                            </a:rPr>
                            <m:t>𝟏𝟕</m:t>
                          </m:r>
                        </m:num>
                        <m:den>
                          <m:r>
                            <a:rPr lang="en-US" sz="4400" b="1" i="1">
                              <a:solidFill>
                                <a:srgbClr val="2E2723"/>
                              </a:solidFill>
                              <a:latin typeface="Cambria Math"/>
                            </a:rPr>
                            <m:t>𝟓𝟏</m:t>
                          </m:r>
                          <m:r>
                            <a:rPr lang="en-US" sz="4400" b="1" i="1">
                              <a:solidFill>
                                <a:srgbClr val="2E2723"/>
                              </a:solidFill>
                              <a:latin typeface="Cambria Math"/>
                            </a:rPr>
                            <m:t>  : </m:t>
                          </m:r>
                          <m:r>
                            <a:rPr lang="en-US" sz="4400" b="1" i="1">
                              <a:solidFill>
                                <a:srgbClr val="2E2723"/>
                              </a:solidFill>
                              <a:latin typeface="Cambria Math"/>
                            </a:rPr>
                            <m:t>𝟏𝟕</m:t>
                          </m:r>
                        </m:den>
                      </m:f>
                    </m:oMath>
                  </m:oMathPara>
                </a14:m>
                <a:endParaRPr lang="en-US" sz="4400" b="1" dirty="0">
                  <a:solidFill>
                    <a:srgbClr val="2E272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5455" y="3736894"/>
                <a:ext cx="2413674" cy="1364412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4312513" y="3737189"/>
                <a:ext cx="1345240" cy="14259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6000" b="1" dirty="0">
                    <a:solidFill>
                      <a:srgbClr val="2E2723"/>
                    </a:solidFill>
                    <a:latin typeface="Times New Roman" pitchFamily="18" charset="0"/>
                    <a:cs typeface="Times New Roman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rgbClr val="2E2723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>
                            <a:solidFill>
                              <a:srgbClr val="2E2723"/>
                            </a:solidFill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en-US" sz="6000" b="1" i="1">
                            <a:solidFill>
                              <a:srgbClr val="2E2723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6000" b="1" dirty="0">
                    <a:solidFill>
                      <a:srgbClr val="2E2723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2513" y="3737189"/>
                <a:ext cx="1345240" cy="1425968"/>
              </a:xfrm>
              <a:prstGeom prst="rect">
                <a:avLst/>
              </a:prstGeom>
              <a:blipFill rotWithShape="0">
                <a:blip r:embed="rId9"/>
                <a:stretch>
                  <a:fillRect l="-27149" b="-13248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80" b="63367"/>
          <a:stretch/>
        </p:blipFill>
        <p:spPr>
          <a:xfrm>
            <a:off x="5174492" y="851548"/>
            <a:ext cx="2376162" cy="251231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90" t="65667" r="42"/>
          <a:stretch/>
        </p:blipFill>
        <p:spPr>
          <a:xfrm>
            <a:off x="5618055" y="3027938"/>
            <a:ext cx="2080260" cy="2354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478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4" grpId="0"/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9606A1BB-B5E3-4625-B9E4-8BBCAE3E0C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7" name="任意多边形: 形状 6">
            <a:extLst>
              <a:ext uri="{FF2B5EF4-FFF2-40B4-BE49-F238E27FC236}">
                <a16:creationId xmlns:a16="http://schemas.microsoft.com/office/drawing/2014/main" id="{51AF3C28-8F80-4F2A-887A-27248AAAF8B9}"/>
              </a:ext>
            </a:extLst>
          </p:cNvPr>
          <p:cNvSpPr/>
          <p:nvPr/>
        </p:nvSpPr>
        <p:spPr>
          <a:xfrm>
            <a:off x="0" y="773723"/>
            <a:ext cx="12192000" cy="6084276"/>
          </a:xfrm>
          <a:custGeom>
            <a:avLst/>
            <a:gdLst>
              <a:gd name="connsiteX0" fmla="*/ 7986688 w 12192000"/>
              <a:gd name="connsiteY0" fmla="*/ 0 h 6084276"/>
              <a:gd name="connsiteX1" fmla="*/ 9711994 w 12192000"/>
              <a:gd name="connsiteY1" fmla="*/ 732360 h 6084276"/>
              <a:gd name="connsiteX2" fmla="*/ 11616342 w 12192000"/>
              <a:gd name="connsiteY2" fmla="*/ 45773 h 6084276"/>
              <a:gd name="connsiteX3" fmla="*/ 12121930 w 12192000"/>
              <a:gd name="connsiteY3" fmla="*/ 91307 h 6084276"/>
              <a:gd name="connsiteX4" fmla="*/ 12192000 w 12192000"/>
              <a:gd name="connsiteY4" fmla="*/ 107869 h 6084276"/>
              <a:gd name="connsiteX5" fmla="*/ 12192000 w 12192000"/>
              <a:gd name="connsiteY5" fmla="*/ 6084276 h 6084276"/>
              <a:gd name="connsiteX6" fmla="*/ 0 w 12192000"/>
              <a:gd name="connsiteY6" fmla="*/ 6084276 h 6084276"/>
              <a:gd name="connsiteX7" fmla="*/ 0 w 12192000"/>
              <a:gd name="connsiteY7" fmla="*/ 109881 h 6084276"/>
              <a:gd name="connsiteX8" fmla="*/ 7833 w 12192000"/>
              <a:gd name="connsiteY8" fmla="*/ 110083 h 6084276"/>
              <a:gd name="connsiteX9" fmla="*/ 2029498 w 12192000"/>
              <a:gd name="connsiteY9" fmla="*/ 839162 h 6084276"/>
              <a:gd name="connsiteX10" fmla="*/ 4096610 w 12192000"/>
              <a:gd name="connsiteY10" fmla="*/ 61031 h 6084276"/>
              <a:gd name="connsiteX11" fmla="*/ 6066064 w 12192000"/>
              <a:gd name="connsiteY11" fmla="*/ 732360 h 6084276"/>
              <a:gd name="connsiteX12" fmla="*/ 7986688 w 12192000"/>
              <a:gd name="connsiteY12" fmla="*/ 0 h 6084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2000" h="6084276">
                <a:moveTo>
                  <a:pt x="7986688" y="0"/>
                </a:moveTo>
                <a:cubicBezTo>
                  <a:pt x="8594343" y="0"/>
                  <a:pt x="9107052" y="724731"/>
                  <a:pt x="9711994" y="732360"/>
                </a:cubicBezTo>
                <a:cubicBezTo>
                  <a:pt x="10316937" y="739988"/>
                  <a:pt x="10992410" y="78831"/>
                  <a:pt x="11616342" y="45773"/>
                </a:cubicBezTo>
                <a:cubicBezTo>
                  <a:pt x="11772325" y="37508"/>
                  <a:pt x="11945263" y="56421"/>
                  <a:pt x="12121930" y="91307"/>
                </a:cubicBezTo>
                <a:lnTo>
                  <a:pt x="12192000" y="107869"/>
                </a:lnTo>
                <a:lnTo>
                  <a:pt x="12192000" y="6084276"/>
                </a:lnTo>
                <a:lnTo>
                  <a:pt x="0" y="6084276"/>
                </a:lnTo>
                <a:lnTo>
                  <a:pt x="0" y="109881"/>
                </a:lnTo>
                <a:lnTo>
                  <a:pt x="7833" y="110083"/>
                </a:lnTo>
                <a:cubicBezTo>
                  <a:pt x="647746" y="169562"/>
                  <a:pt x="1370810" y="846313"/>
                  <a:pt x="2029498" y="839162"/>
                </a:cubicBezTo>
                <a:cubicBezTo>
                  <a:pt x="2732099" y="831533"/>
                  <a:pt x="3423849" y="78831"/>
                  <a:pt x="4096610" y="61031"/>
                </a:cubicBezTo>
                <a:cubicBezTo>
                  <a:pt x="4769372" y="43231"/>
                  <a:pt x="5417717" y="742531"/>
                  <a:pt x="6066064" y="732360"/>
                </a:cubicBezTo>
                <a:cubicBezTo>
                  <a:pt x="6714410" y="722188"/>
                  <a:pt x="7379033" y="0"/>
                  <a:pt x="79866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35CEF751-BBCF-46BA-8AD4-F7799A3740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761" y="-61525"/>
            <a:ext cx="2193636" cy="3145092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1727971" y="862301"/>
            <a:ext cx="4381416" cy="4597512"/>
            <a:chOff x="1727971" y="862301"/>
            <a:chExt cx="4381416" cy="4597512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32" t="13499" r="79750" b="46111"/>
            <a:stretch/>
          </p:blipFill>
          <p:spPr>
            <a:xfrm rot="1491511">
              <a:off x="1727971" y="862301"/>
              <a:ext cx="4381416" cy="4597512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2056547" y="2482018"/>
              <a:ext cx="3448779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74261F"/>
                  </a:solidFill>
                  <a:latin typeface="UTM Avo" panose="02040603050506020204" pitchFamily="18" charset="0"/>
                </a:rPr>
                <a:t>SẴN SÀNG PHỤC VỤ THỰC KHÁCH</a:t>
              </a:r>
              <a:endParaRPr lang="vi-VN" sz="3600" b="1" dirty="0">
                <a:solidFill>
                  <a:srgbClr val="74261F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-794671" y="-178454"/>
            <a:ext cx="13175515" cy="7214905"/>
            <a:chOff x="-866866" y="-212811"/>
            <a:chExt cx="13175515" cy="7214905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64" b="99090" l="364" r="87932">
                          <a14:backgroundMark x1="18072" y1="11340" x2="68223" y2="90722"/>
                          <a14:backgroundMark x1="64463" y1="13341" x2="21468" y2="86780"/>
                          <a14:backgroundMark x1="30807" y1="18678" x2="53730" y2="40024"/>
                          <a14:backgroundMark x1="21286" y1="29836" x2="18921" y2="81807"/>
                          <a14:backgroundMark x1="66828" y1="30867" x2="65252" y2="77016"/>
                          <a14:backgroundMark x1="25834" y1="84172" x2="51910" y2="8277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27" t="2055" r="19613" b="87365"/>
            <a:stretch/>
          </p:blipFill>
          <p:spPr>
            <a:xfrm rot="16200000">
              <a:off x="-3221228" y="2925062"/>
              <a:ext cx="7103194" cy="1007873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64" b="99090" l="364" r="87932">
                          <a14:backgroundMark x1="18072" y1="11340" x2="68223" y2="90722"/>
                          <a14:backgroundMark x1="64463" y1="13341" x2="21468" y2="86780"/>
                          <a14:backgroundMark x1="30807" y1="18678" x2="53730" y2="40024"/>
                          <a14:backgroundMark x1="21286" y1="29836" x2="18921" y2="81807"/>
                          <a14:backgroundMark x1="66828" y1="30867" x2="65252" y2="77016"/>
                          <a14:backgroundMark x1="25834" y1="84172" x2="51910" y2="8277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27" t="2055" r="23626" b="87365"/>
            <a:stretch/>
          </p:blipFill>
          <p:spPr>
            <a:xfrm rot="5400000">
              <a:off x="8295539" y="2792426"/>
              <a:ext cx="7018348" cy="1007873"/>
            </a:xfrm>
            <a:prstGeom prst="rect">
              <a:avLst/>
            </a:prstGeom>
          </p:spPr>
        </p:pic>
        <p:grpSp>
          <p:nvGrpSpPr>
            <p:cNvPr id="22" name="Group 21"/>
            <p:cNvGrpSpPr/>
            <p:nvPr/>
          </p:nvGrpSpPr>
          <p:grpSpPr>
            <a:xfrm>
              <a:off x="-866866" y="-212811"/>
              <a:ext cx="13038880" cy="1188595"/>
              <a:chOff x="-866866" y="-212811"/>
              <a:chExt cx="13038880" cy="1188595"/>
            </a:xfrm>
          </p:grpSpPr>
          <p:pic>
            <p:nvPicPr>
              <p:cNvPr id="26" name="Picture 25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364" b="99090" l="364" r="87932">
                            <a14:backgroundMark x1="18072" y1="11340" x2="68223" y2="90722"/>
                            <a14:backgroundMark x1="64463" y1="13341" x2="21468" y2="86780"/>
                            <a14:backgroundMark x1="30807" y1="18678" x2="53730" y2="40024"/>
                            <a14:backgroundMark x1="21286" y1="29836" x2="18921" y2="81807"/>
                            <a14:backgroundMark x1="66828" y1="30867" x2="65252" y2="77016"/>
                            <a14:backgroundMark x1="25834" y1="84172" x2="51910" y2="8277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827" t="22982" r="82644" b="-5725"/>
              <a:stretch/>
            </p:blipFill>
            <p:spPr>
              <a:xfrm rot="5400000">
                <a:off x="2525076" y="-3604753"/>
                <a:ext cx="1098382" cy="7882265"/>
              </a:xfrm>
              <a:prstGeom prst="rect">
                <a:avLst/>
              </a:prstGeom>
            </p:spPr>
          </p:pic>
          <p:pic>
            <p:nvPicPr>
              <p:cNvPr id="27" name="Picture 26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364" b="99090" l="364" r="87932">
                            <a14:backgroundMark x1="18072" y1="11340" x2="68223" y2="90722"/>
                            <a14:backgroundMark x1="64463" y1="13341" x2="21468" y2="86780"/>
                            <a14:backgroundMark x1="30807" y1="18678" x2="53730" y2="40024"/>
                            <a14:backgroundMark x1="21286" y1="29836" x2="18921" y2="81807"/>
                            <a14:backgroundMark x1="66828" y1="30867" x2="65252" y2="77016"/>
                            <a14:backgroundMark x1="25834" y1="84172" x2="51910" y2="8277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928" t="23365" r="81543" b="36823"/>
              <a:stretch/>
            </p:blipFill>
            <p:spPr>
              <a:xfrm rot="5400000">
                <a:off x="8362464" y="-1469661"/>
                <a:ext cx="1098382" cy="3792507"/>
              </a:xfrm>
              <a:prstGeom prst="rect">
                <a:avLst/>
              </a:prstGeom>
            </p:spPr>
          </p:pic>
          <p:pic>
            <p:nvPicPr>
              <p:cNvPr id="28" name="Picture 27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364" b="99090" l="364" r="87932">
                            <a14:backgroundMark x1="18072" y1="11340" x2="68223" y2="90722"/>
                            <a14:backgroundMark x1="64463" y1="13341" x2="21468" y2="86780"/>
                            <a14:backgroundMark x1="30807" y1="18678" x2="53730" y2="40024"/>
                            <a14:backgroundMark x1="21286" y1="29836" x2="18921" y2="81807"/>
                            <a14:backgroundMark x1="66828" y1="30867" x2="65252" y2="77016"/>
                            <a14:backgroundMark x1="25834" y1="84172" x2="51910" y2="8277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928" t="57983" r="81543" b="27697"/>
              <a:stretch/>
            </p:blipFill>
            <p:spPr>
              <a:xfrm rot="5400000">
                <a:off x="10940771" y="-255460"/>
                <a:ext cx="1098382" cy="1364105"/>
              </a:xfrm>
              <a:prstGeom prst="rect">
                <a:avLst/>
              </a:prstGeom>
            </p:spPr>
          </p:pic>
        </p:grpSp>
        <p:grpSp>
          <p:nvGrpSpPr>
            <p:cNvPr id="23" name="Group 22"/>
            <p:cNvGrpSpPr/>
            <p:nvPr/>
          </p:nvGrpSpPr>
          <p:grpSpPr>
            <a:xfrm rot="10800000">
              <a:off x="774343" y="5796598"/>
              <a:ext cx="11397672" cy="1205496"/>
              <a:chOff x="-548297" y="6204846"/>
              <a:chExt cx="11397672" cy="1205496"/>
            </a:xfrm>
          </p:grpSpPr>
          <p:pic>
            <p:nvPicPr>
              <p:cNvPr id="24" name="Picture 23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364" b="99090" l="364" r="87932">
                            <a14:backgroundMark x1="18072" y1="11340" x2="68223" y2="90722"/>
                            <a14:backgroundMark x1="64463" y1="13341" x2="21468" y2="86780"/>
                            <a14:backgroundMark x1="30807" y1="18678" x2="53730" y2="40024"/>
                            <a14:backgroundMark x1="21286" y1="29836" x2="18921" y2="81807"/>
                            <a14:backgroundMark x1="66828" y1="30867" x2="65252" y2="77016"/>
                            <a14:backgroundMark x1="25834" y1="84172" x2="51910" y2="8277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827" t="22982" r="82644" b="9424"/>
              <a:stretch/>
            </p:blipFill>
            <p:spPr>
              <a:xfrm rot="5400000">
                <a:off x="2122081" y="3534468"/>
                <a:ext cx="1098382" cy="6439137"/>
              </a:xfrm>
              <a:prstGeom prst="rect">
                <a:avLst/>
              </a:prstGeom>
            </p:spPr>
          </p:pic>
          <p:pic>
            <p:nvPicPr>
              <p:cNvPr id="25" name="Picture 24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364" b="99090" l="364" r="87932">
                            <a14:backgroundMark x1="18072" y1="11340" x2="68223" y2="90722"/>
                            <a14:backgroundMark x1="64463" y1="13341" x2="21468" y2="86780"/>
                            <a14:backgroundMark x1="30807" y1="18678" x2="53730" y2="40024"/>
                            <a14:backgroundMark x1="21286" y1="29836" x2="18921" y2="81807"/>
                            <a14:backgroundMark x1="66828" y1="30867" x2="65252" y2="77016"/>
                            <a14:backgroundMark x1="25834" y1="84172" x2="51910" y2="8277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928" t="11124" r="81543" b="36824"/>
              <a:stretch/>
            </p:blipFill>
            <p:spPr>
              <a:xfrm rot="5400000">
                <a:off x="7820918" y="4381885"/>
                <a:ext cx="1098382" cy="4958532"/>
              </a:xfrm>
              <a:prstGeom prst="rect">
                <a:avLst/>
              </a:prstGeom>
            </p:spPr>
          </p:pic>
        </p:grpSp>
      </p:grp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20" r="46854"/>
          <a:stretch/>
        </p:blipFill>
        <p:spPr>
          <a:xfrm>
            <a:off x="5455507" y="312270"/>
            <a:ext cx="6292393" cy="6167456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8690460" y="3083567"/>
            <a:ext cx="2611558" cy="1440420"/>
            <a:chOff x="8629960" y="3130704"/>
            <a:chExt cx="2699772" cy="1447993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864" t="7226" r="601" b="66108"/>
            <a:stretch/>
          </p:blipFill>
          <p:spPr>
            <a:xfrm>
              <a:off x="9348005" y="3130704"/>
              <a:ext cx="1123517" cy="976971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288" t="3667" r="42177" b="69667"/>
            <a:stretch/>
          </p:blipFill>
          <p:spPr>
            <a:xfrm>
              <a:off x="8629960" y="3382273"/>
              <a:ext cx="1123517" cy="976971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122" t="69157" r="35343" b="4177"/>
            <a:stretch/>
          </p:blipFill>
          <p:spPr>
            <a:xfrm>
              <a:off x="10206215" y="3163715"/>
              <a:ext cx="1123517" cy="976971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864" t="70581" r="601" b="2753"/>
            <a:stretch/>
          </p:blipFill>
          <p:spPr>
            <a:xfrm>
              <a:off x="9712532" y="3601726"/>
              <a:ext cx="1123517" cy="976971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4" t="70581" r="74071" b="2753"/>
            <a:stretch/>
          </p:blipFill>
          <p:spPr>
            <a:xfrm rot="762985">
              <a:off x="9189580" y="3854786"/>
              <a:ext cx="723600" cy="629217"/>
            </a:xfrm>
            <a:prstGeom prst="rect">
              <a:avLst/>
            </a:prstGeom>
          </p:spPr>
        </p:pic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80AF72A4-23A5-428C-92FE-231F8D31106A}"/>
              </a:ext>
            </a:extLst>
          </p:cNvPr>
          <p:cNvSpPr txBox="1"/>
          <p:nvPr/>
        </p:nvSpPr>
        <p:spPr>
          <a:xfrm>
            <a:off x="10366976" y="276283"/>
            <a:ext cx="1509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FBB8C6"/>
                </a:solidFill>
                <a:latin typeface="UTM Avo" panose="02040603050506020204" pitchFamily="18" charset="0"/>
              </a:rPr>
              <a:t>Măng</a:t>
            </a:r>
            <a:r>
              <a:rPr lang="en-US" b="1" dirty="0">
                <a:solidFill>
                  <a:srgbClr val="FBB8C6"/>
                </a:solidFill>
                <a:latin typeface="UTM Avo" panose="02040603050506020204" pitchFamily="18" charset="0"/>
              </a:rPr>
              <a:t> non </a:t>
            </a:r>
            <a:endParaRPr lang="vi-VN" b="1" dirty="0">
              <a:solidFill>
                <a:srgbClr val="FBB8C6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F9FA485-31DE-4DA7-9137-1B0AB3D478C1}"/>
              </a:ext>
            </a:extLst>
          </p:cNvPr>
          <p:cNvSpPr txBox="1"/>
          <p:nvPr/>
        </p:nvSpPr>
        <p:spPr>
          <a:xfrm>
            <a:off x="177641" y="6117928"/>
            <a:ext cx="1509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FBB8C6"/>
                </a:solidFill>
                <a:latin typeface="UTM Avo" panose="02040603050506020204" pitchFamily="18" charset="0"/>
              </a:rPr>
              <a:t>Măng</a:t>
            </a:r>
            <a:r>
              <a:rPr lang="en-US" b="1" dirty="0">
                <a:solidFill>
                  <a:srgbClr val="FBB8C6"/>
                </a:solidFill>
                <a:latin typeface="UTM Avo" panose="02040603050506020204" pitchFamily="18" charset="0"/>
              </a:rPr>
              <a:t> non </a:t>
            </a:r>
            <a:endParaRPr lang="vi-VN" b="1" dirty="0">
              <a:solidFill>
                <a:srgbClr val="FBB8C6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572FF0E-F668-4358-86F2-B8C74CD5612C}"/>
              </a:ext>
            </a:extLst>
          </p:cNvPr>
          <p:cNvSpPr txBox="1"/>
          <p:nvPr/>
        </p:nvSpPr>
        <p:spPr>
          <a:xfrm>
            <a:off x="309262" y="276283"/>
            <a:ext cx="1509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FBB8C6"/>
                </a:solidFill>
                <a:latin typeface="UTM Avo" panose="02040603050506020204" pitchFamily="18" charset="0"/>
              </a:rPr>
              <a:t>Măng</a:t>
            </a:r>
            <a:r>
              <a:rPr lang="en-US" b="1" dirty="0">
                <a:solidFill>
                  <a:srgbClr val="FBB8C6"/>
                </a:solidFill>
                <a:latin typeface="UTM Avo" panose="02040603050506020204" pitchFamily="18" charset="0"/>
              </a:rPr>
              <a:t> non </a:t>
            </a:r>
            <a:endParaRPr lang="vi-VN" b="1" dirty="0">
              <a:solidFill>
                <a:srgbClr val="FBB8C6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519D07B-A79D-46BE-9878-679351C14405}"/>
              </a:ext>
            </a:extLst>
          </p:cNvPr>
          <p:cNvSpPr txBox="1"/>
          <p:nvPr/>
        </p:nvSpPr>
        <p:spPr>
          <a:xfrm>
            <a:off x="10789711" y="6115742"/>
            <a:ext cx="1509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FBB8C6"/>
                </a:solidFill>
                <a:latin typeface="UTM Avo" panose="02040603050506020204" pitchFamily="18" charset="0"/>
              </a:rPr>
              <a:t>Măng</a:t>
            </a:r>
            <a:r>
              <a:rPr lang="en-US" b="1" dirty="0">
                <a:solidFill>
                  <a:srgbClr val="FBB8C6"/>
                </a:solidFill>
                <a:latin typeface="UTM Avo" panose="02040603050506020204" pitchFamily="18" charset="0"/>
              </a:rPr>
              <a:t> non </a:t>
            </a:r>
            <a:endParaRPr lang="vi-VN" b="1" dirty="0">
              <a:solidFill>
                <a:srgbClr val="FBB8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0478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3325804" y="747354"/>
            <a:ext cx="6251080" cy="932198"/>
            <a:chOff x="5473776" y="2480709"/>
            <a:chExt cx="6233441" cy="932198"/>
          </a:xfrm>
        </p:grpSpPr>
        <p:sp>
          <p:nvSpPr>
            <p:cNvPr id="10" name="TextBox 9"/>
            <p:cNvSpPr txBox="1"/>
            <p:nvPr/>
          </p:nvSpPr>
          <p:spPr>
            <a:xfrm>
              <a:off x="5473776" y="2480709"/>
              <a:ext cx="600165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 w="15557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glow rad="228600">
                      <a:prstClr val="white">
                        <a:alpha val="40000"/>
                      </a:prstClr>
                    </a:glow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NHÀ HÀNG VUI VẺ</a:t>
              </a:r>
              <a:endParaRPr kumimoji="0" lang="vi-VN" sz="5400" b="0" i="0" u="none" strike="noStrike" kern="1200" cap="none" spc="0" normalizeH="0" baseline="0" noProof="0" dirty="0">
                <a:ln w="155575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glow rad="228600">
                    <a:prstClr val="white">
                      <a:alpha val="40000"/>
                    </a:prst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473776" y="2489577"/>
              <a:ext cx="623344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22000">
                        <a:srgbClr val="FF2E7B"/>
                      </a:gs>
                      <a:gs pos="55000">
                        <a:srgbClr val="FEBDCF"/>
                      </a:gs>
                      <a:gs pos="76000">
                        <a:srgbClr val="FF5A72"/>
                      </a:gs>
                    </a:gsLst>
                    <a:lin ang="16200000" scaled="1"/>
                    <a:tileRect/>
                  </a:gra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NHÀ HÀNG VUI VẺ</a:t>
              </a:r>
              <a:endParaRPr kumimoji="0" lang="vi-VN" sz="54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22000">
                      <a:srgbClr val="FF2E7B"/>
                    </a:gs>
                    <a:gs pos="55000">
                      <a:srgbClr val="FEBDCF"/>
                    </a:gs>
                    <a:gs pos="76000">
                      <a:srgbClr val="FF5A72"/>
                    </a:gs>
                  </a:gsLst>
                  <a:lin ang="16200000" scaled="1"/>
                  <a:tileRect/>
                </a:gra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11B0B94-770C-4972-963C-F8A73DD0B2C5}"/>
              </a:ext>
            </a:extLst>
          </p:cNvPr>
          <p:cNvGrpSpPr/>
          <p:nvPr/>
        </p:nvGrpSpPr>
        <p:grpSpPr>
          <a:xfrm>
            <a:off x="657693" y="1527657"/>
            <a:ext cx="3955745" cy="4404466"/>
            <a:chOff x="871229" y="1505743"/>
            <a:chExt cx="3955745" cy="4404466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DBD94DB7-82E0-4C28-A9BA-54289187BA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6420" r="46854"/>
            <a:stretch/>
          </p:blipFill>
          <p:spPr>
            <a:xfrm>
              <a:off x="871229" y="1505743"/>
              <a:ext cx="3955745" cy="3877203"/>
            </a:xfrm>
            <a:prstGeom prst="rect">
              <a:avLst/>
            </a:prstGeom>
          </p:spPr>
        </p:pic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132846F8-BB67-490D-8EAB-47DAE2BEBBCD}"/>
                </a:ext>
              </a:extLst>
            </p:cNvPr>
            <p:cNvGrpSpPr/>
            <p:nvPr/>
          </p:nvGrpSpPr>
          <p:grpSpPr>
            <a:xfrm>
              <a:off x="1425368" y="5231006"/>
              <a:ext cx="1955982" cy="679203"/>
              <a:chOff x="1331118" y="5333047"/>
              <a:chExt cx="1955982" cy="679203"/>
            </a:xfrm>
          </p:grpSpPr>
          <p:sp>
            <p:nvSpPr>
              <p:cNvPr id="2" name="#1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515FEEC7-85F5-450C-BBF1-2B4D21F7C47A}"/>
                  </a:ext>
                </a:extLst>
              </p:cNvPr>
              <p:cNvSpPr/>
              <p:nvPr/>
            </p:nvSpPr>
            <p:spPr>
              <a:xfrm>
                <a:off x="1331118" y="5333047"/>
                <a:ext cx="1928190" cy="679203"/>
              </a:xfrm>
              <a:prstGeom prst="roundRect">
                <a:avLst/>
              </a:prstGeom>
              <a:solidFill>
                <a:srgbClr val="FFE0DC"/>
              </a:solidFill>
              <a:ln>
                <a:solidFill>
                  <a:srgbClr val="84191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60D3644E-C445-48DC-9070-82DF18759E68}"/>
                  </a:ext>
                </a:extLst>
              </p:cNvPr>
              <p:cNvSpPr txBox="1"/>
              <p:nvPr/>
            </p:nvSpPr>
            <p:spPr>
              <a:xfrm>
                <a:off x="1353163" y="5432610"/>
                <a:ext cx="193393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74261F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Thực</a:t>
                </a:r>
                <a:r>
                  <a: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4261F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</a:t>
                </a:r>
                <a:r>
                  <a:rPr kumimoji="0" lang="en-US" sz="2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74261F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đơn</a:t>
                </a:r>
                <a:r>
                  <a: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4261F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1</a:t>
                </a:r>
                <a:endParaRPr kumimoji="0" lang="vi-V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7CF1290-FC60-471E-B97D-ABA14B885246}"/>
              </a:ext>
            </a:extLst>
          </p:cNvPr>
          <p:cNvGrpSpPr/>
          <p:nvPr/>
        </p:nvGrpSpPr>
        <p:grpSpPr>
          <a:xfrm>
            <a:off x="4009110" y="1363951"/>
            <a:ext cx="3841690" cy="4559530"/>
            <a:chOff x="4499368" y="1324982"/>
            <a:chExt cx="3841690" cy="4559530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335BE4F1-4AF9-4717-92EB-E144A2D3F0FB}"/>
                </a:ext>
              </a:extLst>
            </p:cNvPr>
            <p:cNvGrpSpPr/>
            <p:nvPr/>
          </p:nvGrpSpPr>
          <p:grpSpPr>
            <a:xfrm>
              <a:off x="5622582" y="5205309"/>
              <a:ext cx="1974243" cy="679203"/>
              <a:chOff x="5906444" y="5214744"/>
              <a:chExt cx="1974243" cy="679203"/>
            </a:xfrm>
          </p:grpSpPr>
          <p:sp>
            <p:nvSpPr>
              <p:cNvPr id="37" name="Rectangle: Rounded Corners 36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D7D14C15-C816-4D42-9BC5-BC037B9E4728}"/>
                  </a:ext>
                </a:extLst>
              </p:cNvPr>
              <p:cNvSpPr/>
              <p:nvPr/>
            </p:nvSpPr>
            <p:spPr>
              <a:xfrm>
                <a:off x="5906444" y="5214744"/>
                <a:ext cx="1928190" cy="679203"/>
              </a:xfrm>
              <a:prstGeom prst="roundRect">
                <a:avLst/>
              </a:prstGeom>
              <a:solidFill>
                <a:srgbClr val="8FD6CF"/>
              </a:solidFill>
              <a:ln>
                <a:solidFill>
                  <a:srgbClr val="84191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0FC37490-3037-4DB3-A4C2-89BBF45E8170}"/>
                  </a:ext>
                </a:extLst>
              </p:cNvPr>
              <p:cNvSpPr txBox="1"/>
              <p:nvPr/>
            </p:nvSpPr>
            <p:spPr>
              <a:xfrm>
                <a:off x="5946750" y="5295824"/>
                <a:ext cx="193393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74261F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Thực</a:t>
                </a:r>
                <a:r>
                  <a: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4261F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</a:t>
                </a:r>
                <a:r>
                  <a:rPr kumimoji="0" lang="en-US" sz="2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74261F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đơn</a:t>
                </a:r>
                <a:r>
                  <a: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4261F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2</a:t>
                </a:r>
                <a:endParaRPr kumimoji="0" lang="vi-V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F4FCFAA3-E156-4B03-8F9A-5DAD084112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11" r="14480"/>
            <a:stretch/>
          </p:blipFill>
          <p:spPr>
            <a:xfrm>
              <a:off x="4499368" y="1324982"/>
              <a:ext cx="3841690" cy="3880327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66E0ADB4-527B-4831-ACC0-E7E78434F76E}"/>
              </a:ext>
            </a:extLst>
          </p:cNvPr>
          <p:cNvGrpSpPr/>
          <p:nvPr/>
        </p:nvGrpSpPr>
        <p:grpSpPr>
          <a:xfrm>
            <a:off x="8174543" y="1004743"/>
            <a:ext cx="3225692" cy="4917223"/>
            <a:chOff x="8428698" y="986914"/>
            <a:chExt cx="3225692" cy="4917223"/>
          </a:xfrm>
        </p:grpSpPr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9AB9DBA1-8534-4CFD-9CDC-368006DF59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49" r="20898"/>
            <a:stretch/>
          </p:blipFill>
          <p:spPr>
            <a:xfrm>
              <a:off x="8428698" y="986914"/>
              <a:ext cx="3225692" cy="4687610"/>
            </a:xfrm>
            <a:prstGeom prst="rect">
              <a:avLst/>
            </a:prstGeom>
          </p:spPr>
        </p:pic>
        <p:sp>
          <p:nvSpPr>
            <p:cNvPr id="49" name="Rectangle: Rounded Corners 48">
              <a:hlinkClick r:id="rId8" action="ppaction://hlinksldjump"/>
              <a:extLst>
                <a:ext uri="{FF2B5EF4-FFF2-40B4-BE49-F238E27FC236}">
                  <a16:creationId xmlns:a16="http://schemas.microsoft.com/office/drawing/2014/main" id="{E3CBCCEF-2C4C-4AE6-8FD6-5750059ECA4A}"/>
                </a:ext>
              </a:extLst>
            </p:cNvPr>
            <p:cNvSpPr/>
            <p:nvPr/>
          </p:nvSpPr>
          <p:spPr>
            <a:xfrm>
              <a:off x="9032874" y="5224934"/>
              <a:ext cx="1928190" cy="679203"/>
            </a:xfrm>
            <a:prstGeom prst="roundRect">
              <a:avLst/>
            </a:prstGeom>
            <a:solidFill>
              <a:srgbClr val="FFCE45"/>
            </a:solidFill>
            <a:ln>
              <a:solidFill>
                <a:srgbClr val="84191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F6A8D5A-D292-428D-B608-AF2A413E91C3}"/>
                </a:ext>
              </a:extLst>
            </p:cNvPr>
            <p:cNvSpPr txBox="1"/>
            <p:nvPr/>
          </p:nvSpPr>
          <p:spPr>
            <a:xfrm>
              <a:off x="9054919" y="5324497"/>
              <a:ext cx="19339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Thực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đơn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74261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3</a:t>
              </a:r>
              <a:endPara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7426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07D251A-06A3-4783-A333-50B261759B7B}"/>
              </a:ext>
            </a:extLst>
          </p:cNvPr>
          <p:cNvGrpSpPr/>
          <p:nvPr/>
        </p:nvGrpSpPr>
        <p:grpSpPr>
          <a:xfrm>
            <a:off x="2708138" y="3251200"/>
            <a:ext cx="1602606" cy="923330"/>
            <a:chOff x="8629960" y="3130704"/>
            <a:chExt cx="2699772" cy="1447993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E9BEA8A7-C87C-45DE-B132-6C2C676E99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864" t="7226" r="601" b="66108"/>
            <a:stretch/>
          </p:blipFill>
          <p:spPr>
            <a:xfrm>
              <a:off x="9348005" y="3130704"/>
              <a:ext cx="1123517" cy="976971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737E327A-2172-463A-B39A-3915F73AFB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288" t="3667" r="42177" b="69667"/>
            <a:stretch/>
          </p:blipFill>
          <p:spPr>
            <a:xfrm>
              <a:off x="8629960" y="3382273"/>
              <a:ext cx="1123517" cy="976971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6D56F43F-6F2C-4881-A5D4-503CF38038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122" t="69157" r="35343" b="4177"/>
            <a:stretch/>
          </p:blipFill>
          <p:spPr>
            <a:xfrm>
              <a:off x="10206215" y="3163715"/>
              <a:ext cx="1123517" cy="976971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6F1A3DCD-D39E-4B61-9847-00C71CDBA8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864" t="70581" r="601" b="2753"/>
            <a:stretch/>
          </p:blipFill>
          <p:spPr>
            <a:xfrm>
              <a:off x="9712532" y="3601726"/>
              <a:ext cx="1123517" cy="976971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B9E79ABE-0774-4FE5-A736-F416CD0BAC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4" t="70581" r="74071" b="2753"/>
            <a:stretch/>
          </p:blipFill>
          <p:spPr>
            <a:xfrm rot="762985">
              <a:off x="9189580" y="3854786"/>
              <a:ext cx="723600" cy="6292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98705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: 形状 1">
            <a:extLst>
              <a:ext uri="{FF2B5EF4-FFF2-40B4-BE49-F238E27FC236}">
                <a16:creationId xmlns:a16="http://schemas.microsoft.com/office/drawing/2014/main" id="{F16BE698-7950-4F3E-8C2D-6EC29A4D02D7}"/>
              </a:ext>
            </a:extLst>
          </p:cNvPr>
          <p:cNvSpPr/>
          <p:nvPr/>
        </p:nvSpPr>
        <p:spPr>
          <a:xfrm>
            <a:off x="-2716671" y="1038983"/>
            <a:ext cx="18094704" cy="7876007"/>
          </a:xfrm>
          <a:custGeom>
            <a:avLst/>
            <a:gdLst>
              <a:gd name="connsiteX0" fmla="*/ 1533771 w 19548975"/>
              <a:gd name="connsiteY0" fmla="*/ 1178170 h 9077288"/>
              <a:gd name="connsiteX1" fmla="*/ 3556002 w 19548975"/>
              <a:gd name="connsiteY1" fmla="*/ 123093 h 9077288"/>
              <a:gd name="connsiteX2" fmla="*/ 5877171 w 19548975"/>
              <a:gd name="connsiteY2" fmla="*/ 967154 h 9077288"/>
              <a:gd name="connsiteX3" fmla="*/ 8110417 w 19548975"/>
              <a:gd name="connsiteY3" fmla="*/ 70339 h 9077288"/>
              <a:gd name="connsiteX4" fmla="*/ 10238156 w 19548975"/>
              <a:gd name="connsiteY4" fmla="*/ 844062 h 9077288"/>
              <a:gd name="connsiteX5" fmla="*/ 12313141 w 19548975"/>
              <a:gd name="connsiteY5" fmla="*/ 0 h 9077288"/>
              <a:gd name="connsiteX6" fmla="*/ 14177110 w 19548975"/>
              <a:gd name="connsiteY6" fmla="*/ 844062 h 9077288"/>
              <a:gd name="connsiteX7" fmla="*/ 16234510 w 19548975"/>
              <a:gd name="connsiteY7" fmla="*/ 52754 h 9077288"/>
              <a:gd name="connsiteX8" fmla="*/ 18221571 w 19548975"/>
              <a:gd name="connsiteY8" fmla="*/ 615462 h 9077288"/>
              <a:gd name="connsiteX9" fmla="*/ 18309494 w 19548975"/>
              <a:gd name="connsiteY9" fmla="*/ 879231 h 9077288"/>
              <a:gd name="connsiteX10" fmla="*/ 18274325 w 19548975"/>
              <a:gd name="connsiteY10" fmla="*/ 7930662 h 9077288"/>
              <a:gd name="connsiteX11" fmla="*/ 1252417 w 19548975"/>
              <a:gd name="connsiteY11" fmla="*/ 8387862 h 9077288"/>
              <a:gd name="connsiteX12" fmla="*/ 1533771 w 19548975"/>
              <a:gd name="connsiteY12" fmla="*/ 1178170 h 9077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9548975" h="9077288">
                <a:moveTo>
                  <a:pt x="1533771" y="1178170"/>
                </a:moveTo>
                <a:cubicBezTo>
                  <a:pt x="1917702" y="-199291"/>
                  <a:pt x="2832102" y="158262"/>
                  <a:pt x="3556002" y="123093"/>
                </a:cubicBezTo>
                <a:cubicBezTo>
                  <a:pt x="4279902" y="87924"/>
                  <a:pt x="5118102" y="975946"/>
                  <a:pt x="5877171" y="967154"/>
                </a:cubicBezTo>
                <a:cubicBezTo>
                  <a:pt x="6636240" y="958362"/>
                  <a:pt x="7383586" y="90854"/>
                  <a:pt x="8110417" y="70339"/>
                </a:cubicBezTo>
                <a:cubicBezTo>
                  <a:pt x="8837248" y="49824"/>
                  <a:pt x="9537702" y="855785"/>
                  <a:pt x="10238156" y="844062"/>
                </a:cubicBezTo>
                <a:cubicBezTo>
                  <a:pt x="10938610" y="832339"/>
                  <a:pt x="11656649" y="0"/>
                  <a:pt x="12313141" y="0"/>
                </a:cubicBezTo>
                <a:cubicBezTo>
                  <a:pt x="12969633" y="0"/>
                  <a:pt x="13523549" y="835270"/>
                  <a:pt x="14177110" y="844062"/>
                </a:cubicBezTo>
                <a:cubicBezTo>
                  <a:pt x="14830672" y="852854"/>
                  <a:pt x="15560433" y="90854"/>
                  <a:pt x="16234510" y="52754"/>
                </a:cubicBezTo>
                <a:cubicBezTo>
                  <a:pt x="16908587" y="14654"/>
                  <a:pt x="17875740" y="477716"/>
                  <a:pt x="18221571" y="615462"/>
                </a:cubicBezTo>
                <a:cubicBezTo>
                  <a:pt x="18567402" y="753208"/>
                  <a:pt x="18300702" y="-339969"/>
                  <a:pt x="18309494" y="879231"/>
                </a:cubicBezTo>
                <a:cubicBezTo>
                  <a:pt x="18318286" y="2098431"/>
                  <a:pt x="21117171" y="6679224"/>
                  <a:pt x="18274325" y="7930662"/>
                </a:cubicBezTo>
                <a:cubicBezTo>
                  <a:pt x="15431479" y="9182100"/>
                  <a:pt x="4042509" y="9519139"/>
                  <a:pt x="1252417" y="8387862"/>
                </a:cubicBezTo>
                <a:cubicBezTo>
                  <a:pt x="-1537675" y="7256585"/>
                  <a:pt x="1149840" y="2555631"/>
                  <a:pt x="1533771" y="117817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hlinkClick r:id="rId5" action="ppaction://hlinksldjump"/>
              </p:cNvPr>
              <p:cNvSpPr/>
              <p:nvPr/>
            </p:nvSpPr>
            <p:spPr>
              <a:xfrm>
                <a:off x="8054929" y="2016488"/>
                <a:ext cx="1252546" cy="182210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65100" prst="coolSlant"/>
              </a:sp3d>
            </p:spPr>
            <p:txBody>
              <a:bodyPr wrap="square">
                <a:spAutoFit/>
                <a:sp3d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6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</a:rPr>
                            <m:t>𝟔</m:t>
                          </m:r>
                        </m:num>
                        <m:den>
                          <m:r>
                            <a:rPr lang="en-US" sz="6000" b="1" i="1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</a:rPr>
                            <m:t>𝟐𝟕</m:t>
                          </m:r>
                        </m:den>
                      </m:f>
                    </m:oMath>
                  </m:oMathPara>
                </a14:m>
                <a:endParaRPr lang="en-US" sz="60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4929" y="2016488"/>
                <a:ext cx="1252546" cy="182210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3713303" y="2066872"/>
                <a:ext cx="1225930" cy="1846083"/>
              </a:xfrm>
              <a:prstGeom prst="rect">
                <a:avLst/>
              </a:prstGeom>
              <a:solidFill>
                <a:srgbClr val="FF9E3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wrap="square">
                <a:spAutoFit/>
                <a:sp3d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6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𝟏𝟖</m:t>
                          </m:r>
                        </m:den>
                      </m:f>
                    </m:oMath>
                  </m:oMathPara>
                </a14:m>
                <a:endParaRPr lang="en-US" sz="6000" b="1" dirty="0">
                  <a:solidFill>
                    <a:schemeClr val="tx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3303" y="2066872"/>
                <a:ext cx="1225930" cy="184608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>
                <a:hlinkClick r:id="rId9" action="ppaction://hlinksldjump"/>
              </p:cNvPr>
              <p:cNvSpPr/>
              <p:nvPr/>
            </p:nvSpPr>
            <p:spPr>
              <a:xfrm>
                <a:off x="8054928" y="4539774"/>
                <a:ext cx="1252547" cy="1826975"/>
              </a:xfrm>
              <a:prstGeom prst="rect">
                <a:avLst/>
              </a:prstGeom>
              <a:solidFill>
                <a:srgbClr val="359F0B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65100" prst="coolSlant"/>
              </a:sp3d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6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𝟏𝟎</m:t>
                          </m:r>
                        </m:num>
                        <m:den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𝟑𝟔</m:t>
                          </m:r>
                        </m:den>
                      </m:f>
                    </m:oMath>
                  </m:oMathPara>
                </a14:m>
                <a:endParaRPr lang="en-US" sz="6000" b="1" dirty="0">
                  <a:solidFill>
                    <a:schemeClr val="tx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4928" y="4539774"/>
                <a:ext cx="1252547" cy="18269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1361" y="1259596"/>
            <a:ext cx="3676615" cy="294143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AF33854-B32E-4FD3-9738-F88A289D59C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710" y="2456557"/>
            <a:ext cx="1097189" cy="106671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CAF33854-B32E-4FD3-9738-F88A289D59C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08" y="5123809"/>
            <a:ext cx="1097189" cy="1066712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437607" y="221969"/>
            <a:ext cx="11316786" cy="1248803"/>
            <a:chOff x="89768" y="0"/>
            <a:chExt cx="11316786" cy="124880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Rectangle 2"/>
                <p:cNvSpPr/>
                <p:nvPr/>
              </p:nvSpPr>
              <p:spPr>
                <a:xfrm>
                  <a:off x="10311830" y="0"/>
                  <a:ext cx="633507" cy="124880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40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74261F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0" lang="en-US" sz="40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74261F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𝟐</m:t>
                            </m:r>
                          </m:num>
                          <m:den>
                            <m:r>
                              <a:rPr kumimoji="0" lang="en-US" sz="40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74261F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𝟗</m:t>
                            </m:r>
                          </m:den>
                        </m:f>
                      </m:oMath>
                    </m:oMathPara>
                  </a14:m>
                  <a:endParaRPr kumimoji="0" lang="vi-VN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74261F"/>
                    </a:solidFill>
                    <a:effectLst/>
                    <a:uLnTx/>
                    <a:uFillTx/>
                  </a:endParaRPr>
                </a:p>
              </p:txBody>
            </p:sp>
          </mc:Choice>
          <mc:Fallback xmlns="">
            <p:sp>
              <p:nvSpPr>
                <p:cNvPr id="3" name="Rectangle 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11830" y="0"/>
                  <a:ext cx="633507" cy="1248803"/>
                </a:xfrm>
                <a:prstGeom prst="rect">
                  <a:avLst/>
                </a:prstGeom>
                <a:blipFill rotWithShape="0"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TextBox 15"/>
            <p:cNvSpPr txBox="1"/>
            <p:nvPr/>
          </p:nvSpPr>
          <p:spPr>
            <a:xfrm>
              <a:off x="10855569" y="114208"/>
              <a:ext cx="550985" cy="5872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74261F"/>
                  </a:solidFill>
                  <a:latin typeface="UTM Avo" panose="02040603050506020204" pitchFamily="18" charset="0"/>
                </a:rPr>
                <a:t>?</a:t>
              </a:r>
              <a:endParaRPr lang="vi-VN" sz="3200" b="1" dirty="0">
                <a:solidFill>
                  <a:srgbClr val="74261F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9768" y="175970"/>
              <a:ext cx="1085556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u="sng" dirty="0" err="1">
                  <a:solidFill>
                    <a:srgbClr val="74261F"/>
                  </a:solidFill>
                  <a:latin typeface="UTM Avo" panose="02040603050506020204" pitchFamily="18" charset="0"/>
                </a:rPr>
                <a:t>Bài</a:t>
              </a:r>
              <a:r>
                <a:rPr lang="en-US" sz="3200" b="1" u="sng" dirty="0">
                  <a:solidFill>
                    <a:srgbClr val="74261F"/>
                  </a:solidFill>
                  <a:latin typeface="UTM Avo" panose="02040603050506020204" pitchFamily="18" charset="0"/>
                </a:rPr>
                <a:t> 2: </a:t>
              </a:r>
              <a:r>
                <a:rPr lang="en-US" sz="3200" b="1" dirty="0" err="1">
                  <a:solidFill>
                    <a:srgbClr val="74261F"/>
                  </a:solidFill>
                  <a:latin typeface="UTM Avo" panose="02040603050506020204" pitchFamily="18" charset="0"/>
                </a:rPr>
                <a:t>Trong</a:t>
              </a:r>
              <a:r>
                <a:rPr lang="en-US" sz="3200" b="1" dirty="0">
                  <a:solidFill>
                    <a:srgbClr val="74261F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200" b="1" dirty="0" err="1">
                  <a:solidFill>
                    <a:srgbClr val="74261F"/>
                  </a:solidFill>
                  <a:latin typeface="UTM Avo" panose="02040603050506020204" pitchFamily="18" charset="0"/>
                </a:rPr>
                <a:t>các</a:t>
              </a:r>
              <a:r>
                <a:rPr lang="en-US" sz="3200" b="1" dirty="0">
                  <a:solidFill>
                    <a:srgbClr val="74261F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200" b="1" dirty="0" err="1">
                  <a:solidFill>
                    <a:srgbClr val="74261F"/>
                  </a:solidFill>
                  <a:latin typeface="UTM Avo" panose="02040603050506020204" pitchFamily="18" charset="0"/>
                </a:rPr>
                <a:t>phân</a:t>
              </a:r>
              <a:r>
                <a:rPr lang="en-US" sz="3200" b="1" dirty="0">
                  <a:solidFill>
                    <a:srgbClr val="74261F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200" b="1" dirty="0" err="1">
                  <a:solidFill>
                    <a:srgbClr val="74261F"/>
                  </a:solidFill>
                  <a:latin typeface="UTM Avo" panose="02040603050506020204" pitchFamily="18" charset="0"/>
                </a:rPr>
                <a:t>số</a:t>
              </a:r>
              <a:r>
                <a:rPr lang="en-US" sz="3200" b="1" dirty="0">
                  <a:solidFill>
                    <a:srgbClr val="74261F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200" b="1" dirty="0" err="1">
                  <a:solidFill>
                    <a:srgbClr val="74261F"/>
                  </a:solidFill>
                  <a:latin typeface="UTM Avo" panose="02040603050506020204" pitchFamily="18" charset="0"/>
                </a:rPr>
                <a:t>sau</a:t>
              </a:r>
              <a:r>
                <a:rPr lang="en-US" sz="3200" b="1" dirty="0">
                  <a:solidFill>
                    <a:srgbClr val="74261F"/>
                  </a:solidFill>
                  <a:latin typeface="UTM Avo" panose="02040603050506020204" pitchFamily="18" charset="0"/>
                </a:rPr>
                <a:t>, </a:t>
              </a:r>
              <a:r>
                <a:rPr lang="en-US" sz="3200" b="1" dirty="0" err="1">
                  <a:solidFill>
                    <a:srgbClr val="74261F"/>
                  </a:solidFill>
                  <a:latin typeface="UTM Avo" panose="02040603050506020204" pitchFamily="18" charset="0"/>
                </a:rPr>
                <a:t>phân</a:t>
              </a:r>
              <a:r>
                <a:rPr lang="en-US" sz="3200" b="1" dirty="0">
                  <a:solidFill>
                    <a:srgbClr val="74261F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200" b="1" dirty="0" err="1">
                  <a:solidFill>
                    <a:srgbClr val="74261F"/>
                  </a:solidFill>
                  <a:latin typeface="UTM Avo" panose="02040603050506020204" pitchFamily="18" charset="0"/>
                </a:rPr>
                <a:t>số</a:t>
              </a:r>
              <a:r>
                <a:rPr lang="en-US" sz="3200" b="1" dirty="0">
                  <a:solidFill>
                    <a:srgbClr val="74261F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200" b="1" dirty="0" err="1">
                  <a:solidFill>
                    <a:srgbClr val="74261F"/>
                  </a:solidFill>
                  <a:latin typeface="UTM Avo" panose="02040603050506020204" pitchFamily="18" charset="0"/>
                </a:rPr>
                <a:t>nào</a:t>
              </a:r>
              <a:r>
                <a:rPr lang="en-US" sz="3200" b="1" dirty="0">
                  <a:solidFill>
                    <a:srgbClr val="74261F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200" b="1" dirty="0" err="1">
                  <a:solidFill>
                    <a:srgbClr val="74261F"/>
                  </a:solidFill>
                  <a:latin typeface="UTM Avo" panose="02040603050506020204" pitchFamily="18" charset="0"/>
                </a:rPr>
                <a:t>bằng</a:t>
              </a:r>
              <a:r>
                <a:rPr lang="en-US" sz="3200" b="1" dirty="0">
                  <a:solidFill>
                    <a:srgbClr val="74261F"/>
                  </a:solidFill>
                  <a:latin typeface="UTM Avo" panose="02040603050506020204" pitchFamily="18" charset="0"/>
                </a:rPr>
                <a:t> </a:t>
              </a:r>
              <a:endParaRPr lang="vi-VN" sz="3200" b="1" dirty="0">
                <a:solidFill>
                  <a:srgbClr val="74261F"/>
                </a:solidFill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0980" y="3911364"/>
            <a:ext cx="3644462" cy="278055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hlinkClick r:id="rId15" action="ppaction://hlinksldjump"/>
              </p:cNvPr>
              <p:cNvSpPr/>
              <p:nvPr/>
            </p:nvSpPr>
            <p:spPr>
              <a:xfrm>
                <a:off x="3772801" y="4545790"/>
                <a:ext cx="1166432" cy="1826975"/>
              </a:xfrm>
              <a:prstGeom prst="rect">
                <a:avLst/>
              </a:prstGeom>
              <a:solidFill>
                <a:srgbClr val="FB8892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65100" prst="coolSlant"/>
              </a:sp3d>
            </p:spPr>
            <p:txBody>
              <a:bodyPr wrap="square">
                <a:spAutoFit/>
                <a:sp3d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6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𝟏𝟒</m:t>
                          </m:r>
                        </m:num>
                        <m:den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𝟔𝟑</m:t>
                          </m:r>
                        </m:den>
                      </m:f>
                    </m:oMath>
                  </m:oMathPara>
                </a14:m>
                <a:endParaRPr lang="en-US" sz="6000" b="1" dirty="0">
                  <a:solidFill>
                    <a:srgbClr val="2E2723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2801" y="4545790"/>
                <a:ext cx="1166432" cy="182697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Group 21">
            <a:extLst>
              <a:ext uri="{FF2B5EF4-FFF2-40B4-BE49-F238E27FC236}">
                <a16:creationId xmlns:a16="http://schemas.microsoft.com/office/drawing/2014/main" id="{52A2B3FB-B092-4E10-9563-D5DAAC35F2B0}"/>
              </a:ext>
            </a:extLst>
          </p:cNvPr>
          <p:cNvGrpSpPr/>
          <p:nvPr/>
        </p:nvGrpSpPr>
        <p:grpSpPr>
          <a:xfrm>
            <a:off x="-128341" y="2016488"/>
            <a:ext cx="3516118" cy="4251099"/>
            <a:chOff x="4499368" y="1324982"/>
            <a:chExt cx="3841690" cy="4559530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B4E97562-2DF1-493E-88EF-A838A7AE535A}"/>
                </a:ext>
              </a:extLst>
            </p:cNvPr>
            <p:cNvGrpSpPr/>
            <p:nvPr/>
          </p:nvGrpSpPr>
          <p:grpSpPr>
            <a:xfrm>
              <a:off x="5622582" y="5205309"/>
              <a:ext cx="1955982" cy="679203"/>
              <a:chOff x="5906444" y="5214744"/>
              <a:chExt cx="1955982" cy="679203"/>
            </a:xfrm>
          </p:grpSpPr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A057368F-4572-4C79-A561-D496A2A0AE85}"/>
                  </a:ext>
                </a:extLst>
              </p:cNvPr>
              <p:cNvSpPr/>
              <p:nvPr/>
            </p:nvSpPr>
            <p:spPr>
              <a:xfrm>
                <a:off x="5906444" y="5214744"/>
                <a:ext cx="1928190" cy="679203"/>
              </a:xfrm>
              <a:prstGeom prst="roundRect">
                <a:avLst/>
              </a:prstGeom>
              <a:solidFill>
                <a:srgbClr val="8FD6CF"/>
              </a:solidFill>
              <a:ln>
                <a:solidFill>
                  <a:srgbClr val="84191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C46F31B-5883-4FCD-B36E-BD4F5DAA67A0}"/>
                  </a:ext>
                </a:extLst>
              </p:cNvPr>
              <p:cNvSpPr txBox="1"/>
              <p:nvPr/>
            </p:nvSpPr>
            <p:spPr>
              <a:xfrm>
                <a:off x="5928489" y="5314307"/>
                <a:ext cx="1933937" cy="4291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 err="1">
                    <a:solidFill>
                      <a:srgbClr val="74261F"/>
                    </a:solidFill>
                    <a:latin typeface="UTM Avo" panose="02040603050506020204" pitchFamily="18" charset="0"/>
                  </a:rPr>
                  <a:t>Thực</a:t>
                </a:r>
                <a:r>
                  <a:rPr lang="en-US" sz="2000" b="1" dirty="0">
                    <a:solidFill>
                      <a:srgbClr val="74261F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2000" b="1" dirty="0" err="1">
                    <a:solidFill>
                      <a:srgbClr val="74261F"/>
                    </a:solidFill>
                    <a:latin typeface="UTM Avo" panose="02040603050506020204" pitchFamily="18" charset="0"/>
                  </a:rPr>
                  <a:t>đơn</a:t>
                </a:r>
                <a:r>
                  <a:rPr lang="en-US" sz="2000" b="1" dirty="0">
                    <a:solidFill>
                      <a:srgbClr val="74261F"/>
                    </a:solidFill>
                    <a:latin typeface="UTM Avo" panose="02040603050506020204" pitchFamily="18" charset="0"/>
                  </a:rPr>
                  <a:t> 2</a:t>
                </a:r>
                <a:endParaRPr lang="vi-VN" sz="2000" b="1" dirty="0">
                  <a:solidFill>
                    <a:srgbClr val="74261F"/>
                  </a:solidFill>
                </a:endParaRPr>
              </a:p>
            </p:txBody>
          </p:sp>
        </p:grp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48A01273-AD57-4024-9A62-A91527DE67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11" r="14480"/>
            <a:stretch/>
          </p:blipFill>
          <p:spPr>
            <a:xfrm>
              <a:off x="4499368" y="1324982"/>
              <a:ext cx="3841690" cy="3880327"/>
            </a:xfrm>
            <a:prstGeom prst="rect">
              <a:avLst/>
            </a:prstGeom>
          </p:spPr>
        </p:pic>
      </p:grpSp>
      <p:pic>
        <p:nvPicPr>
          <p:cNvPr id="32" name="AmthanhThua">
            <a:hlinkClick r:id="" action="ppaction://media"/>
            <a:extLst>
              <a:ext uri="{FF2B5EF4-FFF2-40B4-BE49-F238E27FC236}">
                <a16:creationId xmlns:a16="http://schemas.microsoft.com/office/drawing/2014/main" id="{6DBD6F57-A921-45CC-BE2B-3FE0AD842B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757338" y="-11662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8035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4995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  <p:bldLst>
      <p:bldP spid="4" grpId="0" animBg="1"/>
      <p:bldP spid="25" grpId="0" animBg="1"/>
      <p:bldP spid="27" grpId="0" animBg="1"/>
      <p:bldP spid="26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920</TotalTime>
  <Words>498</Words>
  <Application>Microsoft Office PowerPoint</Application>
  <PresentationFormat>Widescreen</PresentationFormat>
  <Paragraphs>148</Paragraphs>
  <Slides>23</Slides>
  <Notes>1</Notes>
  <HiddenSlides>0</HiddenSlides>
  <MMClips>7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5" baseType="lpstr">
      <vt:lpstr>UVF Chopin Script</vt:lpstr>
      <vt:lpstr>Arial</vt:lpstr>
      <vt:lpstr>UTM Avo</vt:lpstr>
      <vt:lpstr>Times New Roman</vt:lpstr>
      <vt:lpstr>等线</vt:lpstr>
      <vt:lpstr>UVF Penna Regular</vt:lpstr>
      <vt:lpstr>等线 Light</vt:lpstr>
      <vt:lpstr>UVF Remachine Script</vt:lpstr>
      <vt:lpstr>Cambria Math</vt:lpstr>
      <vt:lpstr>Calibri</vt:lpstr>
      <vt:lpstr>UTM Showcard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Toan 4</dc:title>
  <dc:subject>Mang non Team</dc:subject>
  <dc:creator>Khuyen</dc:creator>
  <cp:keywords>Mang non Team</cp:keywords>
  <cp:lastModifiedBy>Lan Anh Dương</cp:lastModifiedBy>
  <cp:revision>246</cp:revision>
  <dcterms:created xsi:type="dcterms:W3CDTF">2020-12-11T13:39:38Z</dcterms:created>
  <dcterms:modified xsi:type="dcterms:W3CDTF">2023-07-23T14:02:29Z</dcterms:modified>
  <cp:category>Mang non Team</cp:category>
</cp:coreProperties>
</file>