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5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6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7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8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  <p:sldMasterId id="2147483664" r:id="rId3"/>
    <p:sldMasterId id="2147483668" r:id="rId4"/>
    <p:sldMasterId id="2147483672" r:id="rId5"/>
    <p:sldMasterId id="2147483676" r:id="rId6"/>
    <p:sldMasterId id="2147483680" r:id="rId7"/>
    <p:sldMasterId id="2147483684" r:id="rId8"/>
    <p:sldMasterId id="2147483688" r:id="rId9"/>
  </p:sldMasterIdLst>
  <p:notesMasterIdLst>
    <p:notesMasterId r:id="rId23"/>
  </p:notesMasterIdLst>
  <p:sldIdLst>
    <p:sldId id="518" r:id="rId10"/>
    <p:sldId id="471" r:id="rId11"/>
    <p:sldId id="353" r:id="rId12"/>
    <p:sldId id="524" r:id="rId13"/>
    <p:sldId id="541" r:id="rId14"/>
    <p:sldId id="542" r:id="rId15"/>
    <p:sldId id="543" r:id="rId16"/>
    <p:sldId id="520" r:id="rId17"/>
    <p:sldId id="544" r:id="rId18"/>
    <p:sldId id="545" r:id="rId19"/>
    <p:sldId id="546" r:id="rId20"/>
    <p:sldId id="547" r:id="rId21"/>
    <p:sldId id="548" r:id="rId22"/>
  </p:sldIdLst>
  <p:sldSz cx="12190413" cy="6859588"/>
  <p:notesSz cx="6858000" cy="9144000"/>
  <p:embeddedFontLst>
    <p:embeddedFont>
      <p:font typeface="等线" panose="02010600030101010101" pitchFamily="2" charset="-122"/>
      <p:regular r:id="rId24"/>
      <p:bold r:id="rId25"/>
    </p:embeddedFont>
    <p:embeddedFont>
      <p:font typeface="等线 Light" panose="02010600030101010101" pitchFamily="2" charset="-122"/>
      <p:regular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Impact" panose="020B0806030902050204" pitchFamily="34" charset="0"/>
      <p:regular r:id="rId31"/>
    </p:embeddedFont>
    <p:embeddedFont>
      <p:font typeface="UTM Azuki" panose="02040603050506020204" pitchFamily="18" charset="0"/>
      <p:regular r:id="rId32"/>
    </p:embeddedFont>
    <p:embeddedFont>
      <p:font typeface="UTM Cabaret" panose="02040603050506020204" pitchFamily="18" charset="0"/>
      <p:regular r:id="rId33"/>
    </p:embeddedFont>
    <p:embeddedFont>
      <p:font typeface="UTM Eremitage" panose="02040603050506020204" pitchFamily="18" charset="0"/>
      <p:regular r:id="rId34"/>
    </p:embeddedFont>
    <p:embeddedFont>
      <p:font typeface="UTM Nokia" panose="02040603050506020204" pitchFamily="18" charset="0"/>
      <p:regular r:id="rId35"/>
    </p:embeddedFont>
  </p:embeddedFontLst>
  <p:custDataLst>
    <p:tags r:id="rId3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  <a:srgbClr val="FF8A91"/>
    <a:srgbClr val="4AA466"/>
    <a:srgbClr val="F5A124"/>
    <a:srgbClr val="10BBAD"/>
    <a:srgbClr val="00DDE2"/>
    <a:srgbClr val="ABD212"/>
    <a:srgbClr val="01654B"/>
    <a:srgbClr val="F04871"/>
    <a:srgbClr val="4AB0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87" autoAdjust="0"/>
    <p:restoredTop sz="97778" autoAdjust="0"/>
  </p:normalViewPr>
  <p:slideViewPr>
    <p:cSldViewPr snapToGrid="0" showGuides="1">
      <p:cViewPr>
        <p:scale>
          <a:sx n="50" d="100"/>
          <a:sy n="50" d="100"/>
        </p:scale>
        <p:origin x="768" y="402"/>
      </p:cViewPr>
      <p:guideLst>
        <p:guide orient="horz" pos="216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font" Target="fonts/font3.fntdata"/><Relationship Id="rId39" Type="http://schemas.openxmlformats.org/officeDocument/2006/relationships/theme" Target="theme/theme1.xml"/><Relationship Id="rId21" Type="http://schemas.openxmlformats.org/officeDocument/2006/relationships/slide" Target="slides/slide12.xml"/><Relationship Id="rId34" Type="http://schemas.openxmlformats.org/officeDocument/2006/relationships/font" Target="fonts/font11.fntdata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tags" Target="tags/tag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font" Target="fonts/font8.fntdata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12C8C0-A3D3-487B-AECC-CB6663EAE28D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49D3E0-124D-4DFF-AE99-4EA4CC201D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1777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5502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9499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60298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88251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84582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76819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17525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76670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82742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23604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64146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84046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54416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microsoft.com/office/2007/relationships/hdphoto" Target="../media/hdphoto1.wdp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microsoft.com/office/2007/relationships/hdphoto" Target="../media/hdphoto1.wdp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4" Type="http://schemas.microsoft.com/office/2007/relationships/hdphoto" Target="../media/hdphoto1.wdp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4" Type="http://schemas.microsoft.com/office/2007/relationships/hdphoto" Target="../media/hdphoto1.wdp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4" Type="http://schemas.microsoft.com/office/2007/relationships/hdphoto" Target="../media/hdphoto1.wdp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Relationship Id="rId4" Type="http://schemas.microsoft.com/office/2007/relationships/hdphoto" Target="../media/hdphoto1.wdp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Relationship Id="rId4" Type="http://schemas.microsoft.com/office/2007/relationships/hdphoto" Target="../media/hdphoto1.wdp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3802" y="1122624"/>
            <a:ext cx="9142810" cy="238815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3802" y="3602873"/>
            <a:ext cx="9142810" cy="165614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6915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3770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3764" y="365209"/>
            <a:ext cx="2628558" cy="581318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092" y="365209"/>
            <a:ext cx="7733293" cy="5813184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2723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7981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83489971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4970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64534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70962210"/>
      </p:ext>
    </p:extLst>
  </p:cSld>
  <p:clrMapOvr>
    <a:masterClrMapping/>
  </p:clrMapOvr>
  <p:hf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1684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9329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697907939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56786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7381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039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945302849"/>
      </p:ext>
    </p:extLst>
  </p:cSld>
  <p:clrMapOvr>
    <a:masterClrMapping/>
  </p:clrMapOvr>
  <p:hf hd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9907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2922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174124145"/>
      </p:ext>
    </p:extLst>
  </p:cSld>
  <p:clrMapOvr>
    <a:masterClrMapping/>
  </p:clrMapOvr>
  <p:hf hd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4742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9444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502747024"/>
      </p:ext>
    </p:extLst>
  </p:cSld>
  <p:clrMapOvr>
    <a:masterClrMapping/>
  </p:clrMapOvr>
  <p:hf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151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743" y="1710135"/>
            <a:ext cx="10514231" cy="285339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743" y="4590527"/>
            <a:ext cx="10514231" cy="150053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82619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2940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8163827"/>
      </p:ext>
    </p:extLst>
  </p:cSld>
  <p:clrMapOvr>
    <a:masterClrMapping/>
  </p:clrMapOvr>
  <p:hf hd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1362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9507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552026902"/>
      </p:ext>
    </p:extLst>
  </p:cSld>
  <p:clrMapOvr>
    <a:masterClrMapping/>
  </p:clrMapOvr>
  <p:hf hd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925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091" y="1826048"/>
            <a:ext cx="5180926" cy="435234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1396" y="1826048"/>
            <a:ext cx="5180926" cy="435234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8902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80" y="365211"/>
            <a:ext cx="10514231" cy="132587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679" y="1681553"/>
            <a:ext cx="5157116" cy="8241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679" y="2505656"/>
            <a:ext cx="5157116" cy="3685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1398" y="1681553"/>
            <a:ext cx="5182513" cy="8241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1398" y="2505656"/>
            <a:ext cx="5182513" cy="3685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9191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8750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9858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79" y="457307"/>
            <a:ext cx="3931725" cy="160057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2514" y="987654"/>
            <a:ext cx="6171397" cy="487475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679" y="2057877"/>
            <a:ext cx="3931725" cy="38124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8435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79" y="457307"/>
            <a:ext cx="3931725" cy="160057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2514" y="987654"/>
            <a:ext cx="6171397" cy="487475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679" y="2057877"/>
            <a:ext cx="3931725" cy="38124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6505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www.facebook.com/teamKTUTS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3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3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3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3.png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3.png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092" y="365211"/>
            <a:ext cx="10514231" cy="132587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092" y="1826048"/>
            <a:ext cx="10514231" cy="4352346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092" y="6357823"/>
            <a:ext cx="2742843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4388EF-52D1-4258-9BE5-BCD010C7D4DE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075" y="6357823"/>
            <a:ext cx="4114264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09480" y="6357823"/>
            <a:ext cx="2742843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" y="0"/>
            <a:ext cx="12188472" cy="6859588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-35168" y="-71604"/>
            <a:ext cx="844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00DDE2"/>
                </a:solidFill>
                <a:latin typeface="UTM Cabaret" panose="02040603050506020204" pitchFamily="18" charset="0"/>
              </a:rPr>
              <a:t>Ktuts</a:t>
            </a:r>
            <a:endParaRPr lang="en-US" dirty="0">
              <a:solidFill>
                <a:srgbClr val="00DDE2"/>
              </a:solidFill>
              <a:latin typeface="UTM Cabaret" panose="02040603050506020204" pitchFamily="18" charset="0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11573950" y="6490256"/>
            <a:ext cx="844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00DDE2"/>
                </a:solidFill>
                <a:latin typeface="UTM Cabaret" panose="02040603050506020204" pitchFamily="18" charset="0"/>
              </a:rPr>
              <a:t>Ktuts</a:t>
            </a:r>
            <a:endParaRPr lang="en-US" dirty="0">
              <a:solidFill>
                <a:srgbClr val="00DDE2"/>
              </a:solidFill>
              <a:latin typeface="UTM Cabaret" panose="02040603050506020204" pitchFamily="18" charset="0"/>
            </a:endParaRPr>
          </a:p>
        </p:txBody>
      </p:sp>
      <p:pic>
        <p:nvPicPr>
          <p:cNvPr id="10" name="Picture 9" descr="A picture containing diagram&#10;&#10;Description automatically generated">
            <a:extLst>
              <a:ext uri="{FF2B5EF4-FFF2-40B4-BE49-F238E27FC236}">
                <a16:creationId xmlns:a16="http://schemas.microsoft.com/office/drawing/2014/main" id="{65D542EE-FE7E-4D3B-8AB1-6DEFE7B572E2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16200" y="20078700"/>
            <a:ext cx="1881378" cy="1625303"/>
          </a:xfrm>
          <a:prstGeom prst="rect">
            <a:avLst/>
          </a:prstGeom>
        </p:spPr>
      </p:pic>
      <p:pic>
        <p:nvPicPr>
          <p:cNvPr id="11" name="Picture 10" descr="A picture containing diagram&#10;&#10;Description automatically generated">
            <a:extLst>
              <a:ext uri="{FF2B5EF4-FFF2-40B4-BE49-F238E27FC236}">
                <a16:creationId xmlns:a16="http://schemas.microsoft.com/office/drawing/2014/main" id="{049975C6-BCF6-4503-90F2-AE71A55CF9A9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2534900"/>
            <a:ext cx="1881378" cy="1625303"/>
          </a:xfrm>
          <a:prstGeom prst="rect">
            <a:avLst/>
          </a:prstGeom>
        </p:spPr>
      </p:pic>
      <p:pic>
        <p:nvPicPr>
          <p:cNvPr id="12" name="Picture 11" descr="A picture containing diagram&#10;&#10;Description automatically generated">
            <a:extLst>
              <a:ext uri="{FF2B5EF4-FFF2-40B4-BE49-F238E27FC236}">
                <a16:creationId xmlns:a16="http://schemas.microsoft.com/office/drawing/2014/main" id="{33C2D0BC-C9D9-4797-AC0B-8C663B023CDD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0" y="-12382500"/>
            <a:ext cx="1881378" cy="1625303"/>
          </a:xfrm>
          <a:prstGeom prst="rect">
            <a:avLst/>
          </a:prstGeom>
        </p:spPr>
      </p:pic>
      <p:pic>
        <p:nvPicPr>
          <p:cNvPr id="13" name="Picture 12" descr="A picture containing diagram&#10;&#10;Description automatically generated">
            <a:extLst>
              <a:ext uri="{FF2B5EF4-FFF2-40B4-BE49-F238E27FC236}">
                <a16:creationId xmlns:a16="http://schemas.microsoft.com/office/drawing/2014/main" id="{B2528711-6C78-4B85-85E0-78A52E24459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41271" y="-12334095"/>
            <a:ext cx="1881378" cy="162530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D0551D6-9C50-41B7-8973-8A8E80C287DA}"/>
              </a:ext>
            </a:extLst>
          </p:cNvPr>
          <p:cNvSpPr txBox="1"/>
          <p:nvPr userDrawn="1"/>
        </p:nvSpPr>
        <p:spPr>
          <a:xfrm>
            <a:off x="4031190" y="12990322"/>
            <a:ext cx="93112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Liên hệ page:</a:t>
            </a: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https://www.facebook.com/teamKTUTS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Đây là sản phẩm của nhóm KTUTS. Mọi chi tiết vui lòng liên hệ page hoặc SĐT: 0922 645 654</a:t>
            </a:r>
          </a:p>
        </p:txBody>
      </p:sp>
      <p:pic>
        <p:nvPicPr>
          <p:cNvPr id="15" name="Picture 14" descr="A picture containing diagram&#10;&#10;Description automatically generated">
            <a:extLst>
              <a:ext uri="{FF2B5EF4-FFF2-40B4-BE49-F238E27FC236}">
                <a16:creationId xmlns:a16="http://schemas.microsoft.com/office/drawing/2014/main" id="{23540543-075E-4E30-AD2A-56F01E82B7F4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400" y="20383500"/>
            <a:ext cx="1881378" cy="162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02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570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608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781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413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209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393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486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714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26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microsoft.com/office/2007/relationships/hdphoto" Target="../media/hdphoto2.wdp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microsoft.com/office/2007/relationships/hdphoto" Target="../media/hdphoto2.wdp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1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6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64"/>
          <a:stretch/>
        </p:blipFill>
        <p:spPr>
          <a:xfrm rot="5400000">
            <a:off x="-1485322" y="-671787"/>
            <a:ext cx="6688916" cy="7642774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515963" y="1049270"/>
            <a:ext cx="7144767" cy="4200660"/>
          </a:xfrm>
          <a:prstGeom prst="rect">
            <a:avLst/>
          </a:prstGeom>
          <a:solidFill>
            <a:schemeClr val="bg1">
              <a:alpha val="14000"/>
            </a:schemeClr>
          </a:solidFill>
          <a:ln w="76200">
            <a:solidFill>
              <a:srgbClr val="00DD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文本框 48"/>
          <p:cNvSpPr txBox="1"/>
          <p:nvPr/>
        </p:nvSpPr>
        <p:spPr>
          <a:xfrm>
            <a:off x="2462951" y="2681670"/>
            <a:ext cx="71310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dirty="0">
                <a:solidFill>
                  <a:srgbClr val="66FF33"/>
                </a:solidFill>
                <a:latin typeface="UTM Nokia" panose="02040603050506020204" pitchFamily="18" charset="0"/>
                <a:ea typeface="方正清刻本悦宋简体" panose="02000000000000000000" pitchFamily="2" charset="-122"/>
              </a:rPr>
              <a:t>LUYỆN TẬP CHUNG</a:t>
            </a:r>
            <a:endParaRPr lang="zh-CN" altLang="en-US" sz="6000" dirty="0">
              <a:solidFill>
                <a:srgbClr val="66FF33"/>
              </a:solidFill>
              <a:latin typeface="UTM Nokia" panose="02040603050506020204" pitchFamily="18" charset="0"/>
              <a:ea typeface="方正清刻本悦宋简体" panose="02000000000000000000" pitchFamily="2" charset="-122"/>
            </a:endParaRPr>
          </a:p>
        </p:txBody>
      </p:sp>
      <p:cxnSp>
        <p:nvCxnSpPr>
          <p:cNvPr id="54" name="直接连接符 53"/>
          <p:cNvCxnSpPr/>
          <p:nvPr/>
        </p:nvCxnSpPr>
        <p:spPr>
          <a:xfrm>
            <a:off x="6630268" y="2090691"/>
            <a:ext cx="1158885" cy="0"/>
          </a:xfrm>
          <a:prstGeom prst="line">
            <a:avLst/>
          </a:prstGeom>
          <a:ln>
            <a:solidFill>
              <a:srgbClr val="00DDE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文本框 54"/>
          <p:cNvSpPr txBox="1"/>
          <p:nvPr/>
        </p:nvSpPr>
        <p:spPr>
          <a:xfrm>
            <a:off x="5106114" y="1684114"/>
            <a:ext cx="18483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3600" b="1" dirty="0">
                <a:solidFill>
                  <a:srgbClr val="00DDE2"/>
                </a:solidFill>
                <a:latin typeface="UTM Azuki" panose="02040603050506020204" pitchFamily="18" charset="0"/>
                <a:ea typeface="微软雅黑" panose="020B0503020204020204" pitchFamily="34" charset="-122"/>
              </a:rPr>
              <a:t>TOÁN</a:t>
            </a:r>
            <a:endParaRPr lang="zh-CN" altLang="en-US" sz="3600" b="1" dirty="0">
              <a:solidFill>
                <a:srgbClr val="00DDE2"/>
              </a:solidFill>
              <a:latin typeface="UTM Azuki" panose="02040603050506020204" pitchFamily="18" charset="0"/>
              <a:ea typeface="微软雅黑" panose="020B0503020204020204" pitchFamily="34" charset="-122"/>
            </a:endParaRPr>
          </a:p>
        </p:txBody>
      </p:sp>
      <p:cxnSp>
        <p:nvCxnSpPr>
          <p:cNvPr id="14" name="直接连接符 53"/>
          <p:cNvCxnSpPr/>
          <p:nvPr/>
        </p:nvCxnSpPr>
        <p:spPr>
          <a:xfrm>
            <a:off x="4299530" y="2090691"/>
            <a:ext cx="1158885" cy="0"/>
          </a:xfrm>
          <a:prstGeom prst="line">
            <a:avLst/>
          </a:prstGeom>
          <a:ln>
            <a:solidFill>
              <a:srgbClr val="00DDE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059" y="-244280"/>
            <a:ext cx="3296450" cy="3296450"/>
          </a:xfrm>
          <a:prstGeom prst="rect">
            <a:avLst/>
          </a:prstGeom>
        </p:spPr>
      </p:pic>
      <p:pic>
        <p:nvPicPr>
          <p:cNvPr id="17" name="图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61" y="2150912"/>
            <a:ext cx="1723512" cy="1723512"/>
          </a:xfrm>
          <a:prstGeom prst="rect">
            <a:avLst/>
          </a:prstGeom>
        </p:spPr>
      </p:pic>
      <p:pic>
        <p:nvPicPr>
          <p:cNvPr id="18" name="图片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61" y="3164371"/>
            <a:ext cx="1199405" cy="1199405"/>
          </a:xfrm>
          <a:prstGeom prst="rect">
            <a:avLst/>
          </a:prstGeom>
        </p:spPr>
      </p:pic>
      <p:pic>
        <p:nvPicPr>
          <p:cNvPr id="21" name="图片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92" y="4590114"/>
            <a:ext cx="771904" cy="771904"/>
          </a:xfrm>
          <a:prstGeom prst="rect">
            <a:avLst/>
          </a:prstGeom>
        </p:spPr>
      </p:pic>
      <p:pic>
        <p:nvPicPr>
          <p:cNvPr id="22" name="图片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135" y="4001210"/>
            <a:ext cx="771904" cy="771904"/>
          </a:xfrm>
          <a:prstGeom prst="rect">
            <a:avLst/>
          </a:prstGeom>
        </p:spPr>
      </p:pic>
      <p:pic>
        <p:nvPicPr>
          <p:cNvPr id="20" name="图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64"/>
          <a:stretch/>
        </p:blipFill>
        <p:spPr>
          <a:xfrm rot="5400000" flipH="1" flipV="1">
            <a:off x="6982795" y="-449730"/>
            <a:ext cx="6688916" cy="7642774"/>
          </a:xfrm>
          <a:prstGeom prst="rect">
            <a:avLst/>
          </a:prstGeom>
        </p:spPr>
      </p:pic>
      <p:pic>
        <p:nvPicPr>
          <p:cNvPr id="26" name="图片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8731" y="2685289"/>
            <a:ext cx="3479230" cy="3479230"/>
          </a:xfrm>
          <a:prstGeom prst="rect">
            <a:avLst/>
          </a:prstGeom>
        </p:spPr>
      </p:pic>
      <p:pic>
        <p:nvPicPr>
          <p:cNvPr id="27" name="图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7260" y="1788365"/>
            <a:ext cx="1723512" cy="1723512"/>
          </a:xfrm>
          <a:prstGeom prst="rect">
            <a:avLst/>
          </a:prstGeom>
        </p:spPr>
      </p:pic>
      <p:pic>
        <p:nvPicPr>
          <p:cNvPr id="28" name="图片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2312" y="1439113"/>
            <a:ext cx="1136332" cy="1136332"/>
          </a:xfrm>
          <a:prstGeom prst="rect">
            <a:avLst/>
          </a:prstGeom>
        </p:spPr>
      </p:pic>
      <p:pic>
        <p:nvPicPr>
          <p:cNvPr id="29" name="图片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813" y="856171"/>
            <a:ext cx="732228" cy="73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082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 p14:presetBounceEnd="4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667">
                                          <p:cBhvr additive="base">
                                            <p:cTn id="7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667">
                                          <p:cBhvr additive="base">
                                            <p:cTn id="8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0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24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39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4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51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57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1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4250"/>
                                </p:stCondLst>
                                <p:childTnLst>
                                  <p:par>
                                    <p:cTn id="63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5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7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4750"/>
                                </p:stCondLst>
                                <p:childTnLst>
                                  <p:par>
                                    <p:cTn id="69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1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2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3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4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7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7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8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9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5750"/>
                                </p:stCondLst>
                                <p:childTnLst>
                                  <p:par>
                                    <p:cTn id="81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3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4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5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6" fill="hold">
                                <p:stCondLst>
                                  <p:cond delay="6250"/>
                                </p:stCondLst>
                                <p:childTnLst>
                                  <p:par>
                                    <p:cTn id="87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9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1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49" grpId="0"/>
          <p:bldP spid="55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0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24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39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4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51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57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1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4250"/>
                                </p:stCondLst>
                                <p:childTnLst>
                                  <p:par>
                                    <p:cTn id="63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5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7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4750"/>
                                </p:stCondLst>
                                <p:childTnLst>
                                  <p:par>
                                    <p:cTn id="69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1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2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3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4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7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7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8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9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5750"/>
                                </p:stCondLst>
                                <p:childTnLst>
                                  <p:par>
                                    <p:cTn id="81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3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4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5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6" fill="hold">
                                <p:stCondLst>
                                  <p:cond delay="6250"/>
                                </p:stCondLst>
                                <p:childTnLst>
                                  <p:par>
                                    <p:cTn id="87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9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1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49" grpId="0"/>
          <p:bldP spid="55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91"/>
          <a:stretch/>
        </p:blipFill>
        <p:spPr>
          <a:xfrm>
            <a:off x="156390" y="155643"/>
            <a:ext cx="5593565" cy="65758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48" name="Group 47"/>
          <p:cNvGrpSpPr/>
          <p:nvPr/>
        </p:nvGrpSpPr>
        <p:grpSpPr>
          <a:xfrm>
            <a:off x="5904689" y="155643"/>
            <a:ext cx="6084112" cy="6549957"/>
            <a:chOff x="230908" y="166255"/>
            <a:chExt cx="11757893" cy="6539345"/>
          </a:xfrm>
        </p:grpSpPr>
        <p:sp>
          <p:nvSpPr>
            <p:cNvPr id="49" name="矩形 5"/>
            <p:cNvSpPr/>
            <p:nvPr/>
          </p:nvSpPr>
          <p:spPr>
            <a:xfrm>
              <a:off x="230908" y="166255"/>
              <a:ext cx="11757892" cy="6539345"/>
            </a:xfrm>
            <a:prstGeom prst="rect">
              <a:avLst/>
            </a:prstGeom>
            <a:solidFill>
              <a:schemeClr val="bg1">
                <a:alpha val="92000"/>
              </a:schemeClr>
            </a:solidFill>
            <a:ln>
              <a:noFill/>
            </a:ln>
            <a:effectLst>
              <a:outerShdw blurRad="406400" dir="5400000" algn="t" rotWithShape="0">
                <a:prstClr val="black">
                  <a:alpha val="8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" name="Half Frame 49"/>
            <p:cNvSpPr/>
            <p:nvPr/>
          </p:nvSpPr>
          <p:spPr>
            <a:xfrm>
              <a:off x="230908" y="166255"/>
              <a:ext cx="738909" cy="422635"/>
            </a:xfrm>
            <a:prstGeom prst="halfFrame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1" name="Half Frame 50"/>
            <p:cNvSpPr/>
            <p:nvPr/>
          </p:nvSpPr>
          <p:spPr>
            <a:xfrm rot="5400000">
              <a:off x="11398793" y="-1119"/>
              <a:ext cx="422632" cy="757385"/>
            </a:xfrm>
            <a:prstGeom prst="halfFrame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2" name="Half Frame 51"/>
            <p:cNvSpPr/>
            <p:nvPr/>
          </p:nvSpPr>
          <p:spPr>
            <a:xfrm rot="10800000" flipH="1">
              <a:off x="230908" y="6279689"/>
              <a:ext cx="738909" cy="425910"/>
            </a:xfrm>
            <a:prstGeom prst="halfFrame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3" name="Half Frame 52"/>
            <p:cNvSpPr/>
            <p:nvPr/>
          </p:nvSpPr>
          <p:spPr>
            <a:xfrm rot="5400000" flipH="1">
              <a:off x="11397152" y="6113954"/>
              <a:ext cx="425909" cy="757381"/>
            </a:xfrm>
            <a:prstGeom prst="halfFrame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56" name="文本框 48"/>
          <p:cNvSpPr txBox="1"/>
          <p:nvPr/>
        </p:nvSpPr>
        <p:spPr>
          <a:xfrm>
            <a:off x="5996559" y="367303"/>
            <a:ext cx="59922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000" b="1" dirty="0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b) </a:t>
            </a:r>
            <a:r>
              <a:rPr lang="en-US" altLang="zh-CN" sz="3000" b="1" dirty="0" err="1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Tuần</a:t>
            </a:r>
            <a:r>
              <a:rPr lang="en-US" altLang="zh-CN" sz="3000" b="1" dirty="0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2 </a:t>
            </a:r>
            <a:r>
              <a:rPr lang="en-US" altLang="zh-CN" sz="3000" b="1" dirty="0" err="1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bán</a:t>
            </a:r>
            <a:r>
              <a:rPr lang="en-US" altLang="zh-CN" sz="3000" b="1" dirty="0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000" b="1" dirty="0" err="1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được</a:t>
            </a:r>
            <a:r>
              <a:rPr lang="en-US" altLang="zh-CN" sz="3000" b="1" dirty="0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000" b="1" dirty="0" err="1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nhiều</a:t>
            </a:r>
            <a:r>
              <a:rPr lang="en-US" altLang="zh-CN" sz="3000" b="1" dirty="0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000" b="1" dirty="0" err="1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hơn</a:t>
            </a:r>
            <a:r>
              <a:rPr lang="en-US" altLang="zh-CN" sz="3000" b="1" dirty="0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000" b="1" dirty="0" err="1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tuần</a:t>
            </a:r>
            <a:r>
              <a:rPr lang="en-US" altLang="zh-CN" sz="3000" b="1" dirty="0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3 </a:t>
            </a:r>
            <a:r>
              <a:rPr lang="en-US" altLang="zh-CN" sz="3000" b="1" dirty="0" err="1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bao</a:t>
            </a:r>
            <a:r>
              <a:rPr lang="en-US" altLang="zh-CN" sz="3000" b="1" dirty="0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000" b="1" dirty="0" err="1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nhiêu</a:t>
            </a:r>
            <a:r>
              <a:rPr lang="en-US" altLang="zh-CN" sz="3000" b="1" dirty="0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000" b="1" dirty="0" err="1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cuốn</a:t>
            </a:r>
            <a:r>
              <a:rPr lang="en-US" altLang="zh-CN" sz="3000" b="1" dirty="0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000" b="1" dirty="0" err="1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sách</a:t>
            </a:r>
            <a:r>
              <a:rPr lang="en-US" altLang="zh-CN" sz="3000" b="1" dirty="0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?</a:t>
            </a:r>
            <a:endParaRPr lang="zh-CN" altLang="en-US" sz="3000" b="1" dirty="0">
              <a:solidFill>
                <a:srgbClr val="FF0000"/>
              </a:solidFill>
              <a:latin typeface="Arial" panose="020B0604020202020204" pitchFamily="34" charset="0"/>
              <a:ea typeface="方正清刻本悦宋简体" panose="02000000000000000000" pitchFamily="2" charset="-122"/>
              <a:cs typeface="Arial" panose="020B0604020202020204" pitchFamily="34" charset="0"/>
            </a:endParaRPr>
          </a:p>
        </p:txBody>
      </p:sp>
      <p:grpSp>
        <p:nvGrpSpPr>
          <p:cNvPr id="16" name="组合 10"/>
          <p:cNvGrpSpPr/>
          <p:nvPr/>
        </p:nvGrpSpPr>
        <p:grpSpPr>
          <a:xfrm flipH="1">
            <a:off x="5907432" y="4782233"/>
            <a:ext cx="2837601" cy="1939817"/>
            <a:chOff x="7247205" y="3566019"/>
            <a:chExt cx="4948631" cy="3382942"/>
          </a:xfrm>
        </p:grpSpPr>
        <p:pic>
          <p:nvPicPr>
            <p:cNvPr id="17" name="图片 7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426" t="67526" r="-108" b="9176"/>
            <a:stretch/>
          </p:blipFill>
          <p:spPr>
            <a:xfrm>
              <a:off x="9432971" y="3566019"/>
              <a:ext cx="2762865" cy="3301218"/>
            </a:xfrm>
            <a:prstGeom prst="rect">
              <a:avLst/>
            </a:prstGeom>
          </p:spPr>
        </p:pic>
        <p:pic>
          <p:nvPicPr>
            <p:cNvPr id="18" name="图片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565" t="76702" r="34189"/>
            <a:stretch/>
          </p:blipFill>
          <p:spPr>
            <a:xfrm>
              <a:off x="8732882" y="4650688"/>
              <a:ext cx="1400178" cy="2298273"/>
            </a:xfrm>
            <a:prstGeom prst="rect">
              <a:avLst/>
            </a:prstGeom>
          </p:spPr>
        </p:pic>
        <p:pic>
          <p:nvPicPr>
            <p:cNvPr id="19" name="图片 9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7541" b="90330" l="400" r="39600">
                          <a14:foregroundMark x1="19600" y1="87031" x2="18933" y2="89430"/>
                          <a14:foregroundMark x1="23733" y1="77961" x2="23733" y2="7796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810" r="58925" b="9534"/>
            <a:stretch/>
          </p:blipFill>
          <p:spPr>
            <a:xfrm flipH="1">
              <a:off x="7247205" y="4923320"/>
              <a:ext cx="1917482" cy="1964221"/>
            </a:xfrm>
            <a:prstGeom prst="rect">
              <a:avLst/>
            </a:prstGeom>
          </p:spPr>
        </p:pic>
      </p:grpSp>
      <p:pic>
        <p:nvPicPr>
          <p:cNvPr id="20" name="图片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89856" flipH="1">
            <a:off x="7085781" y="3169508"/>
            <a:ext cx="3891383" cy="3891383"/>
          </a:xfrm>
          <a:prstGeom prst="rect">
            <a:avLst/>
          </a:prstGeom>
        </p:spPr>
      </p:pic>
      <p:sp>
        <p:nvSpPr>
          <p:cNvPr id="21" name="文本框 48"/>
          <p:cNvSpPr txBox="1"/>
          <p:nvPr/>
        </p:nvSpPr>
        <p:spPr>
          <a:xfrm>
            <a:off x="5856048" y="1434698"/>
            <a:ext cx="608411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3200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	</a:t>
            </a:r>
            <a:r>
              <a:rPr lang="en-US" altLang="zh-CN" sz="3200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Số</a:t>
            </a:r>
            <a:r>
              <a:rPr lang="en-US" altLang="zh-CN" sz="3200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cuốn</a:t>
            </a:r>
            <a:r>
              <a:rPr lang="en-US" altLang="zh-CN" sz="3200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sách</a:t>
            </a:r>
            <a:r>
              <a:rPr lang="en-US" altLang="zh-CN" sz="3200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tuần</a:t>
            </a:r>
            <a:r>
              <a:rPr lang="en-US" altLang="zh-CN" sz="3200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2 </a:t>
            </a:r>
            <a:r>
              <a:rPr lang="en-US" altLang="zh-CN" sz="3200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bán</a:t>
            </a:r>
            <a:r>
              <a:rPr lang="en-US" altLang="zh-CN" sz="3200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nhiều</a:t>
            </a:r>
            <a:r>
              <a:rPr lang="en-US" altLang="zh-CN" sz="3200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hơn</a:t>
            </a:r>
            <a:r>
              <a:rPr lang="en-US" altLang="zh-CN" sz="3200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tuần</a:t>
            </a:r>
            <a:r>
              <a:rPr lang="en-US" altLang="zh-CN" sz="3200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3 </a:t>
            </a:r>
            <a:r>
              <a:rPr lang="en-US" altLang="zh-CN" sz="3200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là</a:t>
            </a:r>
            <a:r>
              <a:rPr lang="en-US" altLang="zh-CN" sz="3200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altLang="zh-CN" sz="3200" b="1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6250 – 5750 = 500 (</a:t>
            </a:r>
            <a:r>
              <a:rPr lang="en-US" altLang="zh-CN" sz="3200" b="1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cuốn</a:t>
            </a:r>
            <a:r>
              <a:rPr lang="en-US" altLang="zh-CN" sz="3200" b="1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sách</a:t>
            </a:r>
            <a:r>
              <a:rPr lang="en-US" altLang="zh-CN" sz="3200" b="1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)</a:t>
            </a:r>
          </a:p>
          <a:p>
            <a:pPr algn="ctr"/>
            <a:r>
              <a:rPr lang="en-US" altLang="zh-CN" sz="3200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Đáp</a:t>
            </a:r>
            <a:r>
              <a:rPr lang="en-US" altLang="zh-CN" sz="3200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số</a:t>
            </a:r>
            <a:r>
              <a:rPr lang="en-US" altLang="zh-CN" sz="3200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: 500 </a:t>
            </a:r>
            <a:r>
              <a:rPr lang="en-US" altLang="zh-CN" sz="3200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cuốn</a:t>
            </a:r>
            <a:r>
              <a:rPr lang="en-US" altLang="zh-CN" sz="3200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sách</a:t>
            </a:r>
            <a:endParaRPr lang="zh-CN" altLang="en-US" sz="3200" dirty="0">
              <a:solidFill>
                <a:srgbClr val="002060"/>
              </a:solidFill>
              <a:latin typeface="Arial" panose="020B0604020202020204" pitchFamily="34" charset="0"/>
              <a:ea typeface="方正清刻本悦宋简体" panose="02000000000000000000" pitchFamily="2" charset="-122"/>
              <a:cs typeface="Arial" panose="020B0604020202020204" pitchFamily="34" charset="0"/>
            </a:endParaRPr>
          </a:p>
        </p:txBody>
      </p:sp>
      <p:grpSp>
        <p:nvGrpSpPr>
          <p:cNvPr id="22" name="组合 10"/>
          <p:cNvGrpSpPr/>
          <p:nvPr/>
        </p:nvGrpSpPr>
        <p:grpSpPr>
          <a:xfrm>
            <a:off x="9151199" y="4791649"/>
            <a:ext cx="2837601" cy="1939817"/>
            <a:chOff x="7247205" y="3566019"/>
            <a:chExt cx="4948631" cy="3382942"/>
          </a:xfrm>
        </p:grpSpPr>
        <p:pic>
          <p:nvPicPr>
            <p:cNvPr id="23" name="图片 7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426" t="67526" r="-108" b="9176"/>
            <a:stretch/>
          </p:blipFill>
          <p:spPr>
            <a:xfrm>
              <a:off x="9432971" y="3566019"/>
              <a:ext cx="2762865" cy="3301218"/>
            </a:xfrm>
            <a:prstGeom prst="rect">
              <a:avLst/>
            </a:prstGeom>
          </p:spPr>
        </p:pic>
        <p:pic>
          <p:nvPicPr>
            <p:cNvPr id="24" name="图片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565" t="76702" r="34189"/>
            <a:stretch/>
          </p:blipFill>
          <p:spPr>
            <a:xfrm>
              <a:off x="8732882" y="4650688"/>
              <a:ext cx="1400178" cy="2298273"/>
            </a:xfrm>
            <a:prstGeom prst="rect">
              <a:avLst/>
            </a:prstGeom>
          </p:spPr>
        </p:pic>
        <p:pic>
          <p:nvPicPr>
            <p:cNvPr id="25" name="图片 9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7541" b="90330" l="400" r="39600">
                          <a14:foregroundMark x1="19600" y1="87031" x2="18933" y2="89430"/>
                          <a14:foregroundMark x1="23733" y1="77961" x2="23733" y2="7796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810" r="58925" b="9534"/>
            <a:stretch/>
          </p:blipFill>
          <p:spPr>
            <a:xfrm flipH="1">
              <a:off x="7247205" y="4923320"/>
              <a:ext cx="1917482" cy="1964221"/>
            </a:xfrm>
            <a:prstGeom prst="rect">
              <a:avLst/>
            </a:prstGeom>
          </p:spPr>
        </p:pic>
      </p:grpSp>
      <p:sp>
        <p:nvSpPr>
          <p:cNvPr id="26" name="Rectangle 25"/>
          <p:cNvSpPr/>
          <p:nvPr/>
        </p:nvSpPr>
        <p:spPr>
          <a:xfrm>
            <a:off x="2748643" y="1235413"/>
            <a:ext cx="389106" cy="4808253"/>
          </a:xfrm>
          <a:prstGeom prst="rect">
            <a:avLst/>
          </a:prstGeom>
          <a:solidFill>
            <a:srgbClr val="66FF33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3516043" y="1605064"/>
            <a:ext cx="389106" cy="4438602"/>
          </a:xfrm>
          <a:prstGeom prst="rect">
            <a:avLst/>
          </a:prstGeom>
          <a:solidFill>
            <a:srgbClr val="7030A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272374" y="1084503"/>
            <a:ext cx="690664" cy="35019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Oval 29"/>
          <p:cNvSpPr/>
          <p:nvPr/>
        </p:nvSpPr>
        <p:spPr>
          <a:xfrm>
            <a:off x="238901" y="1502794"/>
            <a:ext cx="690664" cy="35019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143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mph" presetSubtype="0" repeatCount="5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mph" presetSubtype="0" repeatCount="5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21" grpId="0" build="p"/>
      <p:bldP spid="26" grpId="0" animBg="1"/>
      <p:bldP spid="27" grpId="0" animBg="1"/>
      <p:bldP spid="29" grpId="0" animBg="1"/>
      <p:bldP spid="29" grpId="1" animBg="1"/>
      <p:bldP spid="30" grpId="0" animBg="1"/>
      <p:bldP spid="30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64"/>
          <a:stretch/>
        </p:blipFill>
        <p:spPr>
          <a:xfrm>
            <a:off x="8949191" y="-73004"/>
            <a:ext cx="3068415" cy="3505980"/>
          </a:xfrm>
          <a:prstGeom prst="rect">
            <a:avLst/>
          </a:prstGeom>
        </p:spPr>
      </p:pic>
      <p:pic>
        <p:nvPicPr>
          <p:cNvPr id="15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64"/>
          <a:stretch/>
        </p:blipFill>
        <p:spPr>
          <a:xfrm rot="5400000">
            <a:off x="-577109" y="-193608"/>
            <a:ext cx="3068415" cy="3505980"/>
          </a:xfrm>
          <a:prstGeom prst="rect">
            <a:avLst/>
          </a:prstGeom>
        </p:spPr>
      </p:pic>
      <p:pic>
        <p:nvPicPr>
          <p:cNvPr id="16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64"/>
          <a:stretch/>
        </p:blipFill>
        <p:spPr>
          <a:xfrm>
            <a:off x="85403" y="4116821"/>
            <a:ext cx="3068415" cy="3505980"/>
          </a:xfrm>
          <a:prstGeom prst="rect">
            <a:avLst/>
          </a:prstGeom>
        </p:spPr>
      </p:pic>
      <p:pic>
        <p:nvPicPr>
          <p:cNvPr id="17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64"/>
          <a:stretch/>
        </p:blipFill>
        <p:spPr>
          <a:xfrm>
            <a:off x="8914360" y="4116821"/>
            <a:ext cx="3068415" cy="3505980"/>
          </a:xfrm>
          <a:prstGeom prst="rect">
            <a:avLst/>
          </a:prstGeom>
        </p:spPr>
      </p:pic>
      <p:pic>
        <p:nvPicPr>
          <p:cNvPr id="9" name="图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78078" flipH="1">
            <a:off x="7093656" y="887426"/>
            <a:ext cx="5091101" cy="5091101"/>
          </a:xfrm>
          <a:prstGeom prst="rect">
            <a:avLst/>
          </a:prstGeom>
        </p:spPr>
      </p:pic>
      <p:sp>
        <p:nvSpPr>
          <p:cNvPr id="10" name="文本框 48"/>
          <p:cNvSpPr txBox="1"/>
          <p:nvPr/>
        </p:nvSpPr>
        <p:spPr>
          <a:xfrm>
            <a:off x="1363978" y="285346"/>
            <a:ext cx="976657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600" dirty="0" err="1">
                <a:solidFill>
                  <a:schemeClr val="bg1"/>
                </a:solidFill>
                <a:latin typeface="UTM Eremitage" panose="02040603050506020204" pitchFamily="18" charset="0"/>
                <a:ea typeface="方正清刻本悦宋简体" panose="02000000000000000000" pitchFamily="2" charset="-122"/>
              </a:rPr>
              <a:t>Chào</a:t>
            </a:r>
            <a:r>
              <a:rPr lang="en-US" altLang="zh-CN" sz="6600" dirty="0">
                <a:solidFill>
                  <a:schemeClr val="bg1"/>
                </a:solidFill>
                <a:latin typeface="UTM Eremitage" panose="02040603050506020204" pitchFamily="18" charset="0"/>
                <a:ea typeface="方正清刻本悦宋简体" panose="02000000000000000000" pitchFamily="2" charset="-122"/>
              </a:rPr>
              <a:t> </a:t>
            </a:r>
            <a:r>
              <a:rPr lang="en-US" altLang="zh-CN" sz="6600" dirty="0" err="1">
                <a:solidFill>
                  <a:schemeClr val="bg1"/>
                </a:solidFill>
                <a:latin typeface="UTM Eremitage" panose="02040603050506020204" pitchFamily="18" charset="0"/>
                <a:ea typeface="方正清刻本悦宋简体" panose="02000000000000000000" pitchFamily="2" charset="-122"/>
              </a:rPr>
              <a:t>tạm</a:t>
            </a:r>
            <a:r>
              <a:rPr lang="en-US" altLang="zh-CN" sz="6600" dirty="0">
                <a:solidFill>
                  <a:schemeClr val="bg1"/>
                </a:solidFill>
                <a:latin typeface="UTM Eremitage" panose="02040603050506020204" pitchFamily="18" charset="0"/>
                <a:ea typeface="方正清刻本悦宋简体" panose="02000000000000000000" pitchFamily="2" charset="-122"/>
              </a:rPr>
              <a:t> </a:t>
            </a:r>
            <a:r>
              <a:rPr lang="en-US" altLang="zh-CN" sz="6600" dirty="0" err="1">
                <a:solidFill>
                  <a:schemeClr val="bg1"/>
                </a:solidFill>
                <a:latin typeface="UTM Eremitage" panose="02040603050506020204" pitchFamily="18" charset="0"/>
                <a:ea typeface="方正清刻本悦宋简体" panose="02000000000000000000" pitchFamily="2" charset="-122"/>
              </a:rPr>
              <a:t>biệt</a:t>
            </a:r>
            <a:r>
              <a:rPr lang="en-US" altLang="zh-CN" sz="6600" dirty="0">
                <a:solidFill>
                  <a:schemeClr val="bg1"/>
                </a:solidFill>
                <a:latin typeface="UTM Eremitage" panose="02040603050506020204" pitchFamily="18" charset="0"/>
                <a:ea typeface="方正清刻本悦宋简体" panose="02000000000000000000" pitchFamily="2" charset="-122"/>
              </a:rPr>
              <a:t> “</a:t>
            </a:r>
            <a:r>
              <a:rPr lang="en-US" altLang="zh-CN" sz="6600" dirty="0" err="1">
                <a:solidFill>
                  <a:schemeClr val="bg1"/>
                </a:solidFill>
                <a:latin typeface="UTM Eremitage" panose="02040603050506020204" pitchFamily="18" charset="0"/>
                <a:ea typeface="方正清刻本悦宋简体" panose="02000000000000000000" pitchFamily="2" charset="-122"/>
              </a:rPr>
              <a:t>Voi</a:t>
            </a:r>
            <a:r>
              <a:rPr lang="en-US" altLang="zh-CN" sz="6600" dirty="0">
                <a:solidFill>
                  <a:schemeClr val="bg1"/>
                </a:solidFill>
                <a:latin typeface="UTM Eremitage" panose="02040603050506020204" pitchFamily="18" charset="0"/>
                <a:ea typeface="方正清刻本悦宋简体" panose="02000000000000000000" pitchFamily="2" charset="-122"/>
              </a:rPr>
              <a:t>” </a:t>
            </a:r>
            <a:r>
              <a:rPr lang="en-US" altLang="zh-CN" sz="6600" dirty="0" err="1">
                <a:solidFill>
                  <a:schemeClr val="bg1"/>
                </a:solidFill>
                <a:latin typeface="UTM Eremitage" panose="02040603050506020204" pitchFamily="18" charset="0"/>
                <a:ea typeface="方正清刻本悦宋简体" panose="02000000000000000000" pitchFamily="2" charset="-122"/>
              </a:rPr>
              <a:t>nha</a:t>
            </a:r>
            <a:r>
              <a:rPr lang="en-US" altLang="zh-CN" sz="6600" dirty="0">
                <a:solidFill>
                  <a:schemeClr val="bg1"/>
                </a:solidFill>
                <a:latin typeface="UTM Eremitage" panose="02040603050506020204" pitchFamily="18" charset="0"/>
                <a:ea typeface="方正清刻本悦宋简体" panose="02000000000000000000" pitchFamily="2" charset="-122"/>
              </a:rPr>
              <a:t>!</a:t>
            </a:r>
            <a:endParaRPr lang="zh-CN" altLang="en-US" sz="6600" dirty="0">
              <a:solidFill>
                <a:schemeClr val="bg1"/>
              </a:solidFill>
              <a:latin typeface="UTM Eremitage" panose="02040603050506020204" pitchFamily="18" charset="0"/>
              <a:ea typeface="方正清刻本悦宋简体" panose="02000000000000000000" pitchFamily="2" charset="-122"/>
            </a:endParaRPr>
          </a:p>
        </p:txBody>
      </p:sp>
      <p:pic>
        <p:nvPicPr>
          <p:cNvPr id="13" name="图片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4" t="4714" r="8853" b="27643"/>
          <a:stretch/>
        </p:blipFill>
        <p:spPr>
          <a:xfrm rot="1217838" flipH="1">
            <a:off x="6824" y="1128639"/>
            <a:ext cx="7207667" cy="4724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100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64"/>
          <a:stretch/>
        </p:blipFill>
        <p:spPr>
          <a:xfrm rot="5400000">
            <a:off x="-577109" y="-193608"/>
            <a:ext cx="3068415" cy="3505980"/>
          </a:xfrm>
          <a:prstGeom prst="rect">
            <a:avLst/>
          </a:prstGeom>
        </p:spPr>
      </p:pic>
      <p:sp>
        <p:nvSpPr>
          <p:cNvPr id="39" name="云形 8"/>
          <p:cNvSpPr/>
          <p:nvPr/>
        </p:nvSpPr>
        <p:spPr>
          <a:xfrm>
            <a:off x="362996" y="91956"/>
            <a:ext cx="6546321" cy="3899019"/>
          </a:xfrm>
          <a:prstGeom prst="cloud">
            <a:avLst/>
          </a:prstGeom>
          <a:solidFill>
            <a:schemeClr val="bg1"/>
          </a:solidFill>
          <a:ln w="25400" cap="rnd">
            <a:noFill/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3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64"/>
          <a:stretch/>
        </p:blipFill>
        <p:spPr>
          <a:xfrm>
            <a:off x="85403" y="4116821"/>
            <a:ext cx="3068415" cy="3505980"/>
          </a:xfrm>
          <a:prstGeom prst="rect">
            <a:avLst/>
          </a:prstGeom>
        </p:spPr>
      </p:pic>
      <p:pic>
        <p:nvPicPr>
          <p:cNvPr id="34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64"/>
          <a:stretch/>
        </p:blipFill>
        <p:spPr>
          <a:xfrm>
            <a:off x="8914360" y="4116821"/>
            <a:ext cx="3068415" cy="3505980"/>
          </a:xfrm>
          <a:prstGeom prst="rect">
            <a:avLst/>
          </a:prstGeom>
        </p:spPr>
      </p:pic>
      <p:pic>
        <p:nvPicPr>
          <p:cNvPr id="36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64"/>
          <a:stretch/>
        </p:blipFill>
        <p:spPr>
          <a:xfrm>
            <a:off x="8861572" y="67261"/>
            <a:ext cx="3068415" cy="3505980"/>
          </a:xfrm>
          <a:prstGeom prst="rect">
            <a:avLst/>
          </a:prstGeom>
        </p:spPr>
      </p:pic>
      <p:sp>
        <p:nvSpPr>
          <p:cNvPr id="28" name="文本框 48"/>
          <p:cNvSpPr txBox="1"/>
          <p:nvPr/>
        </p:nvSpPr>
        <p:spPr>
          <a:xfrm>
            <a:off x="306894" y="539045"/>
            <a:ext cx="625332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 dirty="0" err="1">
                <a:solidFill>
                  <a:srgbClr val="00B0F0"/>
                </a:solidFill>
                <a:latin typeface="UTM Eremitage" panose="02040603050506020204" pitchFamily="18" charset="0"/>
                <a:ea typeface="方正清刻本悦宋简体" panose="02000000000000000000" pitchFamily="2" charset="-122"/>
              </a:rPr>
              <a:t>Mình</a:t>
            </a:r>
            <a:r>
              <a:rPr lang="en-US" altLang="zh-CN" sz="8000" dirty="0">
                <a:solidFill>
                  <a:srgbClr val="00B0F0"/>
                </a:solidFill>
                <a:latin typeface="UTM Eremitage" panose="02040603050506020204" pitchFamily="18" charset="0"/>
                <a:ea typeface="方正清刻本悦宋简体" panose="02000000000000000000" pitchFamily="2" charset="-122"/>
              </a:rPr>
              <a:t> </a:t>
            </a:r>
            <a:r>
              <a:rPr lang="en-US" altLang="zh-CN" sz="8000" dirty="0" err="1">
                <a:solidFill>
                  <a:srgbClr val="00B0F0"/>
                </a:solidFill>
                <a:latin typeface="UTM Eremitage" panose="02040603050506020204" pitchFamily="18" charset="0"/>
                <a:ea typeface="方正清刻本悦宋简体" panose="02000000000000000000" pitchFamily="2" charset="-122"/>
              </a:rPr>
              <a:t>về</a:t>
            </a:r>
            <a:r>
              <a:rPr lang="en-US" altLang="zh-CN" sz="8000" dirty="0">
                <a:solidFill>
                  <a:srgbClr val="00B0F0"/>
                </a:solidFill>
                <a:latin typeface="UTM Eremitage" panose="02040603050506020204" pitchFamily="18" charset="0"/>
                <a:ea typeface="方正清刻本悦宋简体" panose="02000000000000000000" pitchFamily="2" charset="-122"/>
              </a:rPr>
              <a:t> </a:t>
            </a:r>
          </a:p>
          <a:p>
            <a:pPr algn="ctr"/>
            <a:r>
              <a:rPr lang="en-US" altLang="zh-CN" sz="8000" dirty="0" err="1">
                <a:solidFill>
                  <a:srgbClr val="00B0F0"/>
                </a:solidFill>
                <a:latin typeface="UTM Eremitage" panose="02040603050506020204" pitchFamily="18" charset="0"/>
                <a:ea typeface="方正清刻本悦宋简体" panose="02000000000000000000" pitchFamily="2" charset="-122"/>
              </a:rPr>
              <a:t>nhà</a:t>
            </a:r>
            <a:r>
              <a:rPr lang="en-US" altLang="zh-CN" sz="8000" dirty="0">
                <a:solidFill>
                  <a:srgbClr val="00B0F0"/>
                </a:solidFill>
                <a:latin typeface="UTM Eremitage" panose="02040603050506020204" pitchFamily="18" charset="0"/>
                <a:ea typeface="方正清刻本悦宋简体" panose="02000000000000000000" pitchFamily="2" charset="-122"/>
              </a:rPr>
              <a:t> </a:t>
            </a:r>
            <a:r>
              <a:rPr lang="en-US" altLang="zh-CN" sz="8000" dirty="0" err="1">
                <a:solidFill>
                  <a:srgbClr val="00B0F0"/>
                </a:solidFill>
                <a:latin typeface="UTM Eremitage" panose="02040603050506020204" pitchFamily="18" charset="0"/>
                <a:ea typeface="方正清刻本悦宋简体" panose="02000000000000000000" pitchFamily="2" charset="-122"/>
              </a:rPr>
              <a:t>thôi</a:t>
            </a:r>
            <a:r>
              <a:rPr lang="en-US" altLang="zh-CN" sz="8000" dirty="0">
                <a:solidFill>
                  <a:srgbClr val="00B0F0"/>
                </a:solidFill>
                <a:latin typeface="UTM Eremitage" panose="02040603050506020204" pitchFamily="18" charset="0"/>
                <a:ea typeface="方正清刻本悦宋简体" panose="02000000000000000000" pitchFamily="2" charset="-122"/>
              </a:rPr>
              <a:t>!</a:t>
            </a:r>
            <a:endParaRPr lang="zh-CN" altLang="en-US" sz="8000" dirty="0">
              <a:solidFill>
                <a:srgbClr val="00B0F0"/>
              </a:solidFill>
              <a:latin typeface="UTM Eremitage" panose="02040603050506020204" pitchFamily="18" charset="0"/>
              <a:ea typeface="方正清刻本悦宋简体" panose="02000000000000000000" pitchFamily="2" charset="-122"/>
            </a:endParaRPr>
          </a:p>
        </p:txBody>
      </p:sp>
      <p:pic>
        <p:nvPicPr>
          <p:cNvPr id="27" name="图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78078" flipH="1">
            <a:off x="5391300" y="673251"/>
            <a:ext cx="7408071" cy="7408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414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2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64"/>
          <a:stretch/>
        </p:blipFill>
        <p:spPr>
          <a:xfrm rot="5400000" flipH="1" flipV="1">
            <a:off x="6982795" y="-449730"/>
            <a:ext cx="6688916" cy="7642774"/>
          </a:xfrm>
          <a:prstGeom prst="rect">
            <a:avLst/>
          </a:prstGeom>
        </p:spPr>
      </p:pic>
      <p:pic>
        <p:nvPicPr>
          <p:cNvPr id="19" name="图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64"/>
          <a:stretch/>
        </p:blipFill>
        <p:spPr>
          <a:xfrm rot="5400000">
            <a:off x="-1485322" y="-671787"/>
            <a:ext cx="6688916" cy="7642774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515963" y="1049270"/>
            <a:ext cx="7144767" cy="4200660"/>
          </a:xfrm>
          <a:prstGeom prst="rect">
            <a:avLst/>
          </a:prstGeom>
          <a:solidFill>
            <a:schemeClr val="bg1">
              <a:alpha val="14000"/>
            </a:schemeClr>
          </a:solidFill>
          <a:ln w="76200">
            <a:solidFill>
              <a:srgbClr val="00DD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6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059" y="-244280"/>
            <a:ext cx="3296450" cy="3296450"/>
          </a:xfrm>
          <a:prstGeom prst="rect">
            <a:avLst/>
          </a:prstGeom>
        </p:spPr>
      </p:pic>
      <p:pic>
        <p:nvPicPr>
          <p:cNvPr id="17" name="图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61" y="2150912"/>
            <a:ext cx="1723512" cy="1723512"/>
          </a:xfrm>
          <a:prstGeom prst="rect">
            <a:avLst/>
          </a:prstGeom>
        </p:spPr>
      </p:pic>
      <p:pic>
        <p:nvPicPr>
          <p:cNvPr id="18" name="图片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61" y="3164371"/>
            <a:ext cx="1199405" cy="1199405"/>
          </a:xfrm>
          <a:prstGeom prst="rect">
            <a:avLst/>
          </a:prstGeom>
        </p:spPr>
      </p:pic>
      <p:pic>
        <p:nvPicPr>
          <p:cNvPr id="21" name="图片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92" y="4590114"/>
            <a:ext cx="771904" cy="771904"/>
          </a:xfrm>
          <a:prstGeom prst="rect">
            <a:avLst/>
          </a:prstGeom>
        </p:spPr>
      </p:pic>
      <p:pic>
        <p:nvPicPr>
          <p:cNvPr id="22" name="图片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135" y="4001210"/>
            <a:ext cx="771904" cy="771904"/>
          </a:xfrm>
          <a:prstGeom prst="rect">
            <a:avLst/>
          </a:prstGeom>
        </p:spPr>
      </p:pic>
      <p:pic>
        <p:nvPicPr>
          <p:cNvPr id="26" name="图片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8731" y="2685289"/>
            <a:ext cx="3479230" cy="3479230"/>
          </a:xfrm>
          <a:prstGeom prst="rect">
            <a:avLst/>
          </a:prstGeom>
        </p:spPr>
      </p:pic>
      <p:pic>
        <p:nvPicPr>
          <p:cNvPr id="27" name="图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7260" y="1788365"/>
            <a:ext cx="1723512" cy="1723512"/>
          </a:xfrm>
          <a:prstGeom prst="rect">
            <a:avLst/>
          </a:prstGeom>
        </p:spPr>
      </p:pic>
      <p:pic>
        <p:nvPicPr>
          <p:cNvPr id="28" name="图片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2312" y="1439113"/>
            <a:ext cx="1136332" cy="1136332"/>
          </a:xfrm>
          <a:prstGeom prst="rect">
            <a:avLst/>
          </a:prstGeom>
        </p:spPr>
      </p:pic>
      <p:pic>
        <p:nvPicPr>
          <p:cNvPr id="29" name="图片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813" y="856171"/>
            <a:ext cx="732228" cy="73222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6366" y="1788365"/>
            <a:ext cx="6723960" cy="227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951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 p14:presetBounceEnd="4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667">
                                          <p:cBhvr additive="base">
                                            <p:cTn id="7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667">
                                          <p:cBhvr additive="base">
                                            <p:cTn id="8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6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22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28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34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4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46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4250"/>
                                </p:stCondLst>
                                <p:childTnLst>
                                  <p:par>
                                    <p:cTn id="52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4750"/>
                                </p:stCondLst>
                                <p:childTnLst>
                                  <p:par>
                                    <p:cTn id="58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0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1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2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64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6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7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5750"/>
                                </p:stCondLst>
                                <p:childTnLst>
                                  <p:par>
                                    <p:cTn id="7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2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3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4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5" fill="hold">
                                <p:stCondLst>
                                  <p:cond delay="6250"/>
                                </p:stCondLst>
                                <p:childTnLst>
                                  <p:par>
                                    <p:cTn id="76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8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6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22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28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34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4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46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4250"/>
                                </p:stCondLst>
                                <p:childTnLst>
                                  <p:par>
                                    <p:cTn id="52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4750"/>
                                </p:stCondLst>
                                <p:childTnLst>
                                  <p:par>
                                    <p:cTn id="58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0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1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2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64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6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7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5750"/>
                                </p:stCondLst>
                                <p:childTnLst>
                                  <p:par>
                                    <p:cTn id="7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2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3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4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5" fill="hold">
                                <p:stCondLst>
                                  <p:cond delay="6250"/>
                                </p:stCondLst>
                                <p:childTnLst>
                                  <p:par>
                                    <p:cTn id="76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8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64"/>
          <a:stretch/>
        </p:blipFill>
        <p:spPr>
          <a:xfrm rot="5400000">
            <a:off x="-577109" y="-193608"/>
            <a:ext cx="3068415" cy="3505980"/>
          </a:xfrm>
          <a:prstGeom prst="rect">
            <a:avLst/>
          </a:prstGeom>
        </p:spPr>
      </p:pic>
      <p:sp>
        <p:nvSpPr>
          <p:cNvPr id="39" name="云形 8"/>
          <p:cNvSpPr/>
          <p:nvPr/>
        </p:nvSpPr>
        <p:spPr>
          <a:xfrm>
            <a:off x="362996" y="91956"/>
            <a:ext cx="6546321" cy="3899019"/>
          </a:xfrm>
          <a:prstGeom prst="cloud">
            <a:avLst/>
          </a:prstGeom>
          <a:solidFill>
            <a:schemeClr val="bg1"/>
          </a:solidFill>
          <a:ln w="25400" cap="rnd">
            <a:noFill/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3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64"/>
          <a:stretch/>
        </p:blipFill>
        <p:spPr>
          <a:xfrm>
            <a:off x="85403" y="4116821"/>
            <a:ext cx="3068415" cy="3505980"/>
          </a:xfrm>
          <a:prstGeom prst="rect">
            <a:avLst/>
          </a:prstGeom>
        </p:spPr>
      </p:pic>
      <p:pic>
        <p:nvPicPr>
          <p:cNvPr id="34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64"/>
          <a:stretch/>
        </p:blipFill>
        <p:spPr>
          <a:xfrm>
            <a:off x="8914360" y="4116821"/>
            <a:ext cx="3068415" cy="3505980"/>
          </a:xfrm>
          <a:prstGeom prst="rect">
            <a:avLst/>
          </a:prstGeom>
        </p:spPr>
      </p:pic>
      <p:pic>
        <p:nvPicPr>
          <p:cNvPr id="36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64"/>
          <a:stretch/>
        </p:blipFill>
        <p:spPr>
          <a:xfrm>
            <a:off x="8861572" y="67261"/>
            <a:ext cx="3068415" cy="3505980"/>
          </a:xfrm>
          <a:prstGeom prst="rect">
            <a:avLst/>
          </a:prstGeom>
        </p:spPr>
      </p:pic>
      <p:sp>
        <p:nvSpPr>
          <p:cNvPr id="28" name="文本框 48"/>
          <p:cNvSpPr txBox="1"/>
          <p:nvPr/>
        </p:nvSpPr>
        <p:spPr>
          <a:xfrm>
            <a:off x="306894" y="539045"/>
            <a:ext cx="625332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 dirty="0" err="1">
                <a:solidFill>
                  <a:srgbClr val="00B0F0"/>
                </a:solidFill>
                <a:latin typeface="UTM Eremitage" panose="02040603050506020204" pitchFamily="18" charset="0"/>
                <a:ea typeface="方正清刻本悦宋简体" panose="02000000000000000000" pitchFamily="2" charset="-122"/>
              </a:rPr>
              <a:t>Chuyến</a:t>
            </a:r>
            <a:r>
              <a:rPr lang="en-US" altLang="zh-CN" sz="8000" dirty="0">
                <a:solidFill>
                  <a:srgbClr val="00B0F0"/>
                </a:solidFill>
                <a:latin typeface="UTM Eremitage" panose="02040603050506020204" pitchFamily="18" charset="0"/>
                <a:ea typeface="方正清刻本悦宋简体" panose="02000000000000000000" pitchFamily="2" charset="-122"/>
              </a:rPr>
              <a:t> </a:t>
            </a:r>
            <a:r>
              <a:rPr lang="en-US" altLang="zh-CN" sz="8000" dirty="0" err="1">
                <a:solidFill>
                  <a:srgbClr val="00B0F0"/>
                </a:solidFill>
                <a:latin typeface="UTM Eremitage" panose="02040603050506020204" pitchFamily="18" charset="0"/>
                <a:ea typeface="方正清刻本悦宋简体" panose="02000000000000000000" pitchFamily="2" charset="-122"/>
              </a:rPr>
              <a:t>đi</a:t>
            </a:r>
            <a:r>
              <a:rPr lang="en-US" altLang="zh-CN" sz="8000" dirty="0">
                <a:solidFill>
                  <a:srgbClr val="00B0F0"/>
                </a:solidFill>
                <a:latin typeface="UTM Eremitage" panose="02040603050506020204" pitchFamily="18" charset="0"/>
                <a:ea typeface="方正清刻本悦宋简体" panose="02000000000000000000" pitchFamily="2" charset="-122"/>
              </a:rPr>
              <a:t> </a:t>
            </a:r>
          </a:p>
          <a:p>
            <a:pPr algn="ctr"/>
            <a:r>
              <a:rPr lang="en-US" altLang="zh-CN" sz="8000" dirty="0" err="1">
                <a:solidFill>
                  <a:srgbClr val="00B0F0"/>
                </a:solidFill>
                <a:latin typeface="UTM Eremitage" panose="02040603050506020204" pitchFamily="18" charset="0"/>
                <a:ea typeface="方正清刻本悦宋简体" panose="02000000000000000000" pitchFamily="2" charset="-122"/>
              </a:rPr>
              <a:t>của</a:t>
            </a:r>
            <a:r>
              <a:rPr lang="en-US" altLang="zh-CN" sz="8000" dirty="0">
                <a:solidFill>
                  <a:srgbClr val="00B0F0"/>
                </a:solidFill>
                <a:latin typeface="UTM Eremitage" panose="02040603050506020204" pitchFamily="18" charset="0"/>
                <a:ea typeface="方正清刻本悦宋简体" panose="02000000000000000000" pitchFamily="2" charset="-122"/>
              </a:rPr>
              <a:t> </a:t>
            </a:r>
            <a:r>
              <a:rPr lang="en-US" altLang="zh-CN" sz="8000" dirty="0" err="1">
                <a:solidFill>
                  <a:srgbClr val="00B0F0"/>
                </a:solidFill>
                <a:latin typeface="UTM Eremitage" panose="02040603050506020204" pitchFamily="18" charset="0"/>
                <a:ea typeface="方正清刻本悦宋简体" panose="02000000000000000000" pitchFamily="2" charset="-122"/>
              </a:rPr>
              <a:t>cá</a:t>
            </a:r>
            <a:r>
              <a:rPr lang="en-US" altLang="zh-CN" sz="8000" dirty="0">
                <a:solidFill>
                  <a:srgbClr val="00B0F0"/>
                </a:solidFill>
                <a:latin typeface="UTM Eremitage" panose="02040603050506020204" pitchFamily="18" charset="0"/>
                <a:ea typeface="方正清刻本悦宋简体" panose="02000000000000000000" pitchFamily="2" charset="-122"/>
              </a:rPr>
              <a:t> </a:t>
            </a:r>
            <a:r>
              <a:rPr lang="en-US" altLang="zh-CN" sz="8000" dirty="0" err="1">
                <a:solidFill>
                  <a:srgbClr val="00B0F0"/>
                </a:solidFill>
                <a:latin typeface="UTM Eremitage" panose="02040603050506020204" pitchFamily="18" charset="0"/>
                <a:ea typeface="方正清刻本悦宋简体" panose="02000000000000000000" pitchFamily="2" charset="-122"/>
              </a:rPr>
              <a:t>heo</a:t>
            </a:r>
            <a:endParaRPr lang="zh-CN" altLang="en-US" sz="8000" dirty="0">
              <a:solidFill>
                <a:srgbClr val="00B0F0"/>
              </a:solidFill>
              <a:latin typeface="UTM Eremitage" panose="02040603050506020204" pitchFamily="18" charset="0"/>
              <a:ea typeface="方正清刻本悦宋简体" panose="02000000000000000000" pitchFamily="2" charset="-122"/>
            </a:endParaRPr>
          </a:p>
        </p:txBody>
      </p:sp>
      <p:pic>
        <p:nvPicPr>
          <p:cNvPr id="27" name="图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78078" flipH="1">
            <a:off x="5391300" y="673251"/>
            <a:ext cx="7408071" cy="7408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80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64"/>
          <a:stretch/>
        </p:blipFill>
        <p:spPr>
          <a:xfrm rot="5400000">
            <a:off x="-577109" y="-193608"/>
            <a:ext cx="3068415" cy="3505980"/>
          </a:xfrm>
          <a:prstGeom prst="rect">
            <a:avLst/>
          </a:prstGeom>
        </p:spPr>
      </p:pic>
      <p:pic>
        <p:nvPicPr>
          <p:cNvPr id="16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64"/>
          <a:stretch/>
        </p:blipFill>
        <p:spPr>
          <a:xfrm>
            <a:off x="85403" y="4116821"/>
            <a:ext cx="3068415" cy="3505980"/>
          </a:xfrm>
          <a:prstGeom prst="rect">
            <a:avLst/>
          </a:prstGeom>
        </p:spPr>
      </p:pic>
      <p:pic>
        <p:nvPicPr>
          <p:cNvPr id="17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64"/>
          <a:stretch/>
        </p:blipFill>
        <p:spPr>
          <a:xfrm>
            <a:off x="8914360" y="4116821"/>
            <a:ext cx="3068415" cy="3505980"/>
          </a:xfrm>
          <a:prstGeom prst="rect">
            <a:avLst/>
          </a:prstGeom>
        </p:spPr>
      </p:pic>
      <p:pic>
        <p:nvPicPr>
          <p:cNvPr id="18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64"/>
          <a:stretch/>
        </p:blipFill>
        <p:spPr>
          <a:xfrm>
            <a:off x="8861572" y="67261"/>
            <a:ext cx="3068415" cy="3505980"/>
          </a:xfrm>
          <a:prstGeom prst="rect">
            <a:avLst/>
          </a:prstGeom>
        </p:spPr>
      </p:pic>
      <p:pic>
        <p:nvPicPr>
          <p:cNvPr id="19" name="图片 6" descr="图片包含 室内, 物体&#10;&#10;描述已自动生成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6150" y="-15353"/>
            <a:ext cx="9716879" cy="6874941"/>
          </a:xfrm>
          <a:prstGeom prst="rect">
            <a:avLst/>
          </a:prstGeom>
        </p:spPr>
      </p:pic>
      <p:pic>
        <p:nvPicPr>
          <p:cNvPr id="14" name="图片 2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16" t="9996" r="22555"/>
          <a:stretch/>
        </p:blipFill>
        <p:spPr>
          <a:xfrm rot="571035">
            <a:off x="367840" y="-288178"/>
            <a:ext cx="6236620" cy="7722838"/>
          </a:xfrm>
          <a:prstGeom prst="rect">
            <a:avLst/>
          </a:prstGeom>
        </p:spPr>
      </p:pic>
      <p:sp>
        <p:nvSpPr>
          <p:cNvPr id="20" name="文本框 48"/>
          <p:cNvSpPr txBox="1"/>
          <p:nvPr/>
        </p:nvSpPr>
        <p:spPr>
          <a:xfrm>
            <a:off x="5217925" y="1570096"/>
            <a:ext cx="625332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9600" dirty="0" err="1">
                <a:solidFill>
                  <a:srgbClr val="10BBAD"/>
                </a:solidFill>
                <a:latin typeface="UTM Eremitage" panose="02040603050506020204" pitchFamily="18" charset="0"/>
                <a:ea typeface="方正清刻本悦宋简体" panose="02000000000000000000" pitchFamily="2" charset="-122"/>
              </a:rPr>
              <a:t>Tại</a:t>
            </a:r>
            <a:r>
              <a:rPr lang="en-US" altLang="zh-CN" sz="9600" dirty="0">
                <a:solidFill>
                  <a:srgbClr val="10BBAD"/>
                </a:solidFill>
                <a:latin typeface="UTM Eremitage" panose="02040603050506020204" pitchFamily="18" charset="0"/>
                <a:ea typeface="方正清刻本悦宋简体" panose="02000000000000000000" pitchFamily="2" charset="-122"/>
              </a:rPr>
              <a:t> </a:t>
            </a:r>
            <a:r>
              <a:rPr lang="en-US" altLang="zh-CN" sz="9600" dirty="0" err="1">
                <a:solidFill>
                  <a:srgbClr val="10BBAD"/>
                </a:solidFill>
                <a:latin typeface="UTM Eremitage" panose="02040603050506020204" pitchFamily="18" charset="0"/>
                <a:ea typeface="方正清刻本悦宋简体" panose="02000000000000000000" pitchFamily="2" charset="-122"/>
              </a:rPr>
              <a:t>nhà</a:t>
            </a:r>
            <a:r>
              <a:rPr lang="en-US" altLang="zh-CN" sz="9600" dirty="0">
                <a:solidFill>
                  <a:srgbClr val="10BBAD"/>
                </a:solidFill>
                <a:latin typeface="UTM Eremitage" panose="02040603050506020204" pitchFamily="18" charset="0"/>
                <a:ea typeface="方正清刻本悦宋简体" panose="02000000000000000000" pitchFamily="2" charset="-122"/>
              </a:rPr>
              <a:t> </a:t>
            </a:r>
          </a:p>
          <a:p>
            <a:pPr algn="ctr"/>
            <a:r>
              <a:rPr lang="en-US" altLang="zh-CN" sz="9600" dirty="0" err="1">
                <a:solidFill>
                  <a:srgbClr val="10BBAD"/>
                </a:solidFill>
                <a:latin typeface="UTM Eremitage" panose="02040603050506020204" pitchFamily="18" charset="0"/>
                <a:ea typeface="方正清刻本悦宋简体" panose="02000000000000000000" pitchFamily="2" charset="-122"/>
              </a:rPr>
              <a:t>Bạch</a:t>
            </a:r>
            <a:r>
              <a:rPr lang="en-US" altLang="zh-CN" sz="9600" dirty="0">
                <a:solidFill>
                  <a:srgbClr val="10BBAD"/>
                </a:solidFill>
                <a:latin typeface="UTM Eremitage" panose="02040603050506020204" pitchFamily="18" charset="0"/>
                <a:ea typeface="方正清刻本悦宋简体" panose="02000000000000000000" pitchFamily="2" charset="-122"/>
              </a:rPr>
              <a:t> </a:t>
            </a:r>
            <a:r>
              <a:rPr lang="en-US" altLang="zh-CN" sz="9600" dirty="0" err="1">
                <a:solidFill>
                  <a:srgbClr val="10BBAD"/>
                </a:solidFill>
                <a:latin typeface="UTM Eremitage" panose="02040603050506020204" pitchFamily="18" charset="0"/>
                <a:ea typeface="方正清刻本悦宋简体" panose="02000000000000000000" pitchFamily="2" charset="-122"/>
              </a:rPr>
              <a:t>tuột</a:t>
            </a:r>
            <a:endParaRPr lang="zh-CN" altLang="en-US" sz="9600" dirty="0">
              <a:solidFill>
                <a:srgbClr val="10BBAD"/>
              </a:solidFill>
              <a:latin typeface="UTM Eremitage" panose="02040603050506020204" pitchFamily="18" charset="0"/>
              <a:ea typeface="方正清刻本悦宋简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51631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30908" y="166255"/>
            <a:ext cx="11757893" cy="6539345"/>
            <a:chOff x="230908" y="166255"/>
            <a:chExt cx="11757893" cy="6539345"/>
          </a:xfrm>
        </p:grpSpPr>
        <p:sp>
          <p:nvSpPr>
            <p:cNvPr id="20" name="矩形 5"/>
            <p:cNvSpPr/>
            <p:nvPr/>
          </p:nvSpPr>
          <p:spPr>
            <a:xfrm>
              <a:off x="230908" y="166255"/>
              <a:ext cx="11757892" cy="6539345"/>
            </a:xfrm>
            <a:prstGeom prst="rect">
              <a:avLst/>
            </a:prstGeom>
            <a:solidFill>
              <a:schemeClr val="bg1">
                <a:alpha val="92000"/>
              </a:schemeClr>
            </a:solidFill>
            <a:ln>
              <a:noFill/>
            </a:ln>
            <a:effectLst>
              <a:outerShdw blurRad="406400" dir="5400000" algn="t" rotWithShape="0">
                <a:prstClr val="black">
                  <a:alpha val="8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Half Frame 20"/>
            <p:cNvSpPr/>
            <p:nvPr/>
          </p:nvSpPr>
          <p:spPr>
            <a:xfrm>
              <a:off x="230908" y="166255"/>
              <a:ext cx="738909" cy="757382"/>
            </a:xfrm>
            <a:prstGeom prst="halfFrame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2" name="Half Frame 21"/>
            <p:cNvSpPr/>
            <p:nvPr/>
          </p:nvSpPr>
          <p:spPr>
            <a:xfrm rot="5400000">
              <a:off x="11240655" y="157019"/>
              <a:ext cx="738909" cy="757382"/>
            </a:xfrm>
            <a:prstGeom prst="halfFrame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3" name="Half Frame 22"/>
            <p:cNvSpPr/>
            <p:nvPr/>
          </p:nvSpPr>
          <p:spPr>
            <a:xfrm rot="10800000" flipH="1">
              <a:off x="230908" y="5948218"/>
              <a:ext cx="738909" cy="757382"/>
            </a:xfrm>
            <a:prstGeom prst="halfFrame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4" name="Half Frame 23"/>
            <p:cNvSpPr/>
            <p:nvPr/>
          </p:nvSpPr>
          <p:spPr>
            <a:xfrm rot="5400000" flipH="1">
              <a:off x="11240654" y="5957454"/>
              <a:ext cx="738909" cy="757382"/>
            </a:xfrm>
            <a:prstGeom prst="halfFrame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8723575"/>
              </p:ext>
            </p:extLst>
          </p:nvPr>
        </p:nvGraphicFramePr>
        <p:xfrm>
          <a:off x="609598" y="1246113"/>
          <a:ext cx="11000512" cy="33405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0128">
                  <a:extLst>
                    <a:ext uri="{9D8B030D-6E8A-4147-A177-3AD203B41FA5}">
                      <a16:colId xmlns:a16="http://schemas.microsoft.com/office/drawing/2014/main" val="3512383923"/>
                    </a:ext>
                  </a:extLst>
                </a:gridCol>
                <a:gridCol w="2750128">
                  <a:extLst>
                    <a:ext uri="{9D8B030D-6E8A-4147-A177-3AD203B41FA5}">
                      <a16:colId xmlns:a16="http://schemas.microsoft.com/office/drawing/2014/main" val="3250277814"/>
                    </a:ext>
                  </a:extLst>
                </a:gridCol>
                <a:gridCol w="2750128">
                  <a:extLst>
                    <a:ext uri="{9D8B030D-6E8A-4147-A177-3AD203B41FA5}">
                      <a16:colId xmlns:a16="http://schemas.microsoft.com/office/drawing/2014/main" val="1270154942"/>
                    </a:ext>
                  </a:extLst>
                </a:gridCol>
                <a:gridCol w="2750128">
                  <a:extLst>
                    <a:ext uri="{9D8B030D-6E8A-4147-A177-3AD203B41FA5}">
                      <a16:colId xmlns:a16="http://schemas.microsoft.com/office/drawing/2014/main" val="2289399824"/>
                    </a:ext>
                  </a:extLst>
                </a:gridCol>
              </a:tblGrid>
              <a:tr h="1113521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Thừa</a:t>
                      </a:r>
                      <a:r>
                        <a:rPr lang="en-US" sz="4800" b="1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800" b="1" baseline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endParaRPr lang="en-US" sz="4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>
                          <a:solidFill>
                            <a:srgbClr val="F5A12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4112421"/>
                  </a:ext>
                </a:extLst>
              </a:tr>
              <a:tr h="1113521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Thừa</a:t>
                      </a:r>
                      <a:r>
                        <a:rPr lang="en-US" sz="4800" b="1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800" b="1" baseline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endParaRPr lang="en-US" sz="4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>
                          <a:solidFill>
                            <a:srgbClr val="F5A12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1034249"/>
                  </a:ext>
                </a:extLst>
              </a:tr>
              <a:tr h="1113521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Tích</a:t>
                      </a:r>
                      <a:r>
                        <a:rPr lang="en-US" sz="4800" b="1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4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>
                          <a:solidFill>
                            <a:srgbClr val="F5A12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8114168"/>
                  </a:ext>
                </a:extLst>
              </a:tr>
            </a:tbl>
          </a:graphicData>
        </a:graphic>
      </p:graphicFrame>
      <p:grpSp>
        <p:nvGrpSpPr>
          <p:cNvPr id="27" name="组合 5"/>
          <p:cNvGrpSpPr/>
          <p:nvPr/>
        </p:nvGrpSpPr>
        <p:grpSpPr>
          <a:xfrm flipH="1">
            <a:off x="230906" y="4507346"/>
            <a:ext cx="3639130" cy="2253670"/>
            <a:chOff x="7247205" y="3566019"/>
            <a:chExt cx="4948631" cy="3382942"/>
          </a:xfrm>
        </p:grpSpPr>
        <p:pic>
          <p:nvPicPr>
            <p:cNvPr id="28" name="图片 2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426" t="67526" r="-108" b="9176"/>
            <a:stretch/>
          </p:blipFill>
          <p:spPr>
            <a:xfrm>
              <a:off x="9432971" y="3566019"/>
              <a:ext cx="2762865" cy="3301218"/>
            </a:xfrm>
            <a:prstGeom prst="rect">
              <a:avLst/>
            </a:prstGeom>
          </p:spPr>
        </p:pic>
        <p:pic>
          <p:nvPicPr>
            <p:cNvPr id="29" name="图片 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565" t="76702" r="34189"/>
            <a:stretch/>
          </p:blipFill>
          <p:spPr>
            <a:xfrm>
              <a:off x="8732882" y="4650688"/>
              <a:ext cx="1400178" cy="2298273"/>
            </a:xfrm>
            <a:prstGeom prst="rect">
              <a:avLst/>
            </a:prstGeom>
          </p:spPr>
        </p:pic>
        <p:pic>
          <p:nvPicPr>
            <p:cNvPr id="30" name="图片 4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7541" b="90330" l="400" r="39600">
                          <a14:foregroundMark x1="19600" y1="87031" x2="18933" y2="89430"/>
                          <a14:foregroundMark x1="23733" y1="77961" x2="23733" y2="7796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810" r="58925" b="9534"/>
            <a:stretch/>
          </p:blipFill>
          <p:spPr>
            <a:xfrm flipH="1">
              <a:off x="7247205" y="4923320"/>
              <a:ext cx="1917482" cy="1964221"/>
            </a:xfrm>
            <a:prstGeom prst="rect">
              <a:avLst/>
            </a:prstGeom>
          </p:spPr>
        </p:pic>
      </p:grpSp>
      <p:grpSp>
        <p:nvGrpSpPr>
          <p:cNvPr id="31" name="组合 5"/>
          <p:cNvGrpSpPr/>
          <p:nvPr/>
        </p:nvGrpSpPr>
        <p:grpSpPr>
          <a:xfrm>
            <a:off x="8359399" y="4507346"/>
            <a:ext cx="3639130" cy="2253670"/>
            <a:chOff x="7247205" y="3566019"/>
            <a:chExt cx="4948631" cy="3382942"/>
          </a:xfrm>
        </p:grpSpPr>
        <p:pic>
          <p:nvPicPr>
            <p:cNvPr id="32" name="图片 2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426" t="67526" r="-108" b="9176"/>
            <a:stretch/>
          </p:blipFill>
          <p:spPr>
            <a:xfrm>
              <a:off x="9432971" y="3566019"/>
              <a:ext cx="2762865" cy="3301218"/>
            </a:xfrm>
            <a:prstGeom prst="rect">
              <a:avLst/>
            </a:prstGeom>
          </p:spPr>
        </p:pic>
        <p:pic>
          <p:nvPicPr>
            <p:cNvPr id="33" name="图片 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565" t="76702" r="34189"/>
            <a:stretch/>
          </p:blipFill>
          <p:spPr>
            <a:xfrm>
              <a:off x="8732882" y="4650688"/>
              <a:ext cx="1400178" cy="2298273"/>
            </a:xfrm>
            <a:prstGeom prst="rect">
              <a:avLst/>
            </a:prstGeom>
          </p:spPr>
        </p:pic>
        <p:pic>
          <p:nvPicPr>
            <p:cNvPr id="34" name="图片 4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7541" b="90330" l="400" r="39600">
                          <a14:foregroundMark x1="19600" y1="87031" x2="18933" y2="89430"/>
                          <a14:foregroundMark x1="23733" y1="77961" x2="23733" y2="7796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810" r="58925" b="9534"/>
            <a:stretch/>
          </p:blipFill>
          <p:spPr>
            <a:xfrm flipH="1">
              <a:off x="7247205" y="4923320"/>
              <a:ext cx="1917482" cy="1964221"/>
            </a:xfrm>
            <a:prstGeom prst="rect">
              <a:avLst/>
            </a:prstGeom>
          </p:spPr>
        </p:pic>
      </p:grpSp>
      <p:sp>
        <p:nvSpPr>
          <p:cNvPr id="35" name="文本框 48"/>
          <p:cNvSpPr txBox="1"/>
          <p:nvPr/>
        </p:nvSpPr>
        <p:spPr>
          <a:xfrm>
            <a:off x="1049844" y="340454"/>
            <a:ext cx="104087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Viết</a:t>
            </a:r>
            <a:r>
              <a:rPr lang="en-US" altLang="zh-CN" sz="4400" b="1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400" b="1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số</a:t>
            </a:r>
            <a:r>
              <a:rPr lang="en-US" altLang="zh-CN" sz="4400" b="1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400" b="1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thích</a:t>
            </a:r>
            <a:r>
              <a:rPr lang="en-US" altLang="zh-CN" sz="4400" b="1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400" b="1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hợp</a:t>
            </a:r>
            <a:r>
              <a:rPr lang="en-US" altLang="zh-CN" sz="4400" b="1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400" b="1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vào</a:t>
            </a:r>
            <a:r>
              <a:rPr lang="en-US" altLang="zh-CN" sz="4400" b="1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ô </a:t>
            </a:r>
            <a:r>
              <a:rPr lang="en-US" altLang="zh-CN" sz="4400" b="1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trống</a:t>
            </a:r>
            <a:endParaRPr lang="zh-CN" altLang="en-US" sz="4400" b="1" dirty="0">
              <a:solidFill>
                <a:srgbClr val="002060"/>
              </a:solidFill>
              <a:latin typeface="Arial" panose="020B0604020202020204" pitchFamily="34" charset="0"/>
              <a:ea typeface="方正清刻本悦宋简体" panose="020000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36" name="文本框 48"/>
          <p:cNvSpPr txBox="1"/>
          <p:nvPr/>
        </p:nvSpPr>
        <p:spPr>
          <a:xfrm>
            <a:off x="920253" y="4674418"/>
            <a:ext cx="104087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i="1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*</a:t>
            </a:r>
            <a:r>
              <a:rPr lang="en-US" altLang="zh-CN" sz="3600" i="1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Áp</a:t>
            </a:r>
            <a:r>
              <a:rPr lang="en-US" altLang="zh-CN" sz="3600" i="1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i="1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dụng</a:t>
            </a:r>
            <a:r>
              <a:rPr lang="en-US" altLang="zh-CN" sz="3600" i="1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i="1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tính</a:t>
            </a:r>
            <a:r>
              <a:rPr lang="en-US" altLang="zh-CN" sz="3600" i="1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i="1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chất</a:t>
            </a:r>
            <a:r>
              <a:rPr lang="en-US" altLang="zh-CN" sz="3600" i="1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i="1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giao</a:t>
            </a:r>
            <a:r>
              <a:rPr lang="en-US" altLang="zh-CN" sz="3600" i="1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i="1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hoán</a:t>
            </a:r>
            <a:r>
              <a:rPr lang="en-US" altLang="zh-CN" sz="3600" i="1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i="1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của</a:t>
            </a:r>
            <a:r>
              <a:rPr lang="en-US" altLang="zh-CN" sz="3600" i="1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i="1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phép</a:t>
            </a:r>
            <a:r>
              <a:rPr lang="en-US" altLang="zh-CN" sz="3600" i="1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i="1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nhân</a:t>
            </a:r>
            <a:endParaRPr lang="zh-CN" altLang="en-US" sz="3600" i="1" dirty="0">
              <a:solidFill>
                <a:srgbClr val="002060"/>
              </a:solidFill>
              <a:latin typeface="Arial" panose="020B0604020202020204" pitchFamily="34" charset="0"/>
              <a:ea typeface="方正清刻本悦宋简体" panose="020000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029075" y="3657717"/>
            <a:ext cx="1304925" cy="7951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6858000" y="1393073"/>
            <a:ext cx="1304925" cy="7951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9442210" y="2518801"/>
            <a:ext cx="1304925" cy="7951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368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30908" y="166255"/>
            <a:ext cx="11757893" cy="6539345"/>
            <a:chOff x="230908" y="166255"/>
            <a:chExt cx="11757893" cy="6539345"/>
          </a:xfrm>
        </p:grpSpPr>
        <p:sp>
          <p:nvSpPr>
            <p:cNvPr id="20" name="矩形 5"/>
            <p:cNvSpPr/>
            <p:nvPr/>
          </p:nvSpPr>
          <p:spPr>
            <a:xfrm>
              <a:off x="230908" y="166255"/>
              <a:ext cx="11757892" cy="6539345"/>
            </a:xfrm>
            <a:prstGeom prst="rect">
              <a:avLst/>
            </a:prstGeom>
            <a:solidFill>
              <a:schemeClr val="bg1">
                <a:alpha val="92000"/>
              </a:schemeClr>
            </a:solidFill>
            <a:ln>
              <a:noFill/>
            </a:ln>
            <a:effectLst>
              <a:outerShdw blurRad="406400" dir="5400000" algn="t" rotWithShape="0">
                <a:prstClr val="black">
                  <a:alpha val="8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Half Frame 20"/>
            <p:cNvSpPr/>
            <p:nvPr/>
          </p:nvSpPr>
          <p:spPr>
            <a:xfrm>
              <a:off x="230908" y="166255"/>
              <a:ext cx="738909" cy="757382"/>
            </a:xfrm>
            <a:prstGeom prst="halfFrame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2" name="Half Frame 21"/>
            <p:cNvSpPr/>
            <p:nvPr/>
          </p:nvSpPr>
          <p:spPr>
            <a:xfrm rot="5400000">
              <a:off x="11240655" y="157019"/>
              <a:ext cx="738909" cy="757382"/>
            </a:xfrm>
            <a:prstGeom prst="halfFrame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3" name="Half Frame 22"/>
            <p:cNvSpPr/>
            <p:nvPr/>
          </p:nvSpPr>
          <p:spPr>
            <a:xfrm rot="10800000" flipH="1">
              <a:off x="230908" y="5948218"/>
              <a:ext cx="738909" cy="757382"/>
            </a:xfrm>
            <a:prstGeom prst="halfFrame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4" name="Half Frame 23"/>
            <p:cNvSpPr/>
            <p:nvPr/>
          </p:nvSpPr>
          <p:spPr>
            <a:xfrm rot="5400000" flipH="1">
              <a:off x="11240654" y="5957454"/>
              <a:ext cx="738909" cy="757382"/>
            </a:xfrm>
            <a:prstGeom prst="halfFrame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8213702"/>
              </p:ext>
            </p:extLst>
          </p:nvPr>
        </p:nvGraphicFramePr>
        <p:xfrm>
          <a:off x="609598" y="1246113"/>
          <a:ext cx="11000512" cy="33405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0128">
                  <a:extLst>
                    <a:ext uri="{9D8B030D-6E8A-4147-A177-3AD203B41FA5}">
                      <a16:colId xmlns:a16="http://schemas.microsoft.com/office/drawing/2014/main" val="3512383923"/>
                    </a:ext>
                  </a:extLst>
                </a:gridCol>
                <a:gridCol w="2750128">
                  <a:extLst>
                    <a:ext uri="{9D8B030D-6E8A-4147-A177-3AD203B41FA5}">
                      <a16:colId xmlns:a16="http://schemas.microsoft.com/office/drawing/2014/main" val="3250277814"/>
                    </a:ext>
                  </a:extLst>
                </a:gridCol>
                <a:gridCol w="2750128">
                  <a:extLst>
                    <a:ext uri="{9D8B030D-6E8A-4147-A177-3AD203B41FA5}">
                      <a16:colId xmlns:a16="http://schemas.microsoft.com/office/drawing/2014/main" val="1270154942"/>
                    </a:ext>
                  </a:extLst>
                </a:gridCol>
                <a:gridCol w="2750128">
                  <a:extLst>
                    <a:ext uri="{9D8B030D-6E8A-4147-A177-3AD203B41FA5}">
                      <a16:colId xmlns:a16="http://schemas.microsoft.com/office/drawing/2014/main" val="2289399824"/>
                    </a:ext>
                  </a:extLst>
                </a:gridCol>
              </a:tblGrid>
              <a:tr h="1113521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4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bị</a:t>
                      </a:r>
                      <a:r>
                        <a:rPr lang="en-US" sz="4000" b="1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chia</a:t>
                      </a:r>
                      <a:endParaRPr lang="en-US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66 178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66 178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>
                          <a:solidFill>
                            <a:srgbClr val="FFC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66 178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4112421"/>
                  </a:ext>
                </a:extLst>
              </a:tr>
              <a:tr h="1113521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4800" b="1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chia</a:t>
                      </a:r>
                      <a:endParaRPr lang="en-US" sz="4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>
                          <a:solidFill>
                            <a:srgbClr val="F5A12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326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1034249"/>
                  </a:ext>
                </a:extLst>
              </a:tr>
              <a:tr h="1113521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Thương</a:t>
                      </a:r>
                      <a:r>
                        <a:rPr lang="en-US" sz="4800" b="1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4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>
                          <a:solidFill>
                            <a:srgbClr val="F5A12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326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326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8114168"/>
                  </a:ext>
                </a:extLst>
              </a:tr>
            </a:tbl>
          </a:graphicData>
        </a:graphic>
      </p:graphicFrame>
      <p:grpSp>
        <p:nvGrpSpPr>
          <p:cNvPr id="27" name="组合 5"/>
          <p:cNvGrpSpPr/>
          <p:nvPr/>
        </p:nvGrpSpPr>
        <p:grpSpPr>
          <a:xfrm flipH="1">
            <a:off x="230906" y="4507346"/>
            <a:ext cx="3639130" cy="2253670"/>
            <a:chOff x="7247205" y="3566019"/>
            <a:chExt cx="4948631" cy="3382942"/>
          </a:xfrm>
        </p:grpSpPr>
        <p:pic>
          <p:nvPicPr>
            <p:cNvPr id="28" name="图片 2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426" t="67526" r="-108" b="9176"/>
            <a:stretch/>
          </p:blipFill>
          <p:spPr>
            <a:xfrm>
              <a:off x="9432971" y="3566019"/>
              <a:ext cx="2762865" cy="3301218"/>
            </a:xfrm>
            <a:prstGeom prst="rect">
              <a:avLst/>
            </a:prstGeom>
          </p:spPr>
        </p:pic>
        <p:pic>
          <p:nvPicPr>
            <p:cNvPr id="29" name="图片 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565" t="76702" r="34189"/>
            <a:stretch/>
          </p:blipFill>
          <p:spPr>
            <a:xfrm>
              <a:off x="8732882" y="4650688"/>
              <a:ext cx="1400178" cy="2298273"/>
            </a:xfrm>
            <a:prstGeom prst="rect">
              <a:avLst/>
            </a:prstGeom>
          </p:spPr>
        </p:pic>
        <p:pic>
          <p:nvPicPr>
            <p:cNvPr id="30" name="图片 4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7541" b="90330" l="400" r="39600">
                          <a14:foregroundMark x1="19600" y1="87031" x2="18933" y2="89430"/>
                          <a14:foregroundMark x1="23733" y1="77961" x2="23733" y2="7796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810" r="58925" b="9534"/>
            <a:stretch/>
          </p:blipFill>
          <p:spPr>
            <a:xfrm flipH="1">
              <a:off x="7247205" y="4923320"/>
              <a:ext cx="1917482" cy="1964221"/>
            </a:xfrm>
            <a:prstGeom prst="rect">
              <a:avLst/>
            </a:prstGeom>
          </p:spPr>
        </p:pic>
      </p:grpSp>
      <p:grpSp>
        <p:nvGrpSpPr>
          <p:cNvPr id="31" name="组合 5"/>
          <p:cNvGrpSpPr/>
          <p:nvPr/>
        </p:nvGrpSpPr>
        <p:grpSpPr>
          <a:xfrm>
            <a:off x="8359399" y="4507346"/>
            <a:ext cx="3639130" cy="2253670"/>
            <a:chOff x="7247205" y="3566019"/>
            <a:chExt cx="4948631" cy="3382942"/>
          </a:xfrm>
        </p:grpSpPr>
        <p:pic>
          <p:nvPicPr>
            <p:cNvPr id="32" name="图片 2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426" t="67526" r="-108" b="9176"/>
            <a:stretch/>
          </p:blipFill>
          <p:spPr>
            <a:xfrm>
              <a:off x="9432971" y="3566019"/>
              <a:ext cx="2762865" cy="3301218"/>
            </a:xfrm>
            <a:prstGeom prst="rect">
              <a:avLst/>
            </a:prstGeom>
          </p:spPr>
        </p:pic>
        <p:pic>
          <p:nvPicPr>
            <p:cNvPr id="33" name="图片 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565" t="76702" r="34189"/>
            <a:stretch/>
          </p:blipFill>
          <p:spPr>
            <a:xfrm>
              <a:off x="8732882" y="4650688"/>
              <a:ext cx="1400178" cy="2298273"/>
            </a:xfrm>
            <a:prstGeom prst="rect">
              <a:avLst/>
            </a:prstGeom>
          </p:spPr>
        </p:pic>
        <p:pic>
          <p:nvPicPr>
            <p:cNvPr id="34" name="图片 4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7541" b="90330" l="400" r="39600">
                          <a14:foregroundMark x1="19600" y1="87031" x2="18933" y2="89430"/>
                          <a14:foregroundMark x1="23733" y1="77961" x2="23733" y2="7796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810" r="58925" b="9534"/>
            <a:stretch/>
          </p:blipFill>
          <p:spPr>
            <a:xfrm flipH="1">
              <a:off x="7247205" y="4923320"/>
              <a:ext cx="1917482" cy="1964221"/>
            </a:xfrm>
            <a:prstGeom prst="rect">
              <a:avLst/>
            </a:prstGeom>
          </p:spPr>
        </p:pic>
      </p:grpSp>
      <p:sp>
        <p:nvSpPr>
          <p:cNvPr id="35" name="文本框 48"/>
          <p:cNvSpPr txBox="1"/>
          <p:nvPr/>
        </p:nvSpPr>
        <p:spPr>
          <a:xfrm>
            <a:off x="1049844" y="340454"/>
            <a:ext cx="104087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Viết</a:t>
            </a:r>
            <a:r>
              <a:rPr lang="en-US" altLang="zh-CN" sz="4400" b="1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400" b="1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số</a:t>
            </a:r>
            <a:r>
              <a:rPr lang="en-US" altLang="zh-CN" sz="4400" b="1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400" b="1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thích</a:t>
            </a:r>
            <a:r>
              <a:rPr lang="en-US" altLang="zh-CN" sz="4400" b="1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400" b="1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hợp</a:t>
            </a:r>
            <a:r>
              <a:rPr lang="en-US" altLang="zh-CN" sz="4400" b="1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400" b="1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vào</a:t>
            </a:r>
            <a:r>
              <a:rPr lang="en-US" altLang="zh-CN" sz="4400" b="1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ô </a:t>
            </a:r>
            <a:r>
              <a:rPr lang="en-US" altLang="zh-CN" sz="4400" b="1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trống</a:t>
            </a:r>
            <a:endParaRPr lang="zh-CN" altLang="en-US" sz="4400" b="1" dirty="0">
              <a:solidFill>
                <a:srgbClr val="002060"/>
              </a:solidFill>
              <a:latin typeface="Arial" panose="020B0604020202020204" pitchFamily="34" charset="0"/>
              <a:ea typeface="方正清刻本悦宋简体" panose="020000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067984" y="3649356"/>
            <a:ext cx="1304925" cy="7951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6363250" y="2518801"/>
            <a:ext cx="2215985" cy="7951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9102502" y="1459496"/>
            <a:ext cx="2308448" cy="7951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007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64"/>
          <a:stretch/>
        </p:blipFill>
        <p:spPr>
          <a:xfrm>
            <a:off x="8949191" y="-73004"/>
            <a:ext cx="3068415" cy="3505980"/>
          </a:xfrm>
          <a:prstGeom prst="rect">
            <a:avLst/>
          </a:prstGeom>
        </p:spPr>
      </p:pic>
      <p:pic>
        <p:nvPicPr>
          <p:cNvPr id="15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64"/>
          <a:stretch/>
        </p:blipFill>
        <p:spPr>
          <a:xfrm rot="5400000">
            <a:off x="-577109" y="-193608"/>
            <a:ext cx="3068415" cy="3505980"/>
          </a:xfrm>
          <a:prstGeom prst="rect">
            <a:avLst/>
          </a:prstGeom>
        </p:spPr>
      </p:pic>
      <p:pic>
        <p:nvPicPr>
          <p:cNvPr id="16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64"/>
          <a:stretch/>
        </p:blipFill>
        <p:spPr>
          <a:xfrm>
            <a:off x="85403" y="4116821"/>
            <a:ext cx="3068415" cy="3505980"/>
          </a:xfrm>
          <a:prstGeom prst="rect">
            <a:avLst/>
          </a:prstGeom>
        </p:spPr>
      </p:pic>
      <p:pic>
        <p:nvPicPr>
          <p:cNvPr id="17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64"/>
          <a:stretch/>
        </p:blipFill>
        <p:spPr>
          <a:xfrm>
            <a:off x="8914360" y="4116821"/>
            <a:ext cx="3068415" cy="3505980"/>
          </a:xfrm>
          <a:prstGeom prst="rect">
            <a:avLst/>
          </a:prstGeom>
        </p:spPr>
      </p:pic>
      <p:pic>
        <p:nvPicPr>
          <p:cNvPr id="14" name="图片 2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16" t="9996" r="22555"/>
          <a:stretch/>
        </p:blipFill>
        <p:spPr>
          <a:xfrm rot="512772">
            <a:off x="969662" y="741208"/>
            <a:ext cx="4574046" cy="5664064"/>
          </a:xfrm>
          <a:prstGeom prst="rect">
            <a:avLst/>
          </a:prstGeom>
        </p:spPr>
      </p:pic>
      <p:pic>
        <p:nvPicPr>
          <p:cNvPr id="9" name="图片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78078" flipH="1">
            <a:off x="6632748" y="641648"/>
            <a:ext cx="5863184" cy="5863184"/>
          </a:xfrm>
          <a:prstGeom prst="rect">
            <a:avLst/>
          </a:prstGeom>
        </p:spPr>
      </p:pic>
      <p:sp>
        <p:nvSpPr>
          <p:cNvPr id="10" name="文本框 48"/>
          <p:cNvSpPr txBox="1"/>
          <p:nvPr/>
        </p:nvSpPr>
        <p:spPr>
          <a:xfrm>
            <a:off x="609600" y="158886"/>
            <a:ext cx="105695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600" dirty="0" err="1">
                <a:solidFill>
                  <a:schemeClr val="bg1"/>
                </a:solidFill>
                <a:latin typeface="UTM Eremitage" panose="02040603050506020204" pitchFamily="18" charset="0"/>
                <a:ea typeface="方正清刻本悦宋简体" panose="02000000000000000000" pitchFamily="2" charset="-122"/>
              </a:rPr>
              <a:t>Chào</a:t>
            </a:r>
            <a:r>
              <a:rPr lang="en-US" altLang="zh-CN" sz="6600" dirty="0">
                <a:solidFill>
                  <a:schemeClr val="bg1"/>
                </a:solidFill>
                <a:latin typeface="UTM Eremitage" panose="02040603050506020204" pitchFamily="18" charset="0"/>
                <a:ea typeface="方正清刻本悦宋简体" panose="02000000000000000000" pitchFamily="2" charset="-122"/>
              </a:rPr>
              <a:t> </a:t>
            </a:r>
            <a:r>
              <a:rPr lang="en-US" altLang="zh-CN" sz="6600" dirty="0" err="1">
                <a:solidFill>
                  <a:schemeClr val="bg1"/>
                </a:solidFill>
                <a:latin typeface="UTM Eremitage" panose="02040603050506020204" pitchFamily="18" charset="0"/>
                <a:ea typeface="方正清刻本悦宋简体" panose="02000000000000000000" pitchFamily="2" charset="-122"/>
              </a:rPr>
              <a:t>tạm</a:t>
            </a:r>
            <a:r>
              <a:rPr lang="en-US" altLang="zh-CN" sz="6600" dirty="0">
                <a:solidFill>
                  <a:schemeClr val="bg1"/>
                </a:solidFill>
                <a:latin typeface="UTM Eremitage" panose="02040603050506020204" pitchFamily="18" charset="0"/>
                <a:ea typeface="方正清刻本悦宋简体" panose="02000000000000000000" pitchFamily="2" charset="-122"/>
              </a:rPr>
              <a:t> </a:t>
            </a:r>
            <a:r>
              <a:rPr lang="en-US" altLang="zh-CN" sz="6600" dirty="0" err="1">
                <a:solidFill>
                  <a:schemeClr val="bg1"/>
                </a:solidFill>
                <a:latin typeface="UTM Eremitage" panose="02040603050506020204" pitchFamily="18" charset="0"/>
                <a:ea typeface="方正清刻本悦宋简体" panose="02000000000000000000" pitchFamily="2" charset="-122"/>
              </a:rPr>
              <a:t>biệt</a:t>
            </a:r>
            <a:r>
              <a:rPr lang="en-US" altLang="zh-CN" sz="6600" dirty="0">
                <a:solidFill>
                  <a:schemeClr val="bg1"/>
                </a:solidFill>
                <a:latin typeface="UTM Eremitage" panose="02040603050506020204" pitchFamily="18" charset="0"/>
                <a:ea typeface="方正清刻本悦宋简体" panose="02000000000000000000" pitchFamily="2" charset="-122"/>
              </a:rPr>
              <a:t> “</a:t>
            </a:r>
            <a:r>
              <a:rPr lang="en-US" altLang="zh-CN" sz="6600" dirty="0" err="1">
                <a:solidFill>
                  <a:schemeClr val="bg1"/>
                </a:solidFill>
                <a:latin typeface="UTM Eremitage" panose="02040603050506020204" pitchFamily="18" charset="0"/>
                <a:ea typeface="方正清刻本悦宋简体" panose="02000000000000000000" pitchFamily="2" charset="-122"/>
              </a:rPr>
              <a:t>Tuột</a:t>
            </a:r>
            <a:r>
              <a:rPr lang="en-US" altLang="zh-CN" sz="6600" dirty="0">
                <a:solidFill>
                  <a:schemeClr val="bg1"/>
                </a:solidFill>
                <a:latin typeface="UTM Eremitage" panose="02040603050506020204" pitchFamily="18" charset="0"/>
                <a:ea typeface="方正清刻本悦宋简体" panose="02000000000000000000" pitchFamily="2" charset="-122"/>
              </a:rPr>
              <a:t>” </a:t>
            </a:r>
            <a:r>
              <a:rPr lang="en-US" altLang="zh-CN" sz="6600" dirty="0" err="1">
                <a:solidFill>
                  <a:schemeClr val="bg1"/>
                </a:solidFill>
                <a:latin typeface="UTM Eremitage" panose="02040603050506020204" pitchFamily="18" charset="0"/>
                <a:ea typeface="方正清刻本悦宋简体" panose="02000000000000000000" pitchFamily="2" charset="-122"/>
              </a:rPr>
              <a:t>nha</a:t>
            </a:r>
            <a:r>
              <a:rPr lang="en-US" altLang="zh-CN" sz="6600" dirty="0">
                <a:solidFill>
                  <a:schemeClr val="bg1"/>
                </a:solidFill>
                <a:latin typeface="UTM Eremitage" panose="02040603050506020204" pitchFamily="18" charset="0"/>
                <a:ea typeface="方正清刻本悦宋简体" panose="02000000000000000000" pitchFamily="2" charset="-122"/>
              </a:rPr>
              <a:t>!</a:t>
            </a:r>
            <a:endParaRPr lang="zh-CN" altLang="en-US" sz="6600" dirty="0">
              <a:solidFill>
                <a:schemeClr val="bg1"/>
              </a:solidFill>
              <a:latin typeface="UTM Eremitage" panose="02040603050506020204" pitchFamily="18" charset="0"/>
              <a:ea typeface="方正清刻本悦宋简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22183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64"/>
          <a:stretch/>
        </p:blipFill>
        <p:spPr>
          <a:xfrm rot="5400000">
            <a:off x="-577109" y="-193608"/>
            <a:ext cx="3068415" cy="3505980"/>
          </a:xfrm>
          <a:prstGeom prst="rect">
            <a:avLst/>
          </a:prstGeom>
        </p:spPr>
      </p:pic>
      <p:pic>
        <p:nvPicPr>
          <p:cNvPr id="16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64"/>
          <a:stretch/>
        </p:blipFill>
        <p:spPr>
          <a:xfrm>
            <a:off x="85403" y="4116821"/>
            <a:ext cx="3068415" cy="3505980"/>
          </a:xfrm>
          <a:prstGeom prst="rect">
            <a:avLst/>
          </a:prstGeom>
        </p:spPr>
      </p:pic>
      <p:pic>
        <p:nvPicPr>
          <p:cNvPr id="19" name="图片 6" descr="图片包含 室内, 物体&#10;&#10;描述已自动生成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5307" y="-15353"/>
            <a:ext cx="9716879" cy="6874941"/>
          </a:xfrm>
          <a:prstGeom prst="rect">
            <a:avLst/>
          </a:prstGeom>
        </p:spPr>
      </p:pic>
      <p:sp>
        <p:nvSpPr>
          <p:cNvPr id="20" name="文本框 48"/>
          <p:cNvSpPr txBox="1"/>
          <p:nvPr/>
        </p:nvSpPr>
        <p:spPr>
          <a:xfrm>
            <a:off x="876468" y="1570096"/>
            <a:ext cx="625332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9600" dirty="0" err="1">
                <a:solidFill>
                  <a:srgbClr val="10BBAD"/>
                </a:solidFill>
                <a:latin typeface="UTM Eremitage" panose="02040603050506020204" pitchFamily="18" charset="0"/>
                <a:ea typeface="方正清刻本悦宋简体" panose="02000000000000000000" pitchFamily="2" charset="-122"/>
              </a:rPr>
              <a:t>Tại</a:t>
            </a:r>
            <a:r>
              <a:rPr lang="en-US" altLang="zh-CN" sz="9600" dirty="0">
                <a:solidFill>
                  <a:srgbClr val="10BBAD"/>
                </a:solidFill>
                <a:latin typeface="UTM Eremitage" panose="02040603050506020204" pitchFamily="18" charset="0"/>
                <a:ea typeface="方正清刻本悦宋简体" panose="02000000000000000000" pitchFamily="2" charset="-122"/>
              </a:rPr>
              <a:t> </a:t>
            </a:r>
            <a:r>
              <a:rPr lang="en-US" altLang="zh-CN" sz="9600" dirty="0" err="1">
                <a:solidFill>
                  <a:srgbClr val="10BBAD"/>
                </a:solidFill>
                <a:latin typeface="UTM Eremitage" panose="02040603050506020204" pitchFamily="18" charset="0"/>
                <a:ea typeface="方正清刻本悦宋简体" panose="02000000000000000000" pitchFamily="2" charset="-122"/>
              </a:rPr>
              <a:t>nhà</a:t>
            </a:r>
            <a:r>
              <a:rPr lang="en-US" altLang="zh-CN" sz="9600" dirty="0">
                <a:solidFill>
                  <a:srgbClr val="10BBAD"/>
                </a:solidFill>
                <a:latin typeface="UTM Eremitage" panose="02040603050506020204" pitchFamily="18" charset="0"/>
                <a:ea typeface="方正清刻本悦宋简体" panose="02000000000000000000" pitchFamily="2" charset="-122"/>
              </a:rPr>
              <a:t> </a:t>
            </a:r>
          </a:p>
          <a:p>
            <a:pPr algn="ctr"/>
            <a:r>
              <a:rPr lang="en-US" altLang="zh-CN" sz="9600" dirty="0" err="1">
                <a:solidFill>
                  <a:srgbClr val="10BBAD"/>
                </a:solidFill>
                <a:latin typeface="UTM Eremitage" panose="02040603050506020204" pitchFamily="18" charset="0"/>
                <a:ea typeface="方正清刻本悦宋简体" panose="02000000000000000000" pitchFamily="2" charset="-122"/>
              </a:rPr>
              <a:t>Cá</a:t>
            </a:r>
            <a:r>
              <a:rPr lang="en-US" altLang="zh-CN" sz="9600" dirty="0">
                <a:solidFill>
                  <a:srgbClr val="10BBAD"/>
                </a:solidFill>
                <a:latin typeface="UTM Eremitage" panose="02040603050506020204" pitchFamily="18" charset="0"/>
                <a:ea typeface="方正清刻本悦宋简体" panose="02000000000000000000" pitchFamily="2" charset="-122"/>
              </a:rPr>
              <a:t> </a:t>
            </a:r>
            <a:r>
              <a:rPr lang="en-US" altLang="zh-CN" sz="9600" dirty="0" err="1">
                <a:solidFill>
                  <a:srgbClr val="10BBAD"/>
                </a:solidFill>
                <a:latin typeface="UTM Eremitage" panose="02040603050506020204" pitchFamily="18" charset="0"/>
                <a:ea typeface="方正清刻本悦宋简体" panose="02000000000000000000" pitchFamily="2" charset="-122"/>
              </a:rPr>
              <a:t>voi</a:t>
            </a:r>
            <a:endParaRPr lang="zh-CN" altLang="en-US" sz="9600" dirty="0">
              <a:solidFill>
                <a:srgbClr val="10BBAD"/>
              </a:solidFill>
              <a:latin typeface="UTM Eremitage" panose="02040603050506020204" pitchFamily="18" charset="0"/>
              <a:ea typeface="方正清刻本悦宋简体" panose="02000000000000000000" pitchFamily="2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 flipH="1">
            <a:off x="5484443" y="883514"/>
            <a:ext cx="8486035" cy="5845215"/>
            <a:chOff x="-2809304" y="-107721"/>
            <a:chExt cx="9399677" cy="6688916"/>
          </a:xfrm>
        </p:grpSpPr>
        <p:pic>
          <p:nvPicPr>
            <p:cNvPr id="10" name="图片 5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724" t="4714" r="8853" b="27643"/>
            <a:stretch/>
          </p:blipFill>
          <p:spPr>
            <a:xfrm rot="20613849" flipH="1">
              <a:off x="-1059365" y="1605633"/>
              <a:ext cx="6936059" cy="4638909"/>
            </a:xfrm>
            <a:prstGeom prst="rect">
              <a:avLst/>
            </a:prstGeom>
          </p:spPr>
        </p:pic>
        <p:pic>
          <p:nvPicPr>
            <p:cNvPr id="11" name="图片 6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751"/>
            <a:stretch/>
          </p:blipFill>
          <p:spPr>
            <a:xfrm rot="5400000">
              <a:off x="-1453923" y="-1463102"/>
              <a:ext cx="6688916" cy="93996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41552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91"/>
          <a:stretch/>
        </p:blipFill>
        <p:spPr>
          <a:xfrm>
            <a:off x="156390" y="155643"/>
            <a:ext cx="5593565" cy="65758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48" name="Group 47"/>
          <p:cNvGrpSpPr/>
          <p:nvPr/>
        </p:nvGrpSpPr>
        <p:grpSpPr>
          <a:xfrm>
            <a:off x="5904689" y="155643"/>
            <a:ext cx="6084112" cy="6549957"/>
            <a:chOff x="230908" y="166255"/>
            <a:chExt cx="11757893" cy="6539345"/>
          </a:xfrm>
        </p:grpSpPr>
        <p:sp>
          <p:nvSpPr>
            <p:cNvPr id="49" name="矩形 5"/>
            <p:cNvSpPr/>
            <p:nvPr/>
          </p:nvSpPr>
          <p:spPr>
            <a:xfrm>
              <a:off x="230908" y="166255"/>
              <a:ext cx="11757892" cy="6539345"/>
            </a:xfrm>
            <a:prstGeom prst="rect">
              <a:avLst/>
            </a:prstGeom>
            <a:solidFill>
              <a:schemeClr val="bg1">
                <a:alpha val="92000"/>
              </a:schemeClr>
            </a:solidFill>
            <a:ln>
              <a:noFill/>
            </a:ln>
            <a:effectLst>
              <a:outerShdw blurRad="406400" dir="5400000" algn="t" rotWithShape="0">
                <a:prstClr val="black">
                  <a:alpha val="8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" name="Half Frame 49"/>
            <p:cNvSpPr/>
            <p:nvPr/>
          </p:nvSpPr>
          <p:spPr>
            <a:xfrm>
              <a:off x="230908" y="166255"/>
              <a:ext cx="738909" cy="422635"/>
            </a:xfrm>
            <a:prstGeom prst="halfFrame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1" name="Half Frame 50"/>
            <p:cNvSpPr/>
            <p:nvPr/>
          </p:nvSpPr>
          <p:spPr>
            <a:xfrm rot="5400000">
              <a:off x="11398793" y="-1119"/>
              <a:ext cx="422632" cy="757385"/>
            </a:xfrm>
            <a:prstGeom prst="halfFrame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2" name="Half Frame 51"/>
            <p:cNvSpPr/>
            <p:nvPr/>
          </p:nvSpPr>
          <p:spPr>
            <a:xfrm rot="10800000" flipH="1">
              <a:off x="230908" y="6279689"/>
              <a:ext cx="738909" cy="425910"/>
            </a:xfrm>
            <a:prstGeom prst="halfFrame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3" name="Half Frame 52"/>
            <p:cNvSpPr/>
            <p:nvPr/>
          </p:nvSpPr>
          <p:spPr>
            <a:xfrm rot="5400000" flipH="1">
              <a:off x="11397152" y="6113954"/>
              <a:ext cx="425909" cy="757381"/>
            </a:xfrm>
            <a:prstGeom prst="halfFrame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54" name="文本框 48"/>
          <p:cNvSpPr txBox="1"/>
          <p:nvPr/>
        </p:nvSpPr>
        <p:spPr>
          <a:xfrm>
            <a:off x="6241606" y="246435"/>
            <a:ext cx="535528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3200" i="1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	</a:t>
            </a:r>
            <a:r>
              <a:rPr lang="en-US" altLang="zh-CN" sz="3200" i="1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Biểu</a:t>
            </a:r>
            <a:r>
              <a:rPr lang="en-US" altLang="zh-CN" sz="3200" i="1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đồ</a:t>
            </a:r>
            <a:r>
              <a:rPr lang="en-US" altLang="zh-CN" sz="3200" i="1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bên</a:t>
            </a:r>
            <a:r>
              <a:rPr lang="en-US" altLang="zh-CN" sz="3200" i="1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nói</a:t>
            </a:r>
            <a:r>
              <a:rPr lang="en-US" altLang="zh-CN" sz="3200" i="1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về</a:t>
            </a:r>
            <a:r>
              <a:rPr lang="en-US" altLang="zh-CN" sz="3200" i="1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số</a:t>
            </a:r>
            <a:r>
              <a:rPr lang="en-US" altLang="zh-CN" sz="3200" i="1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sách</a:t>
            </a:r>
            <a:r>
              <a:rPr lang="en-US" altLang="zh-CN" sz="3200" i="1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giáo</a:t>
            </a:r>
            <a:r>
              <a:rPr lang="en-US" altLang="zh-CN" sz="3200" i="1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khoa</a:t>
            </a:r>
            <a:r>
              <a:rPr lang="en-US" altLang="zh-CN" sz="3200" i="1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của</a:t>
            </a:r>
            <a:r>
              <a:rPr lang="en-US" altLang="zh-CN" sz="3200" i="1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một</a:t>
            </a:r>
            <a:r>
              <a:rPr lang="en-US" altLang="zh-CN" sz="3200" i="1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cửa</a:t>
            </a:r>
            <a:r>
              <a:rPr lang="en-US" altLang="zh-CN" sz="3200" i="1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hàng</a:t>
            </a:r>
            <a:r>
              <a:rPr lang="en-US" altLang="zh-CN" sz="3200" i="1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bán</a:t>
            </a:r>
            <a:r>
              <a:rPr lang="en-US" altLang="zh-CN" sz="3200" i="1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được</a:t>
            </a:r>
            <a:r>
              <a:rPr lang="en-US" altLang="zh-CN" sz="3200" i="1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trong</a:t>
            </a:r>
            <a:r>
              <a:rPr lang="en-US" altLang="zh-CN" sz="3200" i="1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bốn</a:t>
            </a:r>
            <a:r>
              <a:rPr lang="en-US" altLang="zh-CN" sz="3200" i="1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tuần</a:t>
            </a:r>
            <a:r>
              <a:rPr lang="en-US" altLang="zh-CN" sz="3200" i="1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trước</a:t>
            </a:r>
            <a:r>
              <a:rPr lang="en-US" altLang="zh-CN" sz="3200" i="1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ngày</a:t>
            </a:r>
            <a:r>
              <a:rPr lang="en-US" altLang="zh-CN" sz="3200" i="1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khai</a:t>
            </a:r>
            <a:r>
              <a:rPr lang="en-US" altLang="zh-CN" sz="3200" i="1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giảng</a:t>
            </a:r>
            <a:r>
              <a:rPr lang="en-US" altLang="zh-CN" sz="3200" i="1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. </a:t>
            </a:r>
            <a:endParaRPr lang="zh-CN" altLang="en-US" sz="3200" i="1" dirty="0">
              <a:solidFill>
                <a:srgbClr val="002060"/>
              </a:solidFill>
              <a:latin typeface="Arial" panose="020B0604020202020204" pitchFamily="34" charset="0"/>
              <a:ea typeface="方正清刻本悦宋简体" panose="020000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55" name="文本框 48"/>
          <p:cNvSpPr txBox="1"/>
          <p:nvPr/>
        </p:nvSpPr>
        <p:spPr>
          <a:xfrm>
            <a:off x="6327734" y="2399328"/>
            <a:ext cx="53552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>
                <a:solidFill>
                  <a:srgbClr val="4AA466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Dựa</a:t>
            </a:r>
            <a:r>
              <a:rPr lang="en-US" altLang="zh-CN" sz="3200" b="1" dirty="0">
                <a:solidFill>
                  <a:srgbClr val="4AA466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4AA466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vào</a:t>
            </a:r>
            <a:r>
              <a:rPr lang="en-US" altLang="zh-CN" sz="3200" b="1" dirty="0">
                <a:solidFill>
                  <a:srgbClr val="4AA466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4AA466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biểu</a:t>
            </a:r>
            <a:r>
              <a:rPr lang="en-US" altLang="zh-CN" sz="3200" b="1" dirty="0">
                <a:solidFill>
                  <a:srgbClr val="4AA466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4AA466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đồ</a:t>
            </a:r>
            <a:r>
              <a:rPr lang="en-US" altLang="zh-CN" sz="3200" b="1" dirty="0">
                <a:solidFill>
                  <a:srgbClr val="4AA466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4AA466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hãy</a:t>
            </a:r>
            <a:r>
              <a:rPr lang="en-US" altLang="zh-CN" sz="3200" b="1" dirty="0">
                <a:solidFill>
                  <a:srgbClr val="4AA466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4AA466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trả</a:t>
            </a:r>
            <a:r>
              <a:rPr lang="en-US" altLang="zh-CN" sz="3200" b="1" dirty="0">
                <a:solidFill>
                  <a:srgbClr val="4AA466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4AA466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lời</a:t>
            </a:r>
            <a:r>
              <a:rPr lang="en-US" altLang="zh-CN" sz="3200" b="1" dirty="0">
                <a:solidFill>
                  <a:srgbClr val="4AA466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4AA466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các</a:t>
            </a:r>
            <a:r>
              <a:rPr lang="en-US" altLang="zh-CN" sz="3200" b="1" dirty="0">
                <a:solidFill>
                  <a:srgbClr val="4AA466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4AA466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câu</a:t>
            </a:r>
            <a:r>
              <a:rPr lang="en-US" altLang="zh-CN" sz="3200" b="1" dirty="0">
                <a:solidFill>
                  <a:srgbClr val="4AA466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4AA466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hỏi</a:t>
            </a:r>
            <a:r>
              <a:rPr lang="en-US" altLang="zh-CN" sz="3200" b="1" dirty="0">
                <a:solidFill>
                  <a:srgbClr val="4AA466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4AA466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sau</a:t>
            </a:r>
            <a:r>
              <a:rPr lang="en-US" altLang="zh-CN" sz="3200" b="1" dirty="0">
                <a:solidFill>
                  <a:srgbClr val="4AA466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:</a:t>
            </a:r>
            <a:endParaRPr lang="zh-CN" altLang="en-US" sz="3200" b="1" dirty="0">
              <a:solidFill>
                <a:srgbClr val="4AA466"/>
              </a:solidFill>
              <a:latin typeface="Arial" panose="020B0604020202020204" pitchFamily="34" charset="0"/>
              <a:ea typeface="方正清刻本悦宋简体" panose="020000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56" name="文本框 48"/>
          <p:cNvSpPr txBox="1"/>
          <p:nvPr/>
        </p:nvSpPr>
        <p:spPr>
          <a:xfrm>
            <a:off x="6182955" y="3667610"/>
            <a:ext cx="56098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a) </a:t>
            </a:r>
            <a:r>
              <a:rPr lang="en-US" altLang="zh-CN" sz="3200" b="1" dirty="0" err="1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Tuần</a:t>
            </a:r>
            <a:r>
              <a:rPr lang="en-US" altLang="zh-CN" sz="3200" b="1" dirty="0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1 </a:t>
            </a:r>
            <a:r>
              <a:rPr lang="en-US" altLang="zh-CN" sz="3200" b="1" dirty="0" err="1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bán</a:t>
            </a:r>
            <a:r>
              <a:rPr lang="en-US" altLang="zh-CN" sz="3200" b="1" dirty="0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được</a:t>
            </a:r>
            <a:r>
              <a:rPr lang="en-US" altLang="zh-CN" sz="3200" b="1" dirty="0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ít</a:t>
            </a:r>
            <a:r>
              <a:rPr lang="en-US" altLang="zh-CN" sz="3200" b="1" dirty="0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hơn</a:t>
            </a:r>
            <a:r>
              <a:rPr lang="en-US" altLang="zh-CN" sz="3200" b="1" dirty="0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tuần</a:t>
            </a:r>
            <a:r>
              <a:rPr lang="en-US" altLang="zh-CN" sz="3200" b="1" dirty="0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4 </a:t>
            </a:r>
            <a:r>
              <a:rPr lang="en-US" altLang="zh-CN" sz="3200" b="1" dirty="0" err="1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bao</a:t>
            </a:r>
            <a:r>
              <a:rPr lang="en-US" altLang="zh-CN" sz="3200" b="1" dirty="0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nhiêu</a:t>
            </a:r>
            <a:r>
              <a:rPr lang="en-US" altLang="zh-CN" sz="3200" b="1" dirty="0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cuốn</a:t>
            </a:r>
            <a:r>
              <a:rPr lang="en-US" altLang="zh-CN" sz="3200" b="1" dirty="0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sách</a:t>
            </a:r>
            <a:r>
              <a:rPr lang="en-US" altLang="zh-CN" sz="3200" b="1" dirty="0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?</a:t>
            </a:r>
            <a:endParaRPr lang="zh-CN" altLang="en-US" sz="3200" b="1" dirty="0">
              <a:solidFill>
                <a:srgbClr val="FF0000"/>
              </a:solidFill>
              <a:latin typeface="Arial" panose="020B0604020202020204" pitchFamily="34" charset="0"/>
              <a:ea typeface="方正清刻本悦宋简体" panose="02000000000000000000" pitchFamily="2" charset="-122"/>
              <a:cs typeface="Arial" panose="020B0604020202020204" pitchFamily="34" charset="0"/>
            </a:endParaRPr>
          </a:p>
        </p:txBody>
      </p:sp>
      <p:pic>
        <p:nvPicPr>
          <p:cNvPr id="57" name="Picture 5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8982" y="4650031"/>
            <a:ext cx="2449817" cy="2023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952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  <p:bldP spid="5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91"/>
          <a:stretch/>
        </p:blipFill>
        <p:spPr>
          <a:xfrm>
            <a:off x="156390" y="155643"/>
            <a:ext cx="5593565" cy="65758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48" name="Group 47"/>
          <p:cNvGrpSpPr/>
          <p:nvPr/>
        </p:nvGrpSpPr>
        <p:grpSpPr>
          <a:xfrm>
            <a:off x="5904689" y="155643"/>
            <a:ext cx="6084112" cy="6549957"/>
            <a:chOff x="230908" y="166255"/>
            <a:chExt cx="11757893" cy="6539345"/>
          </a:xfrm>
        </p:grpSpPr>
        <p:sp>
          <p:nvSpPr>
            <p:cNvPr id="49" name="矩形 5"/>
            <p:cNvSpPr/>
            <p:nvPr/>
          </p:nvSpPr>
          <p:spPr>
            <a:xfrm>
              <a:off x="230908" y="166255"/>
              <a:ext cx="11757892" cy="6539345"/>
            </a:xfrm>
            <a:prstGeom prst="rect">
              <a:avLst/>
            </a:prstGeom>
            <a:solidFill>
              <a:schemeClr val="bg1">
                <a:alpha val="92000"/>
              </a:schemeClr>
            </a:solidFill>
            <a:ln>
              <a:noFill/>
            </a:ln>
            <a:effectLst>
              <a:outerShdw blurRad="406400" dir="5400000" algn="t" rotWithShape="0">
                <a:prstClr val="black">
                  <a:alpha val="8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" name="Half Frame 49"/>
            <p:cNvSpPr/>
            <p:nvPr/>
          </p:nvSpPr>
          <p:spPr>
            <a:xfrm>
              <a:off x="230908" y="166255"/>
              <a:ext cx="738909" cy="422635"/>
            </a:xfrm>
            <a:prstGeom prst="halfFrame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1" name="Half Frame 50"/>
            <p:cNvSpPr/>
            <p:nvPr/>
          </p:nvSpPr>
          <p:spPr>
            <a:xfrm rot="5400000">
              <a:off x="11398793" y="-1119"/>
              <a:ext cx="422632" cy="757385"/>
            </a:xfrm>
            <a:prstGeom prst="halfFrame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2" name="Half Frame 51"/>
            <p:cNvSpPr/>
            <p:nvPr/>
          </p:nvSpPr>
          <p:spPr>
            <a:xfrm rot="10800000" flipH="1">
              <a:off x="230908" y="6279689"/>
              <a:ext cx="738909" cy="425910"/>
            </a:xfrm>
            <a:prstGeom prst="halfFrame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3" name="Half Frame 52"/>
            <p:cNvSpPr/>
            <p:nvPr/>
          </p:nvSpPr>
          <p:spPr>
            <a:xfrm rot="5400000" flipH="1">
              <a:off x="11397152" y="6113954"/>
              <a:ext cx="425909" cy="757381"/>
            </a:xfrm>
            <a:prstGeom prst="halfFrame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56" name="文本框 48"/>
          <p:cNvSpPr txBox="1"/>
          <p:nvPr/>
        </p:nvSpPr>
        <p:spPr>
          <a:xfrm>
            <a:off x="6228892" y="324581"/>
            <a:ext cx="56098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a) </a:t>
            </a:r>
            <a:r>
              <a:rPr lang="en-US" altLang="zh-CN" sz="3200" b="1" dirty="0" err="1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Tuần</a:t>
            </a:r>
            <a:r>
              <a:rPr lang="en-US" altLang="zh-CN" sz="3200" b="1" dirty="0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1 </a:t>
            </a:r>
            <a:r>
              <a:rPr lang="en-US" altLang="zh-CN" sz="3200" b="1" dirty="0" err="1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bán</a:t>
            </a:r>
            <a:r>
              <a:rPr lang="en-US" altLang="zh-CN" sz="3200" b="1" dirty="0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được</a:t>
            </a:r>
            <a:r>
              <a:rPr lang="en-US" altLang="zh-CN" sz="3200" b="1" dirty="0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ít</a:t>
            </a:r>
            <a:r>
              <a:rPr lang="en-US" altLang="zh-CN" sz="3200" b="1" dirty="0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hơn</a:t>
            </a:r>
            <a:r>
              <a:rPr lang="en-US" altLang="zh-CN" sz="3200" b="1" dirty="0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tuần</a:t>
            </a:r>
            <a:r>
              <a:rPr lang="en-US" altLang="zh-CN" sz="3200" b="1" dirty="0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4 </a:t>
            </a:r>
            <a:r>
              <a:rPr lang="en-US" altLang="zh-CN" sz="3200" b="1" dirty="0" err="1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bao</a:t>
            </a:r>
            <a:r>
              <a:rPr lang="en-US" altLang="zh-CN" sz="3200" b="1" dirty="0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nhiêu</a:t>
            </a:r>
            <a:r>
              <a:rPr lang="en-US" altLang="zh-CN" sz="3200" b="1" dirty="0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cuốn</a:t>
            </a:r>
            <a:r>
              <a:rPr lang="en-US" altLang="zh-CN" sz="3200" b="1" dirty="0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sách</a:t>
            </a:r>
            <a:r>
              <a:rPr lang="en-US" altLang="zh-CN" sz="3200" b="1" dirty="0">
                <a:solidFill>
                  <a:srgbClr val="FF000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?</a:t>
            </a:r>
            <a:endParaRPr lang="zh-CN" altLang="en-US" sz="3200" b="1" dirty="0">
              <a:solidFill>
                <a:srgbClr val="FF0000"/>
              </a:solidFill>
              <a:latin typeface="Arial" panose="020B0604020202020204" pitchFamily="34" charset="0"/>
              <a:ea typeface="方正清刻本悦宋简体" panose="020000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817123" y="2441643"/>
            <a:ext cx="690664" cy="35019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817123" y="1679643"/>
            <a:ext cx="690664" cy="35019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003898" y="2568102"/>
            <a:ext cx="389106" cy="3472775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4256159" y="1838529"/>
            <a:ext cx="389106" cy="4202348"/>
          </a:xfrm>
          <a:prstGeom prst="rect">
            <a:avLst/>
          </a:prstGeom>
          <a:solidFill>
            <a:srgbClr val="FF8A9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文本框 48"/>
          <p:cNvSpPr txBox="1"/>
          <p:nvPr/>
        </p:nvSpPr>
        <p:spPr>
          <a:xfrm>
            <a:off x="5856048" y="1434698"/>
            <a:ext cx="608411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3200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	</a:t>
            </a:r>
            <a:r>
              <a:rPr lang="en-US" altLang="zh-CN" sz="3200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Số</a:t>
            </a:r>
            <a:r>
              <a:rPr lang="en-US" altLang="zh-CN" sz="3200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cuốn</a:t>
            </a:r>
            <a:r>
              <a:rPr lang="en-US" altLang="zh-CN" sz="3200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sách</a:t>
            </a:r>
            <a:r>
              <a:rPr lang="en-US" altLang="zh-CN" sz="3200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tuần</a:t>
            </a:r>
            <a:r>
              <a:rPr lang="en-US" altLang="zh-CN" sz="3200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1 </a:t>
            </a:r>
            <a:r>
              <a:rPr lang="en-US" altLang="zh-CN" sz="3200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bán</a:t>
            </a:r>
            <a:r>
              <a:rPr lang="en-US" altLang="zh-CN" sz="3200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được</a:t>
            </a:r>
            <a:r>
              <a:rPr lang="en-US" altLang="zh-CN" sz="3200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ít</a:t>
            </a:r>
            <a:r>
              <a:rPr lang="en-US" altLang="zh-CN" sz="3200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hơn</a:t>
            </a:r>
            <a:r>
              <a:rPr lang="en-US" altLang="zh-CN" sz="3200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tuần</a:t>
            </a:r>
            <a:r>
              <a:rPr lang="en-US" altLang="zh-CN" sz="3200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4 </a:t>
            </a:r>
            <a:r>
              <a:rPr lang="en-US" altLang="zh-CN" sz="3200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là</a:t>
            </a:r>
            <a:r>
              <a:rPr lang="en-US" altLang="zh-CN" sz="3200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en-US" altLang="zh-CN" sz="3200" b="1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5500 – 4500 = 1000 (</a:t>
            </a:r>
            <a:r>
              <a:rPr lang="en-US" altLang="zh-CN" sz="3200" b="1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cuốn</a:t>
            </a:r>
            <a:r>
              <a:rPr lang="en-US" altLang="zh-CN" sz="3200" b="1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sách</a:t>
            </a:r>
            <a:r>
              <a:rPr lang="en-US" altLang="zh-CN" sz="3200" b="1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)</a:t>
            </a:r>
          </a:p>
          <a:p>
            <a:pPr algn="ctr"/>
            <a:r>
              <a:rPr lang="en-US" altLang="zh-CN" sz="3200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Đáp</a:t>
            </a:r>
            <a:r>
              <a:rPr lang="en-US" altLang="zh-CN" sz="3200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số</a:t>
            </a:r>
            <a:r>
              <a:rPr lang="en-US" altLang="zh-CN" sz="3200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: 1000 </a:t>
            </a:r>
            <a:r>
              <a:rPr lang="en-US" altLang="zh-CN" sz="3200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cuốn</a:t>
            </a:r>
            <a:r>
              <a:rPr lang="en-US" altLang="zh-CN" sz="3200" dirty="0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Arial" panose="020B0604020202020204" pitchFamily="34" charset="0"/>
                <a:ea typeface="方正清刻本悦宋简体" panose="02000000000000000000" pitchFamily="2" charset="-122"/>
                <a:cs typeface="Arial" panose="020B0604020202020204" pitchFamily="34" charset="0"/>
              </a:rPr>
              <a:t>sách</a:t>
            </a:r>
            <a:endParaRPr lang="zh-CN" altLang="en-US" sz="3200" dirty="0">
              <a:solidFill>
                <a:srgbClr val="002060"/>
              </a:solidFill>
              <a:latin typeface="Arial" panose="020B0604020202020204" pitchFamily="34" charset="0"/>
              <a:ea typeface="方正清刻本悦宋简体" panose="02000000000000000000" pitchFamily="2" charset="-122"/>
              <a:cs typeface="Arial" panose="020B0604020202020204" pitchFamily="34" charset="0"/>
            </a:endParaRPr>
          </a:p>
        </p:txBody>
      </p:sp>
      <p:grpSp>
        <p:nvGrpSpPr>
          <p:cNvPr id="18" name="组合 8"/>
          <p:cNvGrpSpPr/>
          <p:nvPr/>
        </p:nvGrpSpPr>
        <p:grpSpPr>
          <a:xfrm flipH="1">
            <a:off x="7947164" y="3296450"/>
            <a:ext cx="4844850" cy="3378739"/>
            <a:chOff x="-2809304" y="-107721"/>
            <a:chExt cx="9399677" cy="6688916"/>
          </a:xfrm>
        </p:grpSpPr>
        <p:pic>
          <p:nvPicPr>
            <p:cNvPr id="19" name="图片 5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724" t="4714" r="8853" b="27643"/>
            <a:stretch/>
          </p:blipFill>
          <p:spPr>
            <a:xfrm rot="20613849" flipH="1">
              <a:off x="-1059365" y="1605633"/>
              <a:ext cx="6936059" cy="4638909"/>
            </a:xfrm>
            <a:prstGeom prst="rect">
              <a:avLst/>
            </a:prstGeom>
          </p:spPr>
        </p:pic>
        <p:pic>
          <p:nvPicPr>
            <p:cNvPr id="20" name="图片 6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751"/>
            <a:stretch/>
          </p:blipFill>
          <p:spPr>
            <a:xfrm rot="5400000">
              <a:off x="-1453923" y="-1463102"/>
              <a:ext cx="6688916" cy="9399677"/>
            </a:xfrm>
            <a:prstGeom prst="rect">
              <a:avLst/>
            </a:prstGeom>
          </p:spPr>
        </p:pic>
      </p:grpSp>
      <p:grpSp>
        <p:nvGrpSpPr>
          <p:cNvPr id="21" name="组合 10"/>
          <p:cNvGrpSpPr/>
          <p:nvPr/>
        </p:nvGrpSpPr>
        <p:grpSpPr>
          <a:xfrm flipH="1">
            <a:off x="5907432" y="4782233"/>
            <a:ext cx="2837601" cy="1939817"/>
            <a:chOff x="7247205" y="3566019"/>
            <a:chExt cx="4948631" cy="3382942"/>
          </a:xfrm>
        </p:grpSpPr>
        <p:pic>
          <p:nvPicPr>
            <p:cNvPr id="22" name="图片 7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426" t="67526" r="-108" b="9176"/>
            <a:stretch/>
          </p:blipFill>
          <p:spPr>
            <a:xfrm>
              <a:off x="9432971" y="3566019"/>
              <a:ext cx="2762865" cy="3301218"/>
            </a:xfrm>
            <a:prstGeom prst="rect">
              <a:avLst/>
            </a:prstGeom>
          </p:spPr>
        </p:pic>
        <p:pic>
          <p:nvPicPr>
            <p:cNvPr id="23" name="图片 8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565" t="76702" r="34189"/>
            <a:stretch/>
          </p:blipFill>
          <p:spPr>
            <a:xfrm>
              <a:off x="8732882" y="4650688"/>
              <a:ext cx="1400178" cy="2298273"/>
            </a:xfrm>
            <a:prstGeom prst="rect">
              <a:avLst/>
            </a:prstGeom>
          </p:spPr>
        </p:pic>
        <p:pic>
          <p:nvPicPr>
            <p:cNvPr id="24" name="图片 9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67541" b="90330" l="400" r="39600">
                          <a14:foregroundMark x1="19600" y1="87031" x2="18933" y2="89430"/>
                          <a14:foregroundMark x1="23733" y1="77961" x2="23733" y2="7796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810" r="58925" b="9534"/>
            <a:stretch/>
          </p:blipFill>
          <p:spPr>
            <a:xfrm flipH="1">
              <a:off x="7247205" y="4923320"/>
              <a:ext cx="1917482" cy="19642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0908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mph" presetSubtype="0" repeatCount="5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mph" presetSubtype="0" repeatCount="5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14" grpId="0" animBg="1"/>
      <p:bldP spid="14" grpId="1" animBg="1"/>
      <p:bldP spid="3" grpId="0" animBg="1"/>
      <p:bldP spid="16" grpId="0" animBg="1"/>
      <p:bldP spid="17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TRACKING_SLIDES" val="1"/>
  <p:tag name="GENSWF_OUTPUT_FILE_NAME" val="33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6640</TotalTime>
  <Words>245</Words>
  <Application>Microsoft Office PowerPoint</Application>
  <PresentationFormat>Custom</PresentationFormat>
  <Paragraphs>63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13</vt:i4>
      </vt:variant>
    </vt:vector>
  </HeadingPairs>
  <TitlesOfParts>
    <vt:vector size="35" baseType="lpstr">
      <vt:lpstr>Arial</vt:lpstr>
      <vt:lpstr>Signika</vt:lpstr>
      <vt:lpstr>Impact</vt:lpstr>
      <vt:lpstr>迷你简汉真广标</vt:lpstr>
      <vt:lpstr>Calibri</vt:lpstr>
      <vt:lpstr>等线</vt:lpstr>
      <vt:lpstr>UTM Azuki</vt:lpstr>
      <vt:lpstr>等线 Light</vt:lpstr>
      <vt:lpstr>UTM Eremitage</vt:lpstr>
      <vt:lpstr>UTM Nokia</vt:lpstr>
      <vt:lpstr>UTM Cabaret</vt:lpstr>
      <vt:lpstr>Times New Roman</vt:lpstr>
      <vt:lpstr>LiHei Pro</vt:lpstr>
      <vt:lpstr>Office 主题​​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Luyen tap chung tr 90</dc:title>
  <dc:subject>Toan 4</dc:subject>
  <dc:creator>KTUTS</dc:creator>
  <cp:keywords>VIET BAO</cp:keywords>
  <cp:lastModifiedBy>PHAN HOÀNG PHƯỚC HẠNH</cp:lastModifiedBy>
  <cp:revision>3642</cp:revision>
  <dcterms:created xsi:type="dcterms:W3CDTF">2015-12-01T09:06:39Z</dcterms:created>
  <dcterms:modified xsi:type="dcterms:W3CDTF">2021-12-26T08:05:34Z</dcterms:modified>
  <cp:version>T020</cp:version>
</cp:coreProperties>
</file>