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6"/>
  </p:notesMasterIdLst>
  <p:sldIdLst>
    <p:sldId id="281" r:id="rId2"/>
    <p:sldId id="282" r:id="rId3"/>
    <p:sldId id="283" r:id="rId4"/>
    <p:sldId id="285" r:id="rId5"/>
    <p:sldId id="328" r:id="rId6"/>
    <p:sldId id="329" r:id="rId7"/>
    <p:sldId id="288" r:id="rId8"/>
    <p:sldId id="331" r:id="rId9"/>
    <p:sldId id="332" r:id="rId10"/>
    <p:sldId id="333" r:id="rId11"/>
    <p:sldId id="334" r:id="rId12"/>
    <p:sldId id="335" r:id="rId13"/>
    <p:sldId id="336" r:id="rId14"/>
    <p:sldId id="337" r:id="rId15"/>
  </p:sldIdLst>
  <p:sldSz cx="12192000" cy="6858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UTM Avo" panose="02040603050506020204" pitchFamily="18" charset="0"/>
      <p:regular r:id="rId21"/>
      <p:bold r:id="rId22"/>
      <p:italic r:id="rId23"/>
      <p:boldItalic r:id="rId24"/>
    </p:embeddedFont>
    <p:embeddedFont>
      <p:font typeface="UTM Gradoo" panose="02040603050506020204" pitchFamily="18" charset="0"/>
      <p:regular r:id="rId25"/>
    </p:embeddedFont>
    <p:embeddedFont>
      <p:font typeface="UTM Guanine" panose="02040603050506020204" pitchFamily="18" charset="0"/>
      <p:regular r:id="rId26"/>
    </p:embeddedFont>
    <p:embeddedFont>
      <p:font typeface="UTM Mabella" panose="02040603050506020204" pitchFamily="18" charset="0"/>
      <p:regular r:id="rId27"/>
    </p:embeddedFont>
    <p:embeddedFont>
      <p:font typeface="UTM Showcard" panose="02040603050506020204" pitchFamily="18" charset="0"/>
      <p:regular r:id="rId28"/>
    </p:embeddedFont>
    <p:embeddedFont>
      <p:font typeface="UTM Soraya" panose="02040603050506020204" pitchFamily="18" charset="0"/>
      <p:regular r:id="rId29"/>
    </p:embeddedFont>
    <p:embeddedFont>
      <p:font typeface="UVN Banh Mi" pitchFamily="2" charset="0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87B7"/>
    <a:srgbClr val="73131E"/>
    <a:srgbClr val="58AB5D"/>
    <a:srgbClr val="42959C"/>
    <a:srgbClr val="DCA69C"/>
    <a:srgbClr val="0F3C3A"/>
    <a:srgbClr val="031428"/>
    <a:srgbClr val="E45F0F"/>
    <a:srgbClr val="01ABE4"/>
    <a:srgbClr val="7937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77" autoAdjust="0"/>
    <p:restoredTop sz="94660"/>
  </p:normalViewPr>
  <p:slideViewPr>
    <p:cSldViewPr snapToGrid="0">
      <p:cViewPr>
        <p:scale>
          <a:sx n="50" d="100"/>
          <a:sy n="50" d="100"/>
        </p:scale>
        <p:origin x="660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2299" y="7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161B82-04F2-438C-A0B6-79D50CD28878}" type="datetimeFigureOut">
              <a:rPr lang="en-US" smtClean="0"/>
              <a:t>26/12/2021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A60E4F-C8DE-4F51-BECF-07D78F3F0F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489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A60E4F-C8DE-4F51-BECF-07D78F3F0F5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3850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Bấm vào số để số chạy vào nhóm thích hợp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A60E4F-C8DE-4F51-BECF-07D78F3F0F5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2741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cánh</a:t>
            </a:r>
            <a:r>
              <a:rPr lang="en-US" dirty="0"/>
              <a:t> </a:t>
            </a:r>
            <a:r>
              <a:rPr lang="en-US" dirty="0" err="1"/>
              <a:t>cửa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A60E4F-C8DE-4F51-BECF-07D78F3F0F5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3634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cánh</a:t>
            </a:r>
            <a:r>
              <a:rPr lang="en-US" dirty="0"/>
              <a:t> </a:t>
            </a:r>
            <a:r>
              <a:rPr lang="en-US" dirty="0" err="1"/>
              <a:t>cửa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2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A60E4F-C8DE-4F51-BECF-07D78F3F0F5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5782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Bấm vào số để số chạy vào nhóm thích hợp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A60E4F-C8DE-4F51-BECF-07D78F3F0F5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7424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Bấm vào cánh cửa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A60E4F-C8DE-4F51-BECF-07D78F3F0F5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397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facebook.com/teamKTUTS" TargetMode="Externa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9962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2816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3BB12C22-0231-4321-A21A-875B70C55E8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16200" y="20078700"/>
            <a:ext cx="1881378" cy="1625303"/>
          </a:xfrm>
          <a:prstGeom prst="rect">
            <a:avLst/>
          </a:prstGeom>
        </p:spPr>
      </p:pic>
      <p:pic>
        <p:nvPicPr>
          <p:cNvPr id="4" name="Picture 3" descr="A picture containing diagram&#10;&#10;Description automatically generated">
            <a:extLst>
              <a:ext uri="{FF2B5EF4-FFF2-40B4-BE49-F238E27FC236}">
                <a16:creationId xmlns:a16="http://schemas.microsoft.com/office/drawing/2014/main" id="{C311BF55-1D63-4C2D-99FA-B0F993EE01F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2534900"/>
            <a:ext cx="1881378" cy="1625303"/>
          </a:xfrm>
          <a:prstGeom prst="rect">
            <a:avLst/>
          </a:prstGeom>
        </p:spPr>
      </p:pic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EB150A48-F059-4D14-9AFF-3C55244FEDB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0" y="-12382500"/>
            <a:ext cx="1881378" cy="1625303"/>
          </a:xfrm>
          <a:prstGeom prst="rect">
            <a:avLst/>
          </a:prstGeom>
        </p:spPr>
      </p:pic>
      <p:pic>
        <p:nvPicPr>
          <p:cNvPr id="6" name="Picture 5" descr="A picture containing diagram&#10;&#10;Description automatically generated">
            <a:extLst>
              <a:ext uri="{FF2B5EF4-FFF2-40B4-BE49-F238E27FC236}">
                <a16:creationId xmlns:a16="http://schemas.microsoft.com/office/drawing/2014/main" id="{C09EE34C-FFBA-469D-8FE5-2942AE97914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41271" y="-12334095"/>
            <a:ext cx="1881378" cy="16253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1B398E2-BEAB-47FB-B636-DE9DBE79789F}"/>
              </a:ext>
            </a:extLst>
          </p:cNvPr>
          <p:cNvSpPr txBox="1"/>
          <p:nvPr userDrawn="1"/>
        </p:nvSpPr>
        <p:spPr>
          <a:xfrm>
            <a:off x="4031190" y="12990322"/>
            <a:ext cx="93112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Liên hệ page: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https://www.facebook.com/teamKTUTS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Đây là sản phẩm của nhóm KTUTS. Mọi chi tiết vui lòng liên hệ page hoặc SĐT: 0922 645 654</a:t>
            </a:r>
          </a:p>
        </p:txBody>
      </p:sp>
      <p:pic>
        <p:nvPicPr>
          <p:cNvPr id="9" name="Picture 8" descr="A picture containing diagram&#10;&#10;Description automatically generated">
            <a:extLst>
              <a:ext uri="{FF2B5EF4-FFF2-40B4-BE49-F238E27FC236}">
                <a16:creationId xmlns:a16="http://schemas.microsoft.com/office/drawing/2014/main" id="{84D5FE76-5580-4CDA-95BA-8F9DED860F3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400" y="20383500"/>
            <a:ext cx="1881378" cy="162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097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6204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night, roof&#10;&#10;Description automatically generated">
            <a:extLst>
              <a:ext uri="{FF2B5EF4-FFF2-40B4-BE49-F238E27FC236}">
                <a16:creationId xmlns:a16="http://schemas.microsoft.com/office/drawing/2014/main" id="{0B01B872-9ABB-4716-B975-B5C3431E78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01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1929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6942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5230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5735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5381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www.facebook.com/teamKTUTS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diagram&#10;&#10;Description automatically generated">
            <a:extLst>
              <a:ext uri="{FF2B5EF4-FFF2-40B4-BE49-F238E27FC236}">
                <a16:creationId xmlns:a16="http://schemas.microsoft.com/office/drawing/2014/main" id="{76C51F8E-AA7F-4204-A98D-3A2CF379AD66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16200" y="20078700"/>
            <a:ext cx="1881378" cy="1625303"/>
          </a:xfrm>
          <a:prstGeom prst="rect">
            <a:avLst/>
          </a:prstGeom>
        </p:spPr>
      </p:pic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id="{DDC7FD2D-D379-4F3C-9273-E261C280ACD3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2534900"/>
            <a:ext cx="1881378" cy="1625303"/>
          </a:xfrm>
          <a:prstGeom prst="rect">
            <a:avLst/>
          </a:prstGeom>
        </p:spPr>
      </p:pic>
      <p:pic>
        <p:nvPicPr>
          <p:cNvPr id="9" name="Picture 8" descr="A picture containing diagram&#10;&#10;Description automatically generated">
            <a:extLst>
              <a:ext uri="{FF2B5EF4-FFF2-40B4-BE49-F238E27FC236}">
                <a16:creationId xmlns:a16="http://schemas.microsoft.com/office/drawing/2014/main" id="{313CD457-431D-4096-BF81-D23F9B557080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0" y="-12382500"/>
            <a:ext cx="1881378" cy="1625303"/>
          </a:xfrm>
          <a:prstGeom prst="rect">
            <a:avLst/>
          </a:prstGeom>
        </p:spPr>
      </p:pic>
      <p:pic>
        <p:nvPicPr>
          <p:cNvPr id="10" name="Picture 9" descr="A picture containing diagram&#10;&#10;Description automatically generated">
            <a:extLst>
              <a:ext uri="{FF2B5EF4-FFF2-40B4-BE49-F238E27FC236}">
                <a16:creationId xmlns:a16="http://schemas.microsoft.com/office/drawing/2014/main" id="{0756F31C-F9C7-4293-8B8F-F40FD5214957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41271" y="-12334095"/>
            <a:ext cx="1881378" cy="162530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75688A0-7482-41B6-B8E0-BC42F31479CB}"/>
              </a:ext>
            </a:extLst>
          </p:cNvPr>
          <p:cNvSpPr txBox="1"/>
          <p:nvPr userDrawn="1"/>
        </p:nvSpPr>
        <p:spPr>
          <a:xfrm>
            <a:off x="4031190" y="12990322"/>
            <a:ext cx="93112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Liên hệ page: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https://www.facebook.com/teamKTUTS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Đây là sản phẩm của nhóm KTUTS. Mọi chi tiết vui lòng liên hệ page hoặc SĐT: 0922 645 654</a:t>
            </a:r>
          </a:p>
        </p:txBody>
      </p:sp>
      <p:pic>
        <p:nvPicPr>
          <p:cNvPr id="12" name="Picture 11" descr="A picture containing diagram&#10;&#10;Description automatically generated">
            <a:extLst>
              <a:ext uri="{FF2B5EF4-FFF2-40B4-BE49-F238E27FC236}">
                <a16:creationId xmlns:a16="http://schemas.microsoft.com/office/drawing/2014/main" id="{6DE7ABF6-F8BA-42D6-B02B-4E9E235854FF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400" y="20383500"/>
            <a:ext cx="1881378" cy="1625303"/>
          </a:xfrm>
          <a:prstGeom prst="rect">
            <a:avLst/>
          </a:prstGeom>
        </p:spPr>
      </p:pic>
      <p:pic>
        <p:nvPicPr>
          <p:cNvPr id="13" name="Picture 12" descr="A picture containing diagram&#10;&#10;Description automatically generated">
            <a:extLst>
              <a:ext uri="{FF2B5EF4-FFF2-40B4-BE49-F238E27FC236}">
                <a16:creationId xmlns:a16="http://schemas.microsoft.com/office/drawing/2014/main" id="{18BA5399-C802-4B4C-9FAD-6062D40DF13F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16200" y="20078700"/>
            <a:ext cx="1881378" cy="1625303"/>
          </a:xfrm>
          <a:prstGeom prst="rect">
            <a:avLst/>
          </a:prstGeom>
        </p:spPr>
      </p:pic>
      <p:pic>
        <p:nvPicPr>
          <p:cNvPr id="14" name="Picture 13" descr="A picture containing diagram&#10;&#10;Description automatically generated">
            <a:extLst>
              <a:ext uri="{FF2B5EF4-FFF2-40B4-BE49-F238E27FC236}">
                <a16:creationId xmlns:a16="http://schemas.microsoft.com/office/drawing/2014/main" id="{789FE6DF-3398-4A73-AEFE-65B1120E544B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2534900"/>
            <a:ext cx="1881378" cy="1625303"/>
          </a:xfrm>
          <a:prstGeom prst="rect">
            <a:avLst/>
          </a:prstGeom>
        </p:spPr>
      </p:pic>
      <p:pic>
        <p:nvPicPr>
          <p:cNvPr id="15" name="Picture 14" descr="A picture containing diagram&#10;&#10;Description automatically generated">
            <a:extLst>
              <a:ext uri="{FF2B5EF4-FFF2-40B4-BE49-F238E27FC236}">
                <a16:creationId xmlns:a16="http://schemas.microsoft.com/office/drawing/2014/main" id="{BDBF656F-4468-42DB-A547-B3B01AAF9710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0" y="-12382500"/>
            <a:ext cx="1881378" cy="1625303"/>
          </a:xfrm>
          <a:prstGeom prst="rect">
            <a:avLst/>
          </a:prstGeom>
        </p:spPr>
      </p:pic>
      <p:pic>
        <p:nvPicPr>
          <p:cNvPr id="16" name="Picture 15" descr="A picture containing diagram&#10;&#10;Description automatically generated">
            <a:extLst>
              <a:ext uri="{FF2B5EF4-FFF2-40B4-BE49-F238E27FC236}">
                <a16:creationId xmlns:a16="http://schemas.microsoft.com/office/drawing/2014/main" id="{97E633CC-959B-435A-825F-85037DA8261C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41271" y="-12334095"/>
            <a:ext cx="1881378" cy="162530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1BBBE85-A445-450D-B084-25DA5F1362B7}"/>
              </a:ext>
            </a:extLst>
          </p:cNvPr>
          <p:cNvSpPr txBox="1"/>
          <p:nvPr userDrawn="1"/>
        </p:nvSpPr>
        <p:spPr>
          <a:xfrm>
            <a:off x="4031190" y="12990322"/>
            <a:ext cx="93112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Liên hệ page: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https://www.facebook.com/teamKTUTS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Đây là sản phẩm của nhóm KTUTS. Mọi chi tiết vui lòng liên hệ page hoặc SĐT: 0922 645 654</a:t>
            </a:r>
          </a:p>
        </p:txBody>
      </p:sp>
      <p:pic>
        <p:nvPicPr>
          <p:cNvPr id="18" name="Picture 17" descr="A picture containing diagram&#10;&#10;Description automatically generated">
            <a:extLst>
              <a:ext uri="{FF2B5EF4-FFF2-40B4-BE49-F238E27FC236}">
                <a16:creationId xmlns:a16="http://schemas.microsoft.com/office/drawing/2014/main" id="{4CF0353A-EE3F-4102-A491-EB60408BAC7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400" y="20383500"/>
            <a:ext cx="1881378" cy="162530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DA83986-0944-4BD1-908E-45F3784EFAC0}"/>
              </a:ext>
            </a:extLst>
          </p:cNvPr>
          <p:cNvSpPr txBox="1"/>
          <p:nvPr userDrawn="1"/>
        </p:nvSpPr>
        <p:spPr>
          <a:xfrm>
            <a:off x="11570548" y="6488668"/>
            <a:ext cx="6214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F8BCD6"/>
                </a:solidFill>
                <a:latin typeface="UTM Mabella" panose="02040603050506020204" pitchFamily="18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3273663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60" r:id="rId3"/>
    <p:sldLayoutId id="2147483662" r:id="rId4"/>
    <p:sldLayoutId id="2147483663" r:id="rId5"/>
    <p:sldLayoutId id="2147483661" r:id="rId6"/>
    <p:sldLayoutId id="2147483664" r:id="rId7"/>
    <p:sldLayoutId id="2147483665" r:id="rId8"/>
    <p:sldLayoutId id="2147483666" r:id="rId9"/>
    <p:sldLayoutId id="214748366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microsoft.com/office/2007/relationships/hdphoto" Target="../media/hdphoto4.wdp"/><Relationship Id="rId18" Type="http://schemas.openxmlformats.org/officeDocument/2006/relationships/image" Target="../media/image19.png"/><Relationship Id="rId3" Type="http://schemas.openxmlformats.org/officeDocument/2006/relationships/slideLayout" Target="../slideLayouts/slideLayout9.xml"/><Relationship Id="rId21" Type="http://schemas.openxmlformats.org/officeDocument/2006/relationships/image" Target="../media/image27.png"/><Relationship Id="rId7" Type="http://schemas.microsoft.com/office/2007/relationships/hdphoto" Target="../media/hdphoto1.wdp"/><Relationship Id="rId12" Type="http://schemas.openxmlformats.org/officeDocument/2006/relationships/image" Target="../media/image18.png"/><Relationship Id="rId17" Type="http://schemas.microsoft.com/office/2007/relationships/hdphoto" Target="../media/hdphoto6.wdp"/><Relationship Id="rId2" Type="http://schemas.openxmlformats.org/officeDocument/2006/relationships/audio" Target="../media/media2.mp3"/><Relationship Id="rId16" Type="http://schemas.openxmlformats.org/officeDocument/2006/relationships/image" Target="../media/image25.png"/><Relationship Id="rId20" Type="http://schemas.microsoft.com/office/2007/relationships/hdphoto" Target="../media/hdphoto7.wdp"/><Relationship Id="rId1" Type="http://schemas.microsoft.com/office/2007/relationships/media" Target="../media/media2.mp3"/><Relationship Id="rId6" Type="http://schemas.openxmlformats.org/officeDocument/2006/relationships/image" Target="../media/image15.png"/><Relationship Id="rId11" Type="http://schemas.microsoft.com/office/2007/relationships/hdphoto" Target="../media/hdphoto3.wdp"/><Relationship Id="rId5" Type="http://schemas.openxmlformats.org/officeDocument/2006/relationships/audio" Target="../media/audio3.wav"/><Relationship Id="rId15" Type="http://schemas.microsoft.com/office/2007/relationships/hdphoto" Target="../media/hdphoto5.wdp"/><Relationship Id="rId10" Type="http://schemas.openxmlformats.org/officeDocument/2006/relationships/image" Target="../media/image17.png"/><Relationship Id="rId19" Type="http://schemas.openxmlformats.org/officeDocument/2006/relationships/image" Target="../media/image26.png"/><Relationship Id="rId4" Type="http://schemas.openxmlformats.org/officeDocument/2006/relationships/notesSlide" Target="../notesSlides/notesSlide6.xml"/><Relationship Id="rId9" Type="http://schemas.microsoft.com/office/2007/relationships/hdphoto" Target="../media/hdphoto2.wdp"/><Relationship Id="rId14" Type="http://schemas.openxmlformats.org/officeDocument/2006/relationships/image" Target="../media/image22.png"/><Relationship Id="rId22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9.png"/><Relationship Id="rId5" Type="http://schemas.openxmlformats.org/officeDocument/2006/relationships/image" Target="../media/image23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16.png"/><Relationship Id="rId10" Type="http://schemas.openxmlformats.org/officeDocument/2006/relationships/image" Target="../media/image18.png"/><Relationship Id="rId4" Type="http://schemas.microsoft.com/office/2007/relationships/hdphoto" Target="../media/hdphoto1.wdp"/><Relationship Id="rId9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slide" Target="slide7.xml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6.png"/><Relationship Id="rId12" Type="http://schemas.microsoft.com/office/2007/relationships/hdphoto" Target="../media/hdphoto4.wdp"/><Relationship Id="rId17" Type="http://schemas.openxmlformats.org/officeDocument/2006/relationships/image" Target="../media/image23.png"/><Relationship Id="rId2" Type="http://schemas.openxmlformats.org/officeDocument/2006/relationships/audio" Target="../media/media1.wav"/><Relationship Id="rId16" Type="http://schemas.openxmlformats.org/officeDocument/2006/relationships/image" Target="../media/image19.png"/><Relationship Id="rId1" Type="http://schemas.microsoft.com/office/2007/relationships/media" Target="../media/media1.wav"/><Relationship Id="rId6" Type="http://schemas.microsoft.com/office/2007/relationships/hdphoto" Target="../media/hdphoto1.wdp"/><Relationship Id="rId11" Type="http://schemas.openxmlformats.org/officeDocument/2006/relationships/image" Target="../media/image18.png"/><Relationship Id="rId5" Type="http://schemas.openxmlformats.org/officeDocument/2006/relationships/image" Target="../media/image15.png"/><Relationship Id="rId15" Type="http://schemas.microsoft.com/office/2007/relationships/hdphoto" Target="../media/hdphoto5.wdp"/><Relationship Id="rId10" Type="http://schemas.microsoft.com/office/2007/relationships/hdphoto" Target="../media/hdphoto3.wdp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slide" Target="slide10.xml"/><Relationship Id="rId18" Type="http://schemas.openxmlformats.org/officeDocument/2006/relationships/image" Target="../media/image19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6.png"/><Relationship Id="rId12" Type="http://schemas.microsoft.com/office/2007/relationships/hdphoto" Target="../media/hdphoto4.wdp"/><Relationship Id="rId17" Type="http://schemas.microsoft.com/office/2007/relationships/hdphoto" Target="../media/hdphoto6.wdp"/><Relationship Id="rId2" Type="http://schemas.openxmlformats.org/officeDocument/2006/relationships/audio" Target="../media/media1.wav"/><Relationship Id="rId16" Type="http://schemas.openxmlformats.org/officeDocument/2006/relationships/image" Target="../media/image25.png"/><Relationship Id="rId1" Type="http://schemas.microsoft.com/office/2007/relationships/media" Target="../media/media1.wav"/><Relationship Id="rId6" Type="http://schemas.microsoft.com/office/2007/relationships/hdphoto" Target="../media/hdphoto1.wdp"/><Relationship Id="rId11" Type="http://schemas.openxmlformats.org/officeDocument/2006/relationships/image" Target="../media/image18.png"/><Relationship Id="rId5" Type="http://schemas.openxmlformats.org/officeDocument/2006/relationships/image" Target="../media/image15.png"/><Relationship Id="rId15" Type="http://schemas.microsoft.com/office/2007/relationships/hdphoto" Target="../media/hdphoto5.wdp"/><Relationship Id="rId10" Type="http://schemas.microsoft.com/office/2007/relationships/hdphoto" Target="../media/hdphoto3.wdp"/><Relationship Id="rId19" Type="http://schemas.openxmlformats.org/officeDocument/2006/relationships/image" Target="../media/image23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2897686-2CAE-4EEC-8688-4EBAECDD399D}"/>
              </a:ext>
            </a:extLst>
          </p:cNvPr>
          <p:cNvGrpSpPr/>
          <p:nvPr/>
        </p:nvGrpSpPr>
        <p:grpSpPr>
          <a:xfrm>
            <a:off x="7191279" y="900223"/>
            <a:ext cx="6440213" cy="604969"/>
            <a:chOff x="679793" y="4042311"/>
            <a:chExt cx="10047815" cy="344894"/>
          </a:xfrm>
        </p:grpSpPr>
        <p:sp>
          <p:nvSpPr>
            <p:cNvPr id="3" name="TextBox 22">
              <a:extLst>
                <a:ext uri="{FF2B5EF4-FFF2-40B4-BE49-F238E27FC236}">
                  <a16:creationId xmlns:a16="http://schemas.microsoft.com/office/drawing/2014/main" id="{E45223DD-CA9E-4D5D-B934-C14467533A9A}"/>
                </a:ext>
              </a:extLst>
            </p:cNvPr>
            <p:cNvSpPr txBox="1"/>
            <p:nvPr/>
          </p:nvSpPr>
          <p:spPr>
            <a:xfrm>
              <a:off x="679793" y="4055688"/>
              <a:ext cx="10047815" cy="3315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80"/>
                </a:lnSpc>
                <a:spcBef>
                  <a:spcPct val="0"/>
                </a:spcBef>
              </a:pPr>
              <a:r>
                <a:rPr lang="en-US" sz="9600" b="1" spc="130">
                  <a:solidFill>
                    <a:schemeClr val="bg2">
                      <a:lumMod val="25000"/>
                    </a:schemeClr>
                  </a:solidFill>
                  <a:latin typeface="UTM Soraya" panose="02040603050506020204" pitchFamily="18" charset="0"/>
                </a:rPr>
                <a:t>TOÁN</a:t>
              </a:r>
              <a:endParaRPr lang="en-US" sz="9600" b="1" u="none" spc="130" dirty="0">
                <a:solidFill>
                  <a:schemeClr val="bg2">
                    <a:lumMod val="25000"/>
                  </a:schemeClr>
                </a:solidFill>
                <a:latin typeface="UTM Soraya" panose="02040603050506020204" pitchFamily="18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8A8C62A-B0ED-4B97-9525-915978F7A75D}"/>
                </a:ext>
              </a:extLst>
            </p:cNvPr>
            <p:cNvSpPr txBox="1"/>
            <p:nvPr/>
          </p:nvSpPr>
          <p:spPr>
            <a:xfrm>
              <a:off x="2380802" y="4042311"/>
              <a:ext cx="6505045" cy="33151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lnSpc>
                  <a:spcPts val="3380"/>
                </a:lnSpc>
                <a:spcBef>
                  <a:spcPct val="0"/>
                </a:spcBef>
              </a:pPr>
              <a:r>
                <a:rPr lang="en-US" sz="9600" b="1" spc="130">
                  <a:gradFill flip="none" rotWithShape="1">
                    <a:gsLst>
                      <a:gs pos="20000">
                        <a:srgbClr val="A2253F"/>
                      </a:gs>
                      <a:gs pos="45000">
                        <a:srgbClr val="BE2C4B"/>
                      </a:gs>
                      <a:gs pos="87000">
                        <a:srgbClr val="D85672"/>
                      </a:gs>
                    </a:gsLst>
                    <a:lin ang="16200000" scaled="1"/>
                    <a:tileRect/>
                  </a:gradFill>
                  <a:latin typeface="UTM Soraya" panose="02040603050506020204" pitchFamily="18" charset="0"/>
                </a:rPr>
                <a:t>TOÁN</a:t>
              </a:r>
              <a:endParaRPr lang="en-US" sz="9600" b="1" u="none" spc="130" dirty="0">
                <a:gradFill flip="none" rotWithShape="1">
                  <a:gsLst>
                    <a:gs pos="20000">
                      <a:srgbClr val="A2253F"/>
                    </a:gs>
                    <a:gs pos="45000">
                      <a:srgbClr val="BE2C4B"/>
                    </a:gs>
                    <a:gs pos="87000">
                      <a:srgbClr val="D85672"/>
                    </a:gs>
                  </a:gsLst>
                  <a:lin ang="16200000" scaled="1"/>
                  <a:tileRect/>
                </a:gradFill>
                <a:latin typeface="UTM Soraya" panose="02040603050506020204" pitchFamily="18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FB194578-0B1D-4786-B188-B229E6C42E6A}"/>
              </a:ext>
            </a:extLst>
          </p:cNvPr>
          <p:cNvSpPr txBox="1"/>
          <p:nvPr/>
        </p:nvSpPr>
        <p:spPr>
          <a:xfrm>
            <a:off x="4684823" y="3015936"/>
            <a:ext cx="286168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>
                <a:ln w="19050">
                  <a:noFill/>
                </a:ln>
                <a:gradFill>
                  <a:gsLst>
                    <a:gs pos="28000">
                      <a:schemeClr val="accent6">
                        <a:lumMod val="50000"/>
                      </a:schemeClr>
                    </a:gs>
                    <a:gs pos="59000">
                      <a:srgbClr val="5E913B"/>
                    </a:gs>
                    <a:gs pos="83000">
                      <a:schemeClr val="accent6">
                        <a:lumMod val="50000"/>
                      </a:schemeClr>
                    </a:gs>
                  </a:gsLst>
                  <a:lin ang="5400000" scaled="1"/>
                </a:gradFill>
                <a:effectLst>
                  <a:outerShdw blurRad="12700" dist="38100" dir="2700000" algn="tl">
                    <a:srgbClr val="A7FDFA"/>
                  </a:outerShdw>
                </a:effectLst>
                <a:latin typeface="UTM Gradoo" panose="02040603050506020204" pitchFamily="18" charset="0"/>
              </a:rPr>
              <a:t>Trang 96</a:t>
            </a:r>
          </a:p>
        </p:txBody>
      </p:sp>
      <p:pic>
        <p:nvPicPr>
          <p:cNvPr id="6" name="Picture 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6ED20F4-9042-4C89-846C-DD9DC5F7D5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99" y="1285365"/>
            <a:ext cx="6524330" cy="163337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16C823D4-C21E-4E3A-9F22-0FBF69D149BC}"/>
              </a:ext>
            </a:extLst>
          </p:cNvPr>
          <p:cNvGrpSpPr/>
          <p:nvPr/>
        </p:nvGrpSpPr>
        <p:grpSpPr>
          <a:xfrm>
            <a:off x="1498743" y="3015936"/>
            <a:ext cx="2373830" cy="3683444"/>
            <a:chOff x="1498743" y="3015936"/>
            <a:chExt cx="2373830" cy="3683444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CAABE85-31AD-4889-8B1C-116EC78C79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7630" y="4719977"/>
              <a:ext cx="1004943" cy="1004943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2BCF063-8D4D-4602-AC36-6C39FE5487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8743" y="3015936"/>
              <a:ext cx="1871359" cy="3683444"/>
            </a:xfrm>
            <a:prstGeom prst="rect">
              <a:avLst/>
            </a:prstGeom>
          </p:spPr>
        </p:pic>
      </p:grpSp>
      <p:pic>
        <p:nvPicPr>
          <p:cNvPr id="9" name="Picture 8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83B206AB-B5A7-4FBD-B710-B84C89BDBC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57760">
            <a:off x="6211865" y="1231679"/>
            <a:ext cx="916988" cy="653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33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3E56FA6-089E-429F-98D3-2595824A876F}"/>
              </a:ext>
            </a:extLst>
          </p:cNvPr>
          <p:cNvGrpSpPr/>
          <p:nvPr/>
        </p:nvGrpSpPr>
        <p:grpSpPr>
          <a:xfrm>
            <a:off x="333896" y="2075014"/>
            <a:ext cx="8443568" cy="1560483"/>
            <a:chOff x="1031161" y="2520411"/>
            <a:chExt cx="5107927" cy="146491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BA52940-2B48-43D1-8F6C-024B712ED2DE}"/>
                </a:ext>
              </a:extLst>
            </p:cNvPr>
            <p:cNvGrpSpPr/>
            <p:nvPr/>
          </p:nvGrpSpPr>
          <p:grpSpPr>
            <a:xfrm>
              <a:off x="1122603" y="2520411"/>
              <a:ext cx="5016485" cy="1354277"/>
              <a:chOff x="1183450" y="577127"/>
              <a:chExt cx="10642347" cy="4882243"/>
            </a:xfrm>
          </p:grpSpPr>
          <p:sp>
            <p:nvSpPr>
              <p:cNvPr id="7" name="สี่เหลี่ยมผืนผ้ามุมมน 2">
                <a:extLst>
                  <a:ext uri="{FF2B5EF4-FFF2-40B4-BE49-F238E27FC236}">
                    <a16:creationId xmlns:a16="http://schemas.microsoft.com/office/drawing/2014/main" id="{3528A61C-9859-4AAF-B828-FEB7AA97DF04}"/>
                  </a:ext>
                </a:extLst>
              </p:cNvPr>
              <p:cNvSpPr/>
              <p:nvPr/>
            </p:nvSpPr>
            <p:spPr>
              <a:xfrm>
                <a:off x="1309417" y="577127"/>
                <a:ext cx="10516380" cy="4711056"/>
              </a:xfrm>
              <a:custGeom>
                <a:avLst/>
                <a:gdLst>
                  <a:gd name="connsiteX0" fmla="*/ 0 w 9144000"/>
                  <a:gd name="connsiteY0" fmla="*/ 814500 h 4886900"/>
                  <a:gd name="connsiteX1" fmla="*/ 814500 w 9144000"/>
                  <a:gd name="connsiteY1" fmla="*/ 0 h 4886900"/>
                  <a:gd name="connsiteX2" fmla="*/ 8329500 w 9144000"/>
                  <a:gd name="connsiteY2" fmla="*/ 0 h 4886900"/>
                  <a:gd name="connsiteX3" fmla="*/ 9144000 w 9144000"/>
                  <a:gd name="connsiteY3" fmla="*/ 814500 h 4886900"/>
                  <a:gd name="connsiteX4" fmla="*/ 9144000 w 9144000"/>
                  <a:gd name="connsiteY4" fmla="*/ 4072400 h 4886900"/>
                  <a:gd name="connsiteX5" fmla="*/ 8329500 w 9144000"/>
                  <a:gd name="connsiteY5" fmla="*/ 4886900 h 4886900"/>
                  <a:gd name="connsiteX6" fmla="*/ 814500 w 9144000"/>
                  <a:gd name="connsiteY6" fmla="*/ 4886900 h 4886900"/>
                  <a:gd name="connsiteX7" fmla="*/ 0 w 9144000"/>
                  <a:gd name="connsiteY7" fmla="*/ 4072400 h 4886900"/>
                  <a:gd name="connsiteX8" fmla="*/ 0 w 9144000"/>
                  <a:gd name="connsiteY8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814572 w 9144072"/>
                  <a:gd name="connsiteY6" fmla="*/ 4886900 h 4886900"/>
                  <a:gd name="connsiteX7" fmla="*/ 72 w 9144072"/>
                  <a:gd name="connsiteY7" fmla="*/ 4072400 h 4886900"/>
                  <a:gd name="connsiteX8" fmla="*/ 327875 w 9144072"/>
                  <a:gd name="connsiteY8" fmla="*/ 2519203 h 4886900"/>
                  <a:gd name="connsiteX9" fmla="*/ 72 w 9144072"/>
                  <a:gd name="connsiteY9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20641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8919784 w 9144072"/>
                  <a:gd name="connsiteY4" fmla="*/ 2795249 h 4886900"/>
                  <a:gd name="connsiteX5" fmla="*/ 9144072 w 9144072"/>
                  <a:gd name="connsiteY5" fmla="*/ 4020641 h 4886900"/>
                  <a:gd name="connsiteX6" fmla="*/ 8329572 w 9144072"/>
                  <a:gd name="connsiteY6" fmla="*/ 4886900 h 4886900"/>
                  <a:gd name="connsiteX7" fmla="*/ 3157339 w 9144072"/>
                  <a:gd name="connsiteY7" fmla="*/ 4572290 h 4886900"/>
                  <a:gd name="connsiteX8" fmla="*/ 814572 w 9144072"/>
                  <a:gd name="connsiteY8" fmla="*/ 4886900 h 4886900"/>
                  <a:gd name="connsiteX9" fmla="*/ 72 w 9144072"/>
                  <a:gd name="connsiteY9" fmla="*/ 4072400 h 4886900"/>
                  <a:gd name="connsiteX10" fmla="*/ 327875 w 9144072"/>
                  <a:gd name="connsiteY10" fmla="*/ 2519203 h 4886900"/>
                  <a:gd name="connsiteX11" fmla="*/ 72 w 9144072"/>
                  <a:gd name="connsiteY11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4744599 w 9144072"/>
                  <a:gd name="connsiteY2" fmla="*/ 310841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5538229 w 9144072"/>
                  <a:gd name="connsiteY2" fmla="*/ 224577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8329572 w 9144072"/>
                  <a:gd name="connsiteY3" fmla="*/ 465536 h 5352436"/>
                  <a:gd name="connsiteX4" fmla="*/ 9144072 w 9144072"/>
                  <a:gd name="connsiteY4" fmla="*/ 1280036 h 5352436"/>
                  <a:gd name="connsiteX5" fmla="*/ 8919784 w 9144072"/>
                  <a:gd name="connsiteY5" fmla="*/ 3260785 h 5352436"/>
                  <a:gd name="connsiteX6" fmla="*/ 9144072 w 9144072"/>
                  <a:gd name="connsiteY6" fmla="*/ 4486177 h 5352436"/>
                  <a:gd name="connsiteX7" fmla="*/ 8329572 w 9144072"/>
                  <a:gd name="connsiteY7" fmla="*/ 5352436 h 5352436"/>
                  <a:gd name="connsiteX8" fmla="*/ 3157339 w 9144072"/>
                  <a:gd name="connsiteY8" fmla="*/ 5037826 h 5352436"/>
                  <a:gd name="connsiteX9" fmla="*/ 814572 w 9144072"/>
                  <a:gd name="connsiteY9" fmla="*/ 5352436 h 5352436"/>
                  <a:gd name="connsiteX10" fmla="*/ 72 w 9144072"/>
                  <a:gd name="connsiteY10" fmla="*/ 4537936 h 5352436"/>
                  <a:gd name="connsiteX11" fmla="*/ 327875 w 9144072"/>
                  <a:gd name="connsiteY11" fmla="*/ 2984739 h 5352436"/>
                  <a:gd name="connsiteX12" fmla="*/ 72 w 9144072"/>
                  <a:gd name="connsiteY12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329572 w 9144072"/>
                  <a:gd name="connsiteY4" fmla="*/ 465536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550990"/>
                  <a:gd name="connsiteX1" fmla="*/ 814572 w 9144072"/>
                  <a:gd name="connsiteY1" fmla="*/ 465536 h 5550990"/>
                  <a:gd name="connsiteX2" fmla="*/ 3105580 w 9144072"/>
                  <a:gd name="connsiteY2" fmla="*/ 0 h 5550990"/>
                  <a:gd name="connsiteX3" fmla="*/ 5986804 w 9144072"/>
                  <a:gd name="connsiteY3" fmla="*/ 414068 h 5550990"/>
                  <a:gd name="connsiteX4" fmla="*/ 8277814 w 9144072"/>
                  <a:gd name="connsiteY4" fmla="*/ 206743 h 5550990"/>
                  <a:gd name="connsiteX5" fmla="*/ 9144072 w 9144072"/>
                  <a:gd name="connsiteY5" fmla="*/ 1280036 h 5550990"/>
                  <a:gd name="connsiteX6" fmla="*/ 8919784 w 9144072"/>
                  <a:gd name="connsiteY6" fmla="*/ 3260785 h 5550990"/>
                  <a:gd name="connsiteX7" fmla="*/ 9144072 w 9144072"/>
                  <a:gd name="connsiteY7" fmla="*/ 4486177 h 5550990"/>
                  <a:gd name="connsiteX8" fmla="*/ 8329572 w 9144072"/>
                  <a:gd name="connsiteY8" fmla="*/ 5352436 h 5550990"/>
                  <a:gd name="connsiteX9" fmla="*/ 5917792 w 9144072"/>
                  <a:gd name="connsiteY9" fmla="*/ 5538158 h 5550990"/>
                  <a:gd name="connsiteX10" fmla="*/ 3157339 w 9144072"/>
                  <a:gd name="connsiteY10" fmla="*/ 5037826 h 5550990"/>
                  <a:gd name="connsiteX11" fmla="*/ 814572 w 9144072"/>
                  <a:gd name="connsiteY11" fmla="*/ 5352436 h 5550990"/>
                  <a:gd name="connsiteX12" fmla="*/ 72 w 9144072"/>
                  <a:gd name="connsiteY12" fmla="*/ 4537936 h 5550990"/>
                  <a:gd name="connsiteX13" fmla="*/ 327875 w 9144072"/>
                  <a:gd name="connsiteY13" fmla="*/ 2984739 h 5550990"/>
                  <a:gd name="connsiteX14" fmla="*/ 72 w 9144072"/>
                  <a:gd name="connsiteY14" fmla="*/ 1280036 h 5550990"/>
                  <a:gd name="connsiteX0" fmla="*/ 72 w 9144072"/>
                  <a:gd name="connsiteY0" fmla="*/ 1280036 h 5545698"/>
                  <a:gd name="connsiteX1" fmla="*/ 814572 w 9144072"/>
                  <a:gd name="connsiteY1" fmla="*/ 465536 h 5545698"/>
                  <a:gd name="connsiteX2" fmla="*/ 3105580 w 9144072"/>
                  <a:gd name="connsiteY2" fmla="*/ 0 h 5545698"/>
                  <a:gd name="connsiteX3" fmla="*/ 5986804 w 9144072"/>
                  <a:gd name="connsiteY3" fmla="*/ 414068 h 5545698"/>
                  <a:gd name="connsiteX4" fmla="*/ 8277814 w 9144072"/>
                  <a:gd name="connsiteY4" fmla="*/ 206743 h 5545698"/>
                  <a:gd name="connsiteX5" fmla="*/ 9144072 w 9144072"/>
                  <a:gd name="connsiteY5" fmla="*/ 1280036 h 5545698"/>
                  <a:gd name="connsiteX6" fmla="*/ 8919784 w 9144072"/>
                  <a:gd name="connsiteY6" fmla="*/ 3260785 h 5545698"/>
                  <a:gd name="connsiteX7" fmla="*/ 9144072 w 9144072"/>
                  <a:gd name="connsiteY7" fmla="*/ 4486177 h 5545698"/>
                  <a:gd name="connsiteX8" fmla="*/ 8329572 w 9144072"/>
                  <a:gd name="connsiteY8" fmla="*/ 5352436 h 5545698"/>
                  <a:gd name="connsiteX9" fmla="*/ 5917792 w 9144072"/>
                  <a:gd name="connsiteY9" fmla="*/ 5538158 h 5545698"/>
                  <a:gd name="connsiteX10" fmla="*/ 3157339 w 9144072"/>
                  <a:gd name="connsiteY10" fmla="*/ 5037826 h 5545698"/>
                  <a:gd name="connsiteX11" fmla="*/ 814572 w 9144072"/>
                  <a:gd name="connsiteY11" fmla="*/ 5352436 h 5545698"/>
                  <a:gd name="connsiteX12" fmla="*/ 72 w 9144072"/>
                  <a:gd name="connsiteY12" fmla="*/ 4537936 h 5545698"/>
                  <a:gd name="connsiteX13" fmla="*/ 327875 w 9144072"/>
                  <a:gd name="connsiteY13" fmla="*/ 2984739 h 5545698"/>
                  <a:gd name="connsiteX14" fmla="*/ 72 w 9144072"/>
                  <a:gd name="connsiteY14" fmla="*/ 1280036 h 5545698"/>
                  <a:gd name="connsiteX0" fmla="*/ 72 w 9144072"/>
                  <a:gd name="connsiteY0" fmla="*/ 1280036 h 5538158"/>
                  <a:gd name="connsiteX1" fmla="*/ 814572 w 9144072"/>
                  <a:gd name="connsiteY1" fmla="*/ 465536 h 5538158"/>
                  <a:gd name="connsiteX2" fmla="*/ 3105580 w 9144072"/>
                  <a:gd name="connsiteY2" fmla="*/ 0 h 5538158"/>
                  <a:gd name="connsiteX3" fmla="*/ 5986804 w 9144072"/>
                  <a:gd name="connsiteY3" fmla="*/ 414068 h 5538158"/>
                  <a:gd name="connsiteX4" fmla="*/ 8277814 w 9144072"/>
                  <a:gd name="connsiteY4" fmla="*/ 206743 h 5538158"/>
                  <a:gd name="connsiteX5" fmla="*/ 9144072 w 9144072"/>
                  <a:gd name="connsiteY5" fmla="*/ 1280036 h 5538158"/>
                  <a:gd name="connsiteX6" fmla="*/ 8919784 w 9144072"/>
                  <a:gd name="connsiteY6" fmla="*/ 3260785 h 5538158"/>
                  <a:gd name="connsiteX7" fmla="*/ 9144072 w 9144072"/>
                  <a:gd name="connsiteY7" fmla="*/ 4486177 h 5538158"/>
                  <a:gd name="connsiteX8" fmla="*/ 8329572 w 9144072"/>
                  <a:gd name="connsiteY8" fmla="*/ 5352436 h 5538158"/>
                  <a:gd name="connsiteX9" fmla="*/ 5917792 w 9144072"/>
                  <a:gd name="connsiteY9" fmla="*/ 5538158 h 5538158"/>
                  <a:gd name="connsiteX10" fmla="*/ 3157339 w 9144072"/>
                  <a:gd name="connsiteY10" fmla="*/ 5037826 h 5538158"/>
                  <a:gd name="connsiteX11" fmla="*/ 814572 w 9144072"/>
                  <a:gd name="connsiteY11" fmla="*/ 5352436 h 5538158"/>
                  <a:gd name="connsiteX12" fmla="*/ 72 w 9144072"/>
                  <a:gd name="connsiteY12" fmla="*/ 4537936 h 5538158"/>
                  <a:gd name="connsiteX13" fmla="*/ 327875 w 9144072"/>
                  <a:gd name="connsiteY13" fmla="*/ 2984739 h 5538158"/>
                  <a:gd name="connsiteX14" fmla="*/ 72 w 9144072"/>
                  <a:gd name="connsiteY14" fmla="*/ 1280036 h 5538158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617420"/>
                  <a:gd name="connsiteX1" fmla="*/ 814572 w 9144072"/>
                  <a:gd name="connsiteY1" fmla="*/ 465536 h 5617420"/>
                  <a:gd name="connsiteX2" fmla="*/ 3105580 w 9144072"/>
                  <a:gd name="connsiteY2" fmla="*/ 0 h 5617420"/>
                  <a:gd name="connsiteX3" fmla="*/ 5986804 w 9144072"/>
                  <a:gd name="connsiteY3" fmla="*/ 414068 h 5617420"/>
                  <a:gd name="connsiteX4" fmla="*/ 8277814 w 9144072"/>
                  <a:gd name="connsiteY4" fmla="*/ 206743 h 5617420"/>
                  <a:gd name="connsiteX5" fmla="*/ 9144072 w 9144072"/>
                  <a:gd name="connsiteY5" fmla="*/ 1280036 h 5617420"/>
                  <a:gd name="connsiteX6" fmla="*/ 8919784 w 9144072"/>
                  <a:gd name="connsiteY6" fmla="*/ 3260785 h 5617420"/>
                  <a:gd name="connsiteX7" fmla="*/ 9144072 w 9144072"/>
                  <a:gd name="connsiteY7" fmla="*/ 4486177 h 5617420"/>
                  <a:gd name="connsiteX8" fmla="*/ 8329572 w 9144072"/>
                  <a:gd name="connsiteY8" fmla="*/ 5352436 h 5617420"/>
                  <a:gd name="connsiteX9" fmla="*/ 5917792 w 9144072"/>
                  <a:gd name="connsiteY9" fmla="*/ 5538158 h 5617420"/>
                  <a:gd name="connsiteX10" fmla="*/ 2973790 w 9144072"/>
                  <a:gd name="connsiteY10" fmla="*/ 5503653 h 5617420"/>
                  <a:gd name="connsiteX11" fmla="*/ 814572 w 9144072"/>
                  <a:gd name="connsiteY11" fmla="*/ 5352436 h 5617420"/>
                  <a:gd name="connsiteX12" fmla="*/ 72 w 9144072"/>
                  <a:gd name="connsiteY12" fmla="*/ 4537936 h 5617420"/>
                  <a:gd name="connsiteX13" fmla="*/ 327875 w 9144072"/>
                  <a:gd name="connsiteY13" fmla="*/ 2984739 h 5617420"/>
                  <a:gd name="connsiteX14" fmla="*/ 72 w 9144072"/>
                  <a:gd name="connsiteY14" fmla="*/ 1280036 h 5617420"/>
                  <a:gd name="connsiteX0" fmla="*/ 72 w 9144072"/>
                  <a:gd name="connsiteY0" fmla="*/ 1280036 h 5541262"/>
                  <a:gd name="connsiteX1" fmla="*/ 814572 w 9144072"/>
                  <a:gd name="connsiteY1" fmla="*/ 465536 h 5541262"/>
                  <a:gd name="connsiteX2" fmla="*/ 3105580 w 9144072"/>
                  <a:gd name="connsiteY2" fmla="*/ 0 h 5541262"/>
                  <a:gd name="connsiteX3" fmla="*/ 5986804 w 9144072"/>
                  <a:gd name="connsiteY3" fmla="*/ 414068 h 5541262"/>
                  <a:gd name="connsiteX4" fmla="*/ 8277814 w 9144072"/>
                  <a:gd name="connsiteY4" fmla="*/ 206743 h 5541262"/>
                  <a:gd name="connsiteX5" fmla="*/ 9144072 w 9144072"/>
                  <a:gd name="connsiteY5" fmla="*/ 1280036 h 5541262"/>
                  <a:gd name="connsiteX6" fmla="*/ 8919784 w 9144072"/>
                  <a:gd name="connsiteY6" fmla="*/ 3260785 h 5541262"/>
                  <a:gd name="connsiteX7" fmla="*/ 9144072 w 9144072"/>
                  <a:gd name="connsiteY7" fmla="*/ 4486177 h 5541262"/>
                  <a:gd name="connsiteX8" fmla="*/ 8329572 w 9144072"/>
                  <a:gd name="connsiteY8" fmla="*/ 5352436 h 5541262"/>
                  <a:gd name="connsiteX9" fmla="*/ 5867734 w 9144072"/>
                  <a:gd name="connsiteY9" fmla="*/ 5434641 h 5541262"/>
                  <a:gd name="connsiteX10" fmla="*/ 2973790 w 9144072"/>
                  <a:gd name="connsiteY10" fmla="*/ 5503653 h 5541262"/>
                  <a:gd name="connsiteX11" fmla="*/ 814572 w 9144072"/>
                  <a:gd name="connsiteY11" fmla="*/ 5352436 h 5541262"/>
                  <a:gd name="connsiteX12" fmla="*/ 72 w 9144072"/>
                  <a:gd name="connsiteY12" fmla="*/ 4537936 h 5541262"/>
                  <a:gd name="connsiteX13" fmla="*/ 327875 w 9144072"/>
                  <a:gd name="connsiteY13" fmla="*/ 2984739 h 5541262"/>
                  <a:gd name="connsiteX14" fmla="*/ 72 w 9144072"/>
                  <a:gd name="connsiteY14" fmla="*/ 1280036 h 5541262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655267"/>
                  <a:gd name="connsiteX1" fmla="*/ 814572 w 9144072"/>
                  <a:gd name="connsiteY1" fmla="*/ 465536 h 5655267"/>
                  <a:gd name="connsiteX2" fmla="*/ 3105580 w 9144072"/>
                  <a:gd name="connsiteY2" fmla="*/ 0 h 5655267"/>
                  <a:gd name="connsiteX3" fmla="*/ 5986804 w 9144072"/>
                  <a:gd name="connsiteY3" fmla="*/ 414068 h 5655267"/>
                  <a:gd name="connsiteX4" fmla="*/ 8277814 w 9144072"/>
                  <a:gd name="connsiteY4" fmla="*/ 206743 h 5655267"/>
                  <a:gd name="connsiteX5" fmla="*/ 9144072 w 9144072"/>
                  <a:gd name="connsiteY5" fmla="*/ 1280036 h 5655267"/>
                  <a:gd name="connsiteX6" fmla="*/ 8919784 w 9144072"/>
                  <a:gd name="connsiteY6" fmla="*/ 3260785 h 5655267"/>
                  <a:gd name="connsiteX7" fmla="*/ 9144072 w 9144072"/>
                  <a:gd name="connsiteY7" fmla="*/ 4486177 h 5655267"/>
                  <a:gd name="connsiteX8" fmla="*/ 8329572 w 9144072"/>
                  <a:gd name="connsiteY8" fmla="*/ 5507712 h 5655267"/>
                  <a:gd name="connsiteX9" fmla="*/ 5867734 w 9144072"/>
                  <a:gd name="connsiteY9" fmla="*/ 5434641 h 5655267"/>
                  <a:gd name="connsiteX10" fmla="*/ 2973790 w 9144072"/>
                  <a:gd name="connsiteY10" fmla="*/ 5503653 h 5655267"/>
                  <a:gd name="connsiteX11" fmla="*/ 814572 w 9144072"/>
                  <a:gd name="connsiteY11" fmla="*/ 5352436 h 5655267"/>
                  <a:gd name="connsiteX12" fmla="*/ 72 w 9144072"/>
                  <a:gd name="connsiteY12" fmla="*/ 4537936 h 5655267"/>
                  <a:gd name="connsiteX13" fmla="*/ 327875 w 9144072"/>
                  <a:gd name="connsiteY13" fmla="*/ 2984739 h 5655267"/>
                  <a:gd name="connsiteX14" fmla="*/ 72 w 9144072"/>
                  <a:gd name="connsiteY14" fmla="*/ 1280036 h 565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144072" h="5655267">
                    <a:moveTo>
                      <a:pt x="72" y="1280036"/>
                    </a:moveTo>
                    <a:cubicBezTo>
                      <a:pt x="72" y="830200"/>
                      <a:pt x="364736" y="465536"/>
                      <a:pt x="814572" y="465536"/>
                    </a:cubicBezTo>
                    <a:cubicBezTo>
                      <a:pt x="2118830" y="465633"/>
                      <a:pt x="1801322" y="-97"/>
                      <a:pt x="3105580" y="0"/>
                    </a:cubicBezTo>
                    <a:cubicBezTo>
                      <a:pt x="4042984" y="80513"/>
                      <a:pt x="5049400" y="419819"/>
                      <a:pt x="5986804" y="414068"/>
                    </a:cubicBezTo>
                    <a:cubicBezTo>
                      <a:pt x="6750474" y="344960"/>
                      <a:pt x="7410627" y="155082"/>
                      <a:pt x="8277814" y="206743"/>
                    </a:cubicBezTo>
                    <a:cubicBezTo>
                      <a:pt x="8813914" y="258502"/>
                      <a:pt x="9144072" y="830200"/>
                      <a:pt x="9144072" y="1280036"/>
                    </a:cubicBezTo>
                    <a:cubicBezTo>
                      <a:pt x="9144072" y="1808014"/>
                      <a:pt x="8919784" y="2732807"/>
                      <a:pt x="8919784" y="3260785"/>
                    </a:cubicBezTo>
                    <a:lnTo>
                      <a:pt x="9144072" y="4486177"/>
                    </a:lnTo>
                    <a:cubicBezTo>
                      <a:pt x="9144072" y="4936013"/>
                      <a:pt x="8796661" y="5386942"/>
                      <a:pt x="8329572" y="5507712"/>
                    </a:cubicBezTo>
                    <a:cubicBezTo>
                      <a:pt x="7705595" y="5697419"/>
                      <a:pt x="6816037" y="5211031"/>
                      <a:pt x="5867734" y="5434641"/>
                    </a:cubicBezTo>
                    <a:cubicBezTo>
                      <a:pt x="4971189" y="5640998"/>
                      <a:pt x="3740896" y="5773271"/>
                      <a:pt x="2973790" y="5503653"/>
                    </a:cubicBezTo>
                    <a:cubicBezTo>
                      <a:pt x="2242927" y="5177203"/>
                      <a:pt x="1595494" y="5247566"/>
                      <a:pt x="814572" y="5352436"/>
                    </a:cubicBezTo>
                    <a:cubicBezTo>
                      <a:pt x="364736" y="5352436"/>
                      <a:pt x="72" y="4987772"/>
                      <a:pt x="72" y="4537936"/>
                    </a:cubicBezTo>
                    <a:cubicBezTo>
                      <a:pt x="-5679" y="4002951"/>
                      <a:pt x="333626" y="3519724"/>
                      <a:pt x="327875" y="2984739"/>
                    </a:cubicBezTo>
                    <a:cubicBezTo>
                      <a:pt x="333626" y="2433757"/>
                      <a:pt x="-5679" y="1831018"/>
                      <a:pt x="72" y="1280036"/>
                    </a:cubicBezTo>
                    <a:close/>
                  </a:path>
                </a:pathLst>
              </a:custGeom>
              <a:pattFill prst="pct5">
                <a:fgClr>
                  <a:schemeClr val="bg1"/>
                </a:fgClr>
                <a:bgClr>
                  <a:srgbClr val="3AC3A9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1"/>
                <a:endParaRPr lang="en-US" sz="4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สี่เหลี่ยมผืนผ้ามุมมน 2">
                <a:extLst>
                  <a:ext uri="{FF2B5EF4-FFF2-40B4-BE49-F238E27FC236}">
                    <a16:creationId xmlns:a16="http://schemas.microsoft.com/office/drawing/2014/main" id="{E1DC222C-905A-46D1-9EDA-5CA3BE1FEB01}"/>
                  </a:ext>
                </a:extLst>
              </p:cNvPr>
              <p:cNvSpPr/>
              <p:nvPr/>
            </p:nvSpPr>
            <p:spPr>
              <a:xfrm>
                <a:off x="1183450" y="857734"/>
                <a:ext cx="10448355" cy="4601636"/>
              </a:xfrm>
              <a:custGeom>
                <a:avLst/>
                <a:gdLst>
                  <a:gd name="connsiteX0" fmla="*/ 0 w 9144000"/>
                  <a:gd name="connsiteY0" fmla="*/ 814500 h 4886900"/>
                  <a:gd name="connsiteX1" fmla="*/ 814500 w 9144000"/>
                  <a:gd name="connsiteY1" fmla="*/ 0 h 4886900"/>
                  <a:gd name="connsiteX2" fmla="*/ 8329500 w 9144000"/>
                  <a:gd name="connsiteY2" fmla="*/ 0 h 4886900"/>
                  <a:gd name="connsiteX3" fmla="*/ 9144000 w 9144000"/>
                  <a:gd name="connsiteY3" fmla="*/ 814500 h 4886900"/>
                  <a:gd name="connsiteX4" fmla="*/ 9144000 w 9144000"/>
                  <a:gd name="connsiteY4" fmla="*/ 4072400 h 4886900"/>
                  <a:gd name="connsiteX5" fmla="*/ 8329500 w 9144000"/>
                  <a:gd name="connsiteY5" fmla="*/ 4886900 h 4886900"/>
                  <a:gd name="connsiteX6" fmla="*/ 814500 w 9144000"/>
                  <a:gd name="connsiteY6" fmla="*/ 4886900 h 4886900"/>
                  <a:gd name="connsiteX7" fmla="*/ 0 w 9144000"/>
                  <a:gd name="connsiteY7" fmla="*/ 4072400 h 4886900"/>
                  <a:gd name="connsiteX8" fmla="*/ 0 w 9144000"/>
                  <a:gd name="connsiteY8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814572 w 9144072"/>
                  <a:gd name="connsiteY6" fmla="*/ 4886900 h 4886900"/>
                  <a:gd name="connsiteX7" fmla="*/ 72 w 9144072"/>
                  <a:gd name="connsiteY7" fmla="*/ 4072400 h 4886900"/>
                  <a:gd name="connsiteX8" fmla="*/ 327875 w 9144072"/>
                  <a:gd name="connsiteY8" fmla="*/ 2519203 h 4886900"/>
                  <a:gd name="connsiteX9" fmla="*/ 72 w 9144072"/>
                  <a:gd name="connsiteY9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20641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8919784 w 9144072"/>
                  <a:gd name="connsiteY4" fmla="*/ 2795249 h 4886900"/>
                  <a:gd name="connsiteX5" fmla="*/ 9144072 w 9144072"/>
                  <a:gd name="connsiteY5" fmla="*/ 4020641 h 4886900"/>
                  <a:gd name="connsiteX6" fmla="*/ 8329572 w 9144072"/>
                  <a:gd name="connsiteY6" fmla="*/ 4886900 h 4886900"/>
                  <a:gd name="connsiteX7" fmla="*/ 3157339 w 9144072"/>
                  <a:gd name="connsiteY7" fmla="*/ 4572290 h 4886900"/>
                  <a:gd name="connsiteX8" fmla="*/ 814572 w 9144072"/>
                  <a:gd name="connsiteY8" fmla="*/ 4886900 h 4886900"/>
                  <a:gd name="connsiteX9" fmla="*/ 72 w 9144072"/>
                  <a:gd name="connsiteY9" fmla="*/ 4072400 h 4886900"/>
                  <a:gd name="connsiteX10" fmla="*/ 327875 w 9144072"/>
                  <a:gd name="connsiteY10" fmla="*/ 2519203 h 4886900"/>
                  <a:gd name="connsiteX11" fmla="*/ 72 w 9144072"/>
                  <a:gd name="connsiteY11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4744599 w 9144072"/>
                  <a:gd name="connsiteY2" fmla="*/ 310841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5538229 w 9144072"/>
                  <a:gd name="connsiteY2" fmla="*/ 224577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8329572 w 9144072"/>
                  <a:gd name="connsiteY3" fmla="*/ 465536 h 5352436"/>
                  <a:gd name="connsiteX4" fmla="*/ 9144072 w 9144072"/>
                  <a:gd name="connsiteY4" fmla="*/ 1280036 h 5352436"/>
                  <a:gd name="connsiteX5" fmla="*/ 8919784 w 9144072"/>
                  <a:gd name="connsiteY5" fmla="*/ 3260785 h 5352436"/>
                  <a:gd name="connsiteX6" fmla="*/ 9144072 w 9144072"/>
                  <a:gd name="connsiteY6" fmla="*/ 4486177 h 5352436"/>
                  <a:gd name="connsiteX7" fmla="*/ 8329572 w 9144072"/>
                  <a:gd name="connsiteY7" fmla="*/ 5352436 h 5352436"/>
                  <a:gd name="connsiteX8" fmla="*/ 3157339 w 9144072"/>
                  <a:gd name="connsiteY8" fmla="*/ 5037826 h 5352436"/>
                  <a:gd name="connsiteX9" fmla="*/ 814572 w 9144072"/>
                  <a:gd name="connsiteY9" fmla="*/ 5352436 h 5352436"/>
                  <a:gd name="connsiteX10" fmla="*/ 72 w 9144072"/>
                  <a:gd name="connsiteY10" fmla="*/ 4537936 h 5352436"/>
                  <a:gd name="connsiteX11" fmla="*/ 327875 w 9144072"/>
                  <a:gd name="connsiteY11" fmla="*/ 2984739 h 5352436"/>
                  <a:gd name="connsiteX12" fmla="*/ 72 w 9144072"/>
                  <a:gd name="connsiteY12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329572 w 9144072"/>
                  <a:gd name="connsiteY4" fmla="*/ 465536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550990"/>
                  <a:gd name="connsiteX1" fmla="*/ 814572 w 9144072"/>
                  <a:gd name="connsiteY1" fmla="*/ 465536 h 5550990"/>
                  <a:gd name="connsiteX2" fmla="*/ 3105580 w 9144072"/>
                  <a:gd name="connsiteY2" fmla="*/ 0 h 5550990"/>
                  <a:gd name="connsiteX3" fmla="*/ 5986804 w 9144072"/>
                  <a:gd name="connsiteY3" fmla="*/ 414068 h 5550990"/>
                  <a:gd name="connsiteX4" fmla="*/ 8277814 w 9144072"/>
                  <a:gd name="connsiteY4" fmla="*/ 206743 h 5550990"/>
                  <a:gd name="connsiteX5" fmla="*/ 9144072 w 9144072"/>
                  <a:gd name="connsiteY5" fmla="*/ 1280036 h 5550990"/>
                  <a:gd name="connsiteX6" fmla="*/ 8919784 w 9144072"/>
                  <a:gd name="connsiteY6" fmla="*/ 3260785 h 5550990"/>
                  <a:gd name="connsiteX7" fmla="*/ 9144072 w 9144072"/>
                  <a:gd name="connsiteY7" fmla="*/ 4486177 h 5550990"/>
                  <a:gd name="connsiteX8" fmla="*/ 8329572 w 9144072"/>
                  <a:gd name="connsiteY8" fmla="*/ 5352436 h 5550990"/>
                  <a:gd name="connsiteX9" fmla="*/ 5917792 w 9144072"/>
                  <a:gd name="connsiteY9" fmla="*/ 5538158 h 5550990"/>
                  <a:gd name="connsiteX10" fmla="*/ 3157339 w 9144072"/>
                  <a:gd name="connsiteY10" fmla="*/ 5037826 h 5550990"/>
                  <a:gd name="connsiteX11" fmla="*/ 814572 w 9144072"/>
                  <a:gd name="connsiteY11" fmla="*/ 5352436 h 5550990"/>
                  <a:gd name="connsiteX12" fmla="*/ 72 w 9144072"/>
                  <a:gd name="connsiteY12" fmla="*/ 4537936 h 5550990"/>
                  <a:gd name="connsiteX13" fmla="*/ 327875 w 9144072"/>
                  <a:gd name="connsiteY13" fmla="*/ 2984739 h 5550990"/>
                  <a:gd name="connsiteX14" fmla="*/ 72 w 9144072"/>
                  <a:gd name="connsiteY14" fmla="*/ 1280036 h 5550990"/>
                  <a:gd name="connsiteX0" fmla="*/ 72 w 9144072"/>
                  <a:gd name="connsiteY0" fmla="*/ 1280036 h 5545698"/>
                  <a:gd name="connsiteX1" fmla="*/ 814572 w 9144072"/>
                  <a:gd name="connsiteY1" fmla="*/ 465536 h 5545698"/>
                  <a:gd name="connsiteX2" fmla="*/ 3105580 w 9144072"/>
                  <a:gd name="connsiteY2" fmla="*/ 0 h 5545698"/>
                  <a:gd name="connsiteX3" fmla="*/ 5986804 w 9144072"/>
                  <a:gd name="connsiteY3" fmla="*/ 414068 h 5545698"/>
                  <a:gd name="connsiteX4" fmla="*/ 8277814 w 9144072"/>
                  <a:gd name="connsiteY4" fmla="*/ 206743 h 5545698"/>
                  <a:gd name="connsiteX5" fmla="*/ 9144072 w 9144072"/>
                  <a:gd name="connsiteY5" fmla="*/ 1280036 h 5545698"/>
                  <a:gd name="connsiteX6" fmla="*/ 8919784 w 9144072"/>
                  <a:gd name="connsiteY6" fmla="*/ 3260785 h 5545698"/>
                  <a:gd name="connsiteX7" fmla="*/ 9144072 w 9144072"/>
                  <a:gd name="connsiteY7" fmla="*/ 4486177 h 5545698"/>
                  <a:gd name="connsiteX8" fmla="*/ 8329572 w 9144072"/>
                  <a:gd name="connsiteY8" fmla="*/ 5352436 h 5545698"/>
                  <a:gd name="connsiteX9" fmla="*/ 5917792 w 9144072"/>
                  <a:gd name="connsiteY9" fmla="*/ 5538158 h 5545698"/>
                  <a:gd name="connsiteX10" fmla="*/ 3157339 w 9144072"/>
                  <a:gd name="connsiteY10" fmla="*/ 5037826 h 5545698"/>
                  <a:gd name="connsiteX11" fmla="*/ 814572 w 9144072"/>
                  <a:gd name="connsiteY11" fmla="*/ 5352436 h 5545698"/>
                  <a:gd name="connsiteX12" fmla="*/ 72 w 9144072"/>
                  <a:gd name="connsiteY12" fmla="*/ 4537936 h 5545698"/>
                  <a:gd name="connsiteX13" fmla="*/ 327875 w 9144072"/>
                  <a:gd name="connsiteY13" fmla="*/ 2984739 h 5545698"/>
                  <a:gd name="connsiteX14" fmla="*/ 72 w 9144072"/>
                  <a:gd name="connsiteY14" fmla="*/ 1280036 h 5545698"/>
                  <a:gd name="connsiteX0" fmla="*/ 72 w 9144072"/>
                  <a:gd name="connsiteY0" fmla="*/ 1280036 h 5538158"/>
                  <a:gd name="connsiteX1" fmla="*/ 814572 w 9144072"/>
                  <a:gd name="connsiteY1" fmla="*/ 465536 h 5538158"/>
                  <a:gd name="connsiteX2" fmla="*/ 3105580 w 9144072"/>
                  <a:gd name="connsiteY2" fmla="*/ 0 h 5538158"/>
                  <a:gd name="connsiteX3" fmla="*/ 5986804 w 9144072"/>
                  <a:gd name="connsiteY3" fmla="*/ 414068 h 5538158"/>
                  <a:gd name="connsiteX4" fmla="*/ 8277814 w 9144072"/>
                  <a:gd name="connsiteY4" fmla="*/ 206743 h 5538158"/>
                  <a:gd name="connsiteX5" fmla="*/ 9144072 w 9144072"/>
                  <a:gd name="connsiteY5" fmla="*/ 1280036 h 5538158"/>
                  <a:gd name="connsiteX6" fmla="*/ 8919784 w 9144072"/>
                  <a:gd name="connsiteY6" fmla="*/ 3260785 h 5538158"/>
                  <a:gd name="connsiteX7" fmla="*/ 9144072 w 9144072"/>
                  <a:gd name="connsiteY7" fmla="*/ 4486177 h 5538158"/>
                  <a:gd name="connsiteX8" fmla="*/ 8329572 w 9144072"/>
                  <a:gd name="connsiteY8" fmla="*/ 5352436 h 5538158"/>
                  <a:gd name="connsiteX9" fmla="*/ 5917792 w 9144072"/>
                  <a:gd name="connsiteY9" fmla="*/ 5538158 h 5538158"/>
                  <a:gd name="connsiteX10" fmla="*/ 3157339 w 9144072"/>
                  <a:gd name="connsiteY10" fmla="*/ 5037826 h 5538158"/>
                  <a:gd name="connsiteX11" fmla="*/ 814572 w 9144072"/>
                  <a:gd name="connsiteY11" fmla="*/ 5352436 h 5538158"/>
                  <a:gd name="connsiteX12" fmla="*/ 72 w 9144072"/>
                  <a:gd name="connsiteY12" fmla="*/ 4537936 h 5538158"/>
                  <a:gd name="connsiteX13" fmla="*/ 327875 w 9144072"/>
                  <a:gd name="connsiteY13" fmla="*/ 2984739 h 5538158"/>
                  <a:gd name="connsiteX14" fmla="*/ 72 w 9144072"/>
                  <a:gd name="connsiteY14" fmla="*/ 1280036 h 5538158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617420"/>
                  <a:gd name="connsiteX1" fmla="*/ 814572 w 9144072"/>
                  <a:gd name="connsiteY1" fmla="*/ 465536 h 5617420"/>
                  <a:gd name="connsiteX2" fmla="*/ 3105580 w 9144072"/>
                  <a:gd name="connsiteY2" fmla="*/ 0 h 5617420"/>
                  <a:gd name="connsiteX3" fmla="*/ 5986804 w 9144072"/>
                  <a:gd name="connsiteY3" fmla="*/ 414068 h 5617420"/>
                  <a:gd name="connsiteX4" fmla="*/ 8277814 w 9144072"/>
                  <a:gd name="connsiteY4" fmla="*/ 206743 h 5617420"/>
                  <a:gd name="connsiteX5" fmla="*/ 9144072 w 9144072"/>
                  <a:gd name="connsiteY5" fmla="*/ 1280036 h 5617420"/>
                  <a:gd name="connsiteX6" fmla="*/ 8919784 w 9144072"/>
                  <a:gd name="connsiteY6" fmla="*/ 3260785 h 5617420"/>
                  <a:gd name="connsiteX7" fmla="*/ 9144072 w 9144072"/>
                  <a:gd name="connsiteY7" fmla="*/ 4486177 h 5617420"/>
                  <a:gd name="connsiteX8" fmla="*/ 8329572 w 9144072"/>
                  <a:gd name="connsiteY8" fmla="*/ 5352436 h 5617420"/>
                  <a:gd name="connsiteX9" fmla="*/ 5917792 w 9144072"/>
                  <a:gd name="connsiteY9" fmla="*/ 5538158 h 5617420"/>
                  <a:gd name="connsiteX10" fmla="*/ 2973790 w 9144072"/>
                  <a:gd name="connsiteY10" fmla="*/ 5503653 h 5617420"/>
                  <a:gd name="connsiteX11" fmla="*/ 814572 w 9144072"/>
                  <a:gd name="connsiteY11" fmla="*/ 5352436 h 5617420"/>
                  <a:gd name="connsiteX12" fmla="*/ 72 w 9144072"/>
                  <a:gd name="connsiteY12" fmla="*/ 4537936 h 5617420"/>
                  <a:gd name="connsiteX13" fmla="*/ 327875 w 9144072"/>
                  <a:gd name="connsiteY13" fmla="*/ 2984739 h 5617420"/>
                  <a:gd name="connsiteX14" fmla="*/ 72 w 9144072"/>
                  <a:gd name="connsiteY14" fmla="*/ 1280036 h 5617420"/>
                  <a:gd name="connsiteX0" fmla="*/ 72 w 9144072"/>
                  <a:gd name="connsiteY0" fmla="*/ 1280036 h 5541262"/>
                  <a:gd name="connsiteX1" fmla="*/ 814572 w 9144072"/>
                  <a:gd name="connsiteY1" fmla="*/ 465536 h 5541262"/>
                  <a:gd name="connsiteX2" fmla="*/ 3105580 w 9144072"/>
                  <a:gd name="connsiteY2" fmla="*/ 0 h 5541262"/>
                  <a:gd name="connsiteX3" fmla="*/ 5986804 w 9144072"/>
                  <a:gd name="connsiteY3" fmla="*/ 414068 h 5541262"/>
                  <a:gd name="connsiteX4" fmla="*/ 8277814 w 9144072"/>
                  <a:gd name="connsiteY4" fmla="*/ 206743 h 5541262"/>
                  <a:gd name="connsiteX5" fmla="*/ 9144072 w 9144072"/>
                  <a:gd name="connsiteY5" fmla="*/ 1280036 h 5541262"/>
                  <a:gd name="connsiteX6" fmla="*/ 8919784 w 9144072"/>
                  <a:gd name="connsiteY6" fmla="*/ 3260785 h 5541262"/>
                  <a:gd name="connsiteX7" fmla="*/ 9144072 w 9144072"/>
                  <a:gd name="connsiteY7" fmla="*/ 4486177 h 5541262"/>
                  <a:gd name="connsiteX8" fmla="*/ 8329572 w 9144072"/>
                  <a:gd name="connsiteY8" fmla="*/ 5352436 h 5541262"/>
                  <a:gd name="connsiteX9" fmla="*/ 5867734 w 9144072"/>
                  <a:gd name="connsiteY9" fmla="*/ 5434641 h 5541262"/>
                  <a:gd name="connsiteX10" fmla="*/ 2973790 w 9144072"/>
                  <a:gd name="connsiteY10" fmla="*/ 5503653 h 5541262"/>
                  <a:gd name="connsiteX11" fmla="*/ 814572 w 9144072"/>
                  <a:gd name="connsiteY11" fmla="*/ 5352436 h 5541262"/>
                  <a:gd name="connsiteX12" fmla="*/ 72 w 9144072"/>
                  <a:gd name="connsiteY12" fmla="*/ 4537936 h 5541262"/>
                  <a:gd name="connsiteX13" fmla="*/ 327875 w 9144072"/>
                  <a:gd name="connsiteY13" fmla="*/ 2984739 h 5541262"/>
                  <a:gd name="connsiteX14" fmla="*/ 72 w 9144072"/>
                  <a:gd name="connsiteY14" fmla="*/ 1280036 h 5541262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655267"/>
                  <a:gd name="connsiteX1" fmla="*/ 814572 w 9144072"/>
                  <a:gd name="connsiteY1" fmla="*/ 465536 h 5655267"/>
                  <a:gd name="connsiteX2" fmla="*/ 3105580 w 9144072"/>
                  <a:gd name="connsiteY2" fmla="*/ 0 h 5655267"/>
                  <a:gd name="connsiteX3" fmla="*/ 5986804 w 9144072"/>
                  <a:gd name="connsiteY3" fmla="*/ 414068 h 5655267"/>
                  <a:gd name="connsiteX4" fmla="*/ 8277814 w 9144072"/>
                  <a:gd name="connsiteY4" fmla="*/ 206743 h 5655267"/>
                  <a:gd name="connsiteX5" fmla="*/ 9144072 w 9144072"/>
                  <a:gd name="connsiteY5" fmla="*/ 1280036 h 5655267"/>
                  <a:gd name="connsiteX6" fmla="*/ 8919784 w 9144072"/>
                  <a:gd name="connsiteY6" fmla="*/ 3260785 h 5655267"/>
                  <a:gd name="connsiteX7" fmla="*/ 9144072 w 9144072"/>
                  <a:gd name="connsiteY7" fmla="*/ 4486177 h 5655267"/>
                  <a:gd name="connsiteX8" fmla="*/ 8329572 w 9144072"/>
                  <a:gd name="connsiteY8" fmla="*/ 5507712 h 5655267"/>
                  <a:gd name="connsiteX9" fmla="*/ 5867734 w 9144072"/>
                  <a:gd name="connsiteY9" fmla="*/ 5434641 h 5655267"/>
                  <a:gd name="connsiteX10" fmla="*/ 2973790 w 9144072"/>
                  <a:gd name="connsiteY10" fmla="*/ 5503653 h 5655267"/>
                  <a:gd name="connsiteX11" fmla="*/ 814572 w 9144072"/>
                  <a:gd name="connsiteY11" fmla="*/ 5352436 h 5655267"/>
                  <a:gd name="connsiteX12" fmla="*/ 72 w 9144072"/>
                  <a:gd name="connsiteY12" fmla="*/ 4537936 h 5655267"/>
                  <a:gd name="connsiteX13" fmla="*/ 327875 w 9144072"/>
                  <a:gd name="connsiteY13" fmla="*/ 2984739 h 5655267"/>
                  <a:gd name="connsiteX14" fmla="*/ 72 w 9144072"/>
                  <a:gd name="connsiteY14" fmla="*/ 1280036 h 565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144072" h="5655267">
                    <a:moveTo>
                      <a:pt x="72" y="1280036"/>
                    </a:moveTo>
                    <a:cubicBezTo>
                      <a:pt x="72" y="830200"/>
                      <a:pt x="364736" y="465536"/>
                      <a:pt x="814572" y="465536"/>
                    </a:cubicBezTo>
                    <a:cubicBezTo>
                      <a:pt x="2118830" y="465633"/>
                      <a:pt x="1801322" y="-97"/>
                      <a:pt x="3105580" y="0"/>
                    </a:cubicBezTo>
                    <a:cubicBezTo>
                      <a:pt x="4042984" y="80513"/>
                      <a:pt x="5049400" y="419819"/>
                      <a:pt x="5986804" y="414068"/>
                    </a:cubicBezTo>
                    <a:cubicBezTo>
                      <a:pt x="6750474" y="344960"/>
                      <a:pt x="7410627" y="155082"/>
                      <a:pt x="8277814" y="206743"/>
                    </a:cubicBezTo>
                    <a:cubicBezTo>
                      <a:pt x="8813914" y="258502"/>
                      <a:pt x="9144072" y="830200"/>
                      <a:pt x="9144072" y="1280036"/>
                    </a:cubicBezTo>
                    <a:cubicBezTo>
                      <a:pt x="9144072" y="1808014"/>
                      <a:pt x="8919784" y="2732807"/>
                      <a:pt x="8919784" y="3260785"/>
                    </a:cubicBezTo>
                    <a:lnTo>
                      <a:pt x="9144072" y="4486177"/>
                    </a:lnTo>
                    <a:cubicBezTo>
                      <a:pt x="9144072" y="4936013"/>
                      <a:pt x="8796661" y="5386942"/>
                      <a:pt x="8329572" y="5507712"/>
                    </a:cubicBezTo>
                    <a:cubicBezTo>
                      <a:pt x="7705595" y="5697419"/>
                      <a:pt x="6816037" y="5211031"/>
                      <a:pt x="5867734" y="5434641"/>
                    </a:cubicBezTo>
                    <a:cubicBezTo>
                      <a:pt x="4971189" y="5640998"/>
                      <a:pt x="3740896" y="5773271"/>
                      <a:pt x="2973790" y="5503653"/>
                    </a:cubicBezTo>
                    <a:cubicBezTo>
                      <a:pt x="2242927" y="5177203"/>
                      <a:pt x="1595494" y="5247566"/>
                      <a:pt x="814572" y="5352436"/>
                    </a:cubicBezTo>
                    <a:cubicBezTo>
                      <a:pt x="364736" y="5352436"/>
                      <a:pt x="72" y="4987772"/>
                      <a:pt x="72" y="4537936"/>
                    </a:cubicBezTo>
                    <a:cubicBezTo>
                      <a:pt x="-5679" y="4002951"/>
                      <a:pt x="333626" y="3519724"/>
                      <a:pt x="327875" y="2984739"/>
                    </a:cubicBezTo>
                    <a:cubicBezTo>
                      <a:pt x="333626" y="2433757"/>
                      <a:pt x="-5679" y="1831018"/>
                      <a:pt x="72" y="128003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20000"/>
                      <a:lumOff val="80000"/>
                    </a:schemeClr>
                  </a:gs>
                  <a:gs pos="37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1"/>
                <a:endParaRPr lang="en-US" sz="44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" name="Rectangle 33">
              <a:extLst>
                <a:ext uri="{FF2B5EF4-FFF2-40B4-BE49-F238E27FC236}">
                  <a16:creationId xmlns:a16="http://schemas.microsoft.com/office/drawing/2014/main" id="{118505DE-D46F-46DB-96AA-DEA7BE6271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5397" y="2617420"/>
              <a:ext cx="4173847" cy="11846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3800" b="1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rgbClr val="1F6678"/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Avo" panose="02040603050506020204" pitchFamily="18" charset="0"/>
                </a:rPr>
                <a:t>Số nào vừa chia hết cho 2 vừa chia hết cho 5?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A31B0DB-139F-46E0-AFAF-B4FFA96E5D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991" r="64831" b="51887"/>
            <a:stretch/>
          </p:blipFill>
          <p:spPr>
            <a:xfrm>
              <a:off x="1031161" y="2539257"/>
              <a:ext cx="794859" cy="1446067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E77F062-D850-404D-BF21-649758F7869A}"/>
              </a:ext>
            </a:extLst>
          </p:cNvPr>
          <p:cNvGrpSpPr/>
          <p:nvPr/>
        </p:nvGrpSpPr>
        <p:grpSpPr>
          <a:xfrm>
            <a:off x="2190687" y="3608129"/>
            <a:ext cx="8721153" cy="1540681"/>
            <a:chOff x="982576" y="4542826"/>
            <a:chExt cx="5250051" cy="1518089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E8DA14F-4737-4CD5-B631-D64738F8569F}"/>
                </a:ext>
              </a:extLst>
            </p:cNvPr>
            <p:cNvGrpSpPr/>
            <p:nvPr/>
          </p:nvGrpSpPr>
          <p:grpSpPr>
            <a:xfrm>
              <a:off x="1049038" y="4554145"/>
              <a:ext cx="5183589" cy="1417615"/>
              <a:chOff x="1027384" y="404137"/>
              <a:chExt cx="10996853" cy="5110576"/>
            </a:xfrm>
          </p:grpSpPr>
          <p:sp>
            <p:nvSpPr>
              <p:cNvPr id="13" name="สี่เหลี่ยมผืนผ้ามุมมน 2">
                <a:extLst>
                  <a:ext uri="{FF2B5EF4-FFF2-40B4-BE49-F238E27FC236}">
                    <a16:creationId xmlns:a16="http://schemas.microsoft.com/office/drawing/2014/main" id="{28F97FAD-9DCA-4105-9C93-8FDBE3CF2F14}"/>
                  </a:ext>
                </a:extLst>
              </p:cNvPr>
              <p:cNvSpPr/>
              <p:nvPr/>
            </p:nvSpPr>
            <p:spPr>
              <a:xfrm>
                <a:off x="1153352" y="404137"/>
                <a:ext cx="10870885" cy="4944813"/>
              </a:xfrm>
              <a:custGeom>
                <a:avLst/>
                <a:gdLst>
                  <a:gd name="connsiteX0" fmla="*/ 0 w 9144000"/>
                  <a:gd name="connsiteY0" fmla="*/ 814500 h 4886900"/>
                  <a:gd name="connsiteX1" fmla="*/ 814500 w 9144000"/>
                  <a:gd name="connsiteY1" fmla="*/ 0 h 4886900"/>
                  <a:gd name="connsiteX2" fmla="*/ 8329500 w 9144000"/>
                  <a:gd name="connsiteY2" fmla="*/ 0 h 4886900"/>
                  <a:gd name="connsiteX3" fmla="*/ 9144000 w 9144000"/>
                  <a:gd name="connsiteY3" fmla="*/ 814500 h 4886900"/>
                  <a:gd name="connsiteX4" fmla="*/ 9144000 w 9144000"/>
                  <a:gd name="connsiteY4" fmla="*/ 4072400 h 4886900"/>
                  <a:gd name="connsiteX5" fmla="*/ 8329500 w 9144000"/>
                  <a:gd name="connsiteY5" fmla="*/ 4886900 h 4886900"/>
                  <a:gd name="connsiteX6" fmla="*/ 814500 w 9144000"/>
                  <a:gd name="connsiteY6" fmla="*/ 4886900 h 4886900"/>
                  <a:gd name="connsiteX7" fmla="*/ 0 w 9144000"/>
                  <a:gd name="connsiteY7" fmla="*/ 4072400 h 4886900"/>
                  <a:gd name="connsiteX8" fmla="*/ 0 w 9144000"/>
                  <a:gd name="connsiteY8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814572 w 9144072"/>
                  <a:gd name="connsiteY6" fmla="*/ 4886900 h 4886900"/>
                  <a:gd name="connsiteX7" fmla="*/ 72 w 9144072"/>
                  <a:gd name="connsiteY7" fmla="*/ 4072400 h 4886900"/>
                  <a:gd name="connsiteX8" fmla="*/ 327875 w 9144072"/>
                  <a:gd name="connsiteY8" fmla="*/ 2519203 h 4886900"/>
                  <a:gd name="connsiteX9" fmla="*/ 72 w 9144072"/>
                  <a:gd name="connsiteY9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20641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8919784 w 9144072"/>
                  <a:gd name="connsiteY4" fmla="*/ 2795249 h 4886900"/>
                  <a:gd name="connsiteX5" fmla="*/ 9144072 w 9144072"/>
                  <a:gd name="connsiteY5" fmla="*/ 4020641 h 4886900"/>
                  <a:gd name="connsiteX6" fmla="*/ 8329572 w 9144072"/>
                  <a:gd name="connsiteY6" fmla="*/ 4886900 h 4886900"/>
                  <a:gd name="connsiteX7" fmla="*/ 3157339 w 9144072"/>
                  <a:gd name="connsiteY7" fmla="*/ 4572290 h 4886900"/>
                  <a:gd name="connsiteX8" fmla="*/ 814572 w 9144072"/>
                  <a:gd name="connsiteY8" fmla="*/ 4886900 h 4886900"/>
                  <a:gd name="connsiteX9" fmla="*/ 72 w 9144072"/>
                  <a:gd name="connsiteY9" fmla="*/ 4072400 h 4886900"/>
                  <a:gd name="connsiteX10" fmla="*/ 327875 w 9144072"/>
                  <a:gd name="connsiteY10" fmla="*/ 2519203 h 4886900"/>
                  <a:gd name="connsiteX11" fmla="*/ 72 w 9144072"/>
                  <a:gd name="connsiteY11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4744599 w 9144072"/>
                  <a:gd name="connsiteY2" fmla="*/ 310841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5538229 w 9144072"/>
                  <a:gd name="connsiteY2" fmla="*/ 224577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8329572 w 9144072"/>
                  <a:gd name="connsiteY3" fmla="*/ 465536 h 5352436"/>
                  <a:gd name="connsiteX4" fmla="*/ 9144072 w 9144072"/>
                  <a:gd name="connsiteY4" fmla="*/ 1280036 h 5352436"/>
                  <a:gd name="connsiteX5" fmla="*/ 8919784 w 9144072"/>
                  <a:gd name="connsiteY5" fmla="*/ 3260785 h 5352436"/>
                  <a:gd name="connsiteX6" fmla="*/ 9144072 w 9144072"/>
                  <a:gd name="connsiteY6" fmla="*/ 4486177 h 5352436"/>
                  <a:gd name="connsiteX7" fmla="*/ 8329572 w 9144072"/>
                  <a:gd name="connsiteY7" fmla="*/ 5352436 h 5352436"/>
                  <a:gd name="connsiteX8" fmla="*/ 3157339 w 9144072"/>
                  <a:gd name="connsiteY8" fmla="*/ 5037826 h 5352436"/>
                  <a:gd name="connsiteX9" fmla="*/ 814572 w 9144072"/>
                  <a:gd name="connsiteY9" fmla="*/ 5352436 h 5352436"/>
                  <a:gd name="connsiteX10" fmla="*/ 72 w 9144072"/>
                  <a:gd name="connsiteY10" fmla="*/ 4537936 h 5352436"/>
                  <a:gd name="connsiteX11" fmla="*/ 327875 w 9144072"/>
                  <a:gd name="connsiteY11" fmla="*/ 2984739 h 5352436"/>
                  <a:gd name="connsiteX12" fmla="*/ 72 w 9144072"/>
                  <a:gd name="connsiteY12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329572 w 9144072"/>
                  <a:gd name="connsiteY4" fmla="*/ 465536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550990"/>
                  <a:gd name="connsiteX1" fmla="*/ 814572 w 9144072"/>
                  <a:gd name="connsiteY1" fmla="*/ 465536 h 5550990"/>
                  <a:gd name="connsiteX2" fmla="*/ 3105580 w 9144072"/>
                  <a:gd name="connsiteY2" fmla="*/ 0 h 5550990"/>
                  <a:gd name="connsiteX3" fmla="*/ 5986804 w 9144072"/>
                  <a:gd name="connsiteY3" fmla="*/ 414068 h 5550990"/>
                  <a:gd name="connsiteX4" fmla="*/ 8277814 w 9144072"/>
                  <a:gd name="connsiteY4" fmla="*/ 206743 h 5550990"/>
                  <a:gd name="connsiteX5" fmla="*/ 9144072 w 9144072"/>
                  <a:gd name="connsiteY5" fmla="*/ 1280036 h 5550990"/>
                  <a:gd name="connsiteX6" fmla="*/ 8919784 w 9144072"/>
                  <a:gd name="connsiteY6" fmla="*/ 3260785 h 5550990"/>
                  <a:gd name="connsiteX7" fmla="*/ 9144072 w 9144072"/>
                  <a:gd name="connsiteY7" fmla="*/ 4486177 h 5550990"/>
                  <a:gd name="connsiteX8" fmla="*/ 8329572 w 9144072"/>
                  <a:gd name="connsiteY8" fmla="*/ 5352436 h 5550990"/>
                  <a:gd name="connsiteX9" fmla="*/ 5917792 w 9144072"/>
                  <a:gd name="connsiteY9" fmla="*/ 5538158 h 5550990"/>
                  <a:gd name="connsiteX10" fmla="*/ 3157339 w 9144072"/>
                  <a:gd name="connsiteY10" fmla="*/ 5037826 h 5550990"/>
                  <a:gd name="connsiteX11" fmla="*/ 814572 w 9144072"/>
                  <a:gd name="connsiteY11" fmla="*/ 5352436 h 5550990"/>
                  <a:gd name="connsiteX12" fmla="*/ 72 w 9144072"/>
                  <a:gd name="connsiteY12" fmla="*/ 4537936 h 5550990"/>
                  <a:gd name="connsiteX13" fmla="*/ 327875 w 9144072"/>
                  <a:gd name="connsiteY13" fmla="*/ 2984739 h 5550990"/>
                  <a:gd name="connsiteX14" fmla="*/ 72 w 9144072"/>
                  <a:gd name="connsiteY14" fmla="*/ 1280036 h 5550990"/>
                  <a:gd name="connsiteX0" fmla="*/ 72 w 9144072"/>
                  <a:gd name="connsiteY0" fmla="*/ 1280036 h 5545698"/>
                  <a:gd name="connsiteX1" fmla="*/ 814572 w 9144072"/>
                  <a:gd name="connsiteY1" fmla="*/ 465536 h 5545698"/>
                  <a:gd name="connsiteX2" fmla="*/ 3105580 w 9144072"/>
                  <a:gd name="connsiteY2" fmla="*/ 0 h 5545698"/>
                  <a:gd name="connsiteX3" fmla="*/ 5986804 w 9144072"/>
                  <a:gd name="connsiteY3" fmla="*/ 414068 h 5545698"/>
                  <a:gd name="connsiteX4" fmla="*/ 8277814 w 9144072"/>
                  <a:gd name="connsiteY4" fmla="*/ 206743 h 5545698"/>
                  <a:gd name="connsiteX5" fmla="*/ 9144072 w 9144072"/>
                  <a:gd name="connsiteY5" fmla="*/ 1280036 h 5545698"/>
                  <a:gd name="connsiteX6" fmla="*/ 8919784 w 9144072"/>
                  <a:gd name="connsiteY6" fmla="*/ 3260785 h 5545698"/>
                  <a:gd name="connsiteX7" fmla="*/ 9144072 w 9144072"/>
                  <a:gd name="connsiteY7" fmla="*/ 4486177 h 5545698"/>
                  <a:gd name="connsiteX8" fmla="*/ 8329572 w 9144072"/>
                  <a:gd name="connsiteY8" fmla="*/ 5352436 h 5545698"/>
                  <a:gd name="connsiteX9" fmla="*/ 5917792 w 9144072"/>
                  <a:gd name="connsiteY9" fmla="*/ 5538158 h 5545698"/>
                  <a:gd name="connsiteX10" fmla="*/ 3157339 w 9144072"/>
                  <a:gd name="connsiteY10" fmla="*/ 5037826 h 5545698"/>
                  <a:gd name="connsiteX11" fmla="*/ 814572 w 9144072"/>
                  <a:gd name="connsiteY11" fmla="*/ 5352436 h 5545698"/>
                  <a:gd name="connsiteX12" fmla="*/ 72 w 9144072"/>
                  <a:gd name="connsiteY12" fmla="*/ 4537936 h 5545698"/>
                  <a:gd name="connsiteX13" fmla="*/ 327875 w 9144072"/>
                  <a:gd name="connsiteY13" fmla="*/ 2984739 h 5545698"/>
                  <a:gd name="connsiteX14" fmla="*/ 72 w 9144072"/>
                  <a:gd name="connsiteY14" fmla="*/ 1280036 h 5545698"/>
                  <a:gd name="connsiteX0" fmla="*/ 72 w 9144072"/>
                  <a:gd name="connsiteY0" fmla="*/ 1280036 h 5538158"/>
                  <a:gd name="connsiteX1" fmla="*/ 814572 w 9144072"/>
                  <a:gd name="connsiteY1" fmla="*/ 465536 h 5538158"/>
                  <a:gd name="connsiteX2" fmla="*/ 3105580 w 9144072"/>
                  <a:gd name="connsiteY2" fmla="*/ 0 h 5538158"/>
                  <a:gd name="connsiteX3" fmla="*/ 5986804 w 9144072"/>
                  <a:gd name="connsiteY3" fmla="*/ 414068 h 5538158"/>
                  <a:gd name="connsiteX4" fmla="*/ 8277814 w 9144072"/>
                  <a:gd name="connsiteY4" fmla="*/ 206743 h 5538158"/>
                  <a:gd name="connsiteX5" fmla="*/ 9144072 w 9144072"/>
                  <a:gd name="connsiteY5" fmla="*/ 1280036 h 5538158"/>
                  <a:gd name="connsiteX6" fmla="*/ 8919784 w 9144072"/>
                  <a:gd name="connsiteY6" fmla="*/ 3260785 h 5538158"/>
                  <a:gd name="connsiteX7" fmla="*/ 9144072 w 9144072"/>
                  <a:gd name="connsiteY7" fmla="*/ 4486177 h 5538158"/>
                  <a:gd name="connsiteX8" fmla="*/ 8329572 w 9144072"/>
                  <a:gd name="connsiteY8" fmla="*/ 5352436 h 5538158"/>
                  <a:gd name="connsiteX9" fmla="*/ 5917792 w 9144072"/>
                  <a:gd name="connsiteY9" fmla="*/ 5538158 h 5538158"/>
                  <a:gd name="connsiteX10" fmla="*/ 3157339 w 9144072"/>
                  <a:gd name="connsiteY10" fmla="*/ 5037826 h 5538158"/>
                  <a:gd name="connsiteX11" fmla="*/ 814572 w 9144072"/>
                  <a:gd name="connsiteY11" fmla="*/ 5352436 h 5538158"/>
                  <a:gd name="connsiteX12" fmla="*/ 72 w 9144072"/>
                  <a:gd name="connsiteY12" fmla="*/ 4537936 h 5538158"/>
                  <a:gd name="connsiteX13" fmla="*/ 327875 w 9144072"/>
                  <a:gd name="connsiteY13" fmla="*/ 2984739 h 5538158"/>
                  <a:gd name="connsiteX14" fmla="*/ 72 w 9144072"/>
                  <a:gd name="connsiteY14" fmla="*/ 1280036 h 5538158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617420"/>
                  <a:gd name="connsiteX1" fmla="*/ 814572 w 9144072"/>
                  <a:gd name="connsiteY1" fmla="*/ 465536 h 5617420"/>
                  <a:gd name="connsiteX2" fmla="*/ 3105580 w 9144072"/>
                  <a:gd name="connsiteY2" fmla="*/ 0 h 5617420"/>
                  <a:gd name="connsiteX3" fmla="*/ 5986804 w 9144072"/>
                  <a:gd name="connsiteY3" fmla="*/ 414068 h 5617420"/>
                  <a:gd name="connsiteX4" fmla="*/ 8277814 w 9144072"/>
                  <a:gd name="connsiteY4" fmla="*/ 206743 h 5617420"/>
                  <a:gd name="connsiteX5" fmla="*/ 9144072 w 9144072"/>
                  <a:gd name="connsiteY5" fmla="*/ 1280036 h 5617420"/>
                  <a:gd name="connsiteX6" fmla="*/ 8919784 w 9144072"/>
                  <a:gd name="connsiteY6" fmla="*/ 3260785 h 5617420"/>
                  <a:gd name="connsiteX7" fmla="*/ 9144072 w 9144072"/>
                  <a:gd name="connsiteY7" fmla="*/ 4486177 h 5617420"/>
                  <a:gd name="connsiteX8" fmla="*/ 8329572 w 9144072"/>
                  <a:gd name="connsiteY8" fmla="*/ 5352436 h 5617420"/>
                  <a:gd name="connsiteX9" fmla="*/ 5917792 w 9144072"/>
                  <a:gd name="connsiteY9" fmla="*/ 5538158 h 5617420"/>
                  <a:gd name="connsiteX10" fmla="*/ 2973790 w 9144072"/>
                  <a:gd name="connsiteY10" fmla="*/ 5503653 h 5617420"/>
                  <a:gd name="connsiteX11" fmla="*/ 814572 w 9144072"/>
                  <a:gd name="connsiteY11" fmla="*/ 5352436 h 5617420"/>
                  <a:gd name="connsiteX12" fmla="*/ 72 w 9144072"/>
                  <a:gd name="connsiteY12" fmla="*/ 4537936 h 5617420"/>
                  <a:gd name="connsiteX13" fmla="*/ 327875 w 9144072"/>
                  <a:gd name="connsiteY13" fmla="*/ 2984739 h 5617420"/>
                  <a:gd name="connsiteX14" fmla="*/ 72 w 9144072"/>
                  <a:gd name="connsiteY14" fmla="*/ 1280036 h 5617420"/>
                  <a:gd name="connsiteX0" fmla="*/ 72 w 9144072"/>
                  <a:gd name="connsiteY0" fmla="*/ 1280036 h 5541262"/>
                  <a:gd name="connsiteX1" fmla="*/ 814572 w 9144072"/>
                  <a:gd name="connsiteY1" fmla="*/ 465536 h 5541262"/>
                  <a:gd name="connsiteX2" fmla="*/ 3105580 w 9144072"/>
                  <a:gd name="connsiteY2" fmla="*/ 0 h 5541262"/>
                  <a:gd name="connsiteX3" fmla="*/ 5986804 w 9144072"/>
                  <a:gd name="connsiteY3" fmla="*/ 414068 h 5541262"/>
                  <a:gd name="connsiteX4" fmla="*/ 8277814 w 9144072"/>
                  <a:gd name="connsiteY4" fmla="*/ 206743 h 5541262"/>
                  <a:gd name="connsiteX5" fmla="*/ 9144072 w 9144072"/>
                  <a:gd name="connsiteY5" fmla="*/ 1280036 h 5541262"/>
                  <a:gd name="connsiteX6" fmla="*/ 8919784 w 9144072"/>
                  <a:gd name="connsiteY6" fmla="*/ 3260785 h 5541262"/>
                  <a:gd name="connsiteX7" fmla="*/ 9144072 w 9144072"/>
                  <a:gd name="connsiteY7" fmla="*/ 4486177 h 5541262"/>
                  <a:gd name="connsiteX8" fmla="*/ 8329572 w 9144072"/>
                  <a:gd name="connsiteY8" fmla="*/ 5352436 h 5541262"/>
                  <a:gd name="connsiteX9" fmla="*/ 5867734 w 9144072"/>
                  <a:gd name="connsiteY9" fmla="*/ 5434641 h 5541262"/>
                  <a:gd name="connsiteX10" fmla="*/ 2973790 w 9144072"/>
                  <a:gd name="connsiteY10" fmla="*/ 5503653 h 5541262"/>
                  <a:gd name="connsiteX11" fmla="*/ 814572 w 9144072"/>
                  <a:gd name="connsiteY11" fmla="*/ 5352436 h 5541262"/>
                  <a:gd name="connsiteX12" fmla="*/ 72 w 9144072"/>
                  <a:gd name="connsiteY12" fmla="*/ 4537936 h 5541262"/>
                  <a:gd name="connsiteX13" fmla="*/ 327875 w 9144072"/>
                  <a:gd name="connsiteY13" fmla="*/ 2984739 h 5541262"/>
                  <a:gd name="connsiteX14" fmla="*/ 72 w 9144072"/>
                  <a:gd name="connsiteY14" fmla="*/ 1280036 h 5541262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655267"/>
                  <a:gd name="connsiteX1" fmla="*/ 814572 w 9144072"/>
                  <a:gd name="connsiteY1" fmla="*/ 465536 h 5655267"/>
                  <a:gd name="connsiteX2" fmla="*/ 3105580 w 9144072"/>
                  <a:gd name="connsiteY2" fmla="*/ 0 h 5655267"/>
                  <a:gd name="connsiteX3" fmla="*/ 5986804 w 9144072"/>
                  <a:gd name="connsiteY3" fmla="*/ 414068 h 5655267"/>
                  <a:gd name="connsiteX4" fmla="*/ 8277814 w 9144072"/>
                  <a:gd name="connsiteY4" fmla="*/ 206743 h 5655267"/>
                  <a:gd name="connsiteX5" fmla="*/ 9144072 w 9144072"/>
                  <a:gd name="connsiteY5" fmla="*/ 1280036 h 5655267"/>
                  <a:gd name="connsiteX6" fmla="*/ 8919784 w 9144072"/>
                  <a:gd name="connsiteY6" fmla="*/ 3260785 h 5655267"/>
                  <a:gd name="connsiteX7" fmla="*/ 9144072 w 9144072"/>
                  <a:gd name="connsiteY7" fmla="*/ 4486177 h 5655267"/>
                  <a:gd name="connsiteX8" fmla="*/ 8329572 w 9144072"/>
                  <a:gd name="connsiteY8" fmla="*/ 5507712 h 5655267"/>
                  <a:gd name="connsiteX9" fmla="*/ 5867734 w 9144072"/>
                  <a:gd name="connsiteY9" fmla="*/ 5434641 h 5655267"/>
                  <a:gd name="connsiteX10" fmla="*/ 2973790 w 9144072"/>
                  <a:gd name="connsiteY10" fmla="*/ 5503653 h 5655267"/>
                  <a:gd name="connsiteX11" fmla="*/ 814572 w 9144072"/>
                  <a:gd name="connsiteY11" fmla="*/ 5352436 h 5655267"/>
                  <a:gd name="connsiteX12" fmla="*/ 72 w 9144072"/>
                  <a:gd name="connsiteY12" fmla="*/ 4537936 h 5655267"/>
                  <a:gd name="connsiteX13" fmla="*/ 327875 w 9144072"/>
                  <a:gd name="connsiteY13" fmla="*/ 2984739 h 5655267"/>
                  <a:gd name="connsiteX14" fmla="*/ 72 w 9144072"/>
                  <a:gd name="connsiteY14" fmla="*/ 1280036 h 565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144072" h="5655267">
                    <a:moveTo>
                      <a:pt x="72" y="1280036"/>
                    </a:moveTo>
                    <a:cubicBezTo>
                      <a:pt x="72" y="830200"/>
                      <a:pt x="364736" y="465536"/>
                      <a:pt x="814572" y="465536"/>
                    </a:cubicBezTo>
                    <a:cubicBezTo>
                      <a:pt x="2118830" y="465633"/>
                      <a:pt x="1801322" y="-97"/>
                      <a:pt x="3105580" y="0"/>
                    </a:cubicBezTo>
                    <a:cubicBezTo>
                      <a:pt x="4042984" y="80513"/>
                      <a:pt x="5049400" y="419819"/>
                      <a:pt x="5986804" y="414068"/>
                    </a:cubicBezTo>
                    <a:cubicBezTo>
                      <a:pt x="6750474" y="344960"/>
                      <a:pt x="7410627" y="155082"/>
                      <a:pt x="8277814" y="206743"/>
                    </a:cubicBezTo>
                    <a:cubicBezTo>
                      <a:pt x="8813914" y="258502"/>
                      <a:pt x="9144072" y="830200"/>
                      <a:pt x="9144072" y="1280036"/>
                    </a:cubicBezTo>
                    <a:cubicBezTo>
                      <a:pt x="9144072" y="1808014"/>
                      <a:pt x="8919784" y="2732807"/>
                      <a:pt x="8919784" y="3260785"/>
                    </a:cubicBezTo>
                    <a:lnTo>
                      <a:pt x="9144072" y="4486177"/>
                    </a:lnTo>
                    <a:cubicBezTo>
                      <a:pt x="9144072" y="4936013"/>
                      <a:pt x="8796661" y="5386942"/>
                      <a:pt x="8329572" y="5507712"/>
                    </a:cubicBezTo>
                    <a:cubicBezTo>
                      <a:pt x="7705595" y="5697419"/>
                      <a:pt x="6816037" y="5211031"/>
                      <a:pt x="5867734" y="5434641"/>
                    </a:cubicBezTo>
                    <a:cubicBezTo>
                      <a:pt x="4971189" y="5640998"/>
                      <a:pt x="3740896" y="5773271"/>
                      <a:pt x="2973790" y="5503653"/>
                    </a:cubicBezTo>
                    <a:cubicBezTo>
                      <a:pt x="2242927" y="5177203"/>
                      <a:pt x="1595494" y="5247566"/>
                      <a:pt x="814572" y="5352436"/>
                    </a:cubicBezTo>
                    <a:cubicBezTo>
                      <a:pt x="364736" y="5352436"/>
                      <a:pt x="72" y="4987772"/>
                      <a:pt x="72" y="4537936"/>
                    </a:cubicBezTo>
                    <a:cubicBezTo>
                      <a:pt x="-5679" y="4002951"/>
                      <a:pt x="333626" y="3519724"/>
                      <a:pt x="327875" y="2984739"/>
                    </a:cubicBezTo>
                    <a:cubicBezTo>
                      <a:pt x="333626" y="2433757"/>
                      <a:pt x="-5679" y="1831018"/>
                      <a:pt x="72" y="1280036"/>
                    </a:cubicBezTo>
                    <a:close/>
                  </a:path>
                </a:pathLst>
              </a:custGeom>
              <a:pattFill prst="pct5">
                <a:fgClr>
                  <a:schemeClr val="bg1"/>
                </a:fgClr>
                <a:bgClr>
                  <a:srgbClr val="87E7FF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1"/>
                <a:endParaRPr lang="en-US" sz="4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สี่เหลี่ยมผืนผ้ามุมมน 2">
                <a:extLst>
                  <a:ext uri="{FF2B5EF4-FFF2-40B4-BE49-F238E27FC236}">
                    <a16:creationId xmlns:a16="http://schemas.microsoft.com/office/drawing/2014/main" id="{A3DF7681-CB58-4352-B955-36BAFBDCBDE0}"/>
                  </a:ext>
                </a:extLst>
              </p:cNvPr>
              <p:cNvSpPr/>
              <p:nvPr/>
            </p:nvSpPr>
            <p:spPr>
              <a:xfrm>
                <a:off x="1027384" y="684746"/>
                <a:ext cx="10800568" cy="4829967"/>
              </a:xfrm>
              <a:custGeom>
                <a:avLst/>
                <a:gdLst>
                  <a:gd name="connsiteX0" fmla="*/ 0 w 9144000"/>
                  <a:gd name="connsiteY0" fmla="*/ 814500 h 4886900"/>
                  <a:gd name="connsiteX1" fmla="*/ 814500 w 9144000"/>
                  <a:gd name="connsiteY1" fmla="*/ 0 h 4886900"/>
                  <a:gd name="connsiteX2" fmla="*/ 8329500 w 9144000"/>
                  <a:gd name="connsiteY2" fmla="*/ 0 h 4886900"/>
                  <a:gd name="connsiteX3" fmla="*/ 9144000 w 9144000"/>
                  <a:gd name="connsiteY3" fmla="*/ 814500 h 4886900"/>
                  <a:gd name="connsiteX4" fmla="*/ 9144000 w 9144000"/>
                  <a:gd name="connsiteY4" fmla="*/ 4072400 h 4886900"/>
                  <a:gd name="connsiteX5" fmla="*/ 8329500 w 9144000"/>
                  <a:gd name="connsiteY5" fmla="*/ 4886900 h 4886900"/>
                  <a:gd name="connsiteX6" fmla="*/ 814500 w 9144000"/>
                  <a:gd name="connsiteY6" fmla="*/ 4886900 h 4886900"/>
                  <a:gd name="connsiteX7" fmla="*/ 0 w 9144000"/>
                  <a:gd name="connsiteY7" fmla="*/ 4072400 h 4886900"/>
                  <a:gd name="connsiteX8" fmla="*/ 0 w 9144000"/>
                  <a:gd name="connsiteY8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814572 w 9144072"/>
                  <a:gd name="connsiteY6" fmla="*/ 4886900 h 4886900"/>
                  <a:gd name="connsiteX7" fmla="*/ 72 w 9144072"/>
                  <a:gd name="connsiteY7" fmla="*/ 4072400 h 4886900"/>
                  <a:gd name="connsiteX8" fmla="*/ 327875 w 9144072"/>
                  <a:gd name="connsiteY8" fmla="*/ 2519203 h 4886900"/>
                  <a:gd name="connsiteX9" fmla="*/ 72 w 9144072"/>
                  <a:gd name="connsiteY9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20641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8919784 w 9144072"/>
                  <a:gd name="connsiteY4" fmla="*/ 2795249 h 4886900"/>
                  <a:gd name="connsiteX5" fmla="*/ 9144072 w 9144072"/>
                  <a:gd name="connsiteY5" fmla="*/ 4020641 h 4886900"/>
                  <a:gd name="connsiteX6" fmla="*/ 8329572 w 9144072"/>
                  <a:gd name="connsiteY6" fmla="*/ 4886900 h 4886900"/>
                  <a:gd name="connsiteX7" fmla="*/ 3157339 w 9144072"/>
                  <a:gd name="connsiteY7" fmla="*/ 4572290 h 4886900"/>
                  <a:gd name="connsiteX8" fmla="*/ 814572 w 9144072"/>
                  <a:gd name="connsiteY8" fmla="*/ 4886900 h 4886900"/>
                  <a:gd name="connsiteX9" fmla="*/ 72 w 9144072"/>
                  <a:gd name="connsiteY9" fmla="*/ 4072400 h 4886900"/>
                  <a:gd name="connsiteX10" fmla="*/ 327875 w 9144072"/>
                  <a:gd name="connsiteY10" fmla="*/ 2519203 h 4886900"/>
                  <a:gd name="connsiteX11" fmla="*/ 72 w 9144072"/>
                  <a:gd name="connsiteY11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4744599 w 9144072"/>
                  <a:gd name="connsiteY2" fmla="*/ 310841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5538229 w 9144072"/>
                  <a:gd name="connsiteY2" fmla="*/ 224577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8329572 w 9144072"/>
                  <a:gd name="connsiteY3" fmla="*/ 465536 h 5352436"/>
                  <a:gd name="connsiteX4" fmla="*/ 9144072 w 9144072"/>
                  <a:gd name="connsiteY4" fmla="*/ 1280036 h 5352436"/>
                  <a:gd name="connsiteX5" fmla="*/ 8919784 w 9144072"/>
                  <a:gd name="connsiteY5" fmla="*/ 3260785 h 5352436"/>
                  <a:gd name="connsiteX6" fmla="*/ 9144072 w 9144072"/>
                  <a:gd name="connsiteY6" fmla="*/ 4486177 h 5352436"/>
                  <a:gd name="connsiteX7" fmla="*/ 8329572 w 9144072"/>
                  <a:gd name="connsiteY7" fmla="*/ 5352436 h 5352436"/>
                  <a:gd name="connsiteX8" fmla="*/ 3157339 w 9144072"/>
                  <a:gd name="connsiteY8" fmla="*/ 5037826 h 5352436"/>
                  <a:gd name="connsiteX9" fmla="*/ 814572 w 9144072"/>
                  <a:gd name="connsiteY9" fmla="*/ 5352436 h 5352436"/>
                  <a:gd name="connsiteX10" fmla="*/ 72 w 9144072"/>
                  <a:gd name="connsiteY10" fmla="*/ 4537936 h 5352436"/>
                  <a:gd name="connsiteX11" fmla="*/ 327875 w 9144072"/>
                  <a:gd name="connsiteY11" fmla="*/ 2984739 h 5352436"/>
                  <a:gd name="connsiteX12" fmla="*/ 72 w 9144072"/>
                  <a:gd name="connsiteY12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329572 w 9144072"/>
                  <a:gd name="connsiteY4" fmla="*/ 465536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550990"/>
                  <a:gd name="connsiteX1" fmla="*/ 814572 w 9144072"/>
                  <a:gd name="connsiteY1" fmla="*/ 465536 h 5550990"/>
                  <a:gd name="connsiteX2" fmla="*/ 3105580 w 9144072"/>
                  <a:gd name="connsiteY2" fmla="*/ 0 h 5550990"/>
                  <a:gd name="connsiteX3" fmla="*/ 5986804 w 9144072"/>
                  <a:gd name="connsiteY3" fmla="*/ 414068 h 5550990"/>
                  <a:gd name="connsiteX4" fmla="*/ 8277814 w 9144072"/>
                  <a:gd name="connsiteY4" fmla="*/ 206743 h 5550990"/>
                  <a:gd name="connsiteX5" fmla="*/ 9144072 w 9144072"/>
                  <a:gd name="connsiteY5" fmla="*/ 1280036 h 5550990"/>
                  <a:gd name="connsiteX6" fmla="*/ 8919784 w 9144072"/>
                  <a:gd name="connsiteY6" fmla="*/ 3260785 h 5550990"/>
                  <a:gd name="connsiteX7" fmla="*/ 9144072 w 9144072"/>
                  <a:gd name="connsiteY7" fmla="*/ 4486177 h 5550990"/>
                  <a:gd name="connsiteX8" fmla="*/ 8329572 w 9144072"/>
                  <a:gd name="connsiteY8" fmla="*/ 5352436 h 5550990"/>
                  <a:gd name="connsiteX9" fmla="*/ 5917792 w 9144072"/>
                  <a:gd name="connsiteY9" fmla="*/ 5538158 h 5550990"/>
                  <a:gd name="connsiteX10" fmla="*/ 3157339 w 9144072"/>
                  <a:gd name="connsiteY10" fmla="*/ 5037826 h 5550990"/>
                  <a:gd name="connsiteX11" fmla="*/ 814572 w 9144072"/>
                  <a:gd name="connsiteY11" fmla="*/ 5352436 h 5550990"/>
                  <a:gd name="connsiteX12" fmla="*/ 72 w 9144072"/>
                  <a:gd name="connsiteY12" fmla="*/ 4537936 h 5550990"/>
                  <a:gd name="connsiteX13" fmla="*/ 327875 w 9144072"/>
                  <a:gd name="connsiteY13" fmla="*/ 2984739 h 5550990"/>
                  <a:gd name="connsiteX14" fmla="*/ 72 w 9144072"/>
                  <a:gd name="connsiteY14" fmla="*/ 1280036 h 5550990"/>
                  <a:gd name="connsiteX0" fmla="*/ 72 w 9144072"/>
                  <a:gd name="connsiteY0" fmla="*/ 1280036 h 5545698"/>
                  <a:gd name="connsiteX1" fmla="*/ 814572 w 9144072"/>
                  <a:gd name="connsiteY1" fmla="*/ 465536 h 5545698"/>
                  <a:gd name="connsiteX2" fmla="*/ 3105580 w 9144072"/>
                  <a:gd name="connsiteY2" fmla="*/ 0 h 5545698"/>
                  <a:gd name="connsiteX3" fmla="*/ 5986804 w 9144072"/>
                  <a:gd name="connsiteY3" fmla="*/ 414068 h 5545698"/>
                  <a:gd name="connsiteX4" fmla="*/ 8277814 w 9144072"/>
                  <a:gd name="connsiteY4" fmla="*/ 206743 h 5545698"/>
                  <a:gd name="connsiteX5" fmla="*/ 9144072 w 9144072"/>
                  <a:gd name="connsiteY5" fmla="*/ 1280036 h 5545698"/>
                  <a:gd name="connsiteX6" fmla="*/ 8919784 w 9144072"/>
                  <a:gd name="connsiteY6" fmla="*/ 3260785 h 5545698"/>
                  <a:gd name="connsiteX7" fmla="*/ 9144072 w 9144072"/>
                  <a:gd name="connsiteY7" fmla="*/ 4486177 h 5545698"/>
                  <a:gd name="connsiteX8" fmla="*/ 8329572 w 9144072"/>
                  <a:gd name="connsiteY8" fmla="*/ 5352436 h 5545698"/>
                  <a:gd name="connsiteX9" fmla="*/ 5917792 w 9144072"/>
                  <a:gd name="connsiteY9" fmla="*/ 5538158 h 5545698"/>
                  <a:gd name="connsiteX10" fmla="*/ 3157339 w 9144072"/>
                  <a:gd name="connsiteY10" fmla="*/ 5037826 h 5545698"/>
                  <a:gd name="connsiteX11" fmla="*/ 814572 w 9144072"/>
                  <a:gd name="connsiteY11" fmla="*/ 5352436 h 5545698"/>
                  <a:gd name="connsiteX12" fmla="*/ 72 w 9144072"/>
                  <a:gd name="connsiteY12" fmla="*/ 4537936 h 5545698"/>
                  <a:gd name="connsiteX13" fmla="*/ 327875 w 9144072"/>
                  <a:gd name="connsiteY13" fmla="*/ 2984739 h 5545698"/>
                  <a:gd name="connsiteX14" fmla="*/ 72 w 9144072"/>
                  <a:gd name="connsiteY14" fmla="*/ 1280036 h 5545698"/>
                  <a:gd name="connsiteX0" fmla="*/ 72 w 9144072"/>
                  <a:gd name="connsiteY0" fmla="*/ 1280036 h 5538158"/>
                  <a:gd name="connsiteX1" fmla="*/ 814572 w 9144072"/>
                  <a:gd name="connsiteY1" fmla="*/ 465536 h 5538158"/>
                  <a:gd name="connsiteX2" fmla="*/ 3105580 w 9144072"/>
                  <a:gd name="connsiteY2" fmla="*/ 0 h 5538158"/>
                  <a:gd name="connsiteX3" fmla="*/ 5986804 w 9144072"/>
                  <a:gd name="connsiteY3" fmla="*/ 414068 h 5538158"/>
                  <a:gd name="connsiteX4" fmla="*/ 8277814 w 9144072"/>
                  <a:gd name="connsiteY4" fmla="*/ 206743 h 5538158"/>
                  <a:gd name="connsiteX5" fmla="*/ 9144072 w 9144072"/>
                  <a:gd name="connsiteY5" fmla="*/ 1280036 h 5538158"/>
                  <a:gd name="connsiteX6" fmla="*/ 8919784 w 9144072"/>
                  <a:gd name="connsiteY6" fmla="*/ 3260785 h 5538158"/>
                  <a:gd name="connsiteX7" fmla="*/ 9144072 w 9144072"/>
                  <a:gd name="connsiteY7" fmla="*/ 4486177 h 5538158"/>
                  <a:gd name="connsiteX8" fmla="*/ 8329572 w 9144072"/>
                  <a:gd name="connsiteY8" fmla="*/ 5352436 h 5538158"/>
                  <a:gd name="connsiteX9" fmla="*/ 5917792 w 9144072"/>
                  <a:gd name="connsiteY9" fmla="*/ 5538158 h 5538158"/>
                  <a:gd name="connsiteX10" fmla="*/ 3157339 w 9144072"/>
                  <a:gd name="connsiteY10" fmla="*/ 5037826 h 5538158"/>
                  <a:gd name="connsiteX11" fmla="*/ 814572 w 9144072"/>
                  <a:gd name="connsiteY11" fmla="*/ 5352436 h 5538158"/>
                  <a:gd name="connsiteX12" fmla="*/ 72 w 9144072"/>
                  <a:gd name="connsiteY12" fmla="*/ 4537936 h 5538158"/>
                  <a:gd name="connsiteX13" fmla="*/ 327875 w 9144072"/>
                  <a:gd name="connsiteY13" fmla="*/ 2984739 h 5538158"/>
                  <a:gd name="connsiteX14" fmla="*/ 72 w 9144072"/>
                  <a:gd name="connsiteY14" fmla="*/ 1280036 h 5538158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617420"/>
                  <a:gd name="connsiteX1" fmla="*/ 814572 w 9144072"/>
                  <a:gd name="connsiteY1" fmla="*/ 465536 h 5617420"/>
                  <a:gd name="connsiteX2" fmla="*/ 3105580 w 9144072"/>
                  <a:gd name="connsiteY2" fmla="*/ 0 h 5617420"/>
                  <a:gd name="connsiteX3" fmla="*/ 5986804 w 9144072"/>
                  <a:gd name="connsiteY3" fmla="*/ 414068 h 5617420"/>
                  <a:gd name="connsiteX4" fmla="*/ 8277814 w 9144072"/>
                  <a:gd name="connsiteY4" fmla="*/ 206743 h 5617420"/>
                  <a:gd name="connsiteX5" fmla="*/ 9144072 w 9144072"/>
                  <a:gd name="connsiteY5" fmla="*/ 1280036 h 5617420"/>
                  <a:gd name="connsiteX6" fmla="*/ 8919784 w 9144072"/>
                  <a:gd name="connsiteY6" fmla="*/ 3260785 h 5617420"/>
                  <a:gd name="connsiteX7" fmla="*/ 9144072 w 9144072"/>
                  <a:gd name="connsiteY7" fmla="*/ 4486177 h 5617420"/>
                  <a:gd name="connsiteX8" fmla="*/ 8329572 w 9144072"/>
                  <a:gd name="connsiteY8" fmla="*/ 5352436 h 5617420"/>
                  <a:gd name="connsiteX9" fmla="*/ 5917792 w 9144072"/>
                  <a:gd name="connsiteY9" fmla="*/ 5538158 h 5617420"/>
                  <a:gd name="connsiteX10" fmla="*/ 2973790 w 9144072"/>
                  <a:gd name="connsiteY10" fmla="*/ 5503653 h 5617420"/>
                  <a:gd name="connsiteX11" fmla="*/ 814572 w 9144072"/>
                  <a:gd name="connsiteY11" fmla="*/ 5352436 h 5617420"/>
                  <a:gd name="connsiteX12" fmla="*/ 72 w 9144072"/>
                  <a:gd name="connsiteY12" fmla="*/ 4537936 h 5617420"/>
                  <a:gd name="connsiteX13" fmla="*/ 327875 w 9144072"/>
                  <a:gd name="connsiteY13" fmla="*/ 2984739 h 5617420"/>
                  <a:gd name="connsiteX14" fmla="*/ 72 w 9144072"/>
                  <a:gd name="connsiteY14" fmla="*/ 1280036 h 5617420"/>
                  <a:gd name="connsiteX0" fmla="*/ 72 w 9144072"/>
                  <a:gd name="connsiteY0" fmla="*/ 1280036 h 5541262"/>
                  <a:gd name="connsiteX1" fmla="*/ 814572 w 9144072"/>
                  <a:gd name="connsiteY1" fmla="*/ 465536 h 5541262"/>
                  <a:gd name="connsiteX2" fmla="*/ 3105580 w 9144072"/>
                  <a:gd name="connsiteY2" fmla="*/ 0 h 5541262"/>
                  <a:gd name="connsiteX3" fmla="*/ 5986804 w 9144072"/>
                  <a:gd name="connsiteY3" fmla="*/ 414068 h 5541262"/>
                  <a:gd name="connsiteX4" fmla="*/ 8277814 w 9144072"/>
                  <a:gd name="connsiteY4" fmla="*/ 206743 h 5541262"/>
                  <a:gd name="connsiteX5" fmla="*/ 9144072 w 9144072"/>
                  <a:gd name="connsiteY5" fmla="*/ 1280036 h 5541262"/>
                  <a:gd name="connsiteX6" fmla="*/ 8919784 w 9144072"/>
                  <a:gd name="connsiteY6" fmla="*/ 3260785 h 5541262"/>
                  <a:gd name="connsiteX7" fmla="*/ 9144072 w 9144072"/>
                  <a:gd name="connsiteY7" fmla="*/ 4486177 h 5541262"/>
                  <a:gd name="connsiteX8" fmla="*/ 8329572 w 9144072"/>
                  <a:gd name="connsiteY8" fmla="*/ 5352436 h 5541262"/>
                  <a:gd name="connsiteX9" fmla="*/ 5867734 w 9144072"/>
                  <a:gd name="connsiteY9" fmla="*/ 5434641 h 5541262"/>
                  <a:gd name="connsiteX10" fmla="*/ 2973790 w 9144072"/>
                  <a:gd name="connsiteY10" fmla="*/ 5503653 h 5541262"/>
                  <a:gd name="connsiteX11" fmla="*/ 814572 w 9144072"/>
                  <a:gd name="connsiteY11" fmla="*/ 5352436 h 5541262"/>
                  <a:gd name="connsiteX12" fmla="*/ 72 w 9144072"/>
                  <a:gd name="connsiteY12" fmla="*/ 4537936 h 5541262"/>
                  <a:gd name="connsiteX13" fmla="*/ 327875 w 9144072"/>
                  <a:gd name="connsiteY13" fmla="*/ 2984739 h 5541262"/>
                  <a:gd name="connsiteX14" fmla="*/ 72 w 9144072"/>
                  <a:gd name="connsiteY14" fmla="*/ 1280036 h 5541262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655267"/>
                  <a:gd name="connsiteX1" fmla="*/ 814572 w 9144072"/>
                  <a:gd name="connsiteY1" fmla="*/ 465536 h 5655267"/>
                  <a:gd name="connsiteX2" fmla="*/ 3105580 w 9144072"/>
                  <a:gd name="connsiteY2" fmla="*/ 0 h 5655267"/>
                  <a:gd name="connsiteX3" fmla="*/ 5986804 w 9144072"/>
                  <a:gd name="connsiteY3" fmla="*/ 414068 h 5655267"/>
                  <a:gd name="connsiteX4" fmla="*/ 8277814 w 9144072"/>
                  <a:gd name="connsiteY4" fmla="*/ 206743 h 5655267"/>
                  <a:gd name="connsiteX5" fmla="*/ 9144072 w 9144072"/>
                  <a:gd name="connsiteY5" fmla="*/ 1280036 h 5655267"/>
                  <a:gd name="connsiteX6" fmla="*/ 8919784 w 9144072"/>
                  <a:gd name="connsiteY6" fmla="*/ 3260785 h 5655267"/>
                  <a:gd name="connsiteX7" fmla="*/ 9144072 w 9144072"/>
                  <a:gd name="connsiteY7" fmla="*/ 4486177 h 5655267"/>
                  <a:gd name="connsiteX8" fmla="*/ 8329572 w 9144072"/>
                  <a:gd name="connsiteY8" fmla="*/ 5507712 h 5655267"/>
                  <a:gd name="connsiteX9" fmla="*/ 5867734 w 9144072"/>
                  <a:gd name="connsiteY9" fmla="*/ 5434641 h 5655267"/>
                  <a:gd name="connsiteX10" fmla="*/ 2973790 w 9144072"/>
                  <a:gd name="connsiteY10" fmla="*/ 5503653 h 5655267"/>
                  <a:gd name="connsiteX11" fmla="*/ 814572 w 9144072"/>
                  <a:gd name="connsiteY11" fmla="*/ 5352436 h 5655267"/>
                  <a:gd name="connsiteX12" fmla="*/ 72 w 9144072"/>
                  <a:gd name="connsiteY12" fmla="*/ 4537936 h 5655267"/>
                  <a:gd name="connsiteX13" fmla="*/ 327875 w 9144072"/>
                  <a:gd name="connsiteY13" fmla="*/ 2984739 h 5655267"/>
                  <a:gd name="connsiteX14" fmla="*/ 72 w 9144072"/>
                  <a:gd name="connsiteY14" fmla="*/ 1280036 h 565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144072" h="5655267">
                    <a:moveTo>
                      <a:pt x="72" y="1280036"/>
                    </a:moveTo>
                    <a:cubicBezTo>
                      <a:pt x="72" y="830200"/>
                      <a:pt x="364736" y="465536"/>
                      <a:pt x="814572" y="465536"/>
                    </a:cubicBezTo>
                    <a:cubicBezTo>
                      <a:pt x="2118830" y="465633"/>
                      <a:pt x="1801322" y="-97"/>
                      <a:pt x="3105580" y="0"/>
                    </a:cubicBezTo>
                    <a:cubicBezTo>
                      <a:pt x="4042984" y="80513"/>
                      <a:pt x="5049400" y="419819"/>
                      <a:pt x="5986804" y="414068"/>
                    </a:cubicBezTo>
                    <a:cubicBezTo>
                      <a:pt x="6750474" y="344960"/>
                      <a:pt x="7410627" y="155082"/>
                      <a:pt x="8277814" y="206743"/>
                    </a:cubicBezTo>
                    <a:cubicBezTo>
                      <a:pt x="8813914" y="258502"/>
                      <a:pt x="9144072" y="830200"/>
                      <a:pt x="9144072" y="1280036"/>
                    </a:cubicBezTo>
                    <a:cubicBezTo>
                      <a:pt x="9144072" y="1808014"/>
                      <a:pt x="8919784" y="2732807"/>
                      <a:pt x="8919784" y="3260785"/>
                    </a:cubicBezTo>
                    <a:lnTo>
                      <a:pt x="9144072" y="4486177"/>
                    </a:lnTo>
                    <a:cubicBezTo>
                      <a:pt x="9144072" y="4936013"/>
                      <a:pt x="8796661" y="5386942"/>
                      <a:pt x="8329572" y="5507712"/>
                    </a:cubicBezTo>
                    <a:cubicBezTo>
                      <a:pt x="7705595" y="5697419"/>
                      <a:pt x="6816037" y="5211031"/>
                      <a:pt x="5867734" y="5434641"/>
                    </a:cubicBezTo>
                    <a:cubicBezTo>
                      <a:pt x="4971189" y="5640998"/>
                      <a:pt x="3740896" y="5773271"/>
                      <a:pt x="2973790" y="5503653"/>
                    </a:cubicBezTo>
                    <a:cubicBezTo>
                      <a:pt x="2242927" y="5177203"/>
                      <a:pt x="1595494" y="5247566"/>
                      <a:pt x="814572" y="5352436"/>
                    </a:cubicBezTo>
                    <a:cubicBezTo>
                      <a:pt x="364736" y="5352436"/>
                      <a:pt x="72" y="4987772"/>
                      <a:pt x="72" y="4537936"/>
                    </a:cubicBezTo>
                    <a:cubicBezTo>
                      <a:pt x="-5679" y="4002951"/>
                      <a:pt x="333626" y="3519724"/>
                      <a:pt x="327875" y="2984739"/>
                    </a:cubicBezTo>
                    <a:cubicBezTo>
                      <a:pt x="333626" y="2433757"/>
                      <a:pt x="-5679" y="1831018"/>
                      <a:pt x="72" y="128003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20000"/>
                      <a:lumOff val="80000"/>
                    </a:schemeClr>
                  </a:gs>
                  <a:gs pos="37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1"/>
                <a:endParaRPr lang="en-US" sz="44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8AEA03A-717B-43A6-B502-4C5F09E08A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48" t="-1048" r="31571" b="50944"/>
            <a:stretch/>
          </p:blipFill>
          <p:spPr>
            <a:xfrm>
              <a:off x="982576" y="4542826"/>
              <a:ext cx="858311" cy="1518089"/>
            </a:xfrm>
            <a:prstGeom prst="rect">
              <a:avLst/>
            </a:prstGeom>
          </p:spPr>
        </p:pic>
        <p:sp>
          <p:nvSpPr>
            <p:cNvPr id="12" name="Rectangle 6">
              <a:extLst>
                <a:ext uri="{FF2B5EF4-FFF2-40B4-BE49-F238E27FC236}">
                  <a16:creationId xmlns:a16="http://schemas.microsoft.com/office/drawing/2014/main" id="{8533DD09-C509-42A1-A938-147760B342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49447" y="4693095"/>
              <a:ext cx="4450474" cy="12433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sz="38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2E74B4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Avo" panose="02040603050506020204" pitchFamily="18" charset="0"/>
                </a:rPr>
                <a:t>Số nào chia hết cho 2 nhưng không chia hết cho 5?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9F45669-BA94-4248-922B-527648680ABB}"/>
              </a:ext>
            </a:extLst>
          </p:cNvPr>
          <p:cNvGrpSpPr/>
          <p:nvPr/>
        </p:nvGrpSpPr>
        <p:grpSpPr>
          <a:xfrm>
            <a:off x="129540" y="128016"/>
            <a:ext cx="11932920" cy="1710781"/>
            <a:chOff x="129540" y="128016"/>
            <a:chExt cx="11932920" cy="1710781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40E457B0-EB71-4C87-AE10-6BCC7B680748}"/>
                </a:ext>
              </a:extLst>
            </p:cNvPr>
            <p:cNvSpPr/>
            <p:nvPr/>
          </p:nvSpPr>
          <p:spPr>
            <a:xfrm>
              <a:off x="129540" y="128016"/>
              <a:ext cx="11932920" cy="1710781"/>
            </a:xfrm>
            <a:custGeom>
              <a:avLst/>
              <a:gdLst>
                <a:gd name="connsiteX0" fmla="*/ 0 w 11932920"/>
                <a:gd name="connsiteY0" fmla="*/ 0 h 1710781"/>
                <a:gd name="connsiteX1" fmla="*/ 11932920 w 11932920"/>
                <a:gd name="connsiteY1" fmla="*/ 0 h 1710781"/>
                <a:gd name="connsiteX2" fmla="*/ 11932920 w 11932920"/>
                <a:gd name="connsiteY2" fmla="*/ 1710781 h 1710781"/>
                <a:gd name="connsiteX3" fmla="*/ 0 w 11932920"/>
                <a:gd name="connsiteY3" fmla="*/ 1710781 h 1710781"/>
                <a:gd name="connsiteX4" fmla="*/ 0 w 11932920"/>
                <a:gd name="connsiteY4" fmla="*/ 0 h 171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32920" h="1710781" fill="none" extrusionOk="0">
                  <a:moveTo>
                    <a:pt x="0" y="0"/>
                  </a:moveTo>
                  <a:cubicBezTo>
                    <a:pt x="3894799" y="-133017"/>
                    <a:pt x="6957242" y="-123057"/>
                    <a:pt x="11932920" y="0"/>
                  </a:cubicBezTo>
                  <a:cubicBezTo>
                    <a:pt x="11781855" y="306264"/>
                    <a:pt x="11935788" y="1228254"/>
                    <a:pt x="11932920" y="1710781"/>
                  </a:cubicBezTo>
                  <a:cubicBezTo>
                    <a:pt x="6069223" y="1708580"/>
                    <a:pt x="2854444" y="1581010"/>
                    <a:pt x="0" y="1710781"/>
                  </a:cubicBezTo>
                  <a:cubicBezTo>
                    <a:pt x="66034" y="1169151"/>
                    <a:pt x="34881" y="356270"/>
                    <a:pt x="0" y="0"/>
                  </a:cubicBezTo>
                  <a:close/>
                </a:path>
                <a:path w="11932920" h="1710781" stroke="0" extrusionOk="0">
                  <a:moveTo>
                    <a:pt x="0" y="0"/>
                  </a:moveTo>
                  <a:cubicBezTo>
                    <a:pt x="5260551" y="-157587"/>
                    <a:pt x="8849332" y="-63908"/>
                    <a:pt x="11932920" y="0"/>
                  </a:cubicBezTo>
                  <a:cubicBezTo>
                    <a:pt x="11890298" y="255585"/>
                    <a:pt x="11929257" y="1165646"/>
                    <a:pt x="11932920" y="1710781"/>
                  </a:cubicBezTo>
                  <a:cubicBezTo>
                    <a:pt x="7499845" y="1609783"/>
                    <a:pt x="2568714" y="1831837"/>
                    <a:pt x="0" y="1710781"/>
                  </a:cubicBezTo>
                  <a:cubicBezTo>
                    <a:pt x="119464" y="1236510"/>
                    <a:pt x="102617" y="813765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 w="28575">
              <a:solidFill>
                <a:srgbClr val="FEE25C"/>
              </a:solidFill>
              <a:extLst>
                <a:ext uri="{C807C97D-BFC1-408E-A445-0C87EB9F89A2}">
                  <ask:lineSketchStyleProps xmlns:ask="http://schemas.microsoft.com/office/drawing/2018/sketchyshapes" sd="1018328812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*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38EDF92-05BE-4B6A-801D-4DB2170BC5B3}"/>
                </a:ext>
              </a:extLst>
            </p:cNvPr>
            <p:cNvSpPr txBox="1"/>
            <p:nvPr/>
          </p:nvSpPr>
          <p:spPr>
            <a:xfrm>
              <a:off x="485052" y="214458"/>
              <a:ext cx="11221896" cy="14465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4400" b="1" dirty="0" err="1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Avo" panose="02040603050506020204" pitchFamily="18" charset="0"/>
                </a:rPr>
                <a:t>Bài</a:t>
              </a:r>
              <a:r>
                <a:rPr lang="en-US" altLang="en-US" sz="4400" b="1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Avo" panose="02040603050506020204" pitchFamily="18" charset="0"/>
                </a:rPr>
                <a:t> 3: </a:t>
              </a:r>
              <a:r>
                <a:rPr lang="en-US" altLang="en-US" sz="4400" b="1" dirty="0" err="1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Avo" panose="02040603050506020204" pitchFamily="18" charset="0"/>
                </a:rPr>
                <a:t>Trong</a:t>
              </a:r>
              <a:r>
                <a:rPr lang="en-US" altLang="en-US" sz="4400" b="1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4400" b="1" dirty="0" err="1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Avo" panose="02040603050506020204" pitchFamily="18" charset="0"/>
                </a:rPr>
                <a:t>các</a:t>
              </a:r>
              <a:r>
                <a:rPr lang="en-US" altLang="en-US" sz="4400" b="1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4400" b="1" dirty="0" err="1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Avo" panose="02040603050506020204" pitchFamily="18" charset="0"/>
                </a:rPr>
                <a:t>sô</a:t>
              </a:r>
              <a:r>
                <a:rPr lang="en-US" altLang="en-US" sz="4400" b="1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Avo" panose="02040603050506020204" pitchFamily="18" charset="0"/>
                </a:rPr>
                <a:t>́ 345; 480; 296; 341; 2 000; 3 995; 9 010; 324: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2A865AE-75BA-485B-9153-5AA82E5AEA3B}"/>
              </a:ext>
            </a:extLst>
          </p:cNvPr>
          <p:cNvGrpSpPr/>
          <p:nvPr/>
        </p:nvGrpSpPr>
        <p:grpSpPr>
          <a:xfrm>
            <a:off x="3336506" y="5213119"/>
            <a:ext cx="8743874" cy="1548615"/>
            <a:chOff x="861637" y="4554144"/>
            <a:chExt cx="5263728" cy="1525908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A4140F6E-A284-41C5-BCB8-CA4DAFDEC84A}"/>
                </a:ext>
              </a:extLst>
            </p:cNvPr>
            <p:cNvGrpSpPr/>
            <p:nvPr/>
          </p:nvGrpSpPr>
          <p:grpSpPr>
            <a:xfrm>
              <a:off x="1049038" y="4554144"/>
              <a:ext cx="5076327" cy="1519670"/>
              <a:chOff x="1027384" y="404133"/>
              <a:chExt cx="10769301" cy="5478487"/>
            </a:xfrm>
          </p:grpSpPr>
          <p:sp>
            <p:nvSpPr>
              <p:cNvPr id="21" name="สี่เหลี่ยมผืนผ้ามุมมน 2">
                <a:extLst>
                  <a:ext uri="{FF2B5EF4-FFF2-40B4-BE49-F238E27FC236}">
                    <a16:creationId xmlns:a16="http://schemas.microsoft.com/office/drawing/2014/main" id="{0ABFA895-6EAA-4A7A-8AD7-BD9E071C7282}"/>
                  </a:ext>
                </a:extLst>
              </p:cNvPr>
              <p:cNvSpPr/>
              <p:nvPr/>
            </p:nvSpPr>
            <p:spPr>
              <a:xfrm>
                <a:off x="1153350" y="404133"/>
                <a:ext cx="10643335" cy="5321470"/>
              </a:xfrm>
              <a:custGeom>
                <a:avLst/>
                <a:gdLst>
                  <a:gd name="connsiteX0" fmla="*/ 0 w 9144000"/>
                  <a:gd name="connsiteY0" fmla="*/ 814500 h 4886900"/>
                  <a:gd name="connsiteX1" fmla="*/ 814500 w 9144000"/>
                  <a:gd name="connsiteY1" fmla="*/ 0 h 4886900"/>
                  <a:gd name="connsiteX2" fmla="*/ 8329500 w 9144000"/>
                  <a:gd name="connsiteY2" fmla="*/ 0 h 4886900"/>
                  <a:gd name="connsiteX3" fmla="*/ 9144000 w 9144000"/>
                  <a:gd name="connsiteY3" fmla="*/ 814500 h 4886900"/>
                  <a:gd name="connsiteX4" fmla="*/ 9144000 w 9144000"/>
                  <a:gd name="connsiteY4" fmla="*/ 4072400 h 4886900"/>
                  <a:gd name="connsiteX5" fmla="*/ 8329500 w 9144000"/>
                  <a:gd name="connsiteY5" fmla="*/ 4886900 h 4886900"/>
                  <a:gd name="connsiteX6" fmla="*/ 814500 w 9144000"/>
                  <a:gd name="connsiteY6" fmla="*/ 4886900 h 4886900"/>
                  <a:gd name="connsiteX7" fmla="*/ 0 w 9144000"/>
                  <a:gd name="connsiteY7" fmla="*/ 4072400 h 4886900"/>
                  <a:gd name="connsiteX8" fmla="*/ 0 w 9144000"/>
                  <a:gd name="connsiteY8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814572 w 9144072"/>
                  <a:gd name="connsiteY6" fmla="*/ 4886900 h 4886900"/>
                  <a:gd name="connsiteX7" fmla="*/ 72 w 9144072"/>
                  <a:gd name="connsiteY7" fmla="*/ 4072400 h 4886900"/>
                  <a:gd name="connsiteX8" fmla="*/ 327875 w 9144072"/>
                  <a:gd name="connsiteY8" fmla="*/ 2519203 h 4886900"/>
                  <a:gd name="connsiteX9" fmla="*/ 72 w 9144072"/>
                  <a:gd name="connsiteY9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20641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8919784 w 9144072"/>
                  <a:gd name="connsiteY4" fmla="*/ 2795249 h 4886900"/>
                  <a:gd name="connsiteX5" fmla="*/ 9144072 w 9144072"/>
                  <a:gd name="connsiteY5" fmla="*/ 4020641 h 4886900"/>
                  <a:gd name="connsiteX6" fmla="*/ 8329572 w 9144072"/>
                  <a:gd name="connsiteY6" fmla="*/ 4886900 h 4886900"/>
                  <a:gd name="connsiteX7" fmla="*/ 3157339 w 9144072"/>
                  <a:gd name="connsiteY7" fmla="*/ 4572290 h 4886900"/>
                  <a:gd name="connsiteX8" fmla="*/ 814572 w 9144072"/>
                  <a:gd name="connsiteY8" fmla="*/ 4886900 h 4886900"/>
                  <a:gd name="connsiteX9" fmla="*/ 72 w 9144072"/>
                  <a:gd name="connsiteY9" fmla="*/ 4072400 h 4886900"/>
                  <a:gd name="connsiteX10" fmla="*/ 327875 w 9144072"/>
                  <a:gd name="connsiteY10" fmla="*/ 2519203 h 4886900"/>
                  <a:gd name="connsiteX11" fmla="*/ 72 w 9144072"/>
                  <a:gd name="connsiteY11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4744599 w 9144072"/>
                  <a:gd name="connsiteY2" fmla="*/ 310841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5538229 w 9144072"/>
                  <a:gd name="connsiteY2" fmla="*/ 224577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8329572 w 9144072"/>
                  <a:gd name="connsiteY3" fmla="*/ 465536 h 5352436"/>
                  <a:gd name="connsiteX4" fmla="*/ 9144072 w 9144072"/>
                  <a:gd name="connsiteY4" fmla="*/ 1280036 h 5352436"/>
                  <a:gd name="connsiteX5" fmla="*/ 8919784 w 9144072"/>
                  <a:gd name="connsiteY5" fmla="*/ 3260785 h 5352436"/>
                  <a:gd name="connsiteX6" fmla="*/ 9144072 w 9144072"/>
                  <a:gd name="connsiteY6" fmla="*/ 4486177 h 5352436"/>
                  <a:gd name="connsiteX7" fmla="*/ 8329572 w 9144072"/>
                  <a:gd name="connsiteY7" fmla="*/ 5352436 h 5352436"/>
                  <a:gd name="connsiteX8" fmla="*/ 3157339 w 9144072"/>
                  <a:gd name="connsiteY8" fmla="*/ 5037826 h 5352436"/>
                  <a:gd name="connsiteX9" fmla="*/ 814572 w 9144072"/>
                  <a:gd name="connsiteY9" fmla="*/ 5352436 h 5352436"/>
                  <a:gd name="connsiteX10" fmla="*/ 72 w 9144072"/>
                  <a:gd name="connsiteY10" fmla="*/ 4537936 h 5352436"/>
                  <a:gd name="connsiteX11" fmla="*/ 327875 w 9144072"/>
                  <a:gd name="connsiteY11" fmla="*/ 2984739 h 5352436"/>
                  <a:gd name="connsiteX12" fmla="*/ 72 w 9144072"/>
                  <a:gd name="connsiteY12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329572 w 9144072"/>
                  <a:gd name="connsiteY4" fmla="*/ 465536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550990"/>
                  <a:gd name="connsiteX1" fmla="*/ 814572 w 9144072"/>
                  <a:gd name="connsiteY1" fmla="*/ 465536 h 5550990"/>
                  <a:gd name="connsiteX2" fmla="*/ 3105580 w 9144072"/>
                  <a:gd name="connsiteY2" fmla="*/ 0 h 5550990"/>
                  <a:gd name="connsiteX3" fmla="*/ 5986804 w 9144072"/>
                  <a:gd name="connsiteY3" fmla="*/ 414068 h 5550990"/>
                  <a:gd name="connsiteX4" fmla="*/ 8277814 w 9144072"/>
                  <a:gd name="connsiteY4" fmla="*/ 206743 h 5550990"/>
                  <a:gd name="connsiteX5" fmla="*/ 9144072 w 9144072"/>
                  <a:gd name="connsiteY5" fmla="*/ 1280036 h 5550990"/>
                  <a:gd name="connsiteX6" fmla="*/ 8919784 w 9144072"/>
                  <a:gd name="connsiteY6" fmla="*/ 3260785 h 5550990"/>
                  <a:gd name="connsiteX7" fmla="*/ 9144072 w 9144072"/>
                  <a:gd name="connsiteY7" fmla="*/ 4486177 h 5550990"/>
                  <a:gd name="connsiteX8" fmla="*/ 8329572 w 9144072"/>
                  <a:gd name="connsiteY8" fmla="*/ 5352436 h 5550990"/>
                  <a:gd name="connsiteX9" fmla="*/ 5917792 w 9144072"/>
                  <a:gd name="connsiteY9" fmla="*/ 5538158 h 5550990"/>
                  <a:gd name="connsiteX10" fmla="*/ 3157339 w 9144072"/>
                  <a:gd name="connsiteY10" fmla="*/ 5037826 h 5550990"/>
                  <a:gd name="connsiteX11" fmla="*/ 814572 w 9144072"/>
                  <a:gd name="connsiteY11" fmla="*/ 5352436 h 5550990"/>
                  <a:gd name="connsiteX12" fmla="*/ 72 w 9144072"/>
                  <a:gd name="connsiteY12" fmla="*/ 4537936 h 5550990"/>
                  <a:gd name="connsiteX13" fmla="*/ 327875 w 9144072"/>
                  <a:gd name="connsiteY13" fmla="*/ 2984739 h 5550990"/>
                  <a:gd name="connsiteX14" fmla="*/ 72 w 9144072"/>
                  <a:gd name="connsiteY14" fmla="*/ 1280036 h 5550990"/>
                  <a:gd name="connsiteX0" fmla="*/ 72 w 9144072"/>
                  <a:gd name="connsiteY0" fmla="*/ 1280036 h 5545698"/>
                  <a:gd name="connsiteX1" fmla="*/ 814572 w 9144072"/>
                  <a:gd name="connsiteY1" fmla="*/ 465536 h 5545698"/>
                  <a:gd name="connsiteX2" fmla="*/ 3105580 w 9144072"/>
                  <a:gd name="connsiteY2" fmla="*/ 0 h 5545698"/>
                  <a:gd name="connsiteX3" fmla="*/ 5986804 w 9144072"/>
                  <a:gd name="connsiteY3" fmla="*/ 414068 h 5545698"/>
                  <a:gd name="connsiteX4" fmla="*/ 8277814 w 9144072"/>
                  <a:gd name="connsiteY4" fmla="*/ 206743 h 5545698"/>
                  <a:gd name="connsiteX5" fmla="*/ 9144072 w 9144072"/>
                  <a:gd name="connsiteY5" fmla="*/ 1280036 h 5545698"/>
                  <a:gd name="connsiteX6" fmla="*/ 8919784 w 9144072"/>
                  <a:gd name="connsiteY6" fmla="*/ 3260785 h 5545698"/>
                  <a:gd name="connsiteX7" fmla="*/ 9144072 w 9144072"/>
                  <a:gd name="connsiteY7" fmla="*/ 4486177 h 5545698"/>
                  <a:gd name="connsiteX8" fmla="*/ 8329572 w 9144072"/>
                  <a:gd name="connsiteY8" fmla="*/ 5352436 h 5545698"/>
                  <a:gd name="connsiteX9" fmla="*/ 5917792 w 9144072"/>
                  <a:gd name="connsiteY9" fmla="*/ 5538158 h 5545698"/>
                  <a:gd name="connsiteX10" fmla="*/ 3157339 w 9144072"/>
                  <a:gd name="connsiteY10" fmla="*/ 5037826 h 5545698"/>
                  <a:gd name="connsiteX11" fmla="*/ 814572 w 9144072"/>
                  <a:gd name="connsiteY11" fmla="*/ 5352436 h 5545698"/>
                  <a:gd name="connsiteX12" fmla="*/ 72 w 9144072"/>
                  <a:gd name="connsiteY12" fmla="*/ 4537936 h 5545698"/>
                  <a:gd name="connsiteX13" fmla="*/ 327875 w 9144072"/>
                  <a:gd name="connsiteY13" fmla="*/ 2984739 h 5545698"/>
                  <a:gd name="connsiteX14" fmla="*/ 72 w 9144072"/>
                  <a:gd name="connsiteY14" fmla="*/ 1280036 h 5545698"/>
                  <a:gd name="connsiteX0" fmla="*/ 72 w 9144072"/>
                  <a:gd name="connsiteY0" fmla="*/ 1280036 h 5538158"/>
                  <a:gd name="connsiteX1" fmla="*/ 814572 w 9144072"/>
                  <a:gd name="connsiteY1" fmla="*/ 465536 h 5538158"/>
                  <a:gd name="connsiteX2" fmla="*/ 3105580 w 9144072"/>
                  <a:gd name="connsiteY2" fmla="*/ 0 h 5538158"/>
                  <a:gd name="connsiteX3" fmla="*/ 5986804 w 9144072"/>
                  <a:gd name="connsiteY3" fmla="*/ 414068 h 5538158"/>
                  <a:gd name="connsiteX4" fmla="*/ 8277814 w 9144072"/>
                  <a:gd name="connsiteY4" fmla="*/ 206743 h 5538158"/>
                  <a:gd name="connsiteX5" fmla="*/ 9144072 w 9144072"/>
                  <a:gd name="connsiteY5" fmla="*/ 1280036 h 5538158"/>
                  <a:gd name="connsiteX6" fmla="*/ 8919784 w 9144072"/>
                  <a:gd name="connsiteY6" fmla="*/ 3260785 h 5538158"/>
                  <a:gd name="connsiteX7" fmla="*/ 9144072 w 9144072"/>
                  <a:gd name="connsiteY7" fmla="*/ 4486177 h 5538158"/>
                  <a:gd name="connsiteX8" fmla="*/ 8329572 w 9144072"/>
                  <a:gd name="connsiteY8" fmla="*/ 5352436 h 5538158"/>
                  <a:gd name="connsiteX9" fmla="*/ 5917792 w 9144072"/>
                  <a:gd name="connsiteY9" fmla="*/ 5538158 h 5538158"/>
                  <a:gd name="connsiteX10" fmla="*/ 3157339 w 9144072"/>
                  <a:gd name="connsiteY10" fmla="*/ 5037826 h 5538158"/>
                  <a:gd name="connsiteX11" fmla="*/ 814572 w 9144072"/>
                  <a:gd name="connsiteY11" fmla="*/ 5352436 h 5538158"/>
                  <a:gd name="connsiteX12" fmla="*/ 72 w 9144072"/>
                  <a:gd name="connsiteY12" fmla="*/ 4537936 h 5538158"/>
                  <a:gd name="connsiteX13" fmla="*/ 327875 w 9144072"/>
                  <a:gd name="connsiteY13" fmla="*/ 2984739 h 5538158"/>
                  <a:gd name="connsiteX14" fmla="*/ 72 w 9144072"/>
                  <a:gd name="connsiteY14" fmla="*/ 1280036 h 5538158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617420"/>
                  <a:gd name="connsiteX1" fmla="*/ 814572 w 9144072"/>
                  <a:gd name="connsiteY1" fmla="*/ 465536 h 5617420"/>
                  <a:gd name="connsiteX2" fmla="*/ 3105580 w 9144072"/>
                  <a:gd name="connsiteY2" fmla="*/ 0 h 5617420"/>
                  <a:gd name="connsiteX3" fmla="*/ 5986804 w 9144072"/>
                  <a:gd name="connsiteY3" fmla="*/ 414068 h 5617420"/>
                  <a:gd name="connsiteX4" fmla="*/ 8277814 w 9144072"/>
                  <a:gd name="connsiteY4" fmla="*/ 206743 h 5617420"/>
                  <a:gd name="connsiteX5" fmla="*/ 9144072 w 9144072"/>
                  <a:gd name="connsiteY5" fmla="*/ 1280036 h 5617420"/>
                  <a:gd name="connsiteX6" fmla="*/ 8919784 w 9144072"/>
                  <a:gd name="connsiteY6" fmla="*/ 3260785 h 5617420"/>
                  <a:gd name="connsiteX7" fmla="*/ 9144072 w 9144072"/>
                  <a:gd name="connsiteY7" fmla="*/ 4486177 h 5617420"/>
                  <a:gd name="connsiteX8" fmla="*/ 8329572 w 9144072"/>
                  <a:gd name="connsiteY8" fmla="*/ 5352436 h 5617420"/>
                  <a:gd name="connsiteX9" fmla="*/ 5917792 w 9144072"/>
                  <a:gd name="connsiteY9" fmla="*/ 5538158 h 5617420"/>
                  <a:gd name="connsiteX10" fmla="*/ 2973790 w 9144072"/>
                  <a:gd name="connsiteY10" fmla="*/ 5503653 h 5617420"/>
                  <a:gd name="connsiteX11" fmla="*/ 814572 w 9144072"/>
                  <a:gd name="connsiteY11" fmla="*/ 5352436 h 5617420"/>
                  <a:gd name="connsiteX12" fmla="*/ 72 w 9144072"/>
                  <a:gd name="connsiteY12" fmla="*/ 4537936 h 5617420"/>
                  <a:gd name="connsiteX13" fmla="*/ 327875 w 9144072"/>
                  <a:gd name="connsiteY13" fmla="*/ 2984739 h 5617420"/>
                  <a:gd name="connsiteX14" fmla="*/ 72 w 9144072"/>
                  <a:gd name="connsiteY14" fmla="*/ 1280036 h 5617420"/>
                  <a:gd name="connsiteX0" fmla="*/ 72 w 9144072"/>
                  <a:gd name="connsiteY0" fmla="*/ 1280036 h 5541262"/>
                  <a:gd name="connsiteX1" fmla="*/ 814572 w 9144072"/>
                  <a:gd name="connsiteY1" fmla="*/ 465536 h 5541262"/>
                  <a:gd name="connsiteX2" fmla="*/ 3105580 w 9144072"/>
                  <a:gd name="connsiteY2" fmla="*/ 0 h 5541262"/>
                  <a:gd name="connsiteX3" fmla="*/ 5986804 w 9144072"/>
                  <a:gd name="connsiteY3" fmla="*/ 414068 h 5541262"/>
                  <a:gd name="connsiteX4" fmla="*/ 8277814 w 9144072"/>
                  <a:gd name="connsiteY4" fmla="*/ 206743 h 5541262"/>
                  <a:gd name="connsiteX5" fmla="*/ 9144072 w 9144072"/>
                  <a:gd name="connsiteY5" fmla="*/ 1280036 h 5541262"/>
                  <a:gd name="connsiteX6" fmla="*/ 8919784 w 9144072"/>
                  <a:gd name="connsiteY6" fmla="*/ 3260785 h 5541262"/>
                  <a:gd name="connsiteX7" fmla="*/ 9144072 w 9144072"/>
                  <a:gd name="connsiteY7" fmla="*/ 4486177 h 5541262"/>
                  <a:gd name="connsiteX8" fmla="*/ 8329572 w 9144072"/>
                  <a:gd name="connsiteY8" fmla="*/ 5352436 h 5541262"/>
                  <a:gd name="connsiteX9" fmla="*/ 5867734 w 9144072"/>
                  <a:gd name="connsiteY9" fmla="*/ 5434641 h 5541262"/>
                  <a:gd name="connsiteX10" fmla="*/ 2973790 w 9144072"/>
                  <a:gd name="connsiteY10" fmla="*/ 5503653 h 5541262"/>
                  <a:gd name="connsiteX11" fmla="*/ 814572 w 9144072"/>
                  <a:gd name="connsiteY11" fmla="*/ 5352436 h 5541262"/>
                  <a:gd name="connsiteX12" fmla="*/ 72 w 9144072"/>
                  <a:gd name="connsiteY12" fmla="*/ 4537936 h 5541262"/>
                  <a:gd name="connsiteX13" fmla="*/ 327875 w 9144072"/>
                  <a:gd name="connsiteY13" fmla="*/ 2984739 h 5541262"/>
                  <a:gd name="connsiteX14" fmla="*/ 72 w 9144072"/>
                  <a:gd name="connsiteY14" fmla="*/ 1280036 h 5541262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655267"/>
                  <a:gd name="connsiteX1" fmla="*/ 814572 w 9144072"/>
                  <a:gd name="connsiteY1" fmla="*/ 465536 h 5655267"/>
                  <a:gd name="connsiteX2" fmla="*/ 3105580 w 9144072"/>
                  <a:gd name="connsiteY2" fmla="*/ 0 h 5655267"/>
                  <a:gd name="connsiteX3" fmla="*/ 5986804 w 9144072"/>
                  <a:gd name="connsiteY3" fmla="*/ 414068 h 5655267"/>
                  <a:gd name="connsiteX4" fmla="*/ 8277814 w 9144072"/>
                  <a:gd name="connsiteY4" fmla="*/ 206743 h 5655267"/>
                  <a:gd name="connsiteX5" fmla="*/ 9144072 w 9144072"/>
                  <a:gd name="connsiteY5" fmla="*/ 1280036 h 5655267"/>
                  <a:gd name="connsiteX6" fmla="*/ 8919784 w 9144072"/>
                  <a:gd name="connsiteY6" fmla="*/ 3260785 h 5655267"/>
                  <a:gd name="connsiteX7" fmla="*/ 9144072 w 9144072"/>
                  <a:gd name="connsiteY7" fmla="*/ 4486177 h 5655267"/>
                  <a:gd name="connsiteX8" fmla="*/ 8329572 w 9144072"/>
                  <a:gd name="connsiteY8" fmla="*/ 5507712 h 5655267"/>
                  <a:gd name="connsiteX9" fmla="*/ 5867734 w 9144072"/>
                  <a:gd name="connsiteY9" fmla="*/ 5434641 h 5655267"/>
                  <a:gd name="connsiteX10" fmla="*/ 2973790 w 9144072"/>
                  <a:gd name="connsiteY10" fmla="*/ 5503653 h 5655267"/>
                  <a:gd name="connsiteX11" fmla="*/ 814572 w 9144072"/>
                  <a:gd name="connsiteY11" fmla="*/ 5352436 h 5655267"/>
                  <a:gd name="connsiteX12" fmla="*/ 72 w 9144072"/>
                  <a:gd name="connsiteY12" fmla="*/ 4537936 h 5655267"/>
                  <a:gd name="connsiteX13" fmla="*/ 327875 w 9144072"/>
                  <a:gd name="connsiteY13" fmla="*/ 2984739 h 5655267"/>
                  <a:gd name="connsiteX14" fmla="*/ 72 w 9144072"/>
                  <a:gd name="connsiteY14" fmla="*/ 1280036 h 565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144072" h="5655267">
                    <a:moveTo>
                      <a:pt x="72" y="1280036"/>
                    </a:moveTo>
                    <a:cubicBezTo>
                      <a:pt x="72" y="830200"/>
                      <a:pt x="364736" y="465536"/>
                      <a:pt x="814572" y="465536"/>
                    </a:cubicBezTo>
                    <a:cubicBezTo>
                      <a:pt x="2118830" y="465633"/>
                      <a:pt x="1801322" y="-97"/>
                      <a:pt x="3105580" y="0"/>
                    </a:cubicBezTo>
                    <a:cubicBezTo>
                      <a:pt x="4042984" y="80513"/>
                      <a:pt x="5049400" y="419819"/>
                      <a:pt x="5986804" y="414068"/>
                    </a:cubicBezTo>
                    <a:cubicBezTo>
                      <a:pt x="6750474" y="344960"/>
                      <a:pt x="7410627" y="155082"/>
                      <a:pt x="8277814" y="206743"/>
                    </a:cubicBezTo>
                    <a:cubicBezTo>
                      <a:pt x="8813914" y="258502"/>
                      <a:pt x="9144072" y="830200"/>
                      <a:pt x="9144072" y="1280036"/>
                    </a:cubicBezTo>
                    <a:cubicBezTo>
                      <a:pt x="9144072" y="1808014"/>
                      <a:pt x="8919784" y="2732807"/>
                      <a:pt x="8919784" y="3260785"/>
                    </a:cubicBezTo>
                    <a:lnTo>
                      <a:pt x="9144072" y="4486177"/>
                    </a:lnTo>
                    <a:cubicBezTo>
                      <a:pt x="9144072" y="4936013"/>
                      <a:pt x="8796661" y="5386942"/>
                      <a:pt x="8329572" y="5507712"/>
                    </a:cubicBezTo>
                    <a:cubicBezTo>
                      <a:pt x="7705595" y="5697419"/>
                      <a:pt x="6816037" y="5211031"/>
                      <a:pt x="5867734" y="5434641"/>
                    </a:cubicBezTo>
                    <a:cubicBezTo>
                      <a:pt x="4971189" y="5640998"/>
                      <a:pt x="3740896" y="5773271"/>
                      <a:pt x="2973790" y="5503653"/>
                    </a:cubicBezTo>
                    <a:cubicBezTo>
                      <a:pt x="2242927" y="5177203"/>
                      <a:pt x="1595494" y="5247566"/>
                      <a:pt x="814572" y="5352436"/>
                    </a:cubicBezTo>
                    <a:cubicBezTo>
                      <a:pt x="364736" y="5352436"/>
                      <a:pt x="72" y="4987772"/>
                      <a:pt x="72" y="4537936"/>
                    </a:cubicBezTo>
                    <a:cubicBezTo>
                      <a:pt x="-5679" y="4002951"/>
                      <a:pt x="333626" y="3519724"/>
                      <a:pt x="327875" y="2984739"/>
                    </a:cubicBezTo>
                    <a:cubicBezTo>
                      <a:pt x="333626" y="2433757"/>
                      <a:pt x="-5679" y="1831018"/>
                      <a:pt x="72" y="1280036"/>
                    </a:cubicBezTo>
                    <a:close/>
                  </a:path>
                </a:pathLst>
              </a:custGeom>
              <a:pattFill prst="pct5">
                <a:fgClr>
                  <a:schemeClr val="bg1"/>
                </a:fgClr>
                <a:bgClr>
                  <a:srgbClr val="7937AA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1"/>
                <a:endParaRPr lang="en-US" sz="4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สี่เหลี่ยมผืนผ้ามุมมน 2">
                <a:extLst>
                  <a:ext uri="{FF2B5EF4-FFF2-40B4-BE49-F238E27FC236}">
                    <a16:creationId xmlns:a16="http://schemas.microsoft.com/office/drawing/2014/main" id="{178377DD-C56A-44F1-84FD-1B73146365B4}"/>
                  </a:ext>
                </a:extLst>
              </p:cNvPr>
              <p:cNvSpPr/>
              <p:nvPr/>
            </p:nvSpPr>
            <p:spPr>
              <a:xfrm>
                <a:off x="1027384" y="684745"/>
                <a:ext cx="10574491" cy="5197875"/>
              </a:xfrm>
              <a:custGeom>
                <a:avLst/>
                <a:gdLst>
                  <a:gd name="connsiteX0" fmla="*/ 0 w 9144000"/>
                  <a:gd name="connsiteY0" fmla="*/ 814500 h 4886900"/>
                  <a:gd name="connsiteX1" fmla="*/ 814500 w 9144000"/>
                  <a:gd name="connsiteY1" fmla="*/ 0 h 4886900"/>
                  <a:gd name="connsiteX2" fmla="*/ 8329500 w 9144000"/>
                  <a:gd name="connsiteY2" fmla="*/ 0 h 4886900"/>
                  <a:gd name="connsiteX3" fmla="*/ 9144000 w 9144000"/>
                  <a:gd name="connsiteY3" fmla="*/ 814500 h 4886900"/>
                  <a:gd name="connsiteX4" fmla="*/ 9144000 w 9144000"/>
                  <a:gd name="connsiteY4" fmla="*/ 4072400 h 4886900"/>
                  <a:gd name="connsiteX5" fmla="*/ 8329500 w 9144000"/>
                  <a:gd name="connsiteY5" fmla="*/ 4886900 h 4886900"/>
                  <a:gd name="connsiteX6" fmla="*/ 814500 w 9144000"/>
                  <a:gd name="connsiteY6" fmla="*/ 4886900 h 4886900"/>
                  <a:gd name="connsiteX7" fmla="*/ 0 w 9144000"/>
                  <a:gd name="connsiteY7" fmla="*/ 4072400 h 4886900"/>
                  <a:gd name="connsiteX8" fmla="*/ 0 w 9144000"/>
                  <a:gd name="connsiteY8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814572 w 9144072"/>
                  <a:gd name="connsiteY6" fmla="*/ 4886900 h 4886900"/>
                  <a:gd name="connsiteX7" fmla="*/ 72 w 9144072"/>
                  <a:gd name="connsiteY7" fmla="*/ 4072400 h 4886900"/>
                  <a:gd name="connsiteX8" fmla="*/ 327875 w 9144072"/>
                  <a:gd name="connsiteY8" fmla="*/ 2519203 h 4886900"/>
                  <a:gd name="connsiteX9" fmla="*/ 72 w 9144072"/>
                  <a:gd name="connsiteY9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20641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8919784 w 9144072"/>
                  <a:gd name="connsiteY4" fmla="*/ 2795249 h 4886900"/>
                  <a:gd name="connsiteX5" fmla="*/ 9144072 w 9144072"/>
                  <a:gd name="connsiteY5" fmla="*/ 4020641 h 4886900"/>
                  <a:gd name="connsiteX6" fmla="*/ 8329572 w 9144072"/>
                  <a:gd name="connsiteY6" fmla="*/ 4886900 h 4886900"/>
                  <a:gd name="connsiteX7" fmla="*/ 3157339 w 9144072"/>
                  <a:gd name="connsiteY7" fmla="*/ 4572290 h 4886900"/>
                  <a:gd name="connsiteX8" fmla="*/ 814572 w 9144072"/>
                  <a:gd name="connsiteY8" fmla="*/ 4886900 h 4886900"/>
                  <a:gd name="connsiteX9" fmla="*/ 72 w 9144072"/>
                  <a:gd name="connsiteY9" fmla="*/ 4072400 h 4886900"/>
                  <a:gd name="connsiteX10" fmla="*/ 327875 w 9144072"/>
                  <a:gd name="connsiteY10" fmla="*/ 2519203 h 4886900"/>
                  <a:gd name="connsiteX11" fmla="*/ 72 w 9144072"/>
                  <a:gd name="connsiteY11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4744599 w 9144072"/>
                  <a:gd name="connsiteY2" fmla="*/ 310841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5538229 w 9144072"/>
                  <a:gd name="connsiteY2" fmla="*/ 224577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8329572 w 9144072"/>
                  <a:gd name="connsiteY3" fmla="*/ 465536 h 5352436"/>
                  <a:gd name="connsiteX4" fmla="*/ 9144072 w 9144072"/>
                  <a:gd name="connsiteY4" fmla="*/ 1280036 h 5352436"/>
                  <a:gd name="connsiteX5" fmla="*/ 8919784 w 9144072"/>
                  <a:gd name="connsiteY5" fmla="*/ 3260785 h 5352436"/>
                  <a:gd name="connsiteX6" fmla="*/ 9144072 w 9144072"/>
                  <a:gd name="connsiteY6" fmla="*/ 4486177 h 5352436"/>
                  <a:gd name="connsiteX7" fmla="*/ 8329572 w 9144072"/>
                  <a:gd name="connsiteY7" fmla="*/ 5352436 h 5352436"/>
                  <a:gd name="connsiteX8" fmla="*/ 3157339 w 9144072"/>
                  <a:gd name="connsiteY8" fmla="*/ 5037826 h 5352436"/>
                  <a:gd name="connsiteX9" fmla="*/ 814572 w 9144072"/>
                  <a:gd name="connsiteY9" fmla="*/ 5352436 h 5352436"/>
                  <a:gd name="connsiteX10" fmla="*/ 72 w 9144072"/>
                  <a:gd name="connsiteY10" fmla="*/ 4537936 h 5352436"/>
                  <a:gd name="connsiteX11" fmla="*/ 327875 w 9144072"/>
                  <a:gd name="connsiteY11" fmla="*/ 2984739 h 5352436"/>
                  <a:gd name="connsiteX12" fmla="*/ 72 w 9144072"/>
                  <a:gd name="connsiteY12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329572 w 9144072"/>
                  <a:gd name="connsiteY4" fmla="*/ 465536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550990"/>
                  <a:gd name="connsiteX1" fmla="*/ 814572 w 9144072"/>
                  <a:gd name="connsiteY1" fmla="*/ 465536 h 5550990"/>
                  <a:gd name="connsiteX2" fmla="*/ 3105580 w 9144072"/>
                  <a:gd name="connsiteY2" fmla="*/ 0 h 5550990"/>
                  <a:gd name="connsiteX3" fmla="*/ 5986804 w 9144072"/>
                  <a:gd name="connsiteY3" fmla="*/ 414068 h 5550990"/>
                  <a:gd name="connsiteX4" fmla="*/ 8277814 w 9144072"/>
                  <a:gd name="connsiteY4" fmla="*/ 206743 h 5550990"/>
                  <a:gd name="connsiteX5" fmla="*/ 9144072 w 9144072"/>
                  <a:gd name="connsiteY5" fmla="*/ 1280036 h 5550990"/>
                  <a:gd name="connsiteX6" fmla="*/ 8919784 w 9144072"/>
                  <a:gd name="connsiteY6" fmla="*/ 3260785 h 5550990"/>
                  <a:gd name="connsiteX7" fmla="*/ 9144072 w 9144072"/>
                  <a:gd name="connsiteY7" fmla="*/ 4486177 h 5550990"/>
                  <a:gd name="connsiteX8" fmla="*/ 8329572 w 9144072"/>
                  <a:gd name="connsiteY8" fmla="*/ 5352436 h 5550990"/>
                  <a:gd name="connsiteX9" fmla="*/ 5917792 w 9144072"/>
                  <a:gd name="connsiteY9" fmla="*/ 5538158 h 5550990"/>
                  <a:gd name="connsiteX10" fmla="*/ 3157339 w 9144072"/>
                  <a:gd name="connsiteY10" fmla="*/ 5037826 h 5550990"/>
                  <a:gd name="connsiteX11" fmla="*/ 814572 w 9144072"/>
                  <a:gd name="connsiteY11" fmla="*/ 5352436 h 5550990"/>
                  <a:gd name="connsiteX12" fmla="*/ 72 w 9144072"/>
                  <a:gd name="connsiteY12" fmla="*/ 4537936 h 5550990"/>
                  <a:gd name="connsiteX13" fmla="*/ 327875 w 9144072"/>
                  <a:gd name="connsiteY13" fmla="*/ 2984739 h 5550990"/>
                  <a:gd name="connsiteX14" fmla="*/ 72 w 9144072"/>
                  <a:gd name="connsiteY14" fmla="*/ 1280036 h 5550990"/>
                  <a:gd name="connsiteX0" fmla="*/ 72 w 9144072"/>
                  <a:gd name="connsiteY0" fmla="*/ 1280036 h 5545698"/>
                  <a:gd name="connsiteX1" fmla="*/ 814572 w 9144072"/>
                  <a:gd name="connsiteY1" fmla="*/ 465536 h 5545698"/>
                  <a:gd name="connsiteX2" fmla="*/ 3105580 w 9144072"/>
                  <a:gd name="connsiteY2" fmla="*/ 0 h 5545698"/>
                  <a:gd name="connsiteX3" fmla="*/ 5986804 w 9144072"/>
                  <a:gd name="connsiteY3" fmla="*/ 414068 h 5545698"/>
                  <a:gd name="connsiteX4" fmla="*/ 8277814 w 9144072"/>
                  <a:gd name="connsiteY4" fmla="*/ 206743 h 5545698"/>
                  <a:gd name="connsiteX5" fmla="*/ 9144072 w 9144072"/>
                  <a:gd name="connsiteY5" fmla="*/ 1280036 h 5545698"/>
                  <a:gd name="connsiteX6" fmla="*/ 8919784 w 9144072"/>
                  <a:gd name="connsiteY6" fmla="*/ 3260785 h 5545698"/>
                  <a:gd name="connsiteX7" fmla="*/ 9144072 w 9144072"/>
                  <a:gd name="connsiteY7" fmla="*/ 4486177 h 5545698"/>
                  <a:gd name="connsiteX8" fmla="*/ 8329572 w 9144072"/>
                  <a:gd name="connsiteY8" fmla="*/ 5352436 h 5545698"/>
                  <a:gd name="connsiteX9" fmla="*/ 5917792 w 9144072"/>
                  <a:gd name="connsiteY9" fmla="*/ 5538158 h 5545698"/>
                  <a:gd name="connsiteX10" fmla="*/ 3157339 w 9144072"/>
                  <a:gd name="connsiteY10" fmla="*/ 5037826 h 5545698"/>
                  <a:gd name="connsiteX11" fmla="*/ 814572 w 9144072"/>
                  <a:gd name="connsiteY11" fmla="*/ 5352436 h 5545698"/>
                  <a:gd name="connsiteX12" fmla="*/ 72 w 9144072"/>
                  <a:gd name="connsiteY12" fmla="*/ 4537936 h 5545698"/>
                  <a:gd name="connsiteX13" fmla="*/ 327875 w 9144072"/>
                  <a:gd name="connsiteY13" fmla="*/ 2984739 h 5545698"/>
                  <a:gd name="connsiteX14" fmla="*/ 72 w 9144072"/>
                  <a:gd name="connsiteY14" fmla="*/ 1280036 h 5545698"/>
                  <a:gd name="connsiteX0" fmla="*/ 72 w 9144072"/>
                  <a:gd name="connsiteY0" fmla="*/ 1280036 h 5538158"/>
                  <a:gd name="connsiteX1" fmla="*/ 814572 w 9144072"/>
                  <a:gd name="connsiteY1" fmla="*/ 465536 h 5538158"/>
                  <a:gd name="connsiteX2" fmla="*/ 3105580 w 9144072"/>
                  <a:gd name="connsiteY2" fmla="*/ 0 h 5538158"/>
                  <a:gd name="connsiteX3" fmla="*/ 5986804 w 9144072"/>
                  <a:gd name="connsiteY3" fmla="*/ 414068 h 5538158"/>
                  <a:gd name="connsiteX4" fmla="*/ 8277814 w 9144072"/>
                  <a:gd name="connsiteY4" fmla="*/ 206743 h 5538158"/>
                  <a:gd name="connsiteX5" fmla="*/ 9144072 w 9144072"/>
                  <a:gd name="connsiteY5" fmla="*/ 1280036 h 5538158"/>
                  <a:gd name="connsiteX6" fmla="*/ 8919784 w 9144072"/>
                  <a:gd name="connsiteY6" fmla="*/ 3260785 h 5538158"/>
                  <a:gd name="connsiteX7" fmla="*/ 9144072 w 9144072"/>
                  <a:gd name="connsiteY7" fmla="*/ 4486177 h 5538158"/>
                  <a:gd name="connsiteX8" fmla="*/ 8329572 w 9144072"/>
                  <a:gd name="connsiteY8" fmla="*/ 5352436 h 5538158"/>
                  <a:gd name="connsiteX9" fmla="*/ 5917792 w 9144072"/>
                  <a:gd name="connsiteY9" fmla="*/ 5538158 h 5538158"/>
                  <a:gd name="connsiteX10" fmla="*/ 3157339 w 9144072"/>
                  <a:gd name="connsiteY10" fmla="*/ 5037826 h 5538158"/>
                  <a:gd name="connsiteX11" fmla="*/ 814572 w 9144072"/>
                  <a:gd name="connsiteY11" fmla="*/ 5352436 h 5538158"/>
                  <a:gd name="connsiteX12" fmla="*/ 72 w 9144072"/>
                  <a:gd name="connsiteY12" fmla="*/ 4537936 h 5538158"/>
                  <a:gd name="connsiteX13" fmla="*/ 327875 w 9144072"/>
                  <a:gd name="connsiteY13" fmla="*/ 2984739 h 5538158"/>
                  <a:gd name="connsiteX14" fmla="*/ 72 w 9144072"/>
                  <a:gd name="connsiteY14" fmla="*/ 1280036 h 5538158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617420"/>
                  <a:gd name="connsiteX1" fmla="*/ 814572 w 9144072"/>
                  <a:gd name="connsiteY1" fmla="*/ 465536 h 5617420"/>
                  <a:gd name="connsiteX2" fmla="*/ 3105580 w 9144072"/>
                  <a:gd name="connsiteY2" fmla="*/ 0 h 5617420"/>
                  <a:gd name="connsiteX3" fmla="*/ 5986804 w 9144072"/>
                  <a:gd name="connsiteY3" fmla="*/ 414068 h 5617420"/>
                  <a:gd name="connsiteX4" fmla="*/ 8277814 w 9144072"/>
                  <a:gd name="connsiteY4" fmla="*/ 206743 h 5617420"/>
                  <a:gd name="connsiteX5" fmla="*/ 9144072 w 9144072"/>
                  <a:gd name="connsiteY5" fmla="*/ 1280036 h 5617420"/>
                  <a:gd name="connsiteX6" fmla="*/ 8919784 w 9144072"/>
                  <a:gd name="connsiteY6" fmla="*/ 3260785 h 5617420"/>
                  <a:gd name="connsiteX7" fmla="*/ 9144072 w 9144072"/>
                  <a:gd name="connsiteY7" fmla="*/ 4486177 h 5617420"/>
                  <a:gd name="connsiteX8" fmla="*/ 8329572 w 9144072"/>
                  <a:gd name="connsiteY8" fmla="*/ 5352436 h 5617420"/>
                  <a:gd name="connsiteX9" fmla="*/ 5917792 w 9144072"/>
                  <a:gd name="connsiteY9" fmla="*/ 5538158 h 5617420"/>
                  <a:gd name="connsiteX10" fmla="*/ 2973790 w 9144072"/>
                  <a:gd name="connsiteY10" fmla="*/ 5503653 h 5617420"/>
                  <a:gd name="connsiteX11" fmla="*/ 814572 w 9144072"/>
                  <a:gd name="connsiteY11" fmla="*/ 5352436 h 5617420"/>
                  <a:gd name="connsiteX12" fmla="*/ 72 w 9144072"/>
                  <a:gd name="connsiteY12" fmla="*/ 4537936 h 5617420"/>
                  <a:gd name="connsiteX13" fmla="*/ 327875 w 9144072"/>
                  <a:gd name="connsiteY13" fmla="*/ 2984739 h 5617420"/>
                  <a:gd name="connsiteX14" fmla="*/ 72 w 9144072"/>
                  <a:gd name="connsiteY14" fmla="*/ 1280036 h 5617420"/>
                  <a:gd name="connsiteX0" fmla="*/ 72 w 9144072"/>
                  <a:gd name="connsiteY0" fmla="*/ 1280036 h 5541262"/>
                  <a:gd name="connsiteX1" fmla="*/ 814572 w 9144072"/>
                  <a:gd name="connsiteY1" fmla="*/ 465536 h 5541262"/>
                  <a:gd name="connsiteX2" fmla="*/ 3105580 w 9144072"/>
                  <a:gd name="connsiteY2" fmla="*/ 0 h 5541262"/>
                  <a:gd name="connsiteX3" fmla="*/ 5986804 w 9144072"/>
                  <a:gd name="connsiteY3" fmla="*/ 414068 h 5541262"/>
                  <a:gd name="connsiteX4" fmla="*/ 8277814 w 9144072"/>
                  <a:gd name="connsiteY4" fmla="*/ 206743 h 5541262"/>
                  <a:gd name="connsiteX5" fmla="*/ 9144072 w 9144072"/>
                  <a:gd name="connsiteY5" fmla="*/ 1280036 h 5541262"/>
                  <a:gd name="connsiteX6" fmla="*/ 8919784 w 9144072"/>
                  <a:gd name="connsiteY6" fmla="*/ 3260785 h 5541262"/>
                  <a:gd name="connsiteX7" fmla="*/ 9144072 w 9144072"/>
                  <a:gd name="connsiteY7" fmla="*/ 4486177 h 5541262"/>
                  <a:gd name="connsiteX8" fmla="*/ 8329572 w 9144072"/>
                  <a:gd name="connsiteY8" fmla="*/ 5352436 h 5541262"/>
                  <a:gd name="connsiteX9" fmla="*/ 5867734 w 9144072"/>
                  <a:gd name="connsiteY9" fmla="*/ 5434641 h 5541262"/>
                  <a:gd name="connsiteX10" fmla="*/ 2973790 w 9144072"/>
                  <a:gd name="connsiteY10" fmla="*/ 5503653 h 5541262"/>
                  <a:gd name="connsiteX11" fmla="*/ 814572 w 9144072"/>
                  <a:gd name="connsiteY11" fmla="*/ 5352436 h 5541262"/>
                  <a:gd name="connsiteX12" fmla="*/ 72 w 9144072"/>
                  <a:gd name="connsiteY12" fmla="*/ 4537936 h 5541262"/>
                  <a:gd name="connsiteX13" fmla="*/ 327875 w 9144072"/>
                  <a:gd name="connsiteY13" fmla="*/ 2984739 h 5541262"/>
                  <a:gd name="connsiteX14" fmla="*/ 72 w 9144072"/>
                  <a:gd name="connsiteY14" fmla="*/ 1280036 h 5541262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655267"/>
                  <a:gd name="connsiteX1" fmla="*/ 814572 w 9144072"/>
                  <a:gd name="connsiteY1" fmla="*/ 465536 h 5655267"/>
                  <a:gd name="connsiteX2" fmla="*/ 3105580 w 9144072"/>
                  <a:gd name="connsiteY2" fmla="*/ 0 h 5655267"/>
                  <a:gd name="connsiteX3" fmla="*/ 5986804 w 9144072"/>
                  <a:gd name="connsiteY3" fmla="*/ 414068 h 5655267"/>
                  <a:gd name="connsiteX4" fmla="*/ 8277814 w 9144072"/>
                  <a:gd name="connsiteY4" fmla="*/ 206743 h 5655267"/>
                  <a:gd name="connsiteX5" fmla="*/ 9144072 w 9144072"/>
                  <a:gd name="connsiteY5" fmla="*/ 1280036 h 5655267"/>
                  <a:gd name="connsiteX6" fmla="*/ 8919784 w 9144072"/>
                  <a:gd name="connsiteY6" fmla="*/ 3260785 h 5655267"/>
                  <a:gd name="connsiteX7" fmla="*/ 9144072 w 9144072"/>
                  <a:gd name="connsiteY7" fmla="*/ 4486177 h 5655267"/>
                  <a:gd name="connsiteX8" fmla="*/ 8329572 w 9144072"/>
                  <a:gd name="connsiteY8" fmla="*/ 5507712 h 5655267"/>
                  <a:gd name="connsiteX9" fmla="*/ 5867734 w 9144072"/>
                  <a:gd name="connsiteY9" fmla="*/ 5434641 h 5655267"/>
                  <a:gd name="connsiteX10" fmla="*/ 2973790 w 9144072"/>
                  <a:gd name="connsiteY10" fmla="*/ 5503653 h 5655267"/>
                  <a:gd name="connsiteX11" fmla="*/ 814572 w 9144072"/>
                  <a:gd name="connsiteY11" fmla="*/ 5352436 h 5655267"/>
                  <a:gd name="connsiteX12" fmla="*/ 72 w 9144072"/>
                  <a:gd name="connsiteY12" fmla="*/ 4537936 h 5655267"/>
                  <a:gd name="connsiteX13" fmla="*/ 327875 w 9144072"/>
                  <a:gd name="connsiteY13" fmla="*/ 2984739 h 5655267"/>
                  <a:gd name="connsiteX14" fmla="*/ 72 w 9144072"/>
                  <a:gd name="connsiteY14" fmla="*/ 1280036 h 565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144072" h="5655267">
                    <a:moveTo>
                      <a:pt x="72" y="1280036"/>
                    </a:moveTo>
                    <a:cubicBezTo>
                      <a:pt x="72" y="830200"/>
                      <a:pt x="364736" y="465536"/>
                      <a:pt x="814572" y="465536"/>
                    </a:cubicBezTo>
                    <a:cubicBezTo>
                      <a:pt x="2118830" y="465633"/>
                      <a:pt x="1801322" y="-97"/>
                      <a:pt x="3105580" y="0"/>
                    </a:cubicBezTo>
                    <a:cubicBezTo>
                      <a:pt x="4042984" y="80513"/>
                      <a:pt x="5049400" y="419819"/>
                      <a:pt x="5986804" y="414068"/>
                    </a:cubicBezTo>
                    <a:cubicBezTo>
                      <a:pt x="6750474" y="344960"/>
                      <a:pt x="7410627" y="155082"/>
                      <a:pt x="8277814" y="206743"/>
                    </a:cubicBezTo>
                    <a:cubicBezTo>
                      <a:pt x="8813914" y="258502"/>
                      <a:pt x="9144072" y="830200"/>
                      <a:pt x="9144072" y="1280036"/>
                    </a:cubicBezTo>
                    <a:cubicBezTo>
                      <a:pt x="9144072" y="1808014"/>
                      <a:pt x="8919784" y="2732807"/>
                      <a:pt x="8919784" y="3260785"/>
                    </a:cubicBezTo>
                    <a:lnTo>
                      <a:pt x="9144072" y="4486177"/>
                    </a:lnTo>
                    <a:cubicBezTo>
                      <a:pt x="9144072" y="4936013"/>
                      <a:pt x="8796661" y="5386942"/>
                      <a:pt x="8329572" y="5507712"/>
                    </a:cubicBezTo>
                    <a:cubicBezTo>
                      <a:pt x="7705595" y="5697419"/>
                      <a:pt x="6816037" y="5211031"/>
                      <a:pt x="5867734" y="5434641"/>
                    </a:cubicBezTo>
                    <a:cubicBezTo>
                      <a:pt x="4971189" y="5640998"/>
                      <a:pt x="3740896" y="5773271"/>
                      <a:pt x="2973790" y="5503653"/>
                    </a:cubicBezTo>
                    <a:cubicBezTo>
                      <a:pt x="2242927" y="5177203"/>
                      <a:pt x="1595494" y="5247566"/>
                      <a:pt x="814572" y="5352436"/>
                    </a:cubicBezTo>
                    <a:cubicBezTo>
                      <a:pt x="364736" y="5352436"/>
                      <a:pt x="72" y="4987772"/>
                      <a:pt x="72" y="4537936"/>
                    </a:cubicBezTo>
                    <a:cubicBezTo>
                      <a:pt x="-5679" y="4002951"/>
                      <a:pt x="333626" y="3519724"/>
                      <a:pt x="327875" y="2984739"/>
                    </a:cubicBezTo>
                    <a:cubicBezTo>
                      <a:pt x="333626" y="2433757"/>
                      <a:pt x="-5679" y="1831018"/>
                      <a:pt x="72" y="128003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20000"/>
                      <a:lumOff val="80000"/>
                    </a:schemeClr>
                  </a:gs>
                  <a:gs pos="37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1"/>
                <a:endParaRPr lang="en-US" sz="44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9611D33A-4ED0-455B-A0BB-4BE6964725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225" t="-1504" r="394" b="51400"/>
            <a:stretch/>
          </p:blipFill>
          <p:spPr>
            <a:xfrm>
              <a:off x="861637" y="4561963"/>
              <a:ext cx="858311" cy="1518089"/>
            </a:xfrm>
            <a:prstGeom prst="rect">
              <a:avLst/>
            </a:prstGeom>
          </p:spPr>
        </p:pic>
        <p:sp>
          <p:nvSpPr>
            <p:cNvPr id="20" name="Rectangle 6">
              <a:extLst>
                <a:ext uri="{FF2B5EF4-FFF2-40B4-BE49-F238E27FC236}">
                  <a16:creationId xmlns:a16="http://schemas.microsoft.com/office/drawing/2014/main" id="{9B06E4B0-EA8C-43A5-8606-8023A05A75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5997" y="4731207"/>
              <a:ext cx="4443495" cy="12433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sz="38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7937AA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Avo" panose="02040603050506020204" pitchFamily="18" charset="0"/>
                </a:rPr>
                <a:t>Số nào chia hết cho 5 nhưng không chia hết cho 2?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107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00DE2BD0-F99F-47DD-82C8-C549EAFBDD7C}"/>
              </a:ext>
            </a:extLst>
          </p:cNvPr>
          <p:cNvGrpSpPr/>
          <p:nvPr/>
        </p:nvGrpSpPr>
        <p:grpSpPr>
          <a:xfrm>
            <a:off x="42504" y="1997611"/>
            <a:ext cx="8443568" cy="1560483"/>
            <a:chOff x="1031161" y="2520411"/>
            <a:chExt cx="5107927" cy="1464913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E6F47167-4CF2-4A01-9511-4CFDB13570EA}"/>
                </a:ext>
              </a:extLst>
            </p:cNvPr>
            <p:cNvGrpSpPr/>
            <p:nvPr/>
          </p:nvGrpSpPr>
          <p:grpSpPr>
            <a:xfrm>
              <a:off x="1122603" y="2520411"/>
              <a:ext cx="5016485" cy="1354277"/>
              <a:chOff x="1183450" y="577127"/>
              <a:chExt cx="10642347" cy="4882243"/>
            </a:xfrm>
          </p:grpSpPr>
          <p:sp>
            <p:nvSpPr>
              <p:cNvPr id="35" name="สี่เหลี่ยมผืนผ้ามุมมน 2">
                <a:extLst>
                  <a:ext uri="{FF2B5EF4-FFF2-40B4-BE49-F238E27FC236}">
                    <a16:creationId xmlns:a16="http://schemas.microsoft.com/office/drawing/2014/main" id="{B6293FFE-F263-4888-B4D2-13E9110EB292}"/>
                  </a:ext>
                </a:extLst>
              </p:cNvPr>
              <p:cNvSpPr/>
              <p:nvPr/>
            </p:nvSpPr>
            <p:spPr>
              <a:xfrm>
                <a:off x="1309417" y="577127"/>
                <a:ext cx="10516380" cy="4711056"/>
              </a:xfrm>
              <a:custGeom>
                <a:avLst/>
                <a:gdLst>
                  <a:gd name="connsiteX0" fmla="*/ 0 w 9144000"/>
                  <a:gd name="connsiteY0" fmla="*/ 814500 h 4886900"/>
                  <a:gd name="connsiteX1" fmla="*/ 814500 w 9144000"/>
                  <a:gd name="connsiteY1" fmla="*/ 0 h 4886900"/>
                  <a:gd name="connsiteX2" fmla="*/ 8329500 w 9144000"/>
                  <a:gd name="connsiteY2" fmla="*/ 0 h 4886900"/>
                  <a:gd name="connsiteX3" fmla="*/ 9144000 w 9144000"/>
                  <a:gd name="connsiteY3" fmla="*/ 814500 h 4886900"/>
                  <a:gd name="connsiteX4" fmla="*/ 9144000 w 9144000"/>
                  <a:gd name="connsiteY4" fmla="*/ 4072400 h 4886900"/>
                  <a:gd name="connsiteX5" fmla="*/ 8329500 w 9144000"/>
                  <a:gd name="connsiteY5" fmla="*/ 4886900 h 4886900"/>
                  <a:gd name="connsiteX6" fmla="*/ 814500 w 9144000"/>
                  <a:gd name="connsiteY6" fmla="*/ 4886900 h 4886900"/>
                  <a:gd name="connsiteX7" fmla="*/ 0 w 9144000"/>
                  <a:gd name="connsiteY7" fmla="*/ 4072400 h 4886900"/>
                  <a:gd name="connsiteX8" fmla="*/ 0 w 9144000"/>
                  <a:gd name="connsiteY8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814572 w 9144072"/>
                  <a:gd name="connsiteY6" fmla="*/ 4886900 h 4886900"/>
                  <a:gd name="connsiteX7" fmla="*/ 72 w 9144072"/>
                  <a:gd name="connsiteY7" fmla="*/ 4072400 h 4886900"/>
                  <a:gd name="connsiteX8" fmla="*/ 327875 w 9144072"/>
                  <a:gd name="connsiteY8" fmla="*/ 2519203 h 4886900"/>
                  <a:gd name="connsiteX9" fmla="*/ 72 w 9144072"/>
                  <a:gd name="connsiteY9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20641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8919784 w 9144072"/>
                  <a:gd name="connsiteY4" fmla="*/ 2795249 h 4886900"/>
                  <a:gd name="connsiteX5" fmla="*/ 9144072 w 9144072"/>
                  <a:gd name="connsiteY5" fmla="*/ 4020641 h 4886900"/>
                  <a:gd name="connsiteX6" fmla="*/ 8329572 w 9144072"/>
                  <a:gd name="connsiteY6" fmla="*/ 4886900 h 4886900"/>
                  <a:gd name="connsiteX7" fmla="*/ 3157339 w 9144072"/>
                  <a:gd name="connsiteY7" fmla="*/ 4572290 h 4886900"/>
                  <a:gd name="connsiteX8" fmla="*/ 814572 w 9144072"/>
                  <a:gd name="connsiteY8" fmla="*/ 4886900 h 4886900"/>
                  <a:gd name="connsiteX9" fmla="*/ 72 w 9144072"/>
                  <a:gd name="connsiteY9" fmla="*/ 4072400 h 4886900"/>
                  <a:gd name="connsiteX10" fmla="*/ 327875 w 9144072"/>
                  <a:gd name="connsiteY10" fmla="*/ 2519203 h 4886900"/>
                  <a:gd name="connsiteX11" fmla="*/ 72 w 9144072"/>
                  <a:gd name="connsiteY11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4744599 w 9144072"/>
                  <a:gd name="connsiteY2" fmla="*/ 310841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5538229 w 9144072"/>
                  <a:gd name="connsiteY2" fmla="*/ 224577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8329572 w 9144072"/>
                  <a:gd name="connsiteY3" fmla="*/ 465536 h 5352436"/>
                  <a:gd name="connsiteX4" fmla="*/ 9144072 w 9144072"/>
                  <a:gd name="connsiteY4" fmla="*/ 1280036 h 5352436"/>
                  <a:gd name="connsiteX5" fmla="*/ 8919784 w 9144072"/>
                  <a:gd name="connsiteY5" fmla="*/ 3260785 h 5352436"/>
                  <a:gd name="connsiteX6" fmla="*/ 9144072 w 9144072"/>
                  <a:gd name="connsiteY6" fmla="*/ 4486177 h 5352436"/>
                  <a:gd name="connsiteX7" fmla="*/ 8329572 w 9144072"/>
                  <a:gd name="connsiteY7" fmla="*/ 5352436 h 5352436"/>
                  <a:gd name="connsiteX8" fmla="*/ 3157339 w 9144072"/>
                  <a:gd name="connsiteY8" fmla="*/ 5037826 h 5352436"/>
                  <a:gd name="connsiteX9" fmla="*/ 814572 w 9144072"/>
                  <a:gd name="connsiteY9" fmla="*/ 5352436 h 5352436"/>
                  <a:gd name="connsiteX10" fmla="*/ 72 w 9144072"/>
                  <a:gd name="connsiteY10" fmla="*/ 4537936 h 5352436"/>
                  <a:gd name="connsiteX11" fmla="*/ 327875 w 9144072"/>
                  <a:gd name="connsiteY11" fmla="*/ 2984739 h 5352436"/>
                  <a:gd name="connsiteX12" fmla="*/ 72 w 9144072"/>
                  <a:gd name="connsiteY12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329572 w 9144072"/>
                  <a:gd name="connsiteY4" fmla="*/ 465536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550990"/>
                  <a:gd name="connsiteX1" fmla="*/ 814572 w 9144072"/>
                  <a:gd name="connsiteY1" fmla="*/ 465536 h 5550990"/>
                  <a:gd name="connsiteX2" fmla="*/ 3105580 w 9144072"/>
                  <a:gd name="connsiteY2" fmla="*/ 0 h 5550990"/>
                  <a:gd name="connsiteX3" fmla="*/ 5986804 w 9144072"/>
                  <a:gd name="connsiteY3" fmla="*/ 414068 h 5550990"/>
                  <a:gd name="connsiteX4" fmla="*/ 8277814 w 9144072"/>
                  <a:gd name="connsiteY4" fmla="*/ 206743 h 5550990"/>
                  <a:gd name="connsiteX5" fmla="*/ 9144072 w 9144072"/>
                  <a:gd name="connsiteY5" fmla="*/ 1280036 h 5550990"/>
                  <a:gd name="connsiteX6" fmla="*/ 8919784 w 9144072"/>
                  <a:gd name="connsiteY6" fmla="*/ 3260785 h 5550990"/>
                  <a:gd name="connsiteX7" fmla="*/ 9144072 w 9144072"/>
                  <a:gd name="connsiteY7" fmla="*/ 4486177 h 5550990"/>
                  <a:gd name="connsiteX8" fmla="*/ 8329572 w 9144072"/>
                  <a:gd name="connsiteY8" fmla="*/ 5352436 h 5550990"/>
                  <a:gd name="connsiteX9" fmla="*/ 5917792 w 9144072"/>
                  <a:gd name="connsiteY9" fmla="*/ 5538158 h 5550990"/>
                  <a:gd name="connsiteX10" fmla="*/ 3157339 w 9144072"/>
                  <a:gd name="connsiteY10" fmla="*/ 5037826 h 5550990"/>
                  <a:gd name="connsiteX11" fmla="*/ 814572 w 9144072"/>
                  <a:gd name="connsiteY11" fmla="*/ 5352436 h 5550990"/>
                  <a:gd name="connsiteX12" fmla="*/ 72 w 9144072"/>
                  <a:gd name="connsiteY12" fmla="*/ 4537936 h 5550990"/>
                  <a:gd name="connsiteX13" fmla="*/ 327875 w 9144072"/>
                  <a:gd name="connsiteY13" fmla="*/ 2984739 h 5550990"/>
                  <a:gd name="connsiteX14" fmla="*/ 72 w 9144072"/>
                  <a:gd name="connsiteY14" fmla="*/ 1280036 h 5550990"/>
                  <a:gd name="connsiteX0" fmla="*/ 72 w 9144072"/>
                  <a:gd name="connsiteY0" fmla="*/ 1280036 h 5545698"/>
                  <a:gd name="connsiteX1" fmla="*/ 814572 w 9144072"/>
                  <a:gd name="connsiteY1" fmla="*/ 465536 h 5545698"/>
                  <a:gd name="connsiteX2" fmla="*/ 3105580 w 9144072"/>
                  <a:gd name="connsiteY2" fmla="*/ 0 h 5545698"/>
                  <a:gd name="connsiteX3" fmla="*/ 5986804 w 9144072"/>
                  <a:gd name="connsiteY3" fmla="*/ 414068 h 5545698"/>
                  <a:gd name="connsiteX4" fmla="*/ 8277814 w 9144072"/>
                  <a:gd name="connsiteY4" fmla="*/ 206743 h 5545698"/>
                  <a:gd name="connsiteX5" fmla="*/ 9144072 w 9144072"/>
                  <a:gd name="connsiteY5" fmla="*/ 1280036 h 5545698"/>
                  <a:gd name="connsiteX6" fmla="*/ 8919784 w 9144072"/>
                  <a:gd name="connsiteY6" fmla="*/ 3260785 h 5545698"/>
                  <a:gd name="connsiteX7" fmla="*/ 9144072 w 9144072"/>
                  <a:gd name="connsiteY7" fmla="*/ 4486177 h 5545698"/>
                  <a:gd name="connsiteX8" fmla="*/ 8329572 w 9144072"/>
                  <a:gd name="connsiteY8" fmla="*/ 5352436 h 5545698"/>
                  <a:gd name="connsiteX9" fmla="*/ 5917792 w 9144072"/>
                  <a:gd name="connsiteY9" fmla="*/ 5538158 h 5545698"/>
                  <a:gd name="connsiteX10" fmla="*/ 3157339 w 9144072"/>
                  <a:gd name="connsiteY10" fmla="*/ 5037826 h 5545698"/>
                  <a:gd name="connsiteX11" fmla="*/ 814572 w 9144072"/>
                  <a:gd name="connsiteY11" fmla="*/ 5352436 h 5545698"/>
                  <a:gd name="connsiteX12" fmla="*/ 72 w 9144072"/>
                  <a:gd name="connsiteY12" fmla="*/ 4537936 h 5545698"/>
                  <a:gd name="connsiteX13" fmla="*/ 327875 w 9144072"/>
                  <a:gd name="connsiteY13" fmla="*/ 2984739 h 5545698"/>
                  <a:gd name="connsiteX14" fmla="*/ 72 w 9144072"/>
                  <a:gd name="connsiteY14" fmla="*/ 1280036 h 5545698"/>
                  <a:gd name="connsiteX0" fmla="*/ 72 w 9144072"/>
                  <a:gd name="connsiteY0" fmla="*/ 1280036 h 5538158"/>
                  <a:gd name="connsiteX1" fmla="*/ 814572 w 9144072"/>
                  <a:gd name="connsiteY1" fmla="*/ 465536 h 5538158"/>
                  <a:gd name="connsiteX2" fmla="*/ 3105580 w 9144072"/>
                  <a:gd name="connsiteY2" fmla="*/ 0 h 5538158"/>
                  <a:gd name="connsiteX3" fmla="*/ 5986804 w 9144072"/>
                  <a:gd name="connsiteY3" fmla="*/ 414068 h 5538158"/>
                  <a:gd name="connsiteX4" fmla="*/ 8277814 w 9144072"/>
                  <a:gd name="connsiteY4" fmla="*/ 206743 h 5538158"/>
                  <a:gd name="connsiteX5" fmla="*/ 9144072 w 9144072"/>
                  <a:gd name="connsiteY5" fmla="*/ 1280036 h 5538158"/>
                  <a:gd name="connsiteX6" fmla="*/ 8919784 w 9144072"/>
                  <a:gd name="connsiteY6" fmla="*/ 3260785 h 5538158"/>
                  <a:gd name="connsiteX7" fmla="*/ 9144072 w 9144072"/>
                  <a:gd name="connsiteY7" fmla="*/ 4486177 h 5538158"/>
                  <a:gd name="connsiteX8" fmla="*/ 8329572 w 9144072"/>
                  <a:gd name="connsiteY8" fmla="*/ 5352436 h 5538158"/>
                  <a:gd name="connsiteX9" fmla="*/ 5917792 w 9144072"/>
                  <a:gd name="connsiteY9" fmla="*/ 5538158 h 5538158"/>
                  <a:gd name="connsiteX10" fmla="*/ 3157339 w 9144072"/>
                  <a:gd name="connsiteY10" fmla="*/ 5037826 h 5538158"/>
                  <a:gd name="connsiteX11" fmla="*/ 814572 w 9144072"/>
                  <a:gd name="connsiteY11" fmla="*/ 5352436 h 5538158"/>
                  <a:gd name="connsiteX12" fmla="*/ 72 w 9144072"/>
                  <a:gd name="connsiteY12" fmla="*/ 4537936 h 5538158"/>
                  <a:gd name="connsiteX13" fmla="*/ 327875 w 9144072"/>
                  <a:gd name="connsiteY13" fmla="*/ 2984739 h 5538158"/>
                  <a:gd name="connsiteX14" fmla="*/ 72 w 9144072"/>
                  <a:gd name="connsiteY14" fmla="*/ 1280036 h 5538158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617420"/>
                  <a:gd name="connsiteX1" fmla="*/ 814572 w 9144072"/>
                  <a:gd name="connsiteY1" fmla="*/ 465536 h 5617420"/>
                  <a:gd name="connsiteX2" fmla="*/ 3105580 w 9144072"/>
                  <a:gd name="connsiteY2" fmla="*/ 0 h 5617420"/>
                  <a:gd name="connsiteX3" fmla="*/ 5986804 w 9144072"/>
                  <a:gd name="connsiteY3" fmla="*/ 414068 h 5617420"/>
                  <a:gd name="connsiteX4" fmla="*/ 8277814 w 9144072"/>
                  <a:gd name="connsiteY4" fmla="*/ 206743 h 5617420"/>
                  <a:gd name="connsiteX5" fmla="*/ 9144072 w 9144072"/>
                  <a:gd name="connsiteY5" fmla="*/ 1280036 h 5617420"/>
                  <a:gd name="connsiteX6" fmla="*/ 8919784 w 9144072"/>
                  <a:gd name="connsiteY6" fmla="*/ 3260785 h 5617420"/>
                  <a:gd name="connsiteX7" fmla="*/ 9144072 w 9144072"/>
                  <a:gd name="connsiteY7" fmla="*/ 4486177 h 5617420"/>
                  <a:gd name="connsiteX8" fmla="*/ 8329572 w 9144072"/>
                  <a:gd name="connsiteY8" fmla="*/ 5352436 h 5617420"/>
                  <a:gd name="connsiteX9" fmla="*/ 5917792 w 9144072"/>
                  <a:gd name="connsiteY9" fmla="*/ 5538158 h 5617420"/>
                  <a:gd name="connsiteX10" fmla="*/ 2973790 w 9144072"/>
                  <a:gd name="connsiteY10" fmla="*/ 5503653 h 5617420"/>
                  <a:gd name="connsiteX11" fmla="*/ 814572 w 9144072"/>
                  <a:gd name="connsiteY11" fmla="*/ 5352436 h 5617420"/>
                  <a:gd name="connsiteX12" fmla="*/ 72 w 9144072"/>
                  <a:gd name="connsiteY12" fmla="*/ 4537936 h 5617420"/>
                  <a:gd name="connsiteX13" fmla="*/ 327875 w 9144072"/>
                  <a:gd name="connsiteY13" fmla="*/ 2984739 h 5617420"/>
                  <a:gd name="connsiteX14" fmla="*/ 72 w 9144072"/>
                  <a:gd name="connsiteY14" fmla="*/ 1280036 h 5617420"/>
                  <a:gd name="connsiteX0" fmla="*/ 72 w 9144072"/>
                  <a:gd name="connsiteY0" fmla="*/ 1280036 h 5541262"/>
                  <a:gd name="connsiteX1" fmla="*/ 814572 w 9144072"/>
                  <a:gd name="connsiteY1" fmla="*/ 465536 h 5541262"/>
                  <a:gd name="connsiteX2" fmla="*/ 3105580 w 9144072"/>
                  <a:gd name="connsiteY2" fmla="*/ 0 h 5541262"/>
                  <a:gd name="connsiteX3" fmla="*/ 5986804 w 9144072"/>
                  <a:gd name="connsiteY3" fmla="*/ 414068 h 5541262"/>
                  <a:gd name="connsiteX4" fmla="*/ 8277814 w 9144072"/>
                  <a:gd name="connsiteY4" fmla="*/ 206743 h 5541262"/>
                  <a:gd name="connsiteX5" fmla="*/ 9144072 w 9144072"/>
                  <a:gd name="connsiteY5" fmla="*/ 1280036 h 5541262"/>
                  <a:gd name="connsiteX6" fmla="*/ 8919784 w 9144072"/>
                  <a:gd name="connsiteY6" fmla="*/ 3260785 h 5541262"/>
                  <a:gd name="connsiteX7" fmla="*/ 9144072 w 9144072"/>
                  <a:gd name="connsiteY7" fmla="*/ 4486177 h 5541262"/>
                  <a:gd name="connsiteX8" fmla="*/ 8329572 w 9144072"/>
                  <a:gd name="connsiteY8" fmla="*/ 5352436 h 5541262"/>
                  <a:gd name="connsiteX9" fmla="*/ 5867734 w 9144072"/>
                  <a:gd name="connsiteY9" fmla="*/ 5434641 h 5541262"/>
                  <a:gd name="connsiteX10" fmla="*/ 2973790 w 9144072"/>
                  <a:gd name="connsiteY10" fmla="*/ 5503653 h 5541262"/>
                  <a:gd name="connsiteX11" fmla="*/ 814572 w 9144072"/>
                  <a:gd name="connsiteY11" fmla="*/ 5352436 h 5541262"/>
                  <a:gd name="connsiteX12" fmla="*/ 72 w 9144072"/>
                  <a:gd name="connsiteY12" fmla="*/ 4537936 h 5541262"/>
                  <a:gd name="connsiteX13" fmla="*/ 327875 w 9144072"/>
                  <a:gd name="connsiteY13" fmla="*/ 2984739 h 5541262"/>
                  <a:gd name="connsiteX14" fmla="*/ 72 w 9144072"/>
                  <a:gd name="connsiteY14" fmla="*/ 1280036 h 5541262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655267"/>
                  <a:gd name="connsiteX1" fmla="*/ 814572 w 9144072"/>
                  <a:gd name="connsiteY1" fmla="*/ 465536 h 5655267"/>
                  <a:gd name="connsiteX2" fmla="*/ 3105580 w 9144072"/>
                  <a:gd name="connsiteY2" fmla="*/ 0 h 5655267"/>
                  <a:gd name="connsiteX3" fmla="*/ 5986804 w 9144072"/>
                  <a:gd name="connsiteY3" fmla="*/ 414068 h 5655267"/>
                  <a:gd name="connsiteX4" fmla="*/ 8277814 w 9144072"/>
                  <a:gd name="connsiteY4" fmla="*/ 206743 h 5655267"/>
                  <a:gd name="connsiteX5" fmla="*/ 9144072 w 9144072"/>
                  <a:gd name="connsiteY5" fmla="*/ 1280036 h 5655267"/>
                  <a:gd name="connsiteX6" fmla="*/ 8919784 w 9144072"/>
                  <a:gd name="connsiteY6" fmla="*/ 3260785 h 5655267"/>
                  <a:gd name="connsiteX7" fmla="*/ 9144072 w 9144072"/>
                  <a:gd name="connsiteY7" fmla="*/ 4486177 h 5655267"/>
                  <a:gd name="connsiteX8" fmla="*/ 8329572 w 9144072"/>
                  <a:gd name="connsiteY8" fmla="*/ 5507712 h 5655267"/>
                  <a:gd name="connsiteX9" fmla="*/ 5867734 w 9144072"/>
                  <a:gd name="connsiteY9" fmla="*/ 5434641 h 5655267"/>
                  <a:gd name="connsiteX10" fmla="*/ 2973790 w 9144072"/>
                  <a:gd name="connsiteY10" fmla="*/ 5503653 h 5655267"/>
                  <a:gd name="connsiteX11" fmla="*/ 814572 w 9144072"/>
                  <a:gd name="connsiteY11" fmla="*/ 5352436 h 5655267"/>
                  <a:gd name="connsiteX12" fmla="*/ 72 w 9144072"/>
                  <a:gd name="connsiteY12" fmla="*/ 4537936 h 5655267"/>
                  <a:gd name="connsiteX13" fmla="*/ 327875 w 9144072"/>
                  <a:gd name="connsiteY13" fmla="*/ 2984739 h 5655267"/>
                  <a:gd name="connsiteX14" fmla="*/ 72 w 9144072"/>
                  <a:gd name="connsiteY14" fmla="*/ 1280036 h 565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144072" h="5655267">
                    <a:moveTo>
                      <a:pt x="72" y="1280036"/>
                    </a:moveTo>
                    <a:cubicBezTo>
                      <a:pt x="72" y="830200"/>
                      <a:pt x="364736" y="465536"/>
                      <a:pt x="814572" y="465536"/>
                    </a:cubicBezTo>
                    <a:cubicBezTo>
                      <a:pt x="2118830" y="465633"/>
                      <a:pt x="1801322" y="-97"/>
                      <a:pt x="3105580" y="0"/>
                    </a:cubicBezTo>
                    <a:cubicBezTo>
                      <a:pt x="4042984" y="80513"/>
                      <a:pt x="5049400" y="419819"/>
                      <a:pt x="5986804" y="414068"/>
                    </a:cubicBezTo>
                    <a:cubicBezTo>
                      <a:pt x="6750474" y="344960"/>
                      <a:pt x="7410627" y="155082"/>
                      <a:pt x="8277814" y="206743"/>
                    </a:cubicBezTo>
                    <a:cubicBezTo>
                      <a:pt x="8813914" y="258502"/>
                      <a:pt x="9144072" y="830200"/>
                      <a:pt x="9144072" y="1280036"/>
                    </a:cubicBezTo>
                    <a:cubicBezTo>
                      <a:pt x="9144072" y="1808014"/>
                      <a:pt x="8919784" y="2732807"/>
                      <a:pt x="8919784" y="3260785"/>
                    </a:cubicBezTo>
                    <a:lnTo>
                      <a:pt x="9144072" y="4486177"/>
                    </a:lnTo>
                    <a:cubicBezTo>
                      <a:pt x="9144072" y="4936013"/>
                      <a:pt x="8796661" y="5386942"/>
                      <a:pt x="8329572" y="5507712"/>
                    </a:cubicBezTo>
                    <a:cubicBezTo>
                      <a:pt x="7705595" y="5697419"/>
                      <a:pt x="6816037" y="5211031"/>
                      <a:pt x="5867734" y="5434641"/>
                    </a:cubicBezTo>
                    <a:cubicBezTo>
                      <a:pt x="4971189" y="5640998"/>
                      <a:pt x="3740896" y="5773271"/>
                      <a:pt x="2973790" y="5503653"/>
                    </a:cubicBezTo>
                    <a:cubicBezTo>
                      <a:pt x="2242927" y="5177203"/>
                      <a:pt x="1595494" y="5247566"/>
                      <a:pt x="814572" y="5352436"/>
                    </a:cubicBezTo>
                    <a:cubicBezTo>
                      <a:pt x="364736" y="5352436"/>
                      <a:pt x="72" y="4987772"/>
                      <a:pt x="72" y="4537936"/>
                    </a:cubicBezTo>
                    <a:cubicBezTo>
                      <a:pt x="-5679" y="4002951"/>
                      <a:pt x="333626" y="3519724"/>
                      <a:pt x="327875" y="2984739"/>
                    </a:cubicBezTo>
                    <a:cubicBezTo>
                      <a:pt x="333626" y="2433757"/>
                      <a:pt x="-5679" y="1831018"/>
                      <a:pt x="72" y="1280036"/>
                    </a:cubicBezTo>
                    <a:close/>
                  </a:path>
                </a:pathLst>
              </a:custGeom>
              <a:pattFill prst="pct5">
                <a:fgClr>
                  <a:schemeClr val="bg1"/>
                </a:fgClr>
                <a:bgClr>
                  <a:srgbClr val="3AC3A9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1"/>
                <a:endParaRPr lang="en-US" sz="4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สี่เหลี่ยมผืนผ้ามุมมน 2">
                <a:extLst>
                  <a:ext uri="{FF2B5EF4-FFF2-40B4-BE49-F238E27FC236}">
                    <a16:creationId xmlns:a16="http://schemas.microsoft.com/office/drawing/2014/main" id="{E5CA759B-A9C6-473D-B750-09101E7FE8BC}"/>
                  </a:ext>
                </a:extLst>
              </p:cNvPr>
              <p:cNvSpPr/>
              <p:nvPr/>
            </p:nvSpPr>
            <p:spPr>
              <a:xfrm>
                <a:off x="1183450" y="857734"/>
                <a:ext cx="10448355" cy="4601636"/>
              </a:xfrm>
              <a:custGeom>
                <a:avLst/>
                <a:gdLst>
                  <a:gd name="connsiteX0" fmla="*/ 0 w 9144000"/>
                  <a:gd name="connsiteY0" fmla="*/ 814500 h 4886900"/>
                  <a:gd name="connsiteX1" fmla="*/ 814500 w 9144000"/>
                  <a:gd name="connsiteY1" fmla="*/ 0 h 4886900"/>
                  <a:gd name="connsiteX2" fmla="*/ 8329500 w 9144000"/>
                  <a:gd name="connsiteY2" fmla="*/ 0 h 4886900"/>
                  <a:gd name="connsiteX3" fmla="*/ 9144000 w 9144000"/>
                  <a:gd name="connsiteY3" fmla="*/ 814500 h 4886900"/>
                  <a:gd name="connsiteX4" fmla="*/ 9144000 w 9144000"/>
                  <a:gd name="connsiteY4" fmla="*/ 4072400 h 4886900"/>
                  <a:gd name="connsiteX5" fmla="*/ 8329500 w 9144000"/>
                  <a:gd name="connsiteY5" fmla="*/ 4886900 h 4886900"/>
                  <a:gd name="connsiteX6" fmla="*/ 814500 w 9144000"/>
                  <a:gd name="connsiteY6" fmla="*/ 4886900 h 4886900"/>
                  <a:gd name="connsiteX7" fmla="*/ 0 w 9144000"/>
                  <a:gd name="connsiteY7" fmla="*/ 4072400 h 4886900"/>
                  <a:gd name="connsiteX8" fmla="*/ 0 w 9144000"/>
                  <a:gd name="connsiteY8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814572 w 9144072"/>
                  <a:gd name="connsiteY6" fmla="*/ 4886900 h 4886900"/>
                  <a:gd name="connsiteX7" fmla="*/ 72 w 9144072"/>
                  <a:gd name="connsiteY7" fmla="*/ 4072400 h 4886900"/>
                  <a:gd name="connsiteX8" fmla="*/ 327875 w 9144072"/>
                  <a:gd name="connsiteY8" fmla="*/ 2519203 h 4886900"/>
                  <a:gd name="connsiteX9" fmla="*/ 72 w 9144072"/>
                  <a:gd name="connsiteY9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20641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8919784 w 9144072"/>
                  <a:gd name="connsiteY4" fmla="*/ 2795249 h 4886900"/>
                  <a:gd name="connsiteX5" fmla="*/ 9144072 w 9144072"/>
                  <a:gd name="connsiteY5" fmla="*/ 4020641 h 4886900"/>
                  <a:gd name="connsiteX6" fmla="*/ 8329572 w 9144072"/>
                  <a:gd name="connsiteY6" fmla="*/ 4886900 h 4886900"/>
                  <a:gd name="connsiteX7" fmla="*/ 3157339 w 9144072"/>
                  <a:gd name="connsiteY7" fmla="*/ 4572290 h 4886900"/>
                  <a:gd name="connsiteX8" fmla="*/ 814572 w 9144072"/>
                  <a:gd name="connsiteY8" fmla="*/ 4886900 h 4886900"/>
                  <a:gd name="connsiteX9" fmla="*/ 72 w 9144072"/>
                  <a:gd name="connsiteY9" fmla="*/ 4072400 h 4886900"/>
                  <a:gd name="connsiteX10" fmla="*/ 327875 w 9144072"/>
                  <a:gd name="connsiteY10" fmla="*/ 2519203 h 4886900"/>
                  <a:gd name="connsiteX11" fmla="*/ 72 w 9144072"/>
                  <a:gd name="connsiteY11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4744599 w 9144072"/>
                  <a:gd name="connsiteY2" fmla="*/ 310841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5538229 w 9144072"/>
                  <a:gd name="connsiteY2" fmla="*/ 224577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8329572 w 9144072"/>
                  <a:gd name="connsiteY3" fmla="*/ 465536 h 5352436"/>
                  <a:gd name="connsiteX4" fmla="*/ 9144072 w 9144072"/>
                  <a:gd name="connsiteY4" fmla="*/ 1280036 h 5352436"/>
                  <a:gd name="connsiteX5" fmla="*/ 8919784 w 9144072"/>
                  <a:gd name="connsiteY5" fmla="*/ 3260785 h 5352436"/>
                  <a:gd name="connsiteX6" fmla="*/ 9144072 w 9144072"/>
                  <a:gd name="connsiteY6" fmla="*/ 4486177 h 5352436"/>
                  <a:gd name="connsiteX7" fmla="*/ 8329572 w 9144072"/>
                  <a:gd name="connsiteY7" fmla="*/ 5352436 h 5352436"/>
                  <a:gd name="connsiteX8" fmla="*/ 3157339 w 9144072"/>
                  <a:gd name="connsiteY8" fmla="*/ 5037826 h 5352436"/>
                  <a:gd name="connsiteX9" fmla="*/ 814572 w 9144072"/>
                  <a:gd name="connsiteY9" fmla="*/ 5352436 h 5352436"/>
                  <a:gd name="connsiteX10" fmla="*/ 72 w 9144072"/>
                  <a:gd name="connsiteY10" fmla="*/ 4537936 h 5352436"/>
                  <a:gd name="connsiteX11" fmla="*/ 327875 w 9144072"/>
                  <a:gd name="connsiteY11" fmla="*/ 2984739 h 5352436"/>
                  <a:gd name="connsiteX12" fmla="*/ 72 w 9144072"/>
                  <a:gd name="connsiteY12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329572 w 9144072"/>
                  <a:gd name="connsiteY4" fmla="*/ 465536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550990"/>
                  <a:gd name="connsiteX1" fmla="*/ 814572 w 9144072"/>
                  <a:gd name="connsiteY1" fmla="*/ 465536 h 5550990"/>
                  <a:gd name="connsiteX2" fmla="*/ 3105580 w 9144072"/>
                  <a:gd name="connsiteY2" fmla="*/ 0 h 5550990"/>
                  <a:gd name="connsiteX3" fmla="*/ 5986804 w 9144072"/>
                  <a:gd name="connsiteY3" fmla="*/ 414068 h 5550990"/>
                  <a:gd name="connsiteX4" fmla="*/ 8277814 w 9144072"/>
                  <a:gd name="connsiteY4" fmla="*/ 206743 h 5550990"/>
                  <a:gd name="connsiteX5" fmla="*/ 9144072 w 9144072"/>
                  <a:gd name="connsiteY5" fmla="*/ 1280036 h 5550990"/>
                  <a:gd name="connsiteX6" fmla="*/ 8919784 w 9144072"/>
                  <a:gd name="connsiteY6" fmla="*/ 3260785 h 5550990"/>
                  <a:gd name="connsiteX7" fmla="*/ 9144072 w 9144072"/>
                  <a:gd name="connsiteY7" fmla="*/ 4486177 h 5550990"/>
                  <a:gd name="connsiteX8" fmla="*/ 8329572 w 9144072"/>
                  <a:gd name="connsiteY8" fmla="*/ 5352436 h 5550990"/>
                  <a:gd name="connsiteX9" fmla="*/ 5917792 w 9144072"/>
                  <a:gd name="connsiteY9" fmla="*/ 5538158 h 5550990"/>
                  <a:gd name="connsiteX10" fmla="*/ 3157339 w 9144072"/>
                  <a:gd name="connsiteY10" fmla="*/ 5037826 h 5550990"/>
                  <a:gd name="connsiteX11" fmla="*/ 814572 w 9144072"/>
                  <a:gd name="connsiteY11" fmla="*/ 5352436 h 5550990"/>
                  <a:gd name="connsiteX12" fmla="*/ 72 w 9144072"/>
                  <a:gd name="connsiteY12" fmla="*/ 4537936 h 5550990"/>
                  <a:gd name="connsiteX13" fmla="*/ 327875 w 9144072"/>
                  <a:gd name="connsiteY13" fmla="*/ 2984739 h 5550990"/>
                  <a:gd name="connsiteX14" fmla="*/ 72 w 9144072"/>
                  <a:gd name="connsiteY14" fmla="*/ 1280036 h 5550990"/>
                  <a:gd name="connsiteX0" fmla="*/ 72 w 9144072"/>
                  <a:gd name="connsiteY0" fmla="*/ 1280036 h 5545698"/>
                  <a:gd name="connsiteX1" fmla="*/ 814572 w 9144072"/>
                  <a:gd name="connsiteY1" fmla="*/ 465536 h 5545698"/>
                  <a:gd name="connsiteX2" fmla="*/ 3105580 w 9144072"/>
                  <a:gd name="connsiteY2" fmla="*/ 0 h 5545698"/>
                  <a:gd name="connsiteX3" fmla="*/ 5986804 w 9144072"/>
                  <a:gd name="connsiteY3" fmla="*/ 414068 h 5545698"/>
                  <a:gd name="connsiteX4" fmla="*/ 8277814 w 9144072"/>
                  <a:gd name="connsiteY4" fmla="*/ 206743 h 5545698"/>
                  <a:gd name="connsiteX5" fmla="*/ 9144072 w 9144072"/>
                  <a:gd name="connsiteY5" fmla="*/ 1280036 h 5545698"/>
                  <a:gd name="connsiteX6" fmla="*/ 8919784 w 9144072"/>
                  <a:gd name="connsiteY6" fmla="*/ 3260785 h 5545698"/>
                  <a:gd name="connsiteX7" fmla="*/ 9144072 w 9144072"/>
                  <a:gd name="connsiteY7" fmla="*/ 4486177 h 5545698"/>
                  <a:gd name="connsiteX8" fmla="*/ 8329572 w 9144072"/>
                  <a:gd name="connsiteY8" fmla="*/ 5352436 h 5545698"/>
                  <a:gd name="connsiteX9" fmla="*/ 5917792 w 9144072"/>
                  <a:gd name="connsiteY9" fmla="*/ 5538158 h 5545698"/>
                  <a:gd name="connsiteX10" fmla="*/ 3157339 w 9144072"/>
                  <a:gd name="connsiteY10" fmla="*/ 5037826 h 5545698"/>
                  <a:gd name="connsiteX11" fmla="*/ 814572 w 9144072"/>
                  <a:gd name="connsiteY11" fmla="*/ 5352436 h 5545698"/>
                  <a:gd name="connsiteX12" fmla="*/ 72 w 9144072"/>
                  <a:gd name="connsiteY12" fmla="*/ 4537936 h 5545698"/>
                  <a:gd name="connsiteX13" fmla="*/ 327875 w 9144072"/>
                  <a:gd name="connsiteY13" fmla="*/ 2984739 h 5545698"/>
                  <a:gd name="connsiteX14" fmla="*/ 72 w 9144072"/>
                  <a:gd name="connsiteY14" fmla="*/ 1280036 h 5545698"/>
                  <a:gd name="connsiteX0" fmla="*/ 72 w 9144072"/>
                  <a:gd name="connsiteY0" fmla="*/ 1280036 h 5538158"/>
                  <a:gd name="connsiteX1" fmla="*/ 814572 w 9144072"/>
                  <a:gd name="connsiteY1" fmla="*/ 465536 h 5538158"/>
                  <a:gd name="connsiteX2" fmla="*/ 3105580 w 9144072"/>
                  <a:gd name="connsiteY2" fmla="*/ 0 h 5538158"/>
                  <a:gd name="connsiteX3" fmla="*/ 5986804 w 9144072"/>
                  <a:gd name="connsiteY3" fmla="*/ 414068 h 5538158"/>
                  <a:gd name="connsiteX4" fmla="*/ 8277814 w 9144072"/>
                  <a:gd name="connsiteY4" fmla="*/ 206743 h 5538158"/>
                  <a:gd name="connsiteX5" fmla="*/ 9144072 w 9144072"/>
                  <a:gd name="connsiteY5" fmla="*/ 1280036 h 5538158"/>
                  <a:gd name="connsiteX6" fmla="*/ 8919784 w 9144072"/>
                  <a:gd name="connsiteY6" fmla="*/ 3260785 h 5538158"/>
                  <a:gd name="connsiteX7" fmla="*/ 9144072 w 9144072"/>
                  <a:gd name="connsiteY7" fmla="*/ 4486177 h 5538158"/>
                  <a:gd name="connsiteX8" fmla="*/ 8329572 w 9144072"/>
                  <a:gd name="connsiteY8" fmla="*/ 5352436 h 5538158"/>
                  <a:gd name="connsiteX9" fmla="*/ 5917792 w 9144072"/>
                  <a:gd name="connsiteY9" fmla="*/ 5538158 h 5538158"/>
                  <a:gd name="connsiteX10" fmla="*/ 3157339 w 9144072"/>
                  <a:gd name="connsiteY10" fmla="*/ 5037826 h 5538158"/>
                  <a:gd name="connsiteX11" fmla="*/ 814572 w 9144072"/>
                  <a:gd name="connsiteY11" fmla="*/ 5352436 h 5538158"/>
                  <a:gd name="connsiteX12" fmla="*/ 72 w 9144072"/>
                  <a:gd name="connsiteY12" fmla="*/ 4537936 h 5538158"/>
                  <a:gd name="connsiteX13" fmla="*/ 327875 w 9144072"/>
                  <a:gd name="connsiteY13" fmla="*/ 2984739 h 5538158"/>
                  <a:gd name="connsiteX14" fmla="*/ 72 w 9144072"/>
                  <a:gd name="connsiteY14" fmla="*/ 1280036 h 5538158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617420"/>
                  <a:gd name="connsiteX1" fmla="*/ 814572 w 9144072"/>
                  <a:gd name="connsiteY1" fmla="*/ 465536 h 5617420"/>
                  <a:gd name="connsiteX2" fmla="*/ 3105580 w 9144072"/>
                  <a:gd name="connsiteY2" fmla="*/ 0 h 5617420"/>
                  <a:gd name="connsiteX3" fmla="*/ 5986804 w 9144072"/>
                  <a:gd name="connsiteY3" fmla="*/ 414068 h 5617420"/>
                  <a:gd name="connsiteX4" fmla="*/ 8277814 w 9144072"/>
                  <a:gd name="connsiteY4" fmla="*/ 206743 h 5617420"/>
                  <a:gd name="connsiteX5" fmla="*/ 9144072 w 9144072"/>
                  <a:gd name="connsiteY5" fmla="*/ 1280036 h 5617420"/>
                  <a:gd name="connsiteX6" fmla="*/ 8919784 w 9144072"/>
                  <a:gd name="connsiteY6" fmla="*/ 3260785 h 5617420"/>
                  <a:gd name="connsiteX7" fmla="*/ 9144072 w 9144072"/>
                  <a:gd name="connsiteY7" fmla="*/ 4486177 h 5617420"/>
                  <a:gd name="connsiteX8" fmla="*/ 8329572 w 9144072"/>
                  <a:gd name="connsiteY8" fmla="*/ 5352436 h 5617420"/>
                  <a:gd name="connsiteX9" fmla="*/ 5917792 w 9144072"/>
                  <a:gd name="connsiteY9" fmla="*/ 5538158 h 5617420"/>
                  <a:gd name="connsiteX10" fmla="*/ 2973790 w 9144072"/>
                  <a:gd name="connsiteY10" fmla="*/ 5503653 h 5617420"/>
                  <a:gd name="connsiteX11" fmla="*/ 814572 w 9144072"/>
                  <a:gd name="connsiteY11" fmla="*/ 5352436 h 5617420"/>
                  <a:gd name="connsiteX12" fmla="*/ 72 w 9144072"/>
                  <a:gd name="connsiteY12" fmla="*/ 4537936 h 5617420"/>
                  <a:gd name="connsiteX13" fmla="*/ 327875 w 9144072"/>
                  <a:gd name="connsiteY13" fmla="*/ 2984739 h 5617420"/>
                  <a:gd name="connsiteX14" fmla="*/ 72 w 9144072"/>
                  <a:gd name="connsiteY14" fmla="*/ 1280036 h 5617420"/>
                  <a:gd name="connsiteX0" fmla="*/ 72 w 9144072"/>
                  <a:gd name="connsiteY0" fmla="*/ 1280036 h 5541262"/>
                  <a:gd name="connsiteX1" fmla="*/ 814572 w 9144072"/>
                  <a:gd name="connsiteY1" fmla="*/ 465536 h 5541262"/>
                  <a:gd name="connsiteX2" fmla="*/ 3105580 w 9144072"/>
                  <a:gd name="connsiteY2" fmla="*/ 0 h 5541262"/>
                  <a:gd name="connsiteX3" fmla="*/ 5986804 w 9144072"/>
                  <a:gd name="connsiteY3" fmla="*/ 414068 h 5541262"/>
                  <a:gd name="connsiteX4" fmla="*/ 8277814 w 9144072"/>
                  <a:gd name="connsiteY4" fmla="*/ 206743 h 5541262"/>
                  <a:gd name="connsiteX5" fmla="*/ 9144072 w 9144072"/>
                  <a:gd name="connsiteY5" fmla="*/ 1280036 h 5541262"/>
                  <a:gd name="connsiteX6" fmla="*/ 8919784 w 9144072"/>
                  <a:gd name="connsiteY6" fmla="*/ 3260785 h 5541262"/>
                  <a:gd name="connsiteX7" fmla="*/ 9144072 w 9144072"/>
                  <a:gd name="connsiteY7" fmla="*/ 4486177 h 5541262"/>
                  <a:gd name="connsiteX8" fmla="*/ 8329572 w 9144072"/>
                  <a:gd name="connsiteY8" fmla="*/ 5352436 h 5541262"/>
                  <a:gd name="connsiteX9" fmla="*/ 5867734 w 9144072"/>
                  <a:gd name="connsiteY9" fmla="*/ 5434641 h 5541262"/>
                  <a:gd name="connsiteX10" fmla="*/ 2973790 w 9144072"/>
                  <a:gd name="connsiteY10" fmla="*/ 5503653 h 5541262"/>
                  <a:gd name="connsiteX11" fmla="*/ 814572 w 9144072"/>
                  <a:gd name="connsiteY11" fmla="*/ 5352436 h 5541262"/>
                  <a:gd name="connsiteX12" fmla="*/ 72 w 9144072"/>
                  <a:gd name="connsiteY12" fmla="*/ 4537936 h 5541262"/>
                  <a:gd name="connsiteX13" fmla="*/ 327875 w 9144072"/>
                  <a:gd name="connsiteY13" fmla="*/ 2984739 h 5541262"/>
                  <a:gd name="connsiteX14" fmla="*/ 72 w 9144072"/>
                  <a:gd name="connsiteY14" fmla="*/ 1280036 h 5541262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655267"/>
                  <a:gd name="connsiteX1" fmla="*/ 814572 w 9144072"/>
                  <a:gd name="connsiteY1" fmla="*/ 465536 h 5655267"/>
                  <a:gd name="connsiteX2" fmla="*/ 3105580 w 9144072"/>
                  <a:gd name="connsiteY2" fmla="*/ 0 h 5655267"/>
                  <a:gd name="connsiteX3" fmla="*/ 5986804 w 9144072"/>
                  <a:gd name="connsiteY3" fmla="*/ 414068 h 5655267"/>
                  <a:gd name="connsiteX4" fmla="*/ 8277814 w 9144072"/>
                  <a:gd name="connsiteY4" fmla="*/ 206743 h 5655267"/>
                  <a:gd name="connsiteX5" fmla="*/ 9144072 w 9144072"/>
                  <a:gd name="connsiteY5" fmla="*/ 1280036 h 5655267"/>
                  <a:gd name="connsiteX6" fmla="*/ 8919784 w 9144072"/>
                  <a:gd name="connsiteY6" fmla="*/ 3260785 h 5655267"/>
                  <a:gd name="connsiteX7" fmla="*/ 9144072 w 9144072"/>
                  <a:gd name="connsiteY7" fmla="*/ 4486177 h 5655267"/>
                  <a:gd name="connsiteX8" fmla="*/ 8329572 w 9144072"/>
                  <a:gd name="connsiteY8" fmla="*/ 5507712 h 5655267"/>
                  <a:gd name="connsiteX9" fmla="*/ 5867734 w 9144072"/>
                  <a:gd name="connsiteY9" fmla="*/ 5434641 h 5655267"/>
                  <a:gd name="connsiteX10" fmla="*/ 2973790 w 9144072"/>
                  <a:gd name="connsiteY10" fmla="*/ 5503653 h 5655267"/>
                  <a:gd name="connsiteX11" fmla="*/ 814572 w 9144072"/>
                  <a:gd name="connsiteY11" fmla="*/ 5352436 h 5655267"/>
                  <a:gd name="connsiteX12" fmla="*/ 72 w 9144072"/>
                  <a:gd name="connsiteY12" fmla="*/ 4537936 h 5655267"/>
                  <a:gd name="connsiteX13" fmla="*/ 327875 w 9144072"/>
                  <a:gd name="connsiteY13" fmla="*/ 2984739 h 5655267"/>
                  <a:gd name="connsiteX14" fmla="*/ 72 w 9144072"/>
                  <a:gd name="connsiteY14" fmla="*/ 1280036 h 565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144072" h="5655267">
                    <a:moveTo>
                      <a:pt x="72" y="1280036"/>
                    </a:moveTo>
                    <a:cubicBezTo>
                      <a:pt x="72" y="830200"/>
                      <a:pt x="364736" y="465536"/>
                      <a:pt x="814572" y="465536"/>
                    </a:cubicBezTo>
                    <a:cubicBezTo>
                      <a:pt x="2118830" y="465633"/>
                      <a:pt x="1801322" y="-97"/>
                      <a:pt x="3105580" y="0"/>
                    </a:cubicBezTo>
                    <a:cubicBezTo>
                      <a:pt x="4042984" y="80513"/>
                      <a:pt x="5049400" y="419819"/>
                      <a:pt x="5986804" y="414068"/>
                    </a:cubicBezTo>
                    <a:cubicBezTo>
                      <a:pt x="6750474" y="344960"/>
                      <a:pt x="7410627" y="155082"/>
                      <a:pt x="8277814" y="206743"/>
                    </a:cubicBezTo>
                    <a:cubicBezTo>
                      <a:pt x="8813914" y="258502"/>
                      <a:pt x="9144072" y="830200"/>
                      <a:pt x="9144072" y="1280036"/>
                    </a:cubicBezTo>
                    <a:cubicBezTo>
                      <a:pt x="9144072" y="1808014"/>
                      <a:pt x="8919784" y="2732807"/>
                      <a:pt x="8919784" y="3260785"/>
                    </a:cubicBezTo>
                    <a:lnTo>
                      <a:pt x="9144072" y="4486177"/>
                    </a:lnTo>
                    <a:cubicBezTo>
                      <a:pt x="9144072" y="4936013"/>
                      <a:pt x="8796661" y="5386942"/>
                      <a:pt x="8329572" y="5507712"/>
                    </a:cubicBezTo>
                    <a:cubicBezTo>
                      <a:pt x="7705595" y="5697419"/>
                      <a:pt x="6816037" y="5211031"/>
                      <a:pt x="5867734" y="5434641"/>
                    </a:cubicBezTo>
                    <a:cubicBezTo>
                      <a:pt x="4971189" y="5640998"/>
                      <a:pt x="3740896" y="5773271"/>
                      <a:pt x="2973790" y="5503653"/>
                    </a:cubicBezTo>
                    <a:cubicBezTo>
                      <a:pt x="2242927" y="5177203"/>
                      <a:pt x="1595494" y="5247566"/>
                      <a:pt x="814572" y="5352436"/>
                    </a:cubicBezTo>
                    <a:cubicBezTo>
                      <a:pt x="364736" y="5352436"/>
                      <a:pt x="72" y="4987772"/>
                      <a:pt x="72" y="4537936"/>
                    </a:cubicBezTo>
                    <a:cubicBezTo>
                      <a:pt x="-5679" y="4002951"/>
                      <a:pt x="333626" y="3519724"/>
                      <a:pt x="327875" y="2984739"/>
                    </a:cubicBezTo>
                    <a:cubicBezTo>
                      <a:pt x="333626" y="2433757"/>
                      <a:pt x="-5679" y="1831018"/>
                      <a:pt x="72" y="128003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20000"/>
                      <a:lumOff val="80000"/>
                    </a:schemeClr>
                  </a:gs>
                  <a:gs pos="37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1"/>
                <a:endParaRPr lang="en-US" sz="44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3" name="Rectangle 33">
              <a:extLst>
                <a:ext uri="{FF2B5EF4-FFF2-40B4-BE49-F238E27FC236}">
                  <a16:creationId xmlns:a16="http://schemas.microsoft.com/office/drawing/2014/main" id="{E9A3C90B-B6CB-4562-96F1-C22D588372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5397" y="2617420"/>
              <a:ext cx="4173847" cy="11846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3800" b="1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rgbClr val="1F6678"/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Avo" panose="02040603050506020204" pitchFamily="18" charset="0"/>
                </a:rPr>
                <a:t>Số nào vừa chia hết cho 2 vừa chia hết cho 5?</a:t>
              </a:r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35962DC8-BD75-49A6-BC2F-CC3FA48E72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991" r="64831" b="51887"/>
            <a:stretch/>
          </p:blipFill>
          <p:spPr>
            <a:xfrm>
              <a:off x="1031161" y="2539257"/>
              <a:ext cx="794859" cy="1446067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867B982-2936-4CDD-A453-84CEE6AE64B2}"/>
              </a:ext>
            </a:extLst>
          </p:cNvPr>
          <p:cNvGrpSpPr/>
          <p:nvPr/>
        </p:nvGrpSpPr>
        <p:grpSpPr>
          <a:xfrm>
            <a:off x="28365" y="3665835"/>
            <a:ext cx="8721153" cy="1540681"/>
            <a:chOff x="982576" y="4542826"/>
            <a:chExt cx="5250051" cy="1518089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14B940CE-EAB6-44DC-B8F4-007D92404B89}"/>
                </a:ext>
              </a:extLst>
            </p:cNvPr>
            <p:cNvGrpSpPr/>
            <p:nvPr/>
          </p:nvGrpSpPr>
          <p:grpSpPr>
            <a:xfrm>
              <a:off x="1049038" y="4554145"/>
              <a:ext cx="5183589" cy="1417615"/>
              <a:chOff x="1027384" y="404137"/>
              <a:chExt cx="10996853" cy="5110576"/>
            </a:xfrm>
          </p:grpSpPr>
          <p:sp>
            <p:nvSpPr>
              <p:cNvPr id="41" name="สี่เหลี่ยมผืนผ้ามุมมน 2">
                <a:extLst>
                  <a:ext uri="{FF2B5EF4-FFF2-40B4-BE49-F238E27FC236}">
                    <a16:creationId xmlns:a16="http://schemas.microsoft.com/office/drawing/2014/main" id="{E19DE2E2-C7E2-4D24-A01A-3ABDC5BBB0CB}"/>
                  </a:ext>
                </a:extLst>
              </p:cNvPr>
              <p:cNvSpPr/>
              <p:nvPr/>
            </p:nvSpPr>
            <p:spPr>
              <a:xfrm>
                <a:off x="1153352" y="404137"/>
                <a:ext cx="10870885" cy="4944813"/>
              </a:xfrm>
              <a:custGeom>
                <a:avLst/>
                <a:gdLst>
                  <a:gd name="connsiteX0" fmla="*/ 0 w 9144000"/>
                  <a:gd name="connsiteY0" fmla="*/ 814500 h 4886900"/>
                  <a:gd name="connsiteX1" fmla="*/ 814500 w 9144000"/>
                  <a:gd name="connsiteY1" fmla="*/ 0 h 4886900"/>
                  <a:gd name="connsiteX2" fmla="*/ 8329500 w 9144000"/>
                  <a:gd name="connsiteY2" fmla="*/ 0 h 4886900"/>
                  <a:gd name="connsiteX3" fmla="*/ 9144000 w 9144000"/>
                  <a:gd name="connsiteY3" fmla="*/ 814500 h 4886900"/>
                  <a:gd name="connsiteX4" fmla="*/ 9144000 w 9144000"/>
                  <a:gd name="connsiteY4" fmla="*/ 4072400 h 4886900"/>
                  <a:gd name="connsiteX5" fmla="*/ 8329500 w 9144000"/>
                  <a:gd name="connsiteY5" fmla="*/ 4886900 h 4886900"/>
                  <a:gd name="connsiteX6" fmla="*/ 814500 w 9144000"/>
                  <a:gd name="connsiteY6" fmla="*/ 4886900 h 4886900"/>
                  <a:gd name="connsiteX7" fmla="*/ 0 w 9144000"/>
                  <a:gd name="connsiteY7" fmla="*/ 4072400 h 4886900"/>
                  <a:gd name="connsiteX8" fmla="*/ 0 w 9144000"/>
                  <a:gd name="connsiteY8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814572 w 9144072"/>
                  <a:gd name="connsiteY6" fmla="*/ 4886900 h 4886900"/>
                  <a:gd name="connsiteX7" fmla="*/ 72 w 9144072"/>
                  <a:gd name="connsiteY7" fmla="*/ 4072400 h 4886900"/>
                  <a:gd name="connsiteX8" fmla="*/ 327875 w 9144072"/>
                  <a:gd name="connsiteY8" fmla="*/ 2519203 h 4886900"/>
                  <a:gd name="connsiteX9" fmla="*/ 72 w 9144072"/>
                  <a:gd name="connsiteY9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20641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8919784 w 9144072"/>
                  <a:gd name="connsiteY4" fmla="*/ 2795249 h 4886900"/>
                  <a:gd name="connsiteX5" fmla="*/ 9144072 w 9144072"/>
                  <a:gd name="connsiteY5" fmla="*/ 4020641 h 4886900"/>
                  <a:gd name="connsiteX6" fmla="*/ 8329572 w 9144072"/>
                  <a:gd name="connsiteY6" fmla="*/ 4886900 h 4886900"/>
                  <a:gd name="connsiteX7" fmla="*/ 3157339 w 9144072"/>
                  <a:gd name="connsiteY7" fmla="*/ 4572290 h 4886900"/>
                  <a:gd name="connsiteX8" fmla="*/ 814572 w 9144072"/>
                  <a:gd name="connsiteY8" fmla="*/ 4886900 h 4886900"/>
                  <a:gd name="connsiteX9" fmla="*/ 72 w 9144072"/>
                  <a:gd name="connsiteY9" fmla="*/ 4072400 h 4886900"/>
                  <a:gd name="connsiteX10" fmla="*/ 327875 w 9144072"/>
                  <a:gd name="connsiteY10" fmla="*/ 2519203 h 4886900"/>
                  <a:gd name="connsiteX11" fmla="*/ 72 w 9144072"/>
                  <a:gd name="connsiteY11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4744599 w 9144072"/>
                  <a:gd name="connsiteY2" fmla="*/ 310841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5538229 w 9144072"/>
                  <a:gd name="connsiteY2" fmla="*/ 224577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8329572 w 9144072"/>
                  <a:gd name="connsiteY3" fmla="*/ 465536 h 5352436"/>
                  <a:gd name="connsiteX4" fmla="*/ 9144072 w 9144072"/>
                  <a:gd name="connsiteY4" fmla="*/ 1280036 h 5352436"/>
                  <a:gd name="connsiteX5" fmla="*/ 8919784 w 9144072"/>
                  <a:gd name="connsiteY5" fmla="*/ 3260785 h 5352436"/>
                  <a:gd name="connsiteX6" fmla="*/ 9144072 w 9144072"/>
                  <a:gd name="connsiteY6" fmla="*/ 4486177 h 5352436"/>
                  <a:gd name="connsiteX7" fmla="*/ 8329572 w 9144072"/>
                  <a:gd name="connsiteY7" fmla="*/ 5352436 h 5352436"/>
                  <a:gd name="connsiteX8" fmla="*/ 3157339 w 9144072"/>
                  <a:gd name="connsiteY8" fmla="*/ 5037826 h 5352436"/>
                  <a:gd name="connsiteX9" fmla="*/ 814572 w 9144072"/>
                  <a:gd name="connsiteY9" fmla="*/ 5352436 h 5352436"/>
                  <a:gd name="connsiteX10" fmla="*/ 72 w 9144072"/>
                  <a:gd name="connsiteY10" fmla="*/ 4537936 h 5352436"/>
                  <a:gd name="connsiteX11" fmla="*/ 327875 w 9144072"/>
                  <a:gd name="connsiteY11" fmla="*/ 2984739 h 5352436"/>
                  <a:gd name="connsiteX12" fmla="*/ 72 w 9144072"/>
                  <a:gd name="connsiteY12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329572 w 9144072"/>
                  <a:gd name="connsiteY4" fmla="*/ 465536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550990"/>
                  <a:gd name="connsiteX1" fmla="*/ 814572 w 9144072"/>
                  <a:gd name="connsiteY1" fmla="*/ 465536 h 5550990"/>
                  <a:gd name="connsiteX2" fmla="*/ 3105580 w 9144072"/>
                  <a:gd name="connsiteY2" fmla="*/ 0 h 5550990"/>
                  <a:gd name="connsiteX3" fmla="*/ 5986804 w 9144072"/>
                  <a:gd name="connsiteY3" fmla="*/ 414068 h 5550990"/>
                  <a:gd name="connsiteX4" fmla="*/ 8277814 w 9144072"/>
                  <a:gd name="connsiteY4" fmla="*/ 206743 h 5550990"/>
                  <a:gd name="connsiteX5" fmla="*/ 9144072 w 9144072"/>
                  <a:gd name="connsiteY5" fmla="*/ 1280036 h 5550990"/>
                  <a:gd name="connsiteX6" fmla="*/ 8919784 w 9144072"/>
                  <a:gd name="connsiteY6" fmla="*/ 3260785 h 5550990"/>
                  <a:gd name="connsiteX7" fmla="*/ 9144072 w 9144072"/>
                  <a:gd name="connsiteY7" fmla="*/ 4486177 h 5550990"/>
                  <a:gd name="connsiteX8" fmla="*/ 8329572 w 9144072"/>
                  <a:gd name="connsiteY8" fmla="*/ 5352436 h 5550990"/>
                  <a:gd name="connsiteX9" fmla="*/ 5917792 w 9144072"/>
                  <a:gd name="connsiteY9" fmla="*/ 5538158 h 5550990"/>
                  <a:gd name="connsiteX10" fmla="*/ 3157339 w 9144072"/>
                  <a:gd name="connsiteY10" fmla="*/ 5037826 h 5550990"/>
                  <a:gd name="connsiteX11" fmla="*/ 814572 w 9144072"/>
                  <a:gd name="connsiteY11" fmla="*/ 5352436 h 5550990"/>
                  <a:gd name="connsiteX12" fmla="*/ 72 w 9144072"/>
                  <a:gd name="connsiteY12" fmla="*/ 4537936 h 5550990"/>
                  <a:gd name="connsiteX13" fmla="*/ 327875 w 9144072"/>
                  <a:gd name="connsiteY13" fmla="*/ 2984739 h 5550990"/>
                  <a:gd name="connsiteX14" fmla="*/ 72 w 9144072"/>
                  <a:gd name="connsiteY14" fmla="*/ 1280036 h 5550990"/>
                  <a:gd name="connsiteX0" fmla="*/ 72 w 9144072"/>
                  <a:gd name="connsiteY0" fmla="*/ 1280036 h 5545698"/>
                  <a:gd name="connsiteX1" fmla="*/ 814572 w 9144072"/>
                  <a:gd name="connsiteY1" fmla="*/ 465536 h 5545698"/>
                  <a:gd name="connsiteX2" fmla="*/ 3105580 w 9144072"/>
                  <a:gd name="connsiteY2" fmla="*/ 0 h 5545698"/>
                  <a:gd name="connsiteX3" fmla="*/ 5986804 w 9144072"/>
                  <a:gd name="connsiteY3" fmla="*/ 414068 h 5545698"/>
                  <a:gd name="connsiteX4" fmla="*/ 8277814 w 9144072"/>
                  <a:gd name="connsiteY4" fmla="*/ 206743 h 5545698"/>
                  <a:gd name="connsiteX5" fmla="*/ 9144072 w 9144072"/>
                  <a:gd name="connsiteY5" fmla="*/ 1280036 h 5545698"/>
                  <a:gd name="connsiteX6" fmla="*/ 8919784 w 9144072"/>
                  <a:gd name="connsiteY6" fmla="*/ 3260785 h 5545698"/>
                  <a:gd name="connsiteX7" fmla="*/ 9144072 w 9144072"/>
                  <a:gd name="connsiteY7" fmla="*/ 4486177 h 5545698"/>
                  <a:gd name="connsiteX8" fmla="*/ 8329572 w 9144072"/>
                  <a:gd name="connsiteY8" fmla="*/ 5352436 h 5545698"/>
                  <a:gd name="connsiteX9" fmla="*/ 5917792 w 9144072"/>
                  <a:gd name="connsiteY9" fmla="*/ 5538158 h 5545698"/>
                  <a:gd name="connsiteX10" fmla="*/ 3157339 w 9144072"/>
                  <a:gd name="connsiteY10" fmla="*/ 5037826 h 5545698"/>
                  <a:gd name="connsiteX11" fmla="*/ 814572 w 9144072"/>
                  <a:gd name="connsiteY11" fmla="*/ 5352436 h 5545698"/>
                  <a:gd name="connsiteX12" fmla="*/ 72 w 9144072"/>
                  <a:gd name="connsiteY12" fmla="*/ 4537936 h 5545698"/>
                  <a:gd name="connsiteX13" fmla="*/ 327875 w 9144072"/>
                  <a:gd name="connsiteY13" fmla="*/ 2984739 h 5545698"/>
                  <a:gd name="connsiteX14" fmla="*/ 72 w 9144072"/>
                  <a:gd name="connsiteY14" fmla="*/ 1280036 h 5545698"/>
                  <a:gd name="connsiteX0" fmla="*/ 72 w 9144072"/>
                  <a:gd name="connsiteY0" fmla="*/ 1280036 h 5538158"/>
                  <a:gd name="connsiteX1" fmla="*/ 814572 w 9144072"/>
                  <a:gd name="connsiteY1" fmla="*/ 465536 h 5538158"/>
                  <a:gd name="connsiteX2" fmla="*/ 3105580 w 9144072"/>
                  <a:gd name="connsiteY2" fmla="*/ 0 h 5538158"/>
                  <a:gd name="connsiteX3" fmla="*/ 5986804 w 9144072"/>
                  <a:gd name="connsiteY3" fmla="*/ 414068 h 5538158"/>
                  <a:gd name="connsiteX4" fmla="*/ 8277814 w 9144072"/>
                  <a:gd name="connsiteY4" fmla="*/ 206743 h 5538158"/>
                  <a:gd name="connsiteX5" fmla="*/ 9144072 w 9144072"/>
                  <a:gd name="connsiteY5" fmla="*/ 1280036 h 5538158"/>
                  <a:gd name="connsiteX6" fmla="*/ 8919784 w 9144072"/>
                  <a:gd name="connsiteY6" fmla="*/ 3260785 h 5538158"/>
                  <a:gd name="connsiteX7" fmla="*/ 9144072 w 9144072"/>
                  <a:gd name="connsiteY7" fmla="*/ 4486177 h 5538158"/>
                  <a:gd name="connsiteX8" fmla="*/ 8329572 w 9144072"/>
                  <a:gd name="connsiteY8" fmla="*/ 5352436 h 5538158"/>
                  <a:gd name="connsiteX9" fmla="*/ 5917792 w 9144072"/>
                  <a:gd name="connsiteY9" fmla="*/ 5538158 h 5538158"/>
                  <a:gd name="connsiteX10" fmla="*/ 3157339 w 9144072"/>
                  <a:gd name="connsiteY10" fmla="*/ 5037826 h 5538158"/>
                  <a:gd name="connsiteX11" fmla="*/ 814572 w 9144072"/>
                  <a:gd name="connsiteY11" fmla="*/ 5352436 h 5538158"/>
                  <a:gd name="connsiteX12" fmla="*/ 72 w 9144072"/>
                  <a:gd name="connsiteY12" fmla="*/ 4537936 h 5538158"/>
                  <a:gd name="connsiteX13" fmla="*/ 327875 w 9144072"/>
                  <a:gd name="connsiteY13" fmla="*/ 2984739 h 5538158"/>
                  <a:gd name="connsiteX14" fmla="*/ 72 w 9144072"/>
                  <a:gd name="connsiteY14" fmla="*/ 1280036 h 5538158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617420"/>
                  <a:gd name="connsiteX1" fmla="*/ 814572 w 9144072"/>
                  <a:gd name="connsiteY1" fmla="*/ 465536 h 5617420"/>
                  <a:gd name="connsiteX2" fmla="*/ 3105580 w 9144072"/>
                  <a:gd name="connsiteY2" fmla="*/ 0 h 5617420"/>
                  <a:gd name="connsiteX3" fmla="*/ 5986804 w 9144072"/>
                  <a:gd name="connsiteY3" fmla="*/ 414068 h 5617420"/>
                  <a:gd name="connsiteX4" fmla="*/ 8277814 w 9144072"/>
                  <a:gd name="connsiteY4" fmla="*/ 206743 h 5617420"/>
                  <a:gd name="connsiteX5" fmla="*/ 9144072 w 9144072"/>
                  <a:gd name="connsiteY5" fmla="*/ 1280036 h 5617420"/>
                  <a:gd name="connsiteX6" fmla="*/ 8919784 w 9144072"/>
                  <a:gd name="connsiteY6" fmla="*/ 3260785 h 5617420"/>
                  <a:gd name="connsiteX7" fmla="*/ 9144072 w 9144072"/>
                  <a:gd name="connsiteY7" fmla="*/ 4486177 h 5617420"/>
                  <a:gd name="connsiteX8" fmla="*/ 8329572 w 9144072"/>
                  <a:gd name="connsiteY8" fmla="*/ 5352436 h 5617420"/>
                  <a:gd name="connsiteX9" fmla="*/ 5917792 w 9144072"/>
                  <a:gd name="connsiteY9" fmla="*/ 5538158 h 5617420"/>
                  <a:gd name="connsiteX10" fmla="*/ 2973790 w 9144072"/>
                  <a:gd name="connsiteY10" fmla="*/ 5503653 h 5617420"/>
                  <a:gd name="connsiteX11" fmla="*/ 814572 w 9144072"/>
                  <a:gd name="connsiteY11" fmla="*/ 5352436 h 5617420"/>
                  <a:gd name="connsiteX12" fmla="*/ 72 w 9144072"/>
                  <a:gd name="connsiteY12" fmla="*/ 4537936 h 5617420"/>
                  <a:gd name="connsiteX13" fmla="*/ 327875 w 9144072"/>
                  <a:gd name="connsiteY13" fmla="*/ 2984739 h 5617420"/>
                  <a:gd name="connsiteX14" fmla="*/ 72 w 9144072"/>
                  <a:gd name="connsiteY14" fmla="*/ 1280036 h 5617420"/>
                  <a:gd name="connsiteX0" fmla="*/ 72 w 9144072"/>
                  <a:gd name="connsiteY0" fmla="*/ 1280036 h 5541262"/>
                  <a:gd name="connsiteX1" fmla="*/ 814572 w 9144072"/>
                  <a:gd name="connsiteY1" fmla="*/ 465536 h 5541262"/>
                  <a:gd name="connsiteX2" fmla="*/ 3105580 w 9144072"/>
                  <a:gd name="connsiteY2" fmla="*/ 0 h 5541262"/>
                  <a:gd name="connsiteX3" fmla="*/ 5986804 w 9144072"/>
                  <a:gd name="connsiteY3" fmla="*/ 414068 h 5541262"/>
                  <a:gd name="connsiteX4" fmla="*/ 8277814 w 9144072"/>
                  <a:gd name="connsiteY4" fmla="*/ 206743 h 5541262"/>
                  <a:gd name="connsiteX5" fmla="*/ 9144072 w 9144072"/>
                  <a:gd name="connsiteY5" fmla="*/ 1280036 h 5541262"/>
                  <a:gd name="connsiteX6" fmla="*/ 8919784 w 9144072"/>
                  <a:gd name="connsiteY6" fmla="*/ 3260785 h 5541262"/>
                  <a:gd name="connsiteX7" fmla="*/ 9144072 w 9144072"/>
                  <a:gd name="connsiteY7" fmla="*/ 4486177 h 5541262"/>
                  <a:gd name="connsiteX8" fmla="*/ 8329572 w 9144072"/>
                  <a:gd name="connsiteY8" fmla="*/ 5352436 h 5541262"/>
                  <a:gd name="connsiteX9" fmla="*/ 5867734 w 9144072"/>
                  <a:gd name="connsiteY9" fmla="*/ 5434641 h 5541262"/>
                  <a:gd name="connsiteX10" fmla="*/ 2973790 w 9144072"/>
                  <a:gd name="connsiteY10" fmla="*/ 5503653 h 5541262"/>
                  <a:gd name="connsiteX11" fmla="*/ 814572 w 9144072"/>
                  <a:gd name="connsiteY11" fmla="*/ 5352436 h 5541262"/>
                  <a:gd name="connsiteX12" fmla="*/ 72 w 9144072"/>
                  <a:gd name="connsiteY12" fmla="*/ 4537936 h 5541262"/>
                  <a:gd name="connsiteX13" fmla="*/ 327875 w 9144072"/>
                  <a:gd name="connsiteY13" fmla="*/ 2984739 h 5541262"/>
                  <a:gd name="connsiteX14" fmla="*/ 72 w 9144072"/>
                  <a:gd name="connsiteY14" fmla="*/ 1280036 h 5541262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655267"/>
                  <a:gd name="connsiteX1" fmla="*/ 814572 w 9144072"/>
                  <a:gd name="connsiteY1" fmla="*/ 465536 h 5655267"/>
                  <a:gd name="connsiteX2" fmla="*/ 3105580 w 9144072"/>
                  <a:gd name="connsiteY2" fmla="*/ 0 h 5655267"/>
                  <a:gd name="connsiteX3" fmla="*/ 5986804 w 9144072"/>
                  <a:gd name="connsiteY3" fmla="*/ 414068 h 5655267"/>
                  <a:gd name="connsiteX4" fmla="*/ 8277814 w 9144072"/>
                  <a:gd name="connsiteY4" fmla="*/ 206743 h 5655267"/>
                  <a:gd name="connsiteX5" fmla="*/ 9144072 w 9144072"/>
                  <a:gd name="connsiteY5" fmla="*/ 1280036 h 5655267"/>
                  <a:gd name="connsiteX6" fmla="*/ 8919784 w 9144072"/>
                  <a:gd name="connsiteY6" fmla="*/ 3260785 h 5655267"/>
                  <a:gd name="connsiteX7" fmla="*/ 9144072 w 9144072"/>
                  <a:gd name="connsiteY7" fmla="*/ 4486177 h 5655267"/>
                  <a:gd name="connsiteX8" fmla="*/ 8329572 w 9144072"/>
                  <a:gd name="connsiteY8" fmla="*/ 5507712 h 5655267"/>
                  <a:gd name="connsiteX9" fmla="*/ 5867734 w 9144072"/>
                  <a:gd name="connsiteY9" fmla="*/ 5434641 h 5655267"/>
                  <a:gd name="connsiteX10" fmla="*/ 2973790 w 9144072"/>
                  <a:gd name="connsiteY10" fmla="*/ 5503653 h 5655267"/>
                  <a:gd name="connsiteX11" fmla="*/ 814572 w 9144072"/>
                  <a:gd name="connsiteY11" fmla="*/ 5352436 h 5655267"/>
                  <a:gd name="connsiteX12" fmla="*/ 72 w 9144072"/>
                  <a:gd name="connsiteY12" fmla="*/ 4537936 h 5655267"/>
                  <a:gd name="connsiteX13" fmla="*/ 327875 w 9144072"/>
                  <a:gd name="connsiteY13" fmla="*/ 2984739 h 5655267"/>
                  <a:gd name="connsiteX14" fmla="*/ 72 w 9144072"/>
                  <a:gd name="connsiteY14" fmla="*/ 1280036 h 565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144072" h="5655267">
                    <a:moveTo>
                      <a:pt x="72" y="1280036"/>
                    </a:moveTo>
                    <a:cubicBezTo>
                      <a:pt x="72" y="830200"/>
                      <a:pt x="364736" y="465536"/>
                      <a:pt x="814572" y="465536"/>
                    </a:cubicBezTo>
                    <a:cubicBezTo>
                      <a:pt x="2118830" y="465633"/>
                      <a:pt x="1801322" y="-97"/>
                      <a:pt x="3105580" y="0"/>
                    </a:cubicBezTo>
                    <a:cubicBezTo>
                      <a:pt x="4042984" y="80513"/>
                      <a:pt x="5049400" y="419819"/>
                      <a:pt x="5986804" y="414068"/>
                    </a:cubicBezTo>
                    <a:cubicBezTo>
                      <a:pt x="6750474" y="344960"/>
                      <a:pt x="7410627" y="155082"/>
                      <a:pt x="8277814" y="206743"/>
                    </a:cubicBezTo>
                    <a:cubicBezTo>
                      <a:pt x="8813914" y="258502"/>
                      <a:pt x="9144072" y="830200"/>
                      <a:pt x="9144072" y="1280036"/>
                    </a:cubicBezTo>
                    <a:cubicBezTo>
                      <a:pt x="9144072" y="1808014"/>
                      <a:pt x="8919784" y="2732807"/>
                      <a:pt x="8919784" y="3260785"/>
                    </a:cubicBezTo>
                    <a:lnTo>
                      <a:pt x="9144072" y="4486177"/>
                    </a:lnTo>
                    <a:cubicBezTo>
                      <a:pt x="9144072" y="4936013"/>
                      <a:pt x="8796661" y="5386942"/>
                      <a:pt x="8329572" y="5507712"/>
                    </a:cubicBezTo>
                    <a:cubicBezTo>
                      <a:pt x="7705595" y="5697419"/>
                      <a:pt x="6816037" y="5211031"/>
                      <a:pt x="5867734" y="5434641"/>
                    </a:cubicBezTo>
                    <a:cubicBezTo>
                      <a:pt x="4971189" y="5640998"/>
                      <a:pt x="3740896" y="5773271"/>
                      <a:pt x="2973790" y="5503653"/>
                    </a:cubicBezTo>
                    <a:cubicBezTo>
                      <a:pt x="2242927" y="5177203"/>
                      <a:pt x="1595494" y="5247566"/>
                      <a:pt x="814572" y="5352436"/>
                    </a:cubicBezTo>
                    <a:cubicBezTo>
                      <a:pt x="364736" y="5352436"/>
                      <a:pt x="72" y="4987772"/>
                      <a:pt x="72" y="4537936"/>
                    </a:cubicBezTo>
                    <a:cubicBezTo>
                      <a:pt x="-5679" y="4002951"/>
                      <a:pt x="333626" y="3519724"/>
                      <a:pt x="327875" y="2984739"/>
                    </a:cubicBezTo>
                    <a:cubicBezTo>
                      <a:pt x="333626" y="2433757"/>
                      <a:pt x="-5679" y="1831018"/>
                      <a:pt x="72" y="1280036"/>
                    </a:cubicBezTo>
                    <a:close/>
                  </a:path>
                </a:pathLst>
              </a:custGeom>
              <a:pattFill prst="pct5">
                <a:fgClr>
                  <a:schemeClr val="bg1"/>
                </a:fgClr>
                <a:bgClr>
                  <a:srgbClr val="87E7FF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1"/>
                <a:endParaRPr lang="en-US" sz="4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2" name="สี่เหลี่ยมผืนผ้ามุมมน 2">
                <a:extLst>
                  <a:ext uri="{FF2B5EF4-FFF2-40B4-BE49-F238E27FC236}">
                    <a16:creationId xmlns:a16="http://schemas.microsoft.com/office/drawing/2014/main" id="{E8775297-EBF5-453F-BBD2-0BE6C7B990C0}"/>
                  </a:ext>
                </a:extLst>
              </p:cNvPr>
              <p:cNvSpPr/>
              <p:nvPr/>
            </p:nvSpPr>
            <p:spPr>
              <a:xfrm>
                <a:off x="1027384" y="684746"/>
                <a:ext cx="10800568" cy="4829967"/>
              </a:xfrm>
              <a:custGeom>
                <a:avLst/>
                <a:gdLst>
                  <a:gd name="connsiteX0" fmla="*/ 0 w 9144000"/>
                  <a:gd name="connsiteY0" fmla="*/ 814500 h 4886900"/>
                  <a:gd name="connsiteX1" fmla="*/ 814500 w 9144000"/>
                  <a:gd name="connsiteY1" fmla="*/ 0 h 4886900"/>
                  <a:gd name="connsiteX2" fmla="*/ 8329500 w 9144000"/>
                  <a:gd name="connsiteY2" fmla="*/ 0 h 4886900"/>
                  <a:gd name="connsiteX3" fmla="*/ 9144000 w 9144000"/>
                  <a:gd name="connsiteY3" fmla="*/ 814500 h 4886900"/>
                  <a:gd name="connsiteX4" fmla="*/ 9144000 w 9144000"/>
                  <a:gd name="connsiteY4" fmla="*/ 4072400 h 4886900"/>
                  <a:gd name="connsiteX5" fmla="*/ 8329500 w 9144000"/>
                  <a:gd name="connsiteY5" fmla="*/ 4886900 h 4886900"/>
                  <a:gd name="connsiteX6" fmla="*/ 814500 w 9144000"/>
                  <a:gd name="connsiteY6" fmla="*/ 4886900 h 4886900"/>
                  <a:gd name="connsiteX7" fmla="*/ 0 w 9144000"/>
                  <a:gd name="connsiteY7" fmla="*/ 4072400 h 4886900"/>
                  <a:gd name="connsiteX8" fmla="*/ 0 w 9144000"/>
                  <a:gd name="connsiteY8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814572 w 9144072"/>
                  <a:gd name="connsiteY6" fmla="*/ 4886900 h 4886900"/>
                  <a:gd name="connsiteX7" fmla="*/ 72 w 9144072"/>
                  <a:gd name="connsiteY7" fmla="*/ 4072400 h 4886900"/>
                  <a:gd name="connsiteX8" fmla="*/ 327875 w 9144072"/>
                  <a:gd name="connsiteY8" fmla="*/ 2519203 h 4886900"/>
                  <a:gd name="connsiteX9" fmla="*/ 72 w 9144072"/>
                  <a:gd name="connsiteY9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20641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8919784 w 9144072"/>
                  <a:gd name="connsiteY4" fmla="*/ 2795249 h 4886900"/>
                  <a:gd name="connsiteX5" fmla="*/ 9144072 w 9144072"/>
                  <a:gd name="connsiteY5" fmla="*/ 4020641 h 4886900"/>
                  <a:gd name="connsiteX6" fmla="*/ 8329572 w 9144072"/>
                  <a:gd name="connsiteY6" fmla="*/ 4886900 h 4886900"/>
                  <a:gd name="connsiteX7" fmla="*/ 3157339 w 9144072"/>
                  <a:gd name="connsiteY7" fmla="*/ 4572290 h 4886900"/>
                  <a:gd name="connsiteX8" fmla="*/ 814572 w 9144072"/>
                  <a:gd name="connsiteY8" fmla="*/ 4886900 h 4886900"/>
                  <a:gd name="connsiteX9" fmla="*/ 72 w 9144072"/>
                  <a:gd name="connsiteY9" fmla="*/ 4072400 h 4886900"/>
                  <a:gd name="connsiteX10" fmla="*/ 327875 w 9144072"/>
                  <a:gd name="connsiteY10" fmla="*/ 2519203 h 4886900"/>
                  <a:gd name="connsiteX11" fmla="*/ 72 w 9144072"/>
                  <a:gd name="connsiteY11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4744599 w 9144072"/>
                  <a:gd name="connsiteY2" fmla="*/ 310841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5538229 w 9144072"/>
                  <a:gd name="connsiteY2" fmla="*/ 224577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8329572 w 9144072"/>
                  <a:gd name="connsiteY3" fmla="*/ 465536 h 5352436"/>
                  <a:gd name="connsiteX4" fmla="*/ 9144072 w 9144072"/>
                  <a:gd name="connsiteY4" fmla="*/ 1280036 h 5352436"/>
                  <a:gd name="connsiteX5" fmla="*/ 8919784 w 9144072"/>
                  <a:gd name="connsiteY5" fmla="*/ 3260785 h 5352436"/>
                  <a:gd name="connsiteX6" fmla="*/ 9144072 w 9144072"/>
                  <a:gd name="connsiteY6" fmla="*/ 4486177 h 5352436"/>
                  <a:gd name="connsiteX7" fmla="*/ 8329572 w 9144072"/>
                  <a:gd name="connsiteY7" fmla="*/ 5352436 h 5352436"/>
                  <a:gd name="connsiteX8" fmla="*/ 3157339 w 9144072"/>
                  <a:gd name="connsiteY8" fmla="*/ 5037826 h 5352436"/>
                  <a:gd name="connsiteX9" fmla="*/ 814572 w 9144072"/>
                  <a:gd name="connsiteY9" fmla="*/ 5352436 h 5352436"/>
                  <a:gd name="connsiteX10" fmla="*/ 72 w 9144072"/>
                  <a:gd name="connsiteY10" fmla="*/ 4537936 h 5352436"/>
                  <a:gd name="connsiteX11" fmla="*/ 327875 w 9144072"/>
                  <a:gd name="connsiteY11" fmla="*/ 2984739 h 5352436"/>
                  <a:gd name="connsiteX12" fmla="*/ 72 w 9144072"/>
                  <a:gd name="connsiteY12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329572 w 9144072"/>
                  <a:gd name="connsiteY4" fmla="*/ 465536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550990"/>
                  <a:gd name="connsiteX1" fmla="*/ 814572 w 9144072"/>
                  <a:gd name="connsiteY1" fmla="*/ 465536 h 5550990"/>
                  <a:gd name="connsiteX2" fmla="*/ 3105580 w 9144072"/>
                  <a:gd name="connsiteY2" fmla="*/ 0 h 5550990"/>
                  <a:gd name="connsiteX3" fmla="*/ 5986804 w 9144072"/>
                  <a:gd name="connsiteY3" fmla="*/ 414068 h 5550990"/>
                  <a:gd name="connsiteX4" fmla="*/ 8277814 w 9144072"/>
                  <a:gd name="connsiteY4" fmla="*/ 206743 h 5550990"/>
                  <a:gd name="connsiteX5" fmla="*/ 9144072 w 9144072"/>
                  <a:gd name="connsiteY5" fmla="*/ 1280036 h 5550990"/>
                  <a:gd name="connsiteX6" fmla="*/ 8919784 w 9144072"/>
                  <a:gd name="connsiteY6" fmla="*/ 3260785 h 5550990"/>
                  <a:gd name="connsiteX7" fmla="*/ 9144072 w 9144072"/>
                  <a:gd name="connsiteY7" fmla="*/ 4486177 h 5550990"/>
                  <a:gd name="connsiteX8" fmla="*/ 8329572 w 9144072"/>
                  <a:gd name="connsiteY8" fmla="*/ 5352436 h 5550990"/>
                  <a:gd name="connsiteX9" fmla="*/ 5917792 w 9144072"/>
                  <a:gd name="connsiteY9" fmla="*/ 5538158 h 5550990"/>
                  <a:gd name="connsiteX10" fmla="*/ 3157339 w 9144072"/>
                  <a:gd name="connsiteY10" fmla="*/ 5037826 h 5550990"/>
                  <a:gd name="connsiteX11" fmla="*/ 814572 w 9144072"/>
                  <a:gd name="connsiteY11" fmla="*/ 5352436 h 5550990"/>
                  <a:gd name="connsiteX12" fmla="*/ 72 w 9144072"/>
                  <a:gd name="connsiteY12" fmla="*/ 4537936 h 5550990"/>
                  <a:gd name="connsiteX13" fmla="*/ 327875 w 9144072"/>
                  <a:gd name="connsiteY13" fmla="*/ 2984739 h 5550990"/>
                  <a:gd name="connsiteX14" fmla="*/ 72 w 9144072"/>
                  <a:gd name="connsiteY14" fmla="*/ 1280036 h 5550990"/>
                  <a:gd name="connsiteX0" fmla="*/ 72 w 9144072"/>
                  <a:gd name="connsiteY0" fmla="*/ 1280036 h 5545698"/>
                  <a:gd name="connsiteX1" fmla="*/ 814572 w 9144072"/>
                  <a:gd name="connsiteY1" fmla="*/ 465536 h 5545698"/>
                  <a:gd name="connsiteX2" fmla="*/ 3105580 w 9144072"/>
                  <a:gd name="connsiteY2" fmla="*/ 0 h 5545698"/>
                  <a:gd name="connsiteX3" fmla="*/ 5986804 w 9144072"/>
                  <a:gd name="connsiteY3" fmla="*/ 414068 h 5545698"/>
                  <a:gd name="connsiteX4" fmla="*/ 8277814 w 9144072"/>
                  <a:gd name="connsiteY4" fmla="*/ 206743 h 5545698"/>
                  <a:gd name="connsiteX5" fmla="*/ 9144072 w 9144072"/>
                  <a:gd name="connsiteY5" fmla="*/ 1280036 h 5545698"/>
                  <a:gd name="connsiteX6" fmla="*/ 8919784 w 9144072"/>
                  <a:gd name="connsiteY6" fmla="*/ 3260785 h 5545698"/>
                  <a:gd name="connsiteX7" fmla="*/ 9144072 w 9144072"/>
                  <a:gd name="connsiteY7" fmla="*/ 4486177 h 5545698"/>
                  <a:gd name="connsiteX8" fmla="*/ 8329572 w 9144072"/>
                  <a:gd name="connsiteY8" fmla="*/ 5352436 h 5545698"/>
                  <a:gd name="connsiteX9" fmla="*/ 5917792 w 9144072"/>
                  <a:gd name="connsiteY9" fmla="*/ 5538158 h 5545698"/>
                  <a:gd name="connsiteX10" fmla="*/ 3157339 w 9144072"/>
                  <a:gd name="connsiteY10" fmla="*/ 5037826 h 5545698"/>
                  <a:gd name="connsiteX11" fmla="*/ 814572 w 9144072"/>
                  <a:gd name="connsiteY11" fmla="*/ 5352436 h 5545698"/>
                  <a:gd name="connsiteX12" fmla="*/ 72 w 9144072"/>
                  <a:gd name="connsiteY12" fmla="*/ 4537936 h 5545698"/>
                  <a:gd name="connsiteX13" fmla="*/ 327875 w 9144072"/>
                  <a:gd name="connsiteY13" fmla="*/ 2984739 h 5545698"/>
                  <a:gd name="connsiteX14" fmla="*/ 72 w 9144072"/>
                  <a:gd name="connsiteY14" fmla="*/ 1280036 h 5545698"/>
                  <a:gd name="connsiteX0" fmla="*/ 72 w 9144072"/>
                  <a:gd name="connsiteY0" fmla="*/ 1280036 h 5538158"/>
                  <a:gd name="connsiteX1" fmla="*/ 814572 w 9144072"/>
                  <a:gd name="connsiteY1" fmla="*/ 465536 h 5538158"/>
                  <a:gd name="connsiteX2" fmla="*/ 3105580 w 9144072"/>
                  <a:gd name="connsiteY2" fmla="*/ 0 h 5538158"/>
                  <a:gd name="connsiteX3" fmla="*/ 5986804 w 9144072"/>
                  <a:gd name="connsiteY3" fmla="*/ 414068 h 5538158"/>
                  <a:gd name="connsiteX4" fmla="*/ 8277814 w 9144072"/>
                  <a:gd name="connsiteY4" fmla="*/ 206743 h 5538158"/>
                  <a:gd name="connsiteX5" fmla="*/ 9144072 w 9144072"/>
                  <a:gd name="connsiteY5" fmla="*/ 1280036 h 5538158"/>
                  <a:gd name="connsiteX6" fmla="*/ 8919784 w 9144072"/>
                  <a:gd name="connsiteY6" fmla="*/ 3260785 h 5538158"/>
                  <a:gd name="connsiteX7" fmla="*/ 9144072 w 9144072"/>
                  <a:gd name="connsiteY7" fmla="*/ 4486177 h 5538158"/>
                  <a:gd name="connsiteX8" fmla="*/ 8329572 w 9144072"/>
                  <a:gd name="connsiteY8" fmla="*/ 5352436 h 5538158"/>
                  <a:gd name="connsiteX9" fmla="*/ 5917792 w 9144072"/>
                  <a:gd name="connsiteY9" fmla="*/ 5538158 h 5538158"/>
                  <a:gd name="connsiteX10" fmla="*/ 3157339 w 9144072"/>
                  <a:gd name="connsiteY10" fmla="*/ 5037826 h 5538158"/>
                  <a:gd name="connsiteX11" fmla="*/ 814572 w 9144072"/>
                  <a:gd name="connsiteY11" fmla="*/ 5352436 h 5538158"/>
                  <a:gd name="connsiteX12" fmla="*/ 72 w 9144072"/>
                  <a:gd name="connsiteY12" fmla="*/ 4537936 h 5538158"/>
                  <a:gd name="connsiteX13" fmla="*/ 327875 w 9144072"/>
                  <a:gd name="connsiteY13" fmla="*/ 2984739 h 5538158"/>
                  <a:gd name="connsiteX14" fmla="*/ 72 w 9144072"/>
                  <a:gd name="connsiteY14" fmla="*/ 1280036 h 5538158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617420"/>
                  <a:gd name="connsiteX1" fmla="*/ 814572 w 9144072"/>
                  <a:gd name="connsiteY1" fmla="*/ 465536 h 5617420"/>
                  <a:gd name="connsiteX2" fmla="*/ 3105580 w 9144072"/>
                  <a:gd name="connsiteY2" fmla="*/ 0 h 5617420"/>
                  <a:gd name="connsiteX3" fmla="*/ 5986804 w 9144072"/>
                  <a:gd name="connsiteY3" fmla="*/ 414068 h 5617420"/>
                  <a:gd name="connsiteX4" fmla="*/ 8277814 w 9144072"/>
                  <a:gd name="connsiteY4" fmla="*/ 206743 h 5617420"/>
                  <a:gd name="connsiteX5" fmla="*/ 9144072 w 9144072"/>
                  <a:gd name="connsiteY5" fmla="*/ 1280036 h 5617420"/>
                  <a:gd name="connsiteX6" fmla="*/ 8919784 w 9144072"/>
                  <a:gd name="connsiteY6" fmla="*/ 3260785 h 5617420"/>
                  <a:gd name="connsiteX7" fmla="*/ 9144072 w 9144072"/>
                  <a:gd name="connsiteY7" fmla="*/ 4486177 h 5617420"/>
                  <a:gd name="connsiteX8" fmla="*/ 8329572 w 9144072"/>
                  <a:gd name="connsiteY8" fmla="*/ 5352436 h 5617420"/>
                  <a:gd name="connsiteX9" fmla="*/ 5917792 w 9144072"/>
                  <a:gd name="connsiteY9" fmla="*/ 5538158 h 5617420"/>
                  <a:gd name="connsiteX10" fmla="*/ 2973790 w 9144072"/>
                  <a:gd name="connsiteY10" fmla="*/ 5503653 h 5617420"/>
                  <a:gd name="connsiteX11" fmla="*/ 814572 w 9144072"/>
                  <a:gd name="connsiteY11" fmla="*/ 5352436 h 5617420"/>
                  <a:gd name="connsiteX12" fmla="*/ 72 w 9144072"/>
                  <a:gd name="connsiteY12" fmla="*/ 4537936 h 5617420"/>
                  <a:gd name="connsiteX13" fmla="*/ 327875 w 9144072"/>
                  <a:gd name="connsiteY13" fmla="*/ 2984739 h 5617420"/>
                  <a:gd name="connsiteX14" fmla="*/ 72 w 9144072"/>
                  <a:gd name="connsiteY14" fmla="*/ 1280036 h 5617420"/>
                  <a:gd name="connsiteX0" fmla="*/ 72 w 9144072"/>
                  <a:gd name="connsiteY0" fmla="*/ 1280036 h 5541262"/>
                  <a:gd name="connsiteX1" fmla="*/ 814572 w 9144072"/>
                  <a:gd name="connsiteY1" fmla="*/ 465536 h 5541262"/>
                  <a:gd name="connsiteX2" fmla="*/ 3105580 w 9144072"/>
                  <a:gd name="connsiteY2" fmla="*/ 0 h 5541262"/>
                  <a:gd name="connsiteX3" fmla="*/ 5986804 w 9144072"/>
                  <a:gd name="connsiteY3" fmla="*/ 414068 h 5541262"/>
                  <a:gd name="connsiteX4" fmla="*/ 8277814 w 9144072"/>
                  <a:gd name="connsiteY4" fmla="*/ 206743 h 5541262"/>
                  <a:gd name="connsiteX5" fmla="*/ 9144072 w 9144072"/>
                  <a:gd name="connsiteY5" fmla="*/ 1280036 h 5541262"/>
                  <a:gd name="connsiteX6" fmla="*/ 8919784 w 9144072"/>
                  <a:gd name="connsiteY6" fmla="*/ 3260785 h 5541262"/>
                  <a:gd name="connsiteX7" fmla="*/ 9144072 w 9144072"/>
                  <a:gd name="connsiteY7" fmla="*/ 4486177 h 5541262"/>
                  <a:gd name="connsiteX8" fmla="*/ 8329572 w 9144072"/>
                  <a:gd name="connsiteY8" fmla="*/ 5352436 h 5541262"/>
                  <a:gd name="connsiteX9" fmla="*/ 5867734 w 9144072"/>
                  <a:gd name="connsiteY9" fmla="*/ 5434641 h 5541262"/>
                  <a:gd name="connsiteX10" fmla="*/ 2973790 w 9144072"/>
                  <a:gd name="connsiteY10" fmla="*/ 5503653 h 5541262"/>
                  <a:gd name="connsiteX11" fmla="*/ 814572 w 9144072"/>
                  <a:gd name="connsiteY11" fmla="*/ 5352436 h 5541262"/>
                  <a:gd name="connsiteX12" fmla="*/ 72 w 9144072"/>
                  <a:gd name="connsiteY12" fmla="*/ 4537936 h 5541262"/>
                  <a:gd name="connsiteX13" fmla="*/ 327875 w 9144072"/>
                  <a:gd name="connsiteY13" fmla="*/ 2984739 h 5541262"/>
                  <a:gd name="connsiteX14" fmla="*/ 72 w 9144072"/>
                  <a:gd name="connsiteY14" fmla="*/ 1280036 h 5541262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655267"/>
                  <a:gd name="connsiteX1" fmla="*/ 814572 w 9144072"/>
                  <a:gd name="connsiteY1" fmla="*/ 465536 h 5655267"/>
                  <a:gd name="connsiteX2" fmla="*/ 3105580 w 9144072"/>
                  <a:gd name="connsiteY2" fmla="*/ 0 h 5655267"/>
                  <a:gd name="connsiteX3" fmla="*/ 5986804 w 9144072"/>
                  <a:gd name="connsiteY3" fmla="*/ 414068 h 5655267"/>
                  <a:gd name="connsiteX4" fmla="*/ 8277814 w 9144072"/>
                  <a:gd name="connsiteY4" fmla="*/ 206743 h 5655267"/>
                  <a:gd name="connsiteX5" fmla="*/ 9144072 w 9144072"/>
                  <a:gd name="connsiteY5" fmla="*/ 1280036 h 5655267"/>
                  <a:gd name="connsiteX6" fmla="*/ 8919784 w 9144072"/>
                  <a:gd name="connsiteY6" fmla="*/ 3260785 h 5655267"/>
                  <a:gd name="connsiteX7" fmla="*/ 9144072 w 9144072"/>
                  <a:gd name="connsiteY7" fmla="*/ 4486177 h 5655267"/>
                  <a:gd name="connsiteX8" fmla="*/ 8329572 w 9144072"/>
                  <a:gd name="connsiteY8" fmla="*/ 5507712 h 5655267"/>
                  <a:gd name="connsiteX9" fmla="*/ 5867734 w 9144072"/>
                  <a:gd name="connsiteY9" fmla="*/ 5434641 h 5655267"/>
                  <a:gd name="connsiteX10" fmla="*/ 2973790 w 9144072"/>
                  <a:gd name="connsiteY10" fmla="*/ 5503653 h 5655267"/>
                  <a:gd name="connsiteX11" fmla="*/ 814572 w 9144072"/>
                  <a:gd name="connsiteY11" fmla="*/ 5352436 h 5655267"/>
                  <a:gd name="connsiteX12" fmla="*/ 72 w 9144072"/>
                  <a:gd name="connsiteY12" fmla="*/ 4537936 h 5655267"/>
                  <a:gd name="connsiteX13" fmla="*/ 327875 w 9144072"/>
                  <a:gd name="connsiteY13" fmla="*/ 2984739 h 5655267"/>
                  <a:gd name="connsiteX14" fmla="*/ 72 w 9144072"/>
                  <a:gd name="connsiteY14" fmla="*/ 1280036 h 565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144072" h="5655267">
                    <a:moveTo>
                      <a:pt x="72" y="1280036"/>
                    </a:moveTo>
                    <a:cubicBezTo>
                      <a:pt x="72" y="830200"/>
                      <a:pt x="364736" y="465536"/>
                      <a:pt x="814572" y="465536"/>
                    </a:cubicBezTo>
                    <a:cubicBezTo>
                      <a:pt x="2118830" y="465633"/>
                      <a:pt x="1801322" y="-97"/>
                      <a:pt x="3105580" y="0"/>
                    </a:cubicBezTo>
                    <a:cubicBezTo>
                      <a:pt x="4042984" y="80513"/>
                      <a:pt x="5049400" y="419819"/>
                      <a:pt x="5986804" y="414068"/>
                    </a:cubicBezTo>
                    <a:cubicBezTo>
                      <a:pt x="6750474" y="344960"/>
                      <a:pt x="7410627" y="155082"/>
                      <a:pt x="8277814" y="206743"/>
                    </a:cubicBezTo>
                    <a:cubicBezTo>
                      <a:pt x="8813914" y="258502"/>
                      <a:pt x="9144072" y="830200"/>
                      <a:pt x="9144072" y="1280036"/>
                    </a:cubicBezTo>
                    <a:cubicBezTo>
                      <a:pt x="9144072" y="1808014"/>
                      <a:pt x="8919784" y="2732807"/>
                      <a:pt x="8919784" y="3260785"/>
                    </a:cubicBezTo>
                    <a:lnTo>
                      <a:pt x="9144072" y="4486177"/>
                    </a:lnTo>
                    <a:cubicBezTo>
                      <a:pt x="9144072" y="4936013"/>
                      <a:pt x="8796661" y="5386942"/>
                      <a:pt x="8329572" y="5507712"/>
                    </a:cubicBezTo>
                    <a:cubicBezTo>
                      <a:pt x="7705595" y="5697419"/>
                      <a:pt x="6816037" y="5211031"/>
                      <a:pt x="5867734" y="5434641"/>
                    </a:cubicBezTo>
                    <a:cubicBezTo>
                      <a:pt x="4971189" y="5640998"/>
                      <a:pt x="3740896" y="5773271"/>
                      <a:pt x="2973790" y="5503653"/>
                    </a:cubicBezTo>
                    <a:cubicBezTo>
                      <a:pt x="2242927" y="5177203"/>
                      <a:pt x="1595494" y="5247566"/>
                      <a:pt x="814572" y="5352436"/>
                    </a:cubicBezTo>
                    <a:cubicBezTo>
                      <a:pt x="364736" y="5352436"/>
                      <a:pt x="72" y="4987772"/>
                      <a:pt x="72" y="4537936"/>
                    </a:cubicBezTo>
                    <a:cubicBezTo>
                      <a:pt x="-5679" y="4002951"/>
                      <a:pt x="333626" y="3519724"/>
                      <a:pt x="327875" y="2984739"/>
                    </a:cubicBezTo>
                    <a:cubicBezTo>
                      <a:pt x="333626" y="2433757"/>
                      <a:pt x="-5679" y="1831018"/>
                      <a:pt x="72" y="128003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20000"/>
                      <a:lumOff val="80000"/>
                    </a:schemeClr>
                  </a:gs>
                  <a:gs pos="37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1"/>
                <a:endParaRPr lang="en-US" sz="44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0A50EE33-5FC9-4224-8E3F-CDF0F17ACC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48" t="-1048" r="31571" b="50944"/>
            <a:stretch/>
          </p:blipFill>
          <p:spPr>
            <a:xfrm>
              <a:off x="982576" y="4542826"/>
              <a:ext cx="858311" cy="1518089"/>
            </a:xfrm>
            <a:prstGeom prst="rect">
              <a:avLst/>
            </a:prstGeom>
          </p:spPr>
        </p:pic>
        <p:sp>
          <p:nvSpPr>
            <p:cNvPr id="40" name="Rectangle 6">
              <a:extLst>
                <a:ext uri="{FF2B5EF4-FFF2-40B4-BE49-F238E27FC236}">
                  <a16:creationId xmlns:a16="http://schemas.microsoft.com/office/drawing/2014/main" id="{59A0C590-DA4F-4EEC-ABC4-7181849A31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49447" y="4693095"/>
              <a:ext cx="4450474" cy="12433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sz="38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2E74B4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Avo" panose="02040603050506020204" pitchFamily="18" charset="0"/>
                </a:rPr>
                <a:t>Số nào chia hết cho 2 nhưng không chia hết cho 5?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D9336AF-6318-4972-9603-83D9C9342486}"/>
              </a:ext>
            </a:extLst>
          </p:cNvPr>
          <p:cNvGrpSpPr/>
          <p:nvPr/>
        </p:nvGrpSpPr>
        <p:grpSpPr>
          <a:xfrm>
            <a:off x="17005" y="5245491"/>
            <a:ext cx="8743874" cy="1548615"/>
            <a:chOff x="861637" y="4554144"/>
            <a:chExt cx="5263728" cy="1525908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790C8A73-644F-4762-96CC-39004AFD833A}"/>
                </a:ext>
              </a:extLst>
            </p:cNvPr>
            <p:cNvGrpSpPr/>
            <p:nvPr/>
          </p:nvGrpSpPr>
          <p:grpSpPr>
            <a:xfrm>
              <a:off x="1049038" y="4554144"/>
              <a:ext cx="5076327" cy="1519670"/>
              <a:chOff x="1027384" y="404133"/>
              <a:chExt cx="10769301" cy="5478487"/>
            </a:xfrm>
          </p:grpSpPr>
          <p:sp>
            <p:nvSpPr>
              <p:cNvPr id="47" name="สี่เหลี่ยมผืนผ้ามุมมน 2">
                <a:extLst>
                  <a:ext uri="{FF2B5EF4-FFF2-40B4-BE49-F238E27FC236}">
                    <a16:creationId xmlns:a16="http://schemas.microsoft.com/office/drawing/2014/main" id="{6E2FA5BA-59CE-4151-8595-1C83487D2BB9}"/>
                  </a:ext>
                </a:extLst>
              </p:cNvPr>
              <p:cNvSpPr/>
              <p:nvPr/>
            </p:nvSpPr>
            <p:spPr>
              <a:xfrm>
                <a:off x="1153350" y="404133"/>
                <a:ext cx="10643335" cy="5321470"/>
              </a:xfrm>
              <a:custGeom>
                <a:avLst/>
                <a:gdLst>
                  <a:gd name="connsiteX0" fmla="*/ 0 w 9144000"/>
                  <a:gd name="connsiteY0" fmla="*/ 814500 h 4886900"/>
                  <a:gd name="connsiteX1" fmla="*/ 814500 w 9144000"/>
                  <a:gd name="connsiteY1" fmla="*/ 0 h 4886900"/>
                  <a:gd name="connsiteX2" fmla="*/ 8329500 w 9144000"/>
                  <a:gd name="connsiteY2" fmla="*/ 0 h 4886900"/>
                  <a:gd name="connsiteX3" fmla="*/ 9144000 w 9144000"/>
                  <a:gd name="connsiteY3" fmla="*/ 814500 h 4886900"/>
                  <a:gd name="connsiteX4" fmla="*/ 9144000 w 9144000"/>
                  <a:gd name="connsiteY4" fmla="*/ 4072400 h 4886900"/>
                  <a:gd name="connsiteX5" fmla="*/ 8329500 w 9144000"/>
                  <a:gd name="connsiteY5" fmla="*/ 4886900 h 4886900"/>
                  <a:gd name="connsiteX6" fmla="*/ 814500 w 9144000"/>
                  <a:gd name="connsiteY6" fmla="*/ 4886900 h 4886900"/>
                  <a:gd name="connsiteX7" fmla="*/ 0 w 9144000"/>
                  <a:gd name="connsiteY7" fmla="*/ 4072400 h 4886900"/>
                  <a:gd name="connsiteX8" fmla="*/ 0 w 9144000"/>
                  <a:gd name="connsiteY8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814572 w 9144072"/>
                  <a:gd name="connsiteY6" fmla="*/ 4886900 h 4886900"/>
                  <a:gd name="connsiteX7" fmla="*/ 72 w 9144072"/>
                  <a:gd name="connsiteY7" fmla="*/ 4072400 h 4886900"/>
                  <a:gd name="connsiteX8" fmla="*/ 327875 w 9144072"/>
                  <a:gd name="connsiteY8" fmla="*/ 2519203 h 4886900"/>
                  <a:gd name="connsiteX9" fmla="*/ 72 w 9144072"/>
                  <a:gd name="connsiteY9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20641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8919784 w 9144072"/>
                  <a:gd name="connsiteY4" fmla="*/ 2795249 h 4886900"/>
                  <a:gd name="connsiteX5" fmla="*/ 9144072 w 9144072"/>
                  <a:gd name="connsiteY5" fmla="*/ 4020641 h 4886900"/>
                  <a:gd name="connsiteX6" fmla="*/ 8329572 w 9144072"/>
                  <a:gd name="connsiteY6" fmla="*/ 4886900 h 4886900"/>
                  <a:gd name="connsiteX7" fmla="*/ 3157339 w 9144072"/>
                  <a:gd name="connsiteY7" fmla="*/ 4572290 h 4886900"/>
                  <a:gd name="connsiteX8" fmla="*/ 814572 w 9144072"/>
                  <a:gd name="connsiteY8" fmla="*/ 4886900 h 4886900"/>
                  <a:gd name="connsiteX9" fmla="*/ 72 w 9144072"/>
                  <a:gd name="connsiteY9" fmla="*/ 4072400 h 4886900"/>
                  <a:gd name="connsiteX10" fmla="*/ 327875 w 9144072"/>
                  <a:gd name="connsiteY10" fmla="*/ 2519203 h 4886900"/>
                  <a:gd name="connsiteX11" fmla="*/ 72 w 9144072"/>
                  <a:gd name="connsiteY11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4744599 w 9144072"/>
                  <a:gd name="connsiteY2" fmla="*/ 310841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5538229 w 9144072"/>
                  <a:gd name="connsiteY2" fmla="*/ 224577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8329572 w 9144072"/>
                  <a:gd name="connsiteY3" fmla="*/ 465536 h 5352436"/>
                  <a:gd name="connsiteX4" fmla="*/ 9144072 w 9144072"/>
                  <a:gd name="connsiteY4" fmla="*/ 1280036 h 5352436"/>
                  <a:gd name="connsiteX5" fmla="*/ 8919784 w 9144072"/>
                  <a:gd name="connsiteY5" fmla="*/ 3260785 h 5352436"/>
                  <a:gd name="connsiteX6" fmla="*/ 9144072 w 9144072"/>
                  <a:gd name="connsiteY6" fmla="*/ 4486177 h 5352436"/>
                  <a:gd name="connsiteX7" fmla="*/ 8329572 w 9144072"/>
                  <a:gd name="connsiteY7" fmla="*/ 5352436 h 5352436"/>
                  <a:gd name="connsiteX8" fmla="*/ 3157339 w 9144072"/>
                  <a:gd name="connsiteY8" fmla="*/ 5037826 h 5352436"/>
                  <a:gd name="connsiteX9" fmla="*/ 814572 w 9144072"/>
                  <a:gd name="connsiteY9" fmla="*/ 5352436 h 5352436"/>
                  <a:gd name="connsiteX10" fmla="*/ 72 w 9144072"/>
                  <a:gd name="connsiteY10" fmla="*/ 4537936 h 5352436"/>
                  <a:gd name="connsiteX11" fmla="*/ 327875 w 9144072"/>
                  <a:gd name="connsiteY11" fmla="*/ 2984739 h 5352436"/>
                  <a:gd name="connsiteX12" fmla="*/ 72 w 9144072"/>
                  <a:gd name="connsiteY12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329572 w 9144072"/>
                  <a:gd name="connsiteY4" fmla="*/ 465536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550990"/>
                  <a:gd name="connsiteX1" fmla="*/ 814572 w 9144072"/>
                  <a:gd name="connsiteY1" fmla="*/ 465536 h 5550990"/>
                  <a:gd name="connsiteX2" fmla="*/ 3105580 w 9144072"/>
                  <a:gd name="connsiteY2" fmla="*/ 0 h 5550990"/>
                  <a:gd name="connsiteX3" fmla="*/ 5986804 w 9144072"/>
                  <a:gd name="connsiteY3" fmla="*/ 414068 h 5550990"/>
                  <a:gd name="connsiteX4" fmla="*/ 8277814 w 9144072"/>
                  <a:gd name="connsiteY4" fmla="*/ 206743 h 5550990"/>
                  <a:gd name="connsiteX5" fmla="*/ 9144072 w 9144072"/>
                  <a:gd name="connsiteY5" fmla="*/ 1280036 h 5550990"/>
                  <a:gd name="connsiteX6" fmla="*/ 8919784 w 9144072"/>
                  <a:gd name="connsiteY6" fmla="*/ 3260785 h 5550990"/>
                  <a:gd name="connsiteX7" fmla="*/ 9144072 w 9144072"/>
                  <a:gd name="connsiteY7" fmla="*/ 4486177 h 5550990"/>
                  <a:gd name="connsiteX8" fmla="*/ 8329572 w 9144072"/>
                  <a:gd name="connsiteY8" fmla="*/ 5352436 h 5550990"/>
                  <a:gd name="connsiteX9" fmla="*/ 5917792 w 9144072"/>
                  <a:gd name="connsiteY9" fmla="*/ 5538158 h 5550990"/>
                  <a:gd name="connsiteX10" fmla="*/ 3157339 w 9144072"/>
                  <a:gd name="connsiteY10" fmla="*/ 5037826 h 5550990"/>
                  <a:gd name="connsiteX11" fmla="*/ 814572 w 9144072"/>
                  <a:gd name="connsiteY11" fmla="*/ 5352436 h 5550990"/>
                  <a:gd name="connsiteX12" fmla="*/ 72 w 9144072"/>
                  <a:gd name="connsiteY12" fmla="*/ 4537936 h 5550990"/>
                  <a:gd name="connsiteX13" fmla="*/ 327875 w 9144072"/>
                  <a:gd name="connsiteY13" fmla="*/ 2984739 h 5550990"/>
                  <a:gd name="connsiteX14" fmla="*/ 72 w 9144072"/>
                  <a:gd name="connsiteY14" fmla="*/ 1280036 h 5550990"/>
                  <a:gd name="connsiteX0" fmla="*/ 72 w 9144072"/>
                  <a:gd name="connsiteY0" fmla="*/ 1280036 h 5545698"/>
                  <a:gd name="connsiteX1" fmla="*/ 814572 w 9144072"/>
                  <a:gd name="connsiteY1" fmla="*/ 465536 h 5545698"/>
                  <a:gd name="connsiteX2" fmla="*/ 3105580 w 9144072"/>
                  <a:gd name="connsiteY2" fmla="*/ 0 h 5545698"/>
                  <a:gd name="connsiteX3" fmla="*/ 5986804 w 9144072"/>
                  <a:gd name="connsiteY3" fmla="*/ 414068 h 5545698"/>
                  <a:gd name="connsiteX4" fmla="*/ 8277814 w 9144072"/>
                  <a:gd name="connsiteY4" fmla="*/ 206743 h 5545698"/>
                  <a:gd name="connsiteX5" fmla="*/ 9144072 w 9144072"/>
                  <a:gd name="connsiteY5" fmla="*/ 1280036 h 5545698"/>
                  <a:gd name="connsiteX6" fmla="*/ 8919784 w 9144072"/>
                  <a:gd name="connsiteY6" fmla="*/ 3260785 h 5545698"/>
                  <a:gd name="connsiteX7" fmla="*/ 9144072 w 9144072"/>
                  <a:gd name="connsiteY7" fmla="*/ 4486177 h 5545698"/>
                  <a:gd name="connsiteX8" fmla="*/ 8329572 w 9144072"/>
                  <a:gd name="connsiteY8" fmla="*/ 5352436 h 5545698"/>
                  <a:gd name="connsiteX9" fmla="*/ 5917792 w 9144072"/>
                  <a:gd name="connsiteY9" fmla="*/ 5538158 h 5545698"/>
                  <a:gd name="connsiteX10" fmla="*/ 3157339 w 9144072"/>
                  <a:gd name="connsiteY10" fmla="*/ 5037826 h 5545698"/>
                  <a:gd name="connsiteX11" fmla="*/ 814572 w 9144072"/>
                  <a:gd name="connsiteY11" fmla="*/ 5352436 h 5545698"/>
                  <a:gd name="connsiteX12" fmla="*/ 72 w 9144072"/>
                  <a:gd name="connsiteY12" fmla="*/ 4537936 h 5545698"/>
                  <a:gd name="connsiteX13" fmla="*/ 327875 w 9144072"/>
                  <a:gd name="connsiteY13" fmla="*/ 2984739 h 5545698"/>
                  <a:gd name="connsiteX14" fmla="*/ 72 w 9144072"/>
                  <a:gd name="connsiteY14" fmla="*/ 1280036 h 5545698"/>
                  <a:gd name="connsiteX0" fmla="*/ 72 w 9144072"/>
                  <a:gd name="connsiteY0" fmla="*/ 1280036 h 5538158"/>
                  <a:gd name="connsiteX1" fmla="*/ 814572 w 9144072"/>
                  <a:gd name="connsiteY1" fmla="*/ 465536 h 5538158"/>
                  <a:gd name="connsiteX2" fmla="*/ 3105580 w 9144072"/>
                  <a:gd name="connsiteY2" fmla="*/ 0 h 5538158"/>
                  <a:gd name="connsiteX3" fmla="*/ 5986804 w 9144072"/>
                  <a:gd name="connsiteY3" fmla="*/ 414068 h 5538158"/>
                  <a:gd name="connsiteX4" fmla="*/ 8277814 w 9144072"/>
                  <a:gd name="connsiteY4" fmla="*/ 206743 h 5538158"/>
                  <a:gd name="connsiteX5" fmla="*/ 9144072 w 9144072"/>
                  <a:gd name="connsiteY5" fmla="*/ 1280036 h 5538158"/>
                  <a:gd name="connsiteX6" fmla="*/ 8919784 w 9144072"/>
                  <a:gd name="connsiteY6" fmla="*/ 3260785 h 5538158"/>
                  <a:gd name="connsiteX7" fmla="*/ 9144072 w 9144072"/>
                  <a:gd name="connsiteY7" fmla="*/ 4486177 h 5538158"/>
                  <a:gd name="connsiteX8" fmla="*/ 8329572 w 9144072"/>
                  <a:gd name="connsiteY8" fmla="*/ 5352436 h 5538158"/>
                  <a:gd name="connsiteX9" fmla="*/ 5917792 w 9144072"/>
                  <a:gd name="connsiteY9" fmla="*/ 5538158 h 5538158"/>
                  <a:gd name="connsiteX10" fmla="*/ 3157339 w 9144072"/>
                  <a:gd name="connsiteY10" fmla="*/ 5037826 h 5538158"/>
                  <a:gd name="connsiteX11" fmla="*/ 814572 w 9144072"/>
                  <a:gd name="connsiteY11" fmla="*/ 5352436 h 5538158"/>
                  <a:gd name="connsiteX12" fmla="*/ 72 w 9144072"/>
                  <a:gd name="connsiteY12" fmla="*/ 4537936 h 5538158"/>
                  <a:gd name="connsiteX13" fmla="*/ 327875 w 9144072"/>
                  <a:gd name="connsiteY13" fmla="*/ 2984739 h 5538158"/>
                  <a:gd name="connsiteX14" fmla="*/ 72 w 9144072"/>
                  <a:gd name="connsiteY14" fmla="*/ 1280036 h 5538158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617420"/>
                  <a:gd name="connsiteX1" fmla="*/ 814572 w 9144072"/>
                  <a:gd name="connsiteY1" fmla="*/ 465536 h 5617420"/>
                  <a:gd name="connsiteX2" fmla="*/ 3105580 w 9144072"/>
                  <a:gd name="connsiteY2" fmla="*/ 0 h 5617420"/>
                  <a:gd name="connsiteX3" fmla="*/ 5986804 w 9144072"/>
                  <a:gd name="connsiteY3" fmla="*/ 414068 h 5617420"/>
                  <a:gd name="connsiteX4" fmla="*/ 8277814 w 9144072"/>
                  <a:gd name="connsiteY4" fmla="*/ 206743 h 5617420"/>
                  <a:gd name="connsiteX5" fmla="*/ 9144072 w 9144072"/>
                  <a:gd name="connsiteY5" fmla="*/ 1280036 h 5617420"/>
                  <a:gd name="connsiteX6" fmla="*/ 8919784 w 9144072"/>
                  <a:gd name="connsiteY6" fmla="*/ 3260785 h 5617420"/>
                  <a:gd name="connsiteX7" fmla="*/ 9144072 w 9144072"/>
                  <a:gd name="connsiteY7" fmla="*/ 4486177 h 5617420"/>
                  <a:gd name="connsiteX8" fmla="*/ 8329572 w 9144072"/>
                  <a:gd name="connsiteY8" fmla="*/ 5352436 h 5617420"/>
                  <a:gd name="connsiteX9" fmla="*/ 5917792 w 9144072"/>
                  <a:gd name="connsiteY9" fmla="*/ 5538158 h 5617420"/>
                  <a:gd name="connsiteX10" fmla="*/ 2973790 w 9144072"/>
                  <a:gd name="connsiteY10" fmla="*/ 5503653 h 5617420"/>
                  <a:gd name="connsiteX11" fmla="*/ 814572 w 9144072"/>
                  <a:gd name="connsiteY11" fmla="*/ 5352436 h 5617420"/>
                  <a:gd name="connsiteX12" fmla="*/ 72 w 9144072"/>
                  <a:gd name="connsiteY12" fmla="*/ 4537936 h 5617420"/>
                  <a:gd name="connsiteX13" fmla="*/ 327875 w 9144072"/>
                  <a:gd name="connsiteY13" fmla="*/ 2984739 h 5617420"/>
                  <a:gd name="connsiteX14" fmla="*/ 72 w 9144072"/>
                  <a:gd name="connsiteY14" fmla="*/ 1280036 h 5617420"/>
                  <a:gd name="connsiteX0" fmla="*/ 72 w 9144072"/>
                  <a:gd name="connsiteY0" fmla="*/ 1280036 h 5541262"/>
                  <a:gd name="connsiteX1" fmla="*/ 814572 w 9144072"/>
                  <a:gd name="connsiteY1" fmla="*/ 465536 h 5541262"/>
                  <a:gd name="connsiteX2" fmla="*/ 3105580 w 9144072"/>
                  <a:gd name="connsiteY2" fmla="*/ 0 h 5541262"/>
                  <a:gd name="connsiteX3" fmla="*/ 5986804 w 9144072"/>
                  <a:gd name="connsiteY3" fmla="*/ 414068 h 5541262"/>
                  <a:gd name="connsiteX4" fmla="*/ 8277814 w 9144072"/>
                  <a:gd name="connsiteY4" fmla="*/ 206743 h 5541262"/>
                  <a:gd name="connsiteX5" fmla="*/ 9144072 w 9144072"/>
                  <a:gd name="connsiteY5" fmla="*/ 1280036 h 5541262"/>
                  <a:gd name="connsiteX6" fmla="*/ 8919784 w 9144072"/>
                  <a:gd name="connsiteY6" fmla="*/ 3260785 h 5541262"/>
                  <a:gd name="connsiteX7" fmla="*/ 9144072 w 9144072"/>
                  <a:gd name="connsiteY7" fmla="*/ 4486177 h 5541262"/>
                  <a:gd name="connsiteX8" fmla="*/ 8329572 w 9144072"/>
                  <a:gd name="connsiteY8" fmla="*/ 5352436 h 5541262"/>
                  <a:gd name="connsiteX9" fmla="*/ 5867734 w 9144072"/>
                  <a:gd name="connsiteY9" fmla="*/ 5434641 h 5541262"/>
                  <a:gd name="connsiteX10" fmla="*/ 2973790 w 9144072"/>
                  <a:gd name="connsiteY10" fmla="*/ 5503653 h 5541262"/>
                  <a:gd name="connsiteX11" fmla="*/ 814572 w 9144072"/>
                  <a:gd name="connsiteY11" fmla="*/ 5352436 h 5541262"/>
                  <a:gd name="connsiteX12" fmla="*/ 72 w 9144072"/>
                  <a:gd name="connsiteY12" fmla="*/ 4537936 h 5541262"/>
                  <a:gd name="connsiteX13" fmla="*/ 327875 w 9144072"/>
                  <a:gd name="connsiteY13" fmla="*/ 2984739 h 5541262"/>
                  <a:gd name="connsiteX14" fmla="*/ 72 w 9144072"/>
                  <a:gd name="connsiteY14" fmla="*/ 1280036 h 5541262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655267"/>
                  <a:gd name="connsiteX1" fmla="*/ 814572 w 9144072"/>
                  <a:gd name="connsiteY1" fmla="*/ 465536 h 5655267"/>
                  <a:gd name="connsiteX2" fmla="*/ 3105580 w 9144072"/>
                  <a:gd name="connsiteY2" fmla="*/ 0 h 5655267"/>
                  <a:gd name="connsiteX3" fmla="*/ 5986804 w 9144072"/>
                  <a:gd name="connsiteY3" fmla="*/ 414068 h 5655267"/>
                  <a:gd name="connsiteX4" fmla="*/ 8277814 w 9144072"/>
                  <a:gd name="connsiteY4" fmla="*/ 206743 h 5655267"/>
                  <a:gd name="connsiteX5" fmla="*/ 9144072 w 9144072"/>
                  <a:gd name="connsiteY5" fmla="*/ 1280036 h 5655267"/>
                  <a:gd name="connsiteX6" fmla="*/ 8919784 w 9144072"/>
                  <a:gd name="connsiteY6" fmla="*/ 3260785 h 5655267"/>
                  <a:gd name="connsiteX7" fmla="*/ 9144072 w 9144072"/>
                  <a:gd name="connsiteY7" fmla="*/ 4486177 h 5655267"/>
                  <a:gd name="connsiteX8" fmla="*/ 8329572 w 9144072"/>
                  <a:gd name="connsiteY8" fmla="*/ 5507712 h 5655267"/>
                  <a:gd name="connsiteX9" fmla="*/ 5867734 w 9144072"/>
                  <a:gd name="connsiteY9" fmla="*/ 5434641 h 5655267"/>
                  <a:gd name="connsiteX10" fmla="*/ 2973790 w 9144072"/>
                  <a:gd name="connsiteY10" fmla="*/ 5503653 h 5655267"/>
                  <a:gd name="connsiteX11" fmla="*/ 814572 w 9144072"/>
                  <a:gd name="connsiteY11" fmla="*/ 5352436 h 5655267"/>
                  <a:gd name="connsiteX12" fmla="*/ 72 w 9144072"/>
                  <a:gd name="connsiteY12" fmla="*/ 4537936 h 5655267"/>
                  <a:gd name="connsiteX13" fmla="*/ 327875 w 9144072"/>
                  <a:gd name="connsiteY13" fmla="*/ 2984739 h 5655267"/>
                  <a:gd name="connsiteX14" fmla="*/ 72 w 9144072"/>
                  <a:gd name="connsiteY14" fmla="*/ 1280036 h 565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144072" h="5655267">
                    <a:moveTo>
                      <a:pt x="72" y="1280036"/>
                    </a:moveTo>
                    <a:cubicBezTo>
                      <a:pt x="72" y="830200"/>
                      <a:pt x="364736" y="465536"/>
                      <a:pt x="814572" y="465536"/>
                    </a:cubicBezTo>
                    <a:cubicBezTo>
                      <a:pt x="2118830" y="465633"/>
                      <a:pt x="1801322" y="-97"/>
                      <a:pt x="3105580" y="0"/>
                    </a:cubicBezTo>
                    <a:cubicBezTo>
                      <a:pt x="4042984" y="80513"/>
                      <a:pt x="5049400" y="419819"/>
                      <a:pt x="5986804" y="414068"/>
                    </a:cubicBezTo>
                    <a:cubicBezTo>
                      <a:pt x="6750474" y="344960"/>
                      <a:pt x="7410627" y="155082"/>
                      <a:pt x="8277814" y="206743"/>
                    </a:cubicBezTo>
                    <a:cubicBezTo>
                      <a:pt x="8813914" y="258502"/>
                      <a:pt x="9144072" y="830200"/>
                      <a:pt x="9144072" y="1280036"/>
                    </a:cubicBezTo>
                    <a:cubicBezTo>
                      <a:pt x="9144072" y="1808014"/>
                      <a:pt x="8919784" y="2732807"/>
                      <a:pt x="8919784" y="3260785"/>
                    </a:cubicBezTo>
                    <a:lnTo>
                      <a:pt x="9144072" y="4486177"/>
                    </a:lnTo>
                    <a:cubicBezTo>
                      <a:pt x="9144072" y="4936013"/>
                      <a:pt x="8796661" y="5386942"/>
                      <a:pt x="8329572" y="5507712"/>
                    </a:cubicBezTo>
                    <a:cubicBezTo>
                      <a:pt x="7705595" y="5697419"/>
                      <a:pt x="6816037" y="5211031"/>
                      <a:pt x="5867734" y="5434641"/>
                    </a:cubicBezTo>
                    <a:cubicBezTo>
                      <a:pt x="4971189" y="5640998"/>
                      <a:pt x="3740896" y="5773271"/>
                      <a:pt x="2973790" y="5503653"/>
                    </a:cubicBezTo>
                    <a:cubicBezTo>
                      <a:pt x="2242927" y="5177203"/>
                      <a:pt x="1595494" y="5247566"/>
                      <a:pt x="814572" y="5352436"/>
                    </a:cubicBezTo>
                    <a:cubicBezTo>
                      <a:pt x="364736" y="5352436"/>
                      <a:pt x="72" y="4987772"/>
                      <a:pt x="72" y="4537936"/>
                    </a:cubicBezTo>
                    <a:cubicBezTo>
                      <a:pt x="-5679" y="4002951"/>
                      <a:pt x="333626" y="3519724"/>
                      <a:pt x="327875" y="2984739"/>
                    </a:cubicBezTo>
                    <a:cubicBezTo>
                      <a:pt x="333626" y="2433757"/>
                      <a:pt x="-5679" y="1831018"/>
                      <a:pt x="72" y="1280036"/>
                    </a:cubicBezTo>
                    <a:close/>
                  </a:path>
                </a:pathLst>
              </a:custGeom>
              <a:pattFill prst="pct5">
                <a:fgClr>
                  <a:schemeClr val="bg1"/>
                </a:fgClr>
                <a:bgClr>
                  <a:srgbClr val="7937AA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1"/>
                <a:endParaRPr lang="en-US" sz="4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8" name="สี่เหลี่ยมผืนผ้ามุมมน 2">
                <a:extLst>
                  <a:ext uri="{FF2B5EF4-FFF2-40B4-BE49-F238E27FC236}">
                    <a16:creationId xmlns:a16="http://schemas.microsoft.com/office/drawing/2014/main" id="{94FA3011-317F-4B12-A582-76BC2988D779}"/>
                  </a:ext>
                </a:extLst>
              </p:cNvPr>
              <p:cNvSpPr/>
              <p:nvPr/>
            </p:nvSpPr>
            <p:spPr>
              <a:xfrm>
                <a:off x="1027384" y="684745"/>
                <a:ext cx="10574491" cy="5197875"/>
              </a:xfrm>
              <a:custGeom>
                <a:avLst/>
                <a:gdLst>
                  <a:gd name="connsiteX0" fmla="*/ 0 w 9144000"/>
                  <a:gd name="connsiteY0" fmla="*/ 814500 h 4886900"/>
                  <a:gd name="connsiteX1" fmla="*/ 814500 w 9144000"/>
                  <a:gd name="connsiteY1" fmla="*/ 0 h 4886900"/>
                  <a:gd name="connsiteX2" fmla="*/ 8329500 w 9144000"/>
                  <a:gd name="connsiteY2" fmla="*/ 0 h 4886900"/>
                  <a:gd name="connsiteX3" fmla="*/ 9144000 w 9144000"/>
                  <a:gd name="connsiteY3" fmla="*/ 814500 h 4886900"/>
                  <a:gd name="connsiteX4" fmla="*/ 9144000 w 9144000"/>
                  <a:gd name="connsiteY4" fmla="*/ 4072400 h 4886900"/>
                  <a:gd name="connsiteX5" fmla="*/ 8329500 w 9144000"/>
                  <a:gd name="connsiteY5" fmla="*/ 4886900 h 4886900"/>
                  <a:gd name="connsiteX6" fmla="*/ 814500 w 9144000"/>
                  <a:gd name="connsiteY6" fmla="*/ 4886900 h 4886900"/>
                  <a:gd name="connsiteX7" fmla="*/ 0 w 9144000"/>
                  <a:gd name="connsiteY7" fmla="*/ 4072400 h 4886900"/>
                  <a:gd name="connsiteX8" fmla="*/ 0 w 9144000"/>
                  <a:gd name="connsiteY8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814572 w 9144072"/>
                  <a:gd name="connsiteY6" fmla="*/ 4886900 h 4886900"/>
                  <a:gd name="connsiteX7" fmla="*/ 72 w 9144072"/>
                  <a:gd name="connsiteY7" fmla="*/ 4072400 h 4886900"/>
                  <a:gd name="connsiteX8" fmla="*/ 327875 w 9144072"/>
                  <a:gd name="connsiteY8" fmla="*/ 2519203 h 4886900"/>
                  <a:gd name="connsiteX9" fmla="*/ 72 w 9144072"/>
                  <a:gd name="connsiteY9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20641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8919784 w 9144072"/>
                  <a:gd name="connsiteY4" fmla="*/ 2795249 h 4886900"/>
                  <a:gd name="connsiteX5" fmla="*/ 9144072 w 9144072"/>
                  <a:gd name="connsiteY5" fmla="*/ 4020641 h 4886900"/>
                  <a:gd name="connsiteX6" fmla="*/ 8329572 w 9144072"/>
                  <a:gd name="connsiteY6" fmla="*/ 4886900 h 4886900"/>
                  <a:gd name="connsiteX7" fmla="*/ 3157339 w 9144072"/>
                  <a:gd name="connsiteY7" fmla="*/ 4572290 h 4886900"/>
                  <a:gd name="connsiteX8" fmla="*/ 814572 w 9144072"/>
                  <a:gd name="connsiteY8" fmla="*/ 4886900 h 4886900"/>
                  <a:gd name="connsiteX9" fmla="*/ 72 w 9144072"/>
                  <a:gd name="connsiteY9" fmla="*/ 4072400 h 4886900"/>
                  <a:gd name="connsiteX10" fmla="*/ 327875 w 9144072"/>
                  <a:gd name="connsiteY10" fmla="*/ 2519203 h 4886900"/>
                  <a:gd name="connsiteX11" fmla="*/ 72 w 9144072"/>
                  <a:gd name="connsiteY11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4744599 w 9144072"/>
                  <a:gd name="connsiteY2" fmla="*/ 310841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5538229 w 9144072"/>
                  <a:gd name="connsiteY2" fmla="*/ 224577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8329572 w 9144072"/>
                  <a:gd name="connsiteY3" fmla="*/ 465536 h 5352436"/>
                  <a:gd name="connsiteX4" fmla="*/ 9144072 w 9144072"/>
                  <a:gd name="connsiteY4" fmla="*/ 1280036 h 5352436"/>
                  <a:gd name="connsiteX5" fmla="*/ 8919784 w 9144072"/>
                  <a:gd name="connsiteY5" fmla="*/ 3260785 h 5352436"/>
                  <a:gd name="connsiteX6" fmla="*/ 9144072 w 9144072"/>
                  <a:gd name="connsiteY6" fmla="*/ 4486177 h 5352436"/>
                  <a:gd name="connsiteX7" fmla="*/ 8329572 w 9144072"/>
                  <a:gd name="connsiteY7" fmla="*/ 5352436 h 5352436"/>
                  <a:gd name="connsiteX8" fmla="*/ 3157339 w 9144072"/>
                  <a:gd name="connsiteY8" fmla="*/ 5037826 h 5352436"/>
                  <a:gd name="connsiteX9" fmla="*/ 814572 w 9144072"/>
                  <a:gd name="connsiteY9" fmla="*/ 5352436 h 5352436"/>
                  <a:gd name="connsiteX10" fmla="*/ 72 w 9144072"/>
                  <a:gd name="connsiteY10" fmla="*/ 4537936 h 5352436"/>
                  <a:gd name="connsiteX11" fmla="*/ 327875 w 9144072"/>
                  <a:gd name="connsiteY11" fmla="*/ 2984739 h 5352436"/>
                  <a:gd name="connsiteX12" fmla="*/ 72 w 9144072"/>
                  <a:gd name="connsiteY12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329572 w 9144072"/>
                  <a:gd name="connsiteY4" fmla="*/ 465536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550990"/>
                  <a:gd name="connsiteX1" fmla="*/ 814572 w 9144072"/>
                  <a:gd name="connsiteY1" fmla="*/ 465536 h 5550990"/>
                  <a:gd name="connsiteX2" fmla="*/ 3105580 w 9144072"/>
                  <a:gd name="connsiteY2" fmla="*/ 0 h 5550990"/>
                  <a:gd name="connsiteX3" fmla="*/ 5986804 w 9144072"/>
                  <a:gd name="connsiteY3" fmla="*/ 414068 h 5550990"/>
                  <a:gd name="connsiteX4" fmla="*/ 8277814 w 9144072"/>
                  <a:gd name="connsiteY4" fmla="*/ 206743 h 5550990"/>
                  <a:gd name="connsiteX5" fmla="*/ 9144072 w 9144072"/>
                  <a:gd name="connsiteY5" fmla="*/ 1280036 h 5550990"/>
                  <a:gd name="connsiteX6" fmla="*/ 8919784 w 9144072"/>
                  <a:gd name="connsiteY6" fmla="*/ 3260785 h 5550990"/>
                  <a:gd name="connsiteX7" fmla="*/ 9144072 w 9144072"/>
                  <a:gd name="connsiteY7" fmla="*/ 4486177 h 5550990"/>
                  <a:gd name="connsiteX8" fmla="*/ 8329572 w 9144072"/>
                  <a:gd name="connsiteY8" fmla="*/ 5352436 h 5550990"/>
                  <a:gd name="connsiteX9" fmla="*/ 5917792 w 9144072"/>
                  <a:gd name="connsiteY9" fmla="*/ 5538158 h 5550990"/>
                  <a:gd name="connsiteX10" fmla="*/ 3157339 w 9144072"/>
                  <a:gd name="connsiteY10" fmla="*/ 5037826 h 5550990"/>
                  <a:gd name="connsiteX11" fmla="*/ 814572 w 9144072"/>
                  <a:gd name="connsiteY11" fmla="*/ 5352436 h 5550990"/>
                  <a:gd name="connsiteX12" fmla="*/ 72 w 9144072"/>
                  <a:gd name="connsiteY12" fmla="*/ 4537936 h 5550990"/>
                  <a:gd name="connsiteX13" fmla="*/ 327875 w 9144072"/>
                  <a:gd name="connsiteY13" fmla="*/ 2984739 h 5550990"/>
                  <a:gd name="connsiteX14" fmla="*/ 72 w 9144072"/>
                  <a:gd name="connsiteY14" fmla="*/ 1280036 h 5550990"/>
                  <a:gd name="connsiteX0" fmla="*/ 72 w 9144072"/>
                  <a:gd name="connsiteY0" fmla="*/ 1280036 h 5545698"/>
                  <a:gd name="connsiteX1" fmla="*/ 814572 w 9144072"/>
                  <a:gd name="connsiteY1" fmla="*/ 465536 h 5545698"/>
                  <a:gd name="connsiteX2" fmla="*/ 3105580 w 9144072"/>
                  <a:gd name="connsiteY2" fmla="*/ 0 h 5545698"/>
                  <a:gd name="connsiteX3" fmla="*/ 5986804 w 9144072"/>
                  <a:gd name="connsiteY3" fmla="*/ 414068 h 5545698"/>
                  <a:gd name="connsiteX4" fmla="*/ 8277814 w 9144072"/>
                  <a:gd name="connsiteY4" fmla="*/ 206743 h 5545698"/>
                  <a:gd name="connsiteX5" fmla="*/ 9144072 w 9144072"/>
                  <a:gd name="connsiteY5" fmla="*/ 1280036 h 5545698"/>
                  <a:gd name="connsiteX6" fmla="*/ 8919784 w 9144072"/>
                  <a:gd name="connsiteY6" fmla="*/ 3260785 h 5545698"/>
                  <a:gd name="connsiteX7" fmla="*/ 9144072 w 9144072"/>
                  <a:gd name="connsiteY7" fmla="*/ 4486177 h 5545698"/>
                  <a:gd name="connsiteX8" fmla="*/ 8329572 w 9144072"/>
                  <a:gd name="connsiteY8" fmla="*/ 5352436 h 5545698"/>
                  <a:gd name="connsiteX9" fmla="*/ 5917792 w 9144072"/>
                  <a:gd name="connsiteY9" fmla="*/ 5538158 h 5545698"/>
                  <a:gd name="connsiteX10" fmla="*/ 3157339 w 9144072"/>
                  <a:gd name="connsiteY10" fmla="*/ 5037826 h 5545698"/>
                  <a:gd name="connsiteX11" fmla="*/ 814572 w 9144072"/>
                  <a:gd name="connsiteY11" fmla="*/ 5352436 h 5545698"/>
                  <a:gd name="connsiteX12" fmla="*/ 72 w 9144072"/>
                  <a:gd name="connsiteY12" fmla="*/ 4537936 h 5545698"/>
                  <a:gd name="connsiteX13" fmla="*/ 327875 w 9144072"/>
                  <a:gd name="connsiteY13" fmla="*/ 2984739 h 5545698"/>
                  <a:gd name="connsiteX14" fmla="*/ 72 w 9144072"/>
                  <a:gd name="connsiteY14" fmla="*/ 1280036 h 5545698"/>
                  <a:gd name="connsiteX0" fmla="*/ 72 w 9144072"/>
                  <a:gd name="connsiteY0" fmla="*/ 1280036 h 5538158"/>
                  <a:gd name="connsiteX1" fmla="*/ 814572 w 9144072"/>
                  <a:gd name="connsiteY1" fmla="*/ 465536 h 5538158"/>
                  <a:gd name="connsiteX2" fmla="*/ 3105580 w 9144072"/>
                  <a:gd name="connsiteY2" fmla="*/ 0 h 5538158"/>
                  <a:gd name="connsiteX3" fmla="*/ 5986804 w 9144072"/>
                  <a:gd name="connsiteY3" fmla="*/ 414068 h 5538158"/>
                  <a:gd name="connsiteX4" fmla="*/ 8277814 w 9144072"/>
                  <a:gd name="connsiteY4" fmla="*/ 206743 h 5538158"/>
                  <a:gd name="connsiteX5" fmla="*/ 9144072 w 9144072"/>
                  <a:gd name="connsiteY5" fmla="*/ 1280036 h 5538158"/>
                  <a:gd name="connsiteX6" fmla="*/ 8919784 w 9144072"/>
                  <a:gd name="connsiteY6" fmla="*/ 3260785 h 5538158"/>
                  <a:gd name="connsiteX7" fmla="*/ 9144072 w 9144072"/>
                  <a:gd name="connsiteY7" fmla="*/ 4486177 h 5538158"/>
                  <a:gd name="connsiteX8" fmla="*/ 8329572 w 9144072"/>
                  <a:gd name="connsiteY8" fmla="*/ 5352436 h 5538158"/>
                  <a:gd name="connsiteX9" fmla="*/ 5917792 w 9144072"/>
                  <a:gd name="connsiteY9" fmla="*/ 5538158 h 5538158"/>
                  <a:gd name="connsiteX10" fmla="*/ 3157339 w 9144072"/>
                  <a:gd name="connsiteY10" fmla="*/ 5037826 h 5538158"/>
                  <a:gd name="connsiteX11" fmla="*/ 814572 w 9144072"/>
                  <a:gd name="connsiteY11" fmla="*/ 5352436 h 5538158"/>
                  <a:gd name="connsiteX12" fmla="*/ 72 w 9144072"/>
                  <a:gd name="connsiteY12" fmla="*/ 4537936 h 5538158"/>
                  <a:gd name="connsiteX13" fmla="*/ 327875 w 9144072"/>
                  <a:gd name="connsiteY13" fmla="*/ 2984739 h 5538158"/>
                  <a:gd name="connsiteX14" fmla="*/ 72 w 9144072"/>
                  <a:gd name="connsiteY14" fmla="*/ 1280036 h 5538158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617420"/>
                  <a:gd name="connsiteX1" fmla="*/ 814572 w 9144072"/>
                  <a:gd name="connsiteY1" fmla="*/ 465536 h 5617420"/>
                  <a:gd name="connsiteX2" fmla="*/ 3105580 w 9144072"/>
                  <a:gd name="connsiteY2" fmla="*/ 0 h 5617420"/>
                  <a:gd name="connsiteX3" fmla="*/ 5986804 w 9144072"/>
                  <a:gd name="connsiteY3" fmla="*/ 414068 h 5617420"/>
                  <a:gd name="connsiteX4" fmla="*/ 8277814 w 9144072"/>
                  <a:gd name="connsiteY4" fmla="*/ 206743 h 5617420"/>
                  <a:gd name="connsiteX5" fmla="*/ 9144072 w 9144072"/>
                  <a:gd name="connsiteY5" fmla="*/ 1280036 h 5617420"/>
                  <a:gd name="connsiteX6" fmla="*/ 8919784 w 9144072"/>
                  <a:gd name="connsiteY6" fmla="*/ 3260785 h 5617420"/>
                  <a:gd name="connsiteX7" fmla="*/ 9144072 w 9144072"/>
                  <a:gd name="connsiteY7" fmla="*/ 4486177 h 5617420"/>
                  <a:gd name="connsiteX8" fmla="*/ 8329572 w 9144072"/>
                  <a:gd name="connsiteY8" fmla="*/ 5352436 h 5617420"/>
                  <a:gd name="connsiteX9" fmla="*/ 5917792 w 9144072"/>
                  <a:gd name="connsiteY9" fmla="*/ 5538158 h 5617420"/>
                  <a:gd name="connsiteX10" fmla="*/ 2973790 w 9144072"/>
                  <a:gd name="connsiteY10" fmla="*/ 5503653 h 5617420"/>
                  <a:gd name="connsiteX11" fmla="*/ 814572 w 9144072"/>
                  <a:gd name="connsiteY11" fmla="*/ 5352436 h 5617420"/>
                  <a:gd name="connsiteX12" fmla="*/ 72 w 9144072"/>
                  <a:gd name="connsiteY12" fmla="*/ 4537936 h 5617420"/>
                  <a:gd name="connsiteX13" fmla="*/ 327875 w 9144072"/>
                  <a:gd name="connsiteY13" fmla="*/ 2984739 h 5617420"/>
                  <a:gd name="connsiteX14" fmla="*/ 72 w 9144072"/>
                  <a:gd name="connsiteY14" fmla="*/ 1280036 h 5617420"/>
                  <a:gd name="connsiteX0" fmla="*/ 72 w 9144072"/>
                  <a:gd name="connsiteY0" fmla="*/ 1280036 h 5541262"/>
                  <a:gd name="connsiteX1" fmla="*/ 814572 w 9144072"/>
                  <a:gd name="connsiteY1" fmla="*/ 465536 h 5541262"/>
                  <a:gd name="connsiteX2" fmla="*/ 3105580 w 9144072"/>
                  <a:gd name="connsiteY2" fmla="*/ 0 h 5541262"/>
                  <a:gd name="connsiteX3" fmla="*/ 5986804 w 9144072"/>
                  <a:gd name="connsiteY3" fmla="*/ 414068 h 5541262"/>
                  <a:gd name="connsiteX4" fmla="*/ 8277814 w 9144072"/>
                  <a:gd name="connsiteY4" fmla="*/ 206743 h 5541262"/>
                  <a:gd name="connsiteX5" fmla="*/ 9144072 w 9144072"/>
                  <a:gd name="connsiteY5" fmla="*/ 1280036 h 5541262"/>
                  <a:gd name="connsiteX6" fmla="*/ 8919784 w 9144072"/>
                  <a:gd name="connsiteY6" fmla="*/ 3260785 h 5541262"/>
                  <a:gd name="connsiteX7" fmla="*/ 9144072 w 9144072"/>
                  <a:gd name="connsiteY7" fmla="*/ 4486177 h 5541262"/>
                  <a:gd name="connsiteX8" fmla="*/ 8329572 w 9144072"/>
                  <a:gd name="connsiteY8" fmla="*/ 5352436 h 5541262"/>
                  <a:gd name="connsiteX9" fmla="*/ 5867734 w 9144072"/>
                  <a:gd name="connsiteY9" fmla="*/ 5434641 h 5541262"/>
                  <a:gd name="connsiteX10" fmla="*/ 2973790 w 9144072"/>
                  <a:gd name="connsiteY10" fmla="*/ 5503653 h 5541262"/>
                  <a:gd name="connsiteX11" fmla="*/ 814572 w 9144072"/>
                  <a:gd name="connsiteY11" fmla="*/ 5352436 h 5541262"/>
                  <a:gd name="connsiteX12" fmla="*/ 72 w 9144072"/>
                  <a:gd name="connsiteY12" fmla="*/ 4537936 h 5541262"/>
                  <a:gd name="connsiteX13" fmla="*/ 327875 w 9144072"/>
                  <a:gd name="connsiteY13" fmla="*/ 2984739 h 5541262"/>
                  <a:gd name="connsiteX14" fmla="*/ 72 w 9144072"/>
                  <a:gd name="connsiteY14" fmla="*/ 1280036 h 5541262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655267"/>
                  <a:gd name="connsiteX1" fmla="*/ 814572 w 9144072"/>
                  <a:gd name="connsiteY1" fmla="*/ 465536 h 5655267"/>
                  <a:gd name="connsiteX2" fmla="*/ 3105580 w 9144072"/>
                  <a:gd name="connsiteY2" fmla="*/ 0 h 5655267"/>
                  <a:gd name="connsiteX3" fmla="*/ 5986804 w 9144072"/>
                  <a:gd name="connsiteY3" fmla="*/ 414068 h 5655267"/>
                  <a:gd name="connsiteX4" fmla="*/ 8277814 w 9144072"/>
                  <a:gd name="connsiteY4" fmla="*/ 206743 h 5655267"/>
                  <a:gd name="connsiteX5" fmla="*/ 9144072 w 9144072"/>
                  <a:gd name="connsiteY5" fmla="*/ 1280036 h 5655267"/>
                  <a:gd name="connsiteX6" fmla="*/ 8919784 w 9144072"/>
                  <a:gd name="connsiteY6" fmla="*/ 3260785 h 5655267"/>
                  <a:gd name="connsiteX7" fmla="*/ 9144072 w 9144072"/>
                  <a:gd name="connsiteY7" fmla="*/ 4486177 h 5655267"/>
                  <a:gd name="connsiteX8" fmla="*/ 8329572 w 9144072"/>
                  <a:gd name="connsiteY8" fmla="*/ 5507712 h 5655267"/>
                  <a:gd name="connsiteX9" fmla="*/ 5867734 w 9144072"/>
                  <a:gd name="connsiteY9" fmla="*/ 5434641 h 5655267"/>
                  <a:gd name="connsiteX10" fmla="*/ 2973790 w 9144072"/>
                  <a:gd name="connsiteY10" fmla="*/ 5503653 h 5655267"/>
                  <a:gd name="connsiteX11" fmla="*/ 814572 w 9144072"/>
                  <a:gd name="connsiteY11" fmla="*/ 5352436 h 5655267"/>
                  <a:gd name="connsiteX12" fmla="*/ 72 w 9144072"/>
                  <a:gd name="connsiteY12" fmla="*/ 4537936 h 5655267"/>
                  <a:gd name="connsiteX13" fmla="*/ 327875 w 9144072"/>
                  <a:gd name="connsiteY13" fmla="*/ 2984739 h 5655267"/>
                  <a:gd name="connsiteX14" fmla="*/ 72 w 9144072"/>
                  <a:gd name="connsiteY14" fmla="*/ 1280036 h 565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144072" h="5655267">
                    <a:moveTo>
                      <a:pt x="72" y="1280036"/>
                    </a:moveTo>
                    <a:cubicBezTo>
                      <a:pt x="72" y="830200"/>
                      <a:pt x="364736" y="465536"/>
                      <a:pt x="814572" y="465536"/>
                    </a:cubicBezTo>
                    <a:cubicBezTo>
                      <a:pt x="2118830" y="465633"/>
                      <a:pt x="1801322" y="-97"/>
                      <a:pt x="3105580" y="0"/>
                    </a:cubicBezTo>
                    <a:cubicBezTo>
                      <a:pt x="4042984" y="80513"/>
                      <a:pt x="5049400" y="419819"/>
                      <a:pt x="5986804" y="414068"/>
                    </a:cubicBezTo>
                    <a:cubicBezTo>
                      <a:pt x="6750474" y="344960"/>
                      <a:pt x="7410627" y="155082"/>
                      <a:pt x="8277814" y="206743"/>
                    </a:cubicBezTo>
                    <a:cubicBezTo>
                      <a:pt x="8813914" y="258502"/>
                      <a:pt x="9144072" y="830200"/>
                      <a:pt x="9144072" y="1280036"/>
                    </a:cubicBezTo>
                    <a:cubicBezTo>
                      <a:pt x="9144072" y="1808014"/>
                      <a:pt x="8919784" y="2732807"/>
                      <a:pt x="8919784" y="3260785"/>
                    </a:cubicBezTo>
                    <a:lnTo>
                      <a:pt x="9144072" y="4486177"/>
                    </a:lnTo>
                    <a:cubicBezTo>
                      <a:pt x="9144072" y="4936013"/>
                      <a:pt x="8796661" y="5386942"/>
                      <a:pt x="8329572" y="5507712"/>
                    </a:cubicBezTo>
                    <a:cubicBezTo>
                      <a:pt x="7705595" y="5697419"/>
                      <a:pt x="6816037" y="5211031"/>
                      <a:pt x="5867734" y="5434641"/>
                    </a:cubicBezTo>
                    <a:cubicBezTo>
                      <a:pt x="4971189" y="5640998"/>
                      <a:pt x="3740896" y="5773271"/>
                      <a:pt x="2973790" y="5503653"/>
                    </a:cubicBezTo>
                    <a:cubicBezTo>
                      <a:pt x="2242927" y="5177203"/>
                      <a:pt x="1595494" y="5247566"/>
                      <a:pt x="814572" y="5352436"/>
                    </a:cubicBezTo>
                    <a:cubicBezTo>
                      <a:pt x="364736" y="5352436"/>
                      <a:pt x="72" y="4987772"/>
                      <a:pt x="72" y="4537936"/>
                    </a:cubicBezTo>
                    <a:cubicBezTo>
                      <a:pt x="-5679" y="4002951"/>
                      <a:pt x="333626" y="3519724"/>
                      <a:pt x="327875" y="2984739"/>
                    </a:cubicBezTo>
                    <a:cubicBezTo>
                      <a:pt x="333626" y="2433757"/>
                      <a:pt x="-5679" y="1831018"/>
                      <a:pt x="72" y="128003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20000"/>
                      <a:lumOff val="80000"/>
                    </a:schemeClr>
                  </a:gs>
                  <a:gs pos="37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1"/>
                <a:endParaRPr lang="en-US" sz="44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D401F707-8BA1-4E26-B7F5-05FFA6A23B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225" t="-1504" r="394" b="51400"/>
            <a:stretch/>
          </p:blipFill>
          <p:spPr>
            <a:xfrm>
              <a:off x="861637" y="4561963"/>
              <a:ext cx="858311" cy="1518089"/>
            </a:xfrm>
            <a:prstGeom prst="rect">
              <a:avLst/>
            </a:prstGeom>
          </p:spPr>
        </p:pic>
        <p:sp>
          <p:nvSpPr>
            <p:cNvPr id="46" name="Rectangle 6">
              <a:extLst>
                <a:ext uri="{FF2B5EF4-FFF2-40B4-BE49-F238E27FC236}">
                  <a16:creationId xmlns:a16="http://schemas.microsoft.com/office/drawing/2014/main" id="{57BC0B6E-6551-4309-94DC-1E3DDDF6ED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5997" y="4731207"/>
              <a:ext cx="4443495" cy="12433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sz="3800" b="1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7937AA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Avo" panose="02040603050506020204" pitchFamily="18" charset="0"/>
                </a:rPr>
                <a:t>Số</a:t>
              </a:r>
              <a:r>
                <a:rPr lang="en-US" altLang="en-US" sz="38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7937AA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3800" b="1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7937AA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Avo" panose="02040603050506020204" pitchFamily="18" charset="0"/>
                </a:rPr>
                <a:t>nào</a:t>
              </a:r>
              <a:r>
                <a:rPr lang="en-US" altLang="en-US" sz="38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7937AA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Avo" panose="02040603050506020204" pitchFamily="18" charset="0"/>
                </a:rPr>
                <a:t> chia </a:t>
              </a:r>
              <a:r>
                <a:rPr lang="en-US" altLang="en-US" sz="3800" b="1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7937AA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Avo" panose="02040603050506020204" pitchFamily="18" charset="0"/>
                </a:rPr>
                <a:t>hết</a:t>
              </a:r>
              <a:r>
                <a:rPr lang="en-US" altLang="en-US" sz="38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7937AA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3800" b="1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7937AA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Avo" panose="02040603050506020204" pitchFamily="18" charset="0"/>
                </a:rPr>
                <a:t>cho</a:t>
              </a:r>
              <a:r>
                <a:rPr lang="en-US" altLang="en-US" sz="38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7937AA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Avo" panose="02040603050506020204" pitchFamily="18" charset="0"/>
                </a:rPr>
                <a:t> 5 </a:t>
              </a:r>
              <a:r>
                <a:rPr lang="en-US" altLang="en-US" sz="3800" b="1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7937AA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Avo" panose="02040603050506020204" pitchFamily="18" charset="0"/>
                </a:rPr>
                <a:t>nhưng</a:t>
              </a:r>
              <a:r>
                <a:rPr lang="en-US" altLang="en-US" sz="38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7937AA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3800" b="1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7937AA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Avo" panose="02040603050506020204" pitchFamily="18" charset="0"/>
                </a:rPr>
                <a:t>không</a:t>
              </a:r>
              <a:r>
                <a:rPr lang="en-US" altLang="en-US" sz="38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7937AA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Avo" panose="02040603050506020204" pitchFamily="18" charset="0"/>
                </a:rPr>
                <a:t> chia </a:t>
              </a:r>
              <a:r>
                <a:rPr lang="en-US" altLang="en-US" sz="3800" b="1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7937AA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Avo" panose="02040603050506020204" pitchFamily="18" charset="0"/>
                </a:rPr>
                <a:t>hết</a:t>
              </a:r>
              <a:r>
                <a:rPr lang="en-US" altLang="en-US" sz="38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7937AA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3800" b="1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7937AA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Avo" panose="02040603050506020204" pitchFamily="18" charset="0"/>
                </a:rPr>
                <a:t>cho</a:t>
              </a:r>
              <a:r>
                <a:rPr lang="en-US" altLang="en-US" sz="38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7937AA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Avo" panose="02040603050506020204" pitchFamily="18" charset="0"/>
                </a:rPr>
                <a:t> 2?</a:t>
              </a: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39E37AAB-5E76-4475-AD59-53A40C3B0E17}"/>
              </a:ext>
            </a:extLst>
          </p:cNvPr>
          <p:cNvSpPr/>
          <p:nvPr/>
        </p:nvSpPr>
        <p:spPr>
          <a:xfrm>
            <a:off x="2515944" y="1003477"/>
            <a:ext cx="1446111" cy="744130"/>
          </a:xfrm>
          <a:prstGeom prst="rect">
            <a:avLst/>
          </a:prstGeom>
          <a:solidFill>
            <a:srgbClr val="2EBAD5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UVN Banh Mi" pitchFamily="2" charset="0"/>
              </a:rPr>
              <a:t>2000</a:t>
            </a:r>
            <a:endParaRPr lang="en-US" sz="3200" dirty="0">
              <a:latin typeface="UVN Banh Mi" pitchFamily="2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B58CEC5-08AC-4F26-9CB3-FEDC62D72624}"/>
              </a:ext>
            </a:extLst>
          </p:cNvPr>
          <p:cNvSpPr/>
          <p:nvPr/>
        </p:nvSpPr>
        <p:spPr>
          <a:xfrm>
            <a:off x="4353052" y="1026003"/>
            <a:ext cx="1446111" cy="730003"/>
          </a:xfrm>
          <a:prstGeom prst="rect">
            <a:avLst/>
          </a:prstGeom>
          <a:solidFill>
            <a:srgbClr val="A03E3C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UVN Banh Mi" pitchFamily="2" charset="0"/>
              </a:rPr>
              <a:t>3995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836D857-D76A-4702-B52D-39343CB68354}"/>
              </a:ext>
            </a:extLst>
          </p:cNvPr>
          <p:cNvSpPr/>
          <p:nvPr/>
        </p:nvSpPr>
        <p:spPr>
          <a:xfrm>
            <a:off x="6173419" y="1026004"/>
            <a:ext cx="1439542" cy="730003"/>
          </a:xfrm>
          <a:prstGeom prst="rect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UVN Banh Mi" pitchFamily="2" charset="0"/>
              </a:rPr>
              <a:t>9010</a:t>
            </a:r>
            <a:endParaRPr lang="en-US" sz="3200">
              <a:latin typeface="UVN Banh Mi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542183F-F330-49E1-A4C1-08281D1B136C}"/>
              </a:ext>
            </a:extLst>
          </p:cNvPr>
          <p:cNvSpPr/>
          <p:nvPr/>
        </p:nvSpPr>
        <p:spPr>
          <a:xfrm>
            <a:off x="8002344" y="1042321"/>
            <a:ext cx="1446111" cy="730003"/>
          </a:xfrm>
          <a:prstGeom prst="rect">
            <a:avLst/>
          </a:prstGeom>
          <a:solidFill>
            <a:srgbClr val="7937AA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UVN Banh Mi" pitchFamily="2" charset="0"/>
              </a:rPr>
              <a:t>324</a:t>
            </a:r>
            <a:endParaRPr lang="en-US" sz="3200" dirty="0">
              <a:latin typeface="UVN Banh Mi" pitchFamily="2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87A1753-AB47-49D8-81B3-65199AC573F0}"/>
              </a:ext>
            </a:extLst>
          </p:cNvPr>
          <p:cNvSpPr/>
          <p:nvPr/>
        </p:nvSpPr>
        <p:spPr>
          <a:xfrm>
            <a:off x="7995649" y="295056"/>
            <a:ext cx="1446111" cy="73027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UVN Banh Mi" pitchFamily="2" charset="0"/>
              </a:rPr>
              <a:t>341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1216786-FE31-4CA3-BDFA-1C4F0F166212}"/>
              </a:ext>
            </a:extLst>
          </p:cNvPr>
          <p:cNvSpPr/>
          <p:nvPr/>
        </p:nvSpPr>
        <p:spPr>
          <a:xfrm>
            <a:off x="6175158" y="291741"/>
            <a:ext cx="1446112" cy="73426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UVN Banh Mi" pitchFamily="2" charset="0"/>
              </a:rPr>
              <a:t>296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6053D59-9B1D-47A9-AB9F-55AA5B0BF943}"/>
              </a:ext>
            </a:extLst>
          </p:cNvPr>
          <p:cNvSpPr/>
          <p:nvPr/>
        </p:nvSpPr>
        <p:spPr>
          <a:xfrm>
            <a:off x="4353052" y="292594"/>
            <a:ext cx="1446111" cy="73027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UVN Banh Mi" pitchFamily="2" charset="0"/>
              </a:rPr>
              <a:t>480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BAF5065-0D8A-4E81-AC54-40DECFF9FD78}"/>
              </a:ext>
            </a:extLst>
          </p:cNvPr>
          <p:cNvSpPr/>
          <p:nvPr/>
        </p:nvSpPr>
        <p:spPr>
          <a:xfrm>
            <a:off x="2524252" y="278740"/>
            <a:ext cx="1446111" cy="744130"/>
          </a:xfrm>
          <a:prstGeom prst="rect">
            <a:avLst/>
          </a:prstGeom>
          <a:solidFill>
            <a:srgbClr val="DE0A88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UVN Banh Mi" pitchFamily="2" charset="0"/>
              </a:rPr>
              <a:t>345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CAF33854-B32E-4FD3-9738-F88A289D59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7461" y="117449"/>
            <a:ext cx="1097189" cy="1066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136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0.00417 L 0.5151 0.780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55" y="392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3.33333E-6 L 0.35325 0.25602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56" y="128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81481E-6 L 0.20859 0.5361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30" y="268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94 0.0044 L 0.62826 0.1511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953" y="7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62 0.07153 L 0.27331 0.2659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34" y="972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04 -0.0125 L 0.18347 0.42871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71" y="2206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49 -0.0081 L 0.50221 0.67291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80" y="340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19" grpId="0" animBg="1"/>
      <p:bldP spid="24" grpId="0" animBg="1"/>
      <p:bldP spid="25" grpId="0" animBg="1"/>
      <p:bldP spid="26" grpId="0" animBg="1"/>
      <p:bldP spid="21" grpId="0" animBg="1"/>
      <p:bldP spid="22" grpId="0" animBg="1"/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492660-86C9-48AD-B558-D18759B394E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63" b="89963" l="2047" r="19268">
                        <a14:foregroundMark x1="4845" y1="21771" x2="4845" y2="21771"/>
                        <a14:foregroundMark x1="4277" y1="20443" x2="4277" y2="20443"/>
                        <a14:foregroundMark x1="4436" y1="20443" x2="4595" y2="21993"/>
                        <a14:foregroundMark x1="4845" y1="19410" x2="14422" y2="21255"/>
                        <a14:foregroundMark x1="14422" y1="21255" x2="17266" y2="20959"/>
                        <a14:foregroundMark x1="15491" y1="19631" x2="15491" y2="19631"/>
                        <a14:foregroundMark x1="15400" y1="19926" x2="15400" y2="19926"/>
                        <a14:foregroundMark x1="14672" y1="20443" x2="8621" y2="20959"/>
                        <a14:foregroundMark x1="5073" y1="18598" x2="11328" y2="20959"/>
                        <a14:foregroundMark x1="11328" y1="20959" x2="17994" y2="19631"/>
                        <a14:foregroundMark x1="18062" y1="20221" x2="18153" y2="30701"/>
                        <a14:foregroundMark x1="6688" y1="19410" x2="12693" y2="21771"/>
                        <a14:foregroundMark x1="12693" y1="21771" x2="19268" y2="19926"/>
                        <a14:backgroundMark x1="19192" y1="20192" x2="19192" y2="20192"/>
                        <a14:backgroundMark x1="19147" y1="19528" x2="19147" y2="20339"/>
                        <a14:backgroundMark x1="19397" y1="20192" x2="19397" y2="20192"/>
                        <a14:backgroundMark x1="19102" y1="19013" x2="19351" y2="19823"/>
                        <a14:backgroundMark x1="19238" y1="20339" x2="19102" y2="19381"/>
                        <a14:backgroundMark x1="19351" y1="20044" x2="19351" y2="20044"/>
                        <a14:backgroundMark x1="19306" y1="19823" x2="19306" y2="19823"/>
                        <a14:backgroundMark x1="19056" y1="19823" x2="19056" y2="19823"/>
                        <a14:backgroundMark x1="19056" y1="19823" x2="19056" y2="19823"/>
                        <a14:backgroundMark x1="19056" y1="19528" x2="19238" y2="21444"/>
                        <a14:backgroundMark x1="19238" y1="19676" x2="19238" y2="19676"/>
                        <a14:backgroundMark x1="19238" y1="19676" x2="19238" y2="19676"/>
                        <a14:backgroundMark x1="19238" y1="19676" x2="19238" y2="19676"/>
                        <a14:backgroundMark x1="19238" y1="19676" x2="19238" y2="19676"/>
                        <a14:backgroundMark x1="19238" y1="19676" x2="19351" y2="21444"/>
                        <a14:backgroundMark x1="19102" y1="20192" x2="19102" y2="20192"/>
                        <a14:backgroundMark x1="19056" y1="19823" x2="19056" y2="19823"/>
                        <a14:backgroundMark x1="19147" y1="20044" x2="19147" y2="20044"/>
                        <a14:backgroundMark x1="19102" y1="20044" x2="19102" y2="200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9435"/>
          <a:stretch/>
        </p:blipFill>
        <p:spPr>
          <a:xfrm>
            <a:off x="491612" y="625151"/>
            <a:ext cx="3932727" cy="5825029"/>
          </a:xfrm>
          <a:prstGeom prst="rect">
            <a:avLst/>
          </a:prstGeom>
        </p:spPr>
      </p:pic>
      <p:pic>
        <p:nvPicPr>
          <p:cNvPr id="5" name="Picture 4" descr="A group of red doors&#10;&#10;Description automatically generated with low confidence">
            <a:extLst>
              <a:ext uri="{FF2B5EF4-FFF2-40B4-BE49-F238E27FC236}">
                <a16:creationId xmlns:a16="http://schemas.microsoft.com/office/drawing/2014/main" id="{D469EE91-3D90-45FB-B7D6-1F9A459D725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1439" l="3319" r="19891">
                        <a14:foregroundMark x1="11980" y1="10227" x2="11980" y2="10227"/>
                        <a14:foregroundMark x1="5888" y1="91061" x2="10298" y2="914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0" r="78036"/>
          <a:stretch/>
        </p:blipFill>
        <p:spPr>
          <a:xfrm>
            <a:off x="4798142" y="1189760"/>
            <a:ext cx="3510116" cy="4860413"/>
          </a:xfrm>
          <a:prstGeom prst="rect">
            <a:avLst/>
          </a:prstGeom>
        </p:spPr>
      </p:pic>
      <p:pic>
        <p:nvPicPr>
          <p:cNvPr id="7" name="Picture 6" descr="A picture containing table, desk&#10;&#10;Description automatically generated">
            <a:extLst>
              <a:ext uri="{FF2B5EF4-FFF2-40B4-BE49-F238E27FC236}">
                <a16:creationId xmlns:a16="http://schemas.microsoft.com/office/drawing/2014/main" id="{75575687-FD60-4E78-9872-016B5587E2E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63" b="91439" l="2025" r="18358">
                        <a14:foregroundMark x1="6096" y1="91144" x2="9122" y2="91439"/>
                        <a14:foregroundMark x1="9122" y1="91439" x2="14490" y2="88930"/>
                        <a14:foregroundMark x1="9804" y1="74760" x2="10123" y2="75867"/>
                        <a14:foregroundMark x1="6642" y1="61181" x2="6438" y2="683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9597"/>
          <a:stretch/>
        </p:blipFill>
        <p:spPr>
          <a:xfrm>
            <a:off x="8608976" y="953344"/>
            <a:ext cx="3460121" cy="5085034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14BF27F-84C8-4B0D-80A6-57C69DB535A8}"/>
              </a:ext>
            </a:extLst>
          </p:cNvPr>
          <p:cNvGrpSpPr/>
          <p:nvPr/>
        </p:nvGrpSpPr>
        <p:grpSpPr>
          <a:xfrm>
            <a:off x="1319313" y="493832"/>
            <a:ext cx="2599546" cy="1295783"/>
            <a:chOff x="1319313" y="493832"/>
            <a:chExt cx="2599546" cy="1295783"/>
          </a:xfrm>
        </p:grpSpPr>
        <p:pic>
          <p:nvPicPr>
            <p:cNvPr id="4" name="Picture 3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9AFA2C9D-179F-41CD-994C-A15DD6D529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0000" l="5220" r="89947">
                          <a14:foregroundMark x1="9038" y1="35342" x2="7782" y2="54110"/>
                          <a14:foregroundMark x1="6235" y1="38904" x2="7782" y2="63425"/>
                          <a14:foregroundMark x1="7008" y1="37534" x2="5220" y2="72740"/>
                          <a14:foregroundMark x1="5510" y1="31781" x2="8023" y2="66301"/>
                          <a14:backgroundMark x1="77622" y1="38219" x2="77622" y2="382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217"/>
            <a:stretch/>
          </p:blipFill>
          <p:spPr>
            <a:xfrm>
              <a:off x="1319313" y="493832"/>
              <a:ext cx="2599546" cy="1295783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A05A9A4-56C2-48E2-BE12-3F459290868B}"/>
                </a:ext>
              </a:extLst>
            </p:cNvPr>
            <p:cNvSpPr txBox="1"/>
            <p:nvPr/>
          </p:nvSpPr>
          <p:spPr>
            <a:xfrm>
              <a:off x="2413741" y="815773"/>
              <a:ext cx="41069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solidFill>
                    <a:srgbClr val="69151D"/>
                  </a:solidFill>
                  <a:latin typeface="UTM Guanine" panose="02040603050506020204" pitchFamily="18" charset="0"/>
                </a:rPr>
                <a:t>1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96302A0-5E7E-4C4D-BB21-0B4148759140}"/>
              </a:ext>
            </a:extLst>
          </p:cNvPr>
          <p:cNvGrpSpPr/>
          <p:nvPr/>
        </p:nvGrpSpPr>
        <p:grpSpPr>
          <a:xfrm>
            <a:off x="5253427" y="493830"/>
            <a:ext cx="2599546" cy="1295783"/>
            <a:chOff x="1319313" y="493832"/>
            <a:chExt cx="2599546" cy="1295783"/>
          </a:xfrm>
        </p:grpSpPr>
        <p:pic>
          <p:nvPicPr>
            <p:cNvPr id="13" name="Picture 1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F98CC252-D7EE-4F32-8629-332DF3E8FB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0000" l="5220" r="89947">
                          <a14:foregroundMark x1="9038" y1="35342" x2="7782" y2="54110"/>
                          <a14:foregroundMark x1="6235" y1="38904" x2="7782" y2="63425"/>
                          <a14:foregroundMark x1="7008" y1="37534" x2="5220" y2="72740"/>
                          <a14:foregroundMark x1="5510" y1="31781" x2="8023" y2="66301"/>
                          <a14:backgroundMark x1="77622" y1="38219" x2="77622" y2="382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217"/>
            <a:stretch/>
          </p:blipFill>
          <p:spPr>
            <a:xfrm>
              <a:off x="1319313" y="493832"/>
              <a:ext cx="2599546" cy="1295783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65FADA6-55FA-49D2-B19E-C7BD369C96C0}"/>
                </a:ext>
              </a:extLst>
            </p:cNvPr>
            <p:cNvSpPr txBox="1"/>
            <p:nvPr/>
          </p:nvSpPr>
          <p:spPr>
            <a:xfrm>
              <a:off x="2343209" y="835819"/>
              <a:ext cx="55175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solidFill>
                    <a:srgbClr val="69151D"/>
                  </a:solidFill>
                  <a:latin typeface="UTM Guanine" panose="02040603050506020204" pitchFamily="18" charset="0"/>
                </a:rPr>
                <a:t>2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1DCC523-6E84-42E8-924B-C9859890B0AC}"/>
              </a:ext>
            </a:extLst>
          </p:cNvPr>
          <p:cNvGrpSpPr/>
          <p:nvPr/>
        </p:nvGrpSpPr>
        <p:grpSpPr>
          <a:xfrm>
            <a:off x="9172578" y="493831"/>
            <a:ext cx="2599546" cy="1295783"/>
            <a:chOff x="1319313" y="493832"/>
            <a:chExt cx="2599546" cy="1295783"/>
          </a:xfrm>
        </p:grpSpPr>
        <p:pic>
          <p:nvPicPr>
            <p:cNvPr id="16" name="Picture 15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8D8A0211-8AAB-4F46-B5F5-EAE1D2247C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0000" l="5220" r="89947">
                          <a14:foregroundMark x1="9038" y1="35342" x2="7782" y2="54110"/>
                          <a14:foregroundMark x1="6235" y1="38904" x2="7782" y2="63425"/>
                          <a14:foregroundMark x1="7008" y1="37534" x2="5220" y2="72740"/>
                          <a14:foregroundMark x1="5510" y1="31781" x2="8023" y2="66301"/>
                          <a14:backgroundMark x1="77622" y1="38219" x2="77622" y2="382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217"/>
            <a:stretch/>
          </p:blipFill>
          <p:spPr>
            <a:xfrm>
              <a:off x="1319313" y="493832"/>
              <a:ext cx="2599546" cy="1295783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EDD577D-793C-43EB-A75A-C6A33D81F5A9}"/>
                </a:ext>
              </a:extLst>
            </p:cNvPr>
            <p:cNvSpPr txBox="1"/>
            <p:nvPr/>
          </p:nvSpPr>
          <p:spPr>
            <a:xfrm>
              <a:off x="2340804" y="835818"/>
              <a:ext cx="55656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solidFill>
                    <a:srgbClr val="69151D"/>
                  </a:solidFill>
                  <a:latin typeface="UTM Guanine" panose="02040603050506020204" pitchFamily="18" charset="0"/>
                </a:rPr>
                <a:t>3</a:t>
              </a: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4DCE1890-F187-46E4-8965-70645C1DB212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359" b="85483" l="56080" r="73208">
                        <a14:foregroundMark x1="56828" y1="18939" x2="56828" y2="18939"/>
                        <a14:foregroundMark x1="56828" y1="18939" x2="57713" y2="19307"/>
                        <a14:foregroundMark x1="56171" y1="19307" x2="60753" y2="19602"/>
                        <a14:foregroundMark x1="56466" y1="18497" x2="58507" y2="19160"/>
                        <a14:foregroundMark x1="58575" y1="18791" x2="61547" y2="18276"/>
                        <a14:foregroundMark x1="61547" y1="18276" x2="61956" y2="18276"/>
                        <a14:foregroundMark x1="62500" y1="19307" x2="64383" y2="18939"/>
                        <a14:foregroundMark x1="62001" y1="18939" x2="63249" y2="19307"/>
                        <a14:foregroundMark x1="63634" y1="19160" x2="62500" y2="19160"/>
                        <a14:foregroundMark x1="62795" y1="18644" x2="63589" y2="18644"/>
                        <a14:foregroundMark x1="64791" y1="18939" x2="67037" y2="18791"/>
                        <a14:foregroundMark x1="67287" y1="19160" x2="68829" y2="19307"/>
                        <a14:foregroundMark x1="67287" y1="18644" x2="68920" y2="18644"/>
                        <a14:foregroundMark x1="69465" y1="18939" x2="70417" y2="18939"/>
                        <a14:foregroundMark x1="71166" y1="29108" x2="71711" y2="45099"/>
                        <a14:foregroundMark x1="69964" y1="32498" x2="70281" y2="45763"/>
                        <a14:foregroundMark x1="69465" y1="26161" x2="72754" y2="25055"/>
                        <a14:foregroundMark x1="72754" y1="25055" x2="73004" y2="24687"/>
                        <a14:foregroundMark x1="72459" y1="52027" x2="72618" y2="56374"/>
                        <a14:foregroundMark x1="73208" y1="41194" x2="73208" y2="44289"/>
                        <a14:foregroundMark x1="69623" y1="57701" x2="69782" y2="61312"/>
                        <a14:foregroundMark x1="57418" y1="85335" x2="58371" y2="85483"/>
                        <a14:foregroundMark x1="70417" y1="19160" x2="70327" y2="20929"/>
                        <a14:foregroundMark x1="70417" y1="19455" x2="70463" y2="220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034" t="-6252" r="25401" b="6252"/>
          <a:stretch/>
        </p:blipFill>
        <p:spPr>
          <a:xfrm>
            <a:off x="915475" y="225144"/>
            <a:ext cx="3932727" cy="5825029"/>
          </a:xfrm>
          <a:prstGeom prst="rect">
            <a:avLst/>
          </a:prstGeom>
        </p:spPr>
      </p:pic>
      <p:pic>
        <p:nvPicPr>
          <p:cNvPr id="21" name="Picture 20" descr="A group of red doors&#10;&#10;Description automatically generated with low confidence">
            <a:extLst>
              <a:ext uri="{FF2B5EF4-FFF2-40B4-BE49-F238E27FC236}">
                <a16:creationId xmlns:a16="http://schemas.microsoft.com/office/drawing/2014/main" id="{5F7EB690-95BE-4EBE-999A-005951C30CDA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1439" b="90530" l="58309" r="75404">
                        <a14:foregroundMark x1="65992" y1="29091" x2="70243" y2="36515"/>
                        <a14:foregroundMark x1="68175" y1="14015" x2="72266" y2="19545"/>
                        <a14:foregroundMark x1="72266" y1="19545" x2="72266" y2="20076"/>
                        <a14:foregroundMark x1="68629" y1="16515" x2="61991" y2="24394"/>
                        <a14:foregroundMark x1="61991" y1="24394" x2="61991" y2="24394"/>
                        <a14:foregroundMark x1="64697" y1="15985" x2="62832" y2="30152"/>
                        <a14:foregroundMark x1="62832" y1="30152" x2="62832" y2="30682"/>
                        <a14:foregroundMark x1="62787" y1="32803" x2="62378" y2="46515"/>
                        <a14:foregroundMark x1="59241" y1="46742" x2="59400" y2="54015"/>
                        <a14:foregroundMark x1="58331" y1="40682" x2="58331" y2="40682"/>
                        <a14:foregroundMark x1="72903" y1="22273" x2="74969" y2="55156"/>
                        <a14:foregroundMark x1="75426" y1="39318" x2="75426" y2="39318"/>
                        <a14:foregroundMark x1="73744" y1="90227" x2="71039" y2="90606"/>
                        <a14:foregroundMark x1="59627" y1="65530" x2="59627" y2="69848"/>
                        <a14:foregroundMark x1="58786" y1="67500" x2="58786" y2="67500"/>
                        <a14:foregroundMark x1="69357" y1="11439" x2="69357" y2="11439"/>
                        <a14:backgroundMark x1="75199" y1="57727" x2="75199" y2="57727"/>
                        <a14:backgroundMark x1="74972" y1="60455" x2="75267" y2="58864"/>
                        <a14:backgroundMark x1="75267" y1="58712" x2="75199" y2="56894"/>
                        <a14:backgroundMark x1="75199" y1="57879" x2="75199" y2="59242"/>
                        <a14:backgroundMark x1="75199" y1="56136" x2="75085" y2="58106"/>
                        <a14:backgroundMark x1="75085" y1="56742" x2="75085" y2="56742"/>
                        <a14:backgroundMark x1="75040" y1="56136" x2="75040" y2="56136"/>
                        <a14:backgroundMark x1="75040" y1="56136" x2="75040" y2="56136"/>
                        <a14:backgroundMark x1="75199" y1="56894" x2="75085" y2="56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260" t="2994" r="24167" b="-2994"/>
          <a:stretch/>
        </p:blipFill>
        <p:spPr>
          <a:xfrm>
            <a:off x="4674862" y="1312715"/>
            <a:ext cx="3147450" cy="4860413"/>
          </a:xfrm>
          <a:prstGeom prst="rect">
            <a:avLst/>
          </a:prstGeom>
        </p:spPr>
      </p:pic>
      <p:pic>
        <p:nvPicPr>
          <p:cNvPr id="19" name="Picture 18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78D5B875-708A-4FEB-BC0D-2E25A4FF389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810" y="2877184"/>
            <a:ext cx="3778898" cy="3778898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A4AAAD70-0AB5-45B5-AE3D-A8F62361DCB1}"/>
              </a:ext>
            </a:extLst>
          </p:cNvPr>
          <p:cNvGrpSpPr/>
          <p:nvPr/>
        </p:nvGrpSpPr>
        <p:grpSpPr>
          <a:xfrm>
            <a:off x="8778832" y="1169716"/>
            <a:ext cx="3387036" cy="5085034"/>
            <a:chOff x="8778832" y="1169716"/>
            <a:chExt cx="3387036" cy="5085034"/>
          </a:xfrm>
        </p:grpSpPr>
        <p:pic>
          <p:nvPicPr>
            <p:cNvPr id="20" name="Picture 19" descr="A picture containing table, desk&#10;&#10;Description automatically generated">
              <a:extLst>
                <a:ext uri="{FF2B5EF4-FFF2-40B4-BE49-F238E27FC236}">
                  <a16:creationId xmlns:a16="http://schemas.microsoft.com/office/drawing/2014/main" id="{5CA7C27E-0765-4A88-B2C8-8DB3C0E382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13506" b="91956" l="58508" r="75546">
                          <a14:foregroundMark x1="58667" y1="14834" x2="58667" y2="14834"/>
                          <a14:foregroundMark x1="58553" y1="14391" x2="58667" y2="15055"/>
                          <a14:foregroundMark x1="73226" y1="31734" x2="74409" y2="30332"/>
                          <a14:foregroundMark x1="75546" y1="30332" x2="75546" y2="32989"/>
                          <a14:foregroundMark x1="74727" y1="64207" x2="74545" y2="69594"/>
                          <a14:foregroundMark x1="74295" y1="59779" x2="74841" y2="65830"/>
                          <a14:foregroundMark x1="74727" y1="79410" x2="74591" y2="87380"/>
                          <a14:foregroundMark x1="72725" y1="74391" x2="71906" y2="78376"/>
                          <a14:foregroundMark x1="63763" y1="91365" x2="63763" y2="91365"/>
                          <a14:foregroundMark x1="66629" y1="91956" x2="68699" y2="91587"/>
                          <a14:foregroundMark x1="68403" y1="90923" x2="70473" y2="9070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639" t="4039" r="23389" b="-4039"/>
            <a:stretch/>
          </p:blipFill>
          <p:spPr>
            <a:xfrm>
              <a:off x="8778832" y="1169716"/>
              <a:ext cx="3387036" cy="5085034"/>
            </a:xfrm>
            <a:prstGeom prst="rect">
              <a:avLst/>
            </a:prstGeom>
          </p:spPr>
        </p:pic>
        <p:pic>
          <p:nvPicPr>
            <p:cNvPr id="8" name="Picture 7" descr="A close-up of a doll&#10;&#10;Description automatically generated with medium confidence">
              <a:extLst>
                <a:ext uri="{FF2B5EF4-FFF2-40B4-BE49-F238E27FC236}">
                  <a16:creationId xmlns:a16="http://schemas.microsoft.com/office/drawing/2014/main" id="{FE59B0D6-795F-45B9-A166-19CA32D63D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4194" y="3137658"/>
              <a:ext cx="1249683" cy="2438405"/>
            </a:xfrm>
            <a:prstGeom prst="rect">
              <a:avLst/>
            </a:prstGeom>
          </p:spPr>
        </p:pic>
      </p:grpSp>
      <p:pic>
        <p:nvPicPr>
          <p:cNvPr id="22" name="Tra loi dung">
            <a:hlinkClick r:id="" action="ppaction://media"/>
            <a:extLst>
              <a:ext uri="{FF2B5EF4-FFF2-40B4-BE49-F238E27FC236}">
                <a16:creationId xmlns:a16="http://schemas.microsoft.com/office/drawing/2014/main" id="{9A29D853-DB14-41D8-A807-B3541D04D4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6096000" y="73065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858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085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2">
            <a:extLst>
              <a:ext uri="{FF2B5EF4-FFF2-40B4-BE49-F238E27FC236}">
                <a16:creationId xmlns:a16="http://schemas.microsoft.com/office/drawing/2014/main" id="{C156D848-191A-4666-9B50-0D847F6AAD3C}"/>
              </a:ext>
            </a:extLst>
          </p:cNvPr>
          <p:cNvGrpSpPr/>
          <p:nvPr/>
        </p:nvGrpSpPr>
        <p:grpSpPr>
          <a:xfrm>
            <a:off x="261079" y="120294"/>
            <a:ext cx="4801314" cy="1513096"/>
            <a:chOff x="2604152" y="873043"/>
            <a:chExt cx="4801314" cy="1513096"/>
          </a:xfrm>
        </p:grpSpPr>
        <p:grpSp>
          <p:nvGrpSpPr>
            <p:cNvPr id="3" name="组合 6">
              <a:extLst>
                <a:ext uri="{FF2B5EF4-FFF2-40B4-BE49-F238E27FC236}">
                  <a16:creationId xmlns:a16="http://schemas.microsoft.com/office/drawing/2014/main" id="{D00EFA4A-18D5-4B88-807F-F4B1AC1B2BF1}"/>
                </a:ext>
              </a:extLst>
            </p:cNvPr>
            <p:cNvGrpSpPr/>
            <p:nvPr/>
          </p:nvGrpSpPr>
          <p:grpSpPr>
            <a:xfrm>
              <a:off x="2604152" y="931698"/>
              <a:ext cx="4801314" cy="1454441"/>
              <a:chOff x="3771007" y="1083236"/>
              <a:chExt cx="4801314" cy="1454441"/>
            </a:xfrm>
          </p:grpSpPr>
          <p:sp>
            <p:nvSpPr>
              <p:cNvPr id="7" name="矩形 7">
                <a:extLst>
                  <a:ext uri="{FF2B5EF4-FFF2-40B4-BE49-F238E27FC236}">
                    <a16:creationId xmlns:a16="http://schemas.microsoft.com/office/drawing/2014/main" id="{2C2875AC-F458-4B69-B34F-E16711144C3E}"/>
                  </a:ext>
                </a:extLst>
              </p:cNvPr>
              <p:cNvSpPr/>
              <p:nvPr/>
            </p:nvSpPr>
            <p:spPr>
              <a:xfrm>
                <a:off x="3771007" y="1083236"/>
                <a:ext cx="4198585" cy="14465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altLang="zh-CN" sz="8800">
                    <a:ln w="152400"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effectLst>
                      <a:innerShdw blurRad="63500" dist="50800" dir="13500000">
                        <a:prstClr val="black">
                          <a:alpha val="50000"/>
                        </a:prstClr>
                      </a:innerShdw>
                    </a:effectLst>
                    <a:latin typeface="UTM Showcard" panose="02040603050506020204" pitchFamily="18" charset="0"/>
                    <a:ea typeface="字魂27号-布丁体" panose="00000505000000000000" pitchFamily="2" charset="-122"/>
                  </a:rPr>
                  <a:t>DẶN DÒ</a:t>
                </a:r>
              </a:p>
            </p:txBody>
          </p:sp>
          <p:sp>
            <p:nvSpPr>
              <p:cNvPr id="8" name="矩形 8">
                <a:extLst>
                  <a:ext uri="{FF2B5EF4-FFF2-40B4-BE49-F238E27FC236}">
                    <a16:creationId xmlns:a16="http://schemas.microsoft.com/office/drawing/2014/main" id="{7829FFC8-C54E-4F52-A8A7-2E6D33F0E2D1}"/>
                  </a:ext>
                </a:extLst>
              </p:cNvPr>
              <p:cNvSpPr/>
              <p:nvPr/>
            </p:nvSpPr>
            <p:spPr>
              <a:xfrm>
                <a:off x="3771007" y="1091127"/>
                <a:ext cx="4801314" cy="14465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altLang="zh-CN" sz="8800">
                    <a:gradFill>
                      <a:gsLst>
                        <a:gs pos="54000">
                          <a:srgbClr val="FE9998"/>
                        </a:gs>
                        <a:gs pos="27000">
                          <a:srgbClr val="CF2665"/>
                        </a:gs>
                        <a:gs pos="80000">
                          <a:srgbClr val="CF2665"/>
                        </a:gs>
                      </a:gsLst>
                      <a:lin ang="5400000" scaled="1"/>
                    </a:gradFill>
                    <a:latin typeface="UTM Showcard" panose="02040603050506020204" pitchFamily="18" charset="0"/>
                    <a:ea typeface="字魂27号-布丁体" panose="00000505000000000000" pitchFamily="2" charset="-122"/>
                  </a:rPr>
                  <a:t>DẶN DÒ	</a:t>
                </a:r>
                <a:endParaRPr lang="zh-CN" altLang="en-US" sz="8800" dirty="0">
                  <a:gradFill>
                    <a:gsLst>
                      <a:gs pos="54000">
                        <a:srgbClr val="92AEEE"/>
                      </a:gs>
                      <a:gs pos="27000">
                        <a:srgbClr val="6183D0"/>
                      </a:gs>
                      <a:gs pos="80000">
                        <a:srgbClr val="6183D0"/>
                      </a:gs>
                    </a:gsLst>
                    <a:lin ang="5400000" scaled="1"/>
                  </a:gradFill>
                  <a:latin typeface="UTM Showcard" panose="02040603050506020204" pitchFamily="18" charset="0"/>
                  <a:ea typeface="字魂27号-布丁体" panose="00000505000000000000" pitchFamily="2" charset="-122"/>
                </a:endParaRPr>
              </a:p>
            </p:txBody>
          </p:sp>
        </p:grpSp>
        <p:grpSp>
          <p:nvGrpSpPr>
            <p:cNvPr id="4" name="组合 9">
              <a:extLst>
                <a:ext uri="{FF2B5EF4-FFF2-40B4-BE49-F238E27FC236}">
                  <a16:creationId xmlns:a16="http://schemas.microsoft.com/office/drawing/2014/main" id="{16EA6C77-5F53-46F8-AB29-DC25C9404202}"/>
                </a:ext>
              </a:extLst>
            </p:cNvPr>
            <p:cNvGrpSpPr/>
            <p:nvPr/>
          </p:nvGrpSpPr>
          <p:grpSpPr>
            <a:xfrm>
              <a:off x="3583560" y="873043"/>
              <a:ext cx="184731" cy="1460151"/>
              <a:chOff x="3771007" y="1083236"/>
              <a:chExt cx="184731" cy="1460151"/>
            </a:xfrm>
          </p:grpSpPr>
          <p:sp>
            <p:nvSpPr>
              <p:cNvPr id="5" name="矩形 10">
                <a:extLst>
                  <a:ext uri="{FF2B5EF4-FFF2-40B4-BE49-F238E27FC236}">
                    <a16:creationId xmlns:a16="http://schemas.microsoft.com/office/drawing/2014/main" id="{2E1C5693-A3C6-47CE-AD28-5D344A7189A8}"/>
                  </a:ext>
                </a:extLst>
              </p:cNvPr>
              <p:cNvSpPr/>
              <p:nvPr/>
            </p:nvSpPr>
            <p:spPr>
              <a:xfrm>
                <a:off x="3771007" y="1083236"/>
                <a:ext cx="184731" cy="14465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endParaRPr lang="zh-CN" altLang="en-US" sz="8800" dirty="0">
                  <a:ln w="1524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Showcard" panose="02040603050506020204" pitchFamily="18" charset="0"/>
                  <a:ea typeface="字魂27号-布丁体" panose="00000505000000000000" pitchFamily="2" charset="-122"/>
                </a:endParaRPr>
              </a:p>
            </p:txBody>
          </p:sp>
          <p:sp>
            <p:nvSpPr>
              <p:cNvPr id="6" name="矩形 11">
                <a:extLst>
                  <a:ext uri="{FF2B5EF4-FFF2-40B4-BE49-F238E27FC236}">
                    <a16:creationId xmlns:a16="http://schemas.microsoft.com/office/drawing/2014/main" id="{4B157E3F-D5D6-4D8C-BCEA-10A7C290F3E1}"/>
                  </a:ext>
                </a:extLst>
              </p:cNvPr>
              <p:cNvSpPr/>
              <p:nvPr/>
            </p:nvSpPr>
            <p:spPr>
              <a:xfrm>
                <a:off x="3771007" y="1096837"/>
                <a:ext cx="184731" cy="14465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endParaRPr lang="zh-CN" altLang="en-US" sz="8800" dirty="0">
                  <a:gradFill flip="none" rotWithShape="1">
                    <a:gsLst>
                      <a:gs pos="67000">
                        <a:srgbClr val="5997D0"/>
                      </a:gs>
                      <a:gs pos="0">
                        <a:srgbClr val="FF99CC"/>
                      </a:gs>
                      <a:gs pos="100000">
                        <a:srgbClr val="8DC9ED"/>
                      </a:gs>
                    </a:gsLst>
                    <a:lin ang="5400000" scaled="1"/>
                    <a:tileRect/>
                  </a:gradFill>
                  <a:latin typeface="UTM Showcard" panose="02040603050506020204" pitchFamily="18" charset="0"/>
                  <a:ea typeface="字魂27号-布丁体" panose="00000505000000000000" pitchFamily="2" charset="-122"/>
                </a:endParaRPr>
              </a:p>
            </p:txBody>
          </p:sp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6379127-FCF0-468A-99A6-4C4A25D4BF0B}"/>
              </a:ext>
            </a:extLst>
          </p:cNvPr>
          <p:cNvGrpSpPr/>
          <p:nvPr/>
        </p:nvGrpSpPr>
        <p:grpSpPr>
          <a:xfrm>
            <a:off x="500773" y="1144732"/>
            <a:ext cx="11828860" cy="5006686"/>
            <a:chOff x="500773" y="1219244"/>
            <a:chExt cx="11828860" cy="544099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59B225E-E692-454F-AC40-94292DFF80EE}"/>
                </a:ext>
              </a:extLst>
            </p:cNvPr>
            <p:cNvSpPr/>
            <p:nvPr/>
          </p:nvSpPr>
          <p:spPr>
            <a:xfrm>
              <a:off x="500773" y="2394268"/>
              <a:ext cx="11423717" cy="4265972"/>
            </a:xfrm>
            <a:custGeom>
              <a:avLst/>
              <a:gdLst>
                <a:gd name="connsiteX0" fmla="*/ 0 w 11423717"/>
                <a:gd name="connsiteY0" fmla="*/ 0 h 4265972"/>
                <a:gd name="connsiteX1" fmla="*/ 11423717 w 11423717"/>
                <a:gd name="connsiteY1" fmla="*/ 0 h 4265972"/>
                <a:gd name="connsiteX2" fmla="*/ 11423717 w 11423717"/>
                <a:gd name="connsiteY2" fmla="*/ 4265972 h 4265972"/>
                <a:gd name="connsiteX3" fmla="*/ 0 w 11423717"/>
                <a:gd name="connsiteY3" fmla="*/ 4265972 h 4265972"/>
                <a:gd name="connsiteX4" fmla="*/ 0 w 11423717"/>
                <a:gd name="connsiteY4" fmla="*/ 0 h 4265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23717" h="4265972" fill="none" extrusionOk="0">
                  <a:moveTo>
                    <a:pt x="0" y="0"/>
                  </a:moveTo>
                  <a:cubicBezTo>
                    <a:pt x="2471467" y="-133017"/>
                    <a:pt x="8351582" y="-123057"/>
                    <a:pt x="11423717" y="0"/>
                  </a:cubicBezTo>
                  <a:cubicBezTo>
                    <a:pt x="11351036" y="866604"/>
                    <a:pt x="11392940" y="2137882"/>
                    <a:pt x="11423717" y="4265972"/>
                  </a:cubicBezTo>
                  <a:cubicBezTo>
                    <a:pt x="6327418" y="4263771"/>
                    <a:pt x="3219352" y="4136201"/>
                    <a:pt x="0" y="4265972"/>
                  </a:cubicBezTo>
                  <a:cubicBezTo>
                    <a:pt x="62819" y="3707674"/>
                    <a:pt x="-160207" y="1067013"/>
                    <a:pt x="0" y="0"/>
                  </a:cubicBezTo>
                  <a:close/>
                </a:path>
                <a:path w="11423717" h="4265972" stroke="0" extrusionOk="0">
                  <a:moveTo>
                    <a:pt x="0" y="0"/>
                  </a:moveTo>
                  <a:cubicBezTo>
                    <a:pt x="3147420" y="-157587"/>
                    <a:pt x="7038130" y="-63908"/>
                    <a:pt x="11423717" y="0"/>
                  </a:cubicBezTo>
                  <a:cubicBezTo>
                    <a:pt x="11254308" y="884103"/>
                    <a:pt x="11255575" y="3592269"/>
                    <a:pt x="11423717" y="4265972"/>
                  </a:cubicBezTo>
                  <a:cubicBezTo>
                    <a:pt x="9379023" y="4164974"/>
                    <a:pt x="3428206" y="4387028"/>
                    <a:pt x="0" y="4265972"/>
                  </a:cubicBezTo>
                  <a:cubicBezTo>
                    <a:pt x="-124967" y="3397174"/>
                    <a:pt x="-10970" y="1507550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 w="28575">
              <a:solidFill>
                <a:srgbClr val="FEE25C"/>
              </a:solidFill>
              <a:extLst>
                <a:ext uri="{C807C97D-BFC1-408E-A445-0C87EB9F89A2}">
                  <ask:lineSketchStyleProps xmlns:ask="http://schemas.microsoft.com/office/drawing/2018/sketchyshapes" sd="1018328812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*</a:t>
              </a: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B8B2907-979F-49FA-8931-AF85487DF8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030048" y="1219244"/>
              <a:ext cx="3299585" cy="2025645"/>
            </a:xfrm>
            <a:prstGeom prst="rect">
              <a:avLst/>
            </a:prstGeom>
          </p:spPr>
        </p:pic>
      </p:grpSp>
      <p:pic>
        <p:nvPicPr>
          <p:cNvPr id="16" name="Picture 15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1A12634B-14A0-4ED6-8864-3B8C4901B7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78907"/>
          <a:stretch/>
        </p:blipFill>
        <p:spPr>
          <a:xfrm>
            <a:off x="719904" y="2470595"/>
            <a:ext cx="1410627" cy="1446550"/>
          </a:xfrm>
          <a:prstGeom prst="rect">
            <a:avLst/>
          </a:prstGeom>
        </p:spPr>
      </p:pic>
      <p:pic>
        <p:nvPicPr>
          <p:cNvPr id="17" name="Picture 16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B937038D-9A19-4815-81D9-2CFC7D5B2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95" r="50000" b="59612"/>
          <a:stretch/>
        </p:blipFill>
        <p:spPr>
          <a:xfrm>
            <a:off x="876922" y="4161777"/>
            <a:ext cx="1410627" cy="144655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BDE181E-B63F-4D9C-B24A-6EE93B1F5BA5}"/>
              </a:ext>
            </a:extLst>
          </p:cNvPr>
          <p:cNvSpPr txBox="1"/>
          <p:nvPr/>
        </p:nvSpPr>
        <p:spPr>
          <a:xfrm>
            <a:off x="2506680" y="4700386"/>
            <a:ext cx="61927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solidFill>
                  <a:srgbClr val="0187B7"/>
                </a:solidFill>
                <a:latin typeface="UTM Guanine" panose="02040603050506020204" pitchFamily="18" charset="0"/>
              </a:rPr>
              <a:t>Chuẩn</a:t>
            </a:r>
            <a:r>
              <a:rPr lang="en-US" sz="4000" dirty="0">
                <a:solidFill>
                  <a:srgbClr val="0187B7"/>
                </a:solidFill>
                <a:latin typeface="UTM Guanine" panose="02040603050506020204" pitchFamily="18" charset="0"/>
              </a:rPr>
              <a:t> </a:t>
            </a:r>
            <a:r>
              <a:rPr lang="en-US" sz="4000" dirty="0" err="1">
                <a:solidFill>
                  <a:srgbClr val="0187B7"/>
                </a:solidFill>
                <a:latin typeface="UTM Guanine" panose="02040603050506020204" pitchFamily="18" charset="0"/>
              </a:rPr>
              <a:t>bị</a:t>
            </a:r>
            <a:r>
              <a:rPr lang="en-US" sz="4000" dirty="0">
                <a:solidFill>
                  <a:srgbClr val="0187B7"/>
                </a:solidFill>
                <a:latin typeface="UTM Guanine" panose="02040603050506020204" pitchFamily="18" charset="0"/>
              </a:rPr>
              <a:t> </a:t>
            </a:r>
            <a:r>
              <a:rPr lang="en-US" sz="4000" dirty="0" err="1">
                <a:solidFill>
                  <a:srgbClr val="0187B7"/>
                </a:solidFill>
                <a:latin typeface="UTM Guanine" panose="02040603050506020204" pitchFamily="18" charset="0"/>
              </a:rPr>
              <a:t>bài</a:t>
            </a:r>
            <a:r>
              <a:rPr lang="en-US" sz="4000" dirty="0">
                <a:solidFill>
                  <a:srgbClr val="0187B7"/>
                </a:solidFill>
                <a:latin typeface="UTM Guanine" panose="02040603050506020204" pitchFamily="18" charset="0"/>
              </a:rPr>
              <a:t> </a:t>
            </a:r>
            <a:r>
              <a:rPr lang="en-US" sz="4000" dirty="0" err="1">
                <a:solidFill>
                  <a:srgbClr val="0187B7"/>
                </a:solidFill>
                <a:latin typeface="UTM Guanine" panose="02040603050506020204" pitchFamily="18" charset="0"/>
              </a:rPr>
              <a:t>tiếp</a:t>
            </a:r>
            <a:r>
              <a:rPr lang="en-US" sz="4000" dirty="0">
                <a:solidFill>
                  <a:srgbClr val="0187B7"/>
                </a:solidFill>
                <a:latin typeface="UTM Guanine" panose="02040603050506020204" pitchFamily="18" charset="0"/>
              </a:rPr>
              <a:t> </a:t>
            </a:r>
            <a:r>
              <a:rPr lang="en-US" sz="4000" dirty="0" err="1">
                <a:solidFill>
                  <a:srgbClr val="0187B7"/>
                </a:solidFill>
                <a:latin typeface="UTM Guanine" panose="02040603050506020204" pitchFamily="18" charset="0"/>
              </a:rPr>
              <a:t>theo.</a:t>
            </a:r>
            <a:endParaRPr lang="en-US" sz="4000" dirty="0">
              <a:solidFill>
                <a:srgbClr val="0187B7"/>
              </a:solidFill>
              <a:latin typeface="UTM Guanine" panose="020406030505060202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EFC970-D3D5-4246-BD77-BAD45B625EE1}"/>
              </a:ext>
            </a:extLst>
          </p:cNvPr>
          <p:cNvSpPr txBox="1"/>
          <p:nvPr/>
        </p:nvSpPr>
        <p:spPr>
          <a:xfrm>
            <a:off x="2349661" y="2839927"/>
            <a:ext cx="54649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>
                <a:solidFill>
                  <a:srgbClr val="E45F0F"/>
                </a:solidFill>
                <a:latin typeface="UTM Guanine" panose="02040603050506020204" pitchFamily="18" charset="0"/>
              </a:rPr>
              <a:t>Làm BT vào vở Toán</a:t>
            </a:r>
          </a:p>
        </p:txBody>
      </p:sp>
    </p:spTree>
    <p:extLst>
      <p:ext uri="{BB962C8B-B14F-4D97-AF65-F5344CB8AC3E}">
        <p14:creationId xmlns:p14="http://schemas.microsoft.com/office/powerpoint/2010/main" val="678325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2">
            <a:extLst>
              <a:ext uri="{FF2B5EF4-FFF2-40B4-BE49-F238E27FC236}">
                <a16:creationId xmlns:a16="http://schemas.microsoft.com/office/drawing/2014/main" id="{FB0FE4F2-06C7-41CB-9AE4-A2509A2801BC}"/>
              </a:ext>
            </a:extLst>
          </p:cNvPr>
          <p:cNvGrpSpPr/>
          <p:nvPr/>
        </p:nvGrpSpPr>
        <p:grpSpPr>
          <a:xfrm>
            <a:off x="1117714" y="4729240"/>
            <a:ext cx="9956572" cy="1518806"/>
            <a:chOff x="2604152" y="873043"/>
            <a:chExt cx="9956572" cy="1518806"/>
          </a:xfrm>
        </p:grpSpPr>
        <p:grpSp>
          <p:nvGrpSpPr>
            <p:cNvPr id="3" name="组合 6">
              <a:extLst>
                <a:ext uri="{FF2B5EF4-FFF2-40B4-BE49-F238E27FC236}">
                  <a16:creationId xmlns:a16="http://schemas.microsoft.com/office/drawing/2014/main" id="{5AB8080C-23C7-4B69-BD74-8F84D4DB377A}"/>
                </a:ext>
              </a:extLst>
            </p:cNvPr>
            <p:cNvGrpSpPr/>
            <p:nvPr/>
          </p:nvGrpSpPr>
          <p:grpSpPr>
            <a:xfrm>
              <a:off x="2604152" y="931698"/>
              <a:ext cx="9956572" cy="1460151"/>
              <a:chOff x="3771007" y="1083236"/>
              <a:chExt cx="9956572" cy="1460151"/>
            </a:xfrm>
          </p:grpSpPr>
          <p:sp>
            <p:nvSpPr>
              <p:cNvPr id="7" name="矩形 7">
                <a:extLst>
                  <a:ext uri="{FF2B5EF4-FFF2-40B4-BE49-F238E27FC236}">
                    <a16:creationId xmlns:a16="http://schemas.microsoft.com/office/drawing/2014/main" id="{745BF6A2-CB01-4DB6-8C53-AE6637DBB7F5}"/>
                  </a:ext>
                </a:extLst>
              </p:cNvPr>
              <p:cNvSpPr/>
              <p:nvPr/>
            </p:nvSpPr>
            <p:spPr>
              <a:xfrm>
                <a:off x="3771007" y="1083236"/>
                <a:ext cx="9956572" cy="14465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altLang="zh-CN" sz="8800">
                    <a:ln w="152400"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effectLst>
                      <a:innerShdw blurRad="63500" dist="50800" dir="13500000">
                        <a:prstClr val="black">
                          <a:alpha val="50000"/>
                        </a:prstClr>
                      </a:innerShdw>
                    </a:effectLst>
                    <a:latin typeface="UTM Showcard" panose="02040603050506020204" pitchFamily="18" charset="0"/>
                    <a:ea typeface="字魂27号-布丁体" panose="00000505000000000000" pitchFamily="2" charset="-122"/>
                  </a:rPr>
                  <a:t>Chúc em học tốt</a:t>
                </a:r>
              </a:p>
            </p:txBody>
          </p:sp>
          <p:sp>
            <p:nvSpPr>
              <p:cNvPr id="8" name="矩形 8">
                <a:extLst>
                  <a:ext uri="{FF2B5EF4-FFF2-40B4-BE49-F238E27FC236}">
                    <a16:creationId xmlns:a16="http://schemas.microsoft.com/office/drawing/2014/main" id="{ECD27E7F-ACB0-45A8-92B1-7BB35E8819EA}"/>
                  </a:ext>
                </a:extLst>
              </p:cNvPr>
              <p:cNvSpPr/>
              <p:nvPr/>
            </p:nvSpPr>
            <p:spPr>
              <a:xfrm>
                <a:off x="3771007" y="1096837"/>
                <a:ext cx="9956572" cy="14465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altLang="zh-CN" sz="8800">
                    <a:gradFill>
                      <a:gsLst>
                        <a:gs pos="54000">
                          <a:srgbClr val="FE9998"/>
                        </a:gs>
                        <a:gs pos="27000">
                          <a:srgbClr val="CF2665"/>
                        </a:gs>
                        <a:gs pos="80000">
                          <a:srgbClr val="CF2665"/>
                        </a:gs>
                      </a:gsLst>
                      <a:lin ang="5400000" scaled="1"/>
                    </a:gradFill>
                    <a:latin typeface="UTM Showcard" panose="02040603050506020204" pitchFamily="18" charset="0"/>
                    <a:ea typeface="字魂27号-布丁体" panose="00000505000000000000" pitchFamily="2" charset="-122"/>
                  </a:rPr>
                  <a:t>Chúc em học tốt</a:t>
                </a:r>
                <a:endParaRPr lang="zh-CN" altLang="en-US" sz="8800" dirty="0">
                  <a:gradFill>
                    <a:gsLst>
                      <a:gs pos="54000">
                        <a:srgbClr val="92AEEE"/>
                      </a:gs>
                      <a:gs pos="27000">
                        <a:srgbClr val="6183D0"/>
                      </a:gs>
                      <a:gs pos="80000">
                        <a:srgbClr val="6183D0"/>
                      </a:gs>
                    </a:gsLst>
                    <a:lin ang="5400000" scaled="1"/>
                  </a:gradFill>
                  <a:latin typeface="UTM Showcard" panose="02040603050506020204" pitchFamily="18" charset="0"/>
                  <a:ea typeface="字魂27号-布丁体" panose="00000505000000000000" pitchFamily="2" charset="-122"/>
                </a:endParaRPr>
              </a:p>
            </p:txBody>
          </p:sp>
        </p:grpSp>
        <p:grpSp>
          <p:nvGrpSpPr>
            <p:cNvPr id="4" name="组合 9">
              <a:extLst>
                <a:ext uri="{FF2B5EF4-FFF2-40B4-BE49-F238E27FC236}">
                  <a16:creationId xmlns:a16="http://schemas.microsoft.com/office/drawing/2014/main" id="{22FB5486-C56B-4EA3-A4FC-D37744FB5A2E}"/>
                </a:ext>
              </a:extLst>
            </p:cNvPr>
            <p:cNvGrpSpPr/>
            <p:nvPr/>
          </p:nvGrpSpPr>
          <p:grpSpPr>
            <a:xfrm>
              <a:off x="3583560" y="873043"/>
              <a:ext cx="184731" cy="1460151"/>
              <a:chOff x="3771007" y="1083236"/>
              <a:chExt cx="184731" cy="1460151"/>
            </a:xfrm>
          </p:grpSpPr>
          <p:sp>
            <p:nvSpPr>
              <p:cNvPr id="5" name="矩形 10">
                <a:extLst>
                  <a:ext uri="{FF2B5EF4-FFF2-40B4-BE49-F238E27FC236}">
                    <a16:creationId xmlns:a16="http://schemas.microsoft.com/office/drawing/2014/main" id="{3D1B55B1-9F18-438A-87C6-47380966E3B3}"/>
                  </a:ext>
                </a:extLst>
              </p:cNvPr>
              <p:cNvSpPr/>
              <p:nvPr/>
            </p:nvSpPr>
            <p:spPr>
              <a:xfrm>
                <a:off x="3771007" y="1083236"/>
                <a:ext cx="184731" cy="14465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endParaRPr lang="zh-CN" altLang="en-US" sz="8800" dirty="0">
                  <a:ln w="1524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Showcard" panose="02040603050506020204" pitchFamily="18" charset="0"/>
                  <a:ea typeface="字魂27号-布丁体" panose="00000505000000000000" pitchFamily="2" charset="-122"/>
                </a:endParaRPr>
              </a:p>
            </p:txBody>
          </p:sp>
          <p:sp>
            <p:nvSpPr>
              <p:cNvPr id="6" name="矩形 11">
                <a:extLst>
                  <a:ext uri="{FF2B5EF4-FFF2-40B4-BE49-F238E27FC236}">
                    <a16:creationId xmlns:a16="http://schemas.microsoft.com/office/drawing/2014/main" id="{0D545717-9868-4FDA-9AB4-A94F06587F13}"/>
                  </a:ext>
                </a:extLst>
              </p:cNvPr>
              <p:cNvSpPr/>
              <p:nvPr/>
            </p:nvSpPr>
            <p:spPr>
              <a:xfrm>
                <a:off x="3771007" y="1096837"/>
                <a:ext cx="184731" cy="14465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endParaRPr lang="zh-CN" altLang="en-US" sz="8800" dirty="0">
                  <a:gradFill flip="none" rotWithShape="1">
                    <a:gsLst>
                      <a:gs pos="67000">
                        <a:srgbClr val="5997D0"/>
                      </a:gs>
                      <a:gs pos="0">
                        <a:srgbClr val="FF99CC"/>
                      </a:gs>
                      <a:gs pos="100000">
                        <a:srgbClr val="8DC9ED"/>
                      </a:gs>
                    </a:gsLst>
                    <a:lin ang="5400000" scaled="1"/>
                    <a:tileRect/>
                  </a:gradFill>
                  <a:latin typeface="UTM Showcard" panose="02040603050506020204" pitchFamily="18" charset="0"/>
                  <a:ea typeface="字魂27号-布丁体" panose="00000505000000000000" pitchFamily="2" charset="-122"/>
                </a:endParaRPr>
              </a:p>
            </p:txBody>
          </p:sp>
        </p:grpSp>
      </p:grpSp>
      <p:pic>
        <p:nvPicPr>
          <p:cNvPr id="10" name="Picture 9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57D16929-B5B2-414B-AC4E-C5ED4861C51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531"/>
          <a:stretch/>
        </p:blipFill>
        <p:spPr>
          <a:xfrm>
            <a:off x="2952944" y="1856742"/>
            <a:ext cx="952306" cy="1859094"/>
          </a:xfrm>
          <a:prstGeom prst="rect">
            <a:avLst/>
          </a:prstGeom>
        </p:spPr>
      </p:pic>
      <p:pic>
        <p:nvPicPr>
          <p:cNvPr id="11" name="Tra loi dung">
            <a:hlinkClick r:id="" action="ppaction://media"/>
            <a:extLst>
              <a:ext uri="{FF2B5EF4-FFF2-40B4-BE49-F238E27FC236}">
                <a16:creationId xmlns:a16="http://schemas.microsoft.com/office/drawing/2014/main" id="{3A9D8330-1AAE-4B78-A683-6820E077A8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96000" y="7306504"/>
            <a:ext cx="487363" cy="487363"/>
          </a:xfrm>
          <a:prstGeom prst="rect">
            <a:avLst/>
          </a:prstGeom>
        </p:spPr>
      </p:pic>
      <p:pic>
        <p:nvPicPr>
          <p:cNvPr id="12" name="Picture 11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B96A6716-A7D6-4765-93A5-B5171A0A92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24060" y="1788642"/>
            <a:ext cx="1933740" cy="193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602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8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74D955F-7A4E-4688-880C-2C11F2006931}"/>
              </a:ext>
            </a:extLst>
          </p:cNvPr>
          <p:cNvGrpSpPr/>
          <p:nvPr/>
        </p:nvGrpSpPr>
        <p:grpSpPr>
          <a:xfrm>
            <a:off x="1508575" y="3035601"/>
            <a:ext cx="2373830" cy="3683444"/>
            <a:chOff x="1498743" y="3015936"/>
            <a:chExt cx="2373830" cy="3683444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315497A-961E-474E-8B7C-1893205B53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7630" y="4719977"/>
              <a:ext cx="1004943" cy="1004943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9BFCA60-2EA3-4B46-8DC3-6A3769F07F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8743" y="3015936"/>
              <a:ext cx="1871359" cy="3683444"/>
            </a:xfrm>
            <a:prstGeom prst="rect">
              <a:avLst/>
            </a:prstGeom>
          </p:spPr>
        </p:pic>
      </p:grpSp>
      <p:grpSp>
        <p:nvGrpSpPr>
          <p:cNvPr id="5" name="组合 12">
            <a:extLst>
              <a:ext uri="{FF2B5EF4-FFF2-40B4-BE49-F238E27FC236}">
                <a16:creationId xmlns:a16="http://schemas.microsoft.com/office/drawing/2014/main" id="{FFD87985-5823-42D2-892F-4687D1675FE5}"/>
              </a:ext>
            </a:extLst>
          </p:cNvPr>
          <p:cNvGrpSpPr/>
          <p:nvPr/>
        </p:nvGrpSpPr>
        <p:grpSpPr>
          <a:xfrm>
            <a:off x="296846" y="138955"/>
            <a:ext cx="7667484" cy="2631466"/>
            <a:chOff x="2604152" y="873043"/>
            <a:chExt cx="7667484" cy="2631466"/>
          </a:xfrm>
        </p:grpSpPr>
        <p:grpSp>
          <p:nvGrpSpPr>
            <p:cNvPr id="6" name="组合 6">
              <a:extLst>
                <a:ext uri="{FF2B5EF4-FFF2-40B4-BE49-F238E27FC236}">
                  <a16:creationId xmlns:a16="http://schemas.microsoft.com/office/drawing/2014/main" id="{6525B78D-492C-4004-B8AB-16FA620F0721}"/>
                </a:ext>
              </a:extLst>
            </p:cNvPr>
            <p:cNvGrpSpPr/>
            <p:nvPr/>
          </p:nvGrpSpPr>
          <p:grpSpPr>
            <a:xfrm>
              <a:off x="2604152" y="931698"/>
              <a:ext cx="7667484" cy="2572811"/>
              <a:chOff x="3771007" y="1083236"/>
              <a:chExt cx="7667484" cy="2572811"/>
            </a:xfrm>
          </p:grpSpPr>
          <p:sp>
            <p:nvSpPr>
              <p:cNvPr id="10" name="矩形 7">
                <a:extLst>
                  <a:ext uri="{FF2B5EF4-FFF2-40B4-BE49-F238E27FC236}">
                    <a16:creationId xmlns:a16="http://schemas.microsoft.com/office/drawing/2014/main" id="{4A1DAFB3-EFDC-4361-A41C-2E703A0898A0}"/>
                  </a:ext>
                </a:extLst>
              </p:cNvPr>
              <p:cNvSpPr/>
              <p:nvPr/>
            </p:nvSpPr>
            <p:spPr>
              <a:xfrm>
                <a:off x="3771007" y="1083236"/>
                <a:ext cx="7667484" cy="25545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altLang="zh-CN" sz="8000">
                    <a:ln w="152400"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effectLst>
                      <a:innerShdw blurRad="63500" dist="50800" dir="13500000">
                        <a:prstClr val="black">
                          <a:alpha val="50000"/>
                        </a:prstClr>
                      </a:innerShdw>
                    </a:effectLst>
                    <a:latin typeface="UTM Showcard" panose="02040603050506020204" pitchFamily="18" charset="0"/>
                    <a:ea typeface="字魂27号-布丁体" panose="00000505000000000000" pitchFamily="2" charset="-122"/>
                  </a:rPr>
                  <a:t>ĐI TÌM </a:t>
                </a:r>
              </a:p>
              <a:p>
                <a:pPr lvl="0"/>
                <a:r>
                  <a:rPr lang="en-US" altLang="zh-CN" sz="8000">
                    <a:ln w="152400"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effectLst>
                      <a:innerShdw blurRad="63500" dist="50800" dir="13500000">
                        <a:prstClr val="black">
                          <a:alpha val="50000"/>
                        </a:prstClr>
                      </a:innerShdw>
                    </a:effectLst>
                    <a:latin typeface="UTM Showcard" panose="02040603050506020204" pitchFamily="18" charset="0"/>
                    <a:ea typeface="字魂27号-布丁体" panose="00000505000000000000" pitchFamily="2" charset="-122"/>
                  </a:rPr>
                  <a:t>		CÔNG CHÚA</a:t>
                </a:r>
                <a:endParaRPr lang="zh-CN" altLang="en-US" sz="8000" dirty="0">
                  <a:ln w="1524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Showcard" panose="02040603050506020204" pitchFamily="18" charset="0"/>
                  <a:ea typeface="字魂27号-布丁体" panose="00000505000000000000" pitchFamily="2" charset="-122"/>
                </a:endParaRPr>
              </a:p>
            </p:txBody>
          </p:sp>
          <p:sp>
            <p:nvSpPr>
              <p:cNvPr id="11" name="矩形 8">
                <a:extLst>
                  <a:ext uri="{FF2B5EF4-FFF2-40B4-BE49-F238E27FC236}">
                    <a16:creationId xmlns:a16="http://schemas.microsoft.com/office/drawing/2014/main" id="{AF90B853-E82A-48E3-8DF3-37FC623CA008}"/>
                  </a:ext>
                </a:extLst>
              </p:cNvPr>
              <p:cNvSpPr/>
              <p:nvPr/>
            </p:nvSpPr>
            <p:spPr>
              <a:xfrm>
                <a:off x="3771007" y="1101502"/>
                <a:ext cx="7667484" cy="25545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altLang="zh-CN" sz="8000">
                    <a:gradFill>
                      <a:gsLst>
                        <a:gs pos="54000">
                          <a:srgbClr val="FE9998"/>
                        </a:gs>
                        <a:gs pos="27000">
                          <a:srgbClr val="CF2665"/>
                        </a:gs>
                        <a:gs pos="80000">
                          <a:srgbClr val="CF2665"/>
                        </a:gs>
                      </a:gsLst>
                      <a:lin ang="5400000" scaled="1"/>
                    </a:gradFill>
                    <a:latin typeface="UTM Showcard" panose="02040603050506020204" pitchFamily="18" charset="0"/>
                    <a:ea typeface="字魂27号-布丁体" panose="00000505000000000000" pitchFamily="2" charset="-122"/>
                  </a:rPr>
                  <a:t>ĐI TÌM </a:t>
                </a:r>
              </a:p>
              <a:p>
                <a:pPr lvl="0"/>
                <a:r>
                  <a:rPr lang="en-US" altLang="zh-CN" sz="8000">
                    <a:gradFill>
                      <a:gsLst>
                        <a:gs pos="54000">
                          <a:srgbClr val="FE9998"/>
                        </a:gs>
                        <a:gs pos="27000">
                          <a:srgbClr val="CF2665"/>
                        </a:gs>
                        <a:gs pos="80000">
                          <a:srgbClr val="CF2665"/>
                        </a:gs>
                      </a:gsLst>
                      <a:lin ang="5400000" scaled="1"/>
                    </a:gradFill>
                    <a:latin typeface="UTM Showcard" panose="02040603050506020204" pitchFamily="18" charset="0"/>
                    <a:ea typeface="字魂27号-布丁体" panose="00000505000000000000" pitchFamily="2" charset="-122"/>
                  </a:rPr>
                  <a:t>		CÔNG CHÚA</a:t>
                </a:r>
                <a:endParaRPr lang="zh-CN" altLang="en-US" sz="8000" dirty="0">
                  <a:gradFill>
                    <a:gsLst>
                      <a:gs pos="54000">
                        <a:srgbClr val="92AEEE"/>
                      </a:gs>
                      <a:gs pos="27000">
                        <a:srgbClr val="6183D0"/>
                      </a:gs>
                      <a:gs pos="80000">
                        <a:srgbClr val="6183D0"/>
                      </a:gs>
                    </a:gsLst>
                    <a:lin ang="5400000" scaled="1"/>
                  </a:gradFill>
                  <a:latin typeface="UTM Showcard" panose="02040603050506020204" pitchFamily="18" charset="0"/>
                  <a:ea typeface="字魂27号-布丁体" panose="00000505000000000000" pitchFamily="2" charset="-122"/>
                </a:endParaRPr>
              </a:p>
            </p:txBody>
          </p:sp>
        </p:grpSp>
        <p:grpSp>
          <p:nvGrpSpPr>
            <p:cNvPr id="7" name="组合 9">
              <a:extLst>
                <a:ext uri="{FF2B5EF4-FFF2-40B4-BE49-F238E27FC236}">
                  <a16:creationId xmlns:a16="http://schemas.microsoft.com/office/drawing/2014/main" id="{F59677F1-AEF0-4E88-81BC-D6818F5EF786}"/>
                </a:ext>
              </a:extLst>
            </p:cNvPr>
            <p:cNvGrpSpPr/>
            <p:nvPr/>
          </p:nvGrpSpPr>
          <p:grpSpPr>
            <a:xfrm>
              <a:off x="3583560" y="873043"/>
              <a:ext cx="184731" cy="1337040"/>
              <a:chOff x="3771007" y="1083236"/>
              <a:chExt cx="184731" cy="1337040"/>
            </a:xfrm>
          </p:grpSpPr>
          <p:sp>
            <p:nvSpPr>
              <p:cNvPr id="8" name="矩形 10">
                <a:extLst>
                  <a:ext uri="{FF2B5EF4-FFF2-40B4-BE49-F238E27FC236}">
                    <a16:creationId xmlns:a16="http://schemas.microsoft.com/office/drawing/2014/main" id="{785910CD-6026-457D-A2A1-3C9DEB94A807}"/>
                  </a:ext>
                </a:extLst>
              </p:cNvPr>
              <p:cNvSpPr/>
              <p:nvPr/>
            </p:nvSpPr>
            <p:spPr>
              <a:xfrm>
                <a:off x="3771007" y="1083236"/>
                <a:ext cx="184731" cy="1323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endParaRPr lang="zh-CN" altLang="en-US" sz="8000" dirty="0">
                  <a:ln w="1524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Showcard" panose="02040603050506020204" pitchFamily="18" charset="0"/>
                  <a:ea typeface="字魂27号-布丁体" panose="00000505000000000000" pitchFamily="2" charset="-122"/>
                </a:endParaRPr>
              </a:p>
            </p:txBody>
          </p:sp>
          <p:sp>
            <p:nvSpPr>
              <p:cNvPr id="9" name="矩形 11">
                <a:extLst>
                  <a:ext uri="{FF2B5EF4-FFF2-40B4-BE49-F238E27FC236}">
                    <a16:creationId xmlns:a16="http://schemas.microsoft.com/office/drawing/2014/main" id="{5392B522-E11B-44EE-8D05-9BF7D59A4FEF}"/>
                  </a:ext>
                </a:extLst>
              </p:cNvPr>
              <p:cNvSpPr/>
              <p:nvPr/>
            </p:nvSpPr>
            <p:spPr>
              <a:xfrm>
                <a:off x="3771007" y="1096837"/>
                <a:ext cx="184731" cy="1323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endParaRPr lang="zh-CN" altLang="en-US" sz="8000" dirty="0">
                  <a:gradFill flip="none" rotWithShape="1">
                    <a:gsLst>
                      <a:gs pos="67000">
                        <a:srgbClr val="5997D0"/>
                      </a:gs>
                      <a:gs pos="0">
                        <a:srgbClr val="FF99CC"/>
                      </a:gs>
                      <a:gs pos="100000">
                        <a:srgbClr val="8DC9ED"/>
                      </a:gs>
                    </a:gsLst>
                    <a:lin ang="5400000" scaled="1"/>
                    <a:tileRect/>
                  </a:gradFill>
                  <a:latin typeface="UTM Showcard" panose="02040603050506020204" pitchFamily="18" charset="0"/>
                  <a:ea typeface="字魂27号-布丁体" panose="00000505000000000000" pitchFamily="2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607003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492660-86C9-48AD-B558-D18759B394E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3" b="89963" l="2047" r="19268">
                        <a14:foregroundMark x1="4845" y1="21771" x2="4845" y2="21771"/>
                        <a14:foregroundMark x1="4277" y1="20443" x2="4277" y2="20443"/>
                        <a14:foregroundMark x1="4436" y1="20443" x2="4595" y2="21993"/>
                        <a14:foregroundMark x1="4845" y1="19410" x2="14422" y2="21255"/>
                        <a14:foregroundMark x1="14422" y1="21255" x2="17266" y2="20959"/>
                        <a14:foregroundMark x1="15491" y1="19631" x2="15491" y2="19631"/>
                        <a14:foregroundMark x1="15400" y1="19926" x2="15400" y2="19926"/>
                        <a14:foregroundMark x1="14672" y1="20443" x2="8621" y2="20959"/>
                        <a14:foregroundMark x1="5073" y1="18598" x2="11328" y2="20959"/>
                        <a14:foregroundMark x1="11328" y1="20959" x2="17994" y2="19631"/>
                        <a14:foregroundMark x1="18062" y1="20221" x2="18153" y2="30701"/>
                        <a14:foregroundMark x1="6688" y1="19410" x2="12693" y2="21771"/>
                        <a14:foregroundMark x1="12693" y1="21771" x2="19268" y2="19926"/>
                        <a14:backgroundMark x1="19192" y1="20192" x2="19192" y2="20192"/>
                        <a14:backgroundMark x1="19147" y1="19528" x2="19147" y2="20339"/>
                        <a14:backgroundMark x1="19397" y1="20192" x2="19397" y2="20192"/>
                        <a14:backgroundMark x1="19102" y1="19013" x2="19351" y2="19823"/>
                        <a14:backgroundMark x1="19238" y1="20339" x2="19102" y2="19381"/>
                        <a14:backgroundMark x1="19351" y1="20044" x2="19351" y2="20044"/>
                        <a14:backgroundMark x1="19306" y1="19823" x2="19306" y2="19823"/>
                        <a14:backgroundMark x1="19056" y1="19823" x2="19056" y2="19823"/>
                        <a14:backgroundMark x1="19056" y1="19823" x2="19056" y2="19823"/>
                        <a14:backgroundMark x1="19056" y1="19528" x2="19238" y2="21444"/>
                        <a14:backgroundMark x1="19238" y1="19676" x2="19238" y2="19676"/>
                        <a14:backgroundMark x1="19238" y1="19676" x2="19238" y2="19676"/>
                        <a14:backgroundMark x1="19238" y1="19676" x2="19238" y2="19676"/>
                        <a14:backgroundMark x1="19238" y1="19676" x2="19238" y2="19676"/>
                        <a14:backgroundMark x1="19238" y1="19676" x2="19351" y2="21444"/>
                        <a14:backgroundMark x1="19102" y1="20192" x2="19102" y2="20192"/>
                        <a14:backgroundMark x1="19056" y1="19823" x2="19056" y2="19823"/>
                        <a14:backgroundMark x1="19147" y1="20044" x2="19147" y2="20044"/>
                        <a14:backgroundMark x1="19102" y1="20044" x2="19102" y2="200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9435"/>
          <a:stretch/>
        </p:blipFill>
        <p:spPr>
          <a:xfrm>
            <a:off x="491612" y="625151"/>
            <a:ext cx="3932727" cy="5825029"/>
          </a:xfrm>
          <a:prstGeom prst="rect">
            <a:avLst/>
          </a:prstGeom>
        </p:spPr>
      </p:pic>
      <p:pic>
        <p:nvPicPr>
          <p:cNvPr id="5" name="Picture 4" descr="A group of red doors&#10;&#10;Description automatically generated with low confidence">
            <a:extLst>
              <a:ext uri="{FF2B5EF4-FFF2-40B4-BE49-F238E27FC236}">
                <a16:creationId xmlns:a16="http://schemas.microsoft.com/office/drawing/2014/main" id="{D469EE91-3D90-45FB-B7D6-1F9A459D725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1439" l="3319" r="19891">
                        <a14:foregroundMark x1="11980" y1="10227" x2="11980" y2="10227"/>
                        <a14:foregroundMark x1="5888" y1="91061" x2="10298" y2="914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0" r="78036"/>
          <a:stretch/>
        </p:blipFill>
        <p:spPr>
          <a:xfrm>
            <a:off x="4798142" y="1189760"/>
            <a:ext cx="3510116" cy="4860413"/>
          </a:xfrm>
          <a:prstGeom prst="rect">
            <a:avLst/>
          </a:prstGeom>
        </p:spPr>
      </p:pic>
      <p:pic>
        <p:nvPicPr>
          <p:cNvPr id="7" name="Picture 6" descr="A picture containing table, desk&#10;&#10;Description automatically generated">
            <a:extLst>
              <a:ext uri="{FF2B5EF4-FFF2-40B4-BE49-F238E27FC236}">
                <a16:creationId xmlns:a16="http://schemas.microsoft.com/office/drawing/2014/main" id="{75575687-FD60-4E78-9872-016B5587E2E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63" b="91439" l="2025" r="18358">
                        <a14:foregroundMark x1="6096" y1="91144" x2="9122" y2="91439"/>
                        <a14:foregroundMark x1="9122" y1="91439" x2="14490" y2="88930"/>
                        <a14:foregroundMark x1="9804" y1="74760" x2="10123" y2="75867"/>
                        <a14:foregroundMark x1="6642" y1="61181" x2="6438" y2="683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9597"/>
          <a:stretch/>
        </p:blipFill>
        <p:spPr>
          <a:xfrm>
            <a:off x="8608976" y="953344"/>
            <a:ext cx="3460121" cy="5085034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14BF27F-84C8-4B0D-80A6-57C69DB535A8}"/>
              </a:ext>
            </a:extLst>
          </p:cNvPr>
          <p:cNvGrpSpPr/>
          <p:nvPr/>
        </p:nvGrpSpPr>
        <p:grpSpPr>
          <a:xfrm>
            <a:off x="1319313" y="493832"/>
            <a:ext cx="2599546" cy="1295783"/>
            <a:chOff x="1319313" y="493832"/>
            <a:chExt cx="2599546" cy="1295783"/>
          </a:xfrm>
        </p:grpSpPr>
        <p:pic>
          <p:nvPicPr>
            <p:cNvPr id="4" name="Picture 3" descr="A picture containing text&#10;&#10;Description automatically generated">
              <a:hlinkClick r:id="rId9" action="ppaction://hlinksldjump"/>
              <a:extLst>
                <a:ext uri="{FF2B5EF4-FFF2-40B4-BE49-F238E27FC236}">
                  <a16:creationId xmlns:a16="http://schemas.microsoft.com/office/drawing/2014/main" id="{9AFA2C9D-179F-41CD-994C-A15DD6D529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5220" r="89947">
                          <a14:foregroundMark x1="9038" y1="35342" x2="7782" y2="54110"/>
                          <a14:foregroundMark x1="6235" y1="38904" x2="7782" y2="63425"/>
                          <a14:foregroundMark x1="7008" y1="37534" x2="5220" y2="72740"/>
                          <a14:foregroundMark x1="5510" y1="31781" x2="8023" y2="66301"/>
                          <a14:backgroundMark x1="77622" y1="38219" x2="77622" y2="382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217"/>
            <a:stretch/>
          </p:blipFill>
          <p:spPr>
            <a:xfrm>
              <a:off x="1319313" y="493832"/>
              <a:ext cx="2599546" cy="1295783"/>
            </a:xfrm>
            <a:prstGeom prst="rect">
              <a:avLst/>
            </a:prstGeom>
          </p:spPr>
        </p:pic>
        <p:sp>
          <p:nvSpPr>
            <p:cNvPr id="6" name="TextBox 5">
              <a:hlinkClick r:id="rId9" action="ppaction://hlinksldjump"/>
              <a:extLst>
                <a:ext uri="{FF2B5EF4-FFF2-40B4-BE49-F238E27FC236}">
                  <a16:creationId xmlns:a16="http://schemas.microsoft.com/office/drawing/2014/main" id="{7A05A9A4-56C2-48E2-BE12-3F459290868B}"/>
                </a:ext>
              </a:extLst>
            </p:cNvPr>
            <p:cNvSpPr txBox="1"/>
            <p:nvPr/>
          </p:nvSpPr>
          <p:spPr>
            <a:xfrm>
              <a:off x="2413741" y="815773"/>
              <a:ext cx="41069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solidFill>
                    <a:srgbClr val="69151D"/>
                  </a:solidFill>
                  <a:latin typeface="UTM Guanine" panose="02040603050506020204" pitchFamily="18" charset="0"/>
                </a:rPr>
                <a:t>1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96302A0-5E7E-4C4D-BB21-0B4148759140}"/>
              </a:ext>
            </a:extLst>
          </p:cNvPr>
          <p:cNvGrpSpPr/>
          <p:nvPr/>
        </p:nvGrpSpPr>
        <p:grpSpPr>
          <a:xfrm>
            <a:off x="5253427" y="493830"/>
            <a:ext cx="2599546" cy="1295783"/>
            <a:chOff x="1319313" y="493832"/>
            <a:chExt cx="2599546" cy="1295783"/>
          </a:xfrm>
        </p:grpSpPr>
        <p:pic>
          <p:nvPicPr>
            <p:cNvPr id="13" name="Picture 1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F98CC252-D7EE-4F32-8629-332DF3E8FB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5220" r="89947">
                          <a14:foregroundMark x1="9038" y1="35342" x2="7782" y2="54110"/>
                          <a14:foregroundMark x1="6235" y1="38904" x2="7782" y2="63425"/>
                          <a14:foregroundMark x1="7008" y1="37534" x2="5220" y2="72740"/>
                          <a14:foregroundMark x1="5510" y1="31781" x2="8023" y2="66301"/>
                          <a14:backgroundMark x1="77622" y1="38219" x2="77622" y2="382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217"/>
            <a:stretch/>
          </p:blipFill>
          <p:spPr>
            <a:xfrm>
              <a:off x="1319313" y="493832"/>
              <a:ext cx="2599546" cy="1295783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65FADA6-55FA-49D2-B19E-C7BD369C96C0}"/>
                </a:ext>
              </a:extLst>
            </p:cNvPr>
            <p:cNvSpPr txBox="1"/>
            <p:nvPr/>
          </p:nvSpPr>
          <p:spPr>
            <a:xfrm>
              <a:off x="2343209" y="835819"/>
              <a:ext cx="55175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solidFill>
                    <a:srgbClr val="69151D"/>
                  </a:solidFill>
                  <a:latin typeface="UTM Guanine" panose="02040603050506020204" pitchFamily="18" charset="0"/>
                </a:rPr>
                <a:t>2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1DCC523-6E84-42E8-924B-C9859890B0AC}"/>
              </a:ext>
            </a:extLst>
          </p:cNvPr>
          <p:cNvGrpSpPr/>
          <p:nvPr/>
        </p:nvGrpSpPr>
        <p:grpSpPr>
          <a:xfrm>
            <a:off x="9172578" y="493831"/>
            <a:ext cx="2599546" cy="1295783"/>
            <a:chOff x="1319313" y="493832"/>
            <a:chExt cx="2599546" cy="1295783"/>
          </a:xfrm>
        </p:grpSpPr>
        <p:pic>
          <p:nvPicPr>
            <p:cNvPr id="16" name="Picture 15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8D8A0211-8AAB-4F46-B5F5-EAE1D2247C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5220" r="89947">
                          <a14:foregroundMark x1="9038" y1="35342" x2="7782" y2="54110"/>
                          <a14:foregroundMark x1="6235" y1="38904" x2="7782" y2="63425"/>
                          <a14:foregroundMark x1="7008" y1="37534" x2="5220" y2="72740"/>
                          <a14:foregroundMark x1="5510" y1="31781" x2="8023" y2="66301"/>
                          <a14:backgroundMark x1="77622" y1="38219" x2="77622" y2="382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217"/>
            <a:stretch/>
          </p:blipFill>
          <p:spPr>
            <a:xfrm>
              <a:off x="1319313" y="493832"/>
              <a:ext cx="2599546" cy="1295783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EDD577D-793C-43EB-A75A-C6A33D81F5A9}"/>
                </a:ext>
              </a:extLst>
            </p:cNvPr>
            <p:cNvSpPr txBox="1"/>
            <p:nvPr/>
          </p:nvSpPr>
          <p:spPr>
            <a:xfrm>
              <a:off x="2340804" y="835818"/>
              <a:ext cx="55656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solidFill>
                    <a:srgbClr val="69151D"/>
                  </a:solidFill>
                  <a:latin typeface="UTM Guanine" panose="02040603050506020204" pitchFamily="18" charset="0"/>
                </a:rPr>
                <a:t>3</a:t>
              </a:r>
            </a:p>
          </p:txBody>
        </p:sp>
      </p:grpSp>
      <p:pic>
        <p:nvPicPr>
          <p:cNvPr id="19" name="Picture 18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78D5B875-708A-4FEB-BC0D-2E25A4FF389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5388" y="2921920"/>
            <a:ext cx="3778898" cy="3778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03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BFD2124-A192-4A7A-9F7A-AD4D83BEBE33}"/>
              </a:ext>
            </a:extLst>
          </p:cNvPr>
          <p:cNvGrpSpPr/>
          <p:nvPr/>
        </p:nvGrpSpPr>
        <p:grpSpPr>
          <a:xfrm>
            <a:off x="129540" y="128016"/>
            <a:ext cx="12493690" cy="2528098"/>
            <a:chOff x="129540" y="128016"/>
            <a:chExt cx="12493690" cy="2528098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93B3D69A-334F-41E0-AD35-DA41B720D8E7}"/>
                </a:ext>
              </a:extLst>
            </p:cNvPr>
            <p:cNvSpPr/>
            <p:nvPr/>
          </p:nvSpPr>
          <p:spPr>
            <a:xfrm>
              <a:off x="129540" y="128016"/>
              <a:ext cx="11932920" cy="2528098"/>
            </a:xfrm>
            <a:custGeom>
              <a:avLst/>
              <a:gdLst>
                <a:gd name="connsiteX0" fmla="*/ 0 w 11932920"/>
                <a:gd name="connsiteY0" fmla="*/ 0 h 1906057"/>
                <a:gd name="connsiteX1" fmla="*/ 11932920 w 11932920"/>
                <a:gd name="connsiteY1" fmla="*/ 0 h 1906057"/>
                <a:gd name="connsiteX2" fmla="*/ 11932920 w 11932920"/>
                <a:gd name="connsiteY2" fmla="*/ 1906057 h 1906057"/>
                <a:gd name="connsiteX3" fmla="*/ 0 w 11932920"/>
                <a:gd name="connsiteY3" fmla="*/ 1906057 h 1906057"/>
                <a:gd name="connsiteX4" fmla="*/ 0 w 11932920"/>
                <a:gd name="connsiteY4" fmla="*/ 0 h 190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32920" h="1906057" fill="none" extrusionOk="0">
                  <a:moveTo>
                    <a:pt x="0" y="0"/>
                  </a:moveTo>
                  <a:cubicBezTo>
                    <a:pt x="3894799" y="-133017"/>
                    <a:pt x="6957242" y="-123057"/>
                    <a:pt x="11932920" y="0"/>
                  </a:cubicBezTo>
                  <a:cubicBezTo>
                    <a:pt x="11860239" y="743385"/>
                    <a:pt x="11902143" y="1067759"/>
                    <a:pt x="11932920" y="1906057"/>
                  </a:cubicBezTo>
                  <a:cubicBezTo>
                    <a:pt x="6069223" y="1903856"/>
                    <a:pt x="2854444" y="1776286"/>
                    <a:pt x="0" y="1906057"/>
                  </a:cubicBezTo>
                  <a:cubicBezTo>
                    <a:pt x="62819" y="1236881"/>
                    <a:pt x="-160207" y="841893"/>
                    <a:pt x="0" y="0"/>
                  </a:cubicBezTo>
                  <a:close/>
                </a:path>
                <a:path w="11932920" h="1906057" stroke="0" extrusionOk="0">
                  <a:moveTo>
                    <a:pt x="0" y="0"/>
                  </a:moveTo>
                  <a:cubicBezTo>
                    <a:pt x="5260551" y="-157587"/>
                    <a:pt x="8849332" y="-63908"/>
                    <a:pt x="11932920" y="0"/>
                  </a:cubicBezTo>
                  <a:cubicBezTo>
                    <a:pt x="11763511" y="679908"/>
                    <a:pt x="11764778" y="1245289"/>
                    <a:pt x="11932920" y="1906057"/>
                  </a:cubicBezTo>
                  <a:cubicBezTo>
                    <a:pt x="7499845" y="1805059"/>
                    <a:pt x="2568714" y="2027113"/>
                    <a:pt x="0" y="1906057"/>
                  </a:cubicBezTo>
                  <a:cubicBezTo>
                    <a:pt x="-124967" y="1324652"/>
                    <a:pt x="-10970" y="254281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 w="28575">
              <a:solidFill>
                <a:srgbClr val="FEE25C"/>
              </a:solidFill>
              <a:extLst>
                <a:ext uri="{C807C97D-BFC1-408E-A445-0C87EB9F89A2}">
                  <ask:lineSketchStyleProps xmlns:ask="http://schemas.microsoft.com/office/drawing/2018/sketchyshapes" sd="1018328812">
                    <a:custGeom>
                      <a:avLst/>
                      <a:gdLst>
                        <a:gd name="connsiteX0" fmla="*/ 0 w 11932920"/>
                        <a:gd name="connsiteY0" fmla="*/ 0 h 2528098"/>
                        <a:gd name="connsiteX1" fmla="*/ 11932920 w 11932920"/>
                        <a:gd name="connsiteY1" fmla="*/ 0 h 2528098"/>
                        <a:gd name="connsiteX2" fmla="*/ 11932920 w 11932920"/>
                        <a:gd name="connsiteY2" fmla="*/ 2528098 h 2528098"/>
                        <a:gd name="connsiteX3" fmla="*/ 0 w 11932920"/>
                        <a:gd name="connsiteY3" fmla="*/ 2528098 h 2528098"/>
                        <a:gd name="connsiteX4" fmla="*/ 0 w 11932920"/>
                        <a:gd name="connsiteY4" fmla="*/ 0 h 25280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1932920" h="2528098" fill="none" extrusionOk="0">
                          <a:moveTo>
                            <a:pt x="0" y="0"/>
                          </a:moveTo>
                          <a:cubicBezTo>
                            <a:pt x="3894799" y="-133017"/>
                            <a:pt x="6957242" y="-123057"/>
                            <a:pt x="11932920" y="0"/>
                          </a:cubicBezTo>
                          <a:cubicBezTo>
                            <a:pt x="11860239" y="985184"/>
                            <a:pt x="11902143" y="1768947"/>
                            <a:pt x="11932920" y="2528098"/>
                          </a:cubicBezTo>
                          <a:cubicBezTo>
                            <a:pt x="6069223" y="2525897"/>
                            <a:pt x="2854444" y="2398327"/>
                            <a:pt x="0" y="2528098"/>
                          </a:cubicBezTo>
                          <a:cubicBezTo>
                            <a:pt x="62819" y="1318927"/>
                            <a:pt x="-160207" y="733210"/>
                            <a:pt x="0" y="0"/>
                          </a:cubicBezTo>
                          <a:close/>
                        </a:path>
                        <a:path w="11932920" h="2528098" stroke="0" extrusionOk="0">
                          <a:moveTo>
                            <a:pt x="0" y="0"/>
                          </a:moveTo>
                          <a:cubicBezTo>
                            <a:pt x="5260551" y="-157587"/>
                            <a:pt x="8849332" y="-63908"/>
                            <a:pt x="11932920" y="0"/>
                          </a:cubicBezTo>
                          <a:cubicBezTo>
                            <a:pt x="11763511" y="578502"/>
                            <a:pt x="11764778" y="1395120"/>
                            <a:pt x="11932920" y="2528098"/>
                          </a:cubicBezTo>
                          <a:cubicBezTo>
                            <a:pt x="7499845" y="2427100"/>
                            <a:pt x="2568714" y="2649154"/>
                            <a:pt x="0" y="2528098"/>
                          </a:cubicBezTo>
                          <a:cubicBezTo>
                            <a:pt x="-124967" y="1899974"/>
                            <a:pt x="-10970" y="83251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*</a:t>
              </a:r>
            </a:p>
          </p:txBody>
        </p:sp>
        <p:sp>
          <p:nvSpPr>
            <p:cNvPr id="3" name="Rectangle 33">
              <a:extLst>
                <a:ext uri="{FF2B5EF4-FFF2-40B4-BE49-F238E27FC236}">
                  <a16:creationId xmlns:a16="http://schemas.microsoft.com/office/drawing/2014/main" id="{C8E22CD4-E8B1-4E39-BB1E-9E27020FB6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540" y="245465"/>
              <a:ext cx="12493690" cy="24006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en-US" altLang="en-US" sz="5000" b="1" dirty="0" err="1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Avo" panose="02040603050506020204" pitchFamily="18" charset="0"/>
                </a:rPr>
                <a:t>Bài</a:t>
              </a:r>
              <a:r>
                <a:rPr lang="en-US" altLang="en-US" sz="5000" b="1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Avo" panose="02040603050506020204" pitchFamily="18" charset="0"/>
                </a:rPr>
                <a:t> 1: </a:t>
              </a:r>
              <a:r>
                <a:rPr lang="en-US" altLang="en-US" sz="5000" b="1" dirty="0" err="1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Avo" panose="02040603050506020204" pitchFamily="18" charset="0"/>
                </a:rPr>
                <a:t>Trong</a:t>
              </a:r>
              <a:r>
                <a:rPr lang="en-US" altLang="en-US" sz="5000" b="1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5000" b="1" dirty="0" err="1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Avo" panose="02040603050506020204" pitchFamily="18" charset="0"/>
                </a:rPr>
                <a:t>các</a:t>
              </a:r>
              <a:r>
                <a:rPr lang="en-US" altLang="en-US" sz="5000" b="1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5000" b="1" dirty="0" err="1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Avo" panose="02040603050506020204" pitchFamily="18" charset="0"/>
                </a:rPr>
                <a:t>sô</a:t>
              </a:r>
              <a:r>
                <a:rPr lang="en-US" altLang="en-US" sz="5000" b="1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Avo" panose="02040603050506020204" pitchFamily="18" charset="0"/>
                </a:rPr>
                <a:t>́ 3 457; 4 568;</a:t>
              </a:r>
            </a:p>
            <a:p>
              <a:r>
                <a:rPr lang="en-US" altLang="en-US" sz="5000" b="1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Avo" panose="02040603050506020204" pitchFamily="18" charset="0"/>
                </a:rPr>
                <a:t>66 814; 2 050; 2 229; 3 576; 900;</a:t>
              </a:r>
            </a:p>
            <a:p>
              <a:r>
                <a:rPr lang="en-US" altLang="en-US" sz="5000" b="1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Avo" panose="02040603050506020204" pitchFamily="18" charset="0"/>
                </a:rPr>
                <a:t>2 355: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D6D7A27-E40C-4234-8D9B-722AD7D3DF06}"/>
              </a:ext>
            </a:extLst>
          </p:cNvPr>
          <p:cNvGrpSpPr/>
          <p:nvPr/>
        </p:nvGrpSpPr>
        <p:grpSpPr>
          <a:xfrm>
            <a:off x="2133256" y="2765706"/>
            <a:ext cx="8526319" cy="1867620"/>
            <a:chOff x="907536" y="2472425"/>
            <a:chExt cx="5157987" cy="175324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5920700-3566-44F0-9AB7-BC338CB17326}"/>
                </a:ext>
              </a:extLst>
            </p:cNvPr>
            <p:cNvGrpSpPr/>
            <p:nvPr/>
          </p:nvGrpSpPr>
          <p:grpSpPr>
            <a:xfrm>
              <a:off x="1049038" y="2472425"/>
              <a:ext cx="5016485" cy="1646544"/>
              <a:chOff x="1027384" y="404137"/>
              <a:chExt cx="10642347" cy="5935878"/>
            </a:xfrm>
          </p:grpSpPr>
          <p:sp>
            <p:nvSpPr>
              <p:cNvPr id="11" name="สี่เหลี่ยมผืนผ้ามุมมน 2">
                <a:extLst>
                  <a:ext uri="{FF2B5EF4-FFF2-40B4-BE49-F238E27FC236}">
                    <a16:creationId xmlns:a16="http://schemas.microsoft.com/office/drawing/2014/main" id="{A62DB879-FACF-4CA2-A6C2-D1504DF2D348}"/>
                  </a:ext>
                </a:extLst>
              </p:cNvPr>
              <p:cNvSpPr/>
              <p:nvPr/>
            </p:nvSpPr>
            <p:spPr>
              <a:xfrm>
                <a:off x="1153351" y="404137"/>
                <a:ext cx="10516380" cy="5789740"/>
              </a:xfrm>
              <a:custGeom>
                <a:avLst/>
                <a:gdLst>
                  <a:gd name="connsiteX0" fmla="*/ 0 w 9144000"/>
                  <a:gd name="connsiteY0" fmla="*/ 814500 h 4886900"/>
                  <a:gd name="connsiteX1" fmla="*/ 814500 w 9144000"/>
                  <a:gd name="connsiteY1" fmla="*/ 0 h 4886900"/>
                  <a:gd name="connsiteX2" fmla="*/ 8329500 w 9144000"/>
                  <a:gd name="connsiteY2" fmla="*/ 0 h 4886900"/>
                  <a:gd name="connsiteX3" fmla="*/ 9144000 w 9144000"/>
                  <a:gd name="connsiteY3" fmla="*/ 814500 h 4886900"/>
                  <a:gd name="connsiteX4" fmla="*/ 9144000 w 9144000"/>
                  <a:gd name="connsiteY4" fmla="*/ 4072400 h 4886900"/>
                  <a:gd name="connsiteX5" fmla="*/ 8329500 w 9144000"/>
                  <a:gd name="connsiteY5" fmla="*/ 4886900 h 4886900"/>
                  <a:gd name="connsiteX6" fmla="*/ 814500 w 9144000"/>
                  <a:gd name="connsiteY6" fmla="*/ 4886900 h 4886900"/>
                  <a:gd name="connsiteX7" fmla="*/ 0 w 9144000"/>
                  <a:gd name="connsiteY7" fmla="*/ 4072400 h 4886900"/>
                  <a:gd name="connsiteX8" fmla="*/ 0 w 9144000"/>
                  <a:gd name="connsiteY8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814572 w 9144072"/>
                  <a:gd name="connsiteY6" fmla="*/ 4886900 h 4886900"/>
                  <a:gd name="connsiteX7" fmla="*/ 72 w 9144072"/>
                  <a:gd name="connsiteY7" fmla="*/ 4072400 h 4886900"/>
                  <a:gd name="connsiteX8" fmla="*/ 327875 w 9144072"/>
                  <a:gd name="connsiteY8" fmla="*/ 2519203 h 4886900"/>
                  <a:gd name="connsiteX9" fmla="*/ 72 w 9144072"/>
                  <a:gd name="connsiteY9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20641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8919784 w 9144072"/>
                  <a:gd name="connsiteY4" fmla="*/ 2795249 h 4886900"/>
                  <a:gd name="connsiteX5" fmla="*/ 9144072 w 9144072"/>
                  <a:gd name="connsiteY5" fmla="*/ 4020641 h 4886900"/>
                  <a:gd name="connsiteX6" fmla="*/ 8329572 w 9144072"/>
                  <a:gd name="connsiteY6" fmla="*/ 4886900 h 4886900"/>
                  <a:gd name="connsiteX7" fmla="*/ 3157339 w 9144072"/>
                  <a:gd name="connsiteY7" fmla="*/ 4572290 h 4886900"/>
                  <a:gd name="connsiteX8" fmla="*/ 814572 w 9144072"/>
                  <a:gd name="connsiteY8" fmla="*/ 4886900 h 4886900"/>
                  <a:gd name="connsiteX9" fmla="*/ 72 w 9144072"/>
                  <a:gd name="connsiteY9" fmla="*/ 4072400 h 4886900"/>
                  <a:gd name="connsiteX10" fmla="*/ 327875 w 9144072"/>
                  <a:gd name="connsiteY10" fmla="*/ 2519203 h 4886900"/>
                  <a:gd name="connsiteX11" fmla="*/ 72 w 9144072"/>
                  <a:gd name="connsiteY11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4744599 w 9144072"/>
                  <a:gd name="connsiteY2" fmla="*/ 310841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5538229 w 9144072"/>
                  <a:gd name="connsiteY2" fmla="*/ 224577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8329572 w 9144072"/>
                  <a:gd name="connsiteY3" fmla="*/ 465536 h 5352436"/>
                  <a:gd name="connsiteX4" fmla="*/ 9144072 w 9144072"/>
                  <a:gd name="connsiteY4" fmla="*/ 1280036 h 5352436"/>
                  <a:gd name="connsiteX5" fmla="*/ 8919784 w 9144072"/>
                  <a:gd name="connsiteY5" fmla="*/ 3260785 h 5352436"/>
                  <a:gd name="connsiteX6" fmla="*/ 9144072 w 9144072"/>
                  <a:gd name="connsiteY6" fmla="*/ 4486177 h 5352436"/>
                  <a:gd name="connsiteX7" fmla="*/ 8329572 w 9144072"/>
                  <a:gd name="connsiteY7" fmla="*/ 5352436 h 5352436"/>
                  <a:gd name="connsiteX8" fmla="*/ 3157339 w 9144072"/>
                  <a:gd name="connsiteY8" fmla="*/ 5037826 h 5352436"/>
                  <a:gd name="connsiteX9" fmla="*/ 814572 w 9144072"/>
                  <a:gd name="connsiteY9" fmla="*/ 5352436 h 5352436"/>
                  <a:gd name="connsiteX10" fmla="*/ 72 w 9144072"/>
                  <a:gd name="connsiteY10" fmla="*/ 4537936 h 5352436"/>
                  <a:gd name="connsiteX11" fmla="*/ 327875 w 9144072"/>
                  <a:gd name="connsiteY11" fmla="*/ 2984739 h 5352436"/>
                  <a:gd name="connsiteX12" fmla="*/ 72 w 9144072"/>
                  <a:gd name="connsiteY12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329572 w 9144072"/>
                  <a:gd name="connsiteY4" fmla="*/ 465536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550990"/>
                  <a:gd name="connsiteX1" fmla="*/ 814572 w 9144072"/>
                  <a:gd name="connsiteY1" fmla="*/ 465536 h 5550990"/>
                  <a:gd name="connsiteX2" fmla="*/ 3105580 w 9144072"/>
                  <a:gd name="connsiteY2" fmla="*/ 0 h 5550990"/>
                  <a:gd name="connsiteX3" fmla="*/ 5986804 w 9144072"/>
                  <a:gd name="connsiteY3" fmla="*/ 414068 h 5550990"/>
                  <a:gd name="connsiteX4" fmla="*/ 8277814 w 9144072"/>
                  <a:gd name="connsiteY4" fmla="*/ 206743 h 5550990"/>
                  <a:gd name="connsiteX5" fmla="*/ 9144072 w 9144072"/>
                  <a:gd name="connsiteY5" fmla="*/ 1280036 h 5550990"/>
                  <a:gd name="connsiteX6" fmla="*/ 8919784 w 9144072"/>
                  <a:gd name="connsiteY6" fmla="*/ 3260785 h 5550990"/>
                  <a:gd name="connsiteX7" fmla="*/ 9144072 w 9144072"/>
                  <a:gd name="connsiteY7" fmla="*/ 4486177 h 5550990"/>
                  <a:gd name="connsiteX8" fmla="*/ 8329572 w 9144072"/>
                  <a:gd name="connsiteY8" fmla="*/ 5352436 h 5550990"/>
                  <a:gd name="connsiteX9" fmla="*/ 5917792 w 9144072"/>
                  <a:gd name="connsiteY9" fmla="*/ 5538158 h 5550990"/>
                  <a:gd name="connsiteX10" fmla="*/ 3157339 w 9144072"/>
                  <a:gd name="connsiteY10" fmla="*/ 5037826 h 5550990"/>
                  <a:gd name="connsiteX11" fmla="*/ 814572 w 9144072"/>
                  <a:gd name="connsiteY11" fmla="*/ 5352436 h 5550990"/>
                  <a:gd name="connsiteX12" fmla="*/ 72 w 9144072"/>
                  <a:gd name="connsiteY12" fmla="*/ 4537936 h 5550990"/>
                  <a:gd name="connsiteX13" fmla="*/ 327875 w 9144072"/>
                  <a:gd name="connsiteY13" fmla="*/ 2984739 h 5550990"/>
                  <a:gd name="connsiteX14" fmla="*/ 72 w 9144072"/>
                  <a:gd name="connsiteY14" fmla="*/ 1280036 h 5550990"/>
                  <a:gd name="connsiteX0" fmla="*/ 72 w 9144072"/>
                  <a:gd name="connsiteY0" fmla="*/ 1280036 h 5545698"/>
                  <a:gd name="connsiteX1" fmla="*/ 814572 w 9144072"/>
                  <a:gd name="connsiteY1" fmla="*/ 465536 h 5545698"/>
                  <a:gd name="connsiteX2" fmla="*/ 3105580 w 9144072"/>
                  <a:gd name="connsiteY2" fmla="*/ 0 h 5545698"/>
                  <a:gd name="connsiteX3" fmla="*/ 5986804 w 9144072"/>
                  <a:gd name="connsiteY3" fmla="*/ 414068 h 5545698"/>
                  <a:gd name="connsiteX4" fmla="*/ 8277814 w 9144072"/>
                  <a:gd name="connsiteY4" fmla="*/ 206743 h 5545698"/>
                  <a:gd name="connsiteX5" fmla="*/ 9144072 w 9144072"/>
                  <a:gd name="connsiteY5" fmla="*/ 1280036 h 5545698"/>
                  <a:gd name="connsiteX6" fmla="*/ 8919784 w 9144072"/>
                  <a:gd name="connsiteY6" fmla="*/ 3260785 h 5545698"/>
                  <a:gd name="connsiteX7" fmla="*/ 9144072 w 9144072"/>
                  <a:gd name="connsiteY7" fmla="*/ 4486177 h 5545698"/>
                  <a:gd name="connsiteX8" fmla="*/ 8329572 w 9144072"/>
                  <a:gd name="connsiteY8" fmla="*/ 5352436 h 5545698"/>
                  <a:gd name="connsiteX9" fmla="*/ 5917792 w 9144072"/>
                  <a:gd name="connsiteY9" fmla="*/ 5538158 h 5545698"/>
                  <a:gd name="connsiteX10" fmla="*/ 3157339 w 9144072"/>
                  <a:gd name="connsiteY10" fmla="*/ 5037826 h 5545698"/>
                  <a:gd name="connsiteX11" fmla="*/ 814572 w 9144072"/>
                  <a:gd name="connsiteY11" fmla="*/ 5352436 h 5545698"/>
                  <a:gd name="connsiteX12" fmla="*/ 72 w 9144072"/>
                  <a:gd name="connsiteY12" fmla="*/ 4537936 h 5545698"/>
                  <a:gd name="connsiteX13" fmla="*/ 327875 w 9144072"/>
                  <a:gd name="connsiteY13" fmla="*/ 2984739 h 5545698"/>
                  <a:gd name="connsiteX14" fmla="*/ 72 w 9144072"/>
                  <a:gd name="connsiteY14" fmla="*/ 1280036 h 5545698"/>
                  <a:gd name="connsiteX0" fmla="*/ 72 w 9144072"/>
                  <a:gd name="connsiteY0" fmla="*/ 1280036 h 5538158"/>
                  <a:gd name="connsiteX1" fmla="*/ 814572 w 9144072"/>
                  <a:gd name="connsiteY1" fmla="*/ 465536 h 5538158"/>
                  <a:gd name="connsiteX2" fmla="*/ 3105580 w 9144072"/>
                  <a:gd name="connsiteY2" fmla="*/ 0 h 5538158"/>
                  <a:gd name="connsiteX3" fmla="*/ 5986804 w 9144072"/>
                  <a:gd name="connsiteY3" fmla="*/ 414068 h 5538158"/>
                  <a:gd name="connsiteX4" fmla="*/ 8277814 w 9144072"/>
                  <a:gd name="connsiteY4" fmla="*/ 206743 h 5538158"/>
                  <a:gd name="connsiteX5" fmla="*/ 9144072 w 9144072"/>
                  <a:gd name="connsiteY5" fmla="*/ 1280036 h 5538158"/>
                  <a:gd name="connsiteX6" fmla="*/ 8919784 w 9144072"/>
                  <a:gd name="connsiteY6" fmla="*/ 3260785 h 5538158"/>
                  <a:gd name="connsiteX7" fmla="*/ 9144072 w 9144072"/>
                  <a:gd name="connsiteY7" fmla="*/ 4486177 h 5538158"/>
                  <a:gd name="connsiteX8" fmla="*/ 8329572 w 9144072"/>
                  <a:gd name="connsiteY8" fmla="*/ 5352436 h 5538158"/>
                  <a:gd name="connsiteX9" fmla="*/ 5917792 w 9144072"/>
                  <a:gd name="connsiteY9" fmla="*/ 5538158 h 5538158"/>
                  <a:gd name="connsiteX10" fmla="*/ 3157339 w 9144072"/>
                  <a:gd name="connsiteY10" fmla="*/ 5037826 h 5538158"/>
                  <a:gd name="connsiteX11" fmla="*/ 814572 w 9144072"/>
                  <a:gd name="connsiteY11" fmla="*/ 5352436 h 5538158"/>
                  <a:gd name="connsiteX12" fmla="*/ 72 w 9144072"/>
                  <a:gd name="connsiteY12" fmla="*/ 4537936 h 5538158"/>
                  <a:gd name="connsiteX13" fmla="*/ 327875 w 9144072"/>
                  <a:gd name="connsiteY13" fmla="*/ 2984739 h 5538158"/>
                  <a:gd name="connsiteX14" fmla="*/ 72 w 9144072"/>
                  <a:gd name="connsiteY14" fmla="*/ 1280036 h 5538158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617420"/>
                  <a:gd name="connsiteX1" fmla="*/ 814572 w 9144072"/>
                  <a:gd name="connsiteY1" fmla="*/ 465536 h 5617420"/>
                  <a:gd name="connsiteX2" fmla="*/ 3105580 w 9144072"/>
                  <a:gd name="connsiteY2" fmla="*/ 0 h 5617420"/>
                  <a:gd name="connsiteX3" fmla="*/ 5986804 w 9144072"/>
                  <a:gd name="connsiteY3" fmla="*/ 414068 h 5617420"/>
                  <a:gd name="connsiteX4" fmla="*/ 8277814 w 9144072"/>
                  <a:gd name="connsiteY4" fmla="*/ 206743 h 5617420"/>
                  <a:gd name="connsiteX5" fmla="*/ 9144072 w 9144072"/>
                  <a:gd name="connsiteY5" fmla="*/ 1280036 h 5617420"/>
                  <a:gd name="connsiteX6" fmla="*/ 8919784 w 9144072"/>
                  <a:gd name="connsiteY6" fmla="*/ 3260785 h 5617420"/>
                  <a:gd name="connsiteX7" fmla="*/ 9144072 w 9144072"/>
                  <a:gd name="connsiteY7" fmla="*/ 4486177 h 5617420"/>
                  <a:gd name="connsiteX8" fmla="*/ 8329572 w 9144072"/>
                  <a:gd name="connsiteY8" fmla="*/ 5352436 h 5617420"/>
                  <a:gd name="connsiteX9" fmla="*/ 5917792 w 9144072"/>
                  <a:gd name="connsiteY9" fmla="*/ 5538158 h 5617420"/>
                  <a:gd name="connsiteX10" fmla="*/ 2973790 w 9144072"/>
                  <a:gd name="connsiteY10" fmla="*/ 5503653 h 5617420"/>
                  <a:gd name="connsiteX11" fmla="*/ 814572 w 9144072"/>
                  <a:gd name="connsiteY11" fmla="*/ 5352436 h 5617420"/>
                  <a:gd name="connsiteX12" fmla="*/ 72 w 9144072"/>
                  <a:gd name="connsiteY12" fmla="*/ 4537936 h 5617420"/>
                  <a:gd name="connsiteX13" fmla="*/ 327875 w 9144072"/>
                  <a:gd name="connsiteY13" fmla="*/ 2984739 h 5617420"/>
                  <a:gd name="connsiteX14" fmla="*/ 72 w 9144072"/>
                  <a:gd name="connsiteY14" fmla="*/ 1280036 h 5617420"/>
                  <a:gd name="connsiteX0" fmla="*/ 72 w 9144072"/>
                  <a:gd name="connsiteY0" fmla="*/ 1280036 h 5541262"/>
                  <a:gd name="connsiteX1" fmla="*/ 814572 w 9144072"/>
                  <a:gd name="connsiteY1" fmla="*/ 465536 h 5541262"/>
                  <a:gd name="connsiteX2" fmla="*/ 3105580 w 9144072"/>
                  <a:gd name="connsiteY2" fmla="*/ 0 h 5541262"/>
                  <a:gd name="connsiteX3" fmla="*/ 5986804 w 9144072"/>
                  <a:gd name="connsiteY3" fmla="*/ 414068 h 5541262"/>
                  <a:gd name="connsiteX4" fmla="*/ 8277814 w 9144072"/>
                  <a:gd name="connsiteY4" fmla="*/ 206743 h 5541262"/>
                  <a:gd name="connsiteX5" fmla="*/ 9144072 w 9144072"/>
                  <a:gd name="connsiteY5" fmla="*/ 1280036 h 5541262"/>
                  <a:gd name="connsiteX6" fmla="*/ 8919784 w 9144072"/>
                  <a:gd name="connsiteY6" fmla="*/ 3260785 h 5541262"/>
                  <a:gd name="connsiteX7" fmla="*/ 9144072 w 9144072"/>
                  <a:gd name="connsiteY7" fmla="*/ 4486177 h 5541262"/>
                  <a:gd name="connsiteX8" fmla="*/ 8329572 w 9144072"/>
                  <a:gd name="connsiteY8" fmla="*/ 5352436 h 5541262"/>
                  <a:gd name="connsiteX9" fmla="*/ 5867734 w 9144072"/>
                  <a:gd name="connsiteY9" fmla="*/ 5434641 h 5541262"/>
                  <a:gd name="connsiteX10" fmla="*/ 2973790 w 9144072"/>
                  <a:gd name="connsiteY10" fmla="*/ 5503653 h 5541262"/>
                  <a:gd name="connsiteX11" fmla="*/ 814572 w 9144072"/>
                  <a:gd name="connsiteY11" fmla="*/ 5352436 h 5541262"/>
                  <a:gd name="connsiteX12" fmla="*/ 72 w 9144072"/>
                  <a:gd name="connsiteY12" fmla="*/ 4537936 h 5541262"/>
                  <a:gd name="connsiteX13" fmla="*/ 327875 w 9144072"/>
                  <a:gd name="connsiteY13" fmla="*/ 2984739 h 5541262"/>
                  <a:gd name="connsiteX14" fmla="*/ 72 w 9144072"/>
                  <a:gd name="connsiteY14" fmla="*/ 1280036 h 5541262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655267"/>
                  <a:gd name="connsiteX1" fmla="*/ 814572 w 9144072"/>
                  <a:gd name="connsiteY1" fmla="*/ 465536 h 5655267"/>
                  <a:gd name="connsiteX2" fmla="*/ 3105580 w 9144072"/>
                  <a:gd name="connsiteY2" fmla="*/ 0 h 5655267"/>
                  <a:gd name="connsiteX3" fmla="*/ 5986804 w 9144072"/>
                  <a:gd name="connsiteY3" fmla="*/ 414068 h 5655267"/>
                  <a:gd name="connsiteX4" fmla="*/ 8277814 w 9144072"/>
                  <a:gd name="connsiteY4" fmla="*/ 206743 h 5655267"/>
                  <a:gd name="connsiteX5" fmla="*/ 9144072 w 9144072"/>
                  <a:gd name="connsiteY5" fmla="*/ 1280036 h 5655267"/>
                  <a:gd name="connsiteX6" fmla="*/ 8919784 w 9144072"/>
                  <a:gd name="connsiteY6" fmla="*/ 3260785 h 5655267"/>
                  <a:gd name="connsiteX7" fmla="*/ 9144072 w 9144072"/>
                  <a:gd name="connsiteY7" fmla="*/ 4486177 h 5655267"/>
                  <a:gd name="connsiteX8" fmla="*/ 8329572 w 9144072"/>
                  <a:gd name="connsiteY8" fmla="*/ 5507712 h 5655267"/>
                  <a:gd name="connsiteX9" fmla="*/ 5867734 w 9144072"/>
                  <a:gd name="connsiteY9" fmla="*/ 5434641 h 5655267"/>
                  <a:gd name="connsiteX10" fmla="*/ 2973790 w 9144072"/>
                  <a:gd name="connsiteY10" fmla="*/ 5503653 h 5655267"/>
                  <a:gd name="connsiteX11" fmla="*/ 814572 w 9144072"/>
                  <a:gd name="connsiteY11" fmla="*/ 5352436 h 5655267"/>
                  <a:gd name="connsiteX12" fmla="*/ 72 w 9144072"/>
                  <a:gd name="connsiteY12" fmla="*/ 4537936 h 5655267"/>
                  <a:gd name="connsiteX13" fmla="*/ 327875 w 9144072"/>
                  <a:gd name="connsiteY13" fmla="*/ 2984739 h 5655267"/>
                  <a:gd name="connsiteX14" fmla="*/ 72 w 9144072"/>
                  <a:gd name="connsiteY14" fmla="*/ 1280036 h 565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144072" h="5655267">
                    <a:moveTo>
                      <a:pt x="72" y="1280036"/>
                    </a:moveTo>
                    <a:cubicBezTo>
                      <a:pt x="72" y="830200"/>
                      <a:pt x="364736" y="465536"/>
                      <a:pt x="814572" y="465536"/>
                    </a:cubicBezTo>
                    <a:cubicBezTo>
                      <a:pt x="2118830" y="465633"/>
                      <a:pt x="1801322" y="-97"/>
                      <a:pt x="3105580" y="0"/>
                    </a:cubicBezTo>
                    <a:cubicBezTo>
                      <a:pt x="4042984" y="80513"/>
                      <a:pt x="5049400" y="419819"/>
                      <a:pt x="5986804" y="414068"/>
                    </a:cubicBezTo>
                    <a:cubicBezTo>
                      <a:pt x="6750474" y="344960"/>
                      <a:pt x="7410627" y="155082"/>
                      <a:pt x="8277814" y="206743"/>
                    </a:cubicBezTo>
                    <a:cubicBezTo>
                      <a:pt x="8813914" y="258502"/>
                      <a:pt x="9144072" y="830200"/>
                      <a:pt x="9144072" y="1280036"/>
                    </a:cubicBezTo>
                    <a:cubicBezTo>
                      <a:pt x="9144072" y="1808014"/>
                      <a:pt x="8919784" y="2732807"/>
                      <a:pt x="8919784" y="3260785"/>
                    </a:cubicBezTo>
                    <a:lnTo>
                      <a:pt x="9144072" y="4486177"/>
                    </a:lnTo>
                    <a:cubicBezTo>
                      <a:pt x="9144072" y="4936013"/>
                      <a:pt x="8796661" y="5386942"/>
                      <a:pt x="8329572" y="5507712"/>
                    </a:cubicBezTo>
                    <a:cubicBezTo>
                      <a:pt x="7705595" y="5697419"/>
                      <a:pt x="6816037" y="5211031"/>
                      <a:pt x="5867734" y="5434641"/>
                    </a:cubicBezTo>
                    <a:cubicBezTo>
                      <a:pt x="4971189" y="5640998"/>
                      <a:pt x="3740896" y="5773271"/>
                      <a:pt x="2973790" y="5503653"/>
                    </a:cubicBezTo>
                    <a:cubicBezTo>
                      <a:pt x="2242927" y="5177203"/>
                      <a:pt x="1595494" y="5247566"/>
                      <a:pt x="814572" y="5352436"/>
                    </a:cubicBezTo>
                    <a:cubicBezTo>
                      <a:pt x="364736" y="5352436"/>
                      <a:pt x="72" y="4987772"/>
                      <a:pt x="72" y="4537936"/>
                    </a:cubicBezTo>
                    <a:cubicBezTo>
                      <a:pt x="-5679" y="4002951"/>
                      <a:pt x="333626" y="3519724"/>
                      <a:pt x="327875" y="2984739"/>
                    </a:cubicBezTo>
                    <a:cubicBezTo>
                      <a:pt x="333626" y="2433757"/>
                      <a:pt x="-5679" y="1831018"/>
                      <a:pt x="72" y="1280036"/>
                    </a:cubicBezTo>
                    <a:close/>
                  </a:path>
                </a:pathLst>
              </a:custGeom>
              <a:pattFill prst="pct5">
                <a:fgClr>
                  <a:schemeClr val="bg1"/>
                </a:fgClr>
                <a:bgClr>
                  <a:srgbClr val="3AC3A9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1"/>
                <a:endParaRPr lang="en-US" sz="4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สี่เหลี่ยมผืนผ้ามุมมน 2">
                <a:extLst>
                  <a:ext uri="{FF2B5EF4-FFF2-40B4-BE49-F238E27FC236}">
                    <a16:creationId xmlns:a16="http://schemas.microsoft.com/office/drawing/2014/main" id="{3235B01A-E909-4D5F-9F7A-E84181BC5A39}"/>
                  </a:ext>
                </a:extLst>
              </p:cNvPr>
              <p:cNvSpPr/>
              <p:nvPr/>
            </p:nvSpPr>
            <p:spPr>
              <a:xfrm>
                <a:off x="1027384" y="684747"/>
                <a:ext cx="10448355" cy="5655268"/>
              </a:xfrm>
              <a:custGeom>
                <a:avLst/>
                <a:gdLst>
                  <a:gd name="connsiteX0" fmla="*/ 0 w 9144000"/>
                  <a:gd name="connsiteY0" fmla="*/ 814500 h 4886900"/>
                  <a:gd name="connsiteX1" fmla="*/ 814500 w 9144000"/>
                  <a:gd name="connsiteY1" fmla="*/ 0 h 4886900"/>
                  <a:gd name="connsiteX2" fmla="*/ 8329500 w 9144000"/>
                  <a:gd name="connsiteY2" fmla="*/ 0 h 4886900"/>
                  <a:gd name="connsiteX3" fmla="*/ 9144000 w 9144000"/>
                  <a:gd name="connsiteY3" fmla="*/ 814500 h 4886900"/>
                  <a:gd name="connsiteX4" fmla="*/ 9144000 w 9144000"/>
                  <a:gd name="connsiteY4" fmla="*/ 4072400 h 4886900"/>
                  <a:gd name="connsiteX5" fmla="*/ 8329500 w 9144000"/>
                  <a:gd name="connsiteY5" fmla="*/ 4886900 h 4886900"/>
                  <a:gd name="connsiteX6" fmla="*/ 814500 w 9144000"/>
                  <a:gd name="connsiteY6" fmla="*/ 4886900 h 4886900"/>
                  <a:gd name="connsiteX7" fmla="*/ 0 w 9144000"/>
                  <a:gd name="connsiteY7" fmla="*/ 4072400 h 4886900"/>
                  <a:gd name="connsiteX8" fmla="*/ 0 w 9144000"/>
                  <a:gd name="connsiteY8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814572 w 9144072"/>
                  <a:gd name="connsiteY6" fmla="*/ 4886900 h 4886900"/>
                  <a:gd name="connsiteX7" fmla="*/ 72 w 9144072"/>
                  <a:gd name="connsiteY7" fmla="*/ 4072400 h 4886900"/>
                  <a:gd name="connsiteX8" fmla="*/ 327875 w 9144072"/>
                  <a:gd name="connsiteY8" fmla="*/ 2519203 h 4886900"/>
                  <a:gd name="connsiteX9" fmla="*/ 72 w 9144072"/>
                  <a:gd name="connsiteY9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20641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8919784 w 9144072"/>
                  <a:gd name="connsiteY4" fmla="*/ 2795249 h 4886900"/>
                  <a:gd name="connsiteX5" fmla="*/ 9144072 w 9144072"/>
                  <a:gd name="connsiteY5" fmla="*/ 4020641 h 4886900"/>
                  <a:gd name="connsiteX6" fmla="*/ 8329572 w 9144072"/>
                  <a:gd name="connsiteY6" fmla="*/ 4886900 h 4886900"/>
                  <a:gd name="connsiteX7" fmla="*/ 3157339 w 9144072"/>
                  <a:gd name="connsiteY7" fmla="*/ 4572290 h 4886900"/>
                  <a:gd name="connsiteX8" fmla="*/ 814572 w 9144072"/>
                  <a:gd name="connsiteY8" fmla="*/ 4886900 h 4886900"/>
                  <a:gd name="connsiteX9" fmla="*/ 72 w 9144072"/>
                  <a:gd name="connsiteY9" fmla="*/ 4072400 h 4886900"/>
                  <a:gd name="connsiteX10" fmla="*/ 327875 w 9144072"/>
                  <a:gd name="connsiteY10" fmla="*/ 2519203 h 4886900"/>
                  <a:gd name="connsiteX11" fmla="*/ 72 w 9144072"/>
                  <a:gd name="connsiteY11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4744599 w 9144072"/>
                  <a:gd name="connsiteY2" fmla="*/ 310841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5538229 w 9144072"/>
                  <a:gd name="connsiteY2" fmla="*/ 224577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8329572 w 9144072"/>
                  <a:gd name="connsiteY3" fmla="*/ 465536 h 5352436"/>
                  <a:gd name="connsiteX4" fmla="*/ 9144072 w 9144072"/>
                  <a:gd name="connsiteY4" fmla="*/ 1280036 h 5352436"/>
                  <a:gd name="connsiteX5" fmla="*/ 8919784 w 9144072"/>
                  <a:gd name="connsiteY5" fmla="*/ 3260785 h 5352436"/>
                  <a:gd name="connsiteX6" fmla="*/ 9144072 w 9144072"/>
                  <a:gd name="connsiteY6" fmla="*/ 4486177 h 5352436"/>
                  <a:gd name="connsiteX7" fmla="*/ 8329572 w 9144072"/>
                  <a:gd name="connsiteY7" fmla="*/ 5352436 h 5352436"/>
                  <a:gd name="connsiteX8" fmla="*/ 3157339 w 9144072"/>
                  <a:gd name="connsiteY8" fmla="*/ 5037826 h 5352436"/>
                  <a:gd name="connsiteX9" fmla="*/ 814572 w 9144072"/>
                  <a:gd name="connsiteY9" fmla="*/ 5352436 h 5352436"/>
                  <a:gd name="connsiteX10" fmla="*/ 72 w 9144072"/>
                  <a:gd name="connsiteY10" fmla="*/ 4537936 h 5352436"/>
                  <a:gd name="connsiteX11" fmla="*/ 327875 w 9144072"/>
                  <a:gd name="connsiteY11" fmla="*/ 2984739 h 5352436"/>
                  <a:gd name="connsiteX12" fmla="*/ 72 w 9144072"/>
                  <a:gd name="connsiteY12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329572 w 9144072"/>
                  <a:gd name="connsiteY4" fmla="*/ 465536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550990"/>
                  <a:gd name="connsiteX1" fmla="*/ 814572 w 9144072"/>
                  <a:gd name="connsiteY1" fmla="*/ 465536 h 5550990"/>
                  <a:gd name="connsiteX2" fmla="*/ 3105580 w 9144072"/>
                  <a:gd name="connsiteY2" fmla="*/ 0 h 5550990"/>
                  <a:gd name="connsiteX3" fmla="*/ 5986804 w 9144072"/>
                  <a:gd name="connsiteY3" fmla="*/ 414068 h 5550990"/>
                  <a:gd name="connsiteX4" fmla="*/ 8277814 w 9144072"/>
                  <a:gd name="connsiteY4" fmla="*/ 206743 h 5550990"/>
                  <a:gd name="connsiteX5" fmla="*/ 9144072 w 9144072"/>
                  <a:gd name="connsiteY5" fmla="*/ 1280036 h 5550990"/>
                  <a:gd name="connsiteX6" fmla="*/ 8919784 w 9144072"/>
                  <a:gd name="connsiteY6" fmla="*/ 3260785 h 5550990"/>
                  <a:gd name="connsiteX7" fmla="*/ 9144072 w 9144072"/>
                  <a:gd name="connsiteY7" fmla="*/ 4486177 h 5550990"/>
                  <a:gd name="connsiteX8" fmla="*/ 8329572 w 9144072"/>
                  <a:gd name="connsiteY8" fmla="*/ 5352436 h 5550990"/>
                  <a:gd name="connsiteX9" fmla="*/ 5917792 w 9144072"/>
                  <a:gd name="connsiteY9" fmla="*/ 5538158 h 5550990"/>
                  <a:gd name="connsiteX10" fmla="*/ 3157339 w 9144072"/>
                  <a:gd name="connsiteY10" fmla="*/ 5037826 h 5550990"/>
                  <a:gd name="connsiteX11" fmla="*/ 814572 w 9144072"/>
                  <a:gd name="connsiteY11" fmla="*/ 5352436 h 5550990"/>
                  <a:gd name="connsiteX12" fmla="*/ 72 w 9144072"/>
                  <a:gd name="connsiteY12" fmla="*/ 4537936 h 5550990"/>
                  <a:gd name="connsiteX13" fmla="*/ 327875 w 9144072"/>
                  <a:gd name="connsiteY13" fmla="*/ 2984739 h 5550990"/>
                  <a:gd name="connsiteX14" fmla="*/ 72 w 9144072"/>
                  <a:gd name="connsiteY14" fmla="*/ 1280036 h 5550990"/>
                  <a:gd name="connsiteX0" fmla="*/ 72 w 9144072"/>
                  <a:gd name="connsiteY0" fmla="*/ 1280036 h 5545698"/>
                  <a:gd name="connsiteX1" fmla="*/ 814572 w 9144072"/>
                  <a:gd name="connsiteY1" fmla="*/ 465536 h 5545698"/>
                  <a:gd name="connsiteX2" fmla="*/ 3105580 w 9144072"/>
                  <a:gd name="connsiteY2" fmla="*/ 0 h 5545698"/>
                  <a:gd name="connsiteX3" fmla="*/ 5986804 w 9144072"/>
                  <a:gd name="connsiteY3" fmla="*/ 414068 h 5545698"/>
                  <a:gd name="connsiteX4" fmla="*/ 8277814 w 9144072"/>
                  <a:gd name="connsiteY4" fmla="*/ 206743 h 5545698"/>
                  <a:gd name="connsiteX5" fmla="*/ 9144072 w 9144072"/>
                  <a:gd name="connsiteY5" fmla="*/ 1280036 h 5545698"/>
                  <a:gd name="connsiteX6" fmla="*/ 8919784 w 9144072"/>
                  <a:gd name="connsiteY6" fmla="*/ 3260785 h 5545698"/>
                  <a:gd name="connsiteX7" fmla="*/ 9144072 w 9144072"/>
                  <a:gd name="connsiteY7" fmla="*/ 4486177 h 5545698"/>
                  <a:gd name="connsiteX8" fmla="*/ 8329572 w 9144072"/>
                  <a:gd name="connsiteY8" fmla="*/ 5352436 h 5545698"/>
                  <a:gd name="connsiteX9" fmla="*/ 5917792 w 9144072"/>
                  <a:gd name="connsiteY9" fmla="*/ 5538158 h 5545698"/>
                  <a:gd name="connsiteX10" fmla="*/ 3157339 w 9144072"/>
                  <a:gd name="connsiteY10" fmla="*/ 5037826 h 5545698"/>
                  <a:gd name="connsiteX11" fmla="*/ 814572 w 9144072"/>
                  <a:gd name="connsiteY11" fmla="*/ 5352436 h 5545698"/>
                  <a:gd name="connsiteX12" fmla="*/ 72 w 9144072"/>
                  <a:gd name="connsiteY12" fmla="*/ 4537936 h 5545698"/>
                  <a:gd name="connsiteX13" fmla="*/ 327875 w 9144072"/>
                  <a:gd name="connsiteY13" fmla="*/ 2984739 h 5545698"/>
                  <a:gd name="connsiteX14" fmla="*/ 72 w 9144072"/>
                  <a:gd name="connsiteY14" fmla="*/ 1280036 h 5545698"/>
                  <a:gd name="connsiteX0" fmla="*/ 72 w 9144072"/>
                  <a:gd name="connsiteY0" fmla="*/ 1280036 h 5538158"/>
                  <a:gd name="connsiteX1" fmla="*/ 814572 w 9144072"/>
                  <a:gd name="connsiteY1" fmla="*/ 465536 h 5538158"/>
                  <a:gd name="connsiteX2" fmla="*/ 3105580 w 9144072"/>
                  <a:gd name="connsiteY2" fmla="*/ 0 h 5538158"/>
                  <a:gd name="connsiteX3" fmla="*/ 5986804 w 9144072"/>
                  <a:gd name="connsiteY3" fmla="*/ 414068 h 5538158"/>
                  <a:gd name="connsiteX4" fmla="*/ 8277814 w 9144072"/>
                  <a:gd name="connsiteY4" fmla="*/ 206743 h 5538158"/>
                  <a:gd name="connsiteX5" fmla="*/ 9144072 w 9144072"/>
                  <a:gd name="connsiteY5" fmla="*/ 1280036 h 5538158"/>
                  <a:gd name="connsiteX6" fmla="*/ 8919784 w 9144072"/>
                  <a:gd name="connsiteY6" fmla="*/ 3260785 h 5538158"/>
                  <a:gd name="connsiteX7" fmla="*/ 9144072 w 9144072"/>
                  <a:gd name="connsiteY7" fmla="*/ 4486177 h 5538158"/>
                  <a:gd name="connsiteX8" fmla="*/ 8329572 w 9144072"/>
                  <a:gd name="connsiteY8" fmla="*/ 5352436 h 5538158"/>
                  <a:gd name="connsiteX9" fmla="*/ 5917792 w 9144072"/>
                  <a:gd name="connsiteY9" fmla="*/ 5538158 h 5538158"/>
                  <a:gd name="connsiteX10" fmla="*/ 3157339 w 9144072"/>
                  <a:gd name="connsiteY10" fmla="*/ 5037826 h 5538158"/>
                  <a:gd name="connsiteX11" fmla="*/ 814572 w 9144072"/>
                  <a:gd name="connsiteY11" fmla="*/ 5352436 h 5538158"/>
                  <a:gd name="connsiteX12" fmla="*/ 72 w 9144072"/>
                  <a:gd name="connsiteY12" fmla="*/ 4537936 h 5538158"/>
                  <a:gd name="connsiteX13" fmla="*/ 327875 w 9144072"/>
                  <a:gd name="connsiteY13" fmla="*/ 2984739 h 5538158"/>
                  <a:gd name="connsiteX14" fmla="*/ 72 w 9144072"/>
                  <a:gd name="connsiteY14" fmla="*/ 1280036 h 5538158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617420"/>
                  <a:gd name="connsiteX1" fmla="*/ 814572 w 9144072"/>
                  <a:gd name="connsiteY1" fmla="*/ 465536 h 5617420"/>
                  <a:gd name="connsiteX2" fmla="*/ 3105580 w 9144072"/>
                  <a:gd name="connsiteY2" fmla="*/ 0 h 5617420"/>
                  <a:gd name="connsiteX3" fmla="*/ 5986804 w 9144072"/>
                  <a:gd name="connsiteY3" fmla="*/ 414068 h 5617420"/>
                  <a:gd name="connsiteX4" fmla="*/ 8277814 w 9144072"/>
                  <a:gd name="connsiteY4" fmla="*/ 206743 h 5617420"/>
                  <a:gd name="connsiteX5" fmla="*/ 9144072 w 9144072"/>
                  <a:gd name="connsiteY5" fmla="*/ 1280036 h 5617420"/>
                  <a:gd name="connsiteX6" fmla="*/ 8919784 w 9144072"/>
                  <a:gd name="connsiteY6" fmla="*/ 3260785 h 5617420"/>
                  <a:gd name="connsiteX7" fmla="*/ 9144072 w 9144072"/>
                  <a:gd name="connsiteY7" fmla="*/ 4486177 h 5617420"/>
                  <a:gd name="connsiteX8" fmla="*/ 8329572 w 9144072"/>
                  <a:gd name="connsiteY8" fmla="*/ 5352436 h 5617420"/>
                  <a:gd name="connsiteX9" fmla="*/ 5917792 w 9144072"/>
                  <a:gd name="connsiteY9" fmla="*/ 5538158 h 5617420"/>
                  <a:gd name="connsiteX10" fmla="*/ 2973790 w 9144072"/>
                  <a:gd name="connsiteY10" fmla="*/ 5503653 h 5617420"/>
                  <a:gd name="connsiteX11" fmla="*/ 814572 w 9144072"/>
                  <a:gd name="connsiteY11" fmla="*/ 5352436 h 5617420"/>
                  <a:gd name="connsiteX12" fmla="*/ 72 w 9144072"/>
                  <a:gd name="connsiteY12" fmla="*/ 4537936 h 5617420"/>
                  <a:gd name="connsiteX13" fmla="*/ 327875 w 9144072"/>
                  <a:gd name="connsiteY13" fmla="*/ 2984739 h 5617420"/>
                  <a:gd name="connsiteX14" fmla="*/ 72 w 9144072"/>
                  <a:gd name="connsiteY14" fmla="*/ 1280036 h 5617420"/>
                  <a:gd name="connsiteX0" fmla="*/ 72 w 9144072"/>
                  <a:gd name="connsiteY0" fmla="*/ 1280036 h 5541262"/>
                  <a:gd name="connsiteX1" fmla="*/ 814572 w 9144072"/>
                  <a:gd name="connsiteY1" fmla="*/ 465536 h 5541262"/>
                  <a:gd name="connsiteX2" fmla="*/ 3105580 w 9144072"/>
                  <a:gd name="connsiteY2" fmla="*/ 0 h 5541262"/>
                  <a:gd name="connsiteX3" fmla="*/ 5986804 w 9144072"/>
                  <a:gd name="connsiteY3" fmla="*/ 414068 h 5541262"/>
                  <a:gd name="connsiteX4" fmla="*/ 8277814 w 9144072"/>
                  <a:gd name="connsiteY4" fmla="*/ 206743 h 5541262"/>
                  <a:gd name="connsiteX5" fmla="*/ 9144072 w 9144072"/>
                  <a:gd name="connsiteY5" fmla="*/ 1280036 h 5541262"/>
                  <a:gd name="connsiteX6" fmla="*/ 8919784 w 9144072"/>
                  <a:gd name="connsiteY6" fmla="*/ 3260785 h 5541262"/>
                  <a:gd name="connsiteX7" fmla="*/ 9144072 w 9144072"/>
                  <a:gd name="connsiteY7" fmla="*/ 4486177 h 5541262"/>
                  <a:gd name="connsiteX8" fmla="*/ 8329572 w 9144072"/>
                  <a:gd name="connsiteY8" fmla="*/ 5352436 h 5541262"/>
                  <a:gd name="connsiteX9" fmla="*/ 5867734 w 9144072"/>
                  <a:gd name="connsiteY9" fmla="*/ 5434641 h 5541262"/>
                  <a:gd name="connsiteX10" fmla="*/ 2973790 w 9144072"/>
                  <a:gd name="connsiteY10" fmla="*/ 5503653 h 5541262"/>
                  <a:gd name="connsiteX11" fmla="*/ 814572 w 9144072"/>
                  <a:gd name="connsiteY11" fmla="*/ 5352436 h 5541262"/>
                  <a:gd name="connsiteX12" fmla="*/ 72 w 9144072"/>
                  <a:gd name="connsiteY12" fmla="*/ 4537936 h 5541262"/>
                  <a:gd name="connsiteX13" fmla="*/ 327875 w 9144072"/>
                  <a:gd name="connsiteY13" fmla="*/ 2984739 h 5541262"/>
                  <a:gd name="connsiteX14" fmla="*/ 72 w 9144072"/>
                  <a:gd name="connsiteY14" fmla="*/ 1280036 h 5541262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655267"/>
                  <a:gd name="connsiteX1" fmla="*/ 814572 w 9144072"/>
                  <a:gd name="connsiteY1" fmla="*/ 465536 h 5655267"/>
                  <a:gd name="connsiteX2" fmla="*/ 3105580 w 9144072"/>
                  <a:gd name="connsiteY2" fmla="*/ 0 h 5655267"/>
                  <a:gd name="connsiteX3" fmla="*/ 5986804 w 9144072"/>
                  <a:gd name="connsiteY3" fmla="*/ 414068 h 5655267"/>
                  <a:gd name="connsiteX4" fmla="*/ 8277814 w 9144072"/>
                  <a:gd name="connsiteY4" fmla="*/ 206743 h 5655267"/>
                  <a:gd name="connsiteX5" fmla="*/ 9144072 w 9144072"/>
                  <a:gd name="connsiteY5" fmla="*/ 1280036 h 5655267"/>
                  <a:gd name="connsiteX6" fmla="*/ 8919784 w 9144072"/>
                  <a:gd name="connsiteY6" fmla="*/ 3260785 h 5655267"/>
                  <a:gd name="connsiteX7" fmla="*/ 9144072 w 9144072"/>
                  <a:gd name="connsiteY7" fmla="*/ 4486177 h 5655267"/>
                  <a:gd name="connsiteX8" fmla="*/ 8329572 w 9144072"/>
                  <a:gd name="connsiteY8" fmla="*/ 5507712 h 5655267"/>
                  <a:gd name="connsiteX9" fmla="*/ 5867734 w 9144072"/>
                  <a:gd name="connsiteY9" fmla="*/ 5434641 h 5655267"/>
                  <a:gd name="connsiteX10" fmla="*/ 2973790 w 9144072"/>
                  <a:gd name="connsiteY10" fmla="*/ 5503653 h 5655267"/>
                  <a:gd name="connsiteX11" fmla="*/ 814572 w 9144072"/>
                  <a:gd name="connsiteY11" fmla="*/ 5352436 h 5655267"/>
                  <a:gd name="connsiteX12" fmla="*/ 72 w 9144072"/>
                  <a:gd name="connsiteY12" fmla="*/ 4537936 h 5655267"/>
                  <a:gd name="connsiteX13" fmla="*/ 327875 w 9144072"/>
                  <a:gd name="connsiteY13" fmla="*/ 2984739 h 5655267"/>
                  <a:gd name="connsiteX14" fmla="*/ 72 w 9144072"/>
                  <a:gd name="connsiteY14" fmla="*/ 1280036 h 565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144072" h="5655267">
                    <a:moveTo>
                      <a:pt x="72" y="1280036"/>
                    </a:moveTo>
                    <a:cubicBezTo>
                      <a:pt x="72" y="830200"/>
                      <a:pt x="364736" y="465536"/>
                      <a:pt x="814572" y="465536"/>
                    </a:cubicBezTo>
                    <a:cubicBezTo>
                      <a:pt x="2118830" y="465633"/>
                      <a:pt x="1801322" y="-97"/>
                      <a:pt x="3105580" y="0"/>
                    </a:cubicBezTo>
                    <a:cubicBezTo>
                      <a:pt x="4042984" y="80513"/>
                      <a:pt x="5049400" y="419819"/>
                      <a:pt x="5986804" y="414068"/>
                    </a:cubicBezTo>
                    <a:cubicBezTo>
                      <a:pt x="6750474" y="344960"/>
                      <a:pt x="7410627" y="155082"/>
                      <a:pt x="8277814" y="206743"/>
                    </a:cubicBezTo>
                    <a:cubicBezTo>
                      <a:pt x="8813914" y="258502"/>
                      <a:pt x="9144072" y="830200"/>
                      <a:pt x="9144072" y="1280036"/>
                    </a:cubicBezTo>
                    <a:cubicBezTo>
                      <a:pt x="9144072" y="1808014"/>
                      <a:pt x="8919784" y="2732807"/>
                      <a:pt x="8919784" y="3260785"/>
                    </a:cubicBezTo>
                    <a:lnTo>
                      <a:pt x="9144072" y="4486177"/>
                    </a:lnTo>
                    <a:cubicBezTo>
                      <a:pt x="9144072" y="4936013"/>
                      <a:pt x="8796661" y="5386942"/>
                      <a:pt x="8329572" y="5507712"/>
                    </a:cubicBezTo>
                    <a:cubicBezTo>
                      <a:pt x="7705595" y="5697419"/>
                      <a:pt x="6816037" y="5211031"/>
                      <a:pt x="5867734" y="5434641"/>
                    </a:cubicBezTo>
                    <a:cubicBezTo>
                      <a:pt x="4971189" y="5640998"/>
                      <a:pt x="3740896" y="5773271"/>
                      <a:pt x="2973790" y="5503653"/>
                    </a:cubicBezTo>
                    <a:cubicBezTo>
                      <a:pt x="2242927" y="5177203"/>
                      <a:pt x="1595494" y="5247566"/>
                      <a:pt x="814572" y="5352436"/>
                    </a:cubicBezTo>
                    <a:cubicBezTo>
                      <a:pt x="364736" y="5352436"/>
                      <a:pt x="72" y="4987772"/>
                      <a:pt x="72" y="4537936"/>
                    </a:cubicBezTo>
                    <a:cubicBezTo>
                      <a:pt x="-5679" y="4002951"/>
                      <a:pt x="333626" y="3519724"/>
                      <a:pt x="327875" y="2984739"/>
                    </a:cubicBezTo>
                    <a:cubicBezTo>
                      <a:pt x="333626" y="2433757"/>
                      <a:pt x="-5679" y="1831018"/>
                      <a:pt x="72" y="128003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20000"/>
                      <a:lumOff val="80000"/>
                    </a:schemeClr>
                  </a:gs>
                  <a:gs pos="37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1"/>
                <a:endParaRPr lang="en-US" sz="44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" name="Rectangle 33">
              <a:extLst>
                <a:ext uri="{FF2B5EF4-FFF2-40B4-BE49-F238E27FC236}">
                  <a16:creationId xmlns:a16="http://schemas.microsoft.com/office/drawing/2014/main" id="{CB50DF28-B101-4DA3-A762-56741F3249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4068" y="2954186"/>
              <a:ext cx="4173847" cy="7223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4400" b="1" dirty="0" err="1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rgbClr val="1F6678"/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Avo" panose="02040603050506020204" pitchFamily="18" charset="0"/>
                </a:rPr>
                <a:t>Số</a:t>
              </a:r>
              <a:r>
                <a:rPr lang="en-US" altLang="en-US" sz="4400" b="1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rgbClr val="1F6678"/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4400" b="1" dirty="0" err="1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rgbClr val="1F6678"/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Avo" panose="02040603050506020204" pitchFamily="18" charset="0"/>
                </a:rPr>
                <a:t>nào</a:t>
              </a:r>
              <a:r>
                <a:rPr lang="en-US" altLang="en-US" sz="4400" b="1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rgbClr val="1F6678"/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Avo" panose="02040603050506020204" pitchFamily="18" charset="0"/>
                </a:rPr>
                <a:t> chia </a:t>
              </a:r>
              <a:r>
                <a:rPr lang="en-US" altLang="en-US" sz="4400" b="1" dirty="0" err="1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rgbClr val="1F6678"/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Avo" panose="02040603050506020204" pitchFamily="18" charset="0"/>
                </a:rPr>
                <a:t>hết</a:t>
              </a:r>
              <a:r>
                <a:rPr lang="en-US" altLang="en-US" sz="4400" b="1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rgbClr val="1F6678"/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4400" b="1" dirty="0" err="1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rgbClr val="1F6678"/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Avo" panose="02040603050506020204" pitchFamily="18" charset="0"/>
                </a:rPr>
                <a:t>cho</a:t>
              </a:r>
              <a:r>
                <a:rPr lang="en-US" altLang="en-US" sz="4400" b="1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rgbClr val="1F6678"/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Avo" panose="02040603050506020204" pitchFamily="18" charset="0"/>
                </a:rPr>
                <a:t> 2?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9B8D32C-4E0C-47A6-8E83-1CC3DB9F1D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991" r="64831" b="51887"/>
            <a:stretch/>
          </p:blipFill>
          <p:spPr>
            <a:xfrm>
              <a:off x="907536" y="2539259"/>
              <a:ext cx="926966" cy="1686406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43AC061-50C2-4348-8D0F-E2DC9E37B9C3}"/>
              </a:ext>
            </a:extLst>
          </p:cNvPr>
          <p:cNvGrpSpPr/>
          <p:nvPr/>
        </p:nvGrpSpPr>
        <p:grpSpPr>
          <a:xfrm>
            <a:off x="2133256" y="4916457"/>
            <a:ext cx="8526317" cy="1793433"/>
            <a:chOff x="932762" y="4554145"/>
            <a:chExt cx="5132761" cy="1767136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05DDF59-455A-4540-966F-9E40F0FA1369}"/>
                </a:ext>
              </a:extLst>
            </p:cNvPr>
            <p:cNvGrpSpPr/>
            <p:nvPr/>
          </p:nvGrpSpPr>
          <p:grpSpPr>
            <a:xfrm>
              <a:off x="1049038" y="4554145"/>
              <a:ext cx="5016485" cy="1646544"/>
              <a:chOff x="1027384" y="404137"/>
              <a:chExt cx="10642347" cy="5935878"/>
            </a:xfrm>
          </p:grpSpPr>
          <p:sp>
            <p:nvSpPr>
              <p:cNvPr id="17" name="สี่เหลี่ยมผืนผ้ามุมมน 2">
                <a:extLst>
                  <a:ext uri="{FF2B5EF4-FFF2-40B4-BE49-F238E27FC236}">
                    <a16:creationId xmlns:a16="http://schemas.microsoft.com/office/drawing/2014/main" id="{21BA2700-9B9E-4079-B0AC-E1611447D740}"/>
                  </a:ext>
                </a:extLst>
              </p:cNvPr>
              <p:cNvSpPr/>
              <p:nvPr/>
            </p:nvSpPr>
            <p:spPr>
              <a:xfrm>
                <a:off x="1153351" y="404137"/>
                <a:ext cx="10516380" cy="5789740"/>
              </a:xfrm>
              <a:custGeom>
                <a:avLst/>
                <a:gdLst>
                  <a:gd name="connsiteX0" fmla="*/ 0 w 9144000"/>
                  <a:gd name="connsiteY0" fmla="*/ 814500 h 4886900"/>
                  <a:gd name="connsiteX1" fmla="*/ 814500 w 9144000"/>
                  <a:gd name="connsiteY1" fmla="*/ 0 h 4886900"/>
                  <a:gd name="connsiteX2" fmla="*/ 8329500 w 9144000"/>
                  <a:gd name="connsiteY2" fmla="*/ 0 h 4886900"/>
                  <a:gd name="connsiteX3" fmla="*/ 9144000 w 9144000"/>
                  <a:gd name="connsiteY3" fmla="*/ 814500 h 4886900"/>
                  <a:gd name="connsiteX4" fmla="*/ 9144000 w 9144000"/>
                  <a:gd name="connsiteY4" fmla="*/ 4072400 h 4886900"/>
                  <a:gd name="connsiteX5" fmla="*/ 8329500 w 9144000"/>
                  <a:gd name="connsiteY5" fmla="*/ 4886900 h 4886900"/>
                  <a:gd name="connsiteX6" fmla="*/ 814500 w 9144000"/>
                  <a:gd name="connsiteY6" fmla="*/ 4886900 h 4886900"/>
                  <a:gd name="connsiteX7" fmla="*/ 0 w 9144000"/>
                  <a:gd name="connsiteY7" fmla="*/ 4072400 h 4886900"/>
                  <a:gd name="connsiteX8" fmla="*/ 0 w 9144000"/>
                  <a:gd name="connsiteY8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814572 w 9144072"/>
                  <a:gd name="connsiteY6" fmla="*/ 4886900 h 4886900"/>
                  <a:gd name="connsiteX7" fmla="*/ 72 w 9144072"/>
                  <a:gd name="connsiteY7" fmla="*/ 4072400 h 4886900"/>
                  <a:gd name="connsiteX8" fmla="*/ 327875 w 9144072"/>
                  <a:gd name="connsiteY8" fmla="*/ 2519203 h 4886900"/>
                  <a:gd name="connsiteX9" fmla="*/ 72 w 9144072"/>
                  <a:gd name="connsiteY9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20641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8919784 w 9144072"/>
                  <a:gd name="connsiteY4" fmla="*/ 2795249 h 4886900"/>
                  <a:gd name="connsiteX5" fmla="*/ 9144072 w 9144072"/>
                  <a:gd name="connsiteY5" fmla="*/ 4020641 h 4886900"/>
                  <a:gd name="connsiteX6" fmla="*/ 8329572 w 9144072"/>
                  <a:gd name="connsiteY6" fmla="*/ 4886900 h 4886900"/>
                  <a:gd name="connsiteX7" fmla="*/ 3157339 w 9144072"/>
                  <a:gd name="connsiteY7" fmla="*/ 4572290 h 4886900"/>
                  <a:gd name="connsiteX8" fmla="*/ 814572 w 9144072"/>
                  <a:gd name="connsiteY8" fmla="*/ 4886900 h 4886900"/>
                  <a:gd name="connsiteX9" fmla="*/ 72 w 9144072"/>
                  <a:gd name="connsiteY9" fmla="*/ 4072400 h 4886900"/>
                  <a:gd name="connsiteX10" fmla="*/ 327875 w 9144072"/>
                  <a:gd name="connsiteY10" fmla="*/ 2519203 h 4886900"/>
                  <a:gd name="connsiteX11" fmla="*/ 72 w 9144072"/>
                  <a:gd name="connsiteY11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4744599 w 9144072"/>
                  <a:gd name="connsiteY2" fmla="*/ 310841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5538229 w 9144072"/>
                  <a:gd name="connsiteY2" fmla="*/ 224577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8329572 w 9144072"/>
                  <a:gd name="connsiteY3" fmla="*/ 465536 h 5352436"/>
                  <a:gd name="connsiteX4" fmla="*/ 9144072 w 9144072"/>
                  <a:gd name="connsiteY4" fmla="*/ 1280036 h 5352436"/>
                  <a:gd name="connsiteX5" fmla="*/ 8919784 w 9144072"/>
                  <a:gd name="connsiteY5" fmla="*/ 3260785 h 5352436"/>
                  <a:gd name="connsiteX6" fmla="*/ 9144072 w 9144072"/>
                  <a:gd name="connsiteY6" fmla="*/ 4486177 h 5352436"/>
                  <a:gd name="connsiteX7" fmla="*/ 8329572 w 9144072"/>
                  <a:gd name="connsiteY7" fmla="*/ 5352436 h 5352436"/>
                  <a:gd name="connsiteX8" fmla="*/ 3157339 w 9144072"/>
                  <a:gd name="connsiteY8" fmla="*/ 5037826 h 5352436"/>
                  <a:gd name="connsiteX9" fmla="*/ 814572 w 9144072"/>
                  <a:gd name="connsiteY9" fmla="*/ 5352436 h 5352436"/>
                  <a:gd name="connsiteX10" fmla="*/ 72 w 9144072"/>
                  <a:gd name="connsiteY10" fmla="*/ 4537936 h 5352436"/>
                  <a:gd name="connsiteX11" fmla="*/ 327875 w 9144072"/>
                  <a:gd name="connsiteY11" fmla="*/ 2984739 h 5352436"/>
                  <a:gd name="connsiteX12" fmla="*/ 72 w 9144072"/>
                  <a:gd name="connsiteY12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329572 w 9144072"/>
                  <a:gd name="connsiteY4" fmla="*/ 465536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550990"/>
                  <a:gd name="connsiteX1" fmla="*/ 814572 w 9144072"/>
                  <a:gd name="connsiteY1" fmla="*/ 465536 h 5550990"/>
                  <a:gd name="connsiteX2" fmla="*/ 3105580 w 9144072"/>
                  <a:gd name="connsiteY2" fmla="*/ 0 h 5550990"/>
                  <a:gd name="connsiteX3" fmla="*/ 5986804 w 9144072"/>
                  <a:gd name="connsiteY3" fmla="*/ 414068 h 5550990"/>
                  <a:gd name="connsiteX4" fmla="*/ 8277814 w 9144072"/>
                  <a:gd name="connsiteY4" fmla="*/ 206743 h 5550990"/>
                  <a:gd name="connsiteX5" fmla="*/ 9144072 w 9144072"/>
                  <a:gd name="connsiteY5" fmla="*/ 1280036 h 5550990"/>
                  <a:gd name="connsiteX6" fmla="*/ 8919784 w 9144072"/>
                  <a:gd name="connsiteY6" fmla="*/ 3260785 h 5550990"/>
                  <a:gd name="connsiteX7" fmla="*/ 9144072 w 9144072"/>
                  <a:gd name="connsiteY7" fmla="*/ 4486177 h 5550990"/>
                  <a:gd name="connsiteX8" fmla="*/ 8329572 w 9144072"/>
                  <a:gd name="connsiteY8" fmla="*/ 5352436 h 5550990"/>
                  <a:gd name="connsiteX9" fmla="*/ 5917792 w 9144072"/>
                  <a:gd name="connsiteY9" fmla="*/ 5538158 h 5550990"/>
                  <a:gd name="connsiteX10" fmla="*/ 3157339 w 9144072"/>
                  <a:gd name="connsiteY10" fmla="*/ 5037826 h 5550990"/>
                  <a:gd name="connsiteX11" fmla="*/ 814572 w 9144072"/>
                  <a:gd name="connsiteY11" fmla="*/ 5352436 h 5550990"/>
                  <a:gd name="connsiteX12" fmla="*/ 72 w 9144072"/>
                  <a:gd name="connsiteY12" fmla="*/ 4537936 h 5550990"/>
                  <a:gd name="connsiteX13" fmla="*/ 327875 w 9144072"/>
                  <a:gd name="connsiteY13" fmla="*/ 2984739 h 5550990"/>
                  <a:gd name="connsiteX14" fmla="*/ 72 w 9144072"/>
                  <a:gd name="connsiteY14" fmla="*/ 1280036 h 5550990"/>
                  <a:gd name="connsiteX0" fmla="*/ 72 w 9144072"/>
                  <a:gd name="connsiteY0" fmla="*/ 1280036 h 5545698"/>
                  <a:gd name="connsiteX1" fmla="*/ 814572 w 9144072"/>
                  <a:gd name="connsiteY1" fmla="*/ 465536 h 5545698"/>
                  <a:gd name="connsiteX2" fmla="*/ 3105580 w 9144072"/>
                  <a:gd name="connsiteY2" fmla="*/ 0 h 5545698"/>
                  <a:gd name="connsiteX3" fmla="*/ 5986804 w 9144072"/>
                  <a:gd name="connsiteY3" fmla="*/ 414068 h 5545698"/>
                  <a:gd name="connsiteX4" fmla="*/ 8277814 w 9144072"/>
                  <a:gd name="connsiteY4" fmla="*/ 206743 h 5545698"/>
                  <a:gd name="connsiteX5" fmla="*/ 9144072 w 9144072"/>
                  <a:gd name="connsiteY5" fmla="*/ 1280036 h 5545698"/>
                  <a:gd name="connsiteX6" fmla="*/ 8919784 w 9144072"/>
                  <a:gd name="connsiteY6" fmla="*/ 3260785 h 5545698"/>
                  <a:gd name="connsiteX7" fmla="*/ 9144072 w 9144072"/>
                  <a:gd name="connsiteY7" fmla="*/ 4486177 h 5545698"/>
                  <a:gd name="connsiteX8" fmla="*/ 8329572 w 9144072"/>
                  <a:gd name="connsiteY8" fmla="*/ 5352436 h 5545698"/>
                  <a:gd name="connsiteX9" fmla="*/ 5917792 w 9144072"/>
                  <a:gd name="connsiteY9" fmla="*/ 5538158 h 5545698"/>
                  <a:gd name="connsiteX10" fmla="*/ 3157339 w 9144072"/>
                  <a:gd name="connsiteY10" fmla="*/ 5037826 h 5545698"/>
                  <a:gd name="connsiteX11" fmla="*/ 814572 w 9144072"/>
                  <a:gd name="connsiteY11" fmla="*/ 5352436 h 5545698"/>
                  <a:gd name="connsiteX12" fmla="*/ 72 w 9144072"/>
                  <a:gd name="connsiteY12" fmla="*/ 4537936 h 5545698"/>
                  <a:gd name="connsiteX13" fmla="*/ 327875 w 9144072"/>
                  <a:gd name="connsiteY13" fmla="*/ 2984739 h 5545698"/>
                  <a:gd name="connsiteX14" fmla="*/ 72 w 9144072"/>
                  <a:gd name="connsiteY14" fmla="*/ 1280036 h 5545698"/>
                  <a:gd name="connsiteX0" fmla="*/ 72 w 9144072"/>
                  <a:gd name="connsiteY0" fmla="*/ 1280036 h 5538158"/>
                  <a:gd name="connsiteX1" fmla="*/ 814572 w 9144072"/>
                  <a:gd name="connsiteY1" fmla="*/ 465536 h 5538158"/>
                  <a:gd name="connsiteX2" fmla="*/ 3105580 w 9144072"/>
                  <a:gd name="connsiteY2" fmla="*/ 0 h 5538158"/>
                  <a:gd name="connsiteX3" fmla="*/ 5986804 w 9144072"/>
                  <a:gd name="connsiteY3" fmla="*/ 414068 h 5538158"/>
                  <a:gd name="connsiteX4" fmla="*/ 8277814 w 9144072"/>
                  <a:gd name="connsiteY4" fmla="*/ 206743 h 5538158"/>
                  <a:gd name="connsiteX5" fmla="*/ 9144072 w 9144072"/>
                  <a:gd name="connsiteY5" fmla="*/ 1280036 h 5538158"/>
                  <a:gd name="connsiteX6" fmla="*/ 8919784 w 9144072"/>
                  <a:gd name="connsiteY6" fmla="*/ 3260785 h 5538158"/>
                  <a:gd name="connsiteX7" fmla="*/ 9144072 w 9144072"/>
                  <a:gd name="connsiteY7" fmla="*/ 4486177 h 5538158"/>
                  <a:gd name="connsiteX8" fmla="*/ 8329572 w 9144072"/>
                  <a:gd name="connsiteY8" fmla="*/ 5352436 h 5538158"/>
                  <a:gd name="connsiteX9" fmla="*/ 5917792 w 9144072"/>
                  <a:gd name="connsiteY9" fmla="*/ 5538158 h 5538158"/>
                  <a:gd name="connsiteX10" fmla="*/ 3157339 w 9144072"/>
                  <a:gd name="connsiteY10" fmla="*/ 5037826 h 5538158"/>
                  <a:gd name="connsiteX11" fmla="*/ 814572 w 9144072"/>
                  <a:gd name="connsiteY11" fmla="*/ 5352436 h 5538158"/>
                  <a:gd name="connsiteX12" fmla="*/ 72 w 9144072"/>
                  <a:gd name="connsiteY12" fmla="*/ 4537936 h 5538158"/>
                  <a:gd name="connsiteX13" fmla="*/ 327875 w 9144072"/>
                  <a:gd name="connsiteY13" fmla="*/ 2984739 h 5538158"/>
                  <a:gd name="connsiteX14" fmla="*/ 72 w 9144072"/>
                  <a:gd name="connsiteY14" fmla="*/ 1280036 h 5538158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617420"/>
                  <a:gd name="connsiteX1" fmla="*/ 814572 w 9144072"/>
                  <a:gd name="connsiteY1" fmla="*/ 465536 h 5617420"/>
                  <a:gd name="connsiteX2" fmla="*/ 3105580 w 9144072"/>
                  <a:gd name="connsiteY2" fmla="*/ 0 h 5617420"/>
                  <a:gd name="connsiteX3" fmla="*/ 5986804 w 9144072"/>
                  <a:gd name="connsiteY3" fmla="*/ 414068 h 5617420"/>
                  <a:gd name="connsiteX4" fmla="*/ 8277814 w 9144072"/>
                  <a:gd name="connsiteY4" fmla="*/ 206743 h 5617420"/>
                  <a:gd name="connsiteX5" fmla="*/ 9144072 w 9144072"/>
                  <a:gd name="connsiteY5" fmla="*/ 1280036 h 5617420"/>
                  <a:gd name="connsiteX6" fmla="*/ 8919784 w 9144072"/>
                  <a:gd name="connsiteY6" fmla="*/ 3260785 h 5617420"/>
                  <a:gd name="connsiteX7" fmla="*/ 9144072 w 9144072"/>
                  <a:gd name="connsiteY7" fmla="*/ 4486177 h 5617420"/>
                  <a:gd name="connsiteX8" fmla="*/ 8329572 w 9144072"/>
                  <a:gd name="connsiteY8" fmla="*/ 5352436 h 5617420"/>
                  <a:gd name="connsiteX9" fmla="*/ 5917792 w 9144072"/>
                  <a:gd name="connsiteY9" fmla="*/ 5538158 h 5617420"/>
                  <a:gd name="connsiteX10" fmla="*/ 2973790 w 9144072"/>
                  <a:gd name="connsiteY10" fmla="*/ 5503653 h 5617420"/>
                  <a:gd name="connsiteX11" fmla="*/ 814572 w 9144072"/>
                  <a:gd name="connsiteY11" fmla="*/ 5352436 h 5617420"/>
                  <a:gd name="connsiteX12" fmla="*/ 72 w 9144072"/>
                  <a:gd name="connsiteY12" fmla="*/ 4537936 h 5617420"/>
                  <a:gd name="connsiteX13" fmla="*/ 327875 w 9144072"/>
                  <a:gd name="connsiteY13" fmla="*/ 2984739 h 5617420"/>
                  <a:gd name="connsiteX14" fmla="*/ 72 w 9144072"/>
                  <a:gd name="connsiteY14" fmla="*/ 1280036 h 5617420"/>
                  <a:gd name="connsiteX0" fmla="*/ 72 w 9144072"/>
                  <a:gd name="connsiteY0" fmla="*/ 1280036 h 5541262"/>
                  <a:gd name="connsiteX1" fmla="*/ 814572 w 9144072"/>
                  <a:gd name="connsiteY1" fmla="*/ 465536 h 5541262"/>
                  <a:gd name="connsiteX2" fmla="*/ 3105580 w 9144072"/>
                  <a:gd name="connsiteY2" fmla="*/ 0 h 5541262"/>
                  <a:gd name="connsiteX3" fmla="*/ 5986804 w 9144072"/>
                  <a:gd name="connsiteY3" fmla="*/ 414068 h 5541262"/>
                  <a:gd name="connsiteX4" fmla="*/ 8277814 w 9144072"/>
                  <a:gd name="connsiteY4" fmla="*/ 206743 h 5541262"/>
                  <a:gd name="connsiteX5" fmla="*/ 9144072 w 9144072"/>
                  <a:gd name="connsiteY5" fmla="*/ 1280036 h 5541262"/>
                  <a:gd name="connsiteX6" fmla="*/ 8919784 w 9144072"/>
                  <a:gd name="connsiteY6" fmla="*/ 3260785 h 5541262"/>
                  <a:gd name="connsiteX7" fmla="*/ 9144072 w 9144072"/>
                  <a:gd name="connsiteY7" fmla="*/ 4486177 h 5541262"/>
                  <a:gd name="connsiteX8" fmla="*/ 8329572 w 9144072"/>
                  <a:gd name="connsiteY8" fmla="*/ 5352436 h 5541262"/>
                  <a:gd name="connsiteX9" fmla="*/ 5867734 w 9144072"/>
                  <a:gd name="connsiteY9" fmla="*/ 5434641 h 5541262"/>
                  <a:gd name="connsiteX10" fmla="*/ 2973790 w 9144072"/>
                  <a:gd name="connsiteY10" fmla="*/ 5503653 h 5541262"/>
                  <a:gd name="connsiteX11" fmla="*/ 814572 w 9144072"/>
                  <a:gd name="connsiteY11" fmla="*/ 5352436 h 5541262"/>
                  <a:gd name="connsiteX12" fmla="*/ 72 w 9144072"/>
                  <a:gd name="connsiteY12" fmla="*/ 4537936 h 5541262"/>
                  <a:gd name="connsiteX13" fmla="*/ 327875 w 9144072"/>
                  <a:gd name="connsiteY13" fmla="*/ 2984739 h 5541262"/>
                  <a:gd name="connsiteX14" fmla="*/ 72 w 9144072"/>
                  <a:gd name="connsiteY14" fmla="*/ 1280036 h 5541262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655267"/>
                  <a:gd name="connsiteX1" fmla="*/ 814572 w 9144072"/>
                  <a:gd name="connsiteY1" fmla="*/ 465536 h 5655267"/>
                  <a:gd name="connsiteX2" fmla="*/ 3105580 w 9144072"/>
                  <a:gd name="connsiteY2" fmla="*/ 0 h 5655267"/>
                  <a:gd name="connsiteX3" fmla="*/ 5986804 w 9144072"/>
                  <a:gd name="connsiteY3" fmla="*/ 414068 h 5655267"/>
                  <a:gd name="connsiteX4" fmla="*/ 8277814 w 9144072"/>
                  <a:gd name="connsiteY4" fmla="*/ 206743 h 5655267"/>
                  <a:gd name="connsiteX5" fmla="*/ 9144072 w 9144072"/>
                  <a:gd name="connsiteY5" fmla="*/ 1280036 h 5655267"/>
                  <a:gd name="connsiteX6" fmla="*/ 8919784 w 9144072"/>
                  <a:gd name="connsiteY6" fmla="*/ 3260785 h 5655267"/>
                  <a:gd name="connsiteX7" fmla="*/ 9144072 w 9144072"/>
                  <a:gd name="connsiteY7" fmla="*/ 4486177 h 5655267"/>
                  <a:gd name="connsiteX8" fmla="*/ 8329572 w 9144072"/>
                  <a:gd name="connsiteY8" fmla="*/ 5507712 h 5655267"/>
                  <a:gd name="connsiteX9" fmla="*/ 5867734 w 9144072"/>
                  <a:gd name="connsiteY9" fmla="*/ 5434641 h 5655267"/>
                  <a:gd name="connsiteX10" fmla="*/ 2973790 w 9144072"/>
                  <a:gd name="connsiteY10" fmla="*/ 5503653 h 5655267"/>
                  <a:gd name="connsiteX11" fmla="*/ 814572 w 9144072"/>
                  <a:gd name="connsiteY11" fmla="*/ 5352436 h 5655267"/>
                  <a:gd name="connsiteX12" fmla="*/ 72 w 9144072"/>
                  <a:gd name="connsiteY12" fmla="*/ 4537936 h 5655267"/>
                  <a:gd name="connsiteX13" fmla="*/ 327875 w 9144072"/>
                  <a:gd name="connsiteY13" fmla="*/ 2984739 h 5655267"/>
                  <a:gd name="connsiteX14" fmla="*/ 72 w 9144072"/>
                  <a:gd name="connsiteY14" fmla="*/ 1280036 h 565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144072" h="5655267">
                    <a:moveTo>
                      <a:pt x="72" y="1280036"/>
                    </a:moveTo>
                    <a:cubicBezTo>
                      <a:pt x="72" y="830200"/>
                      <a:pt x="364736" y="465536"/>
                      <a:pt x="814572" y="465536"/>
                    </a:cubicBezTo>
                    <a:cubicBezTo>
                      <a:pt x="2118830" y="465633"/>
                      <a:pt x="1801322" y="-97"/>
                      <a:pt x="3105580" y="0"/>
                    </a:cubicBezTo>
                    <a:cubicBezTo>
                      <a:pt x="4042984" y="80513"/>
                      <a:pt x="5049400" y="419819"/>
                      <a:pt x="5986804" y="414068"/>
                    </a:cubicBezTo>
                    <a:cubicBezTo>
                      <a:pt x="6750474" y="344960"/>
                      <a:pt x="7410627" y="155082"/>
                      <a:pt x="8277814" y="206743"/>
                    </a:cubicBezTo>
                    <a:cubicBezTo>
                      <a:pt x="8813914" y="258502"/>
                      <a:pt x="9144072" y="830200"/>
                      <a:pt x="9144072" y="1280036"/>
                    </a:cubicBezTo>
                    <a:cubicBezTo>
                      <a:pt x="9144072" y="1808014"/>
                      <a:pt x="8919784" y="2732807"/>
                      <a:pt x="8919784" y="3260785"/>
                    </a:cubicBezTo>
                    <a:lnTo>
                      <a:pt x="9144072" y="4486177"/>
                    </a:lnTo>
                    <a:cubicBezTo>
                      <a:pt x="9144072" y="4936013"/>
                      <a:pt x="8796661" y="5386942"/>
                      <a:pt x="8329572" y="5507712"/>
                    </a:cubicBezTo>
                    <a:cubicBezTo>
                      <a:pt x="7705595" y="5697419"/>
                      <a:pt x="6816037" y="5211031"/>
                      <a:pt x="5867734" y="5434641"/>
                    </a:cubicBezTo>
                    <a:cubicBezTo>
                      <a:pt x="4971189" y="5640998"/>
                      <a:pt x="3740896" y="5773271"/>
                      <a:pt x="2973790" y="5503653"/>
                    </a:cubicBezTo>
                    <a:cubicBezTo>
                      <a:pt x="2242927" y="5177203"/>
                      <a:pt x="1595494" y="5247566"/>
                      <a:pt x="814572" y="5352436"/>
                    </a:cubicBezTo>
                    <a:cubicBezTo>
                      <a:pt x="364736" y="5352436"/>
                      <a:pt x="72" y="4987772"/>
                      <a:pt x="72" y="4537936"/>
                    </a:cubicBezTo>
                    <a:cubicBezTo>
                      <a:pt x="-5679" y="4002951"/>
                      <a:pt x="333626" y="3519724"/>
                      <a:pt x="327875" y="2984739"/>
                    </a:cubicBezTo>
                    <a:cubicBezTo>
                      <a:pt x="333626" y="2433757"/>
                      <a:pt x="-5679" y="1831018"/>
                      <a:pt x="72" y="1280036"/>
                    </a:cubicBezTo>
                    <a:close/>
                  </a:path>
                </a:pathLst>
              </a:custGeom>
              <a:pattFill prst="pct5">
                <a:fgClr>
                  <a:schemeClr val="bg1"/>
                </a:fgClr>
                <a:bgClr>
                  <a:srgbClr val="87E7FF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1"/>
                <a:endParaRPr lang="en-US" sz="4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สี่เหลี่ยมผืนผ้ามุมมน 2">
                <a:extLst>
                  <a:ext uri="{FF2B5EF4-FFF2-40B4-BE49-F238E27FC236}">
                    <a16:creationId xmlns:a16="http://schemas.microsoft.com/office/drawing/2014/main" id="{AB7915D5-12E4-4F49-A861-D0DBEAB8C755}"/>
                  </a:ext>
                </a:extLst>
              </p:cNvPr>
              <p:cNvSpPr/>
              <p:nvPr/>
            </p:nvSpPr>
            <p:spPr>
              <a:xfrm>
                <a:off x="1027384" y="684747"/>
                <a:ext cx="10448355" cy="5655268"/>
              </a:xfrm>
              <a:custGeom>
                <a:avLst/>
                <a:gdLst>
                  <a:gd name="connsiteX0" fmla="*/ 0 w 9144000"/>
                  <a:gd name="connsiteY0" fmla="*/ 814500 h 4886900"/>
                  <a:gd name="connsiteX1" fmla="*/ 814500 w 9144000"/>
                  <a:gd name="connsiteY1" fmla="*/ 0 h 4886900"/>
                  <a:gd name="connsiteX2" fmla="*/ 8329500 w 9144000"/>
                  <a:gd name="connsiteY2" fmla="*/ 0 h 4886900"/>
                  <a:gd name="connsiteX3" fmla="*/ 9144000 w 9144000"/>
                  <a:gd name="connsiteY3" fmla="*/ 814500 h 4886900"/>
                  <a:gd name="connsiteX4" fmla="*/ 9144000 w 9144000"/>
                  <a:gd name="connsiteY4" fmla="*/ 4072400 h 4886900"/>
                  <a:gd name="connsiteX5" fmla="*/ 8329500 w 9144000"/>
                  <a:gd name="connsiteY5" fmla="*/ 4886900 h 4886900"/>
                  <a:gd name="connsiteX6" fmla="*/ 814500 w 9144000"/>
                  <a:gd name="connsiteY6" fmla="*/ 4886900 h 4886900"/>
                  <a:gd name="connsiteX7" fmla="*/ 0 w 9144000"/>
                  <a:gd name="connsiteY7" fmla="*/ 4072400 h 4886900"/>
                  <a:gd name="connsiteX8" fmla="*/ 0 w 9144000"/>
                  <a:gd name="connsiteY8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814572 w 9144072"/>
                  <a:gd name="connsiteY6" fmla="*/ 4886900 h 4886900"/>
                  <a:gd name="connsiteX7" fmla="*/ 72 w 9144072"/>
                  <a:gd name="connsiteY7" fmla="*/ 4072400 h 4886900"/>
                  <a:gd name="connsiteX8" fmla="*/ 327875 w 9144072"/>
                  <a:gd name="connsiteY8" fmla="*/ 2519203 h 4886900"/>
                  <a:gd name="connsiteX9" fmla="*/ 72 w 9144072"/>
                  <a:gd name="connsiteY9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20641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8919784 w 9144072"/>
                  <a:gd name="connsiteY4" fmla="*/ 2795249 h 4886900"/>
                  <a:gd name="connsiteX5" fmla="*/ 9144072 w 9144072"/>
                  <a:gd name="connsiteY5" fmla="*/ 4020641 h 4886900"/>
                  <a:gd name="connsiteX6" fmla="*/ 8329572 w 9144072"/>
                  <a:gd name="connsiteY6" fmla="*/ 4886900 h 4886900"/>
                  <a:gd name="connsiteX7" fmla="*/ 3157339 w 9144072"/>
                  <a:gd name="connsiteY7" fmla="*/ 4572290 h 4886900"/>
                  <a:gd name="connsiteX8" fmla="*/ 814572 w 9144072"/>
                  <a:gd name="connsiteY8" fmla="*/ 4886900 h 4886900"/>
                  <a:gd name="connsiteX9" fmla="*/ 72 w 9144072"/>
                  <a:gd name="connsiteY9" fmla="*/ 4072400 h 4886900"/>
                  <a:gd name="connsiteX10" fmla="*/ 327875 w 9144072"/>
                  <a:gd name="connsiteY10" fmla="*/ 2519203 h 4886900"/>
                  <a:gd name="connsiteX11" fmla="*/ 72 w 9144072"/>
                  <a:gd name="connsiteY11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4744599 w 9144072"/>
                  <a:gd name="connsiteY2" fmla="*/ 310841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5538229 w 9144072"/>
                  <a:gd name="connsiteY2" fmla="*/ 224577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8329572 w 9144072"/>
                  <a:gd name="connsiteY3" fmla="*/ 465536 h 5352436"/>
                  <a:gd name="connsiteX4" fmla="*/ 9144072 w 9144072"/>
                  <a:gd name="connsiteY4" fmla="*/ 1280036 h 5352436"/>
                  <a:gd name="connsiteX5" fmla="*/ 8919784 w 9144072"/>
                  <a:gd name="connsiteY5" fmla="*/ 3260785 h 5352436"/>
                  <a:gd name="connsiteX6" fmla="*/ 9144072 w 9144072"/>
                  <a:gd name="connsiteY6" fmla="*/ 4486177 h 5352436"/>
                  <a:gd name="connsiteX7" fmla="*/ 8329572 w 9144072"/>
                  <a:gd name="connsiteY7" fmla="*/ 5352436 h 5352436"/>
                  <a:gd name="connsiteX8" fmla="*/ 3157339 w 9144072"/>
                  <a:gd name="connsiteY8" fmla="*/ 5037826 h 5352436"/>
                  <a:gd name="connsiteX9" fmla="*/ 814572 w 9144072"/>
                  <a:gd name="connsiteY9" fmla="*/ 5352436 h 5352436"/>
                  <a:gd name="connsiteX10" fmla="*/ 72 w 9144072"/>
                  <a:gd name="connsiteY10" fmla="*/ 4537936 h 5352436"/>
                  <a:gd name="connsiteX11" fmla="*/ 327875 w 9144072"/>
                  <a:gd name="connsiteY11" fmla="*/ 2984739 h 5352436"/>
                  <a:gd name="connsiteX12" fmla="*/ 72 w 9144072"/>
                  <a:gd name="connsiteY12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329572 w 9144072"/>
                  <a:gd name="connsiteY4" fmla="*/ 465536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550990"/>
                  <a:gd name="connsiteX1" fmla="*/ 814572 w 9144072"/>
                  <a:gd name="connsiteY1" fmla="*/ 465536 h 5550990"/>
                  <a:gd name="connsiteX2" fmla="*/ 3105580 w 9144072"/>
                  <a:gd name="connsiteY2" fmla="*/ 0 h 5550990"/>
                  <a:gd name="connsiteX3" fmla="*/ 5986804 w 9144072"/>
                  <a:gd name="connsiteY3" fmla="*/ 414068 h 5550990"/>
                  <a:gd name="connsiteX4" fmla="*/ 8277814 w 9144072"/>
                  <a:gd name="connsiteY4" fmla="*/ 206743 h 5550990"/>
                  <a:gd name="connsiteX5" fmla="*/ 9144072 w 9144072"/>
                  <a:gd name="connsiteY5" fmla="*/ 1280036 h 5550990"/>
                  <a:gd name="connsiteX6" fmla="*/ 8919784 w 9144072"/>
                  <a:gd name="connsiteY6" fmla="*/ 3260785 h 5550990"/>
                  <a:gd name="connsiteX7" fmla="*/ 9144072 w 9144072"/>
                  <a:gd name="connsiteY7" fmla="*/ 4486177 h 5550990"/>
                  <a:gd name="connsiteX8" fmla="*/ 8329572 w 9144072"/>
                  <a:gd name="connsiteY8" fmla="*/ 5352436 h 5550990"/>
                  <a:gd name="connsiteX9" fmla="*/ 5917792 w 9144072"/>
                  <a:gd name="connsiteY9" fmla="*/ 5538158 h 5550990"/>
                  <a:gd name="connsiteX10" fmla="*/ 3157339 w 9144072"/>
                  <a:gd name="connsiteY10" fmla="*/ 5037826 h 5550990"/>
                  <a:gd name="connsiteX11" fmla="*/ 814572 w 9144072"/>
                  <a:gd name="connsiteY11" fmla="*/ 5352436 h 5550990"/>
                  <a:gd name="connsiteX12" fmla="*/ 72 w 9144072"/>
                  <a:gd name="connsiteY12" fmla="*/ 4537936 h 5550990"/>
                  <a:gd name="connsiteX13" fmla="*/ 327875 w 9144072"/>
                  <a:gd name="connsiteY13" fmla="*/ 2984739 h 5550990"/>
                  <a:gd name="connsiteX14" fmla="*/ 72 w 9144072"/>
                  <a:gd name="connsiteY14" fmla="*/ 1280036 h 5550990"/>
                  <a:gd name="connsiteX0" fmla="*/ 72 w 9144072"/>
                  <a:gd name="connsiteY0" fmla="*/ 1280036 h 5545698"/>
                  <a:gd name="connsiteX1" fmla="*/ 814572 w 9144072"/>
                  <a:gd name="connsiteY1" fmla="*/ 465536 h 5545698"/>
                  <a:gd name="connsiteX2" fmla="*/ 3105580 w 9144072"/>
                  <a:gd name="connsiteY2" fmla="*/ 0 h 5545698"/>
                  <a:gd name="connsiteX3" fmla="*/ 5986804 w 9144072"/>
                  <a:gd name="connsiteY3" fmla="*/ 414068 h 5545698"/>
                  <a:gd name="connsiteX4" fmla="*/ 8277814 w 9144072"/>
                  <a:gd name="connsiteY4" fmla="*/ 206743 h 5545698"/>
                  <a:gd name="connsiteX5" fmla="*/ 9144072 w 9144072"/>
                  <a:gd name="connsiteY5" fmla="*/ 1280036 h 5545698"/>
                  <a:gd name="connsiteX6" fmla="*/ 8919784 w 9144072"/>
                  <a:gd name="connsiteY6" fmla="*/ 3260785 h 5545698"/>
                  <a:gd name="connsiteX7" fmla="*/ 9144072 w 9144072"/>
                  <a:gd name="connsiteY7" fmla="*/ 4486177 h 5545698"/>
                  <a:gd name="connsiteX8" fmla="*/ 8329572 w 9144072"/>
                  <a:gd name="connsiteY8" fmla="*/ 5352436 h 5545698"/>
                  <a:gd name="connsiteX9" fmla="*/ 5917792 w 9144072"/>
                  <a:gd name="connsiteY9" fmla="*/ 5538158 h 5545698"/>
                  <a:gd name="connsiteX10" fmla="*/ 3157339 w 9144072"/>
                  <a:gd name="connsiteY10" fmla="*/ 5037826 h 5545698"/>
                  <a:gd name="connsiteX11" fmla="*/ 814572 w 9144072"/>
                  <a:gd name="connsiteY11" fmla="*/ 5352436 h 5545698"/>
                  <a:gd name="connsiteX12" fmla="*/ 72 w 9144072"/>
                  <a:gd name="connsiteY12" fmla="*/ 4537936 h 5545698"/>
                  <a:gd name="connsiteX13" fmla="*/ 327875 w 9144072"/>
                  <a:gd name="connsiteY13" fmla="*/ 2984739 h 5545698"/>
                  <a:gd name="connsiteX14" fmla="*/ 72 w 9144072"/>
                  <a:gd name="connsiteY14" fmla="*/ 1280036 h 5545698"/>
                  <a:gd name="connsiteX0" fmla="*/ 72 w 9144072"/>
                  <a:gd name="connsiteY0" fmla="*/ 1280036 h 5538158"/>
                  <a:gd name="connsiteX1" fmla="*/ 814572 w 9144072"/>
                  <a:gd name="connsiteY1" fmla="*/ 465536 h 5538158"/>
                  <a:gd name="connsiteX2" fmla="*/ 3105580 w 9144072"/>
                  <a:gd name="connsiteY2" fmla="*/ 0 h 5538158"/>
                  <a:gd name="connsiteX3" fmla="*/ 5986804 w 9144072"/>
                  <a:gd name="connsiteY3" fmla="*/ 414068 h 5538158"/>
                  <a:gd name="connsiteX4" fmla="*/ 8277814 w 9144072"/>
                  <a:gd name="connsiteY4" fmla="*/ 206743 h 5538158"/>
                  <a:gd name="connsiteX5" fmla="*/ 9144072 w 9144072"/>
                  <a:gd name="connsiteY5" fmla="*/ 1280036 h 5538158"/>
                  <a:gd name="connsiteX6" fmla="*/ 8919784 w 9144072"/>
                  <a:gd name="connsiteY6" fmla="*/ 3260785 h 5538158"/>
                  <a:gd name="connsiteX7" fmla="*/ 9144072 w 9144072"/>
                  <a:gd name="connsiteY7" fmla="*/ 4486177 h 5538158"/>
                  <a:gd name="connsiteX8" fmla="*/ 8329572 w 9144072"/>
                  <a:gd name="connsiteY8" fmla="*/ 5352436 h 5538158"/>
                  <a:gd name="connsiteX9" fmla="*/ 5917792 w 9144072"/>
                  <a:gd name="connsiteY9" fmla="*/ 5538158 h 5538158"/>
                  <a:gd name="connsiteX10" fmla="*/ 3157339 w 9144072"/>
                  <a:gd name="connsiteY10" fmla="*/ 5037826 h 5538158"/>
                  <a:gd name="connsiteX11" fmla="*/ 814572 w 9144072"/>
                  <a:gd name="connsiteY11" fmla="*/ 5352436 h 5538158"/>
                  <a:gd name="connsiteX12" fmla="*/ 72 w 9144072"/>
                  <a:gd name="connsiteY12" fmla="*/ 4537936 h 5538158"/>
                  <a:gd name="connsiteX13" fmla="*/ 327875 w 9144072"/>
                  <a:gd name="connsiteY13" fmla="*/ 2984739 h 5538158"/>
                  <a:gd name="connsiteX14" fmla="*/ 72 w 9144072"/>
                  <a:gd name="connsiteY14" fmla="*/ 1280036 h 5538158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617420"/>
                  <a:gd name="connsiteX1" fmla="*/ 814572 w 9144072"/>
                  <a:gd name="connsiteY1" fmla="*/ 465536 h 5617420"/>
                  <a:gd name="connsiteX2" fmla="*/ 3105580 w 9144072"/>
                  <a:gd name="connsiteY2" fmla="*/ 0 h 5617420"/>
                  <a:gd name="connsiteX3" fmla="*/ 5986804 w 9144072"/>
                  <a:gd name="connsiteY3" fmla="*/ 414068 h 5617420"/>
                  <a:gd name="connsiteX4" fmla="*/ 8277814 w 9144072"/>
                  <a:gd name="connsiteY4" fmla="*/ 206743 h 5617420"/>
                  <a:gd name="connsiteX5" fmla="*/ 9144072 w 9144072"/>
                  <a:gd name="connsiteY5" fmla="*/ 1280036 h 5617420"/>
                  <a:gd name="connsiteX6" fmla="*/ 8919784 w 9144072"/>
                  <a:gd name="connsiteY6" fmla="*/ 3260785 h 5617420"/>
                  <a:gd name="connsiteX7" fmla="*/ 9144072 w 9144072"/>
                  <a:gd name="connsiteY7" fmla="*/ 4486177 h 5617420"/>
                  <a:gd name="connsiteX8" fmla="*/ 8329572 w 9144072"/>
                  <a:gd name="connsiteY8" fmla="*/ 5352436 h 5617420"/>
                  <a:gd name="connsiteX9" fmla="*/ 5917792 w 9144072"/>
                  <a:gd name="connsiteY9" fmla="*/ 5538158 h 5617420"/>
                  <a:gd name="connsiteX10" fmla="*/ 2973790 w 9144072"/>
                  <a:gd name="connsiteY10" fmla="*/ 5503653 h 5617420"/>
                  <a:gd name="connsiteX11" fmla="*/ 814572 w 9144072"/>
                  <a:gd name="connsiteY11" fmla="*/ 5352436 h 5617420"/>
                  <a:gd name="connsiteX12" fmla="*/ 72 w 9144072"/>
                  <a:gd name="connsiteY12" fmla="*/ 4537936 h 5617420"/>
                  <a:gd name="connsiteX13" fmla="*/ 327875 w 9144072"/>
                  <a:gd name="connsiteY13" fmla="*/ 2984739 h 5617420"/>
                  <a:gd name="connsiteX14" fmla="*/ 72 w 9144072"/>
                  <a:gd name="connsiteY14" fmla="*/ 1280036 h 5617420"/>
                  <a:gd name="connsiteX0" fmla="*/ 72 w 9144072"/>
                  <a:gd name="connsiteY0" fmla="*/ 1280036 h 5541262"/>
                  <a:gd name="connsiteX1" fmla="*/ 814572 w 9144072"/>
                  <a:gd name="connsiteY1" fmla="*/ 465536 h 5541262"/>
                  <a:gd name="connsiteX2" fmla="*/ 3105580 w 9144072"/>
                  <a:gd name="connsiteY2" fmla="*/ 0 h 5541262"/>
                  <a:gd name="connsiteX3" fmla="*/ 5986804 w 9144072"/>
                  <a:gd name="connsiteY3" fmla="*/ 414068 h 5541262"/>
                  <a:gd name="connsiteX4" fmla="*/ 8277814 w 9144072"/>
                  <a:gd name="connsiteY4" fmla="*/ 206743 h 5541262"/>
                  <a:gd name="connsiteX5" fmla="*/ 9144072 w 9144072"/>
                  <a:gd name="connsiteY5" fmla="*/ 1280036 h 5541262"/>
                  <a:gd name="connsiteX6" fmla="*/ 8919784 w 9144072"/>
                  <a:gd name="connsiteY6" fmla="*/ 3260785 h 5541262"/>
                  <a:gd name="connsiteX7" fmla="*/ 9144072 w 9144072"/>
                  <a:gd name="connsiteY7" fmla="*/ 4486177 h 5541262"/>
                  <a:gd name="connsiteX8" fmla="*/ 8329572 w 9144072"/>
                  <a:gd name="connsiteY8" fmla="*/ 5352436 h 5541262"/>
                  <a:gd name="connsiteX9" fmla="*/ 5867734 w 9144072"/>
                  <a:gd name="connsiteY9" fmla="*/ 5434641 h 5541262"/>
                  <a:gd name="connsiteX10" fmla="*/ 2973790 w 9144072"/>
                  <a:gd name="connsiteY10" fmla="*/ 5503653 h 5541262"/>
                  <a:gd name="connsiteX11" fmla="*/ 814572 w 9144072"/>
                  <a:gd name="connsiteY11" fmla="*/ 5352436 h 5541262"/>
                  <a:gd name="connsiteX12" fmla="*/ 72 w 9144072"/>
                  <a:gd name="connsiteY12" fmla="*/ 4537936 h 5541262"/>
                  <a:gd name="connsiteX13" fmla="*/ 327875 w 9144072"/>
                  <a:gd name="connsiteY13" fmla="*/ 2984739 h 5541262"/>
                  <a:gd name="connsiteX14" fmla="*/ 72 w 9144072"/>
                  <a:gd name="connsiteY14" fmla="*/ 1280036 h 5541262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655267"/>
                  <a:gd name="connsiteX1" fmla="*/ 814572 w 9144072"/>
                  <a:gd name="connsiteY1" fmla="*/ 465536 h 5655267"/>
                  <a:gd name="connsiteX2" fmla="*/ 3105580 w 9144072"/>
                  <a:gd name="connsiteY2" fmla="*/ 0 h 5655267"/>
                  <a:gd name="connsiteX3" fmla="*/ 5986804 w 9144072"/>
                  <a:gd name="connsiteY3" fmla="*/ 414068 h 5655267"/>
                  <a:gd name="connsiteX4" fmla="*/ 8277814 w 9144072"/>
                  <a:gd name="connsiteY4" fmla="*/ 206743 h 5655267"/>
                  <a:gd name="connsiteX5" fmla="*/ 9144072 w 9144072"/>
                  <a:gd name="connsiteY5" fmla="*/ 1280036 h 5655267"/>
                  <a:gd name="connsiteX6" fmla="*/ 8919784 w 9144072"/>
                  <a:gd name="connsiteY6" fmla="*/ 3260785 h 5655267"/>
                  <a:gd name="connsiteX7" fmla="*/ 9144072 w 9144072"/>
                  <a:gd name="connsiteY7" fmla="*/ 4486177 h 5655267"/>
                  <a:gd name="connsiteX8" fmla="*/ 8329572 w 9144072"/>
                  <a:gd name="connsiteY8" fmla="*/ 5507712 h 5655267"/>
                  <a:gd name="connsiteX9" fmla="*/ 5867734 w 9144072"/>
                  <a:gd name="connsiteY9" fmla="*/ 5434641 h 5655267"/>
                  <a:gd name="connsiteX10" fmla="*/ 2973790 w 9144072"/>
                  <a:gd name="connsiteY10" fmla="*/ 5503653 h 5655267"/>
                  <a:gd name="connsiteX11" fmla="*/ 814572 w 9144072"/>
                  <a:gd name="connsiteY11" fmla="*/ 5352436 h 5655267"/>
                  <a:gd name="connsiteX12" fmla="*/ 72 w 9144072"/>
                  <a:gd name="connsiteY12" fmla="*/ 4537936 h 5655267"/>
                  <a:gd name="connsiteX13" fmla="*/ 327875 w 9144072"/>
                  <a:gd name="connsiteY13" fmla="*/ 2984739 h 5655267"/>
                  <a:gd name="connsiteX14" fmla="*/ 72 w 9144072"/>
                  <a:gd name="connsiteY14" fmla="*/ 1280036 h 565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144072" h="5655267">
                    <a:moveTo>
                      <a:pt x="72" y="1280036"/>
                    </a:moveTo>
                    <a:cubicBezTo>
                      <a:pt x="72" y="830200"/>
                      <a:pt x="364736" y="465536"/>
                      <a:pt x="814572" y="465536"/>
                    </a:cubicBezTo>
                    <a:cubicBezTo>
                      <a:pt x="2118830" y="465633"/>
                      <a:pt x="1801322" y="-97"/>
                      <a:pt x="3105580" y="0"/>
                    </a:cubicBezTo>
                    <a:cubicBezTo>
                      <a:pt x="4042984" y="80513"/>
                      <a:pt x="5049400" y="419819"/>
                      <a:pt x="5986804" y="414068"/>
                    </a:cubicBezTo>
                    <a:cubicBezTo>
                      <a:pt x="6750474" y="344960"/>
                      <a:pt x="7410627" y="155082"/>
                      <a:pt x="8277814" y="206743"/>
                    </a:cubicBezTo>
                    <a:cubicBezTo>
                      <a:pt x="8813914" y="258502"/>
                      <a:pt x="9144072" y="830200"/>
                      <a:pt x="9144072" y="1280036"/>
                    </a:cubicBezTo>
                    <a:cubicBezTo>
                      <a:pt x="9144072" y="1808014"/>
                      <a:pt x="8919784" y="2732807"/>
                      <a:pt x="8919784" y="3260785"/>
                    </a:cubicBezTo>
                    <a:lnTo>
                      <a:pt x="9144072" y="4486177"/>
                    </a:lnTo>
                    <a:cubicBezTo>
                      <a:pt x="9144072" y="4936013"/>
                      <a:pt x="8796661" y="5386942"/>
                      <a:pt x="8329572" y="5507712"/>
                    </a:cubicBezTo>
                    <a:cubicBezTo>
                      <a:pt x="7705595" y="5697419"/>
                      <a:pt x="6816037" y="5211031"/>
                      <a:pt x="5867734" y="5434641"/>
                    </a:cubicBezTo>
                    <a:cubicBezTo>
                      <a:pt x="4971189" y="5640998"/>
                      <a:pt x="3740896" y="5773271"/>
                      <a:pt x="2973790" y="5503653"/>
                    </a:cubicBezTo>
                    <a:cubicBezTo>
                      <a:pt x="2242927" y="5177203"/>
                      <a:pt x="1595494" y="5247566"/>
                      <a:pt x="814572" y="5352436"/>
                    </a:cubicBezTo>
                    <a:cubicBezTo>
                      <a:pt x="364736" y="5352436"/>
                      <a:pt x="72" y="4987772"/>
                      <a:pt x="72" y="4537936"/>
                    </a:cubicBezTo>
                    <a:cubicBezTo>
                      <a:pt x="-5679" y="4002951"/>
                      <a:pt x="333626" y="3519724"/>
                      <a:pt x="327875" y="2984739"/>
                    </a:cubicBezTo>
                    <a:cubicBezTo>
                      <a:pt x="333626" y="2433757"/>
                      <a:pt x="-5679" y="1831018"/>
                      <a:pt x="72" y="128003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20000"/>
                      <a:lumOff val="80000"/>
                    </a:schemeClr>
                  </a:gs>
                  <a:gs pos="37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1"/>
                <a:endParaRPr lang="en-US" sz="44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5A24B1B8-AEC0-456C-AEBB-C7177D4E36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48" t="-1048" r="31571" b="50944"/>
            <a:stretch/>
          </p:blipFill>
          <p:spPr>
            <a:xfrm>
              <a:off x="932762" y="4554145"/>
              <a:ext cx="999120" cy="1767136"/>
            </a:xfrm>
            <a:prstGeom prst="rect">
              <a:avLst/>
            </a:prstGeom>
          </p:spPr>
        </p:pic>
        <p:sp>
          <p:nvSpPr>
            <p:cNvPr id="16" name="Rectangle 6">
              <a:extLst>
                <a:ext uri="{FF2B5EF4-FFF2-40B4-BE49-F238E27FC236}">
                  <a16:creationId xmlns:a16="http://schemas.microsoft.com/office/drawing/2014/main" id="{D5D4012D-DDE7-47F2-92F4-D2D9E2D79E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5168" y="4978069"/>
              <a:ext cx="4370355" cy="758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sz="44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2E74B4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Avo" panose="02040603050506020204" pitchFamily="18" charset="0"/>
                </a:rPr>
                <a:t>Số nào chia hết cho 5?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95145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646E842B-BA61-4F5C-83BE-6F17FAA5CBFA}"/>
              </a:ext>
            </a:extLst>
          </p:cNvPr>
          <p:cNvSpPr/>
          <p:nvPr/>
        </p:nvSpPr>
        <p:spPr>
          <a:xfrm>
            <a:off x="5784161" y="1034591"/>
            <a:ext cx="2000594" cy="730003"/>
          </a:xfrm>
          <a:prstGeom prst="rect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UVN Banh Mi" pitchFamily="2" charset="0"/>
              </a:rPr>
              <a:t>900</a:t>
            </a:r>
            <a:endParaRPr lang="en-US" sz="3200">
              <a:latin typeface="UVN Banh Mi" pitchFamily="2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2A57CDF-06EC-4B8A-9471-B79E0BE3AD19}"/>
              </a:ext>
            </a:extLst>
          </p:cNvPr>
          <p:cNvSpPr/>
          <p:nvPr/>
        </p:nvSpPr>
        <p:spPr>
          <a:xfrm>
            <a:off x="7786368" y="300329"/>
            <a:ext cx="1828800" cy="73027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UVN Banh Mi" pitchFamily="2" charset="0"/>
              </a:rPr>
              <a:t>2050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87A1753-AB47-49D8-81B3-65199AC573F0}"/>
              </a:ext>
            </a:extLst>
          </p:cNvPr>
          <p:cNvSpPr/>
          <p:nvPr/>
        </p:nvSpPr>
        <p:spPr>
          <a:xfrm>
            <a:off x="7793063" y="278739"/>
            <a:ext cx="1828800" cy="73027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UVN Banh Mi" pitchFamily="2" charset="0"/>
              </a:rPr>
              <a:t>2050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D6D7A27-E40C-4234-8D9B-722AD7D3DF06}"/>
              </a:ext>
            </a:extLst>
          </p:cNvPr>
          <p:cNvGrpSpPr/>
          <p:nvPr/>
        </p:nvGrpSpPr>
        <p:grpSpPr>
          <a:xfrm>
            <a:off x="0" y="2185070"/>
            <a:ext cx="8166606" cy="1867620"/>
            <a:chOff x="907536" y="2472425"/>
            <a:chExt cx="4940379" cy="175324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5920700-3566-44F0-9AB7-BC338CB17326}"/>
                </a:ext>
              </a:extLst>
            </p:cNvPr>
            <p:cNvGrpSpPr/>
            <p:nvPr/>
          </p:nvGrpSpPr>
          <p:grpSpPr>
            <a:xfrm>
              <a:off x="1049038" y="2472425"/>
              <a:ext cx="4083724" cy="1646544"/>
              <a:chOff x="1027384" y="404137"/>
              <a:chExt cx="8663518" cy="5935878"/>
            </a:xfrm>
          </p:grpSpPr>
          <p:sp>
            <p:nvSpPr>
              <p:cNvPr id="11" name="สี่เหลี่ยมผืนผ้ามุมมน 2">
                <a:extLst>
                  <a:ext uri="{FF2B5EF4-FFF2-40B4-BE49-F238E27FC236}">
                    <a16:creationId xmlns:a16="http://schemas.microsoft.com/office/drawing/2014/main" id="{A62DB879-FACF-4CA2-A6C2-D1504DF2D348}"/>
                  </a:ext>
                </a:extLst>
              </p:cNvPr>
              <p:cNvSpPr/>
              <p:nvPr/>
            </p:nvSpPr>
            <p:spPr>
              <a:xfrm>
                <a:off x="1153351" y="404137"/>
                <a:ext cx="8537551" cy="5789739"/>
              </a:xfrm>
              <a:custGeom>
                <a:avLst/>
                <a:gdLst>
                  <a:gd name="connsiteX0" fmla="*/ 0 w 9144000"/>
                  <a:gd name="connsiteY0" fmla="*/ 814500 h 4886900"/>
                  <a:gd name="connsiteX1" fmla="*/ 814500 w 9144000"/>
                  <a:gd name="connsiteY1" fmla="*/ 0 h 4886900"/>
                  <a:gd name="connsiteX2" fmla="*/ 8329500 w 9144000"/>
                  <a:gd name="connsiteY2" fmla="*/ 0 h 4886900"/>
                  <a:gd name="connsiteX3" fmla="*/ 9144000 w 9144000"/>
                  <a:gd name="connsiteY3" fmla="*/ 814500 h 4886900"/>
                  <a:gd name="connsiteX4" fmla="*/ 9144000 w 9144000"/>
                  <a:gd name="connsiteY4" fmla="*/ 4072400 h 4886900"/>
                  <a:gd name="connsiteX5" fmla="*/ 8329500 w 9144000"/>
                  <a:gd name="connsiteY5" fmla="*/ 4886900 h 4886900"/>
                  <a:gd name="connsiteX6" fmla="*/ 814500 w 9144000"/>
                  <a:gd name="connsiteY6" fmla="*/ 4886900 h 4886900"/>
                  <a:gd name="connsiteX7" fmla="*/ 0 w 9144000"/>
                  <a:gd name="connsiteY7" fmla="*/ 4072400 h 4886900"/>
                  <a:gd name="connsiteX8" fmla="*/ 0 w 9144000"/>
                  <a:gd name="connsiteY8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814572 w 9144072"/>
                  <a:gd name="connsiteY6" fmla="*/ 4886900 h 4886900"/>
                  <a:gd name="connsiteX7" fmla="*/ 72 w 9144072"/>
                  <a:gd name="connsiteY7" fmla="*/ 4072400 h 4886900"/>
                  <a:gd name="connsiteX8" fmla="*/ 327875 w 9144072"/>
                  <a:gd name="connsiteY8" fmla="*/ 2519203 h 4886900"/>
                  <a:gd name="connsiteX9" fmla="*/ 72 w 9144072"/>
                  <a:gd name="connsiteY9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20641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8919784 w 9144072"/>
                  <a:gd name="connsiteY4" fmla="*/ 2795249 h 4886900"/>
                  <a:gd name="connsiteX5" fmla="*/ 9144072 w 9144072"/>
                  <a:gd name="connsiteY5" fmla="*/ 4020641 h 4886900"/>
                  <a:gd name="connsiteX6" fmla="*/ 8329572 w 9144072"/>
                  <a:gd name="connsiteY6" fmla="*/ 4886900 h 4886900"/>
                  <a:gd name="connsiteX7" fmla="*/ 3157339 w 9144072"/>
                  <a:gd name="connsiteY7" fmla="*/ 4572290 h 4886900"/>
                  <a:gd name="connsiteX8" fmla="*/ 814572 w 9144072"/>
                  <a:gd name="connsiteY8" fmla="*/ 4886900 h 4886900"/>
                  <a:gd name="connsiteX9" fmla="*/ 72 w 9144072"/>
                  <a:gd name="connsiteY9" fmla="*/ 4072400 h 4886900"/>
                  <a:gd name="connsiteX10" fmla="*/ 327875 w 9144072"/>
                  <a:gd name="connsiteY10" fmla="*/ 2519203 h 4886900"/>
                  <a:gd name="connsiteX11" fmla="*/ 72 w 9144072"/>
                  <a:gd name="connsiteY11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4744599 w 9144072"/>
                  <a:gd name="connsiteY2" fmla="*/ 310841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5538229 w 9144072"/>
                  <a:gd name="connsiteY2" fmla="*/ 224577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8329572 w 9144072"/>
                  <a:gd name="connsiteY3" fmla="*/ 465536 h 5352436"/>
                  <a:gd name="connsiteX4" fmla="*/ 9144072 w 9144072"/>
                  <a:gd name="connsiteY4" fmla="*/ 1280036 h 5352436"/>
                  <a:gd name="connsiteX5" fmla="*/ 8919784 w 9144072"/>
                  <a:gd name="connsiteY5" fmla="*/ 3260785 h 5352436"/>
                  <a:gd name="connsiteX6" fmla="*/ 9144072 w 9144072"/>
                  <a:gd name="connsiteY6" fmla="*/ 4486177 h 5352436"/>
                  <a:gd name="connsiteX7" fmla="*/ 8329572 w 9144072"/>
                  <a:gd name="connsiteY7" fmla="*/ 5352436 h 5352436"/>
                  <a:gd name="connsiteX8" fmla="*/ 3157339 w 9144072"/>
                  <a:gd name="connsiteY8" fmla="*/ 5037826 h 5352436"/>
                  <a:gd name="connsiteX9" fmla="*/ 814572 w 9144072"/>
                  <a:gd name="connsiteY9" fmla="*/ 5352436 h 5352436"/>
                  <a:gd name="connsiteX10" fmla="*/ 72 w 9144072"/>
                  <a:gd name="connsiteY10" fmla="*/ 4537936 h 5352436"/>
                  <a:gd name="connsiteX11" fmla="*/ 327875 w 9144072"/>
                  <a:gd name="connsiteY11" fmla="*/ 2984739 h 5352436"/>
                  <a:gd name="connsiteX12" fmla="*/ 72 w 9144072"/>
                  <a:gd name="connsiteY12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329572 w 9144072"/>
                  <a:gd name="connsiteY4" fmla="*/ 465536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550990"/>
                  <a:gd name="connsiteX1" fmla="*/ 814572 w 9144072"/>
                  <a:gd name="connsiteY1" fmla="*/ 465536 h 5550990"/>
                  <a:gd name="connsiteX2" fmla="*/ 3105580 w 9144072"/>
                  <a:gd name="connsiteY2" fmla="*/ 0 h 5550990"/>
                  <a:gd name="connsiteX3" fmla="*/ 5986804 w 9144072"/>
                  <a:gd name="connsiteY3" fmla="*/ 414068 h 5550990"/>
                  <a:gd name="connsiteX4" fmla="*/ 8277814 w 9144072"/>
                  <a:gd name="connsiteY4" fmla="*/ 206743 h 5550990"/>
                  <a:gd name="connsiteX5" fmla="*/ 9144072 w 9144072"/>
                  <a:gd name="connsiteY5" fmla="*/ 1280036 h 5550990"/>
                  <a:gd name="connsiteX6" fmla="*/ 8919784 w 9144072"/>
                  <a:gd name="connsiteY6" fmla="*/ 3260785 h 5550990"/>
                  <a:gd name="connsiteX7" fmla="*/ 9144072 w 9144072"/>
                  <a:gd name="connsiteY7" fmla="*/ 4486177 h 5550990"/>
                  <a:gd name="connsiteX8" fmla="*/ 8329572 w 9144072"/>
                  <a:gd name="connsiteY8" fmla="*/ 5352436 h 5550990"/>
                  <a:gd name="connsiteX9" fmla="*/ 5917792 w 9144072"/>
                  <a:gd name="connsiteY9" fmla="*/ 5538158 h 5550990"/>
                  <a:gd name="connsiteX10" fmla="*/ 3157339 w 9144072"/>
                  <a:gd name="connsiteY10" fmla="*/ 5037826 h 5550990"/>
                  <a:gd name="connsiteX11" fmla="*/ 814572 w 9144072"/>
                  <a:gd name="connsiteY11" fmla="*/ 5352436 h 5550990"/>
                  <a:gd name="connsiteX12" fmla="*/ 72 w 9144072"/>
                  <a:gd name="connsiteY12" fmla="*/ 4537936 h 5550990"/>
                  <a:gd name="connsiteX13" fmla="*/ 327875 w 9144072"/>
                  <a:gd name="connsiteY13" fmla="*/ 2984739 h 5550990"/>
                  <a:gd name="connsiteX14" fmla="*/ 72 w 9144072"/>
                  <a:gd name="connsiteY14" fmla="*/ 1280036 h 5550990"/>
                  <a:gd name="connsiteX0" fmla="*/ 72 w 9144072"/>
                  <a:gd name="connsiteY0" fmla="*/ 1280036 h 5545698"/>
                  <a:gd name="connsiteX1" fmla="*/ 814572 w 9144072"/>
                  <a:gd name="connsiteY1" fmla="*/ 465536 h 5545698"/>
                  <a:gd name="connsiteX2" fmla="*/ 3105580 w 9144072"/>
                  <a:gd name="connsiteY2" fmla="*/ 0 h 5545698"/>
                  <a:gd name="connsiteX3" fmla="*/ 5986804 w 9144072"/>
                  <a:gd name="connsiteY3" fmla="*/ 414068 h 5545698"/>
                  <a:gd name="connsiteX4" fmla="*/ 8277814 w 9144072"/>
                  <a:gd name="connsiteY4" fmla="*/ 206743 h 5545698"/>
                  <a:gd name="connsiteX5" fmla="*/ 9144072 w 9144072"/>
                  <a:gd name="connsiteY5" fmla="*/ 1280036 h 5545698"/>
                  <a:gd name="connsiteX6" fmla="*/ 8919784 w 9144072"/>
                  <a:gd name="connsiteY6" fmla="*/ 3260785 h 5545698"/>
                  <a:gd name="connsiteX7" fmla="*/ 9144072 w 9144072"/>
                  <a:gd name="connsiteY7" fmla="*/ 4486177 h 5545698"/>
                  <a:gd name="connsiteX8" fmla="*/ 8329572 w 9144072"/>
                  <a:gd name="connsiteY8" fmla="*/ 5352436 h 5545698"/>
                  <a:gd name="connsiteX9" fmla="*/ 5917792 w 9144072"/>
                  <a:gd name="connsiteY9" fmla="*/ 5538158 h 5545698"/>
                  <a:gd name="connsiteX10" fmla="*/ 3157339 w 9144072"/>
                  <a:gd name="connsiteY10" fmla="*/ 5037826 h 5545698"/>
                  <a:gd name="connsiteX11" fmla="*/ 814572 w 9144072"/>
                  <a:gd name="connsiteY11" fmla="*/ 5352436 h 5545698"/>
                  <a:gd name="connsiteX12" fmla="*/ 72 w 9144072"/>
                  <a:gd name="connsiteY12" fmla="*/ 4537936 h 5545698"/>
                  <a:gd name="connsiteX13" fmla="*/ 327875 w 9144072"/>
                  <a:gd name="connsiteY13" fmla="*/ 2984739 h 5545698"/>
                  <a:gd name="connsiteX14" fmla="*/ 72 w 9144072"/>
                  <a:gd name="connsiteY14" fmla="*/ 1280036 h 5545698"/>
                  <a:gd name="connsiteX0" fmla="*/ 72 w 9144072"/>
                  <a:gd name="connsiteY0" fmla="*/ 1280036 h 5538158"/>
                  <a:gd name="connsiteX1" fmla="*/ 814572 w 9144072"/>
                  <a:gd name="connsiteY1" fmla="*/ 465536 h 5538158"/>
                  <a:gd name="connsiteX2" fmla="*/ 3105580 w 9144072"/>
                  <a:gd name="connsiteY2" fmla="*/ 0 h 5538158"/>
                  <a:gd name="connsiteX3" fmla="*/ 5986804 w 9144072"/>
                  <a:gd name="connsiteY3" fmla="*/ 414068 h 5538158"/>
                  <a:gd name="connsiteX4" fmla="*/ 8277814 w 9144072"/>
                  <a:gd name="connsiteY4" fmla="*/ 206743 h 5538158"/>
                  <a:gd name="connsiteX5" fmla="*/ 9144072 w 9144072"/>
                  <a:gd name="connsiteY5" fmla="*/ 1280036 h 5538158"/>
                  <a:gd name="connsiteX6" fmla="*/ 8919784 w 9144072"/>
                  <a:gd name="connsiteY6" fmla="*/ 3260785 h 5538158"/>
                  <a:gd name="connsiteX7" fmla="*/ 9144072 w 9144072"/>
                  <a:gd name="connsiteY7" fmla="*/ 4486177 h 5538158"/>
                  <a:gd name="connsiteX8" fmla="*/ 8329572 w 9144072"/>
                  <a:gd name="connsiteY8" fmla="*/ 5352436 h 5538158"/>
                  <a:gd name="connsiteX9" fmla="*/ 5917792 w 9144072"/>
                  <a:gd name="connsiteY9" fmla="*/ 5538158 h 5538158"/>
                  <a:gd name="connsiteX10" fmla="*/ 3157339 w 9144072"/>
                  <a:gd name="connsiteY10" fmla="*/ 5037826 h 5538158"/>
                  <a:gd name="connsiteX11" fmla="*/ 814572 w 9144072"/>
                  <a:gd name="connsiteY11" fmla="*/ 5352436 h 5538158"/>
                  <a:gd name="connsiteX12" fmla="*/ 72 w 9144072"/>
                  <a:gd name="connsiteY12" fmla="*/ 4537936 h 5538158"/>
                  <a:gd name="connsiteX13" fmla="*/ 327875 w 9144072"/>
                  <a:gd name="connsiteY13" fmla="*/ 2984739 h 5538158"/>
                  <a:gd name="connsiteX14" fmla="*/ 72 w 9144072"/>
                  <a:gd name="connsiteY14" fmla="*/ 1280036 h 5538158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617420"/>
                  <a:gd name="connsiteX1" fmla="*/ 814572 w 9144072"/>
                  <a:gd name="connsiteY1" fmla="*/ 465536 h 5617420"/>
                  <a:gd name="connsiteX2" fmla="*/ 3105580 w 9144072"/>
                  <a:gd name="connsiteY2" fmla="*/ 0 h 5617420"/>
                  <a:gd name="connsiteX3" fmla="*/ 5986804 w 9144072"/>
                  <a:gd name="connsiteY3" fmla="*/ 414068 h 5617420"/>
                  <a:gd name="connsiteX4" fmla="*/ 8277814 w 9144072"/>
                  <a:gd name="connsiteY4" fmla="*/ 206743 h 5617420"/>
                  <a:gd name="connsiteX5" fmla="*/ 9144072 w 9144072"/>
                  <a:gd name="connsiteY5" fmla="*/ 1280036 h 5617420"/>
                  <a:gd name="connsiteX6" fmla="*/ 8919784 w 9144072"/>
                  <a:gd name="connsiteY6" fmla="*/ 3260785 h 5617420"/>
                  <a:gd name="connsiteX7" fmla="*/ 9144072 w 9144072"/>
                  <a:gd name="connsiteY7" fmla="*/ 4486177 h 5617420"/>
                  <a:gd name="connsiteX8" fmla="*/ 8329572 w 9144072"/>
                  <a:gd name="connsiteY8" fmla="*/ 5352436 h 5617420"/>
                  <a:gd name="connsiteX9" fmla="*/ 5917792 w 9144072"/>
                  <a:gd name="connsiteY9" fmla="*/ 5538158 h 5617420"/>
                  <a:gd name="connsiteX10" fmla="*/ 2973790 w 9144072"/>
                  <a:gd name="connsiteY10" fmla="*/ 5503653 h 5617420"/>
                  <a:gd name="connsiteX11" fmla="*/ 814572 w 9144072"/>
                  <a:gd name="connsiteY11" fmla="*/ 5352436 h 5617420"/>
                  <a:gd name="connsiteX12" fmla="*/ 72 w 9144072"/>
                  <a:gd name="connsiteY12" fmla="*/ 4537936 h 5617420"/>
                  <a:gd name="connsiteX13" fmla="*/ 327875 w 9144072"/>
                  <a:gd name="connsiteY13" fmla="*/ 2984739 h 5617420"/>
                  <a:gd name="connsiteX14" fmla="*/ 72 w 9144072"/>
                  <a:gd name="connsiteY14" fmla="*/ 1280036 h 5617420"/>
                  <a:gd name="connsiteX0" fmla="*/ 72 w 9144072"/>
                  <a:gd name="connsiteY0" fmla="*/ 1280036 h 5541262"/>
                  <a:gd name="connsiteX1" fmla="*/ 814572 w 9144072"/>
                  <a:gd name="connsiteY1" fmla="*/ 465536 h 5541262"/>
                  <a:gd name="connsiteX2" fmla="*/ 3105580 w 9144072"/>
                  <a:gd name="connsiteY2" fmla="*/ 0 h 5541262"/>
                  <a:gd name="connsiteX3" fmla="*/ 5986804 w 9144072"/>
                  <a:gd name="connsiteY3" fmla="*/ 414068 h 5541262"/>
                  <a:gd name="connsiteX4" fmla="*/ 8277814 w 9144072"/>
                  <a:gd name="connsiteY4" fmla="*/ 206743 h 5541262"/>
                  <a:gd name="connsiteX5" fmla="*/ 9144072 w 9144072"/>
                  <a:gd name="connsiteY5" fmla="*/ 1280036 h 5541262"/>
                  <a:gd name="connsiteX6" fmla="*/ 8919784 w 9144072"/>
                  <a:gd name="connsiteY6" fmla="*/ 3260785 h 5541262"/>
                  <a:gd name="connsiteX7" fmla="*/ 9144072 w 9144072"/>
                  <a:gd name="connsiteY7" fmla="*/ 4486177 h 5541262"/>
                  <a:gd name="connsiteX8" fmla="*/ 8329572 w 9144072"/>
                  <a:gd name="connsiteY8" fmla="*/ 5352436 h 5541262"/>
                  <a:gd name="connsiteX9" fmla="*/ 5867734 w 9144072"/>
                  <a:gd name="connsiteY9" fmla="*/ 5434641 h 5541262"/>
                  <a:gd name="connsiteX10" fmla="*/ 2973790 w 9144072"/>
                  <a:gd name="connsiteY10" fmla="*/ 5503653 h 5541262"/>
                  <a:gd name="connsiteX11" fmla="*/ 814572 w 9144072"/>
                  <a:gd name="connsiteY11" fmla="*/ 5352436 h 5541262"/>
                  <a:gd name="connsiteX12" fmla="*/ 72 w 9144072"/>
                  <a:gd name="connsiteY12" fmla="*/ 4537936 h 5541262"/>
                  <a:gd name="connsiteX13" fmla="*/ 327875 w 9144072"/>
                  <a:gd name="connsiteY13" fmla="*/ 2984739 h 5541262"/>
                  <a:gd name="connsiteX14" fmla="*/ 72 w 9144072"/>
                  <a:gd name="connsiteY14" fmla="*/ 1280036 h 5541262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655267"/>
                  <a:gd name="connsiteX1" fmla="*/ 814572 w 9144072"/>
                  <a:gd name="connsiteY1" fmla="*/ 465536 h 5655267"/>
                  <a:gd name="connsiteX2" fmla="*/ 3105580 w 9144072"/>
                  <a:gd name="connsiteY2" fmla="*/ 0 h 5655267"/>
                  <a:gd name="connsiteX3" fmla="*/ 5986804 w 9144072"/>
                  <a:gd name="connsiteY3" fmla="*/ 414068 h 5655267"/>
                  <a:gd name="connsiteX4" fmla="*/ 8277814 w 9144072"/>
                  <a:gd name="connsiteY4" fmla="*/ 206743 h 5655267"/>
                  <a:gd name="connsiteX5" fmla="*/ 9144072 w 9144072"/>
                  <a:gd name="connsiteY5" fmla="*/ 1280036 h 5655267"/>
                  <a:gd name="connsiteX6" fmla="*/ 8919784 w 9144072"/>
                  <a:gd name="connsiteY6" fmla="*/ 3260785 h 5655267"/>
                  <a:gd name="connsiteX7" fmla="*/ 9144072 w 9144072"/>
                  <a:gd name="connsiteY7" fmla="*/ 4486177 h 5655267"/>
                  <a:gd name="connsiteX8" fmla="*/ 8329572 w 9144072"/>
                  <a:gd name="connsiteY8" fmla="*/ 5507712 h 5655267"/>
                  <a:gd name="connsiteX9" fmla="*/ 5867734 w 9144072"/>
                  <a:gd name="connsiteY9" fmla="*/ 5434641 h 5655267"/>
                  <a:gd name="connsiteX10" fmla="*/ 2973790 w 9144072"/>
                  <a:gd name="connsiteY10" fmla="*/ 5503653 h 5655267"/>
                  <a:gd name="connsiteX11" fmla="*/ 814572 w 9144072"/>
                  <a:gd name="connsiteY11" fmla="*/ 5352436 h 5655267"/>
                  <a:gd name="connsiteX12" fmla="*/ 72 w 9144072"/>
                  <a:gd name="connsiteY12" fmla="*/ 4537936 h 5655267"/>
                  <a:gd name="connsiteX13" fmla="*/ 327875 w 9144072"/>
                  <a:gd name="connsiteY13" fmla="*/ 2984739 h 5655267"/>
                  <a:gd name="connsiteX14" fmla="*/ 72 w 9144072"/>
                  <a:gd name="connsiteY14" fmla="*/ 1280036 h 565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144072" h="5655267">
                    <a:moveTo>
                      <a:pt x="72" y="1280036"/>
                    </a:moveTo>
                    <a:cubicBezTo>
                      <a:pt x="72" y="830200"/>
                      <a:pt x="364736" y="465536"/>
                      <a:pt x="814572" y="465536"/>
                    </a:cubicBezTo>
                    <a:cubicBezTo>
                      <a:pt x="2118830" y="465633"/>
                      <a:pt x="1801322" y="-97"/>
                      <a:pt x="3105580" y="0"/>
                    </a:cubicBezTo>
                    <a:cubicBezTo>
                      <a:pt x="4042984" y="80513"/>
                      <a:pt x="5049400" y="419819"/>
                      <a:pt x="5986804" y="414068"/>
                    </a:cubicBezTo>
                    <a:cubicBezTo>
                      <a:pt x="6750474" y="344960"/>
                      <a:pt x="7410627" y="155082"/>
                      <a:pt x="8277814" y="206743"/>
                    </a:cubicBezTo>
                    <a:cubicBezTo>
                      <a:pt x="8813914" y="258502"/>
                      <a:pt x="9144072" y="830200"/>
                      <a:pt x="9144072" y="1280036"/>
                    </a:cubicBezTo>
                    <a:cubicBezTo>
                      <a:pt x="9144072" y="1808014"/>
                      <a:pt x="8919784" y="2732807"/>
                      <a:pt x="8919784" y="3260785"/>
                    </a:cubicBezTo>
                    <a:lnTo>
                      <a:pt x="9144072" y="4486177"/>
                    </a:lnTo>
                    <a:cubicBezTo>
                      <a:pt x="9144072" y="4936013"/>
                      <a:pt x="8796661" y="5386942"/>
                      <a:pt x="8329572" y="5507712"/>
                    </a:cubicBezTo>
                    <a:cubicBezTo>
                      <a:pt x="7705595" y="5697419"/>
                      <a:pt x="6816037" y="5211031"/>
                      <a:pt x="5867734" y="5434641"/>
                    </a:cubicBezTo>
                    <a:cubicBezTo>
                      <a:pt x="4971189" y="5640998"/>
                      <a:pt x="3740896" y="5773271"/>
                      <a:pt x="2973790" y="5503653"/>
                    </a:cubicBezTo>
                    <a:cubicBezTo>
                      <a:pt x="2242927" y="5177203"/>
                      <a:pt x="1595494" y="5247566"/>
                      <a:pt x="814572" y="5352436"/>
                    </a:cubicBezTo>
                    <a:cubicBezTo>
                      <a:pt x="364736" y="5352436"/>
                      <a:pt x="72" y="4987772"/>
                      <a:pt x="72" y="4537936"/>
                    </a:cubicBezTo>
                    <a:cubicBezTo>
                      <a:pt x="-5679" y="4002951"/>
                      <a:pt x="333626" y="3519724"/>
                      <a:pt x="327875" y="2984739"/>
                    </a:cubicBezTo>
                    <a:cubicBezTo>
                      <a:pt x="333626" y="2433757"/>
                      <a:pt x="-5679" y="1831018"/>
                      <a:pt x="72" y="1280036"/>
                    </a:cubicBezTo>
                    <a:close/>
                  </a:path>
                </a:pathLst>
              </a:custGeom>
              <a:pattFill prst="pct5">
                <a:fgClr>
                  <a:schemeClr val="bg1"/>
                </a:fgClr>
                <a:bgClr>
                  <a:srgbClr val="3AC3A9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1"/>
                <a:endParaRPr lang="en-US" sz="4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สี่เหลี่ยมผืนผ้ามุมมน 2">
                <a:extLst>
                  <a:ext uri="{FF2B5EF4-FFF2-40B4-BE49-F238E27FC236}">
                    <a16:creationId xmlns:a16="http://schemas.microsoft.com/office/drawing/2014/main" id="{3235B01A-E909-4D5F-9F7A-E84181BC5A39}"/>
                  </a:ext>
                </a:extLst>
              </p:cNvPr>
              <p:cNvSpPr/>
              <p:nvPr/>
            </p:nvSpPr>
            <p:spPr>
              <a:xfrm>
                <a:off x="1027384" y="684747"/>
                <a:ext cx="8482326" cy="5655268"/>
              </a:xfrm>
              <a:custGeom>
                <a:avLst/>
                <a:gdLst>
                  <a:gd name="connsiteX0" fmla="*/ 0 w 9144000"/>
                  <a:gd name="connsiteY0" fmla="*/ 814500 h 4886900"/>
                  <a:gd name="connsiteX1" fmla="*/ 814500 w 9144000"/>
                  <a:gd name="connsiteY1" fmla="*/ 0 h 4886900"/>
                  <a:gd name="connsiteX2" fmla="*/ 8329500 w 9144000"/>
                  <a:gd name="connsiteY2" fmla="*/ 0 h 4886900"/>
                  <a:gd name="connsiteX3" fmla="*/ 9144000 w 9144000"/>
                  <a:gd name="connsiteY3" fmla="*/ 814500 h 4886900"/>
                  <a:gd name="connsiteX4" fmla="*/ 9144000 w 9144000"/>
                  <a:gd name="connsiteY4" fmla="*/ 4072400 h 4886900"/>
                  <a:gd name="connsiteX5" fmla="*/ 8329500 w 9144000"/>
                  <a:gd name="connsiteY5" fmla="*/ 4886900 h 4886900"/>
                  <a:gd name="connsiteX6" fmla="*/ 814500 w 9144000"/>
                  <a:gd name="connsiteY6" fmla="*/ 4886900 h 4886900"/>
                  <a:gd name="connsiteX7" fmla="*/ 0 w 9144000"/>
                  <a:gd name="connsiteY7" fmla="*/ 4072400 h 4886900"/>
                  <a:gd name="connsiteX8" fmla="*/ 0 w 9144000"/>
                  <a:gd name="connsiteY8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814572 w 9144072"/>
                  <a:gd name="connsiteY6" fmla="*/ 4886900 h 4886900"/>
                  <a:gd name="connsiteX7" fmla="*/ 72 w 9144072"/>
                  <a:gd name="connsiteY7" fmla="*/ 4072400 h 4886900"/>
                  <a:gd name="connsiteX8" fmla="*/ 327875 w 9144072"/>
                  <a:gd name="connsiteY8" fmla="*/ 2519203 h 4886900"/>
                  <a:gd name="connsiteX9" fmla="*/ 72 w 9144072"/>
                  <a:gd name="connsiteY9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20641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8919784 w 9144072"/>
                  <a:gd name="connsiteY4" fmla="*/ 2795249 h 4886900"/>
                  <a:gd name="connsiteX5" fmla="*/ 9144072 w 9144072"/>
                  <a:gd name="connsiteY5" fmla="*/ 4020641 h 4886900"/>
                  <a:gd name="connsiteX6" fmla="*/ 8329572 w 9144072"/>
                  <a:gd name="connsiteY6" fmla="*/ 4886900 h 4886900"/>
                  <a:gd name="connsiteX7" fmla="*/ 3157339 w 9144072"/>
                  <a:gd name="connsiteY7" fmla="*/ 4572290 h 4886900"/>
                  <a:gd name="connsiteX8" fmla="*/ 814572 w 9144072"/>
                  <a:gd name="connsiteY8" fmla="*/ 4886900 h 4886900"/>
                  <a:gd name="connsiteX9" fmla="*/ 72 w 9144072"/>
                  <a:gd name="connsiteY9" fmla="*/ 4072400 h 4886900"/>
                  <a:gd name="connsiteX10" fmla="*/ 327875 w 9144072"/>
                  <a:gd name="connsiteY10" fmla="*/ 2519203 h 4886900"/>
                  <a:gd name="connsiteX11" fmla="*/ 72 w 9144072"/>
                  <a:gd name="connsiteY11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4744599 w 9144072"/>
                  <a:gd name="connsiteY2" fmla="*/ 310841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5538229 w 9144072"/>
                  <a:gd name="connsiteY2" fmla="*/ 224577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8329572 w 9144072"/>
                  <a:gd name="connsiteY3" fmla="*/ 465536 h 5352436"/>
                  <a:gd name="connsiteX4" fmla="*/ 9144072 w 9144072"/>
                  <a:gd name="connsiteY4" fmla="*/ 1280036 h 5352436"/>
                  <a:gd name="connsiteX5" fmla="*/ 8919784 w 9144072"/>
                  <a:gd name="connsiteY5" fmla="*/ 3260785 h 5352436"/>
                  <a:gd name="connsiteX6" fmla="*/ 9144072 w 9144072"/>
                  <a:gd name="connsiteY6" fmla="*/ 4486177 h 5352436"/>
                  <a:gd name="connsiteX7" fmla="*/ 8329572 w 9144072"/>
                  <a:gd name="connsiteY7" fmla="*/ 5352436 h 5352436"/>
                  <a:gd name="connsiteX8" fmla="*/ 3157339 w 9144072"/>
                  <a:gd name="connsiteY8" fmla="*/ 5037826 h 5352436"/>
                  <a:gd name="connsiteX9" fmla="*/ 814572 w 9144072"/>
                  <a:gd name="connsiteY9" fmla="*/ 5352436 h 5352436"/>
                  <a:gd name="connsiteX10" fmla="*/ 72 w 9144072"/>
                  <a:gd name="connsiteY10" fmla="*/ 4537936 h 5352436"/>
                  <a:gd name="connsiteX11" fmla="*/ 327875 w 9144072"/>
                  <a:gd name="connsiteY11" fmla="*/ 2984739 h 5352436"/>
                  <a:gd name="connsiteX12" fmla="*/ 72 w 9144072"/>
                  <a:gd name="connsiteY12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329572 w 9144072"/>
                  <a:gd name="connsiteY4" fmla="*/ 465536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550990"/>
                  <a:gd name="connsiteX1" fmla="*/ 814572 w 9144072"/>
                  <a:gd name="connsiteY1" fmla="*/ 465536 h 5550990"/>
                  <a:gd name="connsiteX2" fmla="*/ 3105580 w 9144072"/>
                  <a:gd name="connsiteY2" fmla="*/ 0 h 5550990"/>
                  <a:gd name="connsiteX3" fmla="*/ 5986804 w 9144072"/>
                  <a:gd name="connsiteY3" fmla="*/ 414068 h 5550990"/>
                  <a:gd name="connsiteX4" fmla="*/ 8277814 w 9144072"/>
                  <a:gd name="connsiteY4" fmla="*/ 206743 h 5550990"/>
                  <a:gd name="connsiteX5" fmla="*/ 9144072 w 9144072"/>
                  <a:gd name="connsiteY5" fmla="*/ 1280036 h 5550990"/>
                  <a:gd name="connsiteX6" fmla="*/ 8919784 w 9144072"/>
                  <a:gd name="connsiteY6" fmla="*/ 3260785 h 5550990"/>
                  <a:gd name="connsiteX7" fmla="*/ 9144072 w 9144072"/>
                  <a:gd name="connsiteY7" fmla="*/ 4486177 h 5550990"/>
                  <a:gd name="connsiteX8" fmla="*/ 8329572 w 9144072"/>
                  <a:gd name="connsiteY8" fmla="*/ 5352436 h 5550990"/>
                  <a:gd name="connsiteX9" fmla="*/ 5917792 w 9144072"/>
                  <a:gd name="connsiteY9" fmla="*/ 5538158 h 5550990"/>
                  <a:gd name="connsiteX10" fmla="*/ 3157339 w 9144072"/>
                  <a:gd name="connsiteY10" fmla="*/ 5037826 h 5550990"/>
                  <a:gd name="connsiteX11" fmla="*/ 814572 w 9144072"/>
                  <a:gd name="connsiteY11" fmla="*/ 5352436 h 5550990"/>
                  <a:gd name="connsiteX12" fmla="*/ 72 w 9144072"/>
                  <a:gd name="connsiteY12" fmla="*/ 4537936 h 5550990"/>
                  <a:gd name="connsiteX13" fmla="*/ 327875 w 9144072"/>
                  <a:gd name="connsiteY13" fmla="*/ 2984739 h 5550990"/>
                  <a:gd name="connsiteX14" fmla="*/ 72 w 9144072"/>
                  <a:gd name="connsiteY14" fmla="*/ 1280036 h 5550990"/>
                  <a:gd name="connsiteX0" fmla="*/ 72 w 9144072"/>
                  <a:gd name="connsiteY0" fmla="*/ 1280036 h 5545698"/>
                  <a:gd name="connsiteX1" fmla="*/ 814572 w 9144072"/>
                  <a:gd name="connsiteY1" fmla="*/ 465536 h 5545698"/>
                  <a:gd name="connsiteX2" fmla="*/ 3105580 w 9144072"/>
                  <a:gd name="connsiteY2" fmla="*/ 0 h 5545698"/>
                  <a:gd name="connsiteX3" fmla="*/ 5986804 w 9144072"/>
                  <a:gd name="connsiteY3" fmla="*/ 414068 h 5545698"/>
                  <a:gd name="connsiteX4" fmla="*/ 8277814 w 9144072"/>
                  <a:gd name="connsiteY4" fmla="*/ 206743 h 5545698"/>
                  <a:gd name="connsiteX5" fmla="*/ 9144072 w 9144072"/>
                  <a:gd name="connsiteY5" fmla="*/ 1280036 h 5545698"/>
                  <a:gd name="connsiteX6" fmla="*/ 8919784 w 9144072"/>
                  <a:gd name="connsiteY6" fmla="*/ 3260785 h 5545698"/>
                  <a:gd name="connsiteX7" fmla="*/ 9144072 w 9144072"/>
                  <a:gd name="connsiteY7" fmla="*/ 4486177 h 5545698"/>
                  <a:gd name="connsiteX8" fmla="*/ 8329572 w 9144072"/>
                  <a:gd name="connsiteY8" fmla="*/ 5352436 h 5545698"/>
                  <a:gd name="connsiteX9" fmla="*/ 5917792 w 9144072"/>
                  <a:gd name="connsiteY9" fmla="*/ 5538158 h 5545698"/>
                  <a:gd name="connsiteX10" fmla="*/ 3157339 w 9144072"/>
                  <a:gd name="connsiteY10" fmla="*/ 5037826 h 5545698"/>
                  <a:gd name="connsiteX11" fmla="*/ 814572 w 9144072"/>
                  <a:gd name="connsiteY11" fmla="*/ 5352436 h 5545698"/>
                  <a:gd name="connsiteX12" fmla="*/ 72 w 9144072"/>
                  <a:gd name="connsiteY12" fmla="*/ 4537936 h 5545698"/>
                  <a:gd name="connsiteX13" fmla="*/ 327875 w 9144072"/>
                  <a:gd name="connsiteY13" fmla="*/ 2984739 h 5545698"/>
                  <a:gd name="connsiteX14" fmla="*/ 72 w 9144072"/>
                  <a:gd name="connsiteY14" fmla="*/ 1280036 h 5545698"/>
                  <a:gd name="connsiteX0" fmla="*/ 72 w 9144072"/>
                  <a:gd name="connsiteY0" fmla="*/ 1280036 h 5538158"/>
                  <a:gd name="connsiteX1" fmla="*/ 814572 w 9144072"/>
                  <a:gd name="connsiteY1" fmla="*/ 465536 h 5538158"/>
                  <a:gd name="connsiteX2" fmla="*/ 3105580 w 9144072"/>
                  <a:gd name="connsiteY2" fmla="*/ 0 h 5538158"/>
                  <a:gd name="connsiteX3" fmla="*/ 5986804 w 9144072"/>
                  <a:gd name="connsiteY3" fmla="*/ 414068 h 5538158"/>
                  <a:gd name="connsiteX4" fmla="*/ 8277814 w 9144072"/>
                  <a:gd name="connsiteY4" fmla="*/ 206743 h 5538158"/>
                  <a:gd name="connsiteX5" fmla="*/ 9144072 w 9144072"/>
                  <a:gd name="connsiteY5" fmla="*/ 1280036 h 5538158"/>
                  <a:gd name="connsiteX6" fmla="*/ 8919784 w 9144072"/>
                  <a:gd name="connsiteY6" fmla="*/ 3260785 h 5538158"/>
                  <a:gd name="connsiteX7" fmla="*/ 9144072 w 9144072"/>
                  <a:gd name="connsiteY7" fmla="*/ 4486177 h 5538158"/>
                  <a:gd name="connsiteX8" fmla="*/ 8329572 w 9144072"/>
                  <a:gd name="connsiteY8" fmla="*/ 5352436 h 5538158"/>
                  <a:gd name="connsiteX9" fmla="*/ 5917792 w 9144072"/>
                  <a:gd name="connsiteY9" fmla="*/ 5538158 h 5538158"/>
                  <a:gd name="connsiteX10" fmla="*/ 3157339 w 9144072"/>
                  <a:gd name="connsiteY10" fmla="*/ 5037826 h 5538158"/>
                  <a:gd name="connsiteX11" fmla="*/ 814572 w 9144072"/>
                  <a:gd name="connsiteY11" fmla="*/ 5352436 h 5538158"/>
                  <a:gd name="connsiteX12" fmla="*/ 72 w 9144072"/>
                  <a:gd name="connsiteY12" fmla="*/ 4537936 h 5538158"/>
                  <a:gd name="connsiteX13" fmla="*/ 327875 w 9144072"/>
                  <a:gd name="connsiteY13" fmla="*/ 2984739 h 5538158"/>
                  <a:gd name="connsiteX14" fmla="*/ 72 w 9144072"/>
                  <a:gd name="connsiteY14" fmla="*/ 1280036 h 5538158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617420"/>
                  <a:gd name="connsiteX1" fmla="*/ 814572 w 9144072"/>
                  <a:gd name="connsiteY1" fmla="*/ 465536 h 5617420"/>
                  <a:gd name="connsiteX2" fmla="*/ 3105580 w 9144072"/>
                  <a:gd name="connsiteY2" fmla="*/ 0 h 5617420"/>
                  <a:gd name="connsiteX3" fmla="*/ 5986804 w 9144072"/>
                  <a:gd name="connsiteY3" fmla="*/ 414068 h 5617420"/>
                  <a:gd name="connsiteX4" fmla="*/ 8277814 w 9144072"/>
                  <a:gd name="connsiteY4" fmla="*/ 206743 h 5617420"/>
                  <a:gd name="connsiteX5" fmla="*/ 9144072 w 9144072"/>
                  <a:gd name="connsiteY5" fmla="*/ 1280036 h 5617420"/>
                  <a:gd name="connsiteX6" fmla="*/ 8919784 w 9144072"/>
                  <a:gd name="connsiteY6" fmla="*/ 3260785 h 5617420"/>
                  <a:gd name="connsiteX7" fmla="*/ 9144072 w 9144072"/>
                  <a:gd name="connsiteY7" fmla="*/ 4486177 h 5617420"/>
                  <a:gd name="connsiteX8" fmla="*/ 8329572 w 9144072"/>
                  <a:gd name="connsiteY8" fmla="*/ 5352436 h 5617420"/>
                  <a:gd name="connsiteX9" fmla="*/ 5917792 w 9144072"/>
                  <a:gd name="connsiteY9" fmla="*/ 5538158 h 5617420"/>
                  <a:gd name="connsiteX10" fmla="*/ 2973790 w 9144072"/>
                  <a:gd name="connsiteY10" fmla="*/ 5503653 h 5617420"/>
                  <a:gd name="connsiteX11" fmla="*/ 814572 w 9144072"/>
                  <a:gd name="connsiteY11" fmla="*/ 5352436 h 5617420"/>
                  <a:gd name="connsiteX12" fmla="*/ 72 w 9144072"/>
                  <a:gd name="connsiteY12" fmla="*/ 4537936 h 5617420"/>
                  <a:gd name="connsiteX13" fmla="*/ 327875 w 9144072"/>
                  <a:gd name="connsiteY13" fmla="*/ 2984739 h 5617420"/>
                  <a:gd name="connsiteX14" fmla="*/ 72 w 9144072"/>
                  <a:gd name="connsiteY14" fmla="*/ 1280036 h 5617420"/>
                  <a:gd name="connsiteX0" fmla="*/ 72 w 9144072"/>
                  <a:gd name="connsiteY0" fmla="*/ 1280036 h 5541262"/>
                  <a:gd name="connsiteX1" fmla="*/ 814572 w 9144072"/>
                  <a:gd name="connsiteY1" fmla="*/ 465536 h 5541262"/>
                  <a:gd name="connsiteX2" fmla="*/ 3105580 w 9144072"/>
                  <a:gd name="connsiteY2" fmla="*/ 0 h 5541262"/>
                  <a:gd name="connsiteX3" fmla="*/ 5986804 w 9144072"/>
                  <a:gd name="connsiteY3" fmla="*/ 414068 h 5541262"/>
                  <a:gd name="connsiteX4" fmla="*/ 8277814 w 9144072"/>
                  <a:gd name="connsiteY4" fmla="*/ 206743 h 5541262"/>
                  <a:gd name="connsiteX5" fmla="*/ 9144072 w 9144072"/>
                  <a:gd name="connsiteY5" fmla="*/ 1280036 h 5541262"/>
                  <a:gd name="connsiteX6" fmla="*/ 8919784 w 9144072"/>
                  <a:gd name="connsiteY6" fmla="*/ 3260785 h 5541262"/>
                  <a:gd name="connsiteX7" fmla="*/ 9144072 w 9144072"/>
                  <a:gd name="connsiteY7" fmla="*/ 4486177 h 5541262"/>
                  <a:gd name="connsiteX8" fmla="*/ 8329572 w 9144072"/>
                  <a:gd name="connsiteY8" fmla="*/ 5352436 h 5541262"/>
                  <a:gd name="connsiteX9" fmla="*/ 5867734 w 9144072"/>
                  <a:gd name="connsiteY9" fmla="*/ 5434641 h 5541262"/>
                  <a:gd name="connsiteX10" fmla="*/ 2973790 w 9144072"/>
                  <a:gd name="connsiteY10" fmla="*/ 5503653 h 5541262"/>
                  <a:gd name="connsiteX11" fmla="*/ 814572 w 9144072"/>
                  <a:gd name="connsiteY11" fmla="*/ 5352436 h 5541262"/>
                  <a:gd name="connsiteX12" fmla="*/ 72 w 9144072"/>
                  <a:gd name="connsiteY12" fmla="*/ 4537936 h 5541262"/>
                  <a:gd name="connsiteX13" fmla="*/ 327875 w 9144072"/>
                  <a:gd name="connsiteY13" fmla="*/ 2984739 h 5541262"/>
                  <a:gd name="connsiteX14" fmla="*/ 72 w 9144072"/>
                  <a:gd name="connsiteY14" fmla="*/ 1280036 h 5541262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655267"/>
                  <a:gd name="connsiteX1" fmla="*/ 814572 w 9144072"/>
                  <a:gd name="connsiteY1" fmla="*/ 465536 h 5655267"/>
                  <a:gd name="connsiteX2" fmla="*/ 3105580 w 9144072"/>
                  <a:gd name="connsiteY2" fmla="*/ 0 h 5655267"/>
                  <a:gd name="connsiteX3" fmla="*/ 5986804 w 9144072"/>
                  <a:gd name="connsiteY3" fmla="*/ 414068 h 5655267"/>
                  <a:gd name="connsiteX4" fmla="*/ 8277814 w 9144072"/>
                  <a:gd name="connsiteY4" fmla="*/ 206743 h 5655267"/>
                  <a:gd name="connsiteX5" fmla="*/ 9144072 w 9144072"/>
                  <a:gd name="connsiteY5" fmla="*/ 1280036 h 5655267"/>
                  <a:gd name="connsiteX6" fmla="*/ 8919784 w 9144072"/>
                  <a:gd name="connsiteY6" fmla="*/ 3260785 h 5655267"/>
                  <a:gd name="connsiteX7" fmla="*/ 9144072 w 9144072"/>
                  <a:gd name="connsiteY7" fmla="*/ 4486177 h 5655267"/>
                  <a:gd name="connsiteX8" fmla="*/ 8329572 w 9144072"/>
                  <a:gd name="connsiteY8" fmla="*/ 5507712 h 5655267"/>
                  <a:gd name="connsiteX9" fmla="*/ 5867734 w 9144072"/>
                  <a:gd name="connsiteY9" fmla="*/ 5434641 h 5655267"/>
                  <a:gd name="connsiteX10" fmla="*/ 2973790 w 9144072"/>
                  <a:gd name="connsiteY10" fmla="*/ 5503653 h 5655267"/>
                  <a:gd name="connsiteX11" fmla="*/ 814572 w 9144072"/>
                  <a:gd name="connsiteY11" fmla="*/ 5352436 h 5655267"/>
                  <a:gd name="connsiteX12" fmla="*/ 72 w 9144072"/>
                  <a:gd name="connsiteY12" fmla="*/ 4537936 h 5655267"/>
                  <a:gd name="connsiteX13" fmla="*/ 327875 w 9144072"/>
                  <a:gd name="connsiteY13" fmla="*/ 2984739 h 5655267"/>
                  <a:gd name="connsiteX14" fmla="*/ 72 w 9144072"/>
                  <a:gd name="connsiteY14" fmla="*/ 1280036 h 565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144072" h="5655267">
                    <a:moveTo>
                      <a:pt x="72" y="1280036"/>
                    </a:moveTo>
                    <a:cubicBezTo>
                      <a:pt x="72" y="830200"/>
                      <a:pt x="364736" y="465536"/>
                      <a:pt x="814572" y="465536"/>
                    </a:cubicBezTo>
                    <a:cubicBezTo>
                      <a:pt x="2118830" y="465633"/>
                      <a:pt x="1801322" y="-97"/>
                      <a:pt x="3105580" y="0"/>
                    </a:cubicBezTo>
                    <a:cubicBezTo>
                      <a:pt x="4042984" y="80513"/>
                      <a:pt x="5049400" y="419819"/>
                      <a:pt x="5986804" y="414068"/>
                    </a:cubicBezTo>
                    <a:cubicBezTo>
                      <a:pt x="6750474" y="344960"/>
                      <a:pt x="7410627" y="155082"/>
                      <a:pt x="8277814" y="206743"/>
                    </a:cubicBezTo>
                    <a:cubicBezTo>
                      <a:pt x="8813914" y="258502"/>
                      <a:pt x="9144072" y="830200"/>
                      <a:pt x="9144072" y="1280036"/>
                    </a:cubicBezTo>
                    <a:cubicBezTo>
                      <a:pt x="9144072" y="1808014"/>
                      <a:pt x="8919784" y="2732807"/>
                      <a:pt x="8919784" y="3260785"/>
                    </a:cubicBezTo>
                    <a:lnTo>
                      <a:pt x="9144072" y="4486177"/>
                    </a:lnTo>
                    <a:cubicBezTo>
                      <a:pt x="9144072" y="4936013"/>
                      <a:pt x="8796661" y="5386942"/>
                      <a:pt x="8329572" y="5507712"/>
                    </a:cubicBezTo>
                    <a:cubicBezTo>
                      <a:pt x="7705595" y="5697419"/>
                      <a:pt x="6816037" y="5211031"/>
                      <a:pt x="5867734" y="5434641"/>
                    </a:cubicBezTo>
                    <a:cubicBezTo>
                      <a:pt x="4971189" y="5640998"/>
                      <a:pt x="3740896" y="5773271"/>
                      <a:pt x="2973790" y="5503653"/>
                    </a:cubicBezTo>
                    <a:cubicBezTo>
                      <a:pt x="2242927" y="5177203"/>
                      <a:pt x="1595494" y="5247566"/>
                      <a:pt x="814572" y="5352436"/>
                    </a:cubicBezTo>
                    <a:cubicBezTo>
                      <a:pt x="364736" y="5352436"/>
                      <a:pt x="72" y="4987772"/>
                      <a:pt x="72" y="4537936"/>
                    </a:cubicBezTo>
                    <a:cubicBezTo>
                      <a:pt x="-5679" y="4002951"/>
                      <a:pt x="333626" y="3519724"/>
                      <a:pt x="327875" y="2984739"/>
                    </a:cubicBezTo>
                    <a:cubicBezTo>
                      <a:pt x="333626" y="2433757"/>
                      <a:pt x="-5679" y="1831018"/>
                      <a:pt x="72" y="128003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20000"/>
                      <a:lumOff val="80000"/>
                    </a:schemeClr>
                  </a:gs>
                  <a:gs pos="37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1"/>
                <a:endParaRPr lang="en-US" sz="44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" name="Rectangle 33">
              <a:extLst>
                <a:ext uri="{FF2B5EF4-FFF2-40B4-BE49-F238E27FC236}">
                  <a16:creationId xmlns:a16="http://schemas.microsoft.com/office/drawing/2014/main" id="{CB50DF28-B101-4DA3-A762-56741F3249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4068" y="2954186"/>
              <a:ext cx="4173847" cy="7223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4400" b="1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rgbClr val="1F6678"/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Avo" panose="02040603050506020204" pitchFamily="18" charset="0"/>
                </a:rPr>
                <a:t>Số chia hết cho 2: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9B8D32C-4E0C-47A6-8E83-1CC3DB9F1D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991" r="64831" b="51887"/>
            <a:stretch/>
          </p:blipFill>
          <p:spPr>
            <a:xfrm>
              <a:off x="907536" y="2539259"/>
              <a:ext cx="926966" cy="1686406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43AC061-50C2-4348-8D0F-E2DC9E37B9C3}"/>
              </a:ext>
            </a:extLst>
          </p:cNvPr>
          <p:cNvGrpSpPr/>
          <p:nvPr/>
        </p:nvGrpSpPr>
        <p:grpSpPr>
          <a:xfrm>
            <a:off x="0" y="4768838"/>
            <a:ext cx="8526317" cy="1793433"/>
            <a:chOff x="932762" y="4554145"/>
            <a:chExt cx="5132761" cy="1767136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05DDF59-455A-4540-966F-9E40F0FA1369}"/>
                </a:ext>
              </a:extLst>
            </p:cNvPr>
            <p:cNvGrpSpPr/>
            <p:nvPr/>
          </p:nvGrpSpPr>
          <p:grpSpPr>
            <a:xfrm>
              <a:off x="1049038" y="4554145"/>
              <a:ext cx="4064045" cy="1646544"/>
              <a:chOff x="1027384" y="404137"/>
              <a:chExt cx="8621769" cy="5935878"/>
            </a:xfrm>
          </p:grpSpPr>
          <p:sp>
            <p:nvSpPr>
              <p:cNvPr id="17" name="สี่เหลี่ยมผืนผ้ามุมมน 2">
                <a:extLst>
                  <a:ext uri="{FF2B5EF4-FFF2-40B4-BE49-F238E27FC236}">
                    <a16:creationId xmlns:a16="http://schemas.microsoft.com/office/drawing/2014/main" id="{21BA2700-9B9E-4079-B0AC-E1611447D740}"/>
                  </a:ext>
                </a:extLst>
              </p:cNvPr>
              <p:cNvSpPr/>
              <p:nvPr/>
            </p:nvSpPr>
            <p:spPr>
              <a:xfrm>
                <a:off x="1153352" y="404137"/>
                <a:ext cx="8495801" cy="5789741"/>
              </a:xfrm>
              <a:custGeom>
                <a:avLst/>
                <a:gdLst>
                  <a:gd name="connsiteX0" fmla="*/ 0 w 9144000"/>
                  <a:gd name="connsiteY0" fmla="*/ 814500 h 4886900"/>
                  <a:gd name="connsiteX1" fmla="*/ 814500 w 9144000"/>
                  <a:gd name="connsiteY1" fmla="*/ 0 h 4886900"/>
                  <a:gd name="connsiteX2" fmla="*/ 8329500 w 9144000"/>
                  <a:gd name="connsiteY2" fmla="*/ 0 h 4886900"/>
                  <a:gd name="connsiteX3" fmla="*/ 9144000 w 9144000"/>
                  <a:gd name="connsiteY3" fmla="*/ 814500 h 4886900"/>
                  <a:gd name="connsiteX4" fmla="*/ 9144000 w 9144000"/>
                  <a:gd name="connsiteY4" fmla="*/ 4072400 h 4886900"/>
                  <a:gd name="connsiteX5" fmla="*/ 8329500 w 9144000"/>
                  <a:gd name="connsiteY5" fmla="*/ 4886900 h 4886900"/>
                  <a:gd name="connsiteX6" fmla="*/ 814500 w 9144000"/>
                  <a:gd name="connsiteY6" fmla="*/ 4886900 h 4886900"/>
                  <a:gd name="connsiteX7" fmla="*/ 0 w 9144000"/>
                  <a:gd name="connsiteY7" fmla="*/ 4072400 h 4886900"/>
                  <a:gd name="connsiteX8" fmla="*/ 0 w 9144000"/>
                  <a:gd name="connsiteY8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814572 w 9144072"/>
                  <a:gd name="connsiteY6" fmla="*/ 4886900 h 4886900"/>
                  <a:gd name="connsiteX7" fmla="*/ 72 w 9144072"/>
                  <a:gd name="connsiteY7" fmla="*/ 4072400 h 4886900"/>
                  <a:gd name="connsiteX8" fmla="*/ 327875 w 9144072"/>
                  <a:gd name="connsiteY8" fmla="*/ 2519203 h 4886900"/>
                  <a:gd name="connsiteX9" fmla="*/ 72 w 9144072"/>
                  <a:gd name="connsiteY9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20641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8919784 w 9144072"/>
                  <a:gd name="connsiteY4" fmla="*/ 2795249 h 4886900"/>
                  <a:gd name="connsiteX5" fmla="*/ 9144072 w 9144072"/>
                  <a:gd name="connsiteY5" fmla="*/ 4020641 h 4886900"/>
                  <a:gd name="connsiteX6" fmla="*/ 8329572 w 9144072"/>
                  <a:gd name="connsiteY6" fmla="*/ 4886900 h 4886900"/>
                  <a:gd name="connsiteX7" fmla="*/ 3157339 w 9144072"/>
                  <a:gd name="connsiteY7" fmla="*/ 4572290 h 4886900"/>
                  <a:gd name="connsiteX8" fmla="*/ 814572 w 9144072"/>
                  <a:gd name="connsiteY8" fmla="*/ 4886900 h 4886900"/>
                  <a:gd name="connsiteX9" fmla="*/ 72 w 9144072"/>
                  <a:gd name="connsiteY9" fmla="*/ 4072400 h 4886900"/>
                  <a:gd name="connsiteX10" fmla="*/ 327875 w 9144072"/>
                  <a:gd name="connsiteY10" fmla="*/ 2519203 h 4886900"/>
                  <a:gd name="connsiteX11" fmla="*/ 72 w 9144072"/>
                  <a:gd name="connsiteY11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4744599 w 9144072"/>
                  <a:gd name="connsiteY2" fmla="*/ 310841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5538229 w 9144072"/>
                  <a:gd name="connsiteY2" fmla="*/ 224577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8329572 w 9144072"/>
                  <a:gd name="connsiteY3" fmla="*/ 465536 h 5352436"/>
                  <a:gd name="connsiteX4" fmla="*/ 9144072 w 9144072"/>
                  <a:gd name="connsiteY4" fmla="*/ 1280036 h 5352436"/>
                  <a:gd name="connsiteX5" fmla="*/ 8919784 w 9144072"/>
                  <a:gd name="connsiteY5" fmla="*/ 3260785 h 5352436"/>
                  <a:gd name="connsiteX6" fmla="*/ 9144072 w 9144072"/>
                  <a:gd name="connsiteY6" fmla="*/ 4486177 h 5352436"/>
                  <a:gd name="connsiteX7" fmla="*/ 8329572 w 9144072"/>
                  <a:gd name="connsiteY7" fmla="*/ 5352436 h 5352436"/>
                  <a:gd name="connsiteX8" fmla="*/ 3157339 w 9144072"/>
                  <a:gd name="connsiteY8" fmla="*/ 5037826 h 5352436"/>
                  <a:gd name="connsiteX9" fmla="*/ 814572 w 9144072"/>
                  <a:gd name="connsiteY9" fmla="*/ 5352436 h 5352436"/>
                  <a:gd name="connsiteX10" fmla="*/ 72 w 9144072"/>
                  <a:gd name="connsiteY10" fmla="*/ 4537936 h 5352436"/>
                  <a:gd name="connsiteX11" fmla="*/ 327875 w 9144072"/>
                  <a:gd name="connsiteY11" fmla="*/ 2984739 h 5352436"/>
                  <a:gd name="connsiteX12" fmla="*/ 72 w 9144072"/>
                  <a:gd name="connsiteY12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329572 w 9144072"/>
                  <a:gd name="connsiteY4" fmla="*/ 465536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550990"/>
                  <a:gd name="connsiteX1" fmla="*/ 814572 w 9144072"/>
                  <a:gd name="connsiteY1" fmla="*/ 465536 h 5550990"/>
                  <a:gd name="connsiteX2" fmla="*/ 3105580 w 9144072"/>
                  <a:gd name="connsiteY2" fmla="*/ 0 h 5550990"/>
                  <a:gd name="connsiteX3" fmla="*/ 5986804 w 9144072"/>
                  <a:gd name="connsiteY3" fmla="*/ 414068 h 5550990"/>
                  <a:gd name="connsiteX4" fmla="*/ 8277814 w 9144072"/>
                  <a:gd name="connsiteY4" fmla="*/ 206743 h 5550990"/>
                  <a:gd name="connsiteX5" fmla="*/ 9144072 w 9144072"/>
                  <a:gd name="connsiteY5" fmla="*/ 1280036 h 5550990"/>
                  <a:gd name="connsiteX6" fmla="*/ 8919784 w 9144072"/>
                  <a:gd name="connsiteY6" fmla="*/ 3260785 h 5550990"/>
                  <a:gd name="connsiteX7" fmla="*/ 9144072 w 9144072"/>
                  <a:gd name="connsiteY7" fmla="*/ 4486177 h 5550990"/>
                  <a:gd name="connsiteX8" fmla="*/ 8329572 w 9144072"/>
                  <a:gd name="connsiteY8" fmla="*/ 5352436 h 5550990"/>
                  <a:gd name="connsiteX9" fmla="*/ 5917792 w 9144072"/>
                  <a:gd name="connsiteY9" fmla="*/ 5538158 h 5550990"/>
                  <a:gd name="connsiteX10" fmla="*/ 3157339 w 9144072"/>
                  <a:gd name="connsiteY10" fmla="*/ 5037826 h 5550990"/>
                  <a:gd name="connsiteX11" fmla="*/ 814572 w 9144072"/>
                  <a:gd name="connsiteY11" fmla="*/ 5352436 h 5550990"/>
                  <a:gd name="connsiteX12" fmla="*/ 72 w 9144072"/>
                  <a:gd name="connsiteY12" fmla="*/ 4537936 h 5550990"/>
                  <a:gd name="connsiteX13" fmla="*/ 327875 w 9144072"/>
                  <a:gd name="connsiteY13" fmla="*/ 2984739 h 5550990"/>
                  <a:gd name="connsiteX14" fmla="*/ 72 w 9144072"/>
                  <a:gd name="connsiteY14" fmla="*/ 1280036 h 5550990"/>
                  <a:gd name="connsiteX0" fmla="*/ 72 w 9144072"/>
                  <a:gd name="connsiteY0" fmla="*/ 1280036 h 5545698"/>
                  <a:gd name="connsiteX1" fmla="*/ 814572 w 9144072"/>
                  <a:gd name="connsiteY1" fmla="*/ 465536 h 5545698"/>
                  <a:gd name="connsiteX2" fmla="*/ 3105580 w 9144072"/>
                  <a:gd name="connsiteY2" fmla="*/ 0 h 5545698"/>
                  <a:gd name="connsiteX3" fmla="*/ 5986804 w 9144072"/>
                  <a:gd name="connsiteY3" fmla="*/ 414068 h 5545698"/>
                  <a:gd name="connsiteX4" fmla="*/ 8277814 w 9144072"/>
                  <a:gd name="connsiteY4" fmla="*/ 206743 h 5545698"/>
                  <a:gd name="connsiteX5" fmla="*/ 9144072 w 9144072"/>
                  <a:gd name="connsiteY5" fmla="*/ 1280036 h 5545698"/>
                  <a:gd name="connsiteX6" fmla="*/ 8919784 w 9144072"/>
                  <a:gd name="connsiteY6" fmla="*/ 3260785 h 5545698"/>
                  <a:gd name="connsiteX7" fmla="*/ 9144072 w 9144072"/>
                  <a:gd name="connsiteY7" fmla="*/ 4486177 h 5545698"/>
                  <a:gd name="connsiteX8" fmla="*/ 8329572 w 9144072"/>
                  <a:gd name="connsiteY8" fmla="*/ 5352436 h 5545698"/>
                  <a:gd name="connsiteX9" fmla="*/ 5917792 w 9144072"/>
                  <a:gd name="connsiteY9" fmla="*/ 5538158 h 5545698"/>
                  <a:gd name="connsiteX10" fmla="*/ 3157339 w 9144072"/>
                  <a:gd name="connsiteY10" fmla="*/ 5037826 h 5545698"/>
                  <a:gd name="connsiteX11" fmla="*/ 814572 w 9144072"/>
                  <a:gd name="connsiteY11" fmla="*/ 5352436 h 5545698"/>
                  <a:gd name="connsiteX12" fmla="*/ 72 w 9144072"/>
                  <a:gd name="connsiteY12" fmla="*/ 4537936 h 5545698"/>
                  <a:gd name="connsiteX13" fmla="*/ 327875 w 9144072"/>
                  <a:gd name="connsiteY13" fmla="*/ 2984739 h 5545698"/>
                  <a:gd name="connsiteX14" fmla="*/ 72 w 9144072"/>
                  <a:gd name="connsiteY14" fmla="*/ 1280036 h 5545698"/>
                  <a:gd name="connsiteX0" fmla="*/ 72 w 9144072"/>
                  <a:gd name="connsiteY0" fmla="*/ 1280036 h 5538158"/>
                  <a:gd name="connsiteX1" fmla="*/ 814572 w 9144072"/>
                  <a:gd name="connsiteY1" fmla="*/ 465536 h 5538158"/>
                  <a:gd name="connsiteX2" fmla="*/ 3105580 w 9144072"/>
                  <a:gd name="connsiteY2" fmla="*/ 0 h 5538158"/>
                  <a:gd name="connsiteX3" fmla="*/ 5986804 w 9144072"/>
                  <a:gd name="connsiteY3" fmla="*/ 414068 h 5538158"/>
                  <a:gd name="connsiteX4" fmla="*/ 8277814 w 9144072"/>
                  <a:gd name="connsiteY4" fmla="*/ 206743 h 5538158"/>
                  <a:gd name="connsiteX5" fmla="*/ 9144072 w 9144072"/>
                  <a:gd name="connsiteY5" fmla="*/ 1280036 h 5538158"/>
                  <a:gd name="connsiteX6" fmla="*/ 8919784 w 9144072"/>
                  <a:gd name="connsiteY6" fmla="*/ 3260785 h 5538158"/>
                  <a:gd name="connsiteX7" fmla="*/ 9144072 w 9144072"/>
                  <a:gd name="connsiteY7" fmla="*/ 4486177 h 5538158"/>
                  <a:gd name="connsiteX8" fmla="*/ 8329572 w 9144072"/>
                  <a:gd name="connsiteY8" fmla="*/ 5352436 h 5538158"/>
                  <a:gd name="connsiteX9" fmla="*/ 5917792 w 9144072"/>
                  <a:gd name="connsiteY9" fmla="*/ 5538158 h 5538158"/>
                  <a:gd name="connsiteX10" fmla="*/ 3157339 w 9144072"/>
                  <a:gd name="connsiteY10" fmla="*/ 5037826 h 5538158"/>
                  <a:gd name="connsiteX11" fmla="*/ 814572 w 9144072"/>
                  <a:gd name="connsiteY11" fmla="*/ 5352436 h 5538158"/>
                  <a:gd name="connsiteX12" fmla="*/ 72 w 9144072"/>
                  <a:gd name="connsiteY12" fmla="*/ 4537936 h 5538158"/>
                  <a:gd name="connsiteX13" fmla="*/ 327875 w 9144072"/>
                  <a:gd name="connsiteY13" fmla="*/ 2984739 h 5538158"/>
                  <a:gd name="connsiteX14" fmla="*/ 72 w 9144072"/>
                  <a:gd name="connsiteY14" fmla="*/ 1280036 h 5538158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617420"/>
                  <a:gd name="connsiteX1" fmla="*/ 814572 w 9144072"/>
                  <a:gd name="connsiteY1" fmla="*/ 465536 h 5617420"/>
                  <a:gd name="connsiteX2" fmla="*/ 3105580 w 9144072"/>
                  <a:gd name="connsiteY2" fmla="*/ 0 h 5617420"/>
                  <a:gd name="connsiteX3" fmla="*/ 5986804 w 9144072"/>
                  <a:gd name="connsiteY3" fmla="*/ 414068 h 5617420"/>
                  <a:gd name="connsiteX4" fmla="*/ 8277814 w 9144072"/>
                  <a:gd name="connsiteY4" fmla="*/ 206743 h 5617420"/>
                  <a:gd name="connsiteX5" fmla="*/ 9144072 w 9144072"/>
                  <a:gd name="connsiteY5" fmla="*/ 1280036 h 5617420"/>
                  <a:gd name="connsiteX6" fmla="*/ 8919784 w 9144072"/>
                  <a:gd name="connsiteY6" fmla="*/ 3260785 h 5617420"/>
                  <a:gd name="connsiteX7" fmla="*/ 9144072 w 9144072"/>
                  <a:gd name="connsiteY7" fmla="*/ 4486177 h 5617420"/>
                  <a:gd name="connsiteX8" fmla="*/ 8329572 w 9144072"/>
                  <a:gd name="connsiteY8" fmla="*/ 5352436 h 5617420"/>
                  <a:gd name="connsiteX9" fmla="*/ 5917792 w 9144072"/>
                  <a:gd name="connsiteY9" fmla="*/ 5538158 h 5617420"/>
                  <a:gd name="connsiteX10" fmla="*/ 2973790 w 9144072"/>
                  <a:gd name="connsiteY10" fmla="*/ 5503653 h 5617420"/>
                  <a:gd name="connsiteX11" fmla="*/ 814572 w 9144072"/>
                  <a:gd name="connsiteY11" fmla="*/ 5352436 h 5617420"/>
                  <a:gd name="connsiteX12" fmla="*/ 72 w 9144072"/>
                  <a:gd name="connsiteY12" fmla="*/ 4537936 h 5617420"/>
                  <a:gd name="connsiteX13" fmla="*/ 327875 w 9144072"/>
                  <a:gd name="connsiteY13" fmla="*/ 2984739 h 5617420"/>
                  <a:gd name="connsiteX14" fmla="*/ 72 w 9144072"/>
                  <a:gd name="connsiteY14" fmla="*/ 1280036 h 5617420"/>
                  <a:gd name="connsiteX0" fmla="*/ 72 w 9144072"/>
                  <a:gd name="connsiteY0" fmla="*/ 1280036 h 5541262"/>
                  <a:gd name="connsiteX1" fmla="*/ 814572 w 9144072"/>
                  <a:gd name="connsiteY1" fmla="*/ 465536 h 5541262"/>
                  <a:gd name="connsiteX2" fmla="*/ 3105580 w 9144072"/>
                  <a:gd name="connsiteY2" fmla="*/ 0 h 5541262"/>
                  <a:gd name="connsiteX3" fmla="*/ 5986804 w 9144072"/>
                  <a:gd name="connsiteY3" fmla="*/ 414068 h 5541262"/>
                  <a:gd name="connsiteX4" fmla="*/ 8277814 w 9144072"/>
                  <a:gd name="connsiteY4" fmla="*/ 206743 h 5541262"/>
                  <a:gd name="connsiteX5" fmla="*/ 9144072 w 9144072"/>
                  <a:gd name="connsiteY5" fmla="*/ 1280036 h 5541262"/>
                  <a:gd name="connsiteX6" fmla="*/ 8919784 w 9144072"/>
                  <a:gd name="connsiteY6" fmla="*/ 3260785 h 5541262"/>
                  <a:gd name="connsiteX7" fmla="*/ 9144072 w 9144072"/>
                  <a:gd name="connsiteY7" fmla="*/ 4486177 h 5541262"/>
                  <a:gd name="connsiteX8" fmla="*/ 8329572 w 9144072"/>
                  <a:gd name="connsiteY8" fmla="*/ 5352436 h 5541262"/>
                  <a:gd name="connsiteX9" fmla="*/ 5867734 w 9144072"/>
                  <a:gd name="connsiteY9" fmla="*/ 5434641 h 5541262"/>
                  <a:gd name="connsiteX10" fmla="*/ 2973790 w 9144072"/>
                  <a:gd name="connsiteY10" fmla="*/ 5503653 h 5541262"/>
                  <a:gd name="connsiteX11" fmla="*/ 814572 w 9144072"/>
                  <a:gd name="connsiteY11" fmla="*/ 5352436 h 5541262"/>
                  <a:gd name="connsiteX12" fmla="*/ 72 w 9144072"/>
                  <a:gd name="connsiteY12" fmla="*/ 4537936 h 5541262"/>
                  <a:gd name="connsiteX13" fmla="*/ 327875 w 9144072"/>
                  <a:gd name="connsiteY13" fmla="*/ 2984739 h 5541262"/>
                  <a:gd name="connsiteX14" fmla="*/ 72 w 9144072"/>
                  <a:gd name="connsiteY14" fmla="*/ 1280036 h 5541262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655267"/>
                  <a:gd name="connsiteX1" fmla="*/ 814572 w 9144072"/>
                  <a:gd name="connsiteY1" fmla="*/ 465536 h 5655267"/>
                  <a:gd name="connsiteX2" fmla="*/ 3105580 w 9144072"/>
                  <a:gd name="connsiteY2" fmla="*/ 0 h 5655267"/>
                  <a:gd name="connsiteX3" fmla="*/ 5986804 w 9144072"/>
                  <a:gd name="connsiteY3" fmla="*/ 414068 h 5655267"/>
                  <a:gd name="connsiteX4" fmla="*/ 8277814 w 9144072"/>
                  <a:gd name="connsiteY4" fmla="*/ 206743 h 5655267"/>
                  <a:gd name="connsiteX5" fmla="*/ 9144072 w 9144072"/>
                  <a:gd name="connsiteY5" fmla="*/ 1280036 h 5655267"/>
                  <a:gd name="connsiteX6" fmla="*/ 8919784 w 9144072"/>
                  <a:gd name="connsiteY6" fmla="*/ 3260785 h 5655267"/>
                  <a:gd name="connsiteX7" fmla="*/ 9144072 w 9144072"/>
                  <a:gd name="connsiteY7" fmla="*/ 4486177 h 5655267"/>
                  <a:gd name="connsiteX8" fmla="*/ 8329572 w 9144072"/>
                  <a:gd name="connsiteY8" fmla="*/ 5507712 h 5655267"/>
                  <a:gd name="connsiteX9" fmla="*/ 5867734 w 9144072"/>
                  <a:gd name="connsiteY9" fmla="*/ 5434641 h 5655267"/>
                  <a:gd name="connsiteX10" fmla="*/ 2973790 w 9144072"/>
                  <a:gd name="connsiteY10" fmla="*/ 5503653 h 5655267"/>
                  <a:gd name="connsiteX11" fmla="*/ 814572 w 9144072"/>
                  <a:gd name="connsiteY11" fmla="*/ 5352436 h 5655267"/>
                  <a:gd name="connsiteX12" fmla="*/ 72 w 9144072"/>
                  <a:gd name="connsiteY12" fmla="*/ 4537936 h 5655267"/>
                  <a:gd name="connsiteX13" fmla="*/ 327875 w 9144072"/>
                  <a:gd name="connsiteY13" fmla="*/ 2984739 h 5655267"/>
                  <a:gd name="connsiteX14" fmla="*/ 72 w 9144072"/>
                  <a:gd name="connsiteY14" fmla="*/ 1280036 h 565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144072" h="5655267">
                    <a:moveTo>
                      <a:pt x="72" y="1280036"/>
                    </a:moveTo>
                    <a:cubicBezTo>
                      <a:pt x="72" y="830200"/>
                      <a:pt x="364736" y="465536"/>
                      <a:pt x="814572" y="465536"/>
                    </a:cubicBezTo>
                    <a:cubicBezTo>
                      <a:pt x="2118830" y="465633"/>
                      <a:pt x="1801322" y="-97"/>
                      <a:pt x="3105580" y="0"/>
                    </a:cubicBezTo>
                    <a:cubicBezTo>
                      <a:pt x="4042984" y="80513"/>
                      <a:pt x="5049400" y="419819"/>
                      <a:pt x="5986804" y="414068"/>
                    </a:cubicBezTo>
                    <a:cubicBezTo>
                      <a:pt x="6750474" y="344960"/>
                      <a:pt x="7410627" y="155082"/>
                      <a:pt x="8277814" y="206743"/>
                    </a:cubicBezTo>
                    <a:cubicBezTo>
                      <a:pt x="8813914" y="258502"/>
                      <a:pt x="9144072" y="830200"/>
                      <a:pt x="9144072" y="1280036"/>
                    </a:cubicBezTo>
                    <a:cubicBezTo>
                      <a:pt x="9144072" y="1808014"/>
                      <a:pt x="8919784" y="2732807"/>
                      <a:pt x="8919784" y="3260785"/>
                    </a:cubicBezTo>
                    <a:lnTo>
                      <a:pt x="9144072" y="4486177"/>
                    </a:lnTo>
                    <a:cubicBezTo>
                      <a:pt x="9144072" y="4936013"/>
                      <a:pt x="8796661" y="5386942"/>
                      <a:pt x="8329572" y="5507712"/>
                    </a:cubicBezTo>
                    <a:cubicBezTo>
                      <a:pt x="7705595" y="5697419"/>
                      <a:pt x="6816037" y="5211031"/>
                      <a:pt x="5867734" y="5434641"/>
                    </a:cubicBezTo>
                    <a:cubicBezTo>
                      <a:pt x="4971189" y="5640998"/>
                      <a:pt x="3740896" y="5773271"/>
                      <a:pt x="2973790" y="5503653"/>
                    </a:cubicBezTo>
                    <a:cubicBezTo>
                      <a:pt x="2242927" y="5177203"/>
                      <a:pt x="1595494" y="5247566"/>
                      <a:pt x="814572" y="5352436"/>
                    </a:cubicBezTo>
                    <a:cubicBezTo>
                      <a:pt x="364736" y="5352436"/>
                      <a:pt x="72" y="4987772"/>
                      <a:pt x="72" y="4537936"/>
                    </a:cubicBezTo>
                    <a:cubicBezTo>
                      <a:pt x="-5679" y="4002951"/>
                      <a:pt x="333626" y="3519724"/>
                      <a:pt x="327875" y="2984739"/>
                    </a:cubicBezTo>
                    <a:cubicBezTo>
                      <a:pt x="333626" y="2433757"/>
                      <a:pt x="-5679" y="1831018"/>
                      <a:pt x="72" y="1280036"/>
                    </a:cubicBezTo>
                    <a:close/>
                  </a:path>
                </a:pathLst>
              </a:custGeom>
              <a:pattFill prst="pct5">
                <a:fgClr>
                  <a:schemeClr val="bg1"/>
                </a:fgClr>
                <a:bgClr>
                  <a:srgbClr val="87E7FF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1"/>
                <a:endParaRPr lang="en-US" sz="4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สี่เหลี่ยมผืนผ้ามุมมน 2">
                <a:extLst>
                  <a:ext uri="{FF2B5EF4-FFF2-40B4-BE49-F238E27FC236}">
                    <a16:creationId xmlns:a16="http://schemas.microsoft.com/office/drawing/2014/main" id="{AB7915D5-12E4-4F49-A861-D0DBEAB8C755}"/>
                  </a:ext>
                </a:extLst>
              </p:cNvPr>
              <p:cNvSpPr/>
              <p:nvPr/>
            </p:nvSpPr>
            <p:spPr>
              <a:xfrm>
                <a:off x="1027384" y="684746"/>
                <a:ext cx="8440847" cy="5655269"/>
              </a:xfrm>
              <a:custGeom>
                <a:avLst/>
                <a:gdLst>
                  <a:gd name="connsiteX0" fmla="*/ 0 w 9144000"/>
                  <a:gd name="connsiteY0" fmla="*/ 814500 h 4886900"/>
                  <a:gd name="connsiteX1" fmla="*/ 814500 w 9144000"/>
                  <a:gd name="connsiteY1" fmla="*/ 0 h 4886900"/>
                  <a:gd name="connsiteX2" fmla="*/ 8329500 w 9144000"/>
                  <a:gd name="connsiteY2" fmla="*/ 0 h 4886900"/>
                  <a:gd name="connsiteX3" fmla="*/ 9144000 w 9144000"/>
                  <a:gd name="connsiteY3" fmla="*/ 814500 h 4886900"/>
                  <a:gd name="connsiteX4" fmla="*/ 9144000 w 9144000"/>
                  <a:gd name="connsiteY4" fmla="*/ 4072400 h 4886900"/>
                  <a:gd name="connsiteX5" fmla="*/ 8329500 w 9144000"/>
                  <a:gd name="connsiteY5" fmla="*/ 4886900 h 4886900"/>
                  <a:gd name="connsiteX6" fmla="*/ 814500 w 9144000"/>
                  <a:gd name="connsiteY6" fmla="*/ 4886900 h 4886900"/>
                  <a:gd name="connsiteX7" fmla="*/ 0 w 9144000"/>
                  <a:gd name="connsiteY7" fmla="*/ 4072400 h 4886900"/>
                  <a:gd name="connsiteX8" fmla="*/ 0 w 9144000"/>
                  <a:gd name="connsiteY8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814572 w 9144072"/>
                  <a:gd name="connsiteY6" fmla="*/ 4886900 h 4886900"/>
                  <a:gd name="connsiteX7" fmla="*/ 72 w 9144072"/>
                  <a:gd name="connsiteY7" fmla="*/ 4072400 h 4886900"/>
                  <a:gd name="connsiteX8" fmla="*/ 327875 w 9144072"/>
                  <a:gd name="connsiteY8" fmla="*/ 2519203 h 4886900"/>
                  <a:gd name="connsiteX9" fmla="*/ 72 w 9144072"/>
                  <a:gd name="connsiteY9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20641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8919784 w 9144072"/>
                  <a:gd name="connsiteY4" fmla="*/ 2795249 h 4886900"/>
                  <a:gd name="connsiteX5" fmla="*/ 9144072 w 9144072"/>
                  <a:gd name="connsiteY5" fmla="*/ 4020641 h 4886900"/>
                  <a:gd name="connsiteX6" fmla="*/ 8329572 w 9144072"/>
                  <a:gd name="connsiteY6" fmla="*/ 4886900 h 4886900"/>
                  <a:gd name="connsiteX7" fmla="*/ 3157339 w 9144072"/>
                  <a:gd name="connsiteY7" fmla="*/ 4572290 h 4886900"/>
                  <a:gd name="connsiteX8" fmla="*/ 814572 w 9144072"/>
                  <a:gd name="connsiteY8" fmla="*/ 4886900 h 4886900"/>
                  <a:gd name="connsiteX9" fmla="*/ 72 w 9144072"/>
                  <a:gd name="connsiteY9" fmla="*/ 4072400 h 4886900"/>
                  <a:gd name="connsiteX10" fmla="*/ 327875 w 9144072"/>
                  <a:gd name="connsiteY10" fmla="*/ 2519203 h 4886900"/>
                  <a:gd name="connsiteX11" fmla="*/ 72 w 9144072"/>
                  <a:gd name="connsiteY11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4744599 w 9144072"/>
                  <a:gd name="connsiteY2" fmla="*/ 310841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5538229 w 9144072"/>
                  <a:gd name="connsiteY2" fmla="*/ 224577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8329572 w 9144072"/>
                  <a:gd name="connsiteY3" fmla="*/ 465536 h 5352436"/>
                  <a:gd name="connsiteX4" fmla="*/ 9144072 w 9144072"/>
                  <a:gd name="connsiteY4" fmla="*/ 1280036 h 5352436"/>
                  <a:gd name="connsiteX5" fmla="*/ 8919784 w 9144072"/>
                  <a:gd name="connsiteY5" fmla="*/ 3260785 h 5352436"/>
                  <a:gd name="connsiteX6" fmla="*/ 9144072 w 9144072"/>
                  <a:gd name="connsiteY6" fmla="*/ 4486177 h 5352436"/>
                  <a:gd name="connsiteX7" fmla="*/ 8329572 w 9144072"/>
                  <a:gd name="connsiteY7" fmla="*/ 5352436 h 5352436"/>
                  <a:gd name="connsiteX8" fmla="*/ 3157339 w 9144072"/>
                  <a:gd name="connsiteY8" fmla="*/ 5037826 h 5352436"/>
                  <a:gd name="connsiteX9" fmla="*/ 814572 w 9144072"/>
                  <a:gd name="connsiteY9" fmla="*/ 5352436 h 5352436"/>
                  <a:gd name="connsiteX10" fmla="*/ 72 w 9144072"/>
                  <a:gd name="connsiteY10" fmla="*/ 4537936 h 5352436"/>
                  <a:gd name="connsiteX11" fmla="*/ 327875 w 9144072"/>
                  <a:gd name="connsiteY11" fmla="*/ 2984739 h 5352436"/>
                  <a:gd name="connsiteX12" fmla="*/ 72 w 9144072"/>
                  <a:gd name="connsiteY12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329572 w 9144072"/>
                  <a:gd name="connsiteY4" fmla="*/ 465536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550990"/>
                  <a:gd name="connsiteX1" fmla="*/ 814572 w 9144072"/>
                  <a:gd name="connsiteY1" fmla="*/ 465536 h 5550990"/>
                  <a:gd name="connsiteX2" fmla="*/ 3105580 w 9144072"/>
                  <a:gd name="connsiteY2" fmla="*/ 0 h 5550990"/>
                  <a:gd name="connsiteX3" fmla="*/ 5986804 w 9144072"/>
                  <a:gd name="connsiteY3" fmla="*/ 414068 h 5550990"/>
                  <a:gd name="connsiteX4" fmla="*/ 8277814 w 9144072"/>
                  <a:gd name="connsiteY4" fmla="*/ 206743 h 5550990"/>
                  <a:gd name="connsiteX5" fmla="*/ 9144072 w 9144072"/>
                  <a:gd name="connsiteY5" fmla="*/ 1280036 h 5550990"/>
                  <a:gd name="connsiteX6" fmla="*/ 8919784 w 9144072"/>
                  <a:gd name="connsiteY6" fmla="*/ 3260785 h 5550990"/>
                  <a:gd name="connsiteX7" fmla="*/ 9144072 w 9144072"/>
                  <a:gd name="connsiteY7" fmla="*/ 4486177 h 5550990"/>
                  <a:gd name="connsiteX8" fmla="*/ 8329572 w 9144072"/>
                  <a:gd name="connsiteY8" fmla="*/ 5352436 h 5550990"/>
                  <a:gd name="connsiteX9" fmla="*/ 5917792 w 9144072"/>
                  <a:gd name="connsiteY9" fmla="*/ 5538158 h 5550990"/>
                  <a:gd name="connsiteX10" fmla="*/ 3157339 w 9144072"/>
                  <a:gd name="connsiteY10" fmla="*/ 5037826 h 5550990"/>
                  <a:gd name="connsiteX11" fmla="*/ 814572 w 9144072"/>
                  <a:gd name="connsiteY11" fmla="*/ 5352436 h 5550990"/>
                  <a:gd name="connsiteX12" fmla="*/ 72 w 9144072"/>
                  <a:gd name="connsiteY12" fmla="*/ 4537936 h 5550990"/>
                  <a:gd name="connsiteX13" fmla="*/ 327875 w 9144072"/>
                  <a:gd name="connsiteY13" fmla="*/ 2984739 h 5550990"/>
                  <a:gd name="connsiteX14" fmla="*/ 72 w 9144072"/>
                  <a:gd name="connsiteY14" fmla="*/ 1280036 h 5550990"/>
                  <a:gd name="connsiteX0" fmla="*/ 72 w 9144072"/>
                  <a:gd name="connsiteY0" fmla="*/ 1280036 h 5545698"/>
                  <a:gd name="connsiteX1" fmla="*/ 814572 w 9144072"/>
                  <a:gd name="connsiteY1" fmla="*/ 465536 h 5545698"/>
                  <a:gd name="connsiteX2" fmla="*/ 3105580 w 9144072"/>
                  <a:gd name="connsiteY2" fmla="*/ 0 h 5545698"/>
                  <a:gd name="connsiteX3" fmla="*/ 5986804 w 9144072"/>
                  <a:gd name="connsiteY3" fmla="*/ 414068 h 5545698"/>
                  <a:gd name="connsiteX4" fmla="*/ 8277814 w 9144072"/>
                  <a:gd name="connsiteY4" fmla="*/ 206743 h 5545698"/>
                  <a:gd name="connsiteX5" fmla="*/ 9144072 w 9144072"/>
                  <a:gd name="connsiteY5" fmla="*/ 1280036 h 5545698"/>
                  <a:gd name="connsiteX6" fmla="*/ 8919784 w 9144072"/>
                  <a:gd name="connsiteY6" fmla="*/ 3260785 h 5545698"/>
                  <a:gd name="connsiteX7" fmla="*/ 9144072 w 9144072"/>
                  <a:gd name="connsiteY7" fmla="*/ 4486177 h 5545698"/>
                  <a:gd name="connsiteX8" fmla="*/ 8329572 w 9144072"/>
                  <a:gd name="connsiteY8" fmla="*/ 5352436 h 5545698"/>
                  <a:gd name="connsiteX9" fmla="*/ 5917792 w 9144072"/>
                  <a:gd name="connsiteY9" fmla="*/ 5538158 h 5545698"/>
                  <a:gd name="connsiteX10" fmla="*/ 3157339 w 9144072"/>
                  <a:gd name="connsiteY10" fmla="*/ 5037826 h 5545698"/>
                  <a:gd name="connsiteX11" fmla="*/ 814572 w 9144072"/>
                  <a:gd name="connsiteY11" fmla="*/ 5352436 h 5545698"/>
                  <a:gd name="connsiteX12" fmla="*/ 72 w 9144072"/>
                  <a:gd name="connsiteY12" fmla="*/ 4537936 h 5545698"/>
                  <a:gd name="connsiteX13" fmla="*/ 327875 w 9144072"/>
                  <a:gd name="connsiteY13" fmla="*/ 2984739 h 5545698"/>
                  <a:gd name="connsiteX14" fmla="*/ 72 w 9144072"/>
                  <a:gd name="connsiteY14" fmla="*/ 1280036 h 5545698"/>
                  <a:gd name="connsiteX0" fmla="*/ 72 w 9144072"/>
                  <a:gd name="connsiteY0" fmla="*/ 1280036 h 5538158"/>
                  <a:gd name="connsiteX1" fmla="*/ 814572 w 9144072"/>
                  <a:gd name="connsiteY1" fmla="*/ 465536 h 5538158"/>
                  <a:gd name="connsiteX2" fmla="*/ 3105580 w 9144072"/>
                  <a:gd name="connsiteY2" fmla="*/ 0 h 5538158"/>
                  <a:gd name="connsiteX3" fmla="*/ 5986804 w 9144072"/>
                  <a:gd name="connsiteY3" fmla="*/ 414068 h 5538158"/>
                  <a:gd name="connsiteX4" fmla="*/ 8277814 w 9144072"/>
                  <a:gd name="connsiteY4" fmla="*/ 206743 h 5538158"/>
                  <a:gd name="connsiteX5" fmla="*/ 9144072 w 9144072"/>
                  <a:gd name="connsiteY5" fmla="*/ 1280036 h 5538158"/>
                  <a:gd name="connsiteX6" fmla="*/ 8919784 w 9144072"/>
                  <a:gd name="connsiteY6" fmla="*/ 3260785 h 5538158"/>
                  <a:gd name="connsiteX7" fmla="*/ 9144072 w 9144072"/>
                  <a:gd name="connsiteY7" fmla="*/ 4486177 h 5538158"/>
                  <a:gd name="connsiteX8" fmla="*/ 8329572 w 9144072"/>
                  <a:gd name="connsiteY8" fmla="*/ 5352436 h 5538158"/>
                  <a:gd name="connsiteX9" fmla="*/ 5917792 w 9144072"/>
                  <a:gd name="connsiteY9" fmla="*/ 5538158 h 5538158"/>
                  <a:gd name="connsiteX10" fmla="*/ 3157339 w 9144072"/>
                  <a:gd name="connsiteY10" fmla="*/ 5037826 h 5538158"/>
                  <a:gd name="connsiteX11" fmla="*/ 814572 w 9144072"/>
                  <a:gd name="connsiteY11" fmla="*/ 5352436 h 5538158"/>
                  <a:gd name="connsiteX12" fmla="*/ 72 w 9144072"/>
                  <a:gd name="connsiteY12" fmla="*/ 4537936 h 5538158"/>
                  <a:gd name="connsiteX13" fmla="*/ 327875 w 9144072"/>
                  <a:gd name="connsiteY13" fmla="*/ 2984739 h 5538158"/>
                  <a:gd name="connsiteX14" fmla="*/ 72 w 9144072"/>
                  <a:gd name="connsiteY14" fmla="*/ 1280036 h 5538158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617420"/>
                  <a:gd name="connsiteX1" fmla="*/ 814572 w 9144072"/>
                  <a:gd name="connsiteY1" fmla="*/ 465536 h 5617420"/>
                  <a:gd name="connsiteX2" fmla="*/ 3105580 w 9144072"/>
                  <a:gd name="connsiteY2" fmla="*/ 0 h 5617420"/>
                  <a:gd name="connsiteX3" fmla="*/ 5986804 w 9144072"/>
                  <a:gd name="connsiteY3" fmla="*/ 414068 h 5617420"/>
                  <a:gd name="connsiteX4" fmla="*/ 8277814 w 9144072"/>
                  <a:gd name="connsiteY4" fmla="*/ 206743 h 5617420"/>
                  <a:gd name="connsiteX5" fmla="*/ 9144072 w 9144072"/>
                  <a:gd name="connsiteY5" fmla="*/ 1280036 h 5617420"/>
                  <a:gd name="connsiteX6" fmla="*/ 8919784 w 9144072"/>
                  <a:gd name="connsiteY6" fmla="*/ 3260785 h 5617420"/>
                  <a:gd name="connsiteX7" fmla="*/ 9144072 w 9144072"/>
                  <a:gd name="connsiteY7" fmla="*/ 4486177 h 5617420"/>
                  <a:gd name="connsiteX8" fmla="*/ 8329572 w 9144072"/>
                  <a:gd name="connsiteY8" fmla="*/ 5352436 h 5617420"/>
                  <a:gd name="connsiteX9" fmla="*/ 5917792 w 9144072"/>
                  <a:gd name="connsiteY9" fmla="*/ 5538158 h 5617420"/>
                  <a:gd name="connsiteX10" fmla="*/ 2973790 w 9144072"/>
                  <a:gd name="connsiteY10" fmla="*/ 5503653 h 5617420"/>
                  <a:gd name="connsiteX11" fmla="*/ 814572 w 9144072"/>
                  <a:gd name="connsiteY11" fmla="*/ 5352436 h 5617420"/>
                  <a:gd name="connsiteX12" fmla="*/ 72 w 9144072"/>
                  <a:gd name="connsiteY12" fmla="*/ 4537936 h 5617420"/>
                  <a:gd name="connsiteX13" fmla="*/ 327875 w 9144072"/>
                  <a:gd name="connsiteY13" fmla="*/ 2984739 h 5617420"/>
                  <a:gd name="connsiteX14" fmla="*/ 72 w 9144072"/>
                  <a:gd name="connsiteY14" fmla="*/ 1280036 h 5617420"/>
                  <a:gd name="connsiteX0" fmla="*/ 72 w 9144072"/>
                  <a:gd name="connsiteY0" fmla="*/ 1280036 h 5541262"/>
                  <a:gd name="connsiteX1" fmla="*/ 814572 w 9144072"/>
                  <a:gd name="connsiteY1" fmla="*/ 465536 h 5541262"/>
                  <a:gd name="connsiteX2" fmla="*/ 3105580 w 9144072"/>
                  <a:gd name="connsiteY2" fmla="*/ 0 h 5541262"/>
                  <a:gd name="connsiteX3" fmla="*/ 5986804 w 9144072"/>
                  <a:gd name="connsiteY3" fmla="*/ 414068 h 5541262"/>
                  <a:gd name="connsiteX4" fmla="*/ 8277814 w 9144072"/>
                  <a:gd name="connsiteY4" fmla="*/ 206743 h 5541262"/>
                  <a:gd name="connsiteX5" fmla="*/ 9144072 w 9144072"/>
                  <a:gd name="connsiteY5" fmla="*/ 1280036 h 5541262"/>
                  <a:gd name="connsiteX6" fmla="*/ 8919784 w 9144072"/>
                  <a:gd name="connsiteY6" fmla="*/ 3260785 h 5541262"/>
                  <a:gd name="connsiteX7" fmla="*/ 9144072 w 9144072"/>
                  <a:gd name="connsiteY7" fmla="*/ 4486177 h 5541262"/>
                  <a:gd name="connsiteX8" fmla="*/ 8329572 w 9144072"/>
                  <a:gd name="connsiteY8" fmla="*/ 5352436 h 5541262"/>
                  <a:gd name="connsiteX9" fmla="*/ 5867734 w 9144072"/>
                  <a:gd name="connsiteY9" fmla="*/ 5434641 h 5541262"/>
                  <a:gd name="connsiteX10" fmla="*/ 2973790 w 9144072"/>
                  <a:gd name="connsiteY10" fmla="*/ 5503653 h 5541262"/>
                  <a:gd name="connsiteX11" fmla="*/ 814572 w 9144072"/>
                  <a:gd name="connsiteY11" fmla="*/ 5352436 h 5541262"/>
                  <a:gd name="connsiteX12" fmla="*/ 72 w 9144072"/>
                  <a:gd name="connsiteY12" fmla="*/ 4537936 h 5541262"/>
                  <a:gd name="connsiteX13" fmla="*/ 327875 w 9144072"/>
                  <a:gd name="connsiteY13" fmla="*/ 2984739 h 5541262"/>
                  <a:gd name="connsiteX14" fmla="*/ 72 w 9144072"/>
                  <a:gd name="connsiteY14" fmla="*/ 1280036 h 5541262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655267"/>
                  <a:gd name="connsiteX1" fmla="*/ 814572 w 9144072"/>
                  <a:gd name="connsiteY1" fmla="*/ 465536 h 5655267"/>
                  <a:gd name="connsiteX2" fmla="*/ 3105580 w 9144072"/>
                  <a:gd name="connsiteY2" fmla="*/ 0 h 5655267"/>
                  <a:gd name="connsiteX3" fmla="*/ 5986804 w 9144072"/>
                  <a:gd name="connsiteY3" fmla="*/ 414068 h 5655267"/>
                  <a:gd name="connsiteX4" fmla="*/ 8277814 w 9144072"/>
                  <a:gd name="connsiteY4" fmla="*/ 206743 h 5655267"/>
                  <a:gd name="connsiteX5" fmla="*/ 9144072 w 9144072"/>
                  <a:gd name="connsiteY5" fmla="*/ 1280036 h 5655267"/>
                  <a:gd name="connsiteX6" fmla="*/ 8919784 w 9144072"/>
                  <a:gd name="connsiteY6" fmla="*/ 3260785 h 5655267"/>
                  <a:gd name="connsiteX7" fmla="*/ 9144072 w 9144072"/>
                  <a:gd name="connsiteY7" fmla="*/ 4486177 h 5655267"/>
                  <a:gd name="connsiteX8" fmla="*/ 8329572 w 9144072"/>
                  <a:gd name="connsiteY8" fmla="*/ 5507712 h 5655267"/>
                  <a:gd name="connsiteX9" fmla="*/ 5867734 w 9144072"/>
                  <a:gd name="connsiteY9" fmla="*/ 5434641 h 5655267"/>
                  <a:gd name="connsiteX10" fmla="*/ 2973790 w 9144072"/>
                  <a:gd name="connsiteY10" fmla="*/ 5503653 h 5655267"/>
                  <a:gd name="connsiteX11" fmla="*/ 814572 w 9144072"/>
                  <a:gd name="connsiteY11" fmla="*/ 5352436 h 5655267"/>
                  <a:gd name="connsiteX12" fmla="*/ 72 w 9144072"/>
                  <a:gd name="connsiteY12" fmla="*/ 4537936 h 5655267"/>
                  <a:gd name="connsiteX13" fmla="*/ 327875 w 9144072"/>
                  <a:gd name="connsiteY13" fmla="*/ 2984739 h 5655267"/>
                  <a:gd name="connsiteX14" fmla="*/ 72 w 9144072"/>
                  <a:gd name="connsiteY14" fmla="*/ 1280036 h 565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144072" h="5655267">
                    <a:moveTo>
                      <a:pt x="72" y="1280036"/>
                    </a:moveTo>
                    <a:cubicBezTo>
                      <a:pt x="72" y="830200"/>
                      <a:pt x="364736" y="465536"/>
                      <a:pt x="814572" y="465536"/>
                    </a:cubicBezTo>
                    <a:cubicBezTo>
                      <a:pt x="2118830" y="465633"/>
                      <a:pt x="1801322" y="-97"/>
                      <a:pt x="3105580" y="0"/>
                    </a:cubicBezTo>
                    <a:cubicBezTo>
                      <a:pt x="4042984" y="80513"/>
                      <a:pt x="5049400" y="419819"/>
                      <a:pt x="5986804" y="414068"/>
                    </a:cubicBezTo>
                    <a:cubicBezTo>
                      <a:pt x="6750474" y="344960"/>
                      <a:pt x="7410627" y="155082"/>
                      <a:pt x="8277814" y="206743"/>
                    </a:cubicBezTo>
                    <a:cubicBezTo>
                      <a:pt x="8813914" y="258502"/>
                      <a:pt x="9144072" y="830200"/>
                      <a:pt x="9144072" y="1280036"/>
                    </a:cubicBezTo>
                    <a:cubicBezTo>
                      <a:pt x="9144072" y="1808014"/>
                      <a:pt x="8919784" y="2732807"/>
                      <a:pt x="8919784" y="3260785"/>
                    </a:cubicBezTo>
                    <a:lnTo>
                      <a:pt x="9144072" y="4486177"/>
                    </a:lnTo>
                    <a:cubicBezTo>
                      <a:pt x="9144072" y="4936013"/>
                      <a:pt x="8796661" y="5386942"/>
                      <a:pt x="8329572" y="5507712"/>
                    </a:cubicBezTo>
                    <a:cubicBezTo>
                      <a:pt x="7705595" y="5697419"/>
                      <a:pt x="6816037" y="5211031"/>
                      <a:pt x="5867734" y="5434641"/>
                    </a:cubicBezTo>
                    <a:cubicBezTo>
                      <a:pt x="4971189" y="5640998"/>
                      <a:pt x="3740896" y="5773271"/>
                      <a:pt x="2973790" y="5503653"/>
                    </a:cubicBezTo>
                    <a:cubicBezTo>
                      <a:pt x="2242927" y="5177203"/>
                      <a:pt x="1595494" y="5247566"/>
                      <a:pt x="814572" y="5352436"/>
                    </a:cubicBezTo>
                    <a:cubicBezTo>
                      <a:pt x="364736" y="5352436"/>
                      <a:pt x="72" y="4987772"/>
                      <a:pt x="72" y="4537936"/>
                    </a:cubicBezTo>
                    <a:cubicBezTo>
                      <a:pt x="-5679" y="4002951"/>
                      <a:pt x="333626" y="3519724"/>
                      <a:pt x="327875" y="2984739"/>
                    </a:cubicBezTo>
                    <a:cubicBezTo>
                      <a:pt x="333626" y="2433757"/>
                      <a:pt x="-5679" y="1831018"/>
                      <a:pt x="72" y="128003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20000"/>
                      <a:lumOff val="80000"/>
                    </a:schemeClr>
                  </a:gs>
                  <a:gs pos="37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1"/>
                <a:endParaRPr lang="en-US" sz="44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5A24B1B8-AEC0-456C-AEBB-C7177D4E36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48" t="-1048" r="31571" b="50944"/>
            <a:stretch/>
          </p:blipFill>
          <p:spPr>
            <a:xfrm>
              <a:off x="932762" y="4554145"/>
              <a:ext cx="999120" cy="1767136"/>
            </a:xfrm>
            <a:prstGeom prst="rect">
              <a:avLst/>
            </a:prstGeom>
          </p:spPr>
        </p:pic>
        <p:sp>
          <p:nvSpPr>
            <p:cNvPr id="16" name="Rectangle 6">
              <a:extLst>
                <a:ext uri="{FF2B5EF4-FFF2-40B4-BE49-F238E27FC236}">
                  <a16:creationId xmlns:a16="http://schemas.microsoft.com/office/drawing/2014/main" id="{D5D4012D-DDE7-47F2-92F4-D2D9E2D79E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5168" y="4978069"/>
              <a:ext cx="4370355" cy="758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sz="44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2E74B4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Avo" panose="02040603050506020204" pitchFamily="18" charset="0"/>
                </a:rPr>
                <a:t>Số chia hết cho 5:</a:t>
              </a: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39E37AAB-5E76-4475-AD59-53A40C3B0E17}"/>
              </a:ext>
            </a:extLst>
          </p:cNvPr>
          <p:cNvSpPr/>
          <p:nvPr/>
        </p:nvSpPr>
        <p:spPr>
          <a:xfrm>
            <a:off x="2133256" y="1003477"/>
            <a:ext cx="1828800" cy="744130"/>
          </a:xfrm>
          <a:prstGeom prst="rect">
            <a:avLst/>
          </a:prstGeom>
          <a:solidFill>
            <a:srgbClr val="2EBAD5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UVN Banh Mi" pitchFamily="2" charset="0"/>
              </a:rPr>
              <a:t>2229</a:t>
            </a:r>
            <a:endParaRPr lang="en-US" sz="3200">
              <a:latin typeface="UVN Banh Mi" pitchFamily="2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1216786-FE31-4CA3-BDFA-1C4F0F166212}"/>
              </a:ext>
            </a:extLst>
          </p:cNvPr>
          <p:cNvSpPr/>
          <p:nvPr/>
        </p:nvSpPr>
        <p:spPr>
          <a:xfrm>
            <a:off x="5792469" y="291741"/>
            <a:ext cx="2007289" cy="73426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UVN Banh Mi" pitchFamily="2" charset="0"/>
              </a:rPr>
              <a:t>66814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6053D59-9B1D-47A9-AB9F-55AA5B0BF943}"/>
              </a:ext>
            </a:extLst>
          </p:cNvPr>
          <p:cNvSpPr/>
          <p:nvPr/>
        </p:nvSpPr>
        <p:spPr>
          <a:xfrm>
            <a:off x="3970364" y="292594"/>
            <a:ext cx="1828800" cy="73027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UVN Banh Mi" pitchFamily="2" charset="0"/>
              </a:rPr>
              <a:t>3457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B58CEC5-08AC-4F26-9CB3-FEDC62D72624}"/>
              </a:ext>
            </a:extLst>
          </p:cNvPr>
          <p:cNvSpPr/>
          <p:nvPr/>
        </p:nvSpPr>
        <p:spPr>
          <a:xfrm>
            <a:off x="3970364" y="1026003"/>
            <a:ext cx="1828800" cy="730003"/>
          </a:xfrm>
          <a:prstGeom prst="rect">
            <a:avLst/>
          </a:prstGeom>
          <a:solidFill>
            <a:srgbClr val="A03E3C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UVN Banh Mi" pitchFamily="2" charset="0"/>
              </a:rPr>
              <a:t>3576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836D857-D76A-4702-B52D-39343CB68354}"/>
              </a:ext>
            </a:extLst>
          </p:cNvPr>
          <p:cNvSpPr/>
          <p:nvPr/>
        </p:nvSpPr>
        <p:spPr>
          <a:xfrm>
            <a:off x="5792469" y="1026004"/>
            <a:ext cx="2000594" cy="730003"/>
          </a:xfrm>
          <a:prstGeom prst="rect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UVN Banh Mi" pitchFamily="2" charset="0"/>
              </a:rPr>
              <a:t>900</a:t>
            </a:r>
            <a:endParaRPr lang="en-US" sz="3200">
              <a:latin typeface="UVN Banh Mi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542183F-F330-49E1-A4C1-08281D1B136C}"/>
              </a:ext>
            </a:extLst>
          </p:cNvPr>
          <p:cNvSpPr/>
          <p:nvPr/>
        </p:nvSpPr>
        <p:spPr>
          <a:xfrm>
            <a:off x="7799758" y="1026004"/>
            <a:ext cx="1828800" cy="730003"/>
          </a:xfrm>
          <a:prstGeom prst="rect">
            <a:avLst/>
          </a:prstGeom>
          <a:solidFill>
            <a:srgbClr val="7937AA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UVN Banh Mi" pitchFamily="2" charset="0"/>
              </a:rPr>
              <a:t>2355</a:t>
            </a:r>
            <a:endParaRPr lang="en-US" sz="3200">
              <a:latin typeface="UVN Banh Mi" pitchFamily="2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BAF5065-0D8A-4E81-AC54-40DECFF9FD78}"/>
              </a:ext>
            </a:extLst>
          </p:cNvPr>
          <p:cNvSpPr/>
          <p:nvPr/>
        </p:nvSpPr>
        <p:spPr>
          <a:xfrm>
            <a:off x="2141564" y="278740"/>
            <a:ext cx="1828800" cy="744130"/>
          </a:xfrm>
          <a:prstGeom prst="rect">
            <a:avLst/>
          </a:prstGeom>
          <a:solidFill>
            <a:srgbClr val="DE0A88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UVN Banh Mi" pitchFamily="2" charset="0"/>
              </a:rPr>
              <a:t>4568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87D808FE-201D-44A8-805B-CFB5B37B34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963" y="127552"/>
            <a:ext cx="1097189" cy="106671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AF33854-B32E-4FD3-9738-F88A289D59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064" y="857648"/>
            <a:ext cx="1097189" cy="1066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452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0.00417 L 0.4181 0.3064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98" y="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17 -4.81481E-6 L 0.27123 0.3060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20" y="15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0.00416 L 0.18594 0.4298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97" y="212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0.00416 L 0.28372 0.60833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80" y="3020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04 -0.0125 L 0.05013 0.73032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5" y="3713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22222E-6 L 0.42435 0.31944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11" y="1597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0.00208 L -0.0444 0.42824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27" y="2129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0.00208 L -0.04323 0.71551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61" y="3567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28" grpId="0" animBg="1"/>
      <p:bldP spid="20" grpId="0" animBg="1"/>
      <p:bldP spid="27" grpId="0" animBg="1"/>
      <p:bldP spid="21" grpId="0" animBg="1"/>
      <p:bldP spid="24" grpId="0" animBg="1"/>
      <p:bldP spid="25" grpId="0" animBg="1"/>
      <p:bldP spid="26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492660-86C9-48AD-B558-D18759B394E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63" b="89963" l="2047" r="19268">
                        <a14:foregroundMark x1="4845" y1="21771" x2="4845" y2="21771"/>
                        <a14:foregroundMark x1="4277" y1="20443" x2="4277" y2="20443"/>
                        <a14:foregroundMark x1="4436" y1="20443" x2="4595" y2="21993"/>
                        <a14:foregroundMark x1="4845" y1="19410" x2="14422" y2="21255"/>
                        <a14:foregroundMark x1="14422" y1="21255" x2="17266" y2="20959"/>
                        <a14:foregroundMark x1="15491" y1="19631" x2="15491" y2="19631"/>
                        <a14:foregroundMark x1="15400" y1="19926" x2="15400" y2="19926"/>
                        <a14:foregroundMark x1="14672" y1="20443" x2="8621" y2="20959"/>
                        <a14:foregroundMark x1="5073" y1="18598" x2="11328" y2="20959"/>
                        <a14:foregroundMark x1="11328" y1="20959" x2="17994" y2="19631"/>
                        <a14:foregroundMark x1="18062" y1="20221" x2="18153" y2="30701"/>
                        <a14:foregroundMark x1="6688" y1="19410" x2="12693" y2="21771"/>
                        <a14:foregroundMark x1="12693" y1="21771" x2="19268" y2="19926"/>
                        <a14:backgroundMark x1="19192" y1="20192" x2="19192" y2="20192"/>
                        <a14:backgroundMark x1="19147" y1="19528" x2="19147" y2="20339"/>
                        <a14:backgroundMark x1="19397" y1="20192" x2="19397" y2="20192"/>
                        <a14:backgroundMark x1="19102" y1="19013" x2="19351" y2="19823"/>
                        <a14:backgroundMark x1="19238" y1="20339" x2="19102" y2="19381"/>
                        <a14:backgroundMark x1="19351" y1="20044" x2="19351" y2="20044"/>
                        <a14:backgroundMark x1="19306" y1="19823" x2="19306" y2="19823"/>
                        <a14:backgroundMark x1="19056" y1="19823" x2="19056" y2="19823"/>
                        <a14:backgroundMark x1="19056" y1="19823" x2="19056" y2="19823"/>
                        <a14:backgroundMark x1="19056" y1="19528" x2="19238" y2="21444"/>
                        <a14:backgroundMark x1="19238" y1="19676" x2="19238" y2="19676"/>
                        <a14:backgroundMark x1="19238" y1="19676" x2="19238" y2="19676"/>
                        <a14:backgroundMark x1="19238" y1="19676" x2="19238" y2="19676"/>
                        <a14:backgroundMark x1="19238" y1="19676" x2="19238" y2="19676"/>
                        <a14:backgroundMark x1="19238" y1="19676" x2="19351" y2="21444"/>
                        <a14:backgroundMark x1="19102" y1="20192" x2="19102" y2="20192"/>
                        <a14:backgroundMark x1="19056" y1="19823" x2="19056" y2="19823"/>
                        <a14:backgroundMark x1="19147" y1="20044" x2="19147" y2="20044"/>
                        <a14:backgroundMark x1="19102" y1="20044" x2="19102" y2="200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9435"/>
          <a:stretch/>
        </p:blipFill>
        <p:spPr>
          <a:xfrm>
            <a:off x="491612" y="625151"/>
            <a:ext cx="3932727" cy="5825029"/>
          </a:xfrm>
          <a:prstGeom prst="rect">
            <a:avLst/>
          </a:prstGeom>
        </p:spPr>
      </p:pic>
      <p:pic>
        <p:nvPicPr>
          <p:cNvPr id="5" name="Picture 4" descr="A group of red doors&#10;&#10;Description automatically generated with low confidence">
            <a:extLst>
              <a:ext uri="{FF2B5EF4-FFF2-40B4-BE49-F238E27FC236}">
                <a16:creationId xmlns:a16="http://schemas.microsoft.com/office/drawing/2014/main" id="{D469EE91-3D90-45FB-B7D6-1F9A459D725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1439" l="3319" r="19891">
                        <a14:foregroundMark x1="11980" y1="10227" x2="11980" y2="10227"/>
                        <a14:foregroundMark x1="5888" y1="91061" x2="10298" y2="914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0" r="78036"/>
          <a:stretch/>
        </p:blipFill>
        <p:spPr>
          <a:xfrm>
            <a:off x="4798142" y="1189760"/>
            <a:ext cx="3510116" cy="4860413"/>
          </a:xfrm>
          <a:prstGeom prst="rect">
            <a:avLst/>
          </a:prstGeom>
        </p:spPr>
      </p:pic>
      <p:pic>
        <p:nvPicPr>
          <p:cNvPr id="7" name="Picture 6" descr="A picture containing table, desk&#10;&#10;Description automatically generated">
            <a:extLst>
              <a:ext uri="{FF2B5EF4-FFF2-40B4-BE49-F238E27FC236}">
                <a16:creationId xmlns:a16="http://schemas.microsoft.com/office/drawing/2014/main" id="{75575687-FD60-4E78-9872-016B5587E2E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63" b="91439" l="2025" r="18358">
                        <a14:foregroundMark x1="6096" y1="91144" x2="9122" y2="91439"/>
                        <a14:foregroundMark x1="9122" y1="91439" x2="14490" y2="88930"/>
                        <a14:foregroundMark x1="9804" y1="74760" x2="10123" y2="75867"/>
                        <a14:foregroundMark x1="6642" y1="61181" x2="6438" y2="683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9597"/>
          <a:stretch/>
        </p:blipFill>
        <p:spPr>
          <a:xfrm>
            <a:off x="8608976" y="953344"/>
            <a:ext cx="3460121" cy="5085034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14BF27F-84C8-4B0D-80A6-57C69DB535A8}"/>
              </a:ext>
            </a:extLst>
          </p:cNvPr>
          <p:cNvGrpSpPr/>
          <p:nvPr/>
        </p:nvGrpSpPr>
        <p:grpSpPr>
          <a:xfrm>
            <a:off x="1319313" y="493832"/>
            <a:ext cx="2599546" cy="1295783"/>
            <a:chOff x="1319313" y="493832"/>
            <a:chExt cx="2599546" cy="1295783"/>
          </a:xfrm>
        </p:grpSpPr>
        <p:pic>
          <p:nvPicPr>
            <p:cNvPr id="4" name="Picture 3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9AFA2C9D-179F-41CD-994C-A15DD6D529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0000" l="5220" r="89947">
                          <a14:foregroundMark x1="9038" y1="35342" x2="7782" y2="54110"/>
                          <a14:foregroundMark x1="6235" y1="38904" x2="7782" y2="63425"/>
                          <a14:foregroundMark x1="7008" y1="37534" x2="5220" y2="72740"/>
                          <a14:foregroundMark x1="5510" y1="31781" x2="8023" y2="66301"/>
                          <a14:backgroundMark x1="77622" y1="38219" x2="77622" y2="382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217"/>
            <a:stretch/>
          </p:blipFill>
          <p:spPr>
            <a:xfrm>
              <a:off x="1319313" y="493832"/>
              <a:ext cx="2599546" cy="1295783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A05A9A4-56C2-48E2-BE12-3F459290868B}"/>
                </a:ext>
              </a:extLst>
            </p:cNvPr>
            <p:cNvSpPr txBox="1"/>
            <p:nvPr/>
          </p:nvSpPr>
          <p:spPr>
            <a:xfrm>
              <a:off x="2413741" y="815773"/>
              <a:ext cx="41069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solidFill>
                    <a:srgbClr val="69151D"/>
                  </a:solidFill>
                  <a:latin typeface="UTM Guanine" panose="02040603050506020204" pitchFamily="18" charset="0"/>
                </a:rPr>
                <a:t>1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96302A0-5E7E-4C4D-BB21-0B4148759140}"/>
              </a:ext>
            </a:extLst>
          </p:cNvPr>
          <p:cNvGrpSpPr/>
          <p:nvPr/>
        </p:nvGrpSpPr>
        <p:grpSpPr>
          <a:xfrm>
            <a:off x="5253427" y="493830"/>
            <a:ext cx="2599546" cy="1295783"/>
            <a:chOff x="1319313" y="493832"/>
            <a:chExt cx="2599546" cy="1295783"/>
          </a:xfrm>
        </p:grpSpPr>
        <p:pic>
          <p:nvPicPr>
            <p:cNvPr id="13" name="Picture 12" descr="A picture containing text&#10;&#10;Description automatically generated">
              <a:hlinkClick r:id="rId13" action="ppaction://hlinksldjump"/>
              <a:extLst>
                <a:ext uri="{FF2B5EF4-FFF2-40B4-BE49-F238E27FC236}">
                  <a16:creationId xmlns:a16="http://schemas.microsoft.com/office/drawing/2014/main" id="{F98CC252-D7EE-4F32-8629-332DF3E8FB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0000" l="5220" r="89947">
                          <a14:foregroundMark x1="9038" y1="35342" x2="7782" y2="54110"/>
                          <a14:foregroundMark x1="6235" y1="38904" x2="7782" y2="63425"/>
                          <a14:foregroundMark x1="7008" y1="37534" x2="5220" y2="72740"/>
                          <a14:foregroundMark x1="5510" y1="31781" x2="8023" y2="66301"/>
                          <a14:backgroundMark x1="77622" y1="38219" x2="77622" y2="382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217"/>
            <a:stretch/>
          </p:blipFill>
          <p:spPr>
            <a:xfrm>
              <a:off x="1319313" y="493832"/>
              <a:ext cx="2599546" cy="1295783"/>
            </a:xfrm>
            <a:prstGeom prst="rect">
              <a:avLst/>
            </a:prstGeom>
          </p:spPr>
        </p:pic>
        <p:sp>
          <p:nvSpPr>
            <p:cNvPr id="14" name="TextBox 13">
              <a:hlinkClick r:id="rId13" action="ppaction://hlinksldjump"/>
              <a:extLst>
                <a:ext uri="{FF2B5EF4-FFF2-40B4-BE49-F238E27FC236}">
                  <a16:creationId xmlns:a16="http://schemas.microsoft.com/office/drawing/2014/main" id="{965FADA6-55FA-49D2-B19E-C7BD369C96C0}"/>
                </a:ext>
              </a:extLst>
            </p:cNvPr>
            <p:cNvSpPr txBox="1"/>
            <p:nvPr/>
          </p:nvSpPr>
          <p:spPr>
            <a:xfrm>
              <a:off x="2343209" y="835819"/>
              <a:ext cx="55175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solidFill>
                    <a:srgbClr val="69151D"/>
                  </a:solidFill>
                  <a:latin typeface="UTM Guanine" panose="02040603050506020204" pitchFamily="18" charset="0"/>
                </a:rPr>
                <a:t>2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1DCC523-6E84-42E8-924B-C9859890B0AC}"/>
              </a:ext>
            </a:extLst>
          </p:cNvPr>
          <p:cNvGrpSpPr/>
          <p:nvPr/>
        </p:nvGrpSpPr>
        <p:grpSpPr>
          <a:xfrm>
            <a:off x="9172578" y="493831"/>
            <a:ext cx="2599546" cy="1295783"/>
            <a:chOff x="1319313" y="493832"/>
            <a:chExt cx="2599546" cy="1295783"/>
          </a:xfrm>
        </p:grpSpPr>
        <p:pic>
          <p:nvPicPr>
            <p:cNvPr id="16" name="Picture 15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8D8A0211-8AAB-4F46-B5F5-EAE1D2247C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0000" l="5220" r="89947">
                          <a14:foregroundMark x1="9038" y1="35342" x2="7782" y2="54110"/>
                          <a14:foregroundMark x1="6235" y1="38904" x2="7782" y2="63425"/>
                          <a14:foregroundMark x1="7008" y1="37534" x2="5220" y2="72740"/>
                          <a14:foregroundMark x1="5510" y1="31781" x2="8023" y2="66301"/>
                          <a14:backgroundMark x1="77622" y1="38219" x2="77622" y2="382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217"/>
            <a:stretch/>
          </p:blipFill>
          <p:spPr>
            <a:xfrm>
              <a:off x="1319313" y="493832"/>
              <a:ext cx="2599546" cy="1295783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EDD577D-793C-43EB-A75A-C6A33D81F5A9}"/>
                </a:ext>
              </a:extLst>
            </p:cNvPr>
            <p:cNvSpPr txBox="1"/>
            <p:nvPr/>
          </p:nvSpPr>
          <p:spPr>
            <a:xfrm>
              <a:off x="2340804" y="835818"/>
              <a:ext cx="55656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solidFill>
                    <a:srgbClr val="69151D"/>
                  </a:solidFill>
                  <a:latin typeface="UTM Guanine" panose="02040603050506020204" pitchFamily="18" charset="0"/>
                </a:rPr>
                <a:t>3</a:t>
              </a: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4DCE1890-F187-46E4-8965-70645C1DB212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359" b="85483" l="56080" r="73208">
                        <a14:foregroundMark x1="56828" y1="18939" x2="56828" y2="18939"/>
                        <a14:foregroundMark x1="56828" y1="18939" x2="57713" y2="19307"/>
                        <a14:foregroundMark x1="56171" y1="19307" x2="60753" y2="19602"/>
                        <a14:foregroundMark x1="56466" y1="18497" x2="58507" y2="19160"/>
                        <a14:foregroundMark x1="58575" y1="18791" x2="61547" y2="18276"/>
                        <a14:foregroundMark x1="61547" y1="18276" x2="61956" y2="18276"/>
                        <a14:foregroundMark x1="62500" y1="19307" x2="64383" y2="18939"/>
                        <a14:foregroundMark x1="62001" y1="18939" x2="63249" y2="19307"/>
                        <a14:foregroundMark x1="63634" y1="19160" x2="62500" y2="19160"/>
                        <a14:foregroundMark x1="62795" y1="18644" x2="63589" y2="18644"/>
                        <a14:foregroundMark x1="64791" y1="18939" x2="67037" y2="18791"/>
                        <a14:foregroundMark x1="67287" y1="19160" x2="68829" y2="19307"/>
                        <a14:foregroundMark x1="67287" y1="18644" x2="68920" y2="18644"/>
                        <a14:foregroundMark x1="69465" y1="18939" x2="70417" y2="18939"/>
                        <a14:foregroundMark x1="71166" y1="29108" x2="71711" y2="45099"/>
                        <a14:foregroundMark x1="69964" y1="32498" x2="70281" y2="45763"/>
                        <a14:foregroundMark x1="69465" y1="26161" x2="72754" y2="25055"/>
                        <a14:foregroundMark x1="72754" y1="25055" x2="73004" y2="24687"/>
                        <a14:foregroundMark x1="72459" y1="52027" x2="72618" y2="56374"/>
                        <a14:foregroundMark x1="73208" y1="41194" x2="73208" y2="44289"/>
                        <a14:foregroundMark x1="69623" y1="57701" x2="69782" y2="61312"/>
                        <a14:foregroundMark x1="57418" y1="85335" x2="58371" y2="85483"/>
                        <a14:foregroundMark x1="70417" y1="19160" x2="70327" y2="20929"/>
                        <a14:foregroundMark x1="70417" y1="19455" x2="70463" y2="220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034" t="-6252" r="25401" b="6252"/>
          <a:stretch/>
        </p:blipFill>
        <p:spPr>
          <a:xfrm>
            <a:off x="915475" y="225144"/>
            <a:ext cx="3932727" cy="5825029"/>
          </a:xfrm>
          <a:prstGeom prst="rect">
            <a:avLst/>
          </a:prstGeom>
        </p:spPr>
      </p:pic>
      <p:pic>
        <p:nvPicPr>
          <p:cNvPr id="19" name="Picture 18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78D5B875-708A-4FEB-BC0D-2E25A4FF3891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78" r="21962"/>
          <a:stretch/>
        </p:blipFill>
        <p:spPr>
          <a:xfrm>
            <a:off x="0" y="2921920"/>
            <a:ext cx="2133600" cy="3778898"/>
          </a:xfrm>
          <a:prstGeom prst="rect">
            <a:avLst/>
          </a:prstGeom>
        </p:spPr>
      </p:pic>
      <p:pic>
        <p:nvPicPr>
          <p:cNvPr id="2" name="sai luon">
            <a:hlinkClick r:id="" action="ppaction://media"/>
            <a:extLst>
              <a:ext uri="{FF2B5EF4-FFF2-40B4-BE49-F238E27FC236}">
                <a16:creationId xmlns:a16="http://schemas.microsoft.com/office/drawing/2014/main" id="{6B9EF2FE-FB39-4D71-8E9A-3AEEA19400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5583131" y="762589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407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3.7037E-7 L 0.30964 0.01204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82" y="602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99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22513F2-E493-4740-83E6-8D4A0D97B947}"/>
              </a:ext>
            </a:extLst>
          </p:cNvPr>
          <p:cNvGrpSpPr/>
          <p:nvPr/>
        </p:nvGrpSpPr>
        <p:grpSpPr>
          <a:xfrm>
            <a:off x="3953069" y="3997520"/>
            <a:ext cx="8042988" cy="2662721"/>
            <a:chOff x="172404" y="3178242"/>
            <a:chExt cx="11847192" cy="2662721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AB743D8-FFF9-409E-8772-B059B98A6FB3}"/>
                </a:ext>
              </a:extLst>
            </p:cNvPr>
            <p:cNvSpPr/>
            <p:nvPr/>
          </p:nvSpPr>
          <p:spPr>
            <a:xfrm>
              <a:off x="245704" y="3178242"/>
              <a:ext cx="11700591" cy="2662721"/>
            </a:xfrm>
            <a:custGeom>
              <a:avLst/>
              <a:gdLst>
                <a:gd name="connsiteX0" fmla="*/ 0 w 11700591"/>
                <a:gd name="connsiteY0" fmla="*/ 0 h 2662721"/>
                <a:gd name="connsiteX1" fmla="*/ 11700591 w 11700591"/>
                <a:gd name="connsiteY1" fmla="*/ 0 h 2662721"/>
                <a:gd name="connsiteX2" fmla="*/ 11700591 w 11700591"/>
                <a:gd name="connsiteY2" fmla="*/ 2662721 h 2662721"/>
                <a:gd name="connsiteX3" fmla="*/ 0 w 11700591"/>
                <a:gd name="connsiteY3" fmla="*/ 2662721 h 2662721"/>
                <a:gd name="connsiteX4" fmla="*/ 0 w 11700591"/>
                <a:gd name="connsiteY4" fmla="*/ 0 h 2662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700591" h="2662721" fill="none" extrusionOk="0">
                  <a:moveTo>
                    <a:pt x="0" y="0"/>
                  </a:moveTo>
                  <a:cubicBezTo>
                    <a:pt x="2224414" y="-133017"/>
                    <a:pt x="8786095" y="-123057"/>
                    <a:pt x="11700591" y="0"/>
                  </a:cubicBezTo>
                  <a:cubicBezTo>
                    <a:pt x="11627910" y="1174029"/>
                    <a:pt x="11669814" y="1711042"/>
                    <a:pt x="11700591" y="2662721"/>
                  </a:cubicBezTo>
                  <a:cubicBezTo>
                    <a:pt x="7675566" y="2660520"/>
                    <a:pt x="2467525" y="2532950"/>
                    <a:pt x="0" y="2662721"/>
                  </a:cubicBezTo>
                  <a:cubicBezTo>
                    <a:pt x="62819" y="2333924"/>
                    <a:pt x="-160207" y="1314826"/>
                    <a:pt x="0" y="0"/>
                  </a:cubicBezTo>
                  <a:close/>
                </a:path>
                <a:path w="11700591" h="2662721" stroke="0" extrusionOk="0">
                  <a:moveTo>
                    <a:pt x="0" y="0"/>
                  </a:moveTo>
                  <a:cubicBezTo>
                    <a:pt x="1276412" y="-157587"/>
                    <a:pt x="8194649" y="-63908"/>
                    <a:pt x="11700591" y="0"/>
                  </a:cubicBezTo>
                  <a:cubicBezTo>
                    <a:pt x="11531182" y="373931"/>
                    <a:pt x="11532449" y="2099713"/>
                    <a:pt x="11700591" y="2662721"/>
                  </a:cubicBezTo>
                  <a:cubicBezTo>
                    <a:pt x="10399190" y="2561723"/>
                    <a:pt x="3853069" y="2783777"/>
                    <a:pt x="0" y="2662721"/>
                  </a:cubicBezTo>
                  <a:cubicBezTo>
                    <a:pt x="-124967" y="2256239"/>
                    <a:pt x="-10970" y="582353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 w="28575">
              <a:solidFill>
                <a:srgbClr val="FEE25C"/>
              </a:solidFill>
              <a:extLst>
                <a:ext uri="{C807C97D-BFC1-408E-A445-0C87EB9F89A2}">
                  <ask:lineSketchStyleProps xmlns:ask="http://schemas.microsoft.com/office/drawing/2018/sketchyshapes" sd="1018328812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*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7B61FC9-76AC-4993-B0B9-CE5EBAD2DBE8}"/>
                </a:ext>
              </a:extLst>
            </p:cNvPr>
            <p:cNvSpPr txBox="1"/>
            <p:nvPr/>
          </p:nvSpPr>
          <p:spPr>
            <a:xfrm>
              <a:off x="172404" y="3540106"/>
              <a:ext cx="11847192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4000" b="1" dirty="0" err="1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Các</a:t>
              </a:r>
              <a:r>
                <a:rPr lang="en-US" altLang="en-US" sz="4000" b="1" dirty="0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4000" b="1" dirty="0" err="1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số</a:t>
              </a:r>
              <a:r>
                <a:rPr lang="en-US" altLang="en-US" sz="4000" b="1" dirty="0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4000" b="1" dirty="0" err="1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có</a:t>
              </a:r>
              <a:r>
                <a:rPr lang="en-US" altLang="en-US" sz="4000" b="1" dirty="0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4000" b="1" dirty="0" err="1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chữ</a:t>
              </a:r>
              <a:r>
                <a:rPr lang="en-US" altLang="en-US" sz="4000" b="1" dirty="0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4000" b="1" dirty="0" err="1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số</a:t>
              </a:r>
              <a:r>
                <a:rPr lang="en-US" altLang="en-US" sz="4000" b="1" dirty="0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4000" b="1" dirty="0" err="1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tận</a:t>
              </a:r>
              <a:r>
                <a:rPr lang="en-US" altLang="en-US" sz="4000" b="1" dirty="0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4000" b="1" dirty="0" err="1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cùng</a:t>
              </a:r>
              <a:r>
                <a:rPr lang="en-US" altLang="en-US" sz="4000" b="1" dirty="0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4000" b="1" dirty="0" err="1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là</a:t>
              </a:r>
              <a:r>
                <a:rPr lang="en-US" altLang="en-US" sz="4000" b="1" dirty="0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 0; 2; 4; 6; 8 </a:t>
              </a:r>
              <a:r>
                <a:rPr lang="en-US" altLang="en-US" sz="4000" b="1" dirty="0" err="1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thì</a:t>
              </a:r>
              <a:r>
                <a:rPr lang="en-US" altLang="en-US" sz="4000" b="1" dirty="0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 chia </a:t>
              </a:r>
              <a:r>
                <a:rPr lang="en-US" altLang="en-US" sz="4000" b="1" dirty="0" err="1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hết</a:t>
              </a:r>
              <a:r>
                <a:rPr lang="en-US" altLang="en-US" sz="4000" b="1" dirty="0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4000" b="1" dirty="0" err="1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cho</a:t>
              </a:r>
              <a:r>
                <a:rPr lang="en-US" altLang="en-US" sz="4000" b="1" dirty="0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 2.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4000" b="1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C00000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Vd</a:t>
              </a:r>
              <a:r>
                <a:rPr lang="en-US" altLang="en-US" sz="40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C00000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: 806, 170, 124…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1BF0AFE-05B9-47AA-A1A2-EC8D8CCCFE53}"/>
              </a:ext>
            </a:extLst>
          </p:cNvPr>
          <p:cNvGrpSpPr/>
          <p:nvPr/>
        </p:nvGrpSpPr>
        <p:grpSpPr>
          <a:xfrm>
            <a:off x="0" y="221808"/>
            <a:ext cx="12430125" cy="1381125"/>
            <a:chOff x="0" y="0"/>
            <a:chExt cx="12430125" cy="1381125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9D33537-912E-4372-8FCC-C2939486DF60}"/>
                </a:ext>
              </a:extLst>
            </p:cNvPr>
            <p:cNvSpPr/>
            <p:nvPr/>
          </p:nvSpPr>
          <p:spPr>
            <a:xfrm>
              <a:off x="0" y="0"/>
              <a:ext cx="12192000" cy="1381125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 w="28575">
              <a:noFill/>
              <a:extLst>
                <a:ext uri="{C807C97D-BFC1-408E-A445-0C87EB9F89A2}">
                  <ask:lineSketchStyleProps xmlns:ask="http://schemas.microsoft.com/office/drawing/2018/sketchyshapes" sd="1018328812">
                    <a:custGeom>
                      <a:avLst/>
                      <a:gdLst>
                        <a:gd name="connsiteX0" fmla="*/ 0 w 7943462"/>
                        <a:gd name="connsiteY0" fmla="*/ 0 h 2662721"/>
                        <a:gd name="connsiteX1" fmla="*/ 7943462 w 7943462"/>
                        <a:gd name="connsiteY1" fmla="*/ 0 h 2662721"/>
                        <a:gd name="connsiteX2" fmla="*/ 7943462 w 7943462"/>
                        <a:gd name="connsiteY2" fmla="*/ 2662721 h 2662721"/>
                        <a:gd name="connsiteX3" fmla="*/ 0 w 7943462"/>
                        <a:gd name="connsiteY3" fmla="*/ 2662721 h 2662721"/>
                        <a:gd name="connsiteX4" fmla="*/ 0 w 7943462"/>
                        <a:gd name="connsiteY4" fmla="*/ 0 h 266272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7943462" h="2662721" fill="none" extrusionOk="0">
                          <a:moveTo>
                            <a:pt x="0" y="0"/>
                          </a:moveTo>
                          <a:cubicBezTo>
                            <a:pt x="2495655" y="-133017"/>
                            <a:pt x="6932685" y="-123057"/>
                            <a:pt x="7943462" y="0"/>
                          </a:cubicBezTo>
                          <a:cubicBezTo>
                            <a:pt x="7870781" y="1174029"/>
                            <a:pt x="7912685" y="1711042"/>
                            <a:pt x="7943462" y="2662721"/>
                          </a:cubicBezTo>
                          <a:cubicBezTo>
                            <a:pt x="4883720" y="2660520"/>
                            <a:pt x="2945195" y="2532950"/>
                            <a:pt x="0" y="2662721"/>
                          </a:cubicBezTo>
                          <a:cubicBezTo>
                            <a:pt x="62819" y="2333924"/>
                            <a:pt x="-160207" y="1314826"/>
                            <a:pt x="0" y="0"/>
                          </a:cubicBezTo>
                          <a:close/>
                        </a:path>
                        <a:path w="7943462" h="2662721" stroke="0" extrusionOk="0">
                          <a:moveTo>
                            <a:pt x="0" y="0"/>
                          </a:moveTo>
                          <a:cubicBezTo>
                            <a:pt x="3364155" y="-157587"/>
                            <a:pt x="6172071" y="-63908"/>
                            <a:pt x="7943462" y="0"/>
                          </a:cubicBezTo>
                          <a:cubicBezTo>
                            <a:pt x="7774053" y="373931"/>
                            <a:pt x="7775320" y="2099713"/>
                            <a:pt x="7943462" y="2662721"/>
                          </a:cubicBezTo>
                          <a:cubicBezTo>
                            <a:pt x="5895548" y="2561723"/>
                            <a:pt x="2036450" y="2783777"/>
                            <a:pt x="0" y="2662721"/>
                          </a:cubicBezTo>
                          <a:cubicBezTo>
                            <a:pt x="-124967" y="2256239"/>
                            <a:pt x="-10970" y="58235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*</a:t>
              </a:r>
            </a:p>
          </p:txBody>
        </p:sp>
        <p:sp>
          <p:nvSpPr>
            <p:cNvPr id="66564" name="Text Box 4">
              <a:extLst>
                <a:ext uri="{FF2B5EF4-FFF2-40B4-BE49-F238E27FC236}">
                  <a16:creationId xmlns:a16="http://schemas.microsoft.com/office/drawing/2014/main" id="{1ACDAB0D-1741-46E8-AF55-C2219A843E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55292"/>
              <a:ext cx="12430125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600" b="1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Avo" panose="02040603050506020204" pitchFamily="18" charset="0"/>
                </a:rPr>
                <a:t>Bài 2: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600" b="1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Avo" panose="02040603050506020204" pitchFamily="18" charset="0"/>
                </a:rPr>
                <a:t>a) Hãy viết ba số có ba chữ số và chia hết cho 2.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DE9FFC0-514E-45EE-A5DB-DAB456AA29F5}"/>
              </a:ext>
            </a:extLst>
          </p:cNvPr>
          <p:cNvGrpSpPr/>
          <p:nvPr/>
        </p:nvGrpSpPr>
        <p:grpSpPr>
          <a:xfrm>
            <a:off x="2800438" y="1772758"/>
            <a:ext cx="3638462" cy="2227742"/>
            <a:chOff x="2457538" y="2003467"/>
            <a:chExt cx="3638462" cy="2227742"/>
          </a:xfrm>
        </p:grpSpPr>
        <p:pic>
          <p:nvPicPr>
            <p:cNvPr id="15" name="Picture 14" descr="Icon&#10;&#10;Description automatically generated">
              <a:extLst>
                <a:ext uri="{FF2B5EF4-FFF2-40B4-BE49-F238E27FC236}">
                  <a16:creationId xmlns:a16="http://schemas.microsoft.com/office/drawing/2014/main" id="{2EA77EB2-9DA5-430B-8706-76DFF84491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457538" y="2003467"/>
              <a:ext cx="3638462" cy="2227742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CF9E85E-BCC3-4D98-A530-A672323806B2}"/>
                </a:ext>
              </a:extLst>
            </p:cNvPr>
            <p:cNvSpPr txBox="1"/>
            <p:nvPr/>
          </p:nvSpPr>
          <p:spPr>
            <a:xfrm>
              <a:off x="2676525" y="2440826"/>
              <a:ext cx="3067049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3600" b="1" dirty="0" err="1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Avo" panose="02040603050506020204" pitchFamily="18" charset="0"/>
                </a:rPr>
                <a:t>Số</a:t>
              </a:r>
              <a:r>
                <a:rPr lang="en-US" altLang="en-US" sz="3600" b="1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Avo" panose="02040603050506020204" pitchFamily="18" charset="0"/>
                </a:rPr>
                <a:t> chia </a:t>
              </a:r>
              <a:r>
                <a:rPr lang="en-US" altLang="en-US" sz="3600" b="1" dirty="0" err="1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Avo" panose="02040603050506020204" pitchFamily="18" charset="0"/>
                </a:rPr>
                <a:t>hết</a:t>
              </a:r>
              <a:r>
                <a:rPr lang="en-US" altLang="en-US" sz="3600" b="1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3600" b="1" dirty="0" err="1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Avo" panose="02040603050506020204" pitchFamily="18" charset="0"/>
                </a:rPr>
                <a:t>cho</a:t>
              </a:r>
              <a:r>
                <a:rPr lang="en-US" altLang="en-US" sz="3600" b="1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Avo" panose="02040603050506020204" pitchFamily="18" charset="0"/>
                </a:rPr>
                <a:t> 2 ??</a:t>
              </a:r>
              <a:endParaRPr lang="en-US" sz="3600" dirty="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EF97634-72DA-4793-BC68-DCD625EEA683}"/>
              </a:ext>
            </a:extLst>
          </p:cNvPr>
          <p:cNvGrpSpPr/>
          <p:nvPr/>
        </p:nvGrpSpPr>
        <p:grpSpPr>
          <a:xfrm>
            <a:off x="-3499" y="1810858"/>
            <a:ext cx="2088555" cy="1448301"/>
            <a:chOff x="-135843" y="1799961"/>
            <a:chExt cx="2088555" cy="1448301"/>
          </a:xfrm>
        </p:grpSpPr>
        <p:pic>
          <p:nvPicPr>
            <p:cNvPr id="33" name="Picture 32" descr="Icon&#10;&#10;Description automatically generated">
              <a:extLst>
                <a:ext uri="{FF2B5EF4-FFF2-40B4-BE49-F238E27FC236}">
                  <a16:creationId xmlns:a16="http://schemas.microsoft.com/office/drawing/2014/main" id="{1C6EE665-8B46-4506-A0CF-FE701808B6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16944" y="1799961"/>
              <a:ext cx="2069656" cy="1448301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B3222DE-31B4-4260-9C24-46D6684C44D4}"/>
                </a:ext>
              </a:extLst>
            </p:cNvPr>
            <p:cNvSpPr txBox="1"/>
            <p:nvPr/>
          </p:nvSpPr>
          <p:spPr>
            <a:xfrm>
              <a:off x="-135843" y="1963058"/>
              <a:ext cx="2069657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800" b="1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Avo" panose="02040603050506020204" pitchFamily="18" charset="0"/>
                </a:rPr>
                <a:t>Số có </a:t>
              </a:r>
            </a:p>
            <a:p>
              <a:pPr algn="ctr"/>
              <a:r>
                <a:rPr lang="en-US" altLang="en-US" sz="2800" b="1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Avo" panose="02040603050506020204" pitchFamily="18" charset="0"/>
                </a:rPr>
                <a:t>3 chữ số</a:t>
              </a:r>
              <a:endParaRPr lang="en-US" sz="2800"/>
            </a:p>
          </p:txBody>
        </p:sp>
      </p:grpSp>
      <p:pic>
        <p:nvPicPr>
          <p:cNvPr id="17" name="Picture 16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CDE1A017-0696-4F09-B5C5-CD3A250899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07" y="3156902"/>
            <a:ext cx="3638462" cy="36384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22513F2-E493-4740-83E6-8D4A0D97B947}"/>
              </a:ext>
            </a:extLst>
          </p:cNvPr>
          <p:cNvGrpSpPr/>
          <p:nvPr/>
        </p:nvGrpSpPr>
        <p:grpSpPr>
          <a:xfrm>
            <a:off x="199724" y="3874847"/>
            <a:ext cx="8042987" cy="2662721"/>
            <a:chOff x="205175" y="3178242"/>
            <a:chExt cx="11847193" cy="2662721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AB743D8-FFF9-409E-8772-B059B98A6FB3}"/>
                </a:ext>
              </a:extLst>
            </p:cNvPr>
            <p:cNvSpPr/>
            <p:nvPr/>
          </p:nvSpPr>
          <p:spPr>
            <a:xfrm>
              <a:off x="245704" y="3178242"/>
              <a:ext cx="11700591" cy="2662721"/>
            </a:xfrm>
            <a:custGeom>
              <a:avLst/>
              <a:gdLst>
                <a:gd name="connsiteX0" fmla="*/ 0 w 11700591"/>
                <a:gd name="connsiteY0" fmla="*/ 0 h 2662721"/>
                <a:gd name="connsiteX1" fmla="*/ 11700591 w 11700591"/>
                <a:gd name="connsiteY1" fmla="*/ 0 h 2662721"/>
                <a:gd name="connsiteX2" fmla="*/ 11700591 w 11700591"/>
                <a:gd name="connsiteY2" fmla="*/ 2662721 h 2662721"/>
                <a:gd name="connsiteX3" fmla="*/ 0 w 11700591"/>
                <a:gd name="connsiteY3" fmla="*/ 2662721 h 2662721"/>
                <a:gd name="connsiteX4" fmla="*/ 0 w 11700591"/>
                <a:gd name="connsiteY4" fmla="*/ 0 h 2662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700591" h="2662721" fill="none" extrusionOk="0">
                  <a:moveTo>
                    <a:pt x="0" y="0"/>
                  </a:moveTo>
                  <a:cubicBezTo>
                    <a:pt x="2224414" y="-133017"/>
                    <a:pt x="8786095" y="-123057"/>
                    <a:pt x="11700591" y="0"/>
                  </a:cubicBezTo>
                  <a:cubicBezTo>
                    <a:pt x="11627910" y="1174029"/>
                    <a:pt x="11669814" y="1711042"/>
                    <a:pt x="11700591" y="2662721"/>
                  </a:cubicBezTo>
                  <a:cubicBezTo>
                    <a:pt x="7675566" y="2660520"/>
                    <a:pt x="2467525" y="2532950"/>
                    <a:pt x="0" y="2662721"/>
                  </a:cubicBezTo>
                  <a:cubicBezTo>
                    <a:pt x="62819" y="2333924"/>
                    <a:pt x="-160207" y="1314826"/>
                    <a:pt x="0" y="0"/>
                  </a:cubicBezTo>
                  <a:close/>
                </a:path>
                <a:path w="11700591" h="2662721" stroke="0" extrusionOk="0">
                  <a:moveTo>
                    <a:pt x="0" y="0"/>
                  </a:moveTo>
                  <a:cubicBezTo>
                    <a:pt x="1276412" y="-157587"/>
                    <a:pt x="8194649" y="-63908"/>
                    <a:pt x="11700591" y="0"/>
                  </a:cubicBezTo>
                  <a:cubicBezTo>
                    <a:pt x="11531182" y="373931"/>
                    <a:pt x="11532449" y="2099713"/>
                    <a:pt x="11700591" y="2662721"/>
                  </a:cubicBezTo>
                  <a:cubicBezTo>
                    <a:pt x="10399190" y="2561723"/>
                    <a:pt x="3853069" y="2783777"/>
                    <a:pt x="0" y="2662721"/>
                  </a:cubicBezTo>
                  <a:cubicBezTo>
                    <a:pt x="-124967" y="2256239"/>
                    <a:pt x="-10970" y="582353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 w="28575">
              <a:solidFill>
                <a:srgbClr val="FEE25C"/>
              </a:solidFill>
              <a:extLst>
                <a:ext uri="{C807C97D-BFC1-408E-A445-0C87EB9F89A2}">
                  <ask:lineSketchStyleProps xmlns:ask="http://schemas.microsoft.com/office/drawing/2018/sketchyshapes" sd="1018328812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*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7B61FC9-76AC-4993-B0B9-CE5EBAD2DBE8}"/>
                </a:ext>
              </a:extLst>
            </p:cNvPr>
            <p:cNvSpPr txBox="1"/>
            <p:nvPr/>
          </p:nvSpPr>
          <p:spPr>
            <a:xfrm>
              <a:off x="205175" y="3415837"/>
              <a:ext cx="11847193" cy="21268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4000" b="1" dirty="0" err="1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Các</a:t>
              </a:r>
              <a:r>
                <a:rPr lang="en-US" altLang="en-US" sz="4000" b="1" dirty="0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4000" b="1" dirty="0" err="1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số</a:t>
              </a:r>
              <a:r>
                <a:rPr lang="en-US" altLang="en-US" sz="4000" b="1" dirty="0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4000" b="1" dirty="0" err="1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có</a:t>
              </a:r>
              <a:r>
                <a:rPr lang="en-US" altLang="en-US" sz="4000" b="1" dirty="0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4000" b="1" dirty="0" err="1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chữ</a:t>
              </a:r>
              <a:r>
                <a:rPr lang="en-US" altLang="en-US" sz="4000" b="1" dirty="0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4000" b="1" dirty="0" err="1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số</a:t>
              </a:r>
              <a:r>
                <a:rPr lang="en-US" altLang="en-US" sz="4000" b="1" dirty="0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4000" b="1" dirty="0" err="1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tận</a:t>
              </a:r>
              <a:r>
                <a:rPr lang="en-US" altLang="en-US" sz="4000" b="1" dirty="0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4000" b="1" dirty="0" err="1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cùng</a:t>
              </a:r>
              <a:r>
                <a:rPr lang="en-US" altLang="en-US" sz="4000" b="1" dirty="0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4000" b="1" dirty="0" err="1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là</a:t>
              </a:r>
              <a:r>
                <a:rPr lang="en-US" altLang="en-US" sz="4000" b="1" dirty="0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 0 </a:t>
              </a:r>
              <a:r>
                <a:rPr lang="en-US" altLang="en-US" sz="4000" b="1" dirty="0" err="1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hoặc</a:t>
              </a:r>
              <a:r>
                <a:rPr lang="en-US" altLang="en-US" sz="4000" b="1" dirty="0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 5 </a:t>
              </a:r>
              <a:r>
                <a:rPr lang="en-US" altLang="en-US" sz="4000" b="1" dirty="0" err="1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thì</a:t>
              </a:r>
              <a:r>
                <a:rPr lang="en-US" altLang="en-US" sz="4000" b="1" dirty="0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 chia </a:t>
              </a:r>
              <a:r>
                <a:rPr lang="en-US" altLang="en-US" sz="4000" b="1" dirty="0" err="1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hết</a:t>
              </a:r>
              <a:r>
                <a:rPr lang="en-US" altLang="en-US" sz="4000" b="1" dirty="0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4000" b="1" dirty="0" err="1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cho</a:t>
              </a:r>
              <a:r>
                <a:rPr lang="en-US" altLang="en-US" sz="4000" b="1" dirty="0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 5.</a:t>
              </a:r>
            </a:p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4000" b="1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C00000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Vd</a:t>
              </a:r>
              <a:r>
                <a:rPr lang="en-US" altLang="en-US" sz="40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C00000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UTM Avo" panose="02040603050506020204" pitchFamily="18" charset="0"/>
                </a:rPr>
                <a:t>: 520, 195, 270...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1BF0AFE-05B9-47AA-A1A2-EC8D8CCCFE53}"/>
              </a:ext>
            </a:extLst>
          </p:cNvPr>
          <p:cNvGrpSpPr/>
          <p:nvPr/>
        </p:nvGrpSpPr>
        <p:grpSpPr>
          <a:xfrm>
            <a:off x="0" y="221808"/>
            <a:ext cx="12430125" cy="1381125"/>
            <a:chOff x="0" y="0"/>
            <a:chExt cx="12430125" cy="1381125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9D33537-912E-4372-8FCC-C2939486DF60}"/>
                </a:ext>
              </a:extLst>
            </p:cNvPr>
            <p:cNvSpPr/>
            <p:nvPr/>
          </p:nvSpPr>
          <p:spPr>
            <a:xfrm>
              <a:off x="0" y="0"/>
              <a:ext cx="12192000" cy="1381125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 w="28575">
              <a:noFill/>
              <a:extLst>
                <a:ext uri="{C807C97D-BFC1-408E-A445-0C87EB9F89A2}">
                  <ask:lineSketchStyleProps xmlns:ask="http://schemas.microsoft.com/office/drawing/2018/sketchyshapes" sd="1018328812">
                    <a:custGeom>
                      <a:avLst/>
                      <a:gdLst>
                        <a:gd name="connsiteX0" fmla="*/ 0 w 7943462"/>
                        <a:gd name="connsiteY0" fmla="*/ 0 h 2662721"/>
                        <a:gd name="connsiteX1" fmla="*/ 7943462 w 7943462"/>
                        <a:gd name="connsiteY1" fmla="*/ 0 h 2662721"/>
                        <a:gd name="connsiteX2" fmla="*/ 7943462 w 7943462"/>
                        <a:gd name="connsiteY2" fmla="*/ 2662721 h 2662721"/>
                        <a:gd name="connsiteX3" fmla="*/ 0 w 7943462"/>
                        <a:gd name="connsiteY3" fmla="*/ 2662721 h 2662721"/>
                        <a:gd name="connsiteX4" fmla="*/ 0 w 7943462"/>
                        <a:gd name="connsiteY4" fmla="*/ 0 h 266272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7943462" h="2662721" fill="none" extrusionOk="0">
                          <a:moveTo>
                            <a:pt x="0" y="0"/>
                          </a:moveTo>
                          <a:cubicBezTo>
                            <a:pt x="2495655" y="-133017"/>
                            <a:pt x="6932685" y="-123057"/>
                            <a:pt x="7943462" y="0"/>
                          </a:cubicBezTo>
                          <a:cubicBezTo>
                            <a:pt x="7870781" y="1174029"/>
                            <a:pt x="7912685" y="1711042"/>
                            <a:pt x="7943462" y="2662721"/>
                          </a:cubicBezTo>
                          <a:cubicBezTo>
                            <a:pt x="4883720" y="2660520"/>
                            <a:pt x="2945195" y="2532950"/>
                            <a:pt x="0" y="2662721"/>
                          </a:cubicBezTo>
                          <a:cubicBezTo>
                            <a:pt x="62819" y="2333924"/>
                            <a:pt x="-160207" y="1314826"/>
                            <a:pt x="0" y="0"/>
                          </a:cubicBezTo>
                          <a:close/>
                        </a:path>
                        <a:path w="7943462" h="2662721" stroke="0" extrusionOk="0">
                          <a:moveTo>
                            <a:pt x="0" y="0"/>
                          </a:moveTo>
                          <a:cubicBezTo>
                            <a:pt x="3364155" y="-157587"/>
                            <a:pt x="6172071" y="-63908"/>
                            <a:pt x="7943462" y="0"/>
                          </a:cubicBezTo>
                          <a:cubicBezTo>
                            <a:pt x="7774053" y="373931"/>
                            <a:pt x="7775320" y="2099713"/>
                            <a:pt x="7943462" y="2662721"/>
                          </a:cubicBezTo>
                          <a:cubicBezTo>
                            <a:pt x="5895548" y="2561723"/>
                            <a:pt x="2036450" y="2783777"/>
                            <a:pt x="0" y="2662721"/>
                          </a:cubicBezTo>
                          <a:cubicBezTo>
                            <a:pt x="-124967" y="2256239"/>
                            <a:pt x="-10970" y="58235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*</a:t>
              </a:r>
            </a:p>
          </p:txBody>
        </p:sp>
        <p:sp>
          <p:nvSpPr>
            <p:cNvPr id="66564" name="Text Box 4">
              <a:extLst>
                <a:ext uri="{FF2B5EF4-FFF2-40B4-BE49-F238E27FC236}">
                  <a16:creationId xmlns:a16="http://schemas.microsoft.com/office/drawing/2014/main" id="{1ACDAB0D-1741-46E8-AF55-C2219A843E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55292"/>
              <a:ext cx="12430125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600" b="1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Avo" panose="02040603050506020204" pitchFamily="18" charset="0"/>
                </a:rPr>
                <a:t>Bài 2: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600" b="1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Avo" panose="02040603050506020204" pitchFamily="18" charset="0"/>
                </a:rPr>
                <a:t>b) Hãy viết ba số có ba chữ số và chia hết cho 5.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DE9FFC0-514E-45EE-A5DB-DAB456AA29F5}"/>
              </a:ext>
            </a:extLst>
          </p:cNvPr>
          <p:cNvGrpSpPr/>
          <p:nvPr/>
        </p:nvGrpSpPr>
        <p:grpSpPr>
          <a:xfrm flipH="1">
            <a:off x="5908742" y="1710701"/>
            <a:ext cx="3638462" cy="2227742"/>
            <a:chOff x="2457538" y="2003467"/>
            <a:chExt cx="3638462" cy="2227742"/>
          </a:xfrm>
        </p:grpSpPr>
        <p:pic>
          <p:nvPicPr>
            <p:cNvPr id="15" name="Picture 14" descr="Icon&#10;&#10;Description automatically generated">
              <a:extLst>
                <a:ext uri="{FF2B5EF4-FFF2-40B4-BE49-F238E27FC236}">
                  <a16:creationId xmlns:a16="http://schemas.microsoft.com/office/drawing/2014/main" id="{2EA77EB2-9DA5-430B-8706-76DFF84491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457538" y="2003467"/>
              <a:ext cx="3638462" cy="2227742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CF9E85E-BCC3-4D98-A530-A672323806B2}"/>
                </a:ext>
              </a:extLst>
            </p:cNvPr>
            <p:cNvSpPr txBox="1"/>
            <p:nvPr/>
          </p:nvSpPr>
          <p:spPr>
            <a:xfrm>
              <a:off x="2676525" y="2440826"/>
              <a:ext cx="3067049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3600" b="1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Avo" panose="02040603050506020204" pitchFamily="18" charset="0"/>
                </a:rPr>
                <a:t>Số chia hết cho 5 ??</a:t>
              </a:r>
              <a:endParaRPr lang="en-US" sz="360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EF97634-72DA-4793-BC68-DCD625EEA683}"/>
              </a:ext>
            </a:extLst>
          </p:cNvPr>
          <p:cNvGrpSpPr/>
          <p:nvPr/>
        </p:nvGrpSpPr>
        <p:grpSpPr>
          <a:xfrm flipH="1">
            <a:off x="10112970" y="1682227"/>
            <a:ext cx="2088555" cy="1448301"/>
            <a:chOff x="-135843" y="1799961"/>
            <a:chExt cx="2088555" cy="1448301"/>
          </a:xfrm>
        </p:grpSpPr>
        <p:pic>
          <p:nvPicPr>
            <p:cNvPr id="33" name="Picture 32" descr="Icon&#10;&#10;Description automatically generated">
              <a:extLst>
                <a:ext uri="{FF2B5EF4-FFF2-40B4-BE49-F238E27FC236}">
                  <a16:creationId xmlns:a16="http://schemas.microsoft.com/office/drawing/2014/main" id="{1C6EE665-8B46-4506-A0CF-FE701808B6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16944" y="1799961"/>
              <a:ext cx="2069656" cy="1448301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B3222DE-31B4-4260-9C24-46D6684C44D4}"/>
                </a:ext>
              </a:extLst>
            </p:cNvPr>
            <p:cNvSpPr txBox="1"/>
            <p:nvPr/>
          </p:nvSpPr>
          <p:spPr>
            <a:xfrm>
              <a:off x="-135843" y="1963058"/>
              <a:ext cx="2069657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800" b="1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Avo" panose="02040603050506020204" pitchFamily="18" charset="0"/>
                </a:rPr>
                <a:t>Số có </a:t>
              </a:r>
            </a:p>
            <a:p>
              <a:pPr algn="ctr"/>
              <a:r>
                <a:rPr lang="en-US" altLang="en-US" sz="2800" b="1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UTM Avo" panose="02040603050506020204" pitchFamily="18" charset="0"/>
                </a:rPr>
                <a:t>3 chữ số</a:t>
              </a:r>
              <a:endParaRPr lang="en-US" sz="2800"/>
            </a:p>
          </p:txBody>
        </p:sp>
      </p:grpSp>
      <p:pic>
        <p:nvPicPr>
          <p:cNvPr id="17" name="Picture 16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CDE1A017-0696-4F09-B5C5-CD3A250899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33212" y="3200488"/>
            <a:ext cx="3638462" cy="3638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416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492660-86C9-48AD-B558-D18759B394E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63" b="89963" l="2047" r="19268">
                        <a14:foregroundMark x1="4845" y1="21771" x2="4845" y2="21771"/>
                        <a14:foregroundMark x1="4277" y1="20443" x2="4277" y2="20443"/>
                        <a14:foregroundMark x1="4436" y1="20443" x2="4595" y2="21993"/>
                        <a14:foregroundMark x1="4845" y1="19410" x2="14422" y2="21255"/>
                        <a14:foregroundMark x1="14422" y1="21255" x2="17266" y2="20959"/>
                        <a14:foregroundMark x1="15491" y1="19631" x2="15491" y2="19631"/>
                        <a14:foregroundMark x1="15400" y1="19926" x2="15400" y2="19926"/>
                        <a14:foregroundMark x1="14672" y1="20443" x2="8621" y2="20959"/>
                        <a14:foregroundMark x1="5073" y1="18598" x2="11328" y2="20959"/>
                        <a14:foregroundMark x1="11328" y1="20959" x2="17994" y2="19631"/>
                        <a14:foregroundMark x1="18062" y1="20221" x2="18153" y2="30701"/>
                        <a14:foregroundMark x1="6688" y1="19410" x2="12693" y2="21771"/>
                        <a14:foregroundMark x1="12693" y1="21771" x2="19268" y2="19926"/>
                        <a14:backgroundMark x1="19192" y1="20192" x2="19192" y2="20192"/>
                        <a14:backgroundMark x1="19147" y1="19528" x2="19147" y2="20339"/>
                        <a14:backgroundMark x1="19397" y1="20192" x2="19397" y2="20192"/>
                        <a14:backgroundMark x1="19102" y1="19013" x2="19351" y2="19823"/>
                        <a14:backgroundMark x1="19238" y1="20339" x2="19102" y2="19381"/>
                        <a14:backgroundMark x1="19351" y1="20044" x2="19351" y2="20044"/>
                        <a14:backgroundMark x1="19306" y1="19823" x2="19306" y2="19823"/>
                        <a14:backgroundMark x1="19056" y1="19823" x2="19056" y2="19823"/>
                        <a14:backgroundMark x1="19056" y1="19823" x2="19056" y2="19823"/>
                        <a14:backgroundMark x1="19056" y1="19528" x2="19238" y2="21444"/>
                        <a14:backgroundMark x1="19238" y1="19676" x2="19238" y2="19676"/>
                        <a14:backgroundMark x1="19238" y1="19676" x2="19238" y2="19676"/>
                        <a14:backgroundMark x1="19238" y1="19676" x2="19238" y2="19676"/>
                        <a14:backgroundMark x1="19238" y1="19676" x2="19238" y2="19676"/>
                        <a14:backgroundMark x1="19238" y1="19676" x2="19351" y2="21444"/>
                        <a14:backgroundMark x1="19102" y1="20192" x2="19102" y2="20192"/>
                        <a14:backgroundMark x1="19056" y1="19823" x2="19056" y2="19823"/>
                        <a14:backgroundMark x1="19147" y1="20044" x2="19147" y2="20044"/>
                        <a14:backgroundMark x1="19102" y1="20044" x2="19102" y2="200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9435"/>
          <a:stretch/>
        </p:blipFill>
        <p:spPr>
          <a:xfrm>
            <a:off x="491612" y="625151"/>
            <a:ext cx="3932727" cy="5825029"/>
          </a:xfrm>
          <a:prstGeom prst="rect">
            <a:avLst/>
          </a:prstGeom>
        </p:spPr>
      </p:pic>
      <p:pic>
        <p:nvPicPr>
          <p:cNvPr id="5" name="Picture 4" descr="A group of red doors&#10;&#10;Description automatically generated with low confidence">
            <a:extLst>
              <a:ext uri="{FF2B5EF4-FFF2-40B4-BE49-F238E27FC236}">
                <a16:creationId xmlns:a16="http://schemas.microsoft.com/office/drawing/2014/main" id="{D469EE91-3D90-45FB-B7D6-1F9A459D725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1439" l="3319" r="19891">
                        <a14:foregroundMark x1="11980" y1="10227" x2="11980" y2="10227"/>
                        <a14:foregroundMark x1="5888" y1="91061" x2="10298" y2="914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0" r="78036"/>
          <a:stretch/>
        </p:blipFill>
        <p:spPr>
          <a:xfrm>
            <a:off x="4798142" y="1189760"/>
            <a:ext cx="3510116" cy="4860413"/>
          </a:xfrm>
          <a:prstGeom prst="rect">
            <a:avLst/>
          </a:prstGeom>
        </p:spPr>
      </p:pic>
      <p:pic>
        <p:nvPicPr>
          <p:cNvPr id="7" name="Picture 6" descr="A picture containing table, desk&#10;&#10;Description automatically generated">
            <a:extLst>
              <a:ext uri="{FF2B5EF4-FFF2-40B4-BE49-F238E27FC236}">
                <a16:creationId xmlns:a16="http://schemas.microsoft.com/office/drawing/2014/main" id="{75575687-FD60-4E78-9872-016B5587E2E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63" b="91439" l="2025" r="18358">
                        <a14:foregroundMark x1="6096" y1="91144" x2="9122" y2="91439"/>
                        <a14:foregroundMark x1="9122" y1="91439" x2="14490" y2="88930"/>
                        <a14:foregroundMark x1="9804" y1="74760" x2="10123" y2="75867"/>
                        <a14:foregroundMark x1="6642" y1="61181" x2="6438" y2="683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9597"/>
          <a:stretch/>
        </p:blipFill>
        <p:spPr>
          <a:xfrm>
            <a:off x="8608976" y="953344"/>
            <a:ext cx="3460121" cy="5085034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14BF27F-84C8-4B0D-80A6-57C69DB535A8}"/>
              </a:ext>
            </a:extLst>
          </p:cNvPr>
          <p:cNvGrpSpPr/>
          <p:nvPr/>
        </p:nvGrpSpPr>
        <p:grpSpPr>
          <a:xfrm>
            <a:off x="1319313" y="493832"/>
            <a:ext cx="2599546" cy="1295783"/>
            <a:chOff x="1319313" y="493832"/>
            <a:chExt cx="2599546" cy="1295783"/>
          </a:xfrm>
        </p:grpSpPr>
        <p:pic>
          <p:nvPicPr>
            <p:cNvPr id="4" name="Picture 3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9AFA2C9D-179F-41CD-994C-A15DD6D529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0000" l="5220" r="89947">
                          <a14:foregroundMark x1="9038" y1="35342" x2="7782" y2="54110"/>
                          <a14:foregroundMark x1="6235" y1="38904" x2="7782" y2="63425"/>
                          <a14:foregroundMark x1="7008" y1="37534" x2="5220" y2="72740"/>
                          <a14:foregroundMark x1="5510" y1="31781" x2="8023" y2="66301"/>
                          <a14:backgroundMark x1="77622" y1="38219" x2="77622" y2="382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217"/>
            <a:stretch/>
          </p:blipFill>
          <p:spPr>
            <a:xfrm>
              <a:off x="1319313" y="493832"/>
              <a:ext cx="2599546" cy="1295783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A05A9A4-56C2-48E2-BE12-3F459290868B}"/>
                </a:ext>
              </a:extLst>
            </p:cNvPr>
            <p:cNvSpPr txBox="1"/>
            <p:nvPr/>
          </p:nvSpPr>
          <p:spPr>
            <a:xfrm>
              <a:off x="2413741" y="815773"/>
              <a:ext cx="41069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solidFill>
                    <a:srgbClr val="69151D"/>
                  </a:solidFill>
                  <a:latin typeface="UTM Guanine" panose="02040603050506020204" pitchFamily="18" charset="0"/>
                </a:rPr>
                <a:t>1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96302A0-5E7E-4C4D-BB21-0B4148759140}"/>
              </a:ext>
            </a:extLst>
          </p:cNvPr>
          <p:cNvGrpSpPr/>
          <p:nvPr/>
        </p:nvGrpSpPr>
        <p:grpSpPr>
          <a:xfrm>
            <a:off x="5253427" y="493830"/>
            <a:ext cx="2599546" cy="1295783"/>
            <a:chOff x="1319313" y="493832"/>
            <a:chExt cx="2599546" cy="1295783"/>
          </a:xfrm>
        </p:grpSpPr>
        <p:pic>
          <p:nvPicPr>
            <p:cNvPr id="13" name="Picture 1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F98CC252-D7EE-4F32-8629-332DF3E8FB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0000" l="5220" r="89947">
                          <a14:foregroundMark x1="9038" y1="35342" x2="7782" y2="54110"/>
                          <a14:foregroundMark x1="6235" y1="38904" x2="7782" y2="63425"/>
                          <a14:foregroundMark x1="7008" y1="37534" x2="5220" y2="72740"/>
                          <a14:foregroundMark x1="5510" y1="31781" x2="8023" y2="66301"/>
                          <a14:backgroundMark x1="77622" y1="38219" x2="77622" y2="382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217"/>
            <a:stretch/>
          </p:blipFill>
          <p:spPr>
            <a:xfrm>
              <a:off x="1319313" y="493832"/>
              <a:ext cx="2599546" cy="1295783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65FADA6-55FA-49D2-B19E-C7BD369C96C0}"/>
                </a:ext>
              </a:extLst>
            </p:cNvPr>
            <p:cNvSpPr txBox="1"/>
            <p:nvPr/>
          </p:nvSpPr>
          <p:spPr>
            <a:xfrm>
              <a:off x="2343209" y="835819"/>
              <a:ext cx="55175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solidFill>
                    <a:srgbClr val="69151D"/>
                  </a:solidFill>
                  <a:latin typeface="UTM Guanine" panose="02040603050506020204" pitchFamily="18" charset="0"/>
                </a:rPr>
                <a:t>2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1DCC523-6E84-42E8-924B-C9859890B0AC}"/>
              </a:ext>
            </a:extLst>
          </p:cNvPr>
          <p:cNvGrpSpPr/>
          <p:nvPr/>
        </p:nvGrpSpPr>
        <p:grpSpPr>
          <a:xfrm>
            <a:off x="9172578" y="493831"/>
            <a:ext cx="2599546" cy="1295783"/>
            <a:chOff x="1319313" y="493832"/>
            <a:chExt cx="2599546" cy="1295783"/>
          </a:xfrm>
        </p:grpSpPr>
        <p:pic>
          <p:nvPicPr>
            <p:cNvPr id="16" name="Picture 15" descr="A picture containing text&#10;&#10;Description automatically generated">
              <a:hlinkClick r:id="rId13" action="ppaction://hlinksldjump"/>
              <a:extLst>
                <a:ext uri="{FF2B5EF4-FFF2-40B4-BE49-F238E27FC236}">
                  <a16:creationId xmlns:a16="http://schemas.microsoft.com/office/drawing/2014/main" id="{8D8A0211-8AAB-4F46-B5F5-EAE1D2247C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0000" l="5220" r="89947">
                          <a14:foregroundMark x1="9038" y1="35342" x2="7782" y2="54110"/>
                          <a14:foregroundMark x1="6235" y1="38904" x2="7782" y2="63425"/>
                          <a14:foregroundMark x1="7008" y1="37534" x2="5220" y2="72740"/>
                          <a14:foregroundMark x1="5510" y1="31781" x2="8023" y2="66301"/>
                          <a14:backgroundMark x1="77622" y1="38219" x2="77622" y2="382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217"/>
            <a:stretch/>
          </p:blipFill>
          <p:spPr>
            <a:xfrm>
              <a:off x="1319313" y="493832"/>
              <a:ext cx="2599546" cy="1295783"/>
            </a:xfrm>
            <a:prstGeom prst="rect">
              <a:avLst/>
            </a:prstGeom>
          </p:spPr>
        </p:pic>
        <p:sp>
          <p:nvSpPr>
            <p:cNvPr id="17" name="TextBox 16">
              <a:hlinkClick r:id="rId13" action="ppaction://hlinksldjump"/>
              <a:extLst>
                <a:ext uri="{FF2B5EF4-FFF2-40B4-BE49-F238E27FC236}">
                  <a16:creationId xmlns:a16="http://schemas.microsoft.com/office/drawing/2014/main" id="{5EDD577D-793C-43EB-A75A-C6A33D81F5A9}"/>
                </a:ext>
              </a:extLst>
            </p:cNvPr>
            <p:cNvSpPr txBox="1"/>
            <p:nvPr/>
          </p:nvSpPr>
          <p:spPr>
            <a:xfrm>
              <a:off x="2340804" y="835818"/>
              <a:ext cx="55656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solidFill>
                    <a:srgbClr val="69151D"/>
                  </a:solidFill>
                  <a:latin typeface="UTM Guanine" panose="02040603050506020204" pitchFamily="18" charset="0"/>
                </a:rPr>
                <a:t>3</a:t>
              </a: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4DCE1890-F187-46E4-8965-70645C1DB212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359" b="85483" l="56080" r="73208">
                        <a14:foregroundMark x1="56828" y1="18939" x2="56828" y2="18939"/>
                        <a14:foregroundMark x1="56828" y1="18939" x2="57713" y2="19307"/>
                        <a14:foregroundMark x1="56171" y1="19307" x2="60753" y2="19602"/>
                        <a14:foregroundMark x1="56466" y1="18497" x2="58507" y2="19160"/>
                        <a14:foregroundMark x1="58575" y1="18791" x2="61547" y2="18276"/>
                        <a14:foregroundMark x1="61547" y1="18276" x2="61956" y2="18276"/>
                        <a14:foregroundMark x1="62500" y1="19307" x2="64383" y2="18939"/>
                        <a14:foregroundMark x1="62001" y1="18939" x2="63249" y2="19307"/>
                        <a14:foregroundMark x1="63634" y1="19160" x2="62500" y2="19160"/>
                        <a14:foregroundMark x1="62795" y1="18644" x2="63589" y2="18644"/>
                        <a14:foregroundMark x1="64791" y1="18939" x2="67037" y2="18791"/>
                        <a14:foregroundMark x1="67287" y1="19160" x2="68829" y2="19307"/>
                        <a14:foregroundMark x1="67287" y1="18644" x2="68920" y2="18644"/>
                        <a14:foregroundMark x1="69465" y1="18939" x2="70417" y2="18939"/>
                        <a14:foregroundMark x1="71166" y1="29108" x2="71711" y2="45099"/>
                        <a14:foregroundMark x1="69964" y1="32498" x2="70281" y2="45763"/>
                        <a14:foregroundMark x1="69465" y1="26161" x2="72754" y2="25055"/>
                        <a14:foregroundMark x1="72754" y1="25055" x2="73004" y2="24687"/>
                        <a14:foregroundMark x1="72459" y1="52027" x2="72618" y2="56374"/>
                        <a14:foregroundMark x1="73208" y1="41194" x2="73208" y2="44289"/>
                        <a14:foregroundMark x1="69623" y1="57701" x2="69782" y2="61312"/>
                        <a14:foregroundMark x1="57418" y1="85335" x2="58371" y2="85483"/>
                        <a14:foregroundMark x1="70417" y1="19160" x2="70327" y2="20929"/>
                        <a14:foregroundMark x1="70417" y1="19455" x2="70463" y2="220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034" t="-6252" r="25401" b="6252"/>
          <a:stretch/>
        </p:blipFill>
        <p:spPr>
          <a:xfrm>
            <a:off x="915475" y="225144"/>
            <a:ext cx="3932727" cy="5825029"/>
          </a:xfrm>
          <a:prstGeom prst="rect">
            <a:avLst/>
          </a:prstGeom>
        </p:spPr>
      </p:pic>
      <p:pic>
        <p:nvPicPr>
          <p:cNvPr id="21" name="Picture 20" descr="A group of red doors&#10;&#10;Description automatically generated with low confidence">
            <a:extLst>
              <a:ext uri="{FF2B5EF4-FFF2-40B4-BE49-F238E27FC236}">
                <a16:creationId xmlns:a16="http://schemas.microsoft.com/office/drawing/2014/main" id="{5F7EB690-95BE-4EBE-999A-005951C30CDA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1439" b="90530" l="58309" r="75404">
                        <a14:foregroundMark x1="65992" y1="29091" x2="70243" y2="36515"/>
                        <a14:foregroundMark x1="68175" y1="14015" x2="72266" y2="19545"/>
                        <a14:foregroundMark x1="72266" y1="19545" x2="72266" y2="20076"/>
                        <a14:foregroundMark x1="68629" y1="16515" x2="61991" y2="24394"/>
                        <a14:foregroundMark x1="61991" y1="24394" x2="61991" y2="24394"/>
                        <a14:foregroundMark x1="64697" y1="15985" x2="62832" y2="30152"/>
                        <a14:foregroundMark x1="62832" y1="30152" x2="62832" y2="30682"/>
                        <a14:foregroundMark x1="62787" y1="32803" x2="62378" y2="46515"/>
                        <a14:foregroundMark x1="59241" y1="46742" x2="59400" y2="54015"/>
                        <a14:foregroundMark x1="58331" y1="40682" x2="58331" y2="40682"/>
                        <a14:foregroundMark x1="72903" y1="22273" x2="74969" y2="55156"/>
                        <a14:foregroundMark x1="75426" y1="39318" x2="75426" y2="39318"/>
                        <a14:foregroundMark x1="73744" y1="90227" x2="71039" y2="90606"/>
                        <a14:foregroundMark x1="59627" y1="65530" x2="59627" y2="69848"/>
                        <a14:foregroundMark x1="58786" y1="67500" x2="58786" y2="67500"/>
                        <a14:foregroundMark x1="69357" y1="11439" x2="69357" y2="11439"/>
                        <a14:backgroundMark x1="75199" y1="57727" x2="75199" y2="57727"/>
                        <a14:backgroundMark x1="74972" y1="60455" x2="75267" y2="58864"/>
                        <a14:backgroundMark x1="75267" y1="58712" x2="75199" y2="56894"/>
                        <a14:backgroundMark x1="75199" y1="57879" x2="75199" y2="59242"/>
                        <a14:backgroundMark x1="75199" y1="56136" x2="75085" y2="58106"/>
                        <a14:backgroundMark x1="75085" y1="56742" x2="75085" y2="56742"/>
                        <a14:backgroundMark x1="75040" y1="56136" x2="75040" y2="56136"/>
                        <a14:backgroundMark x1="75040" y1="56136" x2="75040" y2="56136"/>
                        <a14:backgroundMark x1="75199" y1="56894" x2="75085" y2="56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260" t="2994" r="24167" b="-2994"/>
          <a:stretch/>
        </p:blipFill>
        <p:spPr>
          <a:xfrm>
            <a:off x="4674862" y="1312715"/>
            <a:ext cx="3147450" cy="4860413"/>
          </a:xfrm>
          <a:prstGeom prst="rect">
            <a:avLst/>
          </a:prstGeom>
        </p:spPr>
      </p:pic>
      <p:pic>
        <p:nvPicPr>
          <p:cNvPr id="19" name="Picture 18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78D5B875-708A-4FEB-BC0D-2E25A4FF3891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98" r="24857"/>
          <a:stretch/>
        </p:blipFill>
        <p:spPr>
          <a:xfrm>
            <a:off x="2914650" y="3025225"/>
            <a:ext cx="2057400" cy="3778898"/>
          </a:xfrm>
          <a:prstGeom prst="rect">
            <a:avLst/>
          </a:prstGeom>
        </p:spPr>
      </p:pic>
      <p:pic>
        <p:nvPicPr>
          <p:cNvPr id="20" name="sai luon">
            <a:hlinkClick r:id="" action="ppaction://media"/>
            <a:extLst>
              <a:ext uri="{FF2B5EF4-FFF2-40B4-BE49-F238E27FC236}">
                <a16:creationId xmlns:a16="http://schemas.microsoft.com/office/drawing/2014/main" id="{705899A1-5AAB-412B-A1C1-E4A6B9CF4C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5583131" y="762589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867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33333E-6 L 0.35963 -0.0076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82" y="-39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4995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2169</TotalTime>
  <Words>397</Words>
  <Application>Microsoft Office PowerPoint</Application>
  <PresentationFormat>Widescreen</PresentationFormat>
  <Paragraphs>90</Paragraphs>
  <Slides>14</Slides>
  <Notes>6</Notes>
  <HiddenSlides>0</HiddenSlides>
  <MMClips>4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UTM Avo</vt:lpstr>
      <vt:lpstr>UTM Soraya</vt:lpstr>
      <vt:lpstr>UTM Mabella</vt:lpstr>
      <vt:lpstr>UTM Gradoo</vt:lpstr>
      <vt:lpstr>Times New Roman</vt:lpstr>
      <vt:lpstr>Arial</vt:lpstr>
      <vt:lpstr>UVN Banh Mi</vt:lpstr>
      <vt:lpstr>UTM Showcard</vt:lpstr>
      <vt:lpstr>Calibri</vt:lpstr>
      <vt:lpstr>UTM Guanine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Luyen tap tr 96</dc:title>
  <dc:subject>Toan 4</dc:subject>
  <dc:creator>KTUTS</dc:creator>
  <cp:keywords>YenVu</cp:keywords>
  <cp:lastModifiedBy>PHAN HOÀNG PHƯỚC HẠNH</cp:lastModifiedBy>
  <cp:revision>23</cp:revision>
  <dcterms:created xsi:type="dcterms:W3CDTF">2021-12-15T17:27:48Z</dcterms:created>
  <dcterms:modified xsi:type="dcterms:W3CDTF">2021-12-26T08:14:20Z</dcterms:modified>
  <cp:version>T020</cp:version>
</cp:coreProperties>
</file>