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23"/>
  </p:notesMasterIdLst>
  <p:sldIdLst>
    <p:sldId id="327" r:id="rId2"/>
    <p:sldId id="328" r:id="rId3"/>
    <p:sldId id="329" r:id="rId4"/>
    <p:sldId id="259" r:id="rId5"/>
    <p:sldId id="330" r:id="rId6"/>
    <p:sldId id="354" r:id="rId7"/>
    <p:sldId id="286" r:id="rId8"/>
    <p:sldId id="364" r:id="rId9"/>
    <p:sldId id="287" r:id="rId10"/>
    <p:sldId id="355" r:id="rId11"/>
    <p:sldId id="356" r:id="rId12"/>
    <p:sldId id="359" r:id="rId13"/>
    <p:sldId id="358" r:id="rId14"/>
    <p:sldId id="331" r:id="rId15"/>
    <p:sldId id="361" r:id="rId16"/>
    <p:sldId id="289" r:id="rId17"/>
    <p:sldId id="293" r:id="rId18"/>
    <p:sldId id="362" r:id="rId19"/>
    <p:sldId id="363" r:id="rId20"/>
    <p:sldId id="295" r:id="rId21"/>
    <p:sldId id="334" r:id="rId22"/>
  </p:sldIdLst>
  <p:sldSz cx="12192000" cy="6858000"/>
  <p:notesSz cx="6858000" cy="9144000"/>
  <p:embeddedFontLs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Microsoft YaHei" panose="020B0503020204020204" pitchFamily="34" charset="-122"/>
      <p:regular r:id="rId28"/>
      <p:bold r:id="rId29"/>
    </p:embeddedFont>
    <p:embeddedFont>
      <p:font typeface="Tahoma" panose="020B0604030504040204" pitchFamily="34" charset="0"/>
      <p:regular r:id="rId30"/>
      <p:bold r:id="rId31"/>
    </p:embeddedFont>
    <p:embeddedFont>
      <p:font typeface="UTM Avo" panose="02040603050506020204" pitchFamily="18" charset="0"/>
      <p:regular r:id="rId32"/>
      <p:bold r:id="rId33"/>
      <p:italic r:id="rId34"/>
      <p:boldItalic r:id="rId35"/>
    </p:embeddedFont>
    <p:embeddedFont>
      <p:font typeface="UTM Futura Extra" panose="02040603050506020204" pitchFamily="18" charset="0"/>
      <p:bold r:id="rId36"/>
    </p:embeddedFont>
    <p:embeddedFont>
      <p:font typeface="UTM Guanine" panose="02040603050506020204" pitchFamily="18" charset="0"/>
      <p:regular r:id="rId37"/>
    </p:embeddedFont>
    <p:embeddedFont>
      <p:font typeface="UTM Wedding K&amp;T" panose="02040603050506020204" pitchFamily="18" charset="0"/>
      <p:regular r:id="rId38"/>
    </p:embeddedFont>
  </p:embeddedFontLst>
  <p:defaultTextStyle>
    <a:defPPr>
      <a:defRPr lang="vi-V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9284"/>
    <a:srgbClr val="549935"/>
    <a:srgbClr val="F4764E"/>
    <a:srgbClr val="54AEDC"/>
    <a:srgbClr val="61BE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font" Target="fonts/font11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font" Target="fonts/font9.fntdata"/><Relationship Id="rId37" Type="http://schemas.openxmlformats.org/officeDocument/2006/relationships/font" Target="fonts/font14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font" Target="fonts/font5.fntdata"/><Relationship Id="rId36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4.fntdata"/><Relationship Id="rId30" Type="http://schemas.openxmlformats.org/officeDocument/2006/relationships/font" Target="fonts/font7.fntdata"/><Relationship Id="rId35" Type="http://schemas.openxmlformats.org/officeDocument/2006/relationships/font" Target="fonts/font12.fntdata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font" Target="fonts/font10.fntdata"/><Relationship Id="rId38" Type="http://schemas.openxmlformats.org/officeDocument/2006/relationships/font" Target="fonts/font15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1416D7-F116-4394-B4A9-82D0DA6D6848}" type="datetimeFigureOut">
              <a:rPr lang="vi-VN" smtClean="0"/>
              <a:t>24/07/2023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6ED43F-0DFF-457F-90BE-4ABC2B1223D9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655395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80034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cut/>
      </p:transition>
    </mc:Choice>
    <mc:Fallback xmlns="">
      <p:transition spd="slow" advTm="3000"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702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cut/>
      </p:transition>
    </mc:Choice>
    <mc:Fallback xmlns="">
      <p:transition spd="slow" advTm="3000"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499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cut/>
      </p:transition>
    </mc:Choice>
    <mc:Fallback xmlns="">
      <p:transition spd="slow" advTm="3000"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4643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cut/>
      </p:transition>
    </mc:Choice>
    <mc:Fallback xmlns="">
      <p:transition spd="slow" advTm="3000"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9719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cut/>
      </p:transition>
    </mc:Choice>
    <mc:Fallback xmlns="">
      <p:transition spd="slow" advTm="3000"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6912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cut/>
      </p:transition>
    </mc:Choice>
    <mc:Fallback xmlns="">
      <p:transition spd="slow" advTm="3000"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58781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cut/>
      </p:transition>
    </mc:Choice>
    <mc:Fallback xmlns="">
      <p:transition spd="slow" advTm="3000"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21"/>
          <p:cNvPicPr>
            <a:picLocks noChangeAspect="1"/>
          </p:cNvPicPr>
          <p:nvPr userDrawn="1"/>
        </p:nvPicPr>
        <p:blipFill>
          <a:blip r:embed="rId3"/>
          <a:srcRect t="34370" b="30898"/>
          <a:stretch>
            <a:fillRect/>
          </a:stretch>
        </p:blipFill>
        <p:spPr>
          <a:xfrm>
            <a:off x="635" y="3392805"/>
            <a:ext cx="12191365" cy="3465195"/>
          </a:xfrm>
          <a:prstGeom prst="rect">
            <a:avLst/>
          </a:prstGeom>
        </p:spPr>
      </p:pic>
      <p:sp>
        <p:nvSpPr>
          <p:cNvPr id="7" name="矩形: 圆角 6"/>
          <p:cNvSpPr/>
          <p:nvPr userDrawn="1"/>
        </p:nvSpPr>
        <p:spPr>
          <a:xfrm>
            <a:off x="317501" y="250825"/>
            <a:ext cx="11557000" cy="63563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8" name="图片 7" descr="3"/>
          <p:cNvPicPr>
            <a:picLocks noChangeAspect="1"/>
          </p:cNvPicPr>
          <p:nvPr userDrawn="1"/>
        </p:nvPicPr>
        <p:blipFill>
          <a:blip r:embed="rId4"/>
          <a:srcRect l="37990" t="35692" r="50682" b="44509"/>
          <a:stretch>
            <a:fillRect/>
          </a:stretch>
        </p:blipFill>
        <p:spPr>
          <a:xfrm>
            <a:off x="523875" y="369570"/>
            <a:ext cx="1023620" cy="852170"/>
          </a:xfrm>
          <a:prstGeom prst="rect">
            <a:avLst/>
          </a:prstGeom>
        </p:spPr>
      </p:pic>
      <p:pic>
        <p:nvPicPr>
          <p:cNvPr id="11" name="图片 10" descr="3"/>
          <p:cNvPicPr>
            <a:picLocks noChangeAspect="1"/>
          </p:cNvPicPr>
          <p:nvPr userDrawn="1"/>
        </p:nvPicPr>
        <p:blipFill>
          <a:blip r:embed="rId4"/>
          <a:srcRect l="37990" t="35692" r="50682" b="44509"/>
          <a:stretch>
            <a:fillRect/>
          </a:stretch>
        </p:blipFill>
        <p:spPr>
          <a:xfrm>
            <a:off x="10850880" y="369570"/>
            <a:ext cx="1023620" cy="852170"/>
          </a:xfrm>
          <a:prstGeom prst="rect">
            <a:avLst/>
          </a:prstGeom>
        </p:spPr>
      </p:pic>
      <p:pic>
        <p:nvPicPr>
          <p:cNvPr id="3" name="图片 2" descr="11"/>
          <p:cNvPicPr>
            <a:picLocks noChangeAspect="1"/>
          </p:cNvPicPr>
          <p:nvPr userDrawn="1"/>
        </p:nvPicPr>
        <p:blipFill>
          <a:blip r:embed="rId5">
            <a:alphaModFix amt="40000"/>
          </a:blip>
          <a:stretch>
            <a:fillRect/>
          </a:stretch>
        </p:blipFill>
        <p:spPr>
          <a:xfrm>
            <a:off x="-12700" y="3175"/>
            <a:ext cx="12204065" cy="685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465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cut/>
      </p:transition>
    </mc:Choice>
    <mc:Fallback xmlns="">
      <p:transition spd="slow" advTm="3000"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9763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cut/>
      </p:transition>
    </mc:Choice>
    <mc:Fallback xmlns="">
      <p:transition spd="slow" advTm="3000"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7346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cut/>
      </p:transition>
    </mc:Choice>
    <mc:Fallback xmlns="">
      <p:transition spd="slow" advTm="3000"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24813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3000">
        <p:cut/>
      </p:transition>
    </mc:Choice>
    <mc:Fallback xmlns="">
      <p:transition spd="slow" advTm="3000"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8325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Tm="3000">
        <p:cut/>
      </p:transition>
    </mc:Choice>
    <mc:Fallback xmlns="">
      <p:transition spd="slow" advTm="3000">
        <p:cut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思源黑体 CN Normal" panose="020B0400000000000000" pitchFamily="34" charset="-122"/>
          <a:ea typeface="思源黑体 CN Normal" panose="020B0400000000000000" pitchFamily="34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思源黑体 CN Normal" panose="020B0400000000000000" pitchFamily="34" charset="-122"/>
          <a:ea typeface="思源黑体 CN Normal" panose="020B0400000000000000" pitchFamily="34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思源黑体 CN Normal" panose="020B0400000000000000" pitchFamily="34" charset="-122"/>
          <a:ea typeface="思源黑体 CN Normal" panose="020B0400000000000000" pitchFamily="34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思源黑体 CN Normal" panose="020B0400000000000000" pitchFamily="34" charset="-122"/>
          <a:ea typeface="思源黑体 CN Normal" panose="020B0400000000000000" pitchFamily="34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Normal" panose="020B0400000000000000" pitchFamily="34" charset="-122"/>
          <a:ea typeface="思源黑体 CN Normal" panose="020B0400000000000000" pitchFamily="34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思源黑体 CN Normal" panose="020B0400000000000000" pitchFamily="34" charset="-122"/>
          <a:ea typeface="思源黑体 CN Normal" panose="020B0400000000000000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3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5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12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3.png"/><Relationship Id="rId10" Type="http://schemas.openxmlformats.org/officeDocument/2006/relationships/image" Target="../media/image11.png"/><Relationship Id="rId4" Type="http://schemas.openxmlformats.org/officeDocument/2006/relationships/image" Target="../media/image6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5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4.png"/><Relationship Id="rId7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5.png"/><Relationship Id="rId10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alphaModFix amt="9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 descr="21"/>
          <p:cNvPicPr>
            <a:picLocks noChangeAspect="1"/>
          </p:cNvPicPr>
          <p:nvPr/>
        </p:nvPicPr>
        <p:blipFill>
          <a:blip r:embed="rId3"/>
          <a:srcRect t="36806" b="31074"/>
          <a:stretch>
            <a:fillRect/>
          </a:stretch>
        </p:blipFill>
        <p:spPr>
          <a:xfrm>
            <a:off x="0" y="3369310"/>
            <a:ext cx="12192000" cy="3488690"/>
          </a:xfrm>
          <a:prstGeom prst="rect">
            <a:avLst/>
          </a:prstGeom>
        </p:spPr>
      </p:pic>
      <p:pic>
        <p:nvPicPr>
          <p:cNvPr id="34" name="图片 33" descr="2"/>
          <p:cNvPicPr>
            <a:picLocks noChangeAspect="1"/>
          </p:cNvPicPr>
          <p:nvPr/>
        </p:nvPicPr>
        <p:blipFill>
          <a:blip r:embed="rId4"/>
          <a:srcRect l="21094" t="50357"/>
          <a:stretch>
            <a:fillRect/>
          </a:stretch>
        </p:blipFill>
        <p:spPr>
          <a:xfrm>
            <a:off x="2571750" y="3453765"/>
            <a:ext cx="9620250" cy="3404235"/>
          </a:xfrm>
          <a:prstGeom prst="rect">
            <a:avLst/>
          </a:prstGeom>
        </p:spPr>
      </p:pic>
      <p:pic>
        <p:nvPicPr>
          <p:cNvPr id="35" name="图片 34" descr="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26415"/>
            <a:ext cx="12192000" cy="5805170"/>
          </a:xfrm>
          <a:prstGeom prst="rect">
            <a:avLst/>
          </a:prstGeom>
        </p:spPr>
      </p:pic>
      <p:pic>
        <p:nvPicPr>
          <p:cNvPr id="36" name="图片 35" descr="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8424" y="519430"/>
            <a:ext cx="12192000" cy="6332220"/>
          </a:xfrm>
          <a:prstGeom prst="rect">
            <a:avLst/>
          </a:prstGeom>
        </p:spPr>
      </p:pic>
      <p:pic>
        <p:nvPicPr>
          <p:cNvPr id="47" name="图片 46" descr="4"/>
          <p:cNvPicPr>
            <a:picLocks noChangeAspect="1"/>
          </p:cNvPicPr>
          <p:nvPr/>
        </p:nvPicPr>
        <p:blipFill>
          <a:blip r:embed="rId7"/>
          <a:srcRect l="-193" r="83297" b="58040"/>
          <a:stretch>
            <a:fillRect/>
          </a:stretch>
        </p:blipFill>
        <p:spPr>
          <a:xfrm>
            <a:off x="10511790" y="2211070"/>
            <a:ext cx="1667510" cy="1972310"/>
          </a:xfrm>
          <a:prstGeom prst="rect">
            <a:avLst/>
          </a:prstGeom>
        </p:spPr>
      </p:pic>
      <p:pic>
        <p:nvPicPr>
          <p:cNvPr id="48" name="图片 47" descr="千库网_白色飞鸟白鸽和平鸽_元素编号12899640"/>
          <p:cNvPicPr>
            <a:picLocks noChangeAspect="1"/>
          </p:cNvPicPr>
          <p:nvPr/>
        </p:nvPicPr>
        <p:blipFill>
          <a:blip r:embed="rId8">
            <a:alphaModFix amt="60000"/>
          </a:blip>
          <a:srcRect t="15641" r="44456" b="37554"/>
          <a:stretch>
            <a:fillRect/>
          </a:stretch>
        </p:blipFill>
        <p:spPr>
          <a:xfrm>
            <a:off x="10479405" y="0"/>
            <a:ext cx="1339215" cy="1246505"/>
          </a:xfrm>
          <a:prstGeom prst="rect">
            <a:avLst/>
          </a:prstGeom>
        </p:spPr>
      </p:pic>
      <p:pic>
        <p:nvPicPr>
          <p:cNvPr id="49" name="图片 48" descr="千库网_白色飞鸟白鸽和平鸽_元素编号12899640"/>
          <p:cNvPicPr>
            <a:picLocks noChangeAspect="1"/>
          </p:cNvPicPr>
          <p:nvPr/>
        </p:nvPicPr>
        <p:blipFill>
          <a:blip r:embed="rId8"/>
          <a:srcRect t="15641" r="44456" b="37554"/>
          <a:stretch>
            <a:fillRect/>
          </a:stretch>
        </p:blipFill>
        <p:spPr>
          <a:xfrm>
            <a:off x="3284220" y="1377315"/>
            <a:ext cx="1339215" cy="1246505"/>
          </a:xfrm>
          <a:prstGeom prst="rect">
            <a:avLst/>
          </a:prstGeom>
        </p:spPr>
      </p:pic>
      <p:pic>
        <p:nvPicPr>
          <p:cNvPr id="2" name="图片 1" descr="10"/>
          <p:cNvPicPr>
            <a:picLocks noChangeAspect="1"/>
          </p:cNvPicPr>
          <p:nvPr/>
        </p:nvPicPr>
        <p:blipFill>
          <a:blip r:embed="rId9"/>
          <a:srcRect l="59766" b="4102"/>
          <a:stretch>
            <a:fillRect/>
          </a:stretch>
        </p:blipFill>
        <p:spPr>
          <a:xfrm flipH="1">
            <a:off x="0" y="1290955"/>
            <a:ext cx="4905375" cy="5567045"/>
          </a:xfrm>
          <a:prstGeom prst="rect">
            <a:avLst/>
          </a:prstGeom>
        </p:spPr>
      </p:pic>
      <p:pic>
        <p:nvPicPr>
          <p:cNvPr id="38" name="图片 37" descr="24"/>
          <p:cNvPicPr>
            <a:picLocks noChangeAspect="1"/>
          </p:cNvPicPr>
          <p:nvPr/>
        </p:nvPicPr>
        <p:blipFill>
          <a:blip r:embed="rId10"/>
          <a:srcRect t="57806" b="21537"/>
          <a:stretch>
            <a:fillRect/>
          </a:stretch>
        </p:blipFill>
        <p:spPr>
          <a:xfrm>
            <a:off x="0" y="5441315"/>
            <a:ext cx="12191365" cy="1416685"/>
          </a:xfrm>
          <a:prstGeom prst="rect">
            <a:avLst/>
          </a:prstGeom>
        </p:spPr>
      </p:pic>
      <p:pic>
        <p:nvPicPr>
          <p:cNvPr id="3" name="图片 2" descr="5"/>
          <p:cNvPicPr>
            <a:picLocks noChangeAspect="1"/>
          </p:cNvPicPr>
          <p:nvPr/>
        </p:nvPicPr>
        <p:blipFill>
          <a:blip r:embed="rId11"/>
          <a:srcRect t="57843"/>
          <a:stretch>
            <a:fillRect/>
          </a:stretch>
        </p:blipFill>
        <p:spPr>
          <a:xfrm>
            <a:off x="0" y="4404360"/>
            <a:ext cx="12192000" cy="2447290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C0F4F0A7-CDDD-48D8-80B8-F90EBF25BF4B}"/>
              </a:ext>
            </a:extLst>
          </p:cNvPr>
          <p:cNvGrpSpPr/>
          <p:nvPr/>
        </p:nvGrpSpPr>
        <p:grpSpPr>
          <a:xfrm>
            <a:off x="1388427" y="1925727"/>
            <a:ext cx="9414510" cy="1868398"/>
            <a:chOff x="2302561" y="1030236"/>
            <a:chExt cx="9414510" cy="1868398"/>
          </a:xfrm>
        </p:grpSpPr>
        <p:sp>
          <p:nvSpPr>
            <p:cNvPr id="44" name="文本框 43"/>
            <p:cNvSpPr txBox="1"/>
            <p:nvPr/>
          </p:nvSpPr>
          <p:spPr>
            <a:xfrm>
              <a:off x="2302561" y="1036586"/>
              <a:ext cx="9414510" cy="18620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1" i="0" u="none" strike="noStrike" kern="1200" cap="none" spc="0" normalizeH="0" baseline="0" noProof="0" dirty="0">
                  <a:ln w="1905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228600">
                      <a:prstClr val="white">
                        <a:alpha val="40000"/>
                      </a:prstClr>
                    </a:glow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  <a:reflection blurRad="6350" stA="60000" endA="900" endPos="60000" dist="29997" dir="5400000" sy="-100000" algn="bl" rotWithShape="0"/>
                  </a:effectLst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HÌNH</a:t>
              </a:r>
              <a:r>
                <a:rPr kumimoji="0" lang="en-US" altLang="zh-CN" sz="11500" b="1" i="0" u="none" strike="noStrike" kern="1200" cap="none" spc="0" normalizeH="0" baseline="0" noProof="0" dirty="0">
                  <a:ln w="13017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228600">
                      <a:prstClr val="white">
                        <a:alpha val="40000"/>
                      </a:prstClr>
                    </a:glow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  <a:reflection blurRad="6350" stA="60000" endA="900" endPos="60000" dist="29997" dir="5400000" sy="-100000" algn="bl" rotWithShape="0"/>
                  </a:effectLst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 THOI</a:t>
              </a:r>
              <a:endParaRPr kumimoji="0" lang="zh-CN" altLang="en-US" sz="11500" b="1" i="0" u="none" strike="noStrike" kern="1200" cap="none" spc="0" normalizeH="0" baseline="0" noProof="0" dirty="0">
                <a:ln w="130175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glow rad="228600">
                    <a:prstClr val="white">
                      <a:alpha val="40000"/>
                    </a:prst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60000" endA="900" endPos="60000" dist="29997" dir="5400000" sy="-100000" algn="bl" rotWithShape="0"/>
                </a:effectLst>
                <a:uLnTx/>
                <a:uFillTx/>
                <a:latin typeface="UTM Futura Extra" panose="02040603050506020204" pitchFamily="18" charset="0"/>
                <a:ea typeface="字魂144号-朗圆体" panose="00000500000000000000" charset="-122"/>
                <a:cs typeface="+mn-cs"/>
              </a:endParaRPr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2451966" y="1030236"/>
              <a:ext cx="9214759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1" i="0" u="none" strike="noStrike" kern="1200" cap="none" spc="0" normalizeH="0" baseline="0" noProof="0" dirty="0">
                  <a:ln>
                    <a:noFill/>
                  </a:ln>
                  <a:solidFill>
                    <a:srgbClr val="FDB549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HÌNH </a:t>
              </a:r>
              <a:r>
                <a:rPr kumimoji="0" lang="en-US" altLang="zh-CN" sz="11500" b="1" i="0" u="none" strike="noStrike" kern="1200" cap="none" spc="0" normalizeH="0" baseline="0" noProof="0" dirty="0">
                  <a:ln>
                    <a:noFill/>
                  </a:ln>
                  <a:solidFill>
                    <a:srgbClr val="F4764E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THOI</a:t>
              </a:r>
              <a:endParaRPr kumimoji="0" lang="zh-CN" alt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4764E"/>
                </a:solidFill>
                <a:effectLst/>
                <a:uLnTx/>
                <a:uFillTx/>
                <a:latin typeface="UTM Futura Extra" panose="02040603050506020204" pitchFamily="18" charset="0"/>
                <a:ea typeface="字魂144号-朗圆体" panose="00000500000000000000" charset="-122"/>
                <a:cs typeface="+mn-cs"/>
              </a:endParaRPr>
            </a:p>
          </p:txBody>
        </p:sp>
      </p:grpSp>
      <p:pic>
        <p:nvPicPr>
          <p:cNvPr id="24" name="图片 23" descr="588ku_8fce8f2a752e40fcc7345577636406eb_12548673"/>
          <p:cNvPicPr>
            <a:picLocks noChangeAspect="1"/>
          </p:cNvPicPr>
          <p:nvPr/>
        </p:nvPicPr>
        <p:blipFill>
          <a:blip r:embed="rId12"/>
          <a:srcRect t="31336" b="8756"/>
          <a:stretch>
            <a:fillRect/>
          </a:stretch>
        </p:blipFill>
        <p:spPr>
          <a:xfrm flipH="1">
            <a:off x="-48577" y="3763010"/>
            <a:ext cx="4488180" cy="270129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5387993F-2F69-4870-84EE-4BA1E514A2AD}"/>
              </a:ext>
            </a:extLst>
          </p:cNvPr>
          <p:cNvGrpSpPr/>
          <p:nvPr/>
        </p:nvGrpSpPr>
        <p:grpSpPr>
          <a:xfrm>
            <a:off x="1195682" y="713423"/>
            <a:ext cx="3709693" cy="1189355"/>
            <a:chOff x="1424780" y="751205"/>
            <a:chExt cx="3709693" cy="1482418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365A9C2-B343-4BF6-838D-419615A5255E}"/>
                </a:ext>
              </a:extLst>
            </p:cNvPr>
            <p:cNvSpPr txBox="1"/>
            <p:nvPr/>
          </p:nvSpPr>
          <p:spPr>
            <a:xfrm>
              <a:off x="1442900" y="787073"/>
              <a:ext cx="3691573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1" i="0" u="none" strike="noStrike" kern="1200" cap="none" spc="0" normalizeH="0" baseline="0" noProof="0" dirty="0" err="1">
                  <a:ln w="1905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5400000" algn="t" rotWithShape="0">
                      <a:srgbClr val="B055AD">
                        <a:alpha val="40000"/>
                      </a:srgbClr>
                    </a:outerShdw>
                  </a:effectLst>
                  <a:uLnTx/>
                  <a:uFillTx/>
                  <a:latin typeface="UTM Wedding K&amp;T" panose="02040603050506020204" pitchFamily="18" charset="0"/>
                  <a:ea typeface="微软雅黑"/>
                  <a:cs typeface="+mn-cs"/>
                </a:rPr>
                <a:t>Toán</a:t>
              </a:r>
              <a:r>
                <a:rPr kumimoji="0" lang="en-US" sz="8800" b="1" i="0" u="none" strike="noStrike" kern="1200" cap="none" spc="0" normalizeH="0" baseline="0" noProof="0" dirty="0">
                  <a:ln w="1905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outerShdw blurRad="50800" dist="38100" dir="5400000" algn="t" rotWithShape="0">
                      <a:srgbClr val="B055AD">
                        <a:alpha val="40000"/>
                      </a:srgbClr>
                    </a:outerShdw>
                  </a:effectLst>
                  <a:uLnTx/>
                  <a:uFillTx/>
                  <a:latin typeface="UTM Wedding K&amp;T" panose="02040603050506020204" pitchFamily="18" charset="0"/>
                  <a:ea typeface="微软雅黑"/>
                  <a:cs typeface="+mn-cs"/>
                </a:rPr>
                <a:t> 4</a:t>
              </a:r>
              <a:endParaRPr kumimoji="0" lang="vi-VN" sz="8800" b="1" i="0" u="none" strike="noStrike" kern="1200" cap="none" spc="0" normalizeH="0" baseline="0" noProof="0" dirty="0">
                <a:ln w="190500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outerShdw blurRad="50800" dist="38100" dir="5400000" algn="t" rotWithShape="0">
                    <a:srgbClr val="B055AD">
                      <a:alpha val="40000"/>
                    </a:srgbClr>
                  </a:outerShdw>
                </a:effectLst>
                <a:uLnTx/>
                <a:uFillTx/>
                <a:latin typeface="UVF Before the Rain" panose="02000000000000000000" pitchFamily="2" charset="0"/>
                <a:ea typeface="微软雅黑"/>
                <a:cs typeface="+mn-cs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B93E82B1-7DF0-40D8-AB20-6447DCE6A82B}"/>
                </a:ext>
              </a:extLst>
            </p:cNvPr>
            <p:cNvSpPr txBox="1"/>
            <p:nvPr/>
          </p:nvSpPr>
          <p:spPr>
            <a:xfrm>
              <a:off x="1424780" y="751205"/>
              <a:ext cx="3691573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B055AD"/>
                  </a:solidFill>
                  <a:effectLst/>
                  <a:uLnTx/>
                  <a:uFillTx/>
                  <a:latin typeface="UTM Wedding K&amp;T" panose="02040603050506020204" pitchFamily="18" charset="0"/>
                  <a:ea typeface="微软雅黑"/>
                  <a:cs typeface="+mn-cs"/>
                </a:rPr>
                <a:t>Toán</a:t>
              </a:r>
              <a:r>
                <a:rPr kumimoji="0" lang="en-US" sz="8800" b="1" i="0" u="none" strike="noStrike" kern="1200" cap="none" spc="0" normalizeH="0" baseline="0" noProof="0" dirty="0">
                  <a:ln>
                    <a:noFill/>
                  </a:ln>
                  <a:solidFill>
                    <a:srgbClr val="B055AD"/>
                  </a:solidFill>
                  <a:effectLst/>
                  <a:uLnTx/>
                  <a:uFillTx/>
                  <a:latin typeface="UTM Wedding K&amp;T" panose="02040603050506020204" pitchFamily="18" charset="0"/>
                  <a:ea typeface="微软雅黑"/>
                  <a:cs typeface="+mn-cs"/>
                </a:rPr>
                <a:t> 4</a:t>
              </a:r>
              <a:endParaRPr kumimoji="0" lang="vi-VN" sz="8800" b="1" i="0" u="none" strike="noStrike" kern="1200" cap="none" spc="0" normalizeH="0" baseline="0" noProof="0" dirty="0">
                <a:ln>
                  <a:noFill/>
                </a:ln>
                <a:solidFill>
                  <a:srgbClr val="B055AD"/>
                </a:solidFill>
                <a:effectLst/>
                <a:uLnTx/>
                <a:uFillTx/>
                <a:latin typeface="UVF Before the Rain" panose="02000000000000000000" pitchFamily="2" charset="0"/>
                <a:ea typeface="微软雅黑"/>
                <a:cs typeface="+mn-cs"/>
              </a:endParaRP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21867902-7371-4EC2-A495-917C29B5DE0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87709" y="3519677"/>
            <a:ext cx="1865538" cy="294462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3E66E04-A9C3-4ED3-80C5-8CDA025CDFB9}"/>
              </a:ext>
            </a:extLst>
          </p:cNvPr>
          <p:cNvSpPr txBox="1"/>
          <p:nvPr/>
        </p:nvSpPr>
        <p:spPr>
          <a:xfrm>
            <a:off x="11620815" y="-517697"/>
            <a:ext cx="13392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>
                <a:solidFill>
                  <a:srgbClr val="549935"/>
                </a:solidFill>
                <a:latin typeface="UTM Avo" panose="02040603050506020204" pitchFamily="18" charset="0"/>
              </a:rPr>
              <a:t>Măng</a:t>
            </a:r>
            <a:r>
              <a:rPr lang="en-US" dirty="0">
                <a:solidFill>
                  <a:srgbClr val="549935"/>
                </a:solidFill>
                <a:latin typeface="UTM Avo" panose="02040603050506020204" pitchFamily="18" charset="0"/>
              </a:rPr>
              <a:t> non</a:t>
            </a:r>
            <a:endParaRPr lang="vi-VN" dirty="0">
              <a:solidFill>
                <a:srgbClr val="549935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矩形: 对角圆角 5">
            <a:extLst>
              <a:ext uri="{FF2B5EF4-FFF2-40B4-BE49-F238E27FC236}">
                <a16:creationId xmlns:a16="http://schemas.microsoft.com/office/drawing/2014/main" id="{6DF41CD9-8268-4A51-8577-28109AE0AF7E}"/>
              </a:ext>
            </a:extLst>
          </p:cNvPr>
          <p:cNvSpPr/>
          <p:nvPr/>
        </p:nvSpPr>
        <p:spPr>
          <a:xfrm>
            <a:off x="378408" y="469543"/>
            <a:ext cx="5717592" cy="1210885"/>
          </a:xfrm>
          <a:prstGeom prst="round2DiagRect">
            <a:avLst>
              <a:gd name="adj1" fmla="val 27682"/>
              <a:gd name="adj2" fmla="val 0"/>
            </a:avLst>
          </a:prstGeom>
          <a:solidFill>
            <a:schemeClr val="bg1"/>
          </a:solidFill>
          <a:ln w="38100">
            <a:solidFill>
              <a:srgbClr val="1C6A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charset="-122"/>
              <a:ea typeface="思源黑体 CN Bold" panose="020B0800000000000000" charset="-122"/>
              <a:cs typeface="+mn-cs"/>
            </a:endParaRPr>
          </a:p>
        </p:txBody>
      </p:sp>
      <p:sp>
        <p:nvSpPr>
          <p:cNvPr id="2" name="Rectangle 8">
            <a:extLst>
              <a:ext uri="{FF2B5EF4-FFF2-40B4-BE49-F238E27FC236}">
                <a16:creationId xmlns:a16="http://schemas.microsoft.com/office/drawing/2014/main" id="{6EAB2375-294C-4EFE-91FC-B43793363052}"/>
              </a:ext>
            </a:extLst>
          </p:cNvPr>
          <p:cNvSpPr/>
          <p:nvPr/>
        </p:nvSpPr>
        <p:spPr>
          <a:xfrm rot="2701801">
            <a:off x="5988559" y="805020"/>
            <a:ext cx="4673672" cy="4507083"/>
          </a:xfrm>
          <a:custGeom>
            <a:avLst/>
            <a:gdLst>
              <a:gd name="connsiteX0" fmla="*/ 0 w 3060000"/>
              <a:gd name="connsiteY0" fmla="*/ 0 h 3060000"/>
              <a:gd name="connsiteX1" fmla="*/ 3060000 w 3060000"/>
              <a:gd name="connsiteY1" fmla="*/ 0 h 3060000"/>
              <a:gd name="connsiteX2" fmla="*/ 3060000 w 3060000"/>
              <a:gd name="connsiteY2" fmla="*/ 3060000 h 3060000"/>
              <a:gd name="connsiteX3" fmla="*/ 0 w 3060000"/>
              <a:gd name="connsiteY3" fmla="*/ 3060000 h 3060000"/>
              <a:gd name="connsiteX4" fmla="*/ 0 w 3060000"/>
              <a:gd name="connsiteY4" fmla="*/ 0 h 3060000"/>
              <a:gd name="connsiteX0" fmla="*/ 0 w 3987204"/>
              <a:gd name="connsiteY0" fmla="*/ 946928 h 4006928"/>
              <a:gd name="connsiteX1" fmla="*/ 3987204 w 3987204"/>
              <a:gd name="connsiteY1" fmla="*/ 0 h 4006928"/>
              <a:gd name="connsiteX2" fmla="*/ 3060000 w 3987204"/>
              <a:gd name="connsiteY2" fmla="*/ 4006928 h 4006928"/>
              <a:gd name="connsiteX3" fmla="*/ 0 w 3987204"/>
              <a:gd name="connsiteY3" fmla="*/ 4006928 h 4006928"/>
              <a:gd name="connsiteX4" fmla="*/ 0 w 3987204"/>
              <a:gd name="connsiteY4" fmla="*/ 946928 h 4006928"/>
              <a:gd name="connsiteX0" fmla="*/ 917848 w 4905052"/>
              <a:gd name="connsiteY0" fmla="*/ 946928 h 4925738"/>
              <a:gd name="connsiteX1" fmla="*/ 4905052 w 4905052"/>
              <a:gd name="connsiteY1" fmla="*/ 0 h 4925738"/>
              <a:gd name="connsiteX2" fmla="*/ 3977848 w 4905052"/>
              <a:gd name="connsiteY2" fmla="*/ 4006928 h 4925738"/>
              <a:gd name="connsiteX3" fmla="*/ 0 w 4905052"/>
              <a:gd name="connsiteY3" fmla="*/ 4925738 h 4925738"/>
              <a:gd name="connsiteX4" fmla="*/ 917848 w 4905052"/>
              <a:gd name="connsiteY4" fmla="*/ 946928 h 4925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5052" h="4925738">
                <a:moveTo>
                  <a:pt x="917848" y="946928"/>
                </a:moveTo>
                <a:lnTo>
                  <a:pt x="4905052" y="0"/>
                </a:lnTo>
                <a:lnTo>
                  <a:pt x="3977848" y="4006928"/>
                </a:lnTo>
                <a:lnTo>
                  <a:pt x="0" y="4925738"/>
                </a:lnTo>
                <a:lnTo>
                  <a:pt x="917848" y="946928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rgbClr val="9737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45DDC0-59E0-4AC0-973B-85927C48B0CD}"/>
              </a:ext>
            </a:extLst>
          </p:cNvPr>
          <p:cNvSpPr txBox="1"/>
          <p:nvPr/>
        </p:nvSpPr>
        <p:spPr>
          <a:xfrm>
            <a:off x="8043742" y="415299"/>
            <a:ext cx="546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C90D4A-B13D-4C9C-8082-5400B43574D4}"/>
              </a:ext>
            </a:extLst>
          </p:cNvPr>
          <p:cNvSpPr txBox="1"/>
          <p:nvPr/>
        </p:nvSpPr>
        <p:spPr>
          <a:xfrm>
            <a:off x="4899502" y="2187125"/>
            <a:ext cx="5602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A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C8FE828-21DD-4720-8B8C-EDEFAE47C0F2}"/>
              </a:ext>
            </a:extLst>
          </p:cNvPr>
          <p:cNvSpPr txBox="1"/>
          <p:nvPr/>
        </p:nvSpPr>
        <p:spPr>
          <a:xfrm>
            <a:off x="11361058" y="2533442"/>
            <a:ext cx="5602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77E25C-8239-4147-814F-7509DA3A93C0}"/>
              </a:ext>
            </a:extLst>
          </p:cNvPr>
          <p:cNvSpPr txBox="1"/>
          <p:nvPr/>
        </p:nvSpPr>
        <p:spPr>
          <a:xfrm>
            <a:off x="8099400" y="5156431"/>
            <a:ext cx="5602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D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B8A01D8-7BDB-4DFA-9539-8AF002693005}"/>
              </a:ext>
            </a:extLst>
          </p:cNvPr>
          <p:cNvSpPr txBox="1"/>
          <p:nvPr/>
        </p:nvSpPr>
        <p:spPr>
          <a:xfrm>
            <a:off x="7076335" y="5860310"/>
            <a:ext cx="4412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thoi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ABCD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A978E7D-98D6-4434-966C-DA4497AAD614}"/>
              </a:ext>
            </a:extLst>
          </p:cNvPr>
          <p:cNvSpPr txBox="1"/>
          <p:nvPr/>
        </p:nvSpPr>
        <p:spPr>
          <a:xfrm>
            <a:off x="443064" y="534087"/>
            <a:ext cx="54487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Kể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tên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cặp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cạnh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song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song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trong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thoi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ABCD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59155E-F0E4-41FA-9886-8ECAE9825695}"/>
              </a:ext>
            </a:extLst>
          </p:cNvPr>
          <p:cNvSpPr txBox="1"/>
          <p:nvPr/>
        </p:nvSpPr>
        <p:spPr>
          <a:xfrm>
            <a:off x="150183" y="4332350"/>
            <a:ext cx="59825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C6A3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AB song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1C6A3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song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C6A3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DC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1C6A3F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701024-0B44-4FF4-93BF-8B6176C7CF75}"/>
              </a:ext>
            </a:extLst>
          </p:cNvPr>
          <p:cNvSpPr txBox="1"/>
          <p:nvPr/>
        </p:nvSpPr>
        <p:spPr>
          <a:xfrm>
            <a:off x="-125127" y="5189772"/>
            <a:ext cx="6491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C6A3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AD song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1C6A3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song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1C6A3F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BC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1C6A3F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6EE62BE-1D57-4C9E-B4A6-F2A3FE07C71E}"/>
              </a:ext>
            </a:extLst>
          </p:cNvPr>
          <p:cNvGrpSpPr/>
          <p:nvPr/>
        </p:nvGrpSpPr>
        <p:grpSpPr>
          <a:xfrm>
            <a:off x="4317505" y="355397"/>
            <a:ext cx="5111314" cy="3095772"/>
            <a:chOff x="4317505" y="355397"/>
            <a:chExt cx="5111314" cy="3095772"/>
          </a:xfrm>
        </p:grpSpPr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E5A3AF34-D54B-47D2-947A-EF14DC0526C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317505" y="2681675"/>
              <a:ext cx="1286988" cy="769494"/>
            </a:xfrm>
            <a:prstGeom prst="line">
              <a:avLst/>
            </a:prstGeom>
            <a:ln w="57150"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D94698BD-297F-48E4-85BE-40D4B9239D9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484365" y="355397"/>
              <a:ext cx="1944454" cy="1162595"/>
            </a:xfrm>
            <a:prstGeom prst="line">
              <a:avLst/>
            </a:prstGeom>
            <a:ln w="57150"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5B6B30A-F8FC-473C-AFD6-40DB3408A87E}"/>
              </a:ext>
            </a:extLst>
          </p:cNvPr>
          <p:cNvGrpSpPr/>
          <p:nvPr/>
        </p:nvGrpSpPr>
        <p:grpSpPr>
          <a:xfrm>
            <a:off x="6679995" y="2771900"/>
            <a:ext cx="5512005" cy="3305082"/>
            <a:chOff x="6679995" y="2771900"/>
            <a:chExt cx="5512005" cy="3305082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63C3E4EF-6580-4452-AC11-4D6E5593EA0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79995" y="4914387"/>
              <a:ext cx="1944454" cy="1162595"/>
            </a:xfrm>
            <a:prstGeom prst="line">
              <a:avLst/>
            </a:prstGeom>
            <a:ln w="57150"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D1A8C842-9771-4F21-B311-8EF3F6EC1CD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844686" y="2771900"/>
              <a:ext cx="1347314" cy="796283"/>
            </a:xfrm>
            <a:prstGeom prst="line">
              <a:avLst/>
            </a:prstGeom>
            <a:ln w="57150"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E93D331-E277-43FC-A3E3-C84C061C6B07}"/>
              </a:ext>
            </a:extLst>
          </p:cNvPr>
          <p:cNvGrpSpPr/>
          <p:nvPr/>
        </p:nvGrpSpPr>
        <p:grpSpPr>
          <a:xfrm>
            <a:off x="7227088" y="351359"/>
            <a:ext cx="4964912" cy="3171514"/>
            <a:chOff x="7227088" y="351359"/>
            <a:chExt cx="4964912" cy="3171514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4C63DF60-09FD-4A83-8710-0F7EFE8525B0}"/>
                </a:ext>
              </a:extLst>
            </p:cNvPr>
            <p:cNvCxnSpPr>
              <a:cxnSpLocks/>
            </p:cNvCxnSpPr>
            <p:nvPr/>
          </p:nvCxnSpPr>
          <p:spPr>
            <a:xfrm>
              <a:off x="7227088" y="351359"/>
              <a:ext cx="1835994" cy="1191623"/>
            </a:xfrm>
            <a:prstGeom prst="line">
              <a:avLst/>
            </a:prstGeom>
            <a:ln w="57150"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16AE466-6BCE-425F-8B66-A4900B836D82}"/>
                </a:ext>
              </a:extLst>
            </p:cNvPr>
            <p:cNvCxnSpPr>
              <a:cxnSpLocks/>
            </p:cNvCxnSpPr>
            <p:nvPr/>
          </p:nvCxnSpPr>
          <p:spPr>
            <a:xfrm>
              <a:off x="10761842" y="2594652"/>
              <a:ext cx="1430158" cy="928221"/>
            </a:xfrm>
            <a:prstGeom prst="line">
              <a:avLst/>
            </a:prstGeom>
            <a:ln w="57150"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CC542786-54AB-4138-9C4B-5765DC3A424E}"/>
              </a:ext>
            </a:extLst>
          </p:cNvPr>
          <p:cNvGrpSpPr/>
          <p:nvPr/>
        </p:nvGrpSpPr>
        <p:grpSpPr>
          <a:xfrm>
            <a:off x="4317505" y="2518928"/>
            <a:ext cx="4854166" cy="3108530"/>
            <a:chOff x="4317505" y="2518928"/>
            <a:chExt cx="4854166" cy="3108530"/>
          </a:xfrm>
        </p:grpSpPr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199C3B94-0E80-49A3-8E46-24EB28589EC4}"/>
                </a:ext>
              </a:extLst>
            </p:cNvPr>
            <p:cNvCxnSpPr>
              <a:cxnSpLocks/>
            </p:cNvCxnSpPr>
            <p:nvPr/>
          </p:nvCxnSpPr>
          <p:spPr>
            <a:xfrm>
              <a:off x="4317505" y="2518928"/>
              <a:ext cx="1574341" cy="998025"/>
            </a:xfrm>
            <a:prstGeom prst="line">
              <a:avLst/>
            </a:prstGeom>
            <a:ln w="57150"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CE8D3708-02A2-47A1-8575-A085A61D8EF7}"/>
                </a:ext>
              </a:extLst>
            </p:cNvPr>
            <p:cNvCxnSpPr>
              <a:cxnSpLocks/>
            </p:cNvCxnSpPr>
            <p:nvPr/>
          </p:nvCxnSpPr>
          <p:spPr>
            <a:xfrm>
              <a:off x="7741513" y="4699237"/>
              <a:ext cx="1430158" cy="928221"/>
            </a:xfrm>
            <a:prstGeom prst="line">
              <a:avLst/>
            </a:prstGeom>
            <a:ln w="57150">
              <a:solidFill>
                <a:schemeClr val="tx1">
                  <a:lumMod val="95000"/>
                  <a:lumOff val="5000"/>
                </a:schemeClr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BA4F6B5-B73B-4776-9AC3-6AF57A03D216}"/>
              </a:ext>
            </a:extLst>
          </p:cNvPr>
          <p:cNvSpPr txBox="1"/>
          <p:nvPr/>
        </p:nvSpPr>
        <p:spPr>
          <a:xfrm>
            <a:off x="123991" y="3353151"/>
            <a:ext cx="544878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cặp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cạnh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song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song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trong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thoi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ABCD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310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" grpId="0" animBg="1"/>
      <p:bldP spid="3" grpId="0"/>
      <p:bldP spid="4" grpId="0"/>
      <p:bldP spid="5" grpId="0"/>
      <p:bldP spid="6" grpId="0"/>
      <p:bldP spid="7" grpId="0"/>
      <p:bldP spid="8" grpId="0"/>
      <p:bldP spid="9" grpId="0"/>
      <p:bldP spid="1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689EA936-1B9F-4642-BC44-A5ED212C438C}"/>
              </a:ext>
            </a:extLst>
          </p:cNvPr>
          <p:cNvGrpSpPr/>
          <p:nvPr/>
        </p:nvGrpSpPr>
        <p:grpSpPr>
          <a:xfrm>
            <a:off x="5569016" y="211895"/>
            <a:ext cx="6467273" cy="4850762"/>
            <a:chOff x="5569016" y="211895"/>
            <a:chExt cx="6467273" cy="4850762"/>
          </a:xfrm>
        </p:grpSpPr>
        <p:sp>
          <p:nvSpPr>
            <p:cNvPr id="2" name="Rectangle 8">
              <a:extLst>
                <a:ext uri="{FF2B5EF4-FFF2-40B4-BE49-F238E27FC236}">
                  <a16:creationId xmlns:a16="http://schemas.microsoft.com/office/drawing/2014/main" id="{03EC594C-A5CC-4B0A-9019-6D6E06F51128}"/>
                </a:ext>
              </a:extLst>
            </p:cNvPr>
            <p:cNvSpPr/>
            <p:nvPr/>
          </p:nvSpPr>
          <p:spPr>
            <a:xfrm rot="2701801">
              <a:off x="6923919" y="479120"/>
              <a:ext cx="3757467" cy="3804042"/>
            </a:xfrm>
            <a:custGeom>
              <a:avLst/>
              <a:gdLst>
                <a:gd name="connsiteX0" fmla="*/ 0 w 3060000"/>
                <a:gd name="connsiteY0" fmla="*/ 0 h 3060000"/>
                <a:gd name="connsiteX1" fmla="*/ 3060000 w 3060000"/>
                <a:gd name="connsiteY1" fmla="*/ 0 h 3060000"/>
                <a:gd name="connsiteX2" fmla="*/ 3060000 w 3060000"/>
                <a:gd name="connsiteY2" fmla="*/ 3060000 h 3060000"/>
                <a:gd name="connsiteX3" fmla="*/ 0 w 3060000"/>
                <a:gd name="connsiteY3" fmla="*/ 3060000 h 3060000"/>
                <a:gd name="connsiteX4" fmla="*/ 0 w 3060000"/>
                <a:gd name="connsiteY4" fmla="*/ 0 h 3060000"/>
                <a:gd name="connsiteX0" fmla="*/ 0 w 3987204"/>
                <a:gd name="connsiteY0" fmla="*/ 946928 h 4006928"/>
                <a:gd name="connsiteX1" fmla="*/ 3987204 w 3987204"/>
                <a:gd name="connsiteY1" fmla="*/ 0 h 4006928"/>
                <a:gd name="connsiteX2" fmla="*/ 3060000 w 3987204"/>
                <a:gd name="connsiteY2" fmla="*/ 4006928 h 4006928"/>
                <a:gd name="connsiteX3" fmla="*/ 0 w 3987204"/>
                <a:gd name="connsiteY3" fmla="*/ 4006928 h 4006928"/>
                <a:gd name="connsiteX4" fmla="*/ 0 w 3987204"/>
                <a:gd name="connsiteY4" fmla="*/ 946928 h 4006928"/>
                <a:gd name="connsiteX0" fmla="*/ 917848 w 4905052"/>
                <a:gd name="connsiteY0" fmla="*/ 946928 h 4925738"/>
                <a:gd name="connsiteX1" fmla="*/ 4905052 w 4905052"/>
                <a:gd name="connsiteY1" fmla="*/ 0 h 4925738"/>
                <a:gd name="connsiteX2" fmla="*/ 3977848 w 4905052"/>
                <a:gd name="connsiteY2" fmla="*/ 4006928 h 4925738"/>
                <a:gd name="connsiteX3" fmla="*/ 0 w 4905052"/>
                <a:gd name="connsiteY3" fmla="*/ 4925738 h 4925738"/>
                <a:gd name="connsiteX4" fmla="*/ 917848 w 4905052"/>
                <a:gd name="connsiteY4" fmla="*/ 946928 h 4925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5052" h="4925738">
                  <a:moveTo>
                    <a:pt x="917848" y="946928"/>
                  </a:moveTo>
                  <a:lnTo>
                    <a:pt x="4905052" y="0"/>
                  </a:lnTo>
                  <a:lnTo>
                    <a:pt x="3977848" y="4006928"/>
                  </a:lnTo>
                  <a:lnTo>
                    <a:pt x="0" y="4925738"/>
                  </a:lnTo>
                  <a:lnTo>
                    <a:pt x="917848" y="946928"/>
                  </a:ln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rgbClr val="9737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微软雅黑"/>
                <a:cs typeface="+mn-cs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20C7BDC1-58B0-4F95-8D54-C45E8FF0A8F2}"/>
                </a:ext>
              </a:extLst>
            </p:cNvPr>
            <p:cNvSpPr txBox="1"/>
            <p:nvPr/>
          </p:nvSpPr>
          <p:spPr>
            <a:xfrm>
              <a:off x="8587585" y="211895"/>
              <a:ext cx="54697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B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F19F27B-15A2-4D20-BC3F-6C6D113DD53A}"/>
                </a:ext>
              </a:extLst>
            </p:cNvPr>
            <p:cNvSpPr txBox="1"/>
            <p:nvPr/>
          </p:nvSpPr>
          <p:spPr>
            <a:xfrm>
              <a:off x="5569016" y="2088753"/>
              <a:ext cx="56023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3200" b="1" dirty="0">
                  <a:solidFill>
                    <a:prstClr val="black"/>
                  </a:solidFill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A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D5A8C20-F2EA-401F-BDF0-AD2FCDEB80D6}"/>
                </a:ext>
              </a:extLst>
            </p:cNvPr>
            <p:cNvSpPr txBox="1"/>
            <p:nvPr/>
          </p:nvSpPr>
          <p:spPr>
            <a:xfrm>
              <a:off x="11476058" y="2073687"/>
              <a:ext cx="56023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4D71590-CD3C-470F-AE38-18A5CF89429C}"/>
                </a:ext>
              </a:extLst>
            </p:cNvPr>
            <p:cNvSpPr txBox="1"/>
            <p:nvPr/>
          </p:nvSpPr>
          <p:spPr>
            <a:xfrm>
              <a:off x="8796025" y="4030470"/>
              <a:ext cx="56023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D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C028AAC0-0329-43C4-8841-701B67A0ADCF}"/>
                </a:ext>
              </a:extLst>
            </p:cNvPr>
            <p:cNvSpPr txBox="1"/>
            <p:nvPr/>
          </p:nvSpPr>
          <p:spPr>
            <a:xfrm>
              <a:off x="7322783" y="4539437"/>
              <a:ext cx="2959735" cy="523220"/>
            </a:xfrm>
            <a:prstGeom prst="rect">
              <a:avLst/>
            </a:prstGeom>
            <a:solidFill>
              <a:srgbClr val="F43051"/>
            </a:solidFill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Hình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thoi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ABCD</a:t>
              </a:r>
              <a:endPara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D9EF31D0-7039-4916-A38A-CA2B0A80479A}"/>
              </a:ext>
            </a:extLst>
          </p:cNvPr>
          <p:cNvSpPr txBox="1"/>
          <p:nvPr/>
        </p:nvSpPr>
        <p:spPr>
          <a:xfrm>
            <a:off x="495813" y="485499"/>
            <a:ext cx="3903538" cy="584775"/>
          </a:xfrm>
          <a:prstGeom prst="rect">
            <a:avLst/>
          </a:prstGeom>
          <a:solidFill>
            <a:srgbClr val="54AEDC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thoi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ABCD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có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C8539A9-A131-4FE6-97ED-BE4B981EE344}"/>
              </a:ext>
            </a:extLst>
          </p:cNvPr>
          <p:cNvSpPr txBox="1"/>
          <p:nvPr/>
        </p:nvSpPr>
        <p:spPr>
          <a:xfrm>
            <a:off x="573131" y="1746184"/>
            <a:ext cx="40551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AB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đối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diện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DC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5C10BF2-094D-4376-8851-2D17DADC97F5}"/>
              </a:ext>
            </a:extLst>
          </p:cNvPr>
          <p:cNvSpPr txBox="1"/>
          <p:nvPr/>
        </p:nvSpPr>
        <p:spPr>
          <a:xfrm>
            <a:off x="677713" y="3002159"/>
            <a:ext cx="2050372" cy="584775"/>
          </a:xfrm>
          <a:prstGeom prst="rect">
            <a:avLst/>
          </a:prstGeom>
          <a:solidFill>
            <a:srgbClr val="DEEBF7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AD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BC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7578965-3C51-4646-B14F-9A4CBA47434E}"/>
              </a:ext>
            </a:extLst>
          </p:cNvPr>
          <p:cNvSpPr txBox="1"/>
          <p:nvPr/>
        </p:nvSpPr>
        <p:spPr>
          <a:xfrm>
            <a:off x="468130" y="2275838"/>
            <a:ext cx="40551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AB song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song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DC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55C9610-4EA8-4BA1-ABA9-1330E869F238}"/>
              </a:ext>
            </a:extLst>
          </p:cNvPr>
          <p:cNvSpPr txBox="1"/>
          <p:nvPr/>
        </p:nvSpPr>
        <p:spPr>
          <a:xfrm>
            <a:off x="677713" y="1216530"/>
            <a:ext cx="2155929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AB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CD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86BC36D-AF69-49AB-902A-E149AEBE582E}"/>
              </a:ext>
            </a:extLst>
          </p:cNvPr>
          <p:cNvSpPr txBox="1"/>
          <p:nvPr/>
        </p:nvSpPr>
        <p:spPr>
          <a:xfrm>
            <a:off x="527177" y="3557960"/>
            <a:ext cx="405516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AD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đối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diện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với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BC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9E4932A-772F-4B76-97A3-E14C0CAD5D94}"/>
              </a:ext>
            </a:extLst>
          </p:cNvPr>
          <p:cNvSpPr txBox="1"/>
          <p:nvPr/>
        </p:nvSpPr>
        <p:spPr>
          <a:xfrm>
            <a:off x="573131" y="4100280"/>
            <a:ext cx="37489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AD song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song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BC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3402ED7-F9D9-4DA3-B16E-172811C8DD90}"/>
              </a:ext>
            </a:extLst>
          </p:cNvPr>
          <p:cNvGrpSpPr/>
          <p:nvPr/>
        </p:nvGrpSpPr>
        <p:grpSpPr>
          <a:xfrm>
            <a:off x="841513" y="5399683"/>
            <a:ext cx="10508974" cy="779136"/>
            <a:chOff x="841513" y="5399683"/>
            <a:chExt cx="10508974" cy="77913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767B07E-7999-4C6F-8D84-ADD202DC0D85}"/>
                </a:ext>
              </a:extLst>
            </p:cNvPr>
            <p:cNvSpPr txBox="1"/>
            <p:nvPr/>
          </p:nvSpPr>
          <p:spPr>
            <a:xfrm>
              <a:off x="841513" y="5428711"/>
              <a:ext cx="105089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Hình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thoi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có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hai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cặp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cạnh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đối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diện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song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song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05164F02-2794-4D05-A3C8-9C8EF8DC4C06}"/>
                </a:ext>
              </a:extLst>
            </p:cNvPr>
            <p:cNvSpPr/>
            <p:nvPr/>
          </p:nvSpPr>
          <p:spPr>
            <a:xfrm>
              <a:off x="972457" y="5399683"/>
              <a:ext cx="10203543" cy="779136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4305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微软雅黑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6382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 tmFilter="0,0; .5, 1; 1, 1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 tmFilter="0,0; .5, 1; 1, 1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 tmFilter="0,0; .5, 1; 1, 1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  <p:bldP spid="11" grpId="0"/>
      <p:bldP spid="12" grpId="0" animBg="1"/>
      <p:bldP spid="13" grpId="0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9E43CA27-BA41-4B03-8DD9-33713C374FE8}"/>
              </a:ext>
            </a:extLst>
          </p:cNvPr>
          <p:cNvGrpSpPr/>
          <p:nvPr/>
        </p:nvGrpSpPr>
        <p:grpSpPr>
          <a:xfrm>
            <a:off x="4912491" y="228543"/>
            <a:ext cx="7144572" cy="5376937"/>
            <a:chOff x="4912491" y="228543"/>
            <a:chExt cx="7144572" cy="5376937"/>
          </a:xfrm>
        </p:grpSpPr>
        <p:sp>
          <p:nvSpPr>
            <p:cNvPr id="2" name="Rectangle 8">
              <a:extLst>
                <a:ext uri="{FF2B5EF4-FFF2-40B4-BE49-F238E27FC236}">
                  <a16:creationId xmlns:a16="http://schemas.microsoft.com/office/drawing/2014/main" id="{6EAB2375-294C-4EFE-91FC-B43793363052}"/>
                </a:ext>
              </a:extLst>
            </p:cNvPr>
            <p:cNvSpPr/>
            <p:nvPr/>
          </p:nvSpPr>
          <p:spPr>
            <a:xfrm rot="2701801">
              <a:off x="6287751" y="468686"/>
              <a:ext cx="4395567" cy="4436054"/>
            </a:xfrm>
            <a:custGeom>
              <a:avLst/>
              <a:gdLst>
                <a:gd name="connsiteX0" fmla="*/ 0 w 3060000"/>
                <a:gd name="connsiteY0" fmla="*/ 0 h 3060000"/>
                <a:gd name="connsiteX1" fmla="*/ 3060000 w 3060000"/>
                <a:gd name="connsiteY1" fmla="*/ 0 h 3060000"/>
                <a:gd name="connsiteX2" fmla="*/ 3060000 w 3060000"/>
                <a:gd name="connsiteY2" fmla="*/ 3060000 h 3060000"/>
                <a:gd name="connsiteX3" fmla="*/ 0 w 3060000"/>
                <a:gd name="connsiteY3" fmla="*/ 3060000 h 3060000"/>
                <a:gd name="connsiteX4" fmla="*/ 0 w 3060000"/>
                <a:gd name="connsiteY4" fmla="*/ 0 h 3060000"/>
                <a:gd name="connsiteX0" fmla="*/ 0 w 3987204"/>
                <a:gd name="connsiteY0" fmla="*/ 946928 h 4006928"/>
                <a:gd name="connsiteX1" fmla="*/ 3987204 w 3987204"/>
                <a:gd name="connsiteY1" fmla="*/ 0 h 4006928"/>
                <a:gd name="connsiteX2" fmla="*/ 3060000 w 3987204"/>
                <a:gd name="connsiteY2" fmla="*/ 4006928 h 4006928"/>
                <a:gd name="connsiteX3" fmla="*/ 0 w 3987204"/>
                <a:gd name="connsiteY3" fmla="*/ 4006928 h 4006928"/>
                <a:gd name="connsiteX4" fmla="*/ 0 w 3987204"/>
                <a:gd name="connsiteY4" fmla="*/ 946928 h 4006928"/>
                <a:gd name="connsiteX0" fmla="*/ 917848 w 4905052"/>
                <a:gd name="connsiteY0" fmla="*/ 946928 h 4925738"/>
                <a:gd name="connsiteX1" fmla="*/ 4905052 w 4905052"/>
                <a:gd name="connsiteY1" fmla="*/ 0 h 4925738"/>
                <a:gd name="connsiteX2" fmla="*/ 3977848 w 4905052"/>
                <a:gd name="connsiteY2" fmla="*/ 4006928 h 4925738"/>
                <a:gd name="connsiteX3" fmla="*/ 0 w 4905052"/>
                <a:gd name="connsiteY3" fmla="*/ 4925738 h 4925738"/>
                <a:gd name="connsiteX4" fmla="*/ 917848 w 4905052"/>
                <a:gd name="connsiteY4" fmla="*/ 946928 h 49257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05052" h="4925738">
                  <a:moveTo>
                    <a:pt x="917848" y="946928"/>
                  </a:moveTo>
                  <a:lnTo>
                    <a:pt x="4905052" y="0"/>
                  </a:lnTo>
                  <a:lnTo>
                    <a:pt x="3977848" y="4006928"/>
                  </a:lnTo>
                  <a:lnTo>
                    <a:pt x="0" y="4925738"/>
                  </a:lnTo>
                  <a:lnTo>
                    <a:pt x="917848" y="946928"/>
                  </a:lnTo>
                  <a:close/>
                </a:path>
              </a:pathLst>
            </a:custGeom>
            <a:solidFill>
              <a:schemeClr val="bg1"/>
            </a:solidFill>
            <a:ln w="57150">
              <a:solidFill>
                <a:srgbClr val="97372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微软雅黑"/>
                <a:cs typeface="+mn-cs"/>
              </a:endParaRPr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F545DDC0-59E0-4AC0-973B-85927C48B0CD}"/>
                </a:ext>
              </a:extLst>
            </p:cNvPr>
            <p:cNvSpPr txBox="1"/>
            <p:nvPr/>
          </p:nvSpPr>
          <p:spPr>
            <a:xfrm>
              <a:off x="8212044" y="228543"/>
              <a:ext cx="54697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B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7C90D4A-B13D-4C9C-8082-5400B43574D4}"/>
                </a:ext>
              </a:extLst>
            </p:cNvPr>
            <p:cNvSpPr txBox="1"/>
            <p:nvPr/>
          </p:nvSpPr>
          <p:spPr>
            <a:xfrm>
              <a:off x="4912491" y="2374910"/>
              <a:ext cx="56023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A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C8FE828-21DD-4720-8B8C-EDEFAE47C0F2}"/>
                </a:ext>
              </a:extLst>
            </p:cNvPr>
            <p:cNvSpPr txBox="1"/>
            <p:nvPr/>
          </p:nvSpPr>
          <p:spPr>
            <a:xfrm>
              <a:off x="11496832" y="2667297"/>
              <a:ext cx="56023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877E25C-8239-4147-814F-7509DA3A93C0}"/>
                </a:ext>
              </a:extLst>
            </p:cNvPr>
            <p:cNvSpPr txBox="1"/>
            <p:nvPr/>
          </p:nvSpPr>
          <p:spPr>
            <a:xfrm>
              <a:off x="8478907" y="4570317"/>
              <a:ext cx="56023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D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B8A01D8-7BDB-4DFA-9539-8AF002693005}"/>
                </a:ext>
              </a:extLst>
            </p:cNvPr>
            <p:cNvSpPr txBox="1"/>
            <p:nvPr/>
          </p:nvSpPr>
          <p:spPr>
            <a:xfrm>
              <a:off x="6400330" y="4959149"/>
              <a:ext cx="441297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Hình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thoi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ABCD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5A978E7D-98D6-4434-966C-DA4497AAD614}"/>
              </a:ext>
            </a:extLst>
          </p:cNvPr>
          <p:cNvSpPr txBox="1"/>
          <p:nvPr/>
        </p:nvSpPr>
        <p:spPr>
          <a:xfrm>
            <a:off x="467232" y="481379"/>
            <a:ext cx="6527903" cy="10772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Dùng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thước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độ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dài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cạnh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hình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thoi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nhận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xét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259155E-F0E4-41FA-9886-8ECAE9825695}"/>
              </a:ext>
            </a:extLst>
          </p:cNvPr>
          <p:cNvSpPr txBox="1"/>
          <p:nvPr/>
        </p:nvSpPr>
        <p:spPr>
          <a:xfrm>
            <a:off x="1426179" y="1600689"/>
            <a:ext cx="9125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AB 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D701024-0B44-4FF4-93BF-8B6176C7CF75}"/>
              </a:ext>
            </a:extLst>
          </p:cNvPr>
          <p:cNvSpPr txBox="1"/>
          <p:nvPr/>
        </p:nvSpPr>
        <p:spPr>
          <a:xfrm>
            <a:off x="2075493" y="1558597"/>
            <a:ext cx="16377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= BC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989669E-4F30-448F-9A16-CB48EA5DE0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497043">
            <a:off x="5914020" y="-1335846"/>
            <a:ext cx="4462659" cy="588315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2C3319A-0AA4-4CB2-BE44-0DD21271FB95}"/>
              </a:ext>
            </a:extLst>
          </p:cNvPr>
          <p:cNvSpPr txBox="1"/>
          <p:nvPr/>
        </p:nvSpPr>
        <p:spPr>
          <a:xfrm>
            <a:off x="3274770" y="1558597"/>
            <a:ext cx="16377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= CD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A38D257-06BA-47F0-95DA-DAF8EA7340EF}"/>
              </a:ext>
            </a:extLst>
          </p:cNvPr>
          <p:cNvSpPr txBox="1"/>
          <p:nvPr/>
        </p:nvSpPr>
        <p:spPr>
          <a:xfrm>
            <a:off x="4424986" y="1583529"/>
            <a:ext cx="16377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= DA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ED7D31">
                  <a:lumMod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472FE1E-2BAE-4E8C-9142-D347FAD149BE}"/>
              </a:ext>
            </a:extLst>
          </p:cNvPr>
          <p:cNvGrpSpPr/>
          <p:nvPr/>
        </p:nvGrpSpPr>
        <p:grpSpPr>
          <a:xfrm>
            <a:off x="811404" y="3429000"/>
            <a:ext cx="5251303" cy="1369634"/>
            <a:chOff x="811404" y="3429000"/>
            <a:chExt cx="5251303" cy="136963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CDC6429-BBFA-49D4-A6B9-B39CF0852EDF}"/>
                </a:ext>
              </a:extLst>
            </p:cNvPr>
            <p:cNvSpPr txBox="1"/>
            <p:nvPr/>
          </p:nvSpPr>
          <p:spPr>
            <a:xfrm>
              <a:off x="848600" y="3539976"/>
              <a:ext cx="521410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Hình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thoi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có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bốn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cạnh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bằng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nhau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3AE792F9-943C-4E71-9AC5-C230023ACF92}"/>
                </a:ext>
              </a:extLst>
            </p:cNvPr>
            <p:cNvSpPr/>
            <p:nvPr/>
          </p:nvSpPr>
          <p:spPr>
            <a:xfrm>
              <a:off x="811404" y="3429000"/>
              <a:ext cx="5214107" cy="1369634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微软雅黑"/>
                <a:cs typeface="+mn-cs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3719713-83EF-460C-8076-DA6534FC8F08}"/>
              </a:ext>
            </a:extLst>
          </p:cNvPr>
          <p:cNvSpPr txBox="1"/>
          <p:nvPr/>
        </p:nvSpPr>
        <p:spPr>
          <a:xfrm rot="19656453">
            <a:off x="6552853" y="1685819"/>
            <a:ext cx="1292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11 cm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DE735F1-5E41-42CA-92C3-085D42C78D24}"/>
              </a:ext>
            </a:extLst>
          </p:cNvPr>
          <p:cNvSpPr txBox="1"/>
          <p:nvPr/>
        </p:nvSpPr>
        <p:spPr>
          <a:xfrm rot="1923670">
            <a:off x="8909861" y="1491899"/>
            <a:ext cx="1292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11 cm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53BFDF6-9CFB-4481-9412-524A2A1130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6684935" y="-1340886"/>
            <a:ext cx="4462659" cy="588315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076915B-0124-42D3-8FE6-BFBA12677B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2384794">
            <a:off x="6638257" y="807333"/>
            <a:ext cx="4462659" cy="588315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E8DA8801-80B2-4288-A4C1-938BE3AF0391}"/>
              </a:ext>
            </a:extLst>
          </p:cNvPr>
          <p:cNvSpPr txBox="1"/>
          <p:nvPr/>
        </p:nvSpPr>
        <p:spPr>
          <a:xfrm rot="1923670">
            <a:off x="6379395" y="3130834"/>
            <a:ext cx="1292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11 cm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7FBF901-6495-4669-B294-A11F0FA350C2}"/>
              </a:ext>
            </a:extLst>
          </p:cNvPr>
          <p:cNvSpPr txBox="1"/>
          <p:nvPr/>
        </p:nvSpPr>
        <p:spPr>
          <a:xfrm rot="19698248">
            <a:off x="9006369" y="3256416"/>
            <a:ext cx="12929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11 cm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FDD011F1-52D6-4F22-B954-A5B35BB58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4100377" y="-272695"/>
            <a:ext cx="4462659" cy="588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92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/>
      <p:bldP spid="12" grpId="0"/>
      <p:bldP spid="14" grpId="0"/>
      <p:bldP spid="17" grpId="0"/>
      <p:bldP spid="18" grpId="0"/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3">
            <a:extLst>
              <a:ext uri="{FF2B5EF4-FFF2-40B4-BE49-F238E27FC236}">
                <a16:creationId xmlns:a16="http://schemas.microsoft.com/office/drawing/2014/main" id="{0BF88DE7-1E52-47D6-AA7A-4839772A8D8A}"/>
              </a:ext>
            </a:extLst>
          </p:cNvPr>
          <p:cNvSpPr txBox="1"/>
          <p:nvPr/>
        </p:nvSpPr>
        <p:spPr>
          <a:xfrm>
            <a:off x="952508" y="506308"/>
            <a:ext cx="3416657" cy="10197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000" b="1" i="0" u="none" strike="noStrike" kern="1200" cap="none" spc="0" normalizeH="0" baseline="0" noProof="0" dirty="0" err="1">
                <a:ln w="19050">
                  <a:solidFill>
                    <a:srgbClr val="00642E"/>
                  </a:solidFill>
                  <a:prstDash val="solid"/>
                </a:ln>
                <a:gradFill>
                  <a:gsLst>
                    <a:gs pos="54000">
                      <a:srgbClr val="85B18C"/>
                    </a:gs>
                    <a:gs pos="100000">
                      <a:srgbClr val="007234"/>
                    </a:gs>
                    <a:gs pos="2000">
                      <a:srgbClr val="00642E"/>
                    </a:gs>
                  </a:gsLst>
                  <a:lin ang="5400000" scaled="1"/>
                </a:gradFill>
                <a:effectLst>
                  <a:outerShdw dist="38100" dir="2640000" algn="bl" rotWithShape="0">
                    <a:srgbClr val="00642E"/>
                  </a:outerShdw>
                </a:effectLst>
                <a:uLnTx/>
                <a:uFillTx/>
                <a:latin typeface="UTM Guanine" panose="02040603050506020204" pitchFamily="18" charset="0"/>
                <a:ea typeface="等线" panose="02010600030101010101" pitchFamily="2" charset="-122"/>
                <a:cs typeface="+mn-ea"/>
                <a:sym typeface="+mn-lt"/>
              </a:rPr>
              <a:t>Ghi</a:t>
            </a:r>
            <a:r>
              <a:rPr kumimoji="0" lang="en-US" altLang="zh-CN" sz="6000" b="1" i="0" u="none" strike="noStrike" kern="1200" cap="none" spc="0" normalizeH="0" baseline="0" noProof="0" dirty="0">
                <a:ln w="19050">
                  <a:solidFill>
                    <a:srgbClr val="00642E"/>
                  </a:solidFill>
                  <a:prstDash val="solid"/>
                </a:ln>
                <a:gradFill>
                  <a:gsLst>
                    <a:gs pos="54000">
                      <a:srgbClr val="85B18C"/>
                    </a:gs>
                    <a:gs pos="100000">
                      <a:srgbClr val="007234"/>
                    </a:gs>
                    <a:gs pos="2000">
                      <a:srgbClr val="00642E"/>
                    </a:gs>
                  </a:gsLst>
                  <a:lin ang="5400000" scaled="1"/>
                </a:gradFill>
                <a:effectLst>
                  <a:outerShdw dist="38100" dir="2640000" algn="bl" rotWithShape="0">
                    <a:srgbClr val="00642E"/>
                  </a:outerShdw>
                </a:effectLst>
                <a:uLnTx/>
                <a:uFillTx/>
                <a:latin typeface="UTM Guanine" panose="02040603050506020204" pitchFamily="18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6000" b="1" i="0" u="none" strike="noStrike" kern="1200" cap="none" spc="0" normalizeH="0" baseline="0" noProof="0" dirty="0" err="1">
                <a:ln w="19050">
                  <a:solidFill>
                    <a:srgbClr val="00642E"/>
                  </a:solidFill>
                  <a:prstDash val="solid"/>
                </a:ln>
                <a:gradFill>
                  <a:gsLst>
                    <a:gs pos="54000">
                      <a:srgbClr val="85B18C"/>
                    </a:gs>
                    <a:gs pos="100000">
                      <a:srgbClr val="007234"/>
                    </a:gs>
                    <a:gs pos="2000">
                      <a:srgbClr val="00642E"/>
                    </a:gs>
                  </a:gsLst>
                  <a:lin ang="5400000" scaled="1"/>
                </a:gradFill>
                <a:effectLst>
                  <a:outerShdw dist="38100" dir="2640000" algn="bl" rotWithShape="0">
                    <a:srgbClr val="00642E"/>
                  </a:outerShdw>
                </a:effectLst>
                <a:uLnTx/>
                <a:uFillTx/>
                <a:latin typeface="UTM Guanine" panose="02040603050506020204" pitchFamily="18" charset="0"/>
                <a:ea typeface="等线" panose="02010600030101010101" pitchFamily="2" charset="-122"/>
                <a:cs typeface="+mn-ea"/>
                <a:sym typeface="+mn-lt"/>
              </a:rPr>
              <a:t>nhớ</a:t>
            </a:r>
            <a:endParaRPr kumimoji="0" lang="en-US" altLang="zh-CN" sz="6000" b="1" i="0" u="none" strike="noStrike" kern="1200" cap="none" spc="0" normalizeH="0" baseline="0" noProof="0" dirty="0">
              <a:ln w="19050">
                <a:solidFill>
                  <a:srgbClr val="00642E"/>
                </a:solidFill>
                <a:prstDash val="solid"/>
              </a:ln>
              <a:gradFill>
                <a:gsLst>
                  <a:gs pos="54000">
                    <a:srgbClr val="85B18C"/>
                  </a:gs>
                  <a:gs pos="100000">
                    <a:srgbClr val="007234"/>
                  </a:gs>
                  <a:gs pos="2000">
                    <a:srgbClr val="00642E"/>
                  </a:gs>
                </a:gsLst>
                <a:lin ang="5400000" scaled="1"/>
              </a:gradFill>
              <a:effectLst>
                <a:outerShdw dist="38100" dir="2640000" algn="bl" rotWithShape="0">
                  <a:srgbClr val="00642E"/>
                </a:outerShdw>
              </a:effectLst>
              <a:uLnTx/>
              <a:uFillTx/>
              <a:latin typeface="UTM Guanine" panose="02040603050506020204" pitchFamily="18" charset="0"/>
              <a:ea typeface="等线" panose="02010600030101010101" pitchFamily="2" charset="-122"/>
              <a:cs typeface="+mn-ea"/>
              <a:sym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A724A8-BBB5-4CE0-B3C8-7FBE7F4B9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93" y="1615565"/>
            <a:ext cx="5016669" cy="3643356"/>
          </a:xfrm>
          <a:prstGeom prst="rect">
            <a:avLst/>
          </a:prstGeom>
        </p:spPr>
      </p:pic>
      <p:pic>
        <p:nvPicPr>
          <p:cNvPr id="6" name="图片 2" descr="千库网_爱心植物花束母亲节装饰_元素编号12023398">
            <a:extLst>
              <a:ext uri="{FF2B5EF4-FFF2-40B4-BE49-F238E27FC236}">
                <a16:creationId xmlns:a16="http://schemas.microsoft.com/office/drawing/2014/main" id="{BC4C51E4-0135-4935-BAF0-2E1E4A21DA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4209" y="4440844"/>
            <a:ext cx="2352314" cy="2352314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02C85C8F-4445-4A25-875E-2A6E32FF429A}"/>
              </a:ext>
            </a:extLst>
          </p:cNvPr>
          <p:cNvGrpSpPr/>
          <p:nvPr/>
        </p:nvGrpSpPr>
        <p:grpSpPr>
          <a:xfrm>
            <a:off x="5773784" y="1526074"/>
            <a:ext cx="5721529" cy="2914770"/>
            <a:chOff x="5773784" y="1526074"/>
            <a:chExt cx="5721529" cy="2914770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8B84651E-060D-4A42-AE6E-4DB9EF856D52}"/>
                </a:ext>
              </a:extLst>
            </p:cNvPr>
            <p:cNvSpPr txBox="1"/>
            <p:nvPr/>
          </p:nvSpPr>
          <p:spPr>
            <a:xfrm>
              <a:off x="5773784" y="1615565"/>
              <a:ext cx="5721529" cy="2554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Hình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thoi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có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hai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cặp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cạnh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đối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diện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song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song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và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bốn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cạnh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bằng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nhau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B33057E7-295D-4D62-B22E-5B978AB5B7A6}"/>
                </a:ext>
              </a:extLst>
            </p:cNvPr>
            <p:cNvSpPr/>
            <p:nvPr/>
          </p:nvSpPr>
          <p:spPr>
            <a:xfrm>
              <a:off x="5773784" y="1526074"/>
              <a:ext cx="5721529" cy="2914770"/>
            </a:xfrm>
            <a:prstGeom prst="roundRect">
              <a:avLst>
                <a:gd name="adj" fmla="val 33335"/>
              </a:avLst>
            </a:prstGeom>
            <a:noFill/>
            <a:ln w="38100">
              <a:solidFill>
                <a:srgbClr val="00652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微软雅黑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39950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alphaModFix amt="9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11"/>
          <p:cNvPicPr>
            <a:picLocks noChangeAspect="1"/>
          </p:cNvPicPr>
          <p:nvPr/>
        </p:nvPicPr>
        <p:blipFill>
          <a:blip r:embed="rId3">
            <a:alphaModFix amt="40000"/>
          </a:blip>
          <a:stretch>
            <a:fillRect/>
          </a:stretch>
        </p:blipFill>
        <p:spPr>
          <a:xfrm>
            <a:off x="-12700" y="3175"/>
            <a:ext cx="12204065" cy="6851650"/>
          </a:xfrm>
          <a:prstGeom prst="rect">
            <a:avLst/>
          </a:prstGeom>
        </p:spPr>
      </p:pic>
      <p:pic>
        <p:nvPicPr>
          <p:cNvPr id="11" name="图片 10" descr="21"/>
          <p:cNvPicPr>
            <a:picLocks noChangeAspect="1"/>
          </p:cNvPicPr>
          <p:nvPr/>
        </p:nvPicPr>
        <p:blipFill>
          <a:blip r:embed="rId4">
            <a:alphaModFix amt="60000"/>
          </a:blip>
          <a:srcRect t="31019" b="30556"/>
          <a:stretch>
            <a:fillRect/>
          </a:stretch>
        </p:blipFill>
        <p:spPr>
          <a:xfrm flipH="1">
            <a:off x="0" y="2809875"/>
            <a:ext cx="12191365" cy="4031615"/>
          </a:xfrm>
          <a:prstGeom prst="rect">
            <a:avLst/>
          </a:prstGeom>
        </p:spPr>
      </p:pic>
      <p:pic>
        <p:nvPicPr>
          <p:cNvPr id="7" name="图片 6" descr="21"/>
          <p:cNvPicPr>
            <a:picLocks noChangeAspect="1"/>
          </p:cNvPicPr>
          <p:nvPr/>
        </p:nvPicPr>
        <p:blipFill>
          <a:blip r:embed="rId4"/>
          <a:srcRect b="88722"/>
          <a:stretch>
            <a:fillRect/>
          </a:stretch>
        </p:blipFill>
        <p:spPr>
          <a:xfrm>
            <a:off x="0" y="0"/>
            <a:ext cx="12190730" cy="1250315"/>
          </a:xfrm>
          <a:prstGeom prst="rect">
            <a:avLst/>
          </a:prstGeom>
        </p:spPr>
      </p:pic>
      <p:pic>
        <p:nvPicPr>
          <p:cNvPr id="6" name="图片 5" descr="11"/>
          <p:cNvPicPr>
            <a:picLocks noChangeAspect="1"/>
          </p:cNvPicPr>
          <p:nvPr/>
        </p:nvPicPr>
        <p:blipFill>
          <a:blip r:embed="rId5"/>
          <a:srcRect b="40731"/>
          <a:stretch>
            <a:fillRect/>
          </a:stretch>
        </p:blipFill>
        <p:spPr>
          <a:xfrm>
            <a:off x="0" y="4211320"/>
            <a:ext cx="12192000" cy="2646680"/>
          </a:xfrm>
          <a:prstGeom prst="rect">
            <a:avLst/>
          </a:prstGeom>
        </p:spPr>
      </p:pic>
      <p:pic>
        <p:nvPicPr>
          <p:cNvPr id="10" name="图片 9" descr="2"/>
          <p:cNvPicPr>
            <a:picLocks noChangeAspect="1"/>
          </p:cNvPicPr>
          <p:nvPr/>
        </p:nvPicPr>
        <p:blipFill>
          <a:blip r:embed="rId6"/>
          <a:srcRect l="21094" t="52904"/>
          <a:stretch>
            <a:fillRect/>
          </a:stretch>
        </p:blipFill>
        <p:spPr>
          <a:xfrm>
            <a:off x="2571750" y="4104005"/>
            <a:ext cx="9620250" cy="2753995"/>
          </a:xfrm>
          <a:prstGeom prst="rect">
            <a:avLst/>
          </a:prstGeom>
        </p:spPr>
      </p:pic>
      <p:pic>
        <p:nvPicPr>
          <p:cNvPr id="14" name="图片 13" descr="24"/>
          <p:cNvPicPr>
            <a:picLocks noChangeAspect="1"/>
          </p:cNvPicPr>
          <p:nvPr/>
        </p:nvPicPr>
        <p:blipFill>
          <a:blip r:embed="rId7"/>
          <a:srcRect t="57806" b="21537"/>
          <a:stretch>
            <a:fillRect/>
          </a:stretch>
        </p:blipFill>
        <p:spPr>
          <a:xfrm>
            <a:off x="0" y="5441315"/>
            <a:ext cx="12191365" cy="1416685"/>
          </a:xfrm>
          <a:prstGeom prst="rect">
            <a:avLst/>
          </a:prstGeom>
        </p:spPr>
      </p:pic>
      <p:pic>
        <p:nvPicPr>
          <p:cNvPr id="23" name="图片 22" descr="588ku_7633ec5692e7ba9ebcb746cc0d92eb0e_12950199"/>
          <p:cNvPicPr>
            <a:picLocks noChangeAspect="1"/>
          </p:cNvPicPr>
          <p:nvPr/>
        </p:nvPicPr>
        <p:blipFill>
          <a:blip r:embed="rId8"/>
          <a:srcRect r="34031"/>
          <a:stretch>
            <a:fillRect/>
          </a:stretch>
        </p:blipFill>
        <p:spPr>
          <a:xfrm>
            <a:off x="8931275" y="1472565"/>
            <a:ext cx="3260725" cy="4815840"/>
          </a:xfrm>
          <a:prstGeom prst="rect">
            <a:avLst/>
          </a:prstGeom>
        </p:spPr>
      </p:pic>
      <p:pic>
        <p:nvPicPr>
          <p:cNvPr id="24" name="图片 23" descr="588ku_8fce8f2a752e40fcc7345577636406eb_12548673"/>
          <p:cNvPicPr>
            <a:picLocks noChangeAspect="1"/>
          </p:cNvPicPr>
          <p:nvPr/>
        </p:nvPicPr>
        <p:blipFill>
          <a:blip r:embed="rId9"/>
          <a:srcRect t="31336" b="8756"/>
          <a:stretch>
            <a:fillRect/>
          </a:stretch>
        </p:blipFill>
        <p:spPr>
          <a:xfrm flipH="1">
            <a:off x="111760" y="4104005"/>
            <a:ext cx="4488180" cy="2701290"/>
          </a:xfrm>
          <a:prstGeom prst="rect">
            <a:avLst/>
          </a:prstGeom>
        </p:spPr>
      </p:pic>
      <p:pic>
        <p:nvPicPr>
          <p:cNvPr id="25" name="图片 24" descr="23"/>
          <p:cNvPicPr>
            <a:picLocks noChangeAspect="1"/>
          </p:cNvPicPr>
          <p:nvPr/>
        </p:nvPicPr>
        <p:blipFill>
          <a:blip r:embed="rId10"/>
          <a:srcRect t="61343" b="17361"/>
          <a:stretch>
            <a:fillRect/>
          </a:stretch>
        </p:blipFill>
        <p:spPr>
          <a:xfrm>
            <a:off x="0" y="5222875"/>
            <a:ext cx="12190730" cy="1635125"/>
          </a:xfrm>
          <a:prstGeom prst="rect">
            <a:avLst/>
          </a:prstGeom>
        </p:spPr>
      </p:pic>
      <p:cxnSp>
        <p:nvCxnSpPr>
          <p:cNvPr id="26" name="直接连接符 25"/>
          <p:cNvCxnSpPr>
            <a:cxnSpLocks/>
          </p:cNvCxnSpPr>
          <p:nvPr/>
        </p:nvCxnSpPr>
        <p:spPr>
          <a:xfrm>
            <a:off x="2061028" y="3445785"/>
            <a:ext cx="7821386" cy="0"/>
          </a:xfrm>
          <a:prstGeom prst="line">
            <a:avLst/>
          </a:prstGeom>
          <a:ln w="317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组合 42">
            <a:extLst>
              <a:ext uri="{FF2B5EF4-FFF2-40B4-BE49-F238E27FC236}">
                <a16:creationId xmlns:a16="http://schemas.microsoft.com/office/drawing/2014/main" id="{A07D5D10-9C7C-409F-880E-D1773D941C02}"/>
              </a:ext>
            </a:extLst>
          </p:cNvPr>
          <p:cNvGrpSpPr/>
          <p:nvPr/>
        </p:nvGrpSpPr>
        <p:grpSpPr>
          <a:xfrm>
            <a:off x="1524862" y="1558290"/>
            <a:ext cx="8888730" cy="1873250"/>
            <a:chOff x="4338" y="2887"/>
            <a:chExt cx="13998" cy="2950"/>
          </a:xfrm>
        </p:grpSpPr>
        <p:sp>
          <p:nvSpPr>
            <p:cNvPr id="16" name="文本框 43">
              <a:extLst>
                <a:ext uri="{FF2B5EF4-FFF2-40B4-BE49-F238E27FC236}">
                  <a16:creationId xmlns:a16="http://schemas.microsoft.com/office/drawing/2014/main" id="{DDAC5855-FBED-453D-8C08-2FED918FD2A3}"/>
                </a:ext>
              </a:extLst>
            </p:cNvPr>
            <p:cNvSpPr txBox="1"/>
            <p:nvPr/>
          </p:nvSpPr>
          <p:spPr>
            <a:xfrm>
              <a:off x="4338" y="2905"/>
              <a:ext cx="13998" cy="2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1" i="0" u="none" strike="noStrike" kern="1200" cap="none" spc="0" normalizeH="0" baseline="0" noProof="0" dirty="0">
                  <a:ln w="13017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LUYỆN TẬP</a:t>
              </a:r>
              <a:endParaRPr kumimoji="0" lang="zh-CN" altLang="en-US" sz="11500" b="1" i="0" u="none" strike="noStrike" kern="1200" cap="none" spc="0" normalizeH="0" baseline="0" noProof="0" dirty="0">
                <a:ln w="130175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UTM Futura Extra" panose="02040603050506020204" pitchFamily="18" charset="0"/>
                <a:ea typeface="字魂144号-朗圆体" panose="00000500000000000000" charset="-122"/>
                <a:cs typeface="+mn-cs"/>
              </a:endParaRPr>
            </a:p>
          </p:txBody>
        </p:sp>
        <p:sp>
          <p:nvSpPr>
            <p:cNvPr id="20" name="文本框 44">
              <a:extLst>
                <a:ext uri="{FF2B5EF4-FFF2-40B4-BE49-F238E27FC236}">
                  <a16:creationId xmlns:a16="http://schemas.microsoft.com/office/drawing/2014/main" id="{C00A62F2-3ED9-4C3D-BB55-4E70064E0CF1}"/>
                </a:ext>
              </a:extLst>
            </p:cNvPr>
            <p:cNvSpPr txBox="1"/>
            <p:nvPr/>
          </p:nvSpPr>
          <p:spPr>
            <a:xfrm>
              <a:off x="4486" y="2887"/>
              <a:ext cx="13701" cy="2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1" i="0" u="none" strike="noStrike" kern="1200" cap="none" spc="0" normalizeH="0" baseline="0" noProof="0" dirty="0">
                  <a:ln>
                    <a:noFill/>
                  </a:ln>
                  <a:solidFill>
                    <a:srgbClr val="F43051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LUYỆN</a:t>
              </a:r>
              <a:r>
                <a:rPr kumimoji="0" lang="en-US" altLang="zh-CN" sz="11500" b="1" i="0" u="none" strike="noStrike" kern="1200" cap="none" spc="0" normalizeH="0" baseline="0" noProof="0" dirty="0">
                  <a:ln>
                    <a:noFill/>
                  </a:ln>
                  <a:solidFill>
                    <a:srgbClr val="FDB549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 </a:t>
              </a:r>
              <a:r>
                <a:rPr kumimoji="0" lang="en-US" altLang="zh-CN" sz="115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TẬP</a:t>
              </a:r>
              <a:endParaRPr kumimoji="0" lang="zh-CN" alt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UTM Futura Extra" panose="02040603050506020204" pitchFamily="18" charset="0"/>
                <a:ea typeface="字魂144号-朗圆体" panose="00000500000000000000" charset="-122"/>
                <a:cs typeface="+mn-c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448DFB-AE33-4C2C-A311-8FFA2EB101A2}"/>
              </a:ext>
            </a:extLst>
          </p:cNvPr>
          <p:cNvSpPr txBox="1"/>
          <p:nvPr/>
        </p:nvSpPr>
        <p:spPr>
          <a:xfrm>
            <a:off x="2454869" y="377844"/>
            <a:ext cx="67976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Trong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các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hình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dưới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đây</a:t>
            </a:r>
            <a:endParaRPr kumimoji="0" lang="vi-VN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3" name="Flowchart: Decision 2">
            <a:extLst>
              <a:ext uri="{FF2B5EF4-FFF2-40B4-BE49-F238E27FC236}">
                <a16:creationId xmlns:a16="http://schemas.microsoft.com/office/drawing/2014/main" id="{B838D677-DEC9-4499-B45A-F35070EBB6BA}"/>
              </a:ext>
            </a:extLst>
          </p:cNvPr>
          <p:cNvSpPr/>
          <p:nvPr/>
        </p:nvSpPr>
        <p:spPr>
          <a:xfrm>
            <a:off x="1201784" y="1329920"/>
            <a:ext cx="1776548" cy="3069771"/>
          </a:xfrm>
          <a:prstGeom prst="flowChartDecision">
            <a:avLst/>
          </a:prstGeom>
          <a:ln w="57150">
            <a:solidFill>
              <a:srgbClr val="007234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C0F1D68-8EF1-48EF-AB84-988A6D46C80B}"/>
              </a:ext>
            </a:extLst>
          </p:cNvPr>
          <p:cNvSpPr/>
          <p:nvPr/>
        </p:nvSpPr>
        <p:spPr>
          <a:xfrm rot="20859846">
            <a:off x="3796673" y="1786261"/>
            <a:ext cx="3370217" cy="1521823"/>
          </a:xfrm>
          <a:prstGeom prst="rect">
            <a:avLst/>
          </a:prstGeom>
          <a:solidFill>
            <a:schemeClr val="bg1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sp>
        <p:nvSpPr>
          <p:cNvPr id="5" name="Flowchart: Decision 4">
            <a:extLst>
              <a:ext uri="{FF2B5EF4-FFF2-40B4-BE49-F238E27FC236}">
                <a16:creationId xmlns:a16="http://schemas.microsoft.com/office/drawing/2014/main" id="{025A9818-D7ED-45FA-ADE5-B074B00D1FDE}"/>
              </a:ext>
            </a:extLst>
          </p:cNvPr>
          <p:cNvSpPr/>
          <p:nvPr/>
        </p:nvSpPr>
        <p:spPr>
          <a:xfrm rot="5400000">
            <a:off x="8905724" y="513647"/>
            <a:ext cx="1776548" cy="3617534"/>
          </a:xfrm>
          <a:prstGeom prst="flowChartDecision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sp>
        <p:nvSpPr>
          <p:cNvPr id="6" name="Flowchart: Data 5">
            <a:extLst>
              <a:ext uri="{FF2B5EF4-FFF2-40B4-BE49-F238E27FC236}">
                <a16:creationId xmlns:a16="http://schemas.microsoft.com/office/drawing/2014/main" id="{913C1CB8-7D2C-4A26-9A09-4F71F47E94E6}"/>
              </a:ext>
            </a:extLst>
          </p:cNvPr>
          <p:cNvSpPr/>
          <p:nvPr/>
        </p:nvSpPr>
        <p:spPr>
          <a:xfrm>
            <a:off x="2090058" y="4556728"/>
            <a:ext cx="3753395" cy="1483290"/>
          </a:xfrm>
          <a:prstGeom prst="flowChartInputOutput">
            <a:avLst/>
          </a:prstGeom>
          <a:solidFill>
            <a:schemeClr val="bg1"/>
          </a:solidFill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82196E4-980D-4C09-8447-40942C6DB392}"/>
              </a:ext>
            </a:extLst>
          </p:cNvPr>
          <p:cNvSpPr/>
          <p:nvPr/>
        </p:nvSpPr>
        <p:spPr>
          <a:xfrm>
            <a:off x="7106193" y="3540034"/>
            <a:ext cx="2011681" cy="2952206"/>
          </a:xfrm>
          <a:custGeom>
            <a:avLst/>
            <a:gdLst>
              <a:gd name="connsiteX0" fmla="*/ 0 w 2055753"/>
              <a:gd name="connsiteY0" fmla="*/ 0 h 2495006"/>
              <a:gd name="connsiteX1" fmla="*/ 2055753 w 2055753"/>
              <a:gd name="connsiteY1" fmla="*/ 0 h 2495006"/>
              <a:gd name="connsiteX2" fmla="*/ 2055753 w 2055753"/>
              <a:gd name="connsiteY2" fmla="*/ 2495006 h 2495006"/>
              <a:gd name="connsiteX3" fmla="*/ 0 w 2055753"/>
              <a:gd name="connsiteY3" fmla="*/ 2495006 h 2495006"/>
              <a:gd name="connsiteX4" fmla="*/ 0 w 2055753"/>
              <a:gd name="connsiteY4" fmla="*/ 0 h 2495006"/>
              <a:gd name="connsiteX0" fmla="*/ 13063 w 2068816"/>
              <a:gd name="connsiteY0" fmla="*/ 0 h 2495006"/>
              <a:gd name="connsiteX1" fmla="*/ 2068816 w 2068816"/>
              <a:gd name="connsiteY1" fmla="*/ 0 h 2495006"/>
              <a:gd name="connsiteX2" fmla="*/ 2068816 w 2068816"/>
              <a:gd name="connsiteY2" fmla="*/ 2495006 h 2495006"/>
              <a:gd name="connsiteX3" fmla="*/ 0 w 2068816"/>
              <a:gd name="connsiteY3" fmla="*/ 1397726 h 2495006"/>
              <a:gd name="connsiteX4" fmla="*/ 13063 w 2068816"/>
              <a:gd name="connsiteY4" fmla="*/ 0 h 2495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68816" h="2495006">
                <a:moveTo>
                  <a:pt x="13063" y="0"/>
                </a:moveTo>
                <a:lnTo>
                  <a:pt x="2068816" y="0"/>
                </a:lnTo>
                <a:lnTo>
                  <a:pt x="2068816" y="2495006"/>
                </a:lnTo>
                <a:lnTo>
                  <a:pt x="0" y="1397726"/>
                </a:lnTo>
                <a:lnTo>
                  <a:pt x="13063" y="0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F84A02-B8E3-451F-9969-EA8C6738A131}"/>
              </a:ext>
            </a:extLst>
          </p:cNvPr>
          <p:cNvSpPr txBox="1"/>
          <p:nvPr/>
        </p:nvSpPr>
        <p:spPr>
          <a:xfrm>
            <a:off x="705078" y="4033508"/>
            <a:ext cx="1341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1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A6982C-D197-48D7-A47B-F2055EA06097}"/>
              </a:ext>
            </a:extLst>
          </p:cNvPr>
          <p:cNvSpPr txBox="1"/>
          <p:nvPr/>
        </p:nvSpPr>
        <p:spPr>
          <a:xfrm>
            <a:off x="4930911" y="3398242"/>
            <a:ext cx="1341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2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CFB3A86-CDE1-4BAD-AF2B-22B878DE916C}"/>
              </a:ext>
            </a:extLst>
          </p:cNvPr>
          <p:cNvSpPr txBox="1"/>
          <p:nvPr/>
        </p:nvSpPr>
        <p:spPr>
          <a:xfrm>
            <a:off x="9474028" y="3241112"/>
            <a:ext cx="1341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3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16CED74-A7B7-4174-BAFF-AA6C8F32CB1C}"/>
              </a:ext>
            </a:extLst>
          </p:cNvPr>
          <p:cNvSpPr txBox="1"/>
          <p:nvPr/>
        </p:nvSpPr>
        <p:spPr>
          <a:xfrm>
            <a:off x="2162195" y="5976056"/>
            <a:ext cx="1341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4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6932D6B-7AAD-4428-B5FD-D7FE6C9BF74E}"/>
              </a:ext>
            </a:extLst>
          </p:cNvPr>
          <p:cNvSpPr txBox="1"/>
          <p:nvPr/>
        </p:nvSpPr>
        <p:spPr>
          <a:xfrm>
            <a:off x="9123122" y="5844778"/>
            <a:ext cx="13417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5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3060225-29F6-44C0-923C-7C17C1807737}"/>
              </a:ext>
            </a:extLst>
          </p:cNvPr>
          <p:cNvGrpSpPr/>
          <p:nvPr/>
        </p:nvGrpSpPr>
        <p:grpSpPr>
          <a:xfrm>
            <a:off x="2819120" y="374058"/>
            <a:ext cx="6433421" cy="726522"/>
            <a:chOff x="2772229" y="-1222145"/>
            <a:chExt cx="5939244" cy="726522"/>
          </a:xfrm>
        </p:grpSpPr>
        <p:sp>
          <p:nvSpPr>
            <p:cNvPr id="20" name="Rectangle: Diagonal Corners Rounded 19">
              <a:extLst>
                <a:ext uri="{FF2B5EF4-FFF2-40B4-BE49-F238E27FC236}">
                  <a16:creationId xmlns:a16="http://schemas.microsoft.com/office/drawing/2014/main" id="{BDD357F1-DF25-40B0-B389-16659020292A}"/>
                </a:ext>
              </a:extLst>
            </p:cNvPr>
            <p:cNvSpPr/>
            <p:nvPr/>
          </p:nvSpPr>
          <p:spPr>
            <a:xfrm>
              <a:off x="2772229" y="-1222145"/>
              <a:ext cx="5812243" cy="726522"/>
            </a:xfrm>
            <a:prstGeom prst="round2DiagRect">
              <a:avLst/>
            </a:prstGeom>
            <a:solidFill>
              <a:srgbClr val="BDD7EE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微软雅黑"/>
                <a:cs typeface="+mn-cs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7186BC4-A0CF-4E8E-818E-8CFEB2CB794A}"/>
                </a:ext>
              </a:extLst>
            </p:cNvPr>
            <p:cNvSpPr txBox="1"/>
            <p:nvPr/>
          </p:nvSpPr>
          <p:spPr>
            <a:xfrm>
              <a:off x="2772229" y="-1221973"/>
              <a:ext cx="5939244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Hình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nào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là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hình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thoi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?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</p:grpSp>
      <p:sp>
        <p:nvSpPr>
          <p:cNvPr id="14" name="Flowchart: Decision 13">
            <a:extLst>
              <a:ext uri="{FF2B5EF4-FFF2-40B4-BE49-F238E27FC236}">
                <a16:creationId xmlns:a16="http://schemas.microsoft.com/office/drawing/2014/main" id="{6114DFF2-C83C-40C2-B341-0C00433B0FA8}"/>
              </a:ext>
            </a:extLst>
          </p:cNvPr>
          <p:cNvSpPr/>
          <p:nvPr/>
        </p:nvSpPr>
        <p:spPr>
          <a:xfrm>
            <a:off x="1196693" y="1320086"/>
            <a:ext cx="1776548" cy="3069771"/>
          </a:xfrm>
          <a:prstGeom prst="flowChartDecision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sp>
        <p:nvSpPr>
          <p:cNvPr id="15" name="Flowchart: Decision 14">
            <a:extLst>
              <a:ext uri="{FF2B5EF4-FFF2-40B4-BE49-F238E27FC236}">
                <a16:creationId xmlns:a16="http://schemas.microsoft.com/office/drawing/2014/main" id="{C9EC5BC1-8A50-4CC5-8904-5CF154C389DF}"/>
              </a:ext>
            </a:extLst>
          </p:cNvPr>
          <p:cNvSpPr/>
          <p:nvPr/>
        </p:nvSpPr>
        <p:spPr>
          <a:xfrm rot="5400000">
            <a:off x="8936204" y="513647"/>
            <a:ext cx="1776548" cy="3617534"/>
          </a:xfrm>
          <a:prstGeom prst="flowChartDecision">
            <a:avLst/>
          </a:prstGeom>
          <a:solidFill>
            <a:schemeClr val="accent1">
              <a:lumMod val="40000"/>
              <a:lumOff val="60000"/>
            </a:schemeClr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AB21525E-5A85-4870-B1B0-2E6F38A3AF57}"/>
              </a:ext>
            </a:extLst>
          </p:cNvPr>
          <p:cNvGrpSpPr/>
          <p:nvPr/>
        </p:nvGrpSpPr>
        <p:grpSpPr>
          <a:xfrm>
            <a:off x="2162195" y="323767"/>
            <a:ext cx="7831401" cy="819415"/>
            <a:chOff x="2046830" y="-2117877"/>
            <a:chExt cx="7389061" cy="728374"/>
          </a:xfrm>
        </p:grpSpPr>
        <p:sp>
          <p:nvSpPr>
            <p:cNvPr id="21" name="Rectangle: Diagonal Corners Rounded 20">
              <a:extLst>
                <a:ext uri="{FF2B5EF4-FFF2-40B4-BE49-F238E27FC236}">
                  <a16:creationId xmlns:a16="http://schemas.microsoft.com/office/drawing/2014/main" id="{56AA82C7-DCB5-44FD-8280-5863EF701F7F}"/>
                </a:ext>
              </a:extLst>
            </p:cNvPr>
            <p:cNvSpPr/>
            <p:nvPr/>
          </p:nvSpPr>
          <p:spPr>
            <a:xfrm>
              <a:off x="2279514" y="-2117877"/>
              <a:ext cx="6797672" cy="726522"/>
            </a:xfrm>
            <a:prstGeom prst="round2DiagRect">
              <a:avLst/>
            </a:prstGeom>
            <a:solidFill>
              <a:srgbClr val="9C93D8"/>
            </a:solidFill>
            <a:ln w="38100">
              <a:solidFill>
                <a:srgbClr val="B055AD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微软雅黑"/>
                <a:cs typeface="+mn-cs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D55A4DA-0AA4-4ED1-9B8E-0B64A4728DC7}"/>
                </a:ext>
              </a:extLst>
            </p:cNvPr>
            <p:cNvSpPr txBox="1"/>
            <p:nvPr/>
          </p:nvSpPr>
          <p:spPr>
            <a:xfrm>
              <a:off x="2046830" y="-2114781"/>
              <a:ext cx="7389061" cy="7252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Hình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nào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là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hình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chữ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4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nhật</a:t>
              </a:r>
              <a:r>
                <a:rPr kumimoji="0" lang="en-US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?</a:t>
              </a:r>
              <a:endPara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4C9FD800-474E-4C63-8DEE-6BA36D2AFF36}"/>
              </a:ext>
            </a:extLst>
          </p:cNvPr>
          <p:cNvSpPr/>
          <p:nvPr/>
        </p:nvSpPr>
        <p:spPr>
          <a:xfrm rot="20859846">
            <a:off x="3811911" y="1780378"/>
            <a:ext cx="3370217" cy="1521823"/>
          </a:xfrm>
          <a:prstGeom prst="rect">
            <a:avLst/>
          </a:prstGeom>
          <a:solidFill>
            <a:srgbClr val="9C93D8"/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8EC006-6111-48D0-8989-C607C7D9CF8D}"/>
              </a:ext>
            </a:extLst>
          </p:cNvPr>
          <p:cNvSpPr txBox="1"/>
          <p:nvPr/>
        </p:nvSpPr>
        <p:spPr>
          <a:xfrm>
            <a:off x="3365592" y="6040018"/>
            <a:ext cx="28021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hành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05B62DF-7C53-48A4-A1EB-F504AFBD1C1A}"/>
              </a:ext>
            </a:extLst>
          </p:cNvPr>
          <p:cNvSpPr txBox="1"/>
          <p:nvPr/>
        </p:nvSpPr>
        <p:spPr>
          <a:xfrm>
            <a:off x="9117874" y="4386794"/>
            <a:ext cx="21645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Hình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tứ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giác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7234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/>
      <p:bldP spid="9" grpId="0"/>
      <p:bldP spid="10" grpId="0"/>
      <p:bldP spid="11" grpId="0"/>
      <p:bldP spid="12" grpId="0"/>
      <p:bldP spid="14" grpId="0" animBg="1"/>
      <p:bldP spid="15" grpId="0" animBg="1"/>
      <p:bldP spid="17" grpId="0" animBg="1"/>
      <p:bldP spid="18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588ku_7633ec5692e7ba9ebcb746cc0d92eb0e_1295019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9827" y="3677519"/>
            <a:ext cx="3344524" cy="325871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783EB6F9-3BD3-4850-B96D-AA4477536055}"/>
              </a:ext>
            </a:extLst>
          </p:cNvPr>
          <p:cNvSpPr txBox="1"/>
          <p:nvPr/>
        </p:nvSpPr>
        <p:spPr>
          <a:xfrm>
            <a:off x="1339493" y="377844"/>
            <a:ext cx="97677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Trong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thoi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ABCD,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AC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BD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là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hai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đường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chéo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của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thoi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Chúng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cắt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nhau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tại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điểm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O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3" name="Flowchart: Decision 2">
            <a:extLst>
              <a:ext uri="{FF2B5EF4-FFF2-40B4-BE49-F238E27FC236}">
                <a16:creationId xmlns:a16="http://schemas.microsoft.com/office/drawing/2014/main" id="{9BBC5D82-D79D-43A8-9AF5-F93BA7CA4D13}"/>
              </a:ext>
            </a:extLst>
          </p:cNvPr>
          <p:cNvSpPr/>
          <p:nvPr/>
        </p:nvSpPr>
        <p:spPr>
          <a:xfrm>
            <a:off x="3935506" y="2554939"/>
            <a:ext cx="5383305" cy="3617261"/>
          </a:xfrm>
          <a:prstGeom prst="flowChartDecision">
            <a:avLst/>
          </a:prstGeom>
          <a:solidFill>
            <a:schemeClr val="bg1"/>
          </a:solidFill>
          <a:ln w="57150">
            <a:solidFill>
              <a:srgbClr val="0064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5756A66-ECCE-4F13-904F-C7A8A9B32EB7}"/>
              </a:ext>
            </a:extLst>
          </p:cNvPr>
          <p:cNvSpPr txBox="1"/>
          <p:nvPr/>
        </p:nvSpPr>
        <p:spPr>
          <a:xfrm>
            <a:off x="6371915" y="2064281"/>
            <a:ext cx="546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A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B9815B9-CC9D-4332-BB57-893F45E1BC35}"/>
              </a:ext>
            </a:extLst>
          </p:cNvPr>
          <p:cNvSpPr txBox="1"/>
          <p:nvPr/>
        </p:nvSpPr>
        <p:spPr>
          <a:xfrm>
            <a:off x="3517019" y="4010383"/>
            <a:ext cx="5602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E56492D-62C7-4EB3-AB07-8CDACB3A5DBE}"/>
              </a:ext>
            </a:extLst>
          </p:cNvPr>
          <p:cNvSpPr txBox="1"/>
          <p:nvPr/>
        </p:nvSpPr>
        <p:spPr>
          <a:xfrm>
            <a:off x="9318811" y="3982804"/>
            <a:ext cx="5602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396B044-3277-440C-9333-B17FB9346A65}"/>
              </a:ext>
            </a:extLst>
          </p:cNvPr>
          <p:cNvSpPr txBox="1"/>
          <p:nvPr/>
        </p:nvSpPr>
        <p:spPr>
          <a:xfrm>
            <a:off x="6402147" y="6118412"/>
            <a:ext cx="5469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D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0B2C3B2-DFF9-4580-9195-F35B24A47AB7}"/>
              </a:ext>
            </a:extLst>
          </p:cNvPr>
          <p:cNvCxnSpPr>
            <a:cxnSpLocks/>
          </p:cNvCxnSpPr>
          <p:nvPr/>
        </p:nvCxnSpPr>
        <p:spPr>
          <a:xfrm>
            <a:off x="6631957" y="2575104"/>
            <a:ext cx="0" cy="3597096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E756356-9CAE-442E-8707-A427625D1B50}"/>
              </a:ext>
            </a:extLst>
          </p:cNvPr>
          <p:cNvCxnSpPr>
            <a:cxnSpLocks/>
            <a:endCxn id="3" idx="3"/>
          </p:cNvCxnSpPr>
          <p:nvPr/>
        </p:nvCxnSpPr>
        <p:spPr>
          <a:xfrm flipV="1">
            <a:off x="3935506" y="4363570"/>
            <a:ext cx="5383305" cy="10082"/>
          </a:xfrm>
          <a:prstGeom prst="line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6E88B506-0A43-48DB-8253-7CDDBA7C792D}"/>
              </a:ext>
            </a:extLst>
          </p:cNvPr>
          <p:cNvSpPr txBox="1"/>
          <p:nvPr/>
        </p:nvSpPr>
        <p:spPr>
          <a:xfrm>
            <a:off x="6645351" y="4329130"/>
            <a:ext cx="5602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O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 animBg="1"/>
      <p:bldP spid="16" grpId="0"/>
      <p:bldP spid="17" grpId="0"/>
      <p:bldP spid="18" grpId="0"/>
      <p:bldP spid="20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14"/>
          <p:cNvPicPr>
            <a:picLocks noChangeAspect="1"/>
          </p:cNvPicPr>
          <p:nvPr/>
        </p:nvPicPr>
        <p:blipFill>
          <a:blip r:embed="rId2"/>
          <a:srcRect t="17311" r="40741" b="49824"/>
          <a:stretch>
            <a:fillRect/>
          </a:stretch>
        </p:blipFill>
        <p:spPr>
          <a:xfrm>
            <a:off x="182880" y="4755042"/>
            <a:ext cx="4486204" cy="185721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87D3122-AD6B-42F9-B2DC-9F5640A372CC}"/>
              </a:ext>
            </a:extLst>
          </p:cNvPr>
          <p:cNvSpPr txBox="1"/>
          <p:nvPr/>
        </p:nvSpPr>
        <p:spPr>
          <a:xfrm>
            <a:off x="1311704" y="421087"/>
            <a:ext cx="60160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a)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Dùng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ê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ke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kiểm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tra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điền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Đ/S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ô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trống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sau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0DC35B-C9C7-4F7D-8688-7CC144D6B1B5}"/>
              </a:ext>
            </a:extLst>
          </p:cNvPr>
          <p:cNvSpPr txBox="1"/>
          <p:nvPr/>
        </p:nvSpPr>
        <p:spPr>
          <a:xfrm>
            <a:off x="608848" y="1777978"/>
            <a:ext cx="50947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- Hai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đường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chéo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vuông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góc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với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nhau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8FFA66E-1118-4C6E-9B5A-A318A09D8580}"/>
              </a:ext>
            </a:extLst>
          </p:cNvPr>
          <p:cNvSpPr txBox="1"/>
          <p:nvPr/>
        </p:nvSpPr>
        <p:spPr>
          <a:xfrm>
            <a:off x="107013" y="3117585"/>
            <a:ext cx="582633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- Hai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đường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chéo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không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vuông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góc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với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nhau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22" name="Rectangle 2">
            <a:extLst>
              <a:ext uri="{FF2B5EF4-FFF2-40B4-BE49-F238E27FC236}">
                <a16:creationId xmlns:a16="http://schemas.microsoft.com/office/drawing/2014/main" id="{D5D7DD9E-CF37-4581-A4E2-04047A8C1C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12631" y="2026929"/>
            <a:ext cx="613136" cy="515526"/>
          </a:xfrm>
          <a:prstGeom prst="rect">
            <a:avLst/>
          </a:prstGeom>
          <a:noFill/>
          <a:ln w="28575" algn="ctr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20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Gulim" panose="020B0503020000020004" pitchFamily="34" charset="-127"/>
              <a:cs typeface="+mn-cs"/>
            </a:endParaRP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43AD5BEC-1EFD-42ED-B8EF-FB8A41130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39084" y="3428999"/>
            <a:ext cx="586683" cy="515525"/>
          </a:xfrm>
          <a:prstGeom prst="rect">
            <a:avLst/>
          </a:prstGeom>
          <a:noFill/>
          <a:ln w="28575" algn="ctr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Gulim" panose="020B0503020000020004" pitchFamily="34" charset="-127"/>
              <a:cs typeface="+mn-cs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40E81F21-2902-4F99-A583-D4A0506A2A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69607" y="1124080"/>
            <a:ext cx="5288290" cy="3987009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B47A1BA5-44E3-4727-9BF7-49F69151A0B1}"/>
              </a:ext>
            </a:extLst>
          </p:cNvPr>
          <p:cNvSpPr txBox="1"/>
          <p:nvPr/>
        </p:nvSpPr>
        <p:spPr>
          <a:xfrm>
            <a:off x="5864876" y="1974146"/>
            <a:ext cx="553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D8F826F-8E13-4255-A2F6-4A8823B26606}"/>
              </a:ext>
            </a:extLst>
          </p:cNvPr>
          <p:cNvSpPr txBox="1"/>
          <p:nvPr/>
        </p:nvSpPr>
        <p:spPr>
          <a:xfrm>
            <a:off x="5842507" y="3394583"/>
            <a:ext cx="553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S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10CEBC8E-AE41-4885-8436-A6E7808CCE55}"/>
              </a:ext>
            </a:extLst>
          </p:cNvPr>
          <p:cNvGrpSpPr>
            <a:grpSpLocks/>
          </p:cNvGrpSpPr>
          <p:nvPr/>
        </p:nvGrpSpPr>
        <p:grpSpPr bwMode="auto">
          <a:xfrm>
            <a:off x="9313752" y="1575774"/>
            <a:ext cx="835596" cy="1443073"/>
            <a:chOff x="864" y="288"/>
            <a:chExt cx="624" cy="1056"/>
          </a:xfrm>
        </p:grpSpPr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B9E77617-C0B4-4C1D-8BE2-BF15B1324A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288"/>
              <a:ext cx="624" cy="1056"/>
            </a:xfrm>
            <a:prstGeom prst="rtTriangl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  <p:sp>
          <p:nvSpPr>
            <p:cNvPr id="13" name="AutoShape 4">
              <a:extLst>
                <a:ext uri="{FF2B5EF4-FFF2-40B4-BE49-F238E27FC236}">
                  <a16:creationId xmlns:a16="http://schemas.microsoft.com/office/drawing/2014/main" id="{62DFF50D-FD2B-4E44-A1B0-933F9BD5E9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" y="672"/>
              <a:ext cx="336" cy="576"/>
            </a:xfrm>
            <a:prstGeom prst="rtTriangl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vi-VN" alt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0" grpId="0"/>
      <p:bldP spid="22" grpId="0" animBg="1"/>
      <p:bldP spid="21" grpId="0" animBg="1"/>
      <p:bldP spid="24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14"/>
          <p:cNvPicPr>
            <a:picLocks noChangeAspect="1"/>
          </p:cNvPicPr>
          <p:nvPr/>
        </p:nvPicPr>
        <p:blipFill>
          <a:blip r:embed="rId2"/>
          <a:srcRect t="17311" r="40741" b="49824"/>
          <a:stretch>
            <a:fillRect/>
          </a:stretch>
        </p:blipFill>
        <p:spPr>
          <a:xfrm>
            <a:off x="149150" y="5649699"/>
            <a:ext cx="2325109" cy="962556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387D3122-AD6B-42F9-B2DC-9F5640A372CC}"/>
              </a:ext>
            </a:extLst>
          </p:cNvPr>
          <p:cNvSpPr txBox="1"/>
          <p:nvPr/>
        </p:nvSpPr>
        <p:spPr>
          <a:xfrm>
            <a:off x="1325146" y="323529"/>
            <a:ext cx="67012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a)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Dùng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thước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có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vạch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chia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xăng-ti-mét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kiểm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tra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và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điền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Đ/S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vào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các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ô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trống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sau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A0DC35B-C9C7-4F7D-8688-7CC144D6B1B5}"/>
              </a:ext>
            </a:extLst>
          </p:cNvPr>
          <p:cNvSpPr txBox="1"/>
          <p:nvPr/>
        </p:nvSpPr>
        <p:spPr>
          <a:xfrm>
            <a:off x="269472" y="2062751"/>
            <a:ext cx="45653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- Hai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đường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chéo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cắt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nhau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tại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trung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điểm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mỗi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đường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22" name="Rectangle 2">
            <a:extLst>
              <a:ext uri="{FF2B5EF4-FFF2-40B4-BE49-F238E27FC236}">
                <a16:creationId xmlns:a16="http://schemas.microsoft.com/office/drawing/2014/main" id="{D5D7DD9E-CF37-4581-A4E2-04047A8C1C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92587" y="2416616"/>
            <a:ext cx="560231" cy="484004"/>
          </a:xfrm>
          <a:prstGeom prst="rect">
            <a:avLst/>
          </a:prstGeom>
          <a:noFill/>
          <a:ln w="28575" algn="ctr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Gulim" panose="020B0503020000020004" pitchFamily="34" charset="-127"/>
              <a:cs typeface="+mn-cs"/>
            </a:endParaRPr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43AD5BEC-1EFD-42ED-B8EF-FB8A411309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2702" y="4255798"/>
            <a:ext cx="560231" cy="484004"/>
          </a:xfrm>
          <a:prstGeom prst="rect">
            <a:avLst/>
          </a:prstGeom>
          <a:noFill/>
          <a:ln w="28575" algn="ctr">
            <a:solidFill>
              <a:schemeClr val="tx1">
                <a:lumMod val="95000"/>
                <a:lumOff val="5000"/>
              </a:schemeClr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algun Gothic" panose="020B0503020000020004" pitchFamily="34" charset="-127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Gulim" panose="020B0503020000020004" pitchFamily="34" charset="-127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4EDB370-0F9F-49DC-9FDB-5B612966D6E4}"/>
              </a:ext>
            </a:extLst>
          </p:cNvPr>
          <p:cNvSpPr txBox="1"/>
          <p:nvPr/>
        </p:nvSpPr>
        <p:spPr>
          <a:xfrm>
            <a:off x="269163" y="3820802"/>
            <a:ext cx="49376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- Hai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đường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chéo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không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cắt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nhau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tại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trung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điểm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của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mỗi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đường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4EF6CC8-FAA3-42A5-8D3D-1B80E8FA7A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9184" y="1013964"/>
            <a:ext cx="5715721" cy="430926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BC2F896-EE60-49A0-B199-11B6703D41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17535">
            <a:off x="7543474" y="690836"/>
            <a:ext cx="4462659" cy="5883150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E1319014-2CD2-48D9-8793-7E4B01822527}"/>
              </a:ext>
            </a:extLst>
          </p:cNvPr>
          <p:cNvSpPr txBox="1"/>
          <p:nvPr/>
        </p:nvSpPr>
        <p:spPr>
          <a:xfrm>
            <a:off x="5299434" y="2365890"/>
            <a:ext cx="553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7A39F13-1F95-419F-8516-892E72100195}"/>
              </a:ext>
            </a:extLst>
          </p:cNvPr>
          <p:cNvSpPr txBox="1"/>
          <p:nvPr/>
        </p:nvSpPr>
        <p:spPr>
          <a:xfrm>
            <a:off x="5415518" y="4174634"/>
            <a:ext cx="553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S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5C60ECB-7991-4581-8A69-A40A6D281C3A}"/>
              </a:ext>
            </a:extLst>
          </p:cNvPr>
          <p:cNvSpPr txBox="1"/>
          <p:nvPr/>
        </p:nvSpPr>
        <p:spPr>
          <a:xfrm>
            <a:off x="8085214" y="3045492"/>
            <a:ext cx="8415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4AEDC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7cm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54AEDC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5D23098-5C7D-4DF5-B2AA-D76A2E8B7F48}"/>
              </a:ext>
            </a:extLst>
          </p:cNvPr>
          <p:cNvSpPr txBox="1"/>
          <p:nvPr/>
        </p:nvSpPr>
        <p:spPr>
          <a:xfrm>
            <a:off x="9803000" y="3045493"/>
            <a:ext cx="8415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4AEDC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7cm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54AEDC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AB0E1D-8838-45A2-BF41-D106ABACD1BB}"/>
              </a:ext>
            </a:extLst>
          </p:cNvPr>
          <p:cNvSpPr txBox="1"/>
          <p:nvPr/>
        </p:nvSpPr>
        <p:spPr>
          <a:xfrm rot="5400000">
            <a:off x="8971413" y="2288201"/>
            <a:ext cx="8908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54AEDC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4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4AEDC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cm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54AEDC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72A935D-A30E-4FBB-825C-CD1F9D43AFE5}"/>
              </a:ext>
            </a:extLst>
          </p:cNvPr>
          <p:cNvSpPr txBox="1"/>
          <p:nvPr/>
        </p:nvSpPr>
        <p:spPr>
          <a:xfrm rot="5400000">
            <a:off x="8901345" y="3721650"/>
            <a:ext cx="988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dirty="0">
                <a:solidFill>
                  <a:srgbClr val="54AEDC"/>
                </a:solidFill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4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4AEDC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cm</a:t>
            </a:r>
            <a:endParaRPr kumimoji="0" lang="vi-VN" sz="2400" b="1" i="0" u="none" strike="noStrike" kern="1200" cap="none" spc="0" normalizeH="0" baseline="0" noProof="0" dirty="0">
              <a:ln>
                <a:noFill/>
              </a:ln>
              <a:solidFill>
                <a:srgbClr val="54AEDC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76015EF-F68F-413F-8AC8-6A487CF9BB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9600747">
            <a:off x="7473359" y="-2804504"/>
            <a:ext cx="4462659" cy="5883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151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7037E-7 L 0.19831 3.7037E-7 " pathEditMode="relative" rAng="0" ptsTypes="AA">
                                      <p:cBhvr>
                                        <p:cTn id="3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9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9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2.59259E-6 L -3.54167E-6 0.25 " pathEditMode="relative" rAng="0" ptsTypes="AA">
                                      <p:cBhvr>
                                        <p:cTn id="5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22" grpId="0" animBg="1"/>
      <p:bldP spid="21" grpId="0" animBg="1"/>
      <p:bldP spid="17" grpId="0"/>
      <p:bldP spid="24" grpId="0"/>
      <p:bldP spid="25" grpId="0"/>
      <p:bldP spid="12" grpId="0"/>
      <p:bldP spid="13" grpId="0"/>
      <p:bldP spid="14" grpId="0"/>
      <p:bldP spid="1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588ku_8fce8f2a752e40fcc7345577636406eb_12548673">
            <a:extLst>
              <a:ext uri="{FF2B5EF4-FFF2-40B4-BE49-F238E27FC236}">
                <a16:creationId xmlns:a16="http://schemas.microsoft.com/office/drawing/2014/main" id="{546D639D-7912-4964-B791-C558B6874D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1945" y="0"/>
            <a:ext cx="2577353" cy="2577353"/>
          </a:xfrm>
          <a:prstGeom prst="rect">
            <a:avLst/>
          </a:prstGeom>
        </p:spPr>
      </p:pic>
      <p:sp>
        <p:nvSpPr>
          <p:cNvPr id="3" name="文本框 13">
            <a:extLst>
              <a:ext uri="{FF2B5EF4-FFF2-40B4-BE49-F238E27FC236}">
                <a16:creationId xmlns:a16="http://schemas.microsoft.com/office/drawing/2014/main" id="{818001C7-3147-49B6-9E91-A5332C88AB79}"/>
              </a:ext>
            </a:extLst>
          </p:cNvPr>
          <p:cNvSpPr txBox="1"/>
          <p:nvPr/>
        </p:nvSpPr>
        <p:spPr>
          <a:xfrm>
            <a:off x="734004" y="1097653"/>
            <a:ext cx="3645255" cy="9270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 dirty="0" err="1">
                <a:ln w="19050">
                  <a:solidFill>
                    <a:srgbClr val="00642E"/>
                  </a:solidFill>
                  <a:prstDash val="solid"/>
                </a:ln>
                <a:gradFill>
                  <a:gsLst>
                    <a:gs pos="54000">
                      <a:srgbClr val="85B18C"/>
                    </a:gs>
                    <a:gs pos="100000">
                      <a:srgbClr val="007234"/>
                    </a:gs>
                    <a:gs pos="2000">
                      <a:srgbClr val="00642E"/>
                    </a:gs>
                  </a:gsLst>
                  <a:lin ang="5400000" scaled="1"/>
                </a:gradFill>
                <a:effectLst>
                  <a:outerShdw dist="38100" dir="2640000" algn="bl" rotWithShape="0">
                    <a:srgbClr val="00642E"/>
                  </a:outerShdw>
                </a:effectLst>
                <a:uLnTx/>
                <a:uFillTx/>
                <a:latin typeface="UTM Guanine" panose="02040603050506020204" pitchFamily="18" charset="0"/>
                <a:ea typeface="等线" panose="02010600030101010101" pitchFamily="2" charset="-122"/>
                <a:cs typeface="+mn-ea"/>
                <a:sym typeface="+mn-lt"/>
              </a:rPr>
              <a:t>Nhận</a:t>
            </a:r>
            <a:r>
              <a:rPr kumimoji="0" lang="en-US" altLang="zh-CN" sz="5400" b="1" i="0" u="none" strike="noStrike" kern="1200" cap="none" spc="0" normalizeH="0" baseline="0" noProof="0" dirty="0">
                <a:ln w="19050">
                  <a:solidFill>
                    <a:srgbClr val="00642E"/>
                  </a:solidFill>
                  <a:prstDash val="solid"/>
                </a:ln>
                <a:gradFill>
                  <a:gsLst>
                    <a:gs pos="54000">
                      <a:srgbClr val="85B18C"/>
                    </a:gs>
                    <a:gs pos="100000">
                      <a:srgbClr val="007234"/>
                    </a:gs>
                    <a:gs pos="2000">
                      <a:srgbClr val="00642E"/>
                    </a:gs>
                  </a:gsLst>
                  <a:lin ang="5400000" scaled="1"/>
                </a:gradFill>
                <a:effectLst>
                  <a:outerShdw dist="38100" dir="2640000" algn="bl" rotWithShape="0">
                    <a:srgbClr val="00642E"/>
                  </a:outerShdw>
                </a:effectLst>
                <a:uLnTx/>
                <a:uFillTx/>
                <a:latin typeface="UTM Guanine" panose="02040603050506020204" pitchFamily="18" charset="0"/>
                <a:ea typeface="等线" panose="02010600030101010101" pitchFamily="2" charset="-122"/>
                <a:cs typeface="+mn-ea"/>
                <a:sym typeface="+mn-lt"/>
              </a:rPr>
              <a:t> </a:t>
            </a:r>
            <a:r>
              <a:rPr kumimoji="0" lang="en-US" altLang="zh-CN" sz="5400" b="1" i="0" u="none" strike="noStrike" kern="1200" cap="none" spc="0" normalizeH="0" baseline="0" noProof="0" dirty="0" err="1">
                <a:ln w="19050">
                  <a:solidFill>
                    <a:srgbClr val="00642E"/>
                  </a:solidFill>
                  <a:prstDash val="solid"/>
                </a:ln>
                <a:gradFill>
                  <a:gsLst>
                    <a:gs pos="54000">
                      <a:srgbClr val="85B18C"/>
                    </a:gs>
                    <a:gs pos="100000">
                      <a:srgbClr val="007234"/>
                    </a:gs>
                    <a:gs pos="2000">
                      <a:srgbClr val="00642E"/>
                    </a:gs>
                  </a:gsLst>
                  <a:lin ang="5400000" scaled="1"/>
                </a:gradFill>
                <a:effectLst>
                  <a:outerShdw dist="38100" dir="2640000" algn="bl" rotWithShape="0">
                    <a:srgbClr val="00642E"/>
                  </a:outerShdw>
                </a:effectLst>
                <a:uLnTx/>
                <a:uFillTx/>
                <a:latin typeface="UTM Guanine" panose="02040603050506020204" pitchFamily="18" charset="0"/>
                <a:ea typeface="等线" panose="02010600030101010101" pitchFamily="2" charset="-122"/>
                <a:cs typeface="+mn-ea"/>
                <a:sym typeface="+mn-lt"/>
              </a:rPr>
              <a:t>xét</a:t>
            </a:r>
            <a:r>
              <a:rPr kumimoji="0" lang="en-US" altLang="zh-CN" sz="5400" b="1" i="0" u="none" strike="noStrike" kern="1200" cap="none" spc="0" normalizeH="0" baseline="0" noProof="0" dirty="0">
                <a:ln w="19050">
                  <a:solidFill>
                    <a:srgbClr val="00642E"/>
                  </a:solidFill>
                  <a:prstDash val="solid"/>
                </a:ln>
                <a:gradFill>
                  <a:gsLst>
                    <a:gs pos="54000">
                      <a:srgbClr val="85B18C"/>
                    </a:gs>
                    <a:gs pos="100000">
                      <a:srgbClr val="007234"/>
                    </a:gs>
                    <a:gs pos="2000">
                      <a:srgbClr val="00642E"/>
                    </a:gs>
                  </a:gsLst>
                  <a:lin ang="5400000" scaled="1"/>
                </a:gradFill>
                <a:effectLst>
                  <a:outerShdw dist="38100" dir="2640000" algn="bl" rotWithShape="0">
                    <a:srgbClr val="00642E"/>
                  </a:outerShdw>
                </a:effectLst>
                <a:uLnTx/>
                <a:uFillTx/>
                <a:latin typeface="UTM Guanine" panose="02040603050506020204" pitchFamily="18" charset="0"/>
                <a:ea typeface="等线" panose="02010600030101010101" pitchFamily="2" charset="-122"/>
                <a:cs typeface="+mn-ea"/>
                <a:sym typeface="+mn-lt"/>
              </a:rPr>
              <a:t>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0917B4-23DE-47DE-BD35-792DBC85EE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5955" y="1353409"/>
            <a:ext cx="5506045" cy="4151182"/>
          </a:xfrm>
          <a:prstGeom prst="rect">
            <a:avLst/>
          </a:prstGeom>
        </p:spPr>
      </p:pic>
      <p:sp>
        <p:nvSpPr>
          <p:cNvPr id="6" name="Rectangle 37">
            <a:extLst>
              <a:ext uri="{FF2B5EF4-FFF2-40B4-BE49-F238E27FC236}">
                <a16:creationId xmlns:a16="http://schemas.microsoft.com/office/drawing/2014/main" id="{196388DA-FBD3-4194-8D5A-6D8E0075DC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814" y="2349084"/>
            <a:ext cx="6329900" cy="230832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   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Hình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thoi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có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hai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đường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chéo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vuông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góc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với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nhau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và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cắt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nhau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tại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trung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điểm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của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mỗi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đường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4472C4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C906C51-CE25-4549-BB8D-2ADA6010814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5896"/>
          <a:stretch/>
        </p:blipFill>
        <p:spPr>
          <a:xfrm>
            <a:off x="146901" y="4385732"/>
            <a:ext cx="3694496" cy="273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1705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alphaModFix amt="9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21"/>
          <p:cNvPicPr>
            <a:picLocks noChangeAspect="1"/>
          </p:cNvPicPr>
          <p:nvPr/>
        </p:nvPicPr>
        <p:blipFill>
          <a:blip r:embed="rId3"/>
          <a:srcRect t="31019" b="30556"/>
          <a:stretch>
            <a:fillRect/>
          </a:stretch>
        </p:blipFill>
        <p:spPr>
          <a:xfrm>
            <a:off x="0" y="2317750"/>
            <a:ext cx="12191365" cy="4523740"/>
          </a:xfrm>
          <a:prstGeom prst="rect">
            <a:avLst/>
          </a:prstGeom>
        </p:spPr>
      </p:pic>
      <p:pic>
        <p:nvPicPr>
          <p:cNvPr id="3" name="图片 2" descr="11"/>
          <p:cNvPicPr>
            <a:picLocks noChangeAspect="1"/>
          </p:cNvPicPr>
          <p:nvPr/>
        </p:nvPicPr>
        <p:blipFill>
          <a:blip r:embed="rId4">
            <a:alphaModFix amt="40000"/>
          </a:blip>
          <a:stretch>
            <a:fillRect/>
          </a:stretch>
        </p:blipFill>
        <p:spPr>
          <a:xfrm>
            <a:off x="-12700" y="3175"/>
            <a:ext cx="12204065" cy="6851650"/>
          </a:xfrm>
          <a:prstGeom prst="rect">
            <a:avLst/>
          </a:prstGeom>
        </p:spPr>
      </p:pic>
      <p:pic>
        <p:nvPicPr>
          <p:cNvPr id="7" name="图片 6" descr="21"/>
          <p:cNvPicPr>
            <a:picLocks noChangeAspect="1"/>
          </p:cNvPicPr>
          <p:nvPr/>
        </p:nvPicPr>
        <p:blipFill>
          <a:blip r:embed="rId3"/>
          <a:srcRect b="88722"/>
          <a:stretch>
            <a:fillRect/>
          </a:stretch>
        </p:blipFill>
        <p:spPr>
          <a:xfrm>
            <a:off x="0" y="0"/>
            <a:ext cx="12190730" cy="1250315"/>
          </a:xfrm>
          <a:prstGeom prst="rect">
            <a:avLst/>
          </a:prstGeom>
        </p:spPr>
      </p:pic>
      <p:pic>
        <p:nvPicPr>
          <p:cNvPr id="2" name="图片 1" descr="11"/>
          <p:cNvPicPr>
            <a:picLocks noChangeAspect="1"/>
          </p:cNvPicPr>
          <p:nvPr/>
        </p:nvPicPr>
        <p:blipFill>
          <a:blip r:embed="rId5"/>
          <a:srcRect b="40731"/>
          <a:stretch>
            <a:fillRect/>
          </a:stretch>
        </p:blipFill>
        <p:spPr>
          <a:xfrm>
            <a:off x="0" y="4211320"/>
            <a:ext cx="12192000" cy="2646680"/>
          </a:xfrm>
          <a:prstGeom prst="rect">
            <a:avLst/>
          </a:prstGeom>
        </p:spPr>
      </p:pic>
      <p:pic>
        <p:nvPicPr>
          <p:cNvPr id="4" name="图片 3" descr="2"/>
          <p:cNvPicPr>
            <a:picLocks noChangeAspect="1"/>
          </p:cNvPicPr>
          <p:nvPr/>
        </p:nvPicPr>
        <p:blipFill>
          <a:blip r:embed="rId6"/>
          <a:srcRect l="21094" t="52904"/>
          <a:stretch>
            <a:fillRect/>
          </a:stretch>
        </p:blipFill>
        <p:spPr>
          <a:xfrm>
            <a:off x="2571750" y="3628390"/>
            <a:ext cx="9620250" cy="3229610"/>
          </a:xfrm>
          <a:prstGeom prst="rect">
            <a:avLst/>
          </a:prstGeom>
        </p:spPr>
      </p:pic>
      <p:sp>
        <p:nvSpPr>
          <p:cNvPr id="23" name="椭圆 22"/>
          <p:cNvSpPr/>
          <p:nvPr/>
        </p:nvSpPr>
        <p:spPr>
          <a:xfrm>
            <a:off x="893268" y="2137716"/>
            <a:ext cx="624114" cy="624114"/>
          </a:xfrm>
          <a:prstGeom prst="ellipse">
            <a:avLst/>
          </a:prstGeom>
          <a:solidFill>
            <a:srgbClr val="7BB5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charset="-122"/>
              <a:ea typeface="思源黑体 CN Bold" panose="020B0800000000000000" charset="-122"/>
              <a:cs typeface="+mn-cs"/>
            </a:endParaRPr>
          </a:p>
        </p:txBody>
      </p:sp>
      <p:sp>
        <p:nvSpPr>
          <p:cNvPr id="27" name="椭圆 26"/>
          <p:cNvSpPr/>
          <p:nvPr/>
        </p:nvSpPr>
        <p:spPr>
          <a:xfrm>
            <a:off x="863334" y="3661955"/>
            <a:ext cx="624114" cy="624114"/>
          </a:xfrm>
          <a:prstGeom prst="ellipse">
            <a:avLst/>
          </a:prstGeom>
          <a:solidFill>
            <a:srgbClr val="B055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charset="-122"/>
              <a:ea typeface="思源黑体 CN Bold" panose="020B0800000000000000" charset="-122"/>
              <a:cs typeface="+mn-cs"/>
            </a:endParaRPr>
          </a:p>
        </p:txBody>
      </p:sp>
      <p:sp>
        <p:nvSpPr>
          <p:cNvPr id="30" name="椭圆 29"/>
          <p:cNvSpPr/>
          <p:nvPr/>
        </p:nvSpPr>
        <p:spPr>
          <a:xfrm>
            <a:off x="7381875" y="2159046"/>
            <a:ext cx="624114" cy="624114"/>
          </a:xfrm>
          <a:prstGeom prst="ellipse">
            <a:avLst/>
          </a:prstGeom>
          <a:solidFill>
            <a:srgbClr val="3994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charset="-122"/>
              <a:ea typeface="思源黑体 CN Bold" panose="020B0800000000000000" charset="-122"/>
              <a:cs typeface="+mn-cs"/>
            </a:endParaRPr>
          </a:p>
        </p:txBody>
      </p:sp>
      <p:sp>
        <p:nvSpPr>
          <p:cNvPr id="33" name="椭圆 32"/>
          <p:cNvSpPr/>
          <p:nvPr/>
        </p:nvSpPr>
        <p:spPr>
          <a:xfrm>
            <a:off x="7287536" y="3955506"/>
            <a:ext cx="580751" cy="624114"/>
          </a:xfrm>
          <a:prstGeom prst="ellipse">
            <a:avLst/>
          </a:prstGeom>
          <a:solidFill>
            <a:srgbClr val="FDB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zh-CN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思源黑体 CN Bold" panose="020B0800000000000000" charset="-122"/>
              <a:ea typeface="思源黑体 CN Bold" panose="020B0800000000000000" charset="-122"/>
              <a:cs typeface="+mn-cs"/>
            </a:endParaRPr>
          </a:p>
        </p:txBody>
      </p:sp>
      <p:pic>
        <p:nvPicPr>
          <p:cNvPr id="8" name="图片 7" descr="24"/>
          <p:cNvPicPr>
            <a:picLocks noChangeAspect="1"/>
          </p:cNvPicPr>
          <p:nvPr/>
        </p:nvPicPr>
        <p:blipFill>
          <a:blip r:embed="rId7"/>
          <a:srcRect t="57806" b="21537"/>
          <a:stretch>
            <a:fillRect/>
          </a:stretch>
        </p:blipFill>
        <p:spPr>
          <a:xfrm>
            <a:off x="0" y="5441315"/>
            <a:ext cx="12191365" cy="141668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26A4D2E-847A-46F6-9E60-38A86E433F33}"/>
              </a:ext>
            </a:extLst>
          </p:cNvPr>
          <p:cNvGrpSpPr/>
          <p:nvPr/>
        </p:nvGrpSpPr>
        <p:grpSpPr>
          <a:xfrm>
            <a:off x="2182586" y="319178"/>
            <a:ext cx="7826192" cy="1111171"/>
            <a:chOff x="2302561" y="1033411"/>
            <a:chExt cx="9414510" cy="1111171"/>
          </a:xfrm>
        </p:grpSpPr>
        <p:sp>
          <p:nvSpPr>
            <p:cNvPr id="14" name="文本框 43">
              <a:extLst>
                <a:ext uri="{FF2B5EF4-FFF2-40B4-BE49-F238E27FC236}">
                  <a16:creationId xmlns:a16="http://schemas.microsoft.com/office/drawing/2014/main" id="{AADB6CA4-3A03-48C7-8F8B-EED7DE70AE88}"/>
                </a:ext>
              </a:extLst>
            </p:cNvPr>
            <p:cNvSpPr txBox="1"/>
            <p:nvPr/>
          </p:nvSpPr>
          <p:spPr>
            <a:xfrm>
              <a:off x="2302561" y="1036586"/>
              <a:ext cx="9414510" cy="110799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600" b="1" i="0" u="none" strike="noStrike" kern="1200" cap="none" spc="0" normalizeH="0" baseline="0" noProof="0" dirty="0" err="1">
                  <a:ln w="1905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228600">
                      <a:prstClr val="white">
                        <a:alpha val="40000"/>
                      </a:prstClr>
                    </a:glow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  <a:reflection blurRad="6350" stA="55000" endA="300" endPos="45500" dir="5400000" sy="-100000" algn="bl" rotWithShape="0"/>
                  </a:effectLst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Yêu</a:t>
              </a:r>
              <a:r>
                <a:rPr kumimoji="0" lang="en-US" altLang="zh-CN" sz="6600" b="1" i="0" u="none" strike="noStrike" kern="1200" cap="none" spc="0" normalizeH="0" baseline="0" noProof="0" dirty="0">
                  <a:ln w="1905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228600">
                      <a:prstClr val="white">
                        <a:alpha val="40000"/>
                      </a:prstClr>
                    </a:glow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  <a:reflection blurRad="6350" stA="55000" endA="300" endPos="45500" dir="5400000" sy="-100000" algn="bl" rotWithShape="0"/>
                  </a:effectLst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 </a:t>
              </a:r>
              <a:r>
                <a:rPr kumimoji="0" lang="en-US" altLang="zh-CN" sz="6600" b="1" i="0" u="none" strike="noStrike" kern="1200" cap="none" spc="0" normalizeH="0" baseline="0" noProof="0" dirty="0" err="1">
                  <a:ln w="1905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228600">
                      <a:prstClr val="white">
                        <a:alpha val="40000"/>
                      </a:prstClr>
                    </a:glow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  <a:reflection blurRad="6350" stA="55000" endA="300" endPos="45500" dir="5400000" sy="-100000" algn="bl" rotWithShape="0"/>
                  </a:effectLst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câu</a:t>
              </a:r>
              <a:r>
                <a:rPr kumimoji="0" lang="en-US" altLang="zh-CN" sz="6600" b="1" i="0" u="none" strike="noStrike" kern="1200" cap="none" spc="0" normalizeH="0" baseline="0" noProof="0" dirty="0">
                  <a:ln w="1905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228600">
                      <a:prstClr val="white">
                        <a:alpha val="40000"/>
                      </a:prstClr>
                    </a:glow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  <a:reflection blurRad="6350" stA="55000" endA="300" endPos="45500" dir="5400000" sy="-100000" algn="bl" rotWithShape="0"/>
                  </a:effectLst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 </a:t>
              </a:r>
              <a:r>
                <a:rPr kumimoji="0" lang="en-US" altLang="zh-CN" sz="6600" b="1" i="0" u="none" strike="noStrike" kern="1200" cap="none" spc="0" normalizeH="0" baseline="0" noProof="0" dirty="0" err="1">
                  <a:ln w="1905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228600">
                      <a:prstClr val="white">
                        <a:alpha val="40000"/>
                      </a:prstClr>
                    </a:glow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  <a:reflection blurRad="6350" stA="55000" endA="300" endPos="45500" dir="5400000" sy="-100000" algn="bl" rotWithShape="0"/>
                  </a:effectLst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cần</a:t>
              </a:r>
              <a:r>
                <a:rPr kumimoji="0" lang="en-US" altLang="zh-CN" sz="6600" b="1" i="0" u="none" strike="noStrike" kern="1200" cap="none" spc="0" normalizeH="0" baseline="0" noProof="0" dirty="0">
                  <a:ln w="1905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228600">
                      <a:prstClr val="white">
                        <a:alpha val="40000"/>
                      </a:prstClr>
                    </a:glow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  <a:reflection blurRad="6350" stA="55000" endA="300" endPos="45500" dir="5400000" sy="-100000" algn="bl" rotWithShape="0"/>
                  </a:effectLst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 </a:t>
              </a:r>
              <a:r>
                <a:rPr kumimoji="0" lang="en-US" altLang="zh-CN" sz="6600" b="1" i="0" u="none" strike="noStrike" kern="1200" cap="none" spc="0" normalizeH="0" baseline="0" noProof="0" dirty="0" err="1">
                  <a:ln w="1905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228600">
                      <a:prstClr val="white">
                        <a:alpha val="40000"/>
                      </a:prstClr>
                    </a:glow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  <a:reflection blurRad="6350" stA="55000" endA="300" endPos="45500" dir="5400000" sy="-100000" algn="bl" rotWithShape="0"/>
                  </a:effectLst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đạt</a:t>
              </a:r>
              <a:endParaRPr kumimoji="0" lang="zh-CN" altLang="en-US" sz="6600" b="1" i="0" u="none" strike="noStrike" kern="1200" cap="none" spc="0" normalizeH="0" baseline="0" noProof="0" dirty="0">
                <a:ln w="130175">
                  <a:solidFill>
                    <a:prstClr val="white"/>
                  </a:solidFill>
                </a:ln>
                <a:solidFill>
                  <a:prstClr val="white"/>
                </a:solidFill>
                <a:effectLst>
                  <a:glow rad="228600">
                    <a:prstClr val="white">
                      <a:alpha val="40000"/>
                    </a:prstClr>
                  </a:glow>
                  <a:outerShdw blurRad="50800" dist="38100" dir="5400000" algn="t" rotWithShape="0">
                    <a:prstClr val="black">
                      <a:alpha val="40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UTM Futura Extra" panose="02040603050506020204" pitchFamily="18" charset="0"/>
                <a:ea typeface="字魂144号-朗圆体" panose="00000500000000000000" charset="-122"/>
                <a:cs typeface="+mn-cs"/>
              </a:endParaRPr>
            </a:p>
          </p:txBody>
        </p:sp>
        <p:sp>
          <p:nvSpPr>
            <p:cNvPr id="15" name="文本框 44">
              <a:extLst>
                <a:ext uri="{FF2B5EF4-FFF2-40B4-BE49-F238E27FC236}">
                  <a16:creationId xmlns:a16="http://schemas.microsoft.com/office/drawing/2014/main" id="{D7690411-22A0-4619-BE59-1382D31E6082}"/>
                </a:ext>
              </a:extLst>
            </p:cNvPr>
            <p:cNvSpPr txBox="1"/>
            <p:nvPr/>
          </p:nvSpPr>
          <p:spPr>
            <a:xfrm>
              <a:off x="2396086" y="1033411"/>
              <a:ext cx="9214759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6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7BB54C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Yêu</a:t>
              </a: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FDB549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 </a:t>
              </a:r>
              <a:r>
                <a:rPr kumimoji="0" lang="en-US" altLang="zh-CN" sz="6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B055AD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cầu</a:t>
              </a: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FDB549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 </a:t>
              </a:r>
              <a:r>
                <a:rPr kumimoji="0" lang="en-US" altLang="zh-CN" sz="6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DB549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cần</a:t>
              </a:r>
              <a:r>
                <a:rPr kumimoji="0" lang="en-US" altLang="zh-CN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FDB549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 </a:t>
              </a:r>
              <a:r>
                <a:rPr kumimoji="0" lang="en-US" altLang="zh-CN" sz="6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3994D7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đạt</a:t>
              </a:r>
              <a:endParaRPr kumimoji="0" lang="zh-CN" alt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3994D7"/>
                </a:solidFill>
                <a:effectLst/>
                <a:uLnTx/>
                <a:uFillTx/>
                <a:latin typeface="UTM Futura Extra" panose="02040603050506020204" pitchFamily="18" charset="0"/>
                <a:ea typeface="字魂144号-朗圆体" panose="00000500000000000000" charset="-122"/>
                <a:cs typeface="+mn-cs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AE4EAC0-24F0-4CF6-B855-7701E2E8BA94}"/>
              </a:ext>
            </a:extLst>
          </p:cNvPr>
          <p:cNvGrpSpPr/>
          <p:nvPr/>
        </p:nvGrpSpPr>
        <p:grpSpPr>
          <a:xfrm>
            <a:off x="622851" y="1433524"/>
            <a:ext cx="10705815" cy="4702233"/>
            <a:chOff x="622851" y="1433524"/>
            <a:chExt cx="10705815" cy="4702233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F070986D-2573-4EC1-8581-9BBE677230BE}"/>
                </a:ext>
              </a:extLst>
            </p:cNvPr>
            <p:cNvSpPr/>
            <p:nvPr/>
          </p:nvSpPr>
          <p:spPr>
            <a:xfrm>
              <a:off x="622851" y="1433524"/>
              <a:ext cx="10705815" cy="4702233"/>
            </a:xfrm>
            <a:prstGeom prst="roundRect">
              <a:avLst/>
            </a:prstGeom>
            <a:solidFill>
              <a:schemeClr val="bg1">
                <a:alpha val="76000"/>
              </a:schemeClr>
            </a:solidFill>
            <a:ln w="57150">
              <a:solidFill>
                <a:srgbClr val="61BEE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C36F5AC-AE3C-431E-9EA4-07255541CF93}"/>
                </a:ext>
              </a:extLst>
            </p:cNvPr>
            <p:cNvSpPr txBox="1"/>
            <p:nvPr/>
          </p:nvSpPr>
          <p:spPr>
            <a:xfrm>
              <a:off x="1119179" y="1611819"/>
              <a:ext cx="9953005" cy="440120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just"/>
              <a:r>
                <a:rPr lang="nl-NL" sz="28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1. Kiến thức</a:t>
              </a:r>
              <a:endParaRPr lang="vi-VN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algn="just"/>
              <a:r>
                <a:rPr lang="nl-NL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Nắm được một số đặc điểm của hình thoi</a:t>
              </a:r>
              <a:endParaRPr lang="vi-VN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algn="just"/>
              <a:r>
                <a:rPr lang="nl-NL" sz="28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2. Kĩ năng</a:t>
              </a:r>
              <a:endParaRPr lang="vi-VN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algn="just"/>
              <a:r>
                <a:rPr lang="nl-NL" sz="28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</a:t>
              </a:r>
              <a:r>
                <a:rPr lang="nl-NL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Nhận diện được hình thoi, thực hành phát hiện đặc điểm của hai đường chéo trong hình thoi</a:t>
              </a:r>
              <a:endParaRPr lang="vi-VN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algn="just"/>
              <a:r>
                <a:rPr lang="nl-NL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3</a:t>
              </a:r>
              <a:r>
                <a:rPr lang="nl-NL" sz="28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. Phẩm chất</a:t>
              </a:r>
              <a:endParaRPr lang="vi-VN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algn="just"/>
              <a:r>
                <a:rPr lang="nl-NL" sz="2800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HS tích cực, cẩn thận khi làm bài</a:t>
              </a:r>
              <a:endParaRPr lang="vi-VN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algn="just"/>
              <a:r>
                <a:rPr lang="nl-NL" sz="28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4. Góp phần phát huy các năng lực</a:t>
              </a:r>
              <a:endParaRPr lang="vi-VN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  <a:p>
              <a:pPr algn="just"/>
              <a:r>
                <a:rPr lang="nl-NL" sz="2800" b="1" dirty="0"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- </a:t>
              </a:r>
              <a:r>
                <a:rPr lang="nl-NL" sz="2800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rPr>
                <a:t>Năng lực tự học, NL giải quyết vấn đề và sáng tạo, NL tư duy - lập luận logic.</a:t>
              </a:r>
              <a:endParaRPr lang="vi-VN" sz="2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585789" y="614196"/>
            <a:ext cx="3859866" cy="697174"/>
          </a:xfrm>
          <a:prstGeom prst="rect">
            <a:avLst/>
          </a:prstGeom>
          <a:noFill/>
          <a:ln>
            <a:solidFill>
              <a:srgbClr val="00652E"/>
            </a:solidFill>
          </a:ln>
          <a:effectLst>
            <a:outerShdw blurRad="63500" sx="102000" sy="102000" algn="ctr" rotWithShape="0">
              <a:srgbClr val="00652E">
                <a:alpha val="40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400" b="0" i="0" u="none" strike="noStrike" kern="1200" cap="none" spc="0" normalizeH="0" baseline="0" noProof="0" dirty="0">
                <a:ln>
                  <a:noFill/>
                </a:ln>
                <a:solidFill>
                  <a:srgbClr val="F49284"/>
                </a:solidFill>
                <a:effectLst/>
                <a:uLnTx/>
                <a:uFillTx/>
                <a:latin typeface="UTM Futura Extra" panose="02040603050506020204" pitchFamily="18" charset="0"/>
                <a:ea typeface="思源黑体 CN Bold" panose="020B0800000000000000" charset="-122"/>
                <a:cs typeface="+mn-cs"/>
              </a:rPr>
              <a:t>KẾT LUẬN</a:t>
            </a:r>
            <a:endParaRPr kumimoji="0" lang="zh-CN" altLang="en-US" sz="4400" b="0" i="0" u="none" strike="noStrike" kern="1200" cap="none" spc="0" normalizeH="0" baseline="0" noProof="0" dirty="0">
              <a:ln>
                <a:noFill/>
              </a:ln>
              <a:solidFill>
                <a:srgbClr val="F49284"/>
              </a:solidFill>
              <a:effectLst/>
              <a:uLnTx/>
              <a:uFillTx/>
              <a:latin typeface="UTM Futura Extra" panose="02040603050506020204" pitchFamily="18" charset="0"/>
              <a:ea typeface="思源黑体 CN Bold" panose="020B0800000000000000" charset="-122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FAA7C1F-29C1-4D8C-86C0-FA3190D5F0B7}"/>
              </a:ext>
            </a:extLst>
          </p:cNvPr>
          <p:cNvSpPr txBox="1"/>
          <p:nvPr/>
        </p:nvSpPr>
        <p:spPr>
          <a:xfrm>
            <a:off x="2512358" y="1404362"/>
            <a:ext cx="82699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thoi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hai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cặp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đối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diện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song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song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bốn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bằng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nhau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549935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9" name="Rectangle 37">
            <a:extLst>
              <a:ext uri="{FF2B5EF4-FFF2-40B4-BE49-F238E27FC236}">
                <a16:creationId xmlns:a16="http://schemas.microsoft.com/office/drawing/2014/main" id="{98D2E406-D62F-4903-90AB-99A114DE46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1882" y="2879461"/>
            <a:ext cx="8907680" cy="175432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.VnTime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.VnTime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   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Hình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thoi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có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hai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đường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chéo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vuông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góc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với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nhau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và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cắt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nhau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tại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trung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điểm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của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mỗi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alt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đường</a:t>
            </a:r>
            <a:r>
              <a:rPr kumimoji="0" lang="en-US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549935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229387D-9997-4D14-9276-17F7BDC2A3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634" y="3429000"/>
            <a:ext cx="3694496" cy="3694496"/>
          </a:xfrm>
          <a:prstGeom prst="rect">
            <a:avLst/>
          </a:prstGeom>
        </p:spPr>
      </p:pic>
      <p:sp>
        <p:nvSpPr>
          <p:cNvPr id="21" name="椭圆 11">
            <a:extLst>
              <a:ext uri="{FF2B5EF4-FFF2-40B4-BE49-F238E27FC236}">
                <a16:creationId xmlns:a16="http://schemas.microsoft.com/office/drawing/2014/main" id="{9E3579F2-720F-4352-850E-C212D3BF23AF}"/>
              </a:ext>
            </a:extLst>
          </p:cNvPr>
          <p:cNvSpPr/>
          <p:nvPr/>
        </p:nvSpPr>
        <p:spPr>
          <a:xfrm>
            <a:off x="2222072" y="1532883"/>
            <a:ext cx="580571" cy="580571"/>
          </a:xfrm>
          <a:prstGeom prst="ellipse">
            <a:avLst/>
          </a:prstGeom>
          <a:solidFill>
            <a:srgbClr val="3994D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+mn-cs"/>
              </a:rPr>
              <a:t>1</a:t>
            </a:r>
          </a:p>
        </p:txBody>
      </p:sp>
      <p:sp>
        <p:nvSpPr>
          <p:cNvPr id="26" name="椭圆 16">
            <a:extLst>
              <a:ext uri="{FF2B5EF4-FFF2-40B4-BE49-F238E27FC236}">
                <a16:creationId xmlns:a16="http://schemas.microsoft.com/office/drawing/2014/main" id="{A7E8E152-0E1D-4392-B4F1-4D7A05A571AB}"/>
              </a:ext>
            </a:extLst>
          </p:cNvPr>
          <p:cNvSpPr/>
          <p:nvPr/>
        </p:nvSpPr>
        <p:spPr>
          <a:xfrm>
            <a:off x="2222072" y="2848429"/>
            <a:ext cx="580571" cy="580571"/>
          </a:xfrm>
          <a:prstGeom prst="ellipse">
            <a:avLst/>
          </a:prstGeom>
          <a:solidFill>
            <a:srgbClr val="FDB5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+mn-cs"/>
              </a:rPr>
              <a:t>2</a:t>
            </a:r>
          </a:p>
        </p:txBody>
      </p:sp>
      <p:pic>
        <p:nvPicPr>
          <p:cNvPr id="8" name="图片 2" descr="千库网_爱心植物花束母亲节装饰_元素编号12023398">
            <a:extLst>
              <a:ext uri="{FF2B5EF4-FFF2-40B4-BE49-F238E27FC236}">
                <a16:creationId xmlns:a16="http://schemas.microsoft.com/office/drawing/2014/main" id="{D67B0C0F-1842-4FF8-BAA7-6C1DF34A0C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99600" y="4026235"/>
            <a:ext cx="2766923" cy="27669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 tmFilter="0,0; .5, 1; 1, 1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" grpId="0"/>
      <p:bldP spid="19" grpId="0"/>
      <p:bldP spid="21" grpId="0" animBg="1"/>
      <p:bldP spid="2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alphaModFix amt="9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 descr="21"/>
          <p:cNvPicPr>
            <a:picLocks noChangeAspect="1"/>
          </p:cNvPicPr>
          <p:nvPr/>
        </p:nvPicPr>
        <p:blipFill>
          <a:blip r:embed="rId3"/>
          <a:srcRect t="36806" b="31074"/>
          <a:stretch>
            <a:fillRect/>
          </a:stretch>
        </p:blipFill>
        <p:spPr>
          <a:xfrm>
            <a:off x="0" y="3369310"/>
            <a:ext cx="12192000" cy="3488690"/>
          </a:xfrm>
          <a:prstGeom prst="rect">
            <a:avLst/>
          </a:prstGeom>
        </p:spPr>
      </p:pic>
      <p:pic>
        <p:nvPicPr>
          <p:cNvPr id="19" name="图片 18" descr="2"/>
          <p:cNvPicPr>
            <a:picLocks noChangeAspect="1"/>
          </p:cNvPicPr>
          <p:nvPr/>
        </p:nvPicPr>
        <p:blipFill>
          <a:blip r:embed="rId4"/>
          <a:srcRect l="21094" t="50357"/>
          <a:stretch>
            <a:fillRect/>
          </a:stretch>
        </p:blipFill>
        <p:spPr>
          <a:xfrm>
            <a:off x="2571750" y="3453765"/>
            <a:ext cx="9620250" cy="3404235"/>
          </a:xfrm>
          <a:prstGeom prst="rect">
            <a:avLst/>
          </a:prstGeom>
        </p:spPr>
      </p:pic>
      <p:pic>
        <p:nvPicPr>
          <p:cNvPr id="20" name="图片 19" descr="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26415"/>
            <a:ext cx="12192000" cy="5805170"/>
          </a:xfrm>
          <a:prstGeom prst="rect">
            <a:avLst/>
          </a:prstGeom>
        </p:spPr>
      </p:pic>
      <p:pic>
        <p:nvPicPr>
          <p:cNvPr id="21" name="图片 20" descr="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525780"/>
            <a:ext cx="12192000" cy="6332220"/>
          </a:xfrm>
          <a:prstGeom prst="rect">
            <a:avLst/>
          </a:prstGeom>
        </p:spPr>
      </p:pic>
      <p:pic>
        <p:nvPicPr>
          <p:cNvPr id="22" name="图片 21" descr="21"/>
          <p:cNvPicPr>
            <a:picLocks noChangeAspect="1"/>
          </p:cNvPicPr>
          <p:nvPr/>
        </p:nvPicPr>
        <p:blipFill>
          <a:blip r:embed="rId3"/>
          <a:srcRect b="88722"/>
          <a:stretch>
            <a:fillRect/>
          </a:stretch>
        </p:blipFill>
        <p:spPr>
          <a:xfrm>
            <a:off x="0" y="0"/>
            <a:ext cx="12190730" cy="1250315"/>
          </a:xfrm>
          <a:prstGeom prst="rect">
            <a:avLst/>
          </a:prstGeom>
        </p:spPr>
      </p:pic>
      <p:pic>
        <p:nvPicPr>
          <p:cNvPr id="23" name="图片 22" descr="4"/>
          <p:cNvPicPr>
            <a:picLocks noChangeAspect="1"/>
          </p:cNvPicPr>
          <p:nvPr/>
        </p:nvPicPr>
        <p:blipFill>
          <a:blip r:embed="rId7"/>
          <a:srcRect l="-193" r="83297" b="58040"/>
          <a:stretch>
            <a:fillRect/>
          </a:stretch>
        </p:blipFill>
        <p:spPr>
          <a:xfrm>
            <a:off x="10511790" y="2211070"/>
            <a:ext cx="1667510" cy="1972310"/>
          </a:xfrm>
          <a:prstGeom prst="rect">
            <a:avLst/>
          </a:prstGeom>
        </p:spPr>
      </p:pic>
      <p:pic>
        <p:nvPicPr>
          <p:cNvPr id="24" name="图片 23" descr="千库网_白色飞鸟白鸽和平鸽_元素编号12899640"/>
          <p:cNvPicPr>
            <a:picLocks noChangeAspect="1"/>
          </p:cNvPicPr>
          <p:nvPr/>
        </p:nvPicPr>
        <p:blipFill>
          <a:blip r:embed="rId8">
            <a:alphaModFix amt="60000"/>
          </a:blip>
          <a:srcRect t="15641" r="44456" b="37554"/>
          <a:stretch>
            <a:fillRect/>
          </a:stretch>
        </p:blipFill>
        <p:spPr>
          <a:xfrm>
            <a:off x="10479405" y="0"/>
            <a:ext cx="1339215" cy="1246505"/>
          </a:xfrm>
          <a:prstGeom prst="rect">
            <a:avLst/>
          </a:prstGeom>
        </p:spPr>
      </p:pic>
      <p:pic>
        <p:nvPicPr>
          <p:cNvPr id="25" name="图片 24" descr="千库网_白色飞鸟白鸽和平鸽_元素编号12899640"/>
          <p:cNvPicPr>
            <a:picLocks noChangeAspect="1"/>
          </p:cNvPicPr>
          <p:nvPr/>
        </p:nvPicPr>
        <p:blipFill>
          <a:blip r:embed="rId8"/>
          <a:srcRect t="15641" r="44456" b="37554"/>
          <a:stretch>
            <a:fillRect/>
          </a:stretch>
        </p:blipFill>
        <p:spPr>
          <a:xfrm>
            <a:off x="3284220" y="1377315"/>
            <a:ext cx="1339215" cy="1246505"/>
          </a:xfrm>
          <a:prstGeom prst="rect">
            <a:avLst/>
          </a:prstGeom>
        </p:spPr>
      </p:pic>
      <p:pic>
        <p:nvPicPr>
          <p:cNvPr id="26" name="图片 25" descr="10"/>
          <p:cNvPicPr>
            <a:picLocks noChangeAspect="1"/>
          </p:cNvPicPr>
          <p:nvPr/>
        </p:nvPicPr>
        <p:blipFill>
          <a:blip r:embed="rId9"/>
          <a:srcRect l="59766" b="4102"/>
          <a:stretch>
            <a:fillRect/>
          </a:stretch>
        </p:blipFill>
        <p:spPr>
          <a:xfrm flipH="1">
            <a:off x="0" y="1290955"/>
            <a:ext cx="4905375" cy="5567045"/>
          </a:xfrm>
          <a:prstGeom prst="rect">
            <a:avLst/>
          </a:prstGeom>
        </p:spPr>
      </p:pic>
      <p:pic>
        <p:nvPicPr>
          <p:cNvPr id="27" name="图片 26" descr="24"/>
          <p:cNvPicPr>
            <a:picLocks noChangeAspect="1"/>
          </p:cNvPicPr>
          <p:nvPr/>
        </p:nvPicPr>
        <p:blipFill>
          <a:blip r:embed="rId10"/>
          <a:srcRect t="57806" b="21537"/>
          <a:stretch>
            <a:fillRect/>
          </a:stretch>
        </p:blipFill>
        <p:spPr>
          <a:xfrm>
            <a:off x="0" y="5441315"/>
            <a:ext cx="12191365" cy="1416685"/>
          </a:xfrm>
          <a:prstGeom prst="rect">
            <a:avLst/>
          </a:prstGeom>
        </p:spPr>
      </p:pic>
      <p:pic>
        <p:nvPicPr>
          <p:cNvPr id="28" name="图片 27" descr="5"/>
          <p:cNvPicPr>
            <a:picLocks noChangeAspect="1"/>
          </p:cNvPicPr>
          <p:nvPr/>
        </p:nvPicPr>
        <p:blipFill>
          <a:blip r:embed="rId11"/>
          <a:srcRect t="57843"/>
          <a:stretch>
            <a:fillRect/>
          </a:stretch>
        </p:blipFill>
        <p:spPr>
          <a:xfrm>
            <a:off x="0" y="4404360"/>
            <a:ext cx="12192000" cy="2447290"/>
          </a:xfrm>
          <a:prstGeom prst="rect">
            <a:avLst/>
          </a:prstGeom>
        </p:spPr>
      </p:pic>
      <p:pic>
        <p:nvPicPr>
          <p:cNvPr id="29" name="图片 28" descr="11"/>
          <p:cNvPicPr>
            <a:picLocks noChangeAspect="1"/>
          </p:cNvPicPr>
          <p:nvPr/>
        </p:nvPicPr>
        <p:blipFill>
          <a:blip r:embed="rId12">
            <a:alphaModFix amt="40000"/>
          </a:blip>
          <a:stretch>
            <a:fillRect/>
          </a:stretch>
        </p:blipFill>
        <p:spPr>
          <a:xfrm>
            <a:off x="-24765" y="3175"/>
            <a:ext cx="12204065" cy="6851650"/>
          </a:xfrm>
          <a:prstGeom prst="rect">
            <a:avLst/>
          </a:prstGeom>
        </p:spPr>
      </p:pic>
      <p:pic>
        <p:nvPicPr>
          <p:cNvPr id="53" name="图片 52" descr="588ku_8fce8f2a752e40fcc7345577636406eb_12548673"/>
          <p:cNvPicPr>
            <a:picLocks noChangeAspect="1"/>
          </p:cNvPicPr>
          <p:nvPr/>
        </p:nvPicPr>
        <p:blipFill>
          <a:blip r:embed="rId13"/>
          <a:srcRect t="31336" b="8756"/>
          <a:stretch>
            <a:fillRect/>
          </a:stretch>
        </p:blipFill>
        <p:spPr>
          <a:xfrm flipH="1">
            <a:off x="111760" y="4104005"/>
            <a:ext cx="4488180" cy="2701290"/>
          </a:xfrm>
          <a:prstGeom prst="rect">
            <a:avLst/>
          </a:prstGeom>
        </p:spPr>
      </p:pic>
      <p:grpSp>
        <p:nvGrpSpPr>
          <p:cNvPr id="33" name="组合 42">
            <a:extLst>
              <a:ext uri="{FF2B5EF4-FFF2-40B4-BE49-F238E27FC236}">
                <a16:creationId xmlns:a16="http://schemas.microsoft.com/office/drawing/2014/main" id="{C49F4720-D45E-4812-8D7C-8313E07B2511}"/>
              </a:ext>
            </a:extLst>
          </p:cNvPr>
          <p:cNvGrpSpPr/>
          <p:nvPr/>
        </p:nvGrpSpPr>
        <p:grpSpPr>
          <a:xfrm>
            <a:off x="1710233" y="1606187"/>
            <a:ext cx="8848183" cy="2555331"/>
            <a:chOff x="4338" y="2905"/>
            <a:chExt cx="13998" cy="6172"/>
          </a:xfrm>
        </p:grpSpPr>
        <p:sp>
          <p:nvSpPr>
            <p:cNvPr id="34" name="文本框 43">
              <a:extLst>
                <a:ext uri="{FF2B5EF4-FFF2-40B4-BE49-F238E27FC236}">
                  <a16:creationId xmlns:a16="http://schemas.microsoft.com/office/drawing/2014/main" id="{BCC95E63-EEBA-4AFC-9C71-3009C1D3B654}"/>
                </a:ext>
              </a:extLst>
            </p:cNvPr>
            <p:cNvSpPr txBox="1"/>
            <p:nvPr/>
          </p:nvSpPr>
          <p:spPr>
            <a:xfrm>
              <a:off x="4338" y="2905"/>
              <a:ext cx="13998" cy="61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1" i="0" u="none" strike="noStrike" kern="1200" cap="none" spc="0" normalizeH="0" baseline="0" noProof="0" dirty="0">
                  <a:ln w="13017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CHÚC CÁC CON HỌC TÔT</a:t>
              </a:r>
              <a:endParaRPr kumimoji="0" lang="zh-CN" altLang="en-US" sz="8000" b="1" i="0" u="none" strike="noStrike" kern="1200" cap="none" spc="0" normalizeH="0" baseline="0" noProof="0" dirty="0">
                <a:ln w="130175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UTM Futura Extra" panose="02040603050506020204" pitchFamily="18" charset="0"/>
                <a:ea typeface="字魂144号-朗圆体" panose="00000500000000000000" charset="-122"/>
                <a:cs typeface="+mn-cs"/>
              </a:endParaRPr>
            </a:p>
          </p:txBody>
        </p:sp>
        <p:sp>
          <p:nvSpPr>
            <p:cNvPr id="35" name="文本框 44">
              <a:extLst>
                <a:ext uri="{FF2B5EF4-FFF2-40B4-BE49-F238E27FC236}">
                  <a16:creationId xmlns:a16="http://schemas.microsoft.com/office/drawing/2014/main" id="{B484F3BB-B7F5-4720-9B6C-3602D91DA127}"/>
                </a:ext>
              </a:extLst>
            </p:cNvPr>
            <p:cNvSpPr txBox="1"/>
            <p:nvPr/>
          </p:nvSpPr>
          <p:spPr>
            <a:xfrm>
              <a:off x="4496" y="2907"/>
              <a:ext cx="13701" cy="61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8000" b="1" i="0" u="none" strike="noStrike" kern="1200" cap="none" spc="0" normalizeH="0" baseline="0" noProof="0" dirty="0">
                  <a:ln>
                    <a:noFill/>
                  </a:ln>
                  <a:solidFill>
                    <a:srgbClr val="FDB549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CHÚC </a:t>
              </a:r>
              <a:r>
                <a:rPr kumimoji="0" lang="en-US" altLang="zh-CN" sz="8000" b="1" i="0" u="none" strike="noStrike" kern="1200" cap="none" spc="0" normalizeH="0" baseline="0" noProof="0" dirty="0">
                  <a:ln>
                    <a:noFill/>
                  </a:ln>
                  <a:solidFill>
                    <a:srgbClr val="3994D7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CÁC</a:t>
              </a:r>
              <a:r>
                <a:rPr kumimoji="0" lang="zh-CN" altLang="en-US" sz="8000" b="1" i="0" u="none" strike="noStrike" kern="1200" cap="none" spc="0" normalizeH="0" baseline="0" noProof="0" dirty="0">
                  <a:ln>
                    <a:noFill/>
                  </a:ln>
                  <a:solidFill>
                    <a:srgbClr val="3994D7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 </a:t>
              </a:r>
              <a:r>
                <a:rPr kumimoji="0" lang="en-US" altLang="zh-CN" sz="8000" b="1" i="0" u="none" strike="noStrike" kern="1200" cap="none" spc="0" normalizeH="0" baseline="0" noProof="0" dirty="0">
                  <a:ln>
                    <a:noFill/>
                  </a:ln>
                  <a:solidFill>
                    <a:srgbClr val="C26BE0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CON</a:t>
              </a:r>
              <a:r>
                <a:rPr kumimoji="0" lang="zh-CN" altLang="en-US" sz="8000" b="1" i="0" u="none" strike="noStrike" kern="1200" cap="none" spc="0" normalizeH="0" baseline="0" noProof="0" dirty="0">
                  <a:ln>
                    <a:noFill/>
                  </a:ln>
                  <a:solidFill>
                    <a:srgbClr val="3994D7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 </a:t>
              </a:r>
              <a:r>
                <a:rPr kumimoji="0" lang="en-US" altLang="zh-CN" sz="8000" b="1" i="0" u="none" strike="noStrike" kern="1200" cap="none" spc="0" normalizeH="0" baseline="0" noProof="0" dirty="0">
                  <a:ln>
                    <a:noFill/>
                  </a:ln>
                  <a:solidFill>
                    <a:srgbClr val="ED565B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HỌC</a:t>
              </a:r>
              <a:r>
                <a:rPr kumimoji="0" lang="en-US" altLang="zh-CN" sz="8000" b="1" i="0" u="none" strike="noStrike" kern="1200" cap="none" spc="0" normalizeH="0" baseline="0" noProof="0" dirty="0">
                  <a:ln>
                    <a:noFill/>
                  </a:ln>
                  <a:solidFill>
                    <a:srgbClr val="3994D7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 </a:t>
              </a:r>
              <a:r>
                <a:rPr kumimoji="0" lang="en-US" altLang="zh-CN" sz="8000" b="1" i="0" u="none" strike="noStrike" kern="1200" cap="none" spc="0" normalizeH="0" baseline="0" noProof="0" dirty="0">
                  <a:ln>
                    <a:noFill/>
                  </a:ln>
                  <a:solidFill>
                    <a:srgbClr val="589C36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TỐT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alphaModFix amt="9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11"/>
          <p:cNvPicPr>
            <a:picLocks noChangeAspect="1"/>
          </p:cNvPicPr>
          <p:nvPr/>
        </p:nvPicPr>
        <p:blipFill>
          <a:blip r:embed="rId3">
            <a:alphaModFix amt="40000"/>
          </a:blip>
          <a:stretch>
            <a:fillRect/>
          </a:stretch>
        </p:blipFill>
        <p:spPr>
          <a:xfrm>
            <a:off x="-12700" y="3175"/>
            <a:ext cx="12204065" cy="6851650"/>
          </a:xfrm>
          <a:prstGeom prst="rect">
            <a:avLst/>
          </a:prstGeom>
        </p:spPr>
      </p:pic>
      <p:pic>
        <p:nvPicPr>
          <p:cNvPr id="11" name="图片 10" descr="21"/>
          <p:cNvPicPr>
            <a:picLocks noChangeAspect="1"/>
          </p:cNvPicPr>
          <p:nvPr/>
        </p:nvPicPr>
        <p:blipFill>
          <a:blip r:embed="rId4">
            <a:alphaModFix amt="60000"/>
          </a:blip>
          <a:srcRect t="31019" b="30556"/>
          <a:stretch>
            <a:fillRect/>
          </a:stretch>
        </p:blipFill>
        <p:spPr>
          <a:xfrm flipH="1">
            <a:off x="0" y="2809875"/>
            <a:ext cx="12191365" cy="4031615"/>
          </a:xfrm>
          <a:prstGeom prst="rect">
            <a:avLst/>
          </a:prstGeom>
        </p:spPr>
      </p:pic>
      <p:pic>
        <p:nvPicPr>
          <p:cNvPr id="7" name="图片 6" descr="21"/>
          <p:cNvPicPr>
            <a:picLocks noChangeAspect="1"/>
          </p:cNvPicPr>
          <p:nvPr/>
        </p:nvPicPr>
        <p:blipFill>
          <a:blip r:embed="rId4"/>
          <a:srcRect b="88722"/>
          <a:stretch>
            <a:fillRect/>
          </a:stretch>
        </p:blipFill>
        <p:spPr>
          <a:xfrm>
            <a:off x="80010" y="0"/>
            <a:ext cx="12190730" cy="1250315"/>
          </a:xfrm>
          <a:prstGeom prst="rect">
            <a:avLst/>
          </a:prstGeom>
        </p:spPr>
      </p:pic>
      <p:pic>
        <p:nvPicPr>
          <p:cNvPr id="4" name="图片 3" descr="11"/>
          <p:cNvPicPr>
            <a:picLocks noChangeAspect="1"/>
          </p:cNvPicPr>
          <p:nvPr/>
        </p:nvPicPr>
        <p:blipFill>
          <a:blip r:embed="rId5"/>
          <a:srcRect b="40731"/>
          <a:stretch>
            <a:fillRect/>
          </a:stretch>
        </p:blipFill>
        <p:spPr>
          <a:xfrm>
            <a:off x="0" y="4211320"/>
            <a:ext cx="12192000" cy="2646680"/>
          </a:xfrm>
          <a:prstGeom prst="rect">
            <a:avLst/>
          </a:prstGeom>
        </p:spPr>
      </p:pic>
      <p:pic>
        <p:nvPicPr>
          <p:cNvPr id="6" name="图片 5" descr="2"/>
          <p:cNvPicPr>
            <a:picLocks noChangeAspect="1"/>
          </p:cNvPicPr>
          <p:nvPr/>
        </p:nvPicPr>
        <p:blipFill>
          <a:blip r:embed="rId6"/>
          <a:srcRect l="21094" t="52904"/>
          <a:stretch>
            <a:fillRect/>
          </a:stretch>
        </p:blipFill>
        <p:spPr>
          <a:xfrm>
            <a:off x="2571750" y="4104005"/>
            <a:ext cx="9620250" cy="2753995"/>
          </a:xfrm>
          <a:prstGeom prst="rect">
            <a:avLst/>
          </a:prstGeom>
        </p:spPr>
      </p:pic>
      <p:pic>
        <p:nvPicPr>
          <p:cNvPr id="10" name="图片 9" descr="24"/>
          <p:cNvPicPr>
            <a:picLocks noChangeAspect="1"/>
          </p:cNvPicPr>
          <p:nvPr/>
        </p:nvPicPr>
        <p:blipFill>
          <a:blip r:embed="rId7"/>
          <a:srcRect t="57806" b="21537"/>
          <a:stretch>
            <a:fillRect/>
          </a:stretch>
        </p:blipFill>
        <p:spPr>
          <a:xfrm>
            <a:off x="0" y="5441315"/>
            <a:ext cx="12191365" cy="1416685"/>
          </a:xfrm>
          <a:prstGeom prst="rect">
            <a:avLst/>
          </a:prstGeom>
        </p:spPr>
      </p:pic>
      <p:pic>
        <p:nvPicPr>
          <p:cNvPr id="14" name="图片 13" descr="588ku_7633ec5692e7ba9ebcb746cc0d92eb0e_12950199"/>
          <p:cNvPicPr>
            <a:picLocks noChangeAspect="1"/>
          </p:cNvPicPr>
          <p:nvPr/>
        </p:nvPicPr>
        <p:blipFill>
          <a:blip r:embed="rId8"/>
          <a:srcRect r="34031"/>
          <a:stretch>
            <a:fillRect/>
          </a:stretch>
        </p:blipFill>
        <p:spPr>
          <a:xfrm>
            <a:off x="8931275" y="1472565"/>
            <a:ext cx="3260725" cy="4815840"/>
          </a:xfrm>
          <a:prstGeom prst="rect">
            <a:avLst/>
          </a:prstGeom>
        </p:spPr>
      </p:pic>
      <p:pic>
        <p:nvPicPr>
          <p:cNvPr id="19" name="图片 18" descr="588ku_8fce8f2a752e40fcc7345577636406eb_12548673"/>
          <p:cNvPicPr>
            <a:picLocks noChangeAspect="1"/>
          </p:cNvPicPr>
          <p:nvPr/>
        </p:nvPicPr>
        <p:blipFill>
          <a:blip r:embed="rId9"/>
          <a:srcRect t="31336" b="8756"/>
          <a:stretch>
            <a:fillRect/>
          </a:stretch>
        </p:blipFill>
        <p:spPr>
          <a:xfrm flipH="1">
            <a:off x="111760" y="4104005"/>
            <a:ext cx="4488180" cy="2701290"/>
          </a:xfrm>
          <a:prstGeom prst="rect">
            <a:avLst/>
          </a:prstGeom>
        </p:spPr>
      </p:pic>
      <p:pic>
        <p:nvPicPr>
          <p:cNvPr id="20" name="图片 19" descr="23"/>
          <p:cNvPicPr>
            <a:picLocks noChangeAspect="1"/>
          </p:cNvPicPr>
          <p:nvPr/>
        </p:nvPicPr>
        <p:blipFill>
          <a:blip r:embed="rId10"/>
          <a:srcRect t="61343" b="17361"/>
          <a:stretch>
            <a:fillRect/>
          </a:stretch>
        </p:blipFill>
        <p:spPr>
          <a:xfrm>
            <a:off x="0" y="5222875"/>
            <a:ext cx="12190730" cy="1635125"/>
          </a:xfrm>
          <a:prstGeom prst="rect">
            <a:avLst/>
          </a:prstGeom>
        </p:spPr>
      </p:pic>
      <p:cxnSp>
        <p:nvCxnSpPr>
          <p:cNvPr id="21" name="直接连接符 20"/>
          <p:cNvCxnSpPr/>
          <p:nvPr/>
        </p:nvCxnSpPr>
        <p:spPr>
          <a:xfrm>
            <a:off x="2355850" y="3069973"/>
            <a:ext cx="7207250" cy="0"/>
          </a:xfrm>
          <a:prstGeom prst="line">
            <a:avLst/>
          </a:prstGeom>
          <a:ln w="317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C7A48F1-C177-4F0E-92CE-5A4A1BE865FE}"/>
              </a:ext>
            </a:extLst>
          </p:cNvPr>
          <p:cNvGrpSpPr/>
          <p:nvPr/>
        </p:nvGrpSpPr>
        <p:grpSpPr>
          <a:xfrm>
            <a:off x="1192308" y="1194390"/>
            <a:ext cx="10231437" cy="1875583"/>
            <a:chOff x="2214959" y="266"/>
            <a:chExt cx="9414510" cy="1875583"/>
          </a:xfrm>
        </p:grpSpPr>
        <p:sp>
          <p:nvSpPr>
            <p:cNvPr id="16" name="文本框 43">
              <a:extLst>
                <a:ext uri="{FF2B5EF4-FFF2-40B4-BE49-F238E27FC236}">
                  <a16:creationId xmlns:a16="http://schemas.microsoft.com/office/drawing/2014/main" id="{718B6CC4-39B3-4CEB-B9D3-E6D743CFD68C}"/>
                </a:ext>
              </a:extLst>
            </p:cNvPr>
            <p:cNvSpPr txBox="1"/>
            <p:nvPr/>
          </p:nvSpPr>
          <p:spPr>
            <a:xfrm>
              <a:off x="2214959" y="13801"/>
              <a:ext cx="9414510" cy="186204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1" i="0" u="none" strike="noStrike" kern="1200" cap="none" spc="0" normalizeH="0" baseline="0" noProof="0" dirty="0">
                  <a:ln w="190500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>
                    <a:glow rad="228600">
                      <a:prstClr val="white">
                        <a:alpha val="40000"/>
                      </a:prstClr>
                    </a:glow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  <a:reflection blurRad="6350" stA="55000" endA="300" endPos="45500" dir="5400000" sy="-100000" algn="bl" rotWithShape="0"/>
                  </a:effectLst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KHỞI ĐỘNG</a:t>
              </a:r>
            </a:p>
          </p:txBody>
        </p:sp>
        <p:sp>
          <p:nvSpPr>
            <p:cNvPr id="23" name="文本框 44">
              <a:extLst>
                <a:ext uri="{FF2B5EF4-FFF2-40B4-BE49-F238E27FC236}">
                  <a16:creationId xmlns:a16="http://schemas.microsoft.com/office/drawing/2014/main" id="{0E40A615-90A6-48B0-A48A-34F432A4B398}"/>
                </a:ext>
              </a:extLst>
            </p:cNvPr>
            <p:cNvSpPr txBox="1"/>
            <p:nvPr/>
          </p:nvSpPr>
          <p:spPr>
            <a:xfrm>
              <a:off x="2314834" y="266"/>
              <a:ext cx="9214759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1" i="0" u="none" strike="noStrike" kern="1200" cap="none" spc="0" normalizeH="0" baseline="0" noProof="0" dirty="0">
                  <a:ln>
                    <a:noFill/>
                  </a:ln>
                  <a:solidFill>
                    <a:srgbClr val="F3B643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KHỞI </a:t>
              </a:r>
              <a:r>
                <a:rPr kumimoji="0" lang="en-US" altLang="zh-CN" sz="11500" b="1" i="0" u="none" strike="noStrike" kern="1200" cap="none" spc="0" normalizeH="0" baseline="0" noProof="0" dirty="0">
                  <a:ln>
                    <a:noFill/>
                  </a:ln>
                  <a:solidFill>
                    <a:srgbClr val="F07C6A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ĐỘNG</a:t>
              </a:r>
              <a:endParaRPr kumimoji="0" lang="zh-CN" alt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F07C6A"/>
                </a:solidFill>
                <a:effectLst/>
                <a:uLnTx/>
                <a:uFillTx/>
                <a:latin typeface="UTM Futura Extra" panose="02040603050506020204" pitchFamily="18" charset="0"/>
                <a:ea typeface="字魂144号-朗圆体" panose="00000500000000000000" charset="-122"/>
                <a:cs typeface="+mn-c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291716" y="483235"/>
            <a:ext cx="5608568" cy="618490"/>
          </a:xfrm>
          <a:prstGeom prst="rect">
            <a:avLst/>
          </a:prstGeom>
          <a:solidFill>
            <a:srgbClr val="3994D7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Futura Extra" panose="02040603050506020204" pitchFamily="18" charset="0"/>
                <a:ea typeface="思源黑体 CN Bold" panose="020B0800000000000000" charset="-122"/>
                <a:cs typeface="+mn-cs"/>
              </a:rPr>
              <a:t>Nhìn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Futura Extra" panose="02040603050506020204" pitchFamily="18" charset="0"/>
                <a:ea typeface="思源黑体 CN Bold" panose="020B0800000000000000" charset="-122"/>
                <a:cs typeface="+mn-cs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Futura Extra" panose="02040603050506020204" pitchFamily="18" charset="0"/>
                <a:ea typeface="思源黑体 CN Bold" panose="020B0800000000000000" charset="-122"/>
                <a:cs typeface="+mn-cs"/>
              </a:rPr>
              <a:t>hình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Futura Extra" panose="02040603050506020204" pitchFamily="18" charset="0"/>
                <a:ea typeface="思源黑体 CN Bold" panose="020B0800000000000000" charset="-122"/>
                <a:cs typeface="+mn-cs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Futura Extra" panose="02040603050506020204" pitchFamily="18" charset="0"/>
                <a:ea typeface="思源黑体 CN Bold" panose="020B0800000000000000" charset="-122"/>
                <a:cs typeface="+mn-cs"/>
              </a:rPr>
              <a:t>đoán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Futura Extra" panose="02040603050506020204" pitchFamily="18" charset="0"/>
                <a:ea typeface="思源黑体 CN Bold" panose="020B0800000000000000" charset="-122"/>
                <a:cs typeface="+mn-cs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Futura Extra" panose="02040603050506020204" pitchFamily="18" charset="0"/>
                <a:ea typeface="思源黑体 CN Bold" panose="020B0800000000000000" charset="-122"/>
                <a:cs typeface="+mn-cs"/>
              </a:rPr>
              <a:t>tên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TM Futura Extra" panose="02040603050506020204" pitchFamily="18" charset="0"/>
              <a:ea typeface="思源黑体 CN Bold" panose="020B0800000000000000" charset="-122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13D890-9FDC-422E-9647-EFFFCD479E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858" y="2590264"/>
            <a:ext cx="2978857" cy="364874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9DF2EB2-3F8F-4CC8-A7DD-37BB57F2C8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5724" y="2430899"/>
            <a:ext cx="3030312" cy="364874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6259380-04AF-4103-8BF3-A3FEE8DD29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6805" y="792480"/>
            <a:ext cx="4243591" cy="265224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07B385B-910B-4DCE-81E2-C4B4401C81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284" y="1332326"/>
            <a:ext cx="4243592" cy="251587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3EE18A2C-F4A9-4DC4-93E0-7C73B5EB6101}"/>
              </a:ext>
            </a:extLst>
          </p:cNvPr>
          <p:cNvSpPr/>
          <p:nvPr/>
        </p:nvSpPr>
        <p:spPr>
          <a:xfrm>
            <a:off x="1464320" y="4010643"/>
            <a:ext cx="1981200" cy="552450"/>
          </a:xfrm>
          <a:prstGeom prst="rect">
            <a:avLst/>
          </a:prstGeom>
          <a:noFill/>
          <a:ln w="28575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Hình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chữ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nhật</a:t>
            </a:r>
            <a:endParaRPr kumimoji="0" lang="vi-V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07E5F13-B4EB-4ACB-AC13-7563A144C474}"/>
              </a:ext>
            </a:extLst>
          </p:cNvPr>
          <p:cNvSpPr/>
          <p:nvPr/>
        </p:nvSpPr>
        <p:spPr>
          <a:xfrm>
            <a:off x="4114800" y="6065520"/>
            <a:ext cx="1981200" cy="552450"/>
          </a:xfrm>
          <a:prstGeom prst="rect">
            <a:avLst/>
          </a:prstGeom>
          <a:noFill/>
          <a:ln w="28575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Hình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tam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giác</a:t>
            </a:r>
            <a:endParaRPr kumimoji="0" lang="vi-V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F19C868-D1E1-408E-8EF3-CDBF49CDE763}"/>
              </a:ext>
            </a:extLst>
          </p:cNvPr>
          <p:cNvSpPr/>
          <p:nvPr/>
        </p:nvSpPr>
        <p:spPr>
          <a:xfrm>
            <a:off x="7374836" y="6065520"/>
            <a:ext cx="1981200" cy="552450"/>
          </a:xfrm>
          <a:prstGeom prst="rect">
            <a:avLst/>
          </a:prstGeom>
          <a:noFill/>
          <a:ln w="28575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Hình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thang</a:t>
            </a:r>
            <a:endParaRPr kumimoji="0" lang="vi-V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34AE72AC-27E8-4570-BBB5-5DC0ACE652AA}"/>
              </a:ext>
            </a:extLst>
          </p:cNvPr>
          <p:cNvSpPr/>
          <p:nvPr/>
        </p:nvSpPr>
        <p:spPr>
          <a:xfrm>
            <a:off x="9747922" y="3514821"/>
            <a:ext cx="789450" cy="552450"/>
          </a:xfrm>
          <a:prstGeom prst="rect">
            <a:avLst/>
          </a:prstGeom>
          <a:noFill/>
          <a:ln w="28575">
            <a:solidFill>
              <a:schemeClr val="bg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?</a:t>
            </a:r>
            <a:endParaRPr kumimoji="0" lang="vi-VN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500"/>
                            </p:stCondLst>
                            <p:childTnLst>
                              <p:par>
                                <p:cTn id="4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6500"/>
                            </p:stCondLst>
                            <p:childTnLst>
                              <p:par>
                                <p:cTn id="6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12" grpId="0" animBg="1"/>
      <p:bldP spid="13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alphaModFix amt="90000"/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11"/>
          <p:cNvPicPr>
            <a:picLocks noChangeAspect="1"/>
          </p:cNvPicPr>
          <p:nvPr/>
        </p:nvPicPr>
        <p:blipFill>
          <a:blip r:embed="rId3">
            <a:alphaModFix amt="40000"/>
          </a:blip>
          <a:stretch>
            <a:fillRect/>
          </a:stretch>
        </p:blipFill>
        <p:spPr>
          <a:xfrm>
            <a:off x="-12700" y="3175"/>
            <a:ext cx="12204065" cy="6851650"/>
          </a:xfrm>
          <a:prstGeom prst="rect">
            <a:avLst/>
          </a:prstGeom>
        </p:spPr>
      </p:pic>
      <p:pic>
        <p:nvPicPr>
          <p:cNvPr id="11" name="图片 10" descr="21"/>
          <p:cNvPicPr>
            <a:picLocks noChangeAspect="1"/>
          </p:cNvPicPr>
          <p:nvPr/>
        </p:nvPicPr>
        <p:blipFill>
          <a:blip r:embed="rId4">
            <a:alphaModFix amt="60000"/>
          </a:blip>
          <a:srcRect t="31019" b="30556"/>
          <a:stretch>
            <a:fillRect/>
          </a:stretch>
        </p:blipFill>
        <p:spPr>
          <a:xfrm flipH="1">
            <a:off x="0" y="2809875"/>
            <a:ext cx="12191365" cy="4031615"/>
          </a:xfrm>
          <a:prstGeom prst="rect">
            <a:avLst/>
          </a:prstGeom>
        </p:spPr>
      </p:pic>
      <p:pic>
        <p:nvPicPr>
          <p:cNvPr id="7" name="图片 6" descr="21"/>
          <p:cNvPicPr>
            <a:picLocks noChangeAspect="1"/>
          </p:cNvPicPr>
          <p:nvPr/>
        </p:nvPicPr>
        <p:blipFill>
          <a:blip r:embed="rId4"/>
          <a:srcRect b="88722"/>
          <a:stretch>
            <a:fillRect/>
          </a:stretch>
        </p:blipFill>
        <p:spPr>
          <a:xfrm>
            <a:off x="0" y="0"/>
            <a:ext cx="12190730" cy="1250315"/>
          </a:xfrm>
          <a:prstGeom prst="rect">
            <a:avLst/>
          </a:prstGeom>
        </p:spPr>
      </p:pic>
      <p:pic>
        <p:nvPicPr>
          <p:cNvPr id="6" name="图片 5" descr="11"/>
          <p:cNvPicPr>
            <a:picLocks noChangeAspect="1"/>
          </p:cNvPicPr>
          <p:nvPr/>
        </p:nvPicPr>
        <p:blipFill>
          <a:blip r:embed="rId5"/>
          <a:srcRect b="40731"/>
          <a:stretch>
            <a:fillRect/>
          </a:stretch>
        </p:blipFill>
        <p:spPr>
          <a:xfrm>
            <a:off x="0" y="4211320"/>
            <a:ext cx="12192000" cy="2646680"/>
          </a:xfrm>
          <a:prstGeom prst="rect">
            <a:avLst/>
          </a:prstGeom>
        </p:spPr>
      </p:pic>
      <p:pic>
        <p:nvPicPr>
          <p:cNvPr id="10" name="图片 9" descr="2"/>
          <p:cNvPicPr>
            <a:picLocks noChangeAspect="1"/>
          </p:cNvPicPr>
          <p:nvPr/>
        </p:nvPicPr>
        <p:blipFill>
          <a:blip r:embed="rId6"/>
          <a:srcRect l="21094" t="52904"/>
          <a:stretch>
            <a:fillRect/>
          </a:stretch>
        </p:blipFill>
        <p:spPr>
          <a:xfrm>
            <a:off x="2571750" y="4104005"/>
            <a:ext cx="9620250" cy="2753995"/>
          </a:xfrm>
          <a:prstGeom prst="rect">
            <a:avLst/>
          </a:prstGeom>
        </p:spPr>
      </p:pic>
      <p:pic>
        <p:nvPicPr>
          <p:cNvPr id="14" name="图片 13" descr="24"/>
          <p:cNvPicPr>
            <a:picLocks noChangeAspect="1"/>
          </p:cNvPicPr>
          <p:nvPr/>
        </p:nvPicPr>
        <p:blipFill>
          <a:blip r:embed="rId7"/>
          <a:srcRect t="57806" b="21537"/>
          <a:stretch>
            <a:fillRect/>
          </a:stretch>
        </p:blipFill>
        <p:spPr>
          <a:xfrm>
            <a:off x="0" y="5441315"/>
            <a:ext cx="12191365" cy="1416685"/>
          </a:xfrm>
          <a:prstGeom prst="rect">
            <a:avLst/>
          </a:prstGeom>
        </p:spPr>
      </p:pic>
      <p:pic>
        <p:nvPicPr>
          <p:cNvPr id="23" name="图片 22" descr="588ku_7633ec5692e7ba9ebcb746cc0d92eb0e_12950199"/>
          <p:cNvPicPr>
            <a:picLocks noChangeAspect="1"/>
          </p:cNvPicPr>
          <p:nvPr/>
        </p:nvPicPr>
        <p:blipFill>
          <a:blip r:embed="rId8"/>
          <a:srcRect r="34031"/>
          <a:stretch>
            <a:fillRect/>
          </a:stretch>
        </p:blipFill>
        <p:spPr>
          <a:xfrm>
            <a:off x="8931275" y="1472565"/>
            <a:ext cx="3260725" cy="4815840"/>
          </a:xfrm>
          <a:prstGeom prst="rect">
            <a:avLst/>
          </a:prstGeom>
        </p:spPr>
      </p:pic>
      <p:pic>
        <p:nvPicPr>
          <p:cNvPr id="24" name="图片 23" descr="588ku_8fce8f2a752e40fcc7345577636406eb_12548673"/>
          <p:cNvPicPr>
            <a:picLocks noChangeAspect="1"/>
          </p:cNvPicPr>
          <p:nvPr/>
        </p:nvPicPr>
        <p:blipFill>
          <a:blip r:embed="rId9"/>
          <a:srcRect t="31336" b="8756"/>
          <a:stretch>
            <a:fillRect/>
          </a:stretch>
        </p:blipFill>
        <p:spPr>
          <a:xfrm flipH="1">
            <a:off x="111760" y="4104005"/>
            <a:ext cx="4488180" cy="2701290"/>
          </a:xfrm>
          <a:prstGeom prst="rect">
            <a:avLst/>
          </a:prstGeom>
        </p:spPr>
      </p:pic>
      <p:pic>
        <p:nvPicPr>
          <p:cNvPr id="25" name="图片 24" descr="23"/>
          <p:cNvPicPr>
            <a:picLocks noChangeAspect="1"/>
          </p:cNvPicPr>
          <p:nvPr/>
        </p:nvPicPr>
        <p:blipFill>
          <a:blip r:embed="rId10"/>
          <a:srcRect t="61343" b="17361"/>
          <a:stretch>
            <a:fillRect/>
          </a:stretch>
        </p:blipFill>
        <p:spPr>
          <a:xfrm>
            <a:off x="0" y="5222875"/>
            <a:ext cx="12190730" cy="1635125"/>
          </a:xfrm>
          <a:prstGeom prst="rect">
            <a:avLst/>
          </a:prstGeom>
        </p:spPr>
      </p:pic>
      <p:cxnSp>
        <p:nvCxnSpPr>
          <p:cNvPr id="26" name="直接连接符 25"/>
          <p:cNvCxnSpPr/>
          <p:nvPr/>
        </p:nvCxnSpPr>
        <p:spPr>
          <a:xfrm>
            <a:off x="2492375" y="3429000"/>
            <a:ext cx="7207250" cy="0"/>
          </a:xfrm>
          <a:prstGeom prst="line">
            <a:avLst/>
          </a:prstGeom>
          <a:ln w="31750">
            <a:solidFill>
              <a:schemeClr val="bg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组合 42">
            <a:extLst>
              <a:ext uri="{FF2B5EF4-FFF2-40B4-BE49-F238E27FC236}">
                <a16:creationId xmlns:a16="http://schemas.microsoft.com/office/drawing/2014/main" id="{5300C802-CC78-42A1-9531-094DEBE2E38A}"/>
              </a:ext>
            </a:extLst>
          </p:cNvPr>
          <p:cNvGrpSpPr/>
          <p:nvPr/>
        </p:nvGrpSpPr>
        <p:grpSpPr>
          <a:xfrm>
            <a:off x="1247139" y="1766570"/>
            <a:ext cx="9314498" cy="3638550"/>
            <a:chOff x="4338" y="2905"/>
            <a:chExt cx="13998" cy="5730"/>
          </a:xfrm>
        </p:grpSpPr>
        <p:sp>
          <p:nvSpPr>
            <p:cNvPr id="18" name="文本框 43">
              <a:extLst>
                <a:ext uri="{FF2B5EF4-FFF2-40B4-BE49-F238E27FC236}">
                  <a16:creationId xmlns:a16="http://schemas.microsoft.com/office/drawing/2014/main" id="{0C6B981F-04F8-4F0B-B242-27D5BD13F82D}"/>
                </a:ext>
              </a:extLst>
            </p:cNvPr>
            <p:cNvSpPr txBox="1"/>
            <p:nvPr/>
          </p:nvSpPr>
          <p:spPr>
            <a:xfrm>
              <a:off x="4338" y="2905"/>
              <a:ext cx="13998" cy="2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1" i="0" u="none" strike="noStrike" kern="1200" cap="none" spc="0" normalizeH="0" baseline="0" noProof="0" dirty="0">
                  <a:ln w="130175">
                    <a:solidFill>
                      <a:prstClr val="white"/>
                    </a:solidFill>
                  </a:ln>
                  <a:solidFill>
                    <a:prstClr val="white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KHÁM PHÁ</a:t>
              </a:r>
              <a:endParaRPr kumimoji="0" lang="zh-CN" altLang="en-US" sz="11500" b="1" i="0" u="none" strike="noStrike" kern="1200" cap="none" spc="0" normalizeH="0" baseline="0" noProof="0" dirty="0">
                <a:ln w="130175"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UTM Futura Extra" panose="02040603050506020204" pitchFamily="18" charset="0"/>
                <a:ea typeface="字魂144号-朗圆体" panose="00000500000000000000" charset="-122"/>
                <a:cs typeface="+mn-cs"/>
              </a:endParaRPr>
            </a:p>
          </p:txBody>
        </p:sp>
        <p:sp>
          <p:nvSpPr>
            <p:cNvPr id="19" name="文本框 44">
              <a:extLst>
                <a:ext uri="{FF2B5EF4-FFF2-40B4-BE49-F238E27FC236}">
                  <a16:creationId xmlns:a16="http://schemas.microsoft.com/office/drawing/2014/main" id="{39AA77AB-2952-4892-AFB4-DE14D3573E7F}"/>
                </a:ext>
              </a:extLst>
            </p:cNvPr>
            <p:cNvSpPr txBox="1"/>
            <p:nvPr/>
          </p:nvSpPr>
          <p:spPr>
            <a:xfrm>
              <a:off x="4486" y="2916"/>
              <a:ext cx="13701" cy="5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11500" b="1" i="0" u="none" strike="noStrike" kern="1200" cap="none" spc="0" normalizeH="0" baseline="0" noProof="0" dirty="0">
                  <a:ln>
                    <a:noFill/>
                  </a:ln>
                  <a:solidFill>
                    <a:srgbClr val="FDB549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KHÁM </a:t>
              </a:r>
              <a:r>
                <a:rPr kumimoji="0" lang="en-US" altLang="zh-CN" sz="11500" b="1" i="0" u="none" strike="noStrike" kern="1200" cap="none" spc="0" normalizeH="0" baseline="0" noProof="0" dirty="0">
                  <a:ln>
                    <a:noFill/>
                  </a:ln>
                  <a:solidFill>
                    <a:srgbClr val="3994D7"/>
                  </a:solidFill>
                  <a:effectLst/>
                  <a:uLnTx/>
                  <a:uFillTx/>
                  <a:latin typeface="UTM Futura Extra" panose="02040603050506020204" pitchFamily="18" charset="0"/>
                  <a:ea typeface="字魂144号-朗圆体" panose="00000500000000000000" charset="-122"/>
                  <a:cs typeface="+mn-cs"/>
                </a:rPr>
                <a:t>PHÁ</a:t>
              </a:r>
              <a:endParaRPr kumimoji="0" lang="zh-CN" alt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3994D7"/>
                </a:solidFill>
                <a:effectLst/>
                <a:uLnTx/>
                <a:uFillTx/>
                <a:latin typeface="UTM Futura Extra" panose="02040603050506020204" pitchFamily="18" charset="0"/>
                <a:ea typeface="字魂144号-朗圆体" panose="00000500000000000000" charset="-122"/>
                <a:cs typeface="+mn-cs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045A8C6-9C73-4EAD-BCEB-77B3BAFDC566}"/>
              </a:ext>
            </a:extLst>
          </p:cNvPr>
          <p:cNvSpPr/>
          <p:nvPr/>
        </p:nvSpPr>
        <p:spPr>
          <a:xfrm rot="2701801">
            <a:off x="6622331" y="1507177"/>
            <a:ext cx="3060000" cy="3060000"/>
          </a:xfrm>
          <a:prstGeom prst="rect">
            <a:avLst/>
          </a:prstGeom>
          <a:solidFill>
            <a:srgbClr val="C26BE0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E3D3DB-3A4A-44B1-95FD-8F208239835E}"/>
              </a:ext>
            </a:extLst>
          </p:cNvPr>
          <p:cNvSpPr/>
          <p:nvPr/>
        </p:nvSpPr>
        <p:spPr>
          <a:xfrm rot="2701801">
            <a:off x="6809186" y="1033711"/>
            <a:ext cx="3987204" cy="4006928"/>
          </a:xfrm>
          <a:custGeom>
            <a:avLst/>
            <a:gdLst>
              <a:gd name="connsiteX0" fmla="*/ 0 w 3060000"/>
              <a:gd name="connsiteY0" fmla="*/ 0 h 3060000"/>
              <a:gd name="connsiteX1" fmla="*/ 3060000 w 3060000"/>
              <a:gd name="connsiteY1" fmla="*/ 0 h 3060000"/>
              <a:gd name="connsiteX2" fmla="*/ 3060000 w 3060000"/>
              <a:gd name="connsiteY2" fmla="*/ 3060000 h 3060000"/>
              <a:gd name="connsiteX3" fmla="*/ 0 w 3060000"/>
              <a:gd name="connsiteY3" fmla="*/ 3060000 h 3060000"/>
              <a:gd name="connsiteX4" fmla="*/ 0 w 3060000"/>
              <a:gd name="connsiteY4" fmla="*/ 0 h 3060000"/>
              <a:gd name="connsiteX0" fmla="*/ 0 w 3987204"/>
              <a:gd name="connsiteY0" fmla="*/ 946928 h 4006928"/>
              <a:gd name="connsiteX1" fmla="*/ 3987204 w 3987204"/>
              <a:gd name="connsiteY1" fmla="*/ 0 h 4006928"/>
              <a:gd name="connsiteX2" fmla="*/ 3060000 w 3987204"/>
              <a:gd name="connsiteY2" fmla="*/ 4006928 h 4006928"/>
              <a:gd name="connsiteX3" fmla="*/ 0 w 3987204"/>
              <a:gd name="connsiteY3" fmla="*/ 4006928 h 4006928"/>
              <a:gd name="connsiteX4" fmla="*/ 0 w 3987204"/>
              <a:gd name="connsiteY4" fmla="*/ 946928 h 4006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87204" h="4006928">
                <a:moveTo>
                  <a:pt x="0" y="946928"/>
                </a:moveTo>
                <a:lnTo>
                  <a:pt x="3987204" y="0"/>
                </a:lnTo>
                <a:lnTo>
                  <a:pt x="3060000" y="4006928"/>
                </a:lnTo>
                <a:lnTo>
                  <a:pt x="0" y="4006928"/>
                </a:lnTo>
                <a:lnTo>
                  <a:pt x="0" y="946928"/>
                </a:lnTo>
                <a:close/>
              </a:path>
            </a:pathLst>
          </a:custGeom>
          <a:solidFill>
            <a:srgbClr val="C26BE0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B6334735-2BE0-405C-BDC0-9A4F0D512198}"/>
              </a:ext>
            </a:extLst>
          </p:cNvPr>
          <p:cNvSpPr/>
          <p:nvPr/>
        </p:nvSpPr>
        <p:spPr>
          <a:xfrm rot="2701801">
            <a:off x="5686548" y="574305"/>
            <a:ext cx="4905052" cy="4925738"/>
          </a:xfrm>
          <a:custGeom>
            <a:avLst/>
            <a:gdLst>
              <a:gd name="connsiteX0" fmla="*/ 0 w 3060000"/>
              <a:gd name="connsiteY0" fmla="*/ 0 h 3060000"/>
              <a:gd name="connsiteX1" fmla="*/ 3060000 w 3060000"/>
              <a:gd name="connsiteY1" fmla="*/ 0 h 3060000"/>
              <a:gd name="connsiteX2" fmla="*/ 3060000 w 3060000"/>
              <a:gd name="connsiteY2" fmla="*/ 3060000 h 3060000"/>
              <a:gd name="connsiteX3" fmla="*/ 0 w 3060000"/>
              <a:gd name="connsiteY3" fmla="*/ 3060000 h 3060000"/>
              <a:gd name="connsiteX4" fmla="*/ 0 w 3060000"/>
              <a:gd name="connsiteY4" fmla="*/ 0 h 3060000"/>
              <a:gd name="connsiteX0" fmla="*/ 0 w 3987204"/>
              <a:gd name="connsiteY0" fmla="*/ 946928 h 4006928"/>
              <a:gd name="connsiteX1" fmla="*/ 3987204 w 3987204"/>
              <a:gd name="connsiteY1" fmla="*/ 0 h 4006928"/>
              <a:gd name="connsiteX2" fmla="*/ 3060000 w 3987204"/>
              <a:gd name="connsiteY2" fmla="*/ 4006928 h 4006928"/>
              <a:gd name="connsiteX3" fmla="*/ 0 w 3987204"/>
              <a:gd name="connsiteY3" fmla="*/ 4006928 h 4006928"/>
              <a:gd name="connsiteX4" fmla="*/ 0 w 3987204"/>
              <a:gd name="connsiteY4" fmla="*/ 946928 h 4006928"/>
              <a:gd name="connsiteX0" fmla="*/ 917848 w 4905052"/>
              <a:gd name="connsiteY0" fmla="*/ 946928 h 4925738"/>
              <a:gd name="connsiteX1" fmla="*/ 4905052 w 4905052"/>
              <a:gd name="connsiteY1" fmla="*/ 0 h 4925738"/>
              <a:gd name="connsiteX2" fmla="*/ 3977848 w 4905052"/>
              <a:gd name="connsiteY2" fmla="*/ 4006928 h 4925738"/>
              <a:gd name="connsiteX3" fmla="*/ 0 w 4905052"/>
              <a:gd name="connsiteY3" fmla="*/ 4925738 h 4925738"/>
              <a:gd name="connsiteX4" fmla="*/ 917848 w 4905052"/>
              <a:gd name="connsiteY4" fmla="*/ 946928 h 4925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5052" h="4925738">
                <a:moveTo>
                  <a:pt x="917848" y="946928"/>
                </a:moveTo>
                <a:lnTo>
                  <a:pt x="4905052" y="0"/>
                </a:lnTo>
                <a:lnTo>
                  <a:pt x="3977848" y="4006928"/>
                </a:lnTo>
                <a:lnTo>
                  <a:pt x="0" y="4925738"/>
                </a:lnTo>
                <a:lnTo>
                  <a:pt x="917848" y="946928"/>
                </a:lnTo>
                <a:close/>
              </a:path>
            </a:pathLst>
          </a:custGeom>
          <a:solidFill>
            <a:srgbClr val="C26BE0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669D085-432B-4DBE-A186-AE981F3C6EB8}"/>
              </a:ext>
            </a:extLst>
          </p:cNvPr>
          <p:cNvSpPr/>
          <p:nvPr/>
        </p:nvSpPr>
        <p:spPr>
          <a:xfrm>
            <a:off x="6511960" y="5366080"/>
            <a:ext cx="3254227" cy="6184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UTM Futura Extra" panose="02040603050506020204" pitchFamily="18" charset="0"/>
                <a:ea typeface="思源黑体 CN Bold" panose="020B0800000000000000" charset="-122"/>
                <a:cs typeface="+mn-cs"/>
              </a:rPr>
              <a:t>Hình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UTM Futura Extra" panose="02040603050506020204" pitchFamily="18" charset="0"/>
                <a:ea typeface="思源黑体 CN Bold" panose="020B0800000000000000" charset="-122"/>
                <a:cs typeface="+mn-cs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UTM Futura Extra" panose="02040603050506020204" pitchFamily="18" charset="0"/>
                <a:ea typeface="思源黑体 CN Bold" panose="020B0800000000000000" charset="-122"/>
                <a:cs typeface="+mn-cs"/>
              </a:rPr>
              <a:t>vuông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UTM Futura Extra" panose="02040603050506020204" pitchFamily="18" charset="0"/>
              <a:ea typeface="思源黑体 CN Bold" panose="020B0800000000000000" charset="-122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0C62613-AE4A-490F-86DA-0509184E9DDB}"/>
              </a:ext>
            </a:extLst>
          </p:cNvPr>
          <p:cNvSpPr txBox="1"/>
          <p:nvPr/>
        </p:nvSpPr>
        <p:spPr>
          <a:xfrm>
            <a:off x="823426" y="1929181"/>
            <a:ext cx="40097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Kéo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dài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của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vuông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10AB92-7AC3-436A-B9DA-569B468D3992}"/>
              </a:ext>
            </a:extLst>
          </p:cNvPr>
          <p:cNvSpPr txBox="1"/>
          <p:nvPr/>
        </p:nvSpPr>
        <p:spPr>
          <a:xfrm>
            <a:off x="509581" y="3037174"/>
            <a:ext cx="432749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sẽ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được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một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mới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gọi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là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thoi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1" name="矩形 4">
            <a:extLst>
              <a:ext uri="{FF2B5EF4-FFF2-40B4-BE49-F238E27FC236}">
                <a16:creationId xmlns:a16="http://schemas.microsoft.com/office/drawing/2014/main" id="{5459D1B9-53A1-48B8-AA27-E0B87957FEEC}"/>
              </a:ext>
            </a:extLst>
          </p:cNvPr>
          <p:cNvSpPr/>
          <p:nvPr/>
        </p:nvSpPr>
        <p:spPr>
          <a:xfrm>
            <a:off x="6519138" y="5389749"/>
            <a:ext cx="3254227" cy="618490"/>
          </a:xfrm>
          <a:prstGeom prst="rect">
            <a:avLst/>
          </a:prstGeom>
          <a:solidFill>
            <a:srgbClr val="D19BD0"/>
          </a:solid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UTM Futura Extra" panose="02040603050506020204" pitchFamily="18" charset="0"/>
                <a:ea typeface="思源黑体 CN Bold" panose="020B0800000000000000" charset="-122"/>
                <a:cs typeface="+mn-cs"/>
              </a:rPr>
              <a:t>Hình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UTM Futura Extra" panose="02040603050506020204" pitchFamily="18" charset="0"/>
                <a:ea typeface="思源黑体 CN Bold" panose="020B0800000000000000" charset="-122"/>
                <a:cs typeface="+mn-cs"/>
              </a:rPr>
              <a:t> </a:t>
            </a:r>
            <a:r>
              <a:rPr kumimoji="0" lang="en-US" altLang="zh-CN" sz="3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UTM Futura Extra" panose="02040603050506020204" pitchFamily="18" charset="0"/>
                <a:ea typeface="思源黑体 CN Bold" panose="020B0800000000000000" charset="-122"/>
                <a:cs typeface="+mn-cs"/>
              </a:rPr>
              <a:t>thoi</a:t>
            </a:r>
            <a:endParaRPr kumimoji="0" lang="zh-CN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UTM Futura Extra" panose="02040603050506020204" pitchFamily="18" charset="0"/>
              <a:ea typeface="思源黑体 CN Bold" panose="020B0800000000000000" charset="-122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0A2F11-239C-4675-BDB8-984EFFB0D48A}"/>
              </a:ext>
            </a:extLst>
          </p:cNvPr>
          <p:cNvSpPr txBox="1"/>
          <p:nvPr/>
        </p:nvSpPr>
        <p:spPr>
          <a:xfrm>
            <a:off x="727328" y="1282850"/>
            <a:ext cx="40097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Cho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vuông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517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  <p:bldP spid="10" grpId="0" animBg="1"/>
      <p:bldP spid="5" grpId="0" animBg="1"/>
      <p:bldP spid="6" grpId="0"/>
      <p:bldP spid="7" grpId="0"/>
      <p:bldP spid="11" grpId="0" animBg="1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8B662522-1B67-48F9-A606-8941EF6B9064}"/>
              </a:ext>
            </a:extLst>
          </p:cNvPr>
          <p:cNvGrpSpPr/>
          <p:nvPr/>
        </p:nvGrpSpPr>
        <p:grpSpPr>
          <a:xfrm>
            <a:off x="2173355" y="355587"/>
            <a:ext cx="7997411" cy="1306347"/>
            <a:chOff x="2173355" y="355587"/>
            <a:chExt cx="7997411" cy="1306347"/>
          </a:xfrm>
        </p:grpSpPr>
        <p:sp>
          <p:nvSpPr>
            <p:cNvPr id="6" name="矩形: 对角圆角 5"/>
            <p:cNvSpPr/>
            <p:nvPr/>
          </p:nvSpPr>
          <p:spPr>
            <a:xfrm>
              <a:off x="2173355" y="355587"/>
              <a:ext cx="7997411" cy="1306347"/>
            </a:xfrm>
            <a:prstGeom prst="round2DiagRect">
              <a:avLst>
                <a:gd name="adj1" fmla="val 27682"/>
                <a:gd name="adj2" fmla="val 0"/>
              </a:avLst>
            </a:prstGeom>
            <a:noFill/>
            <a:ln w="38100">
              <a:solidFill>
                <a:srgbClr val="FDB54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+mn-cs"/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84C257D3-D0A3-4E14-957E-DD527ED2CD37}"/>
                </a:ext>
              </a:extLst>
            </p:cNvPr>
            <p:cNvSpPr txBox="1"/>
            <p:nvPr/>
          </p:nvSpPr>
          <p:spPr>
            <a:xfrm>
              <a:off x="2173356" y="461605"/>
              <a:ext cx="7845287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Trong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cuộc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sống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,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em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đã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từng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nhìn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thấy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vật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gì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có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dạng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hình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thoi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?</a:t>
              </a:r>
              <a:endPara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FB86646D-DF87-4058-900C-48FBAE98AB8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61" t="13913" r="2726" b="14782"/>
          <a:stretch/>
        </p:blipFill>
        <p:spPr>
          <a:xfrm>
            <a:off x="7770823" y="2021398"/>
            <a:ext cx="3737113" cy="3363402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F51B4E2-B441-4963-B33E-F2D902F7FB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1926" y="1913726"/>
            <a:ext cx="3471074" cy="3471074"/>
          </a:xfrm>
          <a:prstGeom prst="round2DiagRect">
            <a:avLst>
              <a:gd name="adj1" fmla="val 16667"/>
              <a:gd name="adj2" fmla="val 400"/>
            </a:avLst>
          </a:prstGeom>
          <a:ln w="381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6791CD9-CB85-46FB-858E-FF3010C998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023" r="14818"/>
          <a:stretch/>
        </p:blipFill>
        <p:spPr>
          <a:xfrm>
            <a:off x="569526" y="2021398"/>
            <a:ext cx="3207657" cy="3429000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3A3E7AD-92E9-4F48-9DF8-6BD4EA10F07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63" b="16388"/>
          <a:stretch/>
        </p:blipFill>
        <p:spPr>
          <a:xfrm>
            <a:off x="1054705" y="352112"/>
            <a:ext cx="3933371" cy="3813629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0033864-B2BF-4089-9FA3-4142CD8D00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429" y="4441371"/>
            <a:ext cx="5171925" cy="1939472"/>
          </a:xfrm>
          <a:prstGeom prst="round2DiagRect">
            <a:avLst>
              <a:gd name="adj1" fmla="val 16667"/>
              <a:gd name="adj2" fmla="val 0"/>
            </a:avLst>
          </a:prstGeom>
          <a:ln w="28575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A62997-3438-4CC8-834A-7BDA0A5492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7656" y="477157"/>
            <a:ext cx="5238225" cy="368858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49C577-ECAF-437A-AA1B-63EC232A964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905" t="23492" r="14757" b="20899"/>
          <a:stretch/>
        </p:blipFill>
        <p:spPr>
          <a:xfrm>
            <a:off x="5747656" y="4365136"/>
            <a:ext cx="5573487" cy="2091942"/>
          </a:xfrm>
          <a:prstGeom prst="round2DiagRect">
            <a:avLst>
              <a:gd name="adj1" fmla="val 16667"/>
              <a:gd name="adj2" fmla="val 0"/>
            </a:avLst>
          </a:prstGeom>
          <a:ln w="1905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82790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588ku_8fce8f2a752e40fcc7345577636406eb_1254867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48" y="5011064"/>
            <a:ext cx="2313510" cy="2313510"/>
          </a:xfrm>
          <a:prstGeom prst="rect">
            <a:avLst/>
          </a:prstGeom>
        </p:spPr>
      </p:pic>
      <p:sp>
        <p:nvSpPr>
          <p:cNvPr id="6" name="Rectangle 8">
            <a:extLst>
              <a:ext uri="{FF2B5EF4-FFF2-40B4-BE49-F238E27FC236}">
                <a16:creationId xmlns:a16="http://schemas.microsoft.com/office/drawing/2014/main" id="{2645879F-A231-43DE-9CE3-2AA6B628AD5B}"/>
              </a:ext>
            </a:extLst>
          </p:cNvPr>
          <p:cNvSpPr/>
          <p:nvPr/>
        </p:nvSpPr>
        <p:spPr>
          <a:xfrm rot="2701801">
            <a:off x="5770889" y="635073"/>
            <a:ext cx="4978343" cy="4980895"/>
          </a:xfrm>
          <a:custGeom>
            <a:avLst/>
            <a:gdLst>
              <a:gd name="connsiteX0" fmla="*/ 0 w 3060000"/>
              <a:gd name="connsiteY0" fmla="*/ 0 h 3060000"/>
              <a:gd name="connsiteX1" fmla="*/ 3060000 w 3060000"/>
              <a:gd name="connsiteY1" fmla="*/ 0 h 3060000"/>
              <a:gd name="connsiteX2" fmla="*/ 3060000 w 3060000"/>
              <a:gd name="connsiteY2" fmla="*/ 3060000 h 3060000"/>
              <a:gd name="connsiteX3" fmla="*/ 0 w 3060000"/>
              <a:gd name="connsiteY3" fmla="*/ 3060000 h 3060000"/>
              <a:gd name="connsiteX4" fmla="*/ 0 w 3060000"/>
              <a:gd name="connsiteY4" fmla="*/ 0 h 3060000"/>
              <a:gd name="connsiteX0" fmla="*/ 0 w 3987204"/>
              <a:gd name="connsiteY0" fmla="*/ 946928 h 4006928"/>
              <a:gd name="connsiteX1" fmla="*/ 3987204 w 3987204"/>
              <a:gd name="connsiteY1" fmla="*/ 0 h 4006928"/>
              <a:gd name="connsiteX2" fmla="*/ 3060000 w 3987204"/>
              <a:gd name="connsiteY2" fmla="*/ 4006928 h 4006928"/>
              <a:gd name="connsiteX3" fmla="*/ 0 w 3987204"/>
              <a:gd name="connsiteY3" fmla="*/ 4006928 h 4006928"/>
              <a:gd name="connsiteX4" fmla="*/ 0 w 3987204"/>
              <a:gd name="connsiteY4" fmla="*/ 946928 h 4006928"/>
              <a:gd name="connsiteX0" fmla="*/ 917848 w 4905052"/>
              <a:gd name="connsiteY0" fmla="*/ 946928 h 4925738"/>
              <a:gd name="connsiteX1" fmla="*/ 4905052 w 4905052"/>
              <a:gd name="connsiteY1" fmla="*/ 0 h 4925738"/>
              <a:gd name="connsiteX2" fmla="*/ 3977848 w 4905052"/>
              <a:gd name="connsiteY2" fmla="*/ 4006928 h 4925738"/>
              <a:gd name="connsiteX3" fmla="*/ 0 w 4905052"/>
              <a:gd name="connsiteY3" fmla="*/ 4925738 h 4925738"/>
              <a:gd name="connsiteX4" fmla="*/ 917848 w 4905052"/>
              <a:gd name="connsiteY4" fmla="*/ 946928 h 49257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05052" h="4925738">
                <a:moveTo>
                  <a:pt x="917848" y="946928"/>
                </a:moveTo>
                <a:lnTo>
                  <a:pt x="4905052" y="0"/>
                </a:lnTo>
                <a:lnTo>
                  <a:pt x="3977848" y="4006928"/>
                </a:lnTo>
                <a:lnTo>
                  <a:pt x="0" y="4925738"/>
                </a:lnTo>
                <a:lnTo>
                  <a:pt x="917848" y="946928"/>
                </a:lnTo>
                <a:close/>
              </a:path>
            </a:pathLst>
          </a:custGeom>
          <a:solidFill>
            <a:schemeClr val="bg1"/>
          </a:solidFill>
          <a:ln w="57150">
            <a:solidFill>
              <a:srgbClr val="97372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ea typeface="微软雅黑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6A0F17D-41FF-4253-A211-4857E4EFD892}"/>
              </a:ext>
            </a:extLst>
          </p:cNvPr>
          <p:cNvSpPr txBox="1"/>
          <p:nvPr/>
        </p:nvSpPr>
        <p:spPr>
          <a:xfrm>
            <a:off x="8009589" y="409059"/>
            <a:ext cx="5469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B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3E036B7-C877-452E-8DD6-B5E7C697992C}"/>
              </a:ext>
            </a:extLst>
          </p:cNvPr>
          <p:cNvSpPr txBox="1"/>
          <p:nvPr/>
        </p:nvSpPr>
        <p:spPr>
          <a:xfrm>
            <a:off x="4311153" y="2682309"/>
            <a:ext cx="5602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A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D0FADFD-A861-40E8-90C7-9DA798CF383F}"/>
              </a:ext>
            </a:extLst>
          </p:cNvPr>
          <p:cNvSpPr txBox="1"/>
          <p:nvPr/>
        </p:nvSpPr>
        <p:spPr>
          <a:xfrm>
            <a:off x="11443041" y="2522651"/>
            <a:ext cx="5602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1ED2B53-1DAB-4C49-A0B1-0D77A722B013}"/>
              </a:ext>
            </a:extLst>
          </p:cNvPr>
          <p:cNvSpPr txBox="1"/>
          <p:nvPr/>
        </p:nvSpPr>
        <p:spPr>
          <a:xfrm>
            <a:off x="7980730" y="5339773"/>
            <a:ext cx="56023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D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B093772-5CC4-4784-A74B-456A2A9B6C6E}"/>
              </a:ext>
            </a:extLst>
          </p:cNvPr>
          <p:cNvSpPr txBox="1"/>
          <p:nvPr/>
        </p:nvSpPr>
        <p:spPr>
          <a:xfrm>
            <a:off x="6035071" y="5756975"/>
            <a:ext cx="4412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4764E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Hình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4764E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4764E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thoi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4764E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ABCD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F4764E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D7203F-887F-4490-8D31-A3AA67962DBE}"/>
              </a:ext>
            </a:extLst>
          </p:cNvPr>
          <p:cNvGrpSpPr/>
          <p:nvPr/>
        </p:nvGrpSpPr>
        <p:grpSpPr>
          <a:xfrm>
            <a:off x="295545" y="566698"/>
            <a:ext cx="6096000" cy="1386127"/>
            <a:chOff x="295545" y="566698"/>
            <a:chExt cx="6096000" cy="1386127"/>
          </a:xfrm>
        </p:grpSpPr>
        <p:sp>
          <p:nvSpPr>
            <p:cNvPr id="15" name="矩形: 对角圆角 5">
              <a:extLst>
                <a:ext uri="{FF2B5EF4-FFF2-40B4-BE49-F238E27FC236}">
                  <a16:creationId xmlns:a16="http://schemas.microsoft.com/office/drawing/2014/main" id="{96B6A38A-9CF5-4B7C-92DC-910C7C66F1FB}"/>
                </a:ext>
              </a:extLst>
            </p:cNvPr>
            <p:cNvSpPr/>
            <p:nvPr/>
          </p:nvSpPr>
          <p:spPr>
            <a:xfrm>
              <a:off x="410818" y="566698"/>
              <a:ext cx="5865455" cy="1386127"/>
            </a:xfrm>
            <a:prstGeom prst="round2DiagRect">
              <a:avLst>
                <a:gd name="adj1" fmla="val 27682"/>
                <a:gd name="adj2" fmla="val 0"/>
              </a:avLst>
            </a:prstGeom>
            <a:solidFill>
              <a:schemeClr val="bg1"/>
            </a:solidFill>
            <a:ln w="38100">
              <a:solidFill>
                <a:srgbClr val="1C6A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思源黑体 CN Bold" panose="020B0800000000000000" charset="-122"/>
                <a:ea typeface="思源黑体 CN Bold" panose="020B0800000000000000" charset="-122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FD95864-A5AD-41A6-A5BD-727C2F15BF50}"/>
                </a:ext>
              </a:extLst>
            </p:cNvPr>
            <p:cNvSpPr txBox="1"/>
            <p:nvPr/>
          </p:nvSpPr>
          <p:spPr>
            <a:xfrm>
              <a:off x="295545" y="771490"/>
              <a:ext cx="6096000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Kể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tên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các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cặp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cạnh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đối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diện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trong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hình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</a:t>
              </a:r>
              <a:r>
                <a:rPr kumimoji="0" lang="en-US" sz="32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thoi</a:t>
              </a: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/>
                  <a:cs typeface="Arial" panose="020B0604020202020204" pitchFamily="34" charset="0"/>
                </a:rPr>
                <a:t> ABCD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B4F139E2-FB41-4444-8A26-7B098D151951}"/>
              </a:ext>
            </a:extLst>
          </p:cNvPr>
          <p:cNvSpPr txBox="1"/>
          <p:nvPr/>
        </p:nvSpPr>
        <p:spPr>
          <a:xfrm>
            <a:off x="692668" y="3233491"/>
            <a:ext cx="3379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AB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và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DC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DB7ADC-665E-4FF7-A0B9-3BE92CB3F328}"/>
              </a:ext>
            </a:extLst>
          </p:cNvPr>
          <p:cNvSpPr txBox="1"/>
          <p:nvPr/>
        </p:nvSpPr>
        <p:spPr>
          <a:xfrm>
            <a:off x="682197" y="4087132"/>
            <a:ext cx="3379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AD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và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BC</a:t>
            </a:r>
            <a:endParaRPr kumimoji="0" lang="vi-VN" sz="48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7EA29C0-3EDB-414C-A36B-2311A0C3BB43}"/>
              </a:ext>
            </a:extLst>
          </p:cNvPr>
          <p:cNvSpPr txBox="1"/>
          <p:nvPr/>
        </p:nvSpPr>
        <p:spPr>
          <a:xfrm>
            <a:off x="705206" y="2110261"/>
            <a:ext cx="337930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Các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cặp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cạnh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đối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diện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/>
                <a:cs typeface="Arial" panose="020B0604020202020204" pitchFamily="34" charset="0"/>
              </a:rPr>
              <a:t>:</a:t>
            </a:r>
            <a:endParaRPr kumimoji="0" lang="vi-VN" sz="3200" b="1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微软雅黑"/>
              <a:cs typeface="Arial" panose="020B0604020202020204" pitchFamily="34" charset="0"/>
            </a:endParaRP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1F3D834A-9CEE-4A72-AF27-1868155F2CF9}"/>
              </a:ext>
            </a:extLst>
          </p:cNvPr>
          <p:cNvCxnSpPr>
            <a:cxnSpLocks/>
          </p:cNvCxnSpPr>
          <p:nvPr/>
        </p:nvCxnSpPr>
        <p:spPr>
          <a:xfrm flipV="1">
            <a:off x="4723131" y="957311"/>
            <a:ext cx="3521122" cy="2191279"/>
          </a:xfrm>
          <a:prstGeom prst="straightConnector1">
            <a:avLst/>
          </a:prstGeom>
          <a:ln w="57150">
            <a:solidFill>
              <a:srgbClr val="1C6A3F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35F97CB6-8563-4710-BC95-3BCB0F1EBD25}"/>
              </a:ext>
            </a:extLst>
          </p:cNvPr>
          <p:cNvCxnSpPr>
            <a:cxnSpLocks/>
            <a:endCxn id="6" idx="1"/>
          </p:cNvCxnSpPr>
          <p:nvPr/>
        </p:nvCxnSpPr>
        <p:spPr>
          <a:xfrm flipV="1">
            <a:off x="8202034" y="3126463"/>
            <a:ext cx="3579149" cy="2236858"/>
          </a:xfrm>
          <a:prstGeom prst="straightConnector1">
            <a:avLst/>
          </a:prstGeom>
          <a:ln w="57150">
            <a:solidFill>
              <a:srgbClr val="1C6A3F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BC845D50-9605-4BD3-84AE-E89B313F61C9}"/>
              </a:ext>
            </a:extLst>
          </p:cNvPr>
          <p:cNvCxnSpPr>
            <a:cxnSpLocks/>
          </p:cNvCxnSpPr>
          <p:nvPr/>
        </p:nvCxnSpPr>
        <p:spPr>
          <a:xfrm>
            <a:off x="4738938" y="3133930"/>
            <a:ext cx="3510612" cy="2216811"/>
          </a:xfrm>
          <a:prstGeom prst="straightConnector1">
            <a:avLst/>
          </a:prstGeom>
          <a:ln w="57150">
            <a:solidFill>
              <a:srgbClr val="1C6A3F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898754A-3D0A-43A4-A5A2-BAB3CC87B46C}"/>
              </a:ext>
            </a:extLst>
          </p:cNvPr>
          <p:cNvCxnSpPr>
            <a:cxnSpLocks/>
          </p:cNvCxnSpPr>
          <p:nvPr/>
        </p:nvCxnSpPr>
        <p:spPr>
          <a:xfrm>
            <a:off x="8241558" y="928973"/>
            <a:ext cx="3481599" cy="2165201"/>
          </a:xfrm>
          <a:prstGeom prst="straightConnector1">
            <a:avLst/>
          </a:prstGeom>
          <a:ln w="57150">
            <a:solidFill>
              <a:srgbClr val="1C6A3F"/>
            </a:solidFill>
            <a:headEnd type="none" w="med" len="med"/>
            <a:tailEnd type="none" w="med" len="med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5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6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6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0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30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  <p:bldP spid="8" grpId="0"/>
      <p:bldP spid="9" grpId="0"/>
      <p:bldP spid="10" grpId="0"/>
      <p:bldP spid="7" grpId="0"/>
      <p:bldP spid="13" grpId="0"/>
      <p:bldP spid="14" grpId="0"/>
      <p:bldP spid="16" grpId="0"/>
    </p:bldLst>
  </p:timing>
</p:sld>
</file>

<file path=ppt/theme/theme1.xml><?xml version="1.0" encoding="utf-8"?>
<a:theme xmlns:a="http://schemas.openxmlformats.org/drawingml/2006/main" name="千库网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阿里巴巴普惠体 Medium"/>
        <a:ea typeface="阿里巴巴普惠体 Medium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</TotalTime>
  <Words>560</Words>
  <Application>Microsoft Office PowerPoint</Application>
  <PresentationFormat>Widescreen</PresentationFormat>
  <Paragraphs>124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UVF Before the Rain</vt:lpstr>
      <vt:lpstr>UTM Avo</vt:lpstr>
      <vt:lpstr>UTM Wedding K&amp;T</vt:lpstr>
      <vt:lpstr>Calibri</vt:lpstr>
      <vt:lpstr>思源黑体 CN Normal</vt:lpstr>
      <vt:lpstr>UTM Guanine</vt:lpstr>
      <vt:lpstr>思源黑体 CN Bold</vt:lpstr>
      <vt:lpstr>Tahoma</vt:lpstr>
      <vt:lpstr>Arial</vt:lpstr>
      <vt:lpstr>Microsoft YaHei</vt:lpstr>
      <vt:lpstr>UTM Futura Extra</vt:lpstr>
      <vt:lpstr>千库网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Toan 4</dc:title>
  <dc:subject>MangnonTeam</dc:subject>
  <dc:creator>KHuyen</dc:creator>
  <cp:keywords>MangnonTeam</cp:keywords>
  <cp:lastModifiedBy>Lan Anh Dương</cp:lastModifiedBy>
  <cp:revision>17</cp:revision>
  <dcterms:created xsi:type="dcterms:W3CDTF">2022-02-27T00:11:30Z</dcterms:created>
  <dcterms:modified xsi:type="dcterms:W3CDTF">2023-07-24T16:47:20Z</dcterms:modified>
  <cp:category>Mangnonteam</cp:category>
</cp:coreProperties>
</file>