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5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6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audio2.wav" ContentType="audio/wav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  <p:sldMasterId id="2147483692" r:id="rId3"/>
    <p:sldMasterId id="2147483704" r:id="rId4"/>
    <p:sldMasterId id="2147483718" r:id="rId5"/>
    <p:sldMasterId id="2147483730" r:id="rId6"/>
    <p:sldMasterId id="2147483755" r:id="rId7"/>
  </p:sldMasterIdLst>
  <p:notesMasterIdLst>
    <p:notesMasterId r:id="rId27"/>
  </p:notesMasterIdLst>
  <p:sldIdLst>
    <p:sldId id="258" r:id="rId8"/>
    <p:sldId id="474" r:id="rId9"/>
    <p:sldId id="562" r:id="rId10"/>
    <p:sldId id="320" r:id="rId11"/>
    <p:sldId id="577" r:id="rId12"/>
    <p:sldId id="509" r:id="rId13"/>
    <p:sldId id="556" r:id="rId14"/>
    <p:sldId id="578" r:id="rId15"/>
    <p:sldId id="508" r:id="rId16"/>
    <p:sldId id="579" r:id="rId17"/>
    <p:sldId id="581" r:id="rId18"/>
    <p:sldId id="582" r:id="rId19"/>
    <p:sldId id="583" r:id="rId20"/>
    <p:sldId id="584" r:id="rId21"/>
    <p:sldId id="585" r:id="rId22"/>
    <p:sldId id="580" r:id="rId23"/>
    <p:sldId id="586" r:id="rId24"/>
    <p:sldId id="515" r:id="rId25"/>
    <p:sldId id="275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-76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E0B4AB-0859-420A-9C85-07E12A68C048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1E5FCF-FE44-4FAB-A60A-6D53118E2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458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8192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1288" y="768350"/>
            <a:ext cx="6821487" cy="3836988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8611" name="文本占位符 81922"/>
          <p:cNvSpPr>
            <a:spLocks noGrp="1"/>
          </p:cNvSpPr>
          <p:nvPr>
            <p:ph type="body"/>
          </p:nvPr>
        </p:nvSpPr>
        <p:spPr>
          <a:xfrm>
            <a:off x="711200" y="4860925"/>
            <a:ext cx="5683250" cy="4605338"/>
          </a:xfrm>
        </p:spPr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68612" name="灯片编号占位符 1"/>
          <p:cNvSpPr txBox="1">
            <a:spLocks noGrp="1"/>
          </p:cNvSpPr>
          <p:nvPr/>
        </p:nvSpPr>
        <p:spPr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</a:ln>
        </p:spPr>
        <p:txBody>
          <a:bodyPr lIns="99075" tIns="49538" rIns="99075" bIns="49538" anchor="b" anchorCtr="0"/>
          <a:lstStyle/>
          <a:p>
            <a:pPr marL="0" marR="0" lvl="0" indent="0" algn="r" defTabSz="990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906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zh-CN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55880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1E5FCF-FE44-4FAB-A60A-6D53118E209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045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55880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55880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55880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55880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55880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55880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5588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79489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44BD83-7B22-4386-AC2B-F398D2E32AB8}" type="datetimeFigureOut">
              <a:rPr lang="en-US"/>
              <a:t>9/23/2021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689E8B-02AB-4578-9CB9-6BC0E678D6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355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B72838-3208-4AE6-82D2-10243E96EE1E}" type="datetimeFigureOut">
              <a:rPr lang="en-US"/>
              <a:t>9/23/2021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71604F-67F2-4FE1-870E-5132F4BD6FB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4900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97546E-8559-4300-A48C-D651E2387DB8}" type="datetimeFigureOut">
              <a:rPr lang="en-US"/>
              <a:t>9/23/2021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3FDE56-F3A4-4480-B253-1539ACC20F68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7161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E9B6E3F-C637-4D7B-9CD1-3F53617C6172}" type="datetimeFigureOut">
              <a:rPr lang="en-US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B98694-853F-45FC-B9E6-385F628C041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4912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DBAE16-742C-4AC9-91A8-43C8CFB3A5A6}" type="datetimeFigureOut">
              <a:rPr lang="en-US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DC9828-6FC8-4614-83C5-A0B387A4C4DD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29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3BA546-C357-4DE8-B987-06FEDD96B10D}" type="datetimeFigureOut">
              <a:rPr lang="en-US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4F9A60-AD80-4229-A353-82C2ADB4342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2515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443953-2C90-4D3D-BA7F-86E2CDD36421}" type="datetimeFigureOut">
              <a:rPr lang="en-US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CF831C-4791-4C02-9D65-40506FD40197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2271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6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2A6E56-6B60-4BEC-B553-B608D71DE20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0719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499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E3AB30-4822-4810-9CE4-E08130D8E0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62A6CD2-61AF-48F1-A124-07FA9F12BF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8BA46A1-CC30-4CE7-A203-875741250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5EC94D1-AA20-40FC-91DF-48D490D51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7E54AA9-C5BA-4989-B711-DE50F6F50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953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9/23/2021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2207765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23018C-8943-4144-AF31-46801E2C8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3EB821C-5F1D-4D5D-9C93-58BA4059FE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F52F691-4147-4067-8091-5A75C2FDD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A13CEE6-0091-4B97-B2A3-2EACD5377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8E7FBDB-A13D-45F7-9E93-FF2014FDF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9889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C9A538-13DC-4B1B-A673-1BAD8A8EA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A83EF61-E106-490B-8C82-1E02264233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2BF44F2-4265-4159-9A67-CBD48898C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AE7979D-0B56-49FF-A61B-19874332C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9BD9A3B-58D2-4F86-8EE8-19CFB73E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2603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EBB0297-00DF-4407-A192-CFE8F8937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A48910A-7DC9-45ED-AA9F-D95404EBF1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50E4A2A-ECB1-4071-A8B3-D027E01720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AA8BA32-CD1B-455F-87C9-6B09B0660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FF19B83-BDC8-491C-9BD3-7542D6092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38D8928-0E14-437F-BD67-2130D1DCE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301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51B2C1-5FD8-4CF9-A365-0EA6713FA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7BF44BD-5D8C-45C8-937B-1A3F9670D2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83564EA-74A6-42BC-93CF-21136AA47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AAA5BDE-53A9-462B-AB3E-5CF6EA4419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671B068-017E-4495-8E6D-A7D34494F3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5A45E42-2886-42A2-9DE1-0C21490B3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88995A9-6437-4890-A073-34B1B4454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11D5B07-E95C-44A5-8EA3-377BC1E66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3317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367D37-FA39-40D2-9B02-60B4DAFCB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E335BBA7-A64C-4FA9-9F7C-0112DE158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B27E15B-28CC-4272-A030-B6A307B46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E431BCA-3F24-420E-85C4-8D5F35409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9508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4D2B3D3-D5FD-41B7-8809-7B88D0071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D64B94B-C3D9-46FD-A420-6350DEB10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6A2C36A-E333-46D7-AA88-62CAE4E0A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9705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85AA08-AE4E-4F4C-ADF3-38584E8E5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0912721-B04B-4991-B1DB-76915DF1E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6C799A2-3E9A-48CD-8E37-74EDFF3C9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3883EE9-BD5F-46CD-9EE3-AF484B2BE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0613A77-6FA0-46D3-8E06-D597221CC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7D7A6A6-DDF5-47DC-B117-5A42737C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9192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6DF9BA-5354-4648-AEF2-F55D33FF3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A8631F1-27FB-4815-8916-36F28E6A2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70A6B13-8A56-4B9B-9EC5-E8E77A2010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5B46E71-127F-4719-8E52-48AD557F5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D351EAA-711E-4416-9605-D04FC58FF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FFC916C-12CA-482E-AE87-A4C553B99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6969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9BCE8E-CF7F-4DBA-BE65-F196363C1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6F3F695-B048-4CF0-B324-7B04CC0CFF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3118889-BA45-4B67-8AB4-4C78520B6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A19368F-7D28-4288-871F-7F433EB4E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73C8175-8437-4955-85AE-5832E2097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4863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318ABFBA-0372-43FB-8256-380C812180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7C1EA19-A12C-4C06-B1A0-CC7064F315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4E2FA2C-87D9-4ECF-A8A7-EF2042A49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E232BCA-4A51-4842-8715-493F67EC3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6D33D62-6FE4-4972-99F2-7D845F5F3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107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9/23/2021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4692889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521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6379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6376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3671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3510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43397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2378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81053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693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5798843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00543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13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31436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013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9879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18770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91500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70586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52897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572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322512" y="-836612"/>
            <a:ext cx="13314362" cy="1577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91700" y="6021388"/>
            <a:ext cx="2400300" cy="95885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83410015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34646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28795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67351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5079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538776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064828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117722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194077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006955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279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3AAF25F-FDDF-448D-AE76-D2BBFC0E1488}" type="datetimeFigureOut">
              <a:rPr lang="en-US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187962-8AD1-4E19-A8B4-D773E1639DC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99842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911773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90828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546440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020642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35745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92813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0257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26058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00859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387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C9321AA-DE9C-4E15-940D-7531A030D4ED}" type="datetimeFigureOut">
              <a:rPr lang="en-US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73F8A7-99E8-4EE9-9B0B-7F6BBA1D34A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23217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7093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79107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68646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55149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48373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14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729AFE-5EEB-4363-BD02-D0673BD4D563}" type="datetimeFigureOut">
              <a:rPr lang="en-US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7ADC10-AFE8-42B0-AD86-2C4587FAE76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563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430922-7AA9-4846-A945-C8D39A73CB21}" type="datetimeFigureOut">
              <a:rPr lang="en-US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E03704-0450-4FF2-BD29-D772375A23B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683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image" Target="../media/image10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0396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/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7CF0933-AD9A-483E-B55D-B968C5CAA30A}" type="datetimeFigureOut">
              <a:rPr lang="en-US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8B42BE-97E8-4C84-9448-6C66074E824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25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3000">
              <a:srgbClr val="FFEEB8"/>
            </a:gs>
            <a:gs pos="41000">
              <a:srgbClr val="FFF7DC"/>
            </a:gs>
            <a:gs pos="50000">
              <a:srgbClr val="FFF2C8"/>
            </a:gs>
            <a:gs pos="96000">
              <a:srgbClr val="F2AF61"/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53000">
              <a:schemeClr val="accent4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FF8C345F-7563-41A1-BDC7-1DC7F96CB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9C960DE-6759-4AFA-8E5D-8B394C1DEF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7C0891B-4EC0-41E6-8DF8-447521D749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B3AC9-6F66-442D-8A61-F06030142A82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80F496E-6E33-49FD-924D-613E2CF587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BC9ABD8-50DA-44B4-814A-DCBA7CC78E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626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976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:a16="http://schemas.microsoft.com/office/drawing/2014/main" xmlns="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779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91865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458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31.jpeg"/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12" Type="http://schemas.microsoft.com/office/2007/relationships/hdphoto" Target="../media/hdphoto6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6.xml"/><Relationship Id="rId6" Type="http://schemas.microsoft.com/office/2007/relationships/hdphoto" Target="../media/hdphoto3.wdp"/><Relationship Id="rId11" Type="http://schemas.openxmlformats.org/officeDocument/2006/relationships/image" Target="../media/image30.png"/><Relationship Id="rId5" Type="http://schemas.openxmlformats.org/officeDocument/2006/relationships/image" Target="../media/image27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6.xml"/><Relationship Id="rId6" Type="http://schemas.microsoft.com/office/2007/relationships/hdphoto" Target="../media/hdphoto5.wdp"/><Relationship Id="rId11" Type="http://schemas.openxmlformats.org/officeDocument/2006/relationships/image" Target="../media/image31.jpeg"/><Relationship Id="rId5" Type="http://schemas.openxmlformats.org/officeDocument/2006/relationships/image" Target="../media/image29.png"/><Relationship Id="rId10" Type="http://schemas.microsoft.com/office/2007/relationships/hdphoto" Target="../media/hdphoto7.wdp"/><Relationship Id="rId4" Type="http://schemas.microsoft.com/office/2007/relationships/hdphoto" Target="../media/hdphoto2.wdp"/><Relationship Id="rId9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13" Type="http://schemas.microsoft.com/office/2007/relationships/hdphoto" Target="../media/hdphoto12.wdp"/><Relationship Id="rId18" Type="http://schemas.openxmlformats.org/officeDocument/2006/relationships/image" Target="../media/image42.png"/><Relationship Id="rId26" Type="http://schemas.openxmlformats.org/officeDocument/2006/relationships/image" Target="../media/image46.png"/><Relationship Id="rId3" Type="http://schemas.openxmlformats.org/officeDocument/2006/relationships/image" Target="../media/image33.png"/><Relationship Id="rId21" Type="http://schemas.microsoft.com/office/2007/relationships/hdphoto" Target="../media/hdphoto15.wdp"/><Relationship Id="rId7" Type="http://schemas.openxmlformats.org/officeDocument/2006/relationships/image" Target="../media/image35.png"/><Relationship Id="rId12" Type="http://schemas.openxmlformats.org/officeDocument/2006/relationships/image" Target="../media/image38.png"/><Relationship Id="rId17" Type="http://schemas.openxmlformats.org/officeDocument/2006/relationships/image" Target="../media/image41.gif"/><Relationship Id="rId25" Type="http://schemas.microsoft.com/office/2007/relationships/hdphoto" Target="../media/hdphoto17.wdp"/><Relationship Id="rId2" Type="http://schemas.openxmlformats.org/officeDocument/2006/relationships/notesSlide" Target="../notesSlides/notesSlide11.xml"/><Relationship Id="rId16" Type="http://schemas.microsoft.com/office/2007/relationships/hdphoto" Target="../media/hdphoto13.wdp"/><Relationship Id="rId20" Type="http://schemas.openxmlformats.org/officeDocument/2006/relationships/image" Target="../media/image43.png"/><Relationship Id="rId29" Type="http://schemas.openxmlformats.org/officeDocument/2006/relationships/image" Target="../media/image48.png"/><Relationship Id="rId1" Type="http://schemas.openxmlformats.org/officeDocument/2006/relationships/slideLayout" Target="../slideLayouts/slideLayout66.xml"/><Relationship Id="rId6" Type="http://schemas.microsoft.com/office/2007/relationships/hdphoto" Target="../media/hdphoto9.wdp"/><Relationship Id="rId11" Type="http://schemas.microsoft.com/office/2007/relationships/hdphoto" Target="../media/hdphoto11.wdp"/><Relationship Id="rId24" Type="http://schemas.openxmlformats.org/officeDocument/2006/relationships/image" Target="../media/image45.png"/><Relationship Id="rId5" Type="http://schemas.openxmlformats.org/officeDocument/2006/relationships/image" Target="../media/image34.png"/><Relationship Id="rId15" Type="http://schemas.openxmlformats.org/officeDocument/2006/relationships/image" Target="../media/image40.png"/><Relationship Id="rId23" Type="http://schemas.microsoft.com/office/2007/relationships/hdphoto" Target="../media/hdphoto16.wdp"/><Relationship Id="rId28" Type="http://schemas.openxmlformats.org/officeDocument/2006/relationships/image" Target="../media/image47.gif"/><Relationship Id="rId10" Type="http://schemas.openxmlformats.org/officeDocument/2006/relationships/image" Target="../media/image37.png"/><Relationship Id="rId19" Type="http://schemas.microsoft.com/office/2007/relationships/hdphoto" Target="../media/hdphoto14.wdp"/><Relationship Id="rId31" Type="http://schemas.openxmlformats.org/officeDocument/2006/relationships/image" Target="../media/image49.png"/><Relationship Id="rId4" Type="http://schemas.microsoft.com/office/2007/relationships/hdphoto" Target="../media/hdphoto8.wdp"/><Relationship Id="rId9" Type="http://schemas.openxmlformats.org/officeDocument/2006/relationships/image" Target="../media/image36.gif"/><Relationship Id="rId14" Type="http://schemas.openxmlformats.org/officeDocument/2006/relationships/image" Target="../media/image39.gif"/><Relationship Id="rId22" Type="http://schemas.openxmlformats.org/officeDocument/2006/relationships/image" Target="../media/image44.png"/><Relationship Id="rId27" Type="http://schemas.microsoft.com/office/2007/relationships/hdphoto" Target="../media/hdphoto18.wdp"/><Relationship Id="rId30" Type="http://schemas.microsoft.com/office/2007/relationships/hdphoto" Target="../media/hdphoto19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.png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图片 73732" descr="PPT素材-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400" y="0"/>
            <a:ext cx="11303000" cy="7200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3735" name="图片 73734" descr="PPT素材-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1850" y="3817938"/>
            <a:ext cx="3740150" cy="3206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F46DA02-F02D-4620-A33C-7EF5A18F9064}"/>
              </a:ext>
            </a:extLst>
          </p:cNvPr>
          <p:cNvSpPr txBox="1"/>
          <p:nvPr/>
        </p:nvSpPr>
        <p:spPr>
          <a:xfrm>
            <a:off x="1528430" y="2815620"/>
            <a:ext cx="905893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tiết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T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iếng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V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iệt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Cầu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thủ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dự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bị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22B83C5-9788-4689-9D29-FFB22C0D8D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544" y="731413"/>
            <a:ext cx="11297074" cy="349422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925E2908-910A-4C1D-B190-073F5202BA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0388" y="4208719"/>
            <a:ext cx="10962230" cy="2316158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CC23C1F7-6A23-4EF0-8862-59699AEEA58A}"/>
              </a:ext>
            </a:extLst>
          </p:cNvPr>
          <p:cNvGrpSpPr/>
          <p:nvPr/>
        </p:nvGrpSpPr>
        <p:grpSpPr>
          <a:xfrm>
            <a:off x="2294289" y="6190907"/>
            <a:ext cx="4229835" cy="603396"/>
            <a:chOff x="708943" y="6069836"/>
            <a:chExt cx="5825836" cy="69016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E9F35011-A6F0-44A9-9FC5-3DF73922EC9A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2CF70AB3-18B4-4DF4-8869-65EF1085EDB4}"/>
                </a:ext>
              </a:extLst>
            </p:cNvPr>
            <p:cNvSpPr txBox="1"/>
            <p:nvPr/>
          </p:nvSpPr>
          <p:spPr>
            <a:xfrm>
              <a:off x="1016461" y="6069836"/>
              <a:ext cx="5167386" cy="6688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nối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tiếp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3200" noProof="0" dirty="0" err="1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đoạn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37" name="Oval 36">
            <a:extLst>
              <a:ext uri="{FF2B5EF4-FFF2-40B4-BE49-F238E27FC236}">
                <a16:creationId xmlns:a16="http://schemas.microsoft.com/office/drawing/2014/main" xmlns="" id="{A535F479-D92E-4AC3-BAEF-E868B2BD4FDA}"/>
              </a:ext>
            </a:extLst>
          </p:cNvPr>
          <p:cNvSpPr/>
          <p:nvPr/>
        </p:nvSpPr>
        <p:spPr>
          <a:xfrm>
            <a:off x="907918" y="674300"/>
            <a:ext cx="394412" cy="3647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1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xmlns="" id="{A535F479-D92E-4AC3-BAEF-E868B2BD4FDA}"/>
              </a:ext>
            </a:extLst>
          </p:cNvPr>
          <p:cNvSpPr/>
          <p:nvPr/>
        </p:nvSpPr>
        <p:spPr>
          <a:xfrm>
            <a:off x="907918" y="1560991"/>
            <a:ext cx="394412" cy="3647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2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xmlns="" id="{A535F479-D92E-4AC3-BAEF-E868B2BD4FDA}"/>
              </a:ext>
            </a:extLst>
          </p:cNvPr>
          <p:cNvSpPr/>
          <p:nvPr/>
        </p:nvSpPr>
        <p:spPr>
          <a:xfrm>
            <a:off x="907918" y="3084991"/>
            <a:ext cx="394412" cy="3647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3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xmlns="" id="{A535F479-D92E-4AC3-BAEF-E868B2BD4FDA}"/>
              </a:ext>
            </a:extLst>
          </p:cNvPr>
          <p:cNvSpPr/>
          <p:nvPr/>
        </p:nvSpPr>
        <p:spPr>
          <a:xfrm>
            <a:off x="907918" y="4225636"/>
            <a:ext cx="394412" cy="3647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4865136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nimBg="1"/>
      <p:bldP spid="4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9681028" y="2854207"/>
            <a:ext cx="1476371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3659087" y="2127131"/>
            <a:ext cx="5768772" cy="2131189"/>
            <a:chOff x="2744315" y="1595348"/>
            <a:chExt cx="4326579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4326579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2750080" cy="68095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</a:rPr>
                <a:t>Tìm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hiểu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bài</a:t>
              </a:r>
              <a:endParaRPr lang="en-US" sz="5300" b="1" dirty="0">
                <a:solidFill>
                  <a:srgbClr val="0418AC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417286" y="2375984"/>
            <a:ext cx="1567716" cy="1633483"/>
            <a:chOff x="2210284" y="3447251"/>
            <a:chExt cx="826089" cy="809063"/>
          </a:xfrm>
        </p:grpSpPr>
        <p:sp>
          <p:nvSpPr>
            <p:cNvPr id="10" name="Oval 9"/>
            <p:cNvSpPr/>
            <p:nvPr/>
          </p:nvSpPr>
          <p:spPr>
            <a:xfrm>
              <a:off x="2210284" y="3447251"/>
              <a:ext cx="826089" cy="80906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968" b="89711" l="0" r="100000">
                          <a14:foregroundMark x1="35577" y1="42765" x2="35577" y2="42765"/>
                          <a14:foregroundMark x1="55769" y1="72347" x2="55769" y2="72347"/>
                          <a14:foregroundMark x1="67308" y1="79421" x2="67308" y2="79421"/>
                          <a14:foregroundMark x1="63702" y1="76849" x2="63702" y2="76849"/>
                          <a14:foregroundMark x1="75962" y1="80064" x2="75962" y2="80064"/>
                          <a14:foregroundMark x1="77885" y1="72026" x2="77885" y2="72026"/>
                          <a14:foregroundMark x1="81971" y1="64952" x2="81971" y2="64952"/>
                          <a14:foregroundMark x1="84375" y1="60129" x2="84375" y2="60129"/>
                          <a14:foregroundMark x1="87981" y1="55949" x2="87981" y2="55949"/>
                          <a14:foregroundMark x1="90625" y1="52412" x2="90625" y2="52412"/>
                          <a14:foregroundMark x1="77163" y1="75884" x2="77163" y2="75884"/>
                          <a14:foregroundMark x1="73077" y1="84887" x2="73077" y2="84887"/>
                          <a14:foregroundMark x1="71394" y1="81350" x2="71394" y2="81350"/>
                          <a14:foregroundMark x1="68510" y1="77492" x2="68510" y2="77492"/>
                          <a14:foregroundMark x1="64423" y1="73312" x2="64423" y2="73312"/>
                          <a14:foregroundMark x1="60577" y1="70740" x2="60577" y2="70740"/>
                          <a14:foregroundMark x1="56010" y1="66559" x2="56010" y2="66559"/>
                          <a14:foregroundMark x1="48798" y1="69132" x2="48798" y2="69132"/>
                          <a14:foregroundMark x1="45192" y1="73312" x2="45192" y2="73312"/>
                          <a14:foregroundMark x1="42067" y1="74277" x2="42067" y2="74277"/>
                          <a14:foregroundMark x1="45192" y1="70740" x2="45192" y2="70740"/>
                          <a14:foregroundMark x1="48317" y1="71704" x2="48317" y2="71704"/>
                          <a14:foregroundMark x1="34135" y1="71704" x2="34135" y2="71704"/>
                          <a14:foregroundMark x1="30288" y1="68810" x2="30288" y2="68810"/>
                          <a14:foregroundMark x1="24760" y1="65273" x2="24760" y2="65273"/>
                          <a14:foregroundMark x1="20433" y1="65273" x2="20433" y2="65273"/>
                          <a14:foregroundMark x1="16106" y1="64952" x2="16106" y2="64952"/>
                          <a14:foregroundMark x1="10096" y1="62379" x2="10096" y2="62379"/>
                          <a14:foregroundMark x1="8894" y1="61736" x2="8894" y2="61736"/>
                          <a14:foregroundMark x1="16827" y1="61415" x2="16827" y2="61415"/>
                          <a14:foregroundMark x1="12260" y1="60129" x2="12260" y2="601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0284" y="3596128"/>
              <a:ext cx="826089" cy="6175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8" b="96222" l="9375" r="95486">
                          <a14:foregroundMark x1="52083" y1="79345" x2="52083" y2="79345"/>
                          <a14:foregroundMark x1="81597" y1="16877" x2="81597" y2="168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3204" y="3530924"/>
              <a:ext cx="360247" cy="4965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62" y="4007799"/>
            <a:ext cx="2111697" cy="2812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6517" y="3793317"/>
            <a:ext cx="3275483" cy="3064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947024" y="-84602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79895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F4B6D55-9414-4DD7-8435-0D9B28C98F2C}"/>
              </a:ext>
            </a:extLst>
          </p:cNvPr>
          <p:cNvSpPr txBox="1"/>
          <p:nvPr/>
        </p:nvSpPr>
        <p:spPr>
          <a:xfrm>
            <a:off x="3091015" y="575625"/>
            <a:ext cx="61682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Cầu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thủ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dự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bị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04799" y="3648472"/>
            <a:ext cx="117856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</a:rPr>
              <a:t>Dự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bị</a:t>
            </a:r>
            <a:r>
              <a:rPr lang="en-US" sz="3600" dirty="0" smtClean="0">
                <a:solidFill>
                  <a:srgbClr val="FF0000"/>
                </a:solidFill>
              </a:rPr>
              <a:t>: </a:t>
            </a:r>
            <a:r>
              <a:rPr lang="en-US" sz="3600" dirty="0" err="1" smtClean="0">
                <a:solidFill>
                  <a:srgbClr val="0418AC"/>
                </a:solidFill>
              </a:rPr>
              <a:t>Chưa</a:t>
            </a:r>
            <a:r>
              <a:rPr lang="en-US" sz="3600" dirty="0" smtClean="0">
                <a:solidFill>
                  <a:srgbClr val="0418AC"/>
                </a:solidFill>
              </a:rPr>
              <a:t> </a:t>
            </a:r>
            <a:r>
              <a:rPr lang="en-US" sz="3600" dirty="0" err="1" smtClean="0">
                <a:solidFill>
                  <a:srgbClr val="0418AC"/>
                </a:solidFill>
              </a:rPr>
              <a:t>phải</a:t>
            </a:r>
            <a:r>
              <a:rPr lang="en-US" sz="3600" dirty="0" smtClean="0">
                <a:solidFill>
                  <a:srgbClr val="0418AC"/>
                </a:solidFill>
              </a:rPr>
              <a:t> </a:t>
            </a:r>
            <a:r>
              <a:rPr lang="en-US" sz="3600" dirty="0" err="1" smtClean="0">
                <a:solidFill>
                  <a:srgbClr val="0418AC"/>
                </a:solidFill>
              </a:rPr>
              <a:t>là</a:t>
            </a:r>
            <a:r>
              <a:rPr lang="en-US" sz="3600" dirty="0" smtClean="0">
                <a:solidFill>
                  <a:srgbClr val="0418AC"/>
                </a:solidFill>
              </a:rPr>
              <a:t> </a:t>
            </a:r>
            <a:r>
              <a:rPr lang="en-US" sz="3600" dirty="0" err="1" smtClean="0">
                <a:solidFill>
                  <a:srgbClr val="0418AC"/>
                </a:solidFill>
              </a:rPr>
              <a:t>thành</a:t>
            </a:r>
            <a:r>
              <a:rPr lang="en-US" sz="3600" dirty="0" smtClean="0">
                <a:solidFill>
                  <a:srgbClr val="0418AC"/>
                </a:solidFill>
              </a:rPr>
              <a:t> </a:t>
            </a:r>
            <a:r>
              <a:rPr lang="en-US" sz="3600" dirty="0" err="1" smtClean="0">
                <a:solidFill>
                  <a:srgbClr val="0418AC"/>
                </a:solidFill>
              </a:rPr>
              <a:t>viên</a:t>
            </a:r>
            <a:r>
              <a:rPr lang="en-US" sz="3600" dirty="0" smtClean="0">
                <a:solidFill>
                  <a:srgbClr val="0418AC"/>
                </a:solidFill>
              </a:rPr>
              <a:t> </a:t>
            </a:r>
            <a:r>
              <a:rPr lang="en-US" sz="3600" dirty="0" err="1" smtClean="0">
                <a:solidFill>
                  <a:srgbClr val="0418AC"/>
                </a:solidFill>
              </a:rPr>
              <a:t>chính</a:t>
            </a:r>
            <a:r>
              <a:rPr lang="en-US" sz="3600" dirty="0" smtClean="0">
                <a:solidFill>
                  <a:srgbClr val="0418AC"/>
                </a:solidFill>
              </a:rPr>
              <a:t> </a:t>
            </a:r>
            <a:r>
              <a:rPr lang="en-US" sz="3600" dirty="0" err="1" smtClean="0">
                <a:solidFill>
                  <a:srgbClr val="0418AC"/>
                </a:solidFill>
              </a:rPr>
              <a:t>thức</a:t>
            </a:r>
            <a:r>
              <a:rPr lang="en-US" sz="3600" dirty="0" smtClean="0">
                <a:solidFill>
                  <a:srgbClr val="0418AC"/>
                </a:solidFill>
              </a:rPr>
              <a:t>, </a:t>
            </a:r>
            <a:r>
              <a:rPr lang="en-US" sz="3600" dirty="0" err="1" smtClean="0">
                <a:solidFill>
                  <a:srgbClr val="0418AC"/>
                </a:solidFill>
              </a:rPr>
              <a:t>nhưng</a:t>
            </a:r>
            <a:r>
              <a:rPr lang="en-US" sz="3600" dirty="0" smtClean="0">
                <a:solidFill>
                  <a:srgbClr val="0418AC"/>
                </a:solidFill>
              </a:rPr>
              <a:t> </a:t>
            </a:r>
            <a:r>
              <a:rPr lang="en-US" sz="3600" dirty="0" err="1" smtClean="0">
                <a:solidFill>
                  <a:srgbClr val="0418AC"/>
                </a:solidFill>
              </a:rPr>
              <a:t>có</a:t>
            </a:r>
            <a:r>
              <a:rPr lang="en-US" sz="3600" dirty="0" smtClean="0">
                <a:solidFill>
                  <a:srgbClr val="0418AC"/>
                </a:solidFill>
              </a:rPr>
              <a:t> </a:t>
            </a:r>
            <a:r>
              <a:rPr lang="en-US" sz="3600" dirty="0" err="1" smtClean="0">
                <a:solidFill>
                  <a:srgbClr val="0418AC"/>
                </a:solidFill>
              </a:rPr>
              <a:t>thể</a:t>
            </a:r>
            <a:r>
              <a:rPr lang="en-US" sz="3600" dirty="0" smtClean="0">
                <a:solidFill>
                  <a:srgbClr val="0418AC"/>
                </a:solidFill>
              </a:rPr>
              <a:t> </a:t>
            </a:r>
            <a:r>
              <a:rPr lang="en-US" sz="3600" dirty="0" err="1" smtClean="0">
                <a:solidFill>
                  <a:srgbClr val="0418AC"/>
                </a:solidFill>
              </a:rPr>
              <a:t>thay</a:t>
            </a:r>
            <a:r>
              <a:rPr lang="en-US" sz="3600" dirty="0" smtClean="0">
                <a:solidFill>
                  <a:srgbClr val="0418AC"/>
                </a:solidFill>
              </a:rPr>
              <a:t>   </a:t>
            </a:r>
          </a:p>
          <a:p>
            <a:r>
              <a:rPr lang="en-US" sz="3600" dirty="0">
                <a:solidFill>
                  <a:srgbClr val="0418AC"/>
                </a:solidFill>
              </a:rPr>
              <a:t> </a:t>
            </a:r>
            <a:r>
              <a:rPr lang="en-US" sz="3600" dirty="0" smtClean="0">
                <a:solidFill>
                  <a:srgbClr val="0418AC"/>
                </a:solidFill>
              </a:rPr>
              <a:t>           </a:t>
            </a:r>
            <a:r>
              <a:rPr lang="en-US" sz="3600" dirty="0" err="1" smtClean="0">
                <a:solidFill>
                  <a:srgbClr val="0418AC"/>
                </a:solidFill>
              </a:rPr>
              <a:t>thế</a:t>
            </a:r>
            <a:r>
              <a:rPr lang="en-US" sz="3600" dirty="0" smtClean="0">
                <a:solidFill>
                  <a:srgbClr val="0418AC"/>
                </a:solidFill>
              </a:rPr>
              <a:t> </a:t>
            </a:r>
            <a:r>
              <a:rPr lang="en-US" sz="3600" dirty="0" err="1" smtClean="0">
                <a:solidFill>
                  <a:srgbClr val="0418AC"/>
                </a:solidFill>
              </a:rPr>
              <a:t>hoặc</a:t>
            </a:r>
            <a:r>
              <a:rPr lang="en-US" sz="3600" dirty="0" smtClean="0">
                <a:solidFill>
                  <a:srgbClr val="0418AC"/>
                </a:solidFill>
              </a:rPr>
              <a:t> </a:t>
            </a:r>
            <a:r>
              <a:rPr lang="en-US" sz="3600" dirty="0" err="1" smtClean="0">
                <a:solidFill>
                  <a:srgbClr val="0418AC"/>
                </a:solidFill>
              </a:rPr>
              <a:t>bổ</a:t>
            </a:r>
            <a:r>
              <a:rPr lang="en-US" sz="3600" dirty="0" smtClean="0">
                <a:solidFill>
                  <a:srgbClr val="0418AC"/>
                </a:solidFill>
              </a:rPr>
              <a:t> sung </a:t>
            </a:r>
            <a:r>
              <a:rPr lang="en-US" sz="3600" dirty="0" err="1" smtClean="0">
                <a:solidFill>
                  <a:srgbClr val="0418AC"/>
                </a:solidFill>
              </a:rPr>
              <a:t>khi</a:t>
            </a:r>
            <a:r>
              <a:rPr lang="en-US" sz="3600" dirty="0" smtClean="0">
                <a:solidFill>
                  <a:srgbClr val="0418AC"/>
                </a:solidFill>
              </a:rPr>
              <a:t> </a:t>
            </a:r>
            <a:r>
              <a:rPr lang="en-US" sz="3600" dirty="0" err="1" smtClean="0">
                <a:solidFill>
                  <a:srgbClr val="0418AC"/>
                </a:solidFill>
              </a:rPr>
              <a:t>cần</a:t>
            </a:r>
            <a:r>
              <a:rPr lang="en-US" sz="3600" dirty="0" smtClean="0">
                <a:solidFill>
                  <a:srgbClr val="0418AC"/>
                </a:solidFill>
              </a:rPr>
              <a:t>.</a:t>
            </a:r>
            <a:endParaRPr lang="en-US" sz="3600" dirty="0">
              <a:solidFill>
                <a:srgbClr val="0418AC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5356" y="1414141"/>
            <a:ext cx="12039600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418AC"/>
                </a:solidFill>
              </a:rPr>
              <a:t>        </a:t>
            </a:r>
            <a:r>
              <a:rPr lang="en-US" sz="3600" dirty="0" err="1" smtClean="0"/>
              <a:t>Nhìn</a:t>
            </a:r>
            <a:r>
              <a:rPr lang="en-US" sz="3600" dirty="0" smtClean="0"/>
              <a:t> </a:t>
            </a:r>
            <a:r>
              <a:rPr lang="en-US" sz="3600" dirty="0" err="1" smtClean="0"/>
              <a:t>các</a:t>
            </a:r>
            <a:r>
              <a:rPr lang="en-US" sz="3600" dirty="0" smtClean="0"/>
              <a:t> </a:t>
            </a:r>
            <a:r>
              <a:rPr lang="en-US" sz="3600" dirty="0" err="1" smtClean="0"/>
              <a:t>bạn</a:t>
            </a:r>
            <a:r>
              <a:rPr lang="en-US" sz="3600" dirty="0" smtClean="0"/>
              <a:t> </a:t>
            </a:r>
            <a:r>
              <a:rPr lang="en-US" sz="3600" dirty="0" err="1" smtClean="0"/>
              <a:t>đá</a:t>
            </a:r>
            <a:r>
              <a:rPr lang="en-US" sz="3600" dirty="0" smtClean="0"/>
              <a:t> </a:t>
            </a:r>
            <a:r>
              <a:rPr lang="en-US" sz="3600" dirty="0" err="1" smtClean="0"/>
              <a:t>bóng</a:t>
            </a:r>
            <a:r>
              <a:rPr lang="en-US" sz="3600" dirty="0" smtClean="0"/>
              <a:t>, </a:t>
            </a:r>
            <a:r>
              <a:rPr lang="en-US" sz="3600" dirty="0" err="1" smtClean="0"/>
              <a:t>gấu</a:t>
            </a:r>
            <a:r>
              <a:rPr lang="en-US" sz="3600" dirty="0" smtClean="0"/>
              <a:t> con </a:t>
            </a:r>
            <a:r>
              <a:rPr lang="en-US" sz="3600" dirty="0" err="1" smtClean="0"/>
              <a:t>rất</a:t>
            </a:r>
            <a:r>
              <a:rPr lang="en-US" sz="3600" dirty="0" smtClean="0"/>
              <a:t> </a:t>
            </a:r>
            <a:r>
              <a:rPr lang="en-US" sz="3600" dirty="0" err="1" smtClean="0"/>
              <a:t>muốn</a:t>
            </a:r>
            <a:r>
              <a:rPr lang="en-US" sz="3600" dirty="0" smtClean="0"/>
              <a:t> </a:t>
            </a:r>
            <a:r>
              <a:rPr lang="en-US" sz="3600" dirty="0" err="1" smtClean="0"/>
              <a:t>chơi</a:t>
            </a:r>
            <a:r>
              <a:rPr lang="en-US" sz="3600" dirty="0" smtClean="0"/>
              <a:t> </a:t>
            </a:r>
            <a:r>
              <a:rPr lang="en-US" sz="3600" dirty="0" err="1" smtClean="0"/>
              <a:t>cùng</a:t>
            </a:r>
            <a:r>
              <a:rPr lang="en-US" sz="3600" dirty="0" smtClean="0"/>
              <a:t>. </a:t>
            </a:r>
            <a:r>
              <a:rPr lang="en-US" sz="3600" dirty="0" err="1" smtClean="0"/>
              <a:t>Nhưng</a:t>
            </a:r>
            <a:r>
              <a:rPr lang="en-US" sz="3600" dirty="0" smtClean="0"/>
              <a:t> </a:t>
            </a:r>
            <a:r>
              <a:rPr lang="en-US" sz="3600" dirty="0" err="1" smtClean="0"/>
              <a:t>thấy</a:t>
            </a:r>
            <a:r>
              <a:rPr lang="en-US" sz="3600" dirty="0" smtClean="0"/>
              <a:t> </a:t>
            </a:r>
            <a:r>
              <a:rPr lang="en-US" sz="3600" dirty="0" err="1" smtClean="0"/>
              <a:t>gấu</a:t>
            </a:r>
            <a:r>
              <a:rPr lang="en-US" sz="3600" dirty="0" smtClean="0"/>
              <a:t> con </a:t>
            </a:r>
            <a:r>
              <a:rPr lang="en-US" sz="3600" dirty="0" err="1" smtClean="0"/>
              <a:t>có</a:t>
            </a:r>
            <a:r>
              <a:rPr lang="en-US" sz="3600" dirty="0" smtClean="0"/>
              <a:t> </a:t>
            </a:r>
            <a:r>
              <a:rPr lang="en-US" sz="3600" dirty="0" err="1" smtClean="0"/>
              <a:t>vẻ</a:t>
            </a:r>
            <a:r>
              <a:rPr lang="en-US" sz="3600" dirty="0" smtClean="0"/>
              <a:t> </a:t>
            </a:r>
            <a:r>
              <a:rPr lang="en-US" sz="3600" dirty="0" err="1" smtClean="0"/>
              <a:t>chậm</a:t>
            </a:r>
            <a:r>
              <a:rPr lang="en-US" sz="3600" dirty="0" smtClean="0"/>
              <a:t> </a:t>
            </a:r>
            <a:r>
              <a:rPr lang="en-US" sz="3600" dirty="0" err="1" smtClean="0"/>
              <a:t>chạp</a:t>
            </a:r>
            <a:r>
              <a:rPr lang="en-US" sz="3600" dirty="0" smtClean="0"/>
              <a:t> </a:t>
            </a:r>
            <a:r>
              <a:rPr lang="en-US" sz="3600" dirty="0" err="1" smtClean="0"/>
              <a:t>và</a:t>
            </a:r>
            <a:r>
              <a:rPr lang="en-US" sz="3600" dirty="0" smtClean="0"/>
              <a:t> </a:t>
            </a:r>
            <a:r>
              <a:rPr lang="en-US" sz="3600" dirty="0" err="1" smtClean="0"/>
              <a:t>đá</a:t>
            </a:r>
            <a:r>
              <a:rPr lang="en-US" sz="3600" dirty="0" smtClean="0"/>
              <a:t> </a:t>
            </a:r>
            <a:r>
              <a:rPr lang="en-US" sz="3600" dirty="0" err="1" smtClean="0"/>
              <a:t>bóng</a:t>
            </a:r>
            <a:r>
              <a:rPr lang="en-US" sz="3600" dirty="0" smtClean="0"/>
              <a:t> </a:t>
            </a:r>
            <a:r>
              <a:rPr lang="en-US" sz="3600" dirty="0" err="1" smtClean="0"/>
              <a:t>không</a:t>
            </a:r>
            <a:r>
              <a:rPr lang="en-US" sz="3600" dirty="0" smtClean="0"/>
              <a:t> </a:t>
            </a:r>
            <a:r>
              <a:rPr lang="en-US" sz="3600" dirty="0" err="1" smtClean="0"/>
              <a:t>tốt</a:t>
            </a:r>
            <a:r>
              <a:rPr lang="en-US" sz="3600" dirty="0" smtClean="0"/>
              <a:t> </a:t>
            </a:r>
            <a:r>
              <a:rPr lang="en-US" sz="3600" dirty="0" err="1" smtClean="0"/>
              <a:t>nên</a:t>
            </a:r>
            <a:r>
              <a:rPr lang="en-US" sz="3600" dirty="0" smtClean="0"/>
              <a:t> </a:t>
            </a:r>
            <a:r>
              <a:rPr lang="en-US" sz="3600" dirty="0" err="1" smtClean="0"/>
              <a:t>chưa</a:t>
            </a:r>
            <a:r>
              <a:rPr lang="en-US" sz="3600" dirty="0" smtClean="0"/>
              <a:t> </a:t>
            </a:r>
            <a:r>
              <a:rPr lang="en-US" sz="3600" dirty="0" err="1" smtClean="0"/>
              <a:t>đội</a:t>
            </a:r>
            <a:r>
              <a:rPr lang="en-US" sz="3600" dirty="0" smtClean="0"/>
              <a:t> </a:t>
            </a:r>
            <a:r>
              <a:rPr lang="en-US" sz="3600" dirty="0" err="1" smtClean="0"/>
              <a:t>nào</a:t>
            </a:r>
            <a:r>
              <a:rPr lang="en-US" sz="3600" dirty="0" smtClean="0"/>
              <a:t> </a:t>
            </a:r>
            <a:r>
              <a:rPr lang="en-US" sz="3600" dirty="0" err="1" smtClean="0"/>
              <a:t>muốn</a:t>
            </a:r>
            <a:r>
              <a:rPr lang="en-US" sz="3600" dirty="0" smtClean="0"/>
              <a:t> </a:t>
            </a:r>
            <a:r>
              <a:rPr lang="en-US" sz="3600" dirty="0" err="1" smtClean="0"/>
              <a:t>nhận</a:t>
            </a:r>
            <a:r>
              <a:rPr lang="en-US" sz="3600" dirty="0" smtClean="0"/>
              <a:t> </a:t>
            </a:r>
            <a:r>
              <a:rPr lang="en-US" sz="3600" dirty="0" err="1" smtClean="0"/>
              <a:t>cậu</a:t>
            </a:r>
            <a:r>
              <a:rPr lang="en-US" sz="3600" dirty="0" smtClean="0"/>
              <a:t>.</a:t>
            </a:r>
            <a:endParaRPr lang="en-US" sz="3600" dirty="0"/>
          </a:p>
        </p:txBody>
      </p:sp>
      <p:sp>
        <p:nvSpPr>
          <p:cNvPr id="2" name="Oval 1"/>
          <p:cNvSpPr/>
          <p:nvPr/>
        </p:nvSpPr>
        <p:spPr>
          <a:xfrm>
            <a:off x="6473372" y="414337"/>
            <a:ext cx="1393371" cy="999804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1568203" y="3540750"/>
            <a:ext cx="5863111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1. </a:t>
            </a:r>
            <a:r>
              <a:rPr lang="en-US" sz="4000" dirty="0" err="1" smtClean="0">
                <a:solidFill>
                  <a:srgbClr val="0418AC"/>
                </a:solidFill>
              </a:rPr>
              <a:t>Câu</a:t>
            </a:r>
            <a:r>
              <a:rPr lang="en-US" sz="4000" dirty="0" smtClean="0">
                <a:solidFill>
                  <a:srgbClr val="0418AC"/>
                </a:solidFill>
              </a:rPr>
              <a:t> </a:t>
            </a:r>
            <a:r>
              <a:rPr lang="en-US" sz="4000" dirty="0" err="1" smtClean="0">
                <a:solidFill>
                  <a:srgbClr val="0418AC"/>
                </a:solidFill>
              </a:rPr>
              <a:t>chuyện</a:t>
            </a:r>
            <a:r>
              <a:rPr lang="en-US" sz="4000" dirty="0" smtClean="0">
                <a:solidFill>
                  <a:srgbClr val="0418AC"/>
                </a:solidFill>
              </a:rPr>
              <a:t> </a:t>
            </a:r>
            <a:r>
              <a:rPr lang="en-US" sz="4000" dirty="0" err="1" smtClean="0">
                <a:solidFill>
                  <a:srgbClr val="0418AC"/>
                </a:solidFill>
              </a:rPr>
              <a:t>kể</a:t>
            </a:r>
            <a:r>
              <a:rPr lang="en-US" sz="4000" dirty="0" smtClean="0">
                <a:solidFill>
                  <a:srgbClr val="0418AC"/>
                </a:solidFill>
              </a:rPr>
              <a:t> </a:t>
            </a:r>
            <a:r>
              <a:rPr lang="en-US" sz="4000" dirty="0" err="1" smtClean="0">
                <a:solidFill>
                  <a:srgbClr val="0418AC"/>
                </a:solidFill>
              </a:rPr>
              <a:t>về</a:t>
            </a:r>
            <a:r>
              <a:rPr lang="en-US" sz="4000" dirty="0" smtClean="0">
                <a:solidFill>
                  <a:srgbClr val="0418AC"/>
                </a:solidFill>
              </a:rPr>
              <a:t> </a:t>
            </a:r>
            <a:r>
              <a:rPr lang="en-US" sz="4000" dirty="0" err="1" smtClean="0">
                <a:solidFill>
                  <a:srgbClr val="0418AC"/>
                </a:solidFill>
              </a:rPr>
              <a:t>ai</a:t>
            </a:r>
            <a:r>
              <a:rPr lang="en-US" sz="4000" dirty="0" smtClean="0">
                <a:solidFill>
                  <a:srgbClr val="0418AC"/>
                </a:solidFill>
              </a:rPr>
              <a:t>?</a:t>
            </a:r>
            <a:endParaRPr lang="en-US" sz="4000" dirty="0">
              <a:solidFill>
                <a:srgbClr val="0418AC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39172" y="4509372"/>
            <a:ext cx="10870542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418AC"/>
                </a:solidFill>
              </a:rPr>
              <a:t>- </a:t>
            </a:r>
            <a:r>
              <a:rPr lang="en-US" sz="4000" dirty="0" err="1" smtClean="0">
                <a:solidFill>
                  <a:srgbClr val="0418AC"/>
                </a:solidFill>
              </a:rPr>
              <a:t>Câu</a:t>
            </a:r>
            <a:r>
              <a:rPr lang="en-US" sz="4000" dirty="0" smtClean="0">
                <a:solidFill>
                  <a:srgbClr val="0418AC"/>
                </a:solidFill>
              </a:rPr>
              <a:t> </a:t>
            </a:r>
            <a:r>
              <a:rPr lang="en-US" sz="4000" dirty="0" err="1" smtClean="0">
                <a:solidFill>
                  <a:srgbClr val="0418AC"/>
                </a:solidFill>
              </a:rPr>
              <a:t>chuyện</a:t>
            </a:r>
            <a:r>
              <a:rPr lang="en-US" sz="4000" dirty="0" smtClean="0">
                <a:solidFill>
                  <a:srgbClr val="0418AC"/>
                </a:solidFill>
              </a:rPr>
              <a:t> </a:t>
            </a:r>
            <a:r>
              <a:rPr lang="en-US" sz="4000" dirty="0" err="1" smtClean="0">
                <a:solidFill>
                  <a:srgbClr val="0418AC"/>
                </a:solidFill>
              </a:rPr>
              <a:t>kể</a:t>
            </a:r>
            <a:r>
              <a:rPr lang="en-US" sz="4000" dirty="0" smtClean="0">
                <a:solidFill>
                  <a:srgbClr val="0418AC"/>
                </a:solidFill>
              </a:rPr>
              <a:t> </a:t>
            </a:r>
            <a:r>
              <a:rPr lang="en-US" sz="4000" dirty="0" err="1" smtClean="0">
                <a:solidFill>
                  <a:srgbClr val="0418AC"/>
                </a:solidFill>
              </a:rPr>
              <a:t>về</a:t>
            </a:r>
            <a:r>
              <a:rPr lang="en-US" sz="4000" dirty="0" smtClean="0">
                <a:solidFill>
                  <a:srgbClr val="0418AC"/>
                </a:solidFill>
              </a:rPr>
              <a:t> </a:t>
            </a:r>
            <a:r>
              <a:rPr lang="en-US" sz="4000" dirty="0" err="1" smtClean="0">
                <a:solidFill>
                  <a:srgbClr val="0418AC"/>
                </a:solidFill>
              </a:rPr>
              <a:t>gấu</a:t>
            </a:r>
            <a:r>
              <a:rPr lang="en-US" sz="4000" dirty="0" smtClean="0">
                <a:solidFill>
                  <a:srgbClr val="0418AC"/>
                </a:solidFill>
              </a:rPr>
              <a:t> con </a:t>
            </a:r>
            <a:r>
              <a:rPr lang="en-US" sz="4000" dirty="0" err="1" smtClean="0">
                <a:solidFill>
                  <a:srgbClr val="0418AC"/>
                </a:solidFill>
              </a:rPr>
              <a:t>và</a:t>
            </a:r>
            <a:r>
              <a:rPr lang="en-US" sz="4000" dirty="0" smtClean="0">
                <a:solidFill>
                  <a:srgbClr val="0418AC"/>
                </a:solidFill>
              </a:rPr>
              <a:t> </a:t>
            </a:r>
            <a:r>
              <a:rPr lang="en-US" sz="4000" dirty="0" err="1" smtClean="0">
                <a:solidFill>
                  <a:srgbClr val="0418AC"/>
                </a:solidFill>
              </a:rPr>
              <a:t>các</a:t>
            </a:r>
            <a:r>
              <a:rPr lang="en-US" sz="4000" dirty="0" smtClean="0">
                <a:solidFill>
                  <a:srgbClr val="0418AC"/>
                </a:solidFill>
              </a:rPr>
              <a:t> </a:t>
            </a:r>
            <a:r>
              <a:rPr lang="en-US" sz="4000" dirty="0" err="1" smtClean="0">
                <a:solidFill>
                  <a:srgbClr val="0418AC"/>
                </a:solidFill>
              </a:rPr>
              <a:t>bạn</a:t>
            </a:r>
            <a:r>
              <a:rPr lang="en-US" sz="4000" dirty="0" smtClean="0">
                <a:solidFill>
                  <a:srgbClr val="0418AC"/>
                </a:solidFill>
              </a:rPr>
              <a:t> </a:t>
            </a:r>
            <a:r>
              <a:rPr lang="en-US" sz="4000" dirty="0" err="1" smtClean="0">
                <a:solidFill>
                  <a:srgbClr val="0418AC"/>
                </a:solidFill>
              </a:rPr>
              <a:t>của</a:t>
            </a:r>
            <a:r>
              <a:rPr lang="en-US" sz="4000" dirty="0" smtClean="0">
                <a:solidFill>
                  <a:srgbClr val="0418AC"/>
                </a:solidFill>
              </a:rPr>
              <a:t> </a:t>
            </a:r>
            <a:r>
              <a:rPr lang="en-US" sz="4000" dirty="0" err="1" smtClean="0">
                <a:solidFill>
                  <a:srgbClr val="0418AC"/>
                </a:solidFill>
              </a:rPr>
              <a:t>gấu</a:t>
            </a:r>
            <a:r>
              <a:rPr lang="en-US" sz="4000" dirty="0" smtClean="0">
                <a:solidFill>
                  <a:srgbClr val="0418AC"/>
                </a:solidFill>
              </a:rPr>
              <a:t> con.</a:t>
            </a:r>
            <a:endParaRPr lang="en-US" sz="4000" dirty="0">
              <a:solidFill>
                <a:srgbClr val="0418AC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0075" y="3643762"/>
            <a:ext cx="10972800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2. </a:t>
            </a:r>
            <a:r>
              <a:rPr lang="en-US" sz="4000" dirty="0" err="1" smtClean="0">
                <a:solidFill>
                  <a:srgbClr val="0418AC"/>
                </a:solidFill>
              </a:rPr>
              <a:t>Vì</a:t>
            </a:r>
            <a:r>
              <a:rPr lang="en-US" sz="4000" dirty="0" smtClean="0">
                <a:solidFill>
                  <a:srgbClr val="0418AC"/>
                </a:solidFill>
              </a:rPr>
              <a:t> </a:t>
            </a:r>
            <a:r>
              <a:rPr lang="en-US" sz="4000" dirty="0" err="1" smtClean="0">
                <a:solidFill>
                  <a:srgbClr val="0418AC"/>
                </a:solidFill>
              </a:rPr>
              <a:t>sao</a:t>
            </a:r>
            <a:r>
              <a:rPr lang="en-US" sz="4000" dirty="0" smtClean="0">
                <a:solidFill>
                  <a:srgbClr val="0418AC"/>
                </a:solidFill>
              </a:rPr>
              <a:t> </a:t>
            </a:r>
            <a:r>
              <a:rPr lang="en-US" sz="4000" dirty="0" err="1" smtClean="0">
                <a:solidFill>
                  <a:srgbClr val="0418AC"/>
                </a:solidFill>
              </a:rPr>
              <a:t>lúc</a:t>
            </a:r>
            <a:r>
              <a:rPr lang="en-US" sz="4000" dirty="0" smtClean="0">
                <a:solidFill>
                  <a:srgbClr val="0418AC"/>
                </a:solidFill>
              </a:rPr>
              <a:t> </a:t>
            </a:r>
            <a:r>
              <a:rPr lang="en-US" sz="4000" dirty="0" err="1" smtClean="0">
                <a:solidFill>
                  <a:srgbClr val="0418AC"/>
                </a:solidFill>
              </a:rPr>
              <a:t>đầu</a:t>
            </a:r>
            <a:r>
              <a:rPr lang="en-US" sz="4000" dirty="0" smtClean="0">
                <a:solidFill>
                  <a:srgbClr val="0418AC"/>
                </a:solidFill>
              </a:rPr>
              <a:t> </a:t>
            </a:r>
            <a:r>
              <a:rPr lang="en-US" sz="4000" dirty="0" err="1" smtClean="0">
                <a:solidFill>
                  <a:srgbClr val="0418AC"/>
                </a:solidFill>
              </a:rPr>
              <a:t>chưa</a:t>
            </a:r>
            <a:r>
              <a:rPr lang="en-US" sz="4000" dirty="0" smtClean="0">
                <a:solidFill>
                  <a:srgbClr val="0418AC"/>
                </a:solidFill>
              </a:rPr>
              <a:t> </a:t>
            </a:r>
            <a:r>
              <a:rPr lang="en-US" sz="4000" dirty="0" err="1" smtClean="0">
                <a:solidFill>
                  <a:srgbClr val="0418AC"/>
                </a:solidFill>
              </a:rPr>
              <a:t>đội</a:t>
            </a:r>
            <a:r>
              <a:rPr lang="en-US" sz="4000" dirty="0" smtClean="0">
                <a:solidFill>
                  <a:srgbClr val="0418AC"/>
                </a:solidFill>
              </a:rPr>
              <a:t> </a:t>
            </a:r>
            <a:r>
              <a:rPr lang="en-US" sz="4000" dirty="0" err="1" smtClean="0">
                <a:solidFill>
                  <a:srgbClr val="0418AC"/>
                </a:solidFill>
              </a:rPr>
              <a:t>nào</a:t>
            </a:r>
            <a:r>
              <a:rPr lang="en-US" sz="4000" dirty="0" smtClean="0">
                <a:solidFill>
                  <a:srgbClr val="0418AC"/>
                </a:solidFill>
              </a:rPr>
              <a:t> </a:t>
            </a:r>
            <a:r>
              <a:rPr lang="en-US" sz="4000" dirty="0" err="1" smtClean="0">
                <a:solidFill>
                  <a:srgbClr val="0418AC"/>
                </a:solidFill>
              </a:rPr>
              <a:t>muốn</a:t>
            </a:r>
            <a:r>
              <a:rPr lang="en-US" sz="4000" dirty="0" smtClean="0">
                <a:solidFill>
                  <a:srgbClr val="0418AC"/>
                </a:solidFill>
              </a:rPr>
              <a:t> </a:t>
            </a:r>
            <a:r>
              <a:rPr lang="en-US" sz="4000" dirty="0" err="1" smtClean="0">
                <a:solidFill>
                  <a:srgbClr val="0418AC"/>
                </a:solidFill>
              </a:rPr>
              <a:t>nhận</a:t>
            </a:r>
            <a:r>
              <a:rPr lang="en-US" sz="4000" dirty="0" smtClean="0">
                <a:solidFill>
                  <a:srgbClr val="0418AC"/>
                </a:solidFill>
              </a:rPr>
              <a:t> </a:t>
            </a:r>
            <a:r>
              <a:rPr lang="en-US" sz="4000" dirty="0" err="1" smtClean="0">
                <a:solidFill>
                  <a:srgbClr val="0418AC"/>
                </a:solidFill>
              </a:rPr>
              <a:t>gấu</a:t>
            </a:r>
            <a:r>
              <a:rPr lang="en-US" sz="4000" dirty="0" smtClean="0">
                <a:solidFill>
                  <a:srgbClr val="0418AC"/>
                </a:solidFill>
              </a:rPr>
              <a:t> con?</a:t>
            </a:r>
            <a:endParaRPr lang="en-US" sz="4000" dirty="0">
              <a:solidFill>
                <a:srgbClr val="0418AC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149927" y="2563089"/>
            <a:ext cx="867294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79694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2" grpId="0" animBg="1"/>
      <p:bldP spid="15" grpId="0" animBg="1"/>
      <p:bldP spid="15" grpId="1" animBg="1"/>
      <p:bldP spid="16" grpId="0" animBg="1"/>
      <p:bldP spid="16" grpId="1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55356" y="915361"/>
            <a:ext cx="12039600" cy="25545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418AC"/>
                </a:solidFill>
              </a:rPr>
              <a:t>        </a:t>
            </a:r>
            <a:r>
              <a:rPr lang="en-US" sz="4000" dirty="0" smtClean="0"/>
              <a:t>- </a:t>
            </a:r>
            <a:r>
              <a:rPr lang="en-US" sz="4000" dirty="0" err="1" smtClean="0"/>
              <a:t>Gấu</a:t>
            </a:r>
            <a:r>
              <a:rPr lang="en-US" sz="4000" dirty="0" smtClean="0"/>
              <a:t> à, </a:t>
            </a:r>
            <a:r>
              <a:rPr lang="en-US" sz="4000" dirty="0" err="1" smtClean="0"/>
              <a:t>cậu</a:t>
            </a:r>
            <a:r>
              <a:rPr lang="en-US" sz="4000" dirty="0" smtClean="0"/>
              <a:t> </a:t>
            </a:r>
            <a:r>
              <a:rPr lang="en-US" sz="4000" dirty="0" err="1" smtClean="0"/>
              <a:t>làm</a:t>
            </a:r>
            <a:r>
              <a:rPr lang="en-US" sz="4000" dirty="0" smtClean="0"/>
              <a:t> </a:t>
            </a:r>
            <a:r>
              <a:rPr lang="en-US" sz="4000" dirty="0" err="1" smtClean="0"/>
              <a:t>cầu</a:t>
            </a:r>
            <a:r>
              <a:rPr lang="en-US" sz="4000" dirty="0" smtClean="0"/>
              <a:t> </a:t>
            </a:r>
            <a:r>
              <a:rPr lang="en-US" sz="4000" dirty="0" err="1" smtClean="0"/>
              <a:t>thủ</a:t>
            </a:r>
            <a:r>
              <a:rPr lang="en-US" sz="4000" dirty="0" smtClean="0"/>
              <a:t> </a:t>
            </a:r>
            <a:r>
              <a:rPr lang="en-US" sz="4000" dirty="0" err="1" smtClean="0"/>
              <a:t>dự</a:t>
            </a:r>
            <a:r>
              <a:rPr lang="en-US" sz="4000" dirty="0" smtClean="0"/>
              <a:t> </a:t>
            </a:r>
            <a:r>
              <a:rPr lang="en-US" sz="4000" dirty="0" err="1" smtClean="0"/>
              <a:t>bị</a:t>
            </a:r>
            <a:r>
              <a:rPr lang="en-US" sz="4000" dirty="0" smtClean="0"/>
              <a:t> </a:t>
            </a:r>
            <a:r>
              <a:rPr lang="en-US" sz="4000" dirty="0" err="1" smtClean="0"/>
              <a:t>nhé</a:t>
            </a:r>
            <a:r>
              <a:rPr lang="en-US" sz="4000" dirty="0" smtClean="0"/>
              <a:t>! </a:t>
            </a:r>
            <a:r>
              <a:rPr lang="en-US" sz="4000" dirty="0" err="1" smtClean="0"/>
              <a:t>Khỉ</a:t>
            </a:r>
            <a:r>
              <a:rPr lang="en-US" sz="4000" dirty="0" smtClean="0"/>
              <a:t> </a:t>
            </a:r>
            <a:r>
              <a:rPr lang="en-US" sz="4000" dirty="0" err="1" smtClean="0"/>
              <a:t>nói</a:t>
            </a:r>
            <a:r>
              <a:rPr lang="en-US" sz="4000" dirty="0" smtClean="0"/>
              <a:t>.</a:t>
            </a:r>
          </a:p>
          <a:p>
            <a:r>
              <a:rPr lang="en-US" sz="4000" dirty="0"/>
              <a:t>	</a:t>
            </a:r>
            <a:r>
              <a:rPr lang="en-US" sz="4000" dirty="0" err="1" smtClean="0"/>
              <a:t>Gấu</a:t>
            </a:r>
            <a:r>
              <a:rPr lang="en-US" sz="4000" dirty="0" smtClean="0"/>
              <a:t> con </a:t>
            </a:r>
            <a:r>
              <a:rPr lang="en-US" sz="4000" dirty="0" err="1" smtClean="0"/>
              <a:t>hơi</a:t>
            </a:r>
            <a:r>
              <a:rPr lang="en-US" sz="4000" dirty="0" smtClean="0"/>
              <a:t> </a:t>
            </a:r>
            <a:r>
              <a:rPr lang="en-US" sz="4000" dirty="0" err="1" smtClean="0"/>
              <a:t>buồn</a:t>
            </a:r>
            <a:r>
              <a:rPr lang="en-US" sz="4000" dirty="0" smtClean="0"/>
              <a:t> </a:t>
            </a:r>
            <a:r>
              <a:rPr lang="en-US" sz="4000" dirty="0" err="1" smtClean="0"/>
              <a:t>nhưng</a:t>
            </a:r>
            <a:r>
              <a:rPr lang="en-US" sz="4000" dirty="0" smtClean="0"/>
              <a:t> </a:t>
            </a:r>
            <a:r>
              <a:rPr lang="en-US" sz="4000" dirty="0" err="1" smtClean="0"/>
              <a:t>cũng</a:t>
            </a:r>
            <a:r>
              <a:rPr lang="en-US" sz="4000" dirty="0" smtClean="0"/>
              <a:t> </a:t>
            </a:r>
            <a:r>
              <a:rPr lang="en-US" sz="4000" dirty="0" err="1" smtClean="0"/>
              <a:t>đồng</a:t>
            </a:r>
            <a:r>
              <a:rPr lang="en-US" sz="4000" dirty="0" smtClean="0"/>
              <a:t> ý. </a:t>
            </a:r>
            <a:r>
              <a:rPr lang="en-US" sz="4000" dirty="0" err="1" smtClean="0"/>
              <a:t>Trong</a:t>
            </a:r>
            <a:r>
              <a:rPr lang="en-US" sz="4000" dirty="0" smtClean="0"/>
              <a:t> </a:t>
            </a:r>
            <a:r>
              <a:rPr lang="en-US" sz="4000" dirty="0" err="1" smtClean="0"/>
              <a:t>khi</a:t>
            </a:r>
            <a:r>
              <a:rPr lang="en-US" sz="4000" dirty="0" smtClean="0"/>
              <a:t> </a:t>
            </a:r>
            <a:r>
              <a:rPr lang="en-US" sz="4000" dirty="0" err="1" smtClean="0"/>
              <a:t>chờ</a:t>
            </a:r>
            <a:r>
              <a:rPr lang="en-US" sz="4000" dirty="0" smtClean="0"/>
              <a:t> </a:t>
            </a:r>
            <a:r>
              <a:rPr lang="en-US" sz="4000" dirty="0" err="1" smtClean="0"/>
              <a:t>được</a:t>
            </a:r>
            <a:r>
              <a:rPr lang="en-US" sz="4000" dirty="0" smtClean="0"/>
              <a:t> </a:t>
            </a:r>
            <a:r>
              <a:rPr lang="en-US" sz="4000" dirty="0" err="1" smtClean="0"/>
              <a:t>vào</a:t>
            </a:r>
            <a:r>
              <a:rPr lang="en-US" sz="4000" dirty="0" smtClean="0"/>
              <a:t> </a:t>
            </a:r>
            <a:r>
              <a:rPr lang="en-US" sz="4000" dirty="0" err="1" smtClean="0"/>
              <a:t>sân</a:t>
            </a:r>
            <a:r>
              <a:rPr lang="en-US" sz="4000" dirty="0" smtClean="0"/>
              <a:t>, </a:t>
            </a:r>
            <a:r>
              <a:rPr lang="en-US" sz="4000" dirty="0" err="1" smtClean="0"/>
              <a:t>gấu</a:t>
            </a:r>
            <a:r>
              <a:rPr lang="en-US" sz="4000" dirty="0" smtClean="0"/>
              <a:t> </a:t>
            </a:r>
            <a:r>
              <a:rPr lang="en-US" sz="4000" dirty="0" err="1" smtClean="0"/>
              <a:t>đi</a:t>
            </a:r>
            <a:r>
              <a:rPr lang="en-US" sz="4000" dirty="0" smtClean="0"/>
              <a:t> </a:t>
            </a:r>
            <a:r>
              <a:rPr lang="en-US" sz="4000" dirty="0" err="1" smtClean="0"/>
              <a:t>nhặt</a:t>
            </a:r>
            <a:r>
              <a:rPr lang="en-US" sz="4000" dirty="0" smtClean="0"/>
              <a:t> </a:t>
            </a:r>
            <a:r>
              <a:rPr lang="en-US" sz="4000" dirty="0" err="1" smtClean="0"/>
              <a:t>bóng</a:t>
            </a:r>
            <a:r>
              <a:rPr lang="en-US" sz="4000" dirty="0" smtClean="0"/>
              <a:t> </a:t>
            </a:r>
            <a:r>
              <a:rPr lang="en-US" sz="4000" dirty="0" err="1" smtClean="0"/>
              <a:t>cho</a:t>
            </a:r>
            <a:r>
              <a:rPr lang="en-US" sz="4000" dirty="0" smtClean="0"/>
              <a:t> </a:t>
            </a:r>
            <a:r>
              <a:rPr lang="en-US" sz="4000" dirty="0" err="1" smtClean="0"/>
              <a:t>các</a:t>
            </a:r>
            <a:r>
              <a:rPr lang="en-US" sz="4000" dirty="0" smtClean="0"/>
              <a:t> </a:t>
            </a:r>
            <a:r>
              <a:rPr lang="en-US" sz="4000" dirty="0" err="1" smtClean="0"/>
              <a:t>bạn</a:t>
            </a:r>
            <a:r>
              <a:rPr lang="en-US" sz="4000" dirty="0" smtClean="0"/>
              <a:t>. </a:t>
            </a:r>
            <a:r>
              <a:rPr lang="en-US" sz="4000" dirty="0" err="1" smtClean="0"/>
              <a:t>Gấu</a:t>
            </a:r>
            <a:r>
              <a:rPr lang="en-US" sz="4000" dirty="0" smtClean="0"/>
              <a:t> </a:t>
            </a:r>
            <a:r>
              <a:rPr lang="en-US" sz="4000" dirty="0" err="1" smtClean="0"/>
              <a:t>cố</a:t>
            </a:r>
            <a:r>
              <a:rPr lang="en-US" sz="4000" dirty="0" smtClean="0"/>
              <a:t> </a:t>
            </a:r>
            <a:r>
              <a:rPr lang="en-US" sz="4000" dirty="0" err="1" smtClean="0"/>
              <a:t>gắng</a:t>
            </a:r>
            <a:r>
              <a:rPr lang="en-US" sz="4000" dirty="0" smtClean="0"/>
              <a:t> </a:t>
            </a:r>
            <a:r>
              <a:rPr lang="en-US" sz="4000" dirty="0" err="1" smtClean="0"/>
              <a:t>chạy</a:t>
            </a:r>
            <a:r>
              <a:rPr lang="en-US" sz="4000" dirty="0" smtClean="0"/>
              <a:t> </a:t>
            </a:r>
            <a:r>
              <a:rPr lang="en-US" sz="4000" dirty="0" err="1" smtClean="0"/>
              <a:t>thật</a:t>
            </a:r>
            <a:r>
              <a:rPr lang="en-US" sz="4000" dirty="0" smtClean="0"/>
              <a:t> </a:t>
            </a:r>
            <a:r>
              <a:rPr lang="en-US" sz="4000" dirty="0" err="1" smtClean="0"/>
              <a:t>nhanh</a:t>
            </a:r>
            <a:r>
              <a:rPr lang="en-US" sz="4000" dirty="0" smtClean="0"/>
              <a:t> </a:t>
            </a:r>
            <a:r>
              <a:rPr lang="en-US" sz="4000" dirty="0" err="1" smtClean="0"/>
              <a:t>để</a:t>
            </a:r>
            <a:r>
              <a:rPr lang="en-US" sz="4000" dirty="0" smtClean="0"/>
              <a:t> </a:t>
            </a:r>
            <a:r>
              <a:rPr lang="en-US" sz="4000" dirty="0" err="1" smtClean="0"/>
              <a:t>các</a:t>
            </a:r>
            <a:r>
              <a:rPr lang="en-US" sz="4000" dirty="0" smtClean="0"/>
              <a:t> </a:t>
            </a:r>
            <a:r>
              <a:rPr lang="en-US" sz="4000" dirty="0" err="1" smtClean="0"/>
              <a:t>bạn</a:t>
            </a:r>
            <a:r>
              <a:rPr lang="en-US" sz="4000" dirty="0" smtClean="0"/>
              <a:t> </a:t>
            </a:r>
            <a:r>
              <a:rPr lang="en-US" sz="4000" dirty="0" err="1" smtClean="0"/>
              <a:t>không</a:t>
            </a:r>
            <a:r>
              <a:rPr lang="en-US" sz="4000" dirty="0" smtClean="0"/>
              <a:t> </a:t>
            </a:r>
            <a:r>
              <a:rPr lang="en-US" sz="4000" dirty="0" err="1" smtClean="0"/>
              <a:t>phải</a:t>
            </a:r>
            <a:r>
              <a:rPr lang="en-US" sz="4000" dirty="0" smtClean="0"/>
              <a:t> </a:t>
            </a:r>
            <a:r>
              <a:rPr lang="en-US" sz="4000" dirty="0" err="1" smtClean="0"/>
              <a:t>chờ</a:t>
            </a:r>
            <a:r>
              <a:rPr lang="en-US" sz="4000" dirty="0" smtClean="0"/>
              <a:t> </a:t>
            </a:r>
            <a:r>
              <a:rPr lang="en-US" sz="4000" dirty="0" err="1" smtClean="0"/>
              <a:t>lâu</a:t>
            </a:r>
            <a:r>
              <a:rPr lang="en-US" sz="4000" dirty="0" smtClean="0"/>
              <a:t>.</a:t>
            </a:r>
            <a:endParaRPr lang="en-US"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1579418" y="3877985"/>
            <a:ext cx="84512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3</a:t>
            </a:r>
            <a:r>
              <a:rPr lang="en-US" sz="4000" dirty="0" smtClean="0">
                <a:solidFill>
                  <a:srgbClr val="FF0000"/>
                </a:solidFill>
              </a:rPr>
              <a:t>. </a:t>
            </a:r>
            <a:r>
              <a:rPr lang="en-US" sz="4000" dirty="0" err="1" smtClean="0"/>
              <a:t>Là</a:t>
            </a:r>
            <a:r>
              <a:rPr lang="en-US" sz="4000" dirty="0" smtClean="0"/>
              <a:t> </a:t>
            </a:r>
            <a:r>
              <a:rPr lang="en-US" sz="4000" dirty="0" err="1" smtClean="0"/>
              <a:t>cầu</a:t>
            </a:r>
            <a:r>
              <a:rPr lang="en-US" sz="4000" dirty="0" smtClean="0"/>
              <a:t> </a:t>
            </a:r>
            <a:r>
              <a:rPr lang="en-US" sz="4000" dirty="0" err="1" smtClean="0"/>
              <a:t>thủ</a:t>
            </a:r>
            <a:r>
              <a:rPr lang="en-US" sz="4000" dirty="0" smtClean="0"/>
              <a:t> </a:t>
            </a:r>
            <a:r>
              <a:rPr lang="en-US" sz="4000" dirty="0" err="1" smtClean="0"/>
              <a:t>dự</a:t>
            </a:r>
            <a:r>
              <a:rPr lang="en-US" sz="4000" dirty="0" smtClean="0"/>
              <a:t> </a:t>
            </a:r>
            <a:r>
              <a:rPr lang="en-US" sz="4000" dirty="0" err="1" smtClean="0"/>
              <a:t>bị</a:t>
            </a:r>
            <a:r>
              <a:rPr lang="en-US" sz="4000" dirty="0" smtClean="0"/>
              <a:t>, </a:t>
            </a:r>
            <a:r>
              <a:rPr lang="en-US" sz="4000" dirty="0" err="1" smtClean="0"/>
              <a:t>gấu</a:t>
            </a:r>
            <a:r>
              <a:rPr lang="en-US" sz="4000" dirty="0" smtClean="0"/>
              <a:t> con </a:t>
            </a:r>
            <a:r>
              <a:rPr lang="en-US" sz="4000" dirty="0" err="1" smtClean="0"/>
              <a:t>đã</a:t>
            </a:r>
            <a:r>
              <a:rPr lang="en-US" sz="4000" dirty="0" smtClean="0"/>
              <a:t> </a:t>
            </a:r>
            <a:r>
              <a:rPr lang="en-US" sz="4000" dirty="0" err="1" smtClean="0"/>
              <a:t>làm</a:t>
            </a:r>
            <a:r>
              <a:rPr lang="en-US" sz="4000" dirty="0" smtClean="0"/>
              <a:t> </a:t>
            </a:r>
            <a:r>
              <a:rPr lang="en-US" sz="4000" dirty="0" err="1" smtClean="0"/>
              <a:t>gì</a:t>
            </a:r>
            <a:r>
              <a:rPr lang="en-US" sz="4000" dirty="0" smtClean="0"/>
              <a:t>?</a:t>
            </a:r>
            <a:endParaRPr lang="en-US" sz="40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90945" y="3352799"/>
            <a:ext cx="953192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366655" y="2743199"/>
            <a:ext cx="583276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9615055" y="2743198"/>
            <a:ext cx="2301174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50903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55356" y="915361"/>
            <a:ext cx="12039600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418AC"/>
                </a:solidFill>
              </a:rPr>
              <a:t>        </a:t>
            </a:r>
            <a:r>
              <a:rPr lang="en-US" sz="4000" dirty="0" err="1" smtClean="0"/>
              <a:t>Hằng</a:t>
            </a:r>
            <a:r>
              <a:rPr lang="en-US" sz="4000" dirty="0" smtClean="0"/>
              <a:t> </a:t>
            </a:r>
            <a:r>
              <a:rPr lang="en-US" sz="4000" dirty="0" err="1" smtClean="0"/>
              <a:t>ngày</a:t>
            </a:r>
            <a:r>
              <a:rPr lang="en-US" sz="4000" dirty="0" smtClean="0"/>
              <a:t>, </a:t>
            </a:r>
            <a:r>
              <a:rPr lang="en-US" sz="4000" dirty="0" err="1" smtClean="0"/>
              <a:t>gấu</a:t>
            </a:r>
            <a:r>
              <a:rPr lang="en-US" sz="4000" dirty="0" smtClean="0"/>
              <a:t> </a:t>
            </a:r>
            <a:r>
              <a:rPr lang="en-US" sz="4000" dirty="0" err="1" smtClean="0"/>
              <a:t>đến</a:t>
            </a:r>
            <a:r>
              <a:rPr lang="en-US" sz="4000" dirty="0" smtClean="0"/>
              <a:t> </a:t>
            </a:r>
            <a:r>
              <a:rPr lang="en-US" sz="4000" dirty="0" err="1" smtClean="0"/>
              <a:t>sân</a:t>
            </a:r>
            <a:r>
              <a:rPr lang="en-US" sz="4000" dirty="0" smtClean="0"/>
              <a:t> </a:t>
            </a:r>
            <a:r>
              <a:rPr lang="en-US" sz="4000" dirty="0" err="1" smtClean="0"/>
              <a:t>bóng</a:t>
            </a:r>
            <a:r>
              <a:rPr lang="en-US" sz="4000" dirty="0" smtClean="0"/>
              <a:t> </a:t>
            </a:r>
            <a:r>
              <a:rPr lang="en-US" sz="4000" dirty="0" err="1" smtClean="0"/>
              <a:t>từ</a:t>
            </a:r>
            <a:r>
              <a:rPr lang="en-US" sz="4000" dirty="0" smtClean="0"/>
              <a:t> </a:t>
            </a:r>
            <a:r>
              <a:rPr lang="en-US" sz="4000" dirty="0" err="1" smtClean="0"/>
              <a:t>sớm</a:t>
            </a:r>
            <a:r>
              <a:rPr lang="en-US" sz="4000" dirty="0" smtClean="0"/>
              <a:t> </a:t>
            </a:r>
            <a:r>
              <a:rPr lang="en-US" sz="4000" dirty="0" err="1" smtClean="0"/>
              <a:t>để</a:t>
            </a:r>
            <a:r>
              <a:rPr lang="en-US" sz="4000" dirty="0" smtClean="0"/>
              <a:t> </a:t>
            </a:r>
            <a:r>
              <a:rPr lang="en-US" sz="4000" dirty="0" err="1" smtClean="0"/>
              <a:t>luyện</a:t>
            </a:r>
            <a:r>
              <a:rPr lang="en-US" sz="4000" dirty="0" smtClean="0"/>
              <a:t> </a:t>
            </a:r>
            <a:r>
              <a:rPr lang="en-US" sz="4000" dirty="0" err="1" smtClean="0"/>
              <a:t>tập</a:t>
            </a:r>
            <a:r>
              <a:rPr lang="en-US" sz="4000" dirty="0" smtClean="0"/>
              <a:t>. </a:t>
            </a:r>
            <a:r>
              <a:rPr lang="en-US" sz="4000" dirty="0" err="1" smtClean="0"/>
              <a:t>Gấu</a:t>
            </a:r>
            <a:r>
              <a:rPr lang="en-US" sz="4000" dirty="0" smtClean="0"/>
              <a:t> </a:t>
            </a:r>
            <a:r>
              <a:rPr lang="en-US" sz="4000" dirty="0" err="1" smtClean="0"/>
              <a:t>đá</a:t>
            </a:r>
            <a:r>
              <a:rPr lang="en-US" sz="4000" dirty="0" smtClean="0"/>
              <a:t> </a:t>
            </a:r>
            <a:r>
              <a:rPr lang="en-US" sz="4000" dirty="0" err="1" smtClean="0"/>
              <a:t>bóng</a:t>
            </a:r>
            <a:r>
              <a:rPr lang="en-US" sz="4000" dirty="0" smtClean="0"/>
              <a:t> </a:t>
            </a:r>
            <a:r>
              <a:rPr lang="en-US" sz="4000" dirty="0" err="1" smtClean="0"/>
              <a:t>ra</a:t>
            </a:r>
            <a:r>
              <a:rPr lang="en-US" sz="4000" dirty="0" smtClean="0"/>
              <a:t> </a:t>
            </a:r>
            <a:r>
              <a:rPr lang="en-US" sz="4000" dirty="0" err="1" smtClean="0"/>
              <a:t>xa</a:t>
            </a:r>
            <a:r>
              <a:rPr lang="en-US" sz="4000" dirty="0" smtClean="0"/>
              <a:t>, </a:t>
            </a:r>
            <a:r>
              <a:rPr lang="en-US" sz="4000" dirty="0" err="1" smtClean="0"/>
              <a:t>chạy</a:t>
            </a:r>
            <a:r>
              <a:rPr lang="en-US" sz="4000" dirty="0" smtClean="0"/>
              <a:t> </a:t>
            </a:r>
            <a:r>
              <a:rPr lang="en-US" sz="4000" dirty="0" err="1" smtClean="0"/>
              <a:t>đi</a:t>
            </a:r>
            <a:r>
              <a:rPr lang="en-US" sz="4000" dirty="0" smtClean="0"/>
              <a:t> </a:t>
            </a:r>
            <a:r>
              <a:rPr lang="en-US" sz="4000" dirty="0" err="1" smtClean="0"/>
              <a:t>nhặt</a:t>
            </a:r>
            <a:r>
              <a:rPr lang="en-US" sz="4000" dirty="0" smtClean="0"/>
              <a:t> </a:t>
            </a:r>
            <a:r>
              <a:rPr lang="en-US" sz="4000" dirty="0" err="1" smtClean="0"/>
              <a:t>rồi</a:t>
            </a:r>
            <a:r>
              <a:rPr lang="en-US" sz="4000" dirty="0" smtClean="0"/>
              <a:t> </a:t>
            </a:r>
            <a:r>
              <a:rPr lang="en-US" sz="4000" dirty="0" err="1" smtClean="0"/>
              <a:t>đá</a:t>
            </a:r>
            <a:r>
              <a:rPr lang="en-US" sz="4000" dirty="0" smtClean="0"/>
              <a:t> </a:t>
            </a:r>
            <a:r>
              <a:rPr lang="en-US" sz="4000" dirty="0" err="1" smtClean="0"/>
              <a:t>vào</a:t>
            </a:r>
            <a:r>
              <a:rPr lang="en-US" sz="4000" dirty="0" smtClean="0"/>
              <a:t> </a:t>
            </a:r>
            <a:r>
              <a:rPr lang="en-US" sz="4000" dirty="0" err="1" smtClean="0"/>
              <a:t>gôn</a:t>
            </a:r>
            <a:r>
              <a:rPr lang="en-US" sz="4000" dirty="0" smtClean="0"/>
              <a:t>, </a:t>
            </a:r>
            <a:r>
              <a:rPr lang="en-US" sz="4000" dirty="0" err="1" smtClean="0"/>
              <a:t>đá</a:t>
            </a:r>
            <a:r>
              <a:rPr lang="en-US" sz="4000" dirty="0" smtClean="0"/>
              <a:t> </a:t>
            </a:r>
            <a:r>
              <a:rPr lang="en-US" sz="4000" dirty="0" err="1" smtClean="0"/>
              <a:t>đi</a:t>
            </a:r>
            <a:r>
              <a:rPr lang="en-US" sz="4000" dirty="0" smtClean="0"/>
              <a:t> </a:t>
            </a:r>
            <a:r>
              <a:rPr lang="en-US" sz="4000" dirty="0" err="1" smtClean="0"/>
              <a:t>đá</a:t>
            </a:r>
            <a:r>
              <a:rPr lang="en-US" sz="4000" dirty="0" smtClean="0"/>
              <a:t> </a:t>
            </a:r>
            <a:r>
              <a:rPr lang="en-US" sz="4000" dirty="0" err="1" smtClean="0"/>
              <a:t>lại</a:t>
            </a:r>
            <a:r>
              <a:rPr lang="en-US" sz="4000" dirty="0" smtClean="0"/>
              <a:t>,... </a:t>
            </a:r>
            <a:r>
              <a:rPr lang="en-US" sz="4000" dirty="0" err="1"/>
              <a:t>c</a:t>
            </a:r>
            <a:r>
              <a:rPr lang="en-US" sz="4000" dirty="0" err="1" smtClean="0"/>
              <a:t>ứ</a:t>
            </a:r>
            <a:r>
              <a:rPr lang="en-US" sz="4000" dirty="0" smtClean="0"/>
              <a:t> </a:t>
            </a:r>
            <a:r>
              <a:rPr lang="en-US" sz="4000" dirty="0" err="1" smtClean="0"/>
              <a:t>thế</a:t>
            </a:r>
            <a:r>
              <a:rPr lang="en-US" sz="4000" dirty="0" smtClean="0"/>
              <a:t>, </a:t>
            </a:r>
            <a:r>
              <a:rPr lang="en-US" sz="4000" dirty="0" err="1" smtClean="0"/>
              <a:t>gấu</a:t>
            </a:r>
            <a:r>
              <a:rPr lang="en-US" sz="4000" dirty="0" smtClean="0"/>
              <a:t> </a:t>
            </a:r>
            <a:r>
              <a:rPr lang="en-US" sz="4000" dirty="0" err="1" smtClean="0"/>
              <a:t>đá</a:t>
            </a:r>
            <a:r>
              <a:rPr lang="en-US" sz="4000" dirty="0" smtClean="0"/>
              <a:t> </a:t>
            </a:r>
            <a:r>
              <a:rPr lang="en-US" sz="4000" dirty="0" err="1" smtClean="0"/>
              <a:t>bóng</a:t>
            </a:r>
            <a:r>
              <a:rPr lang="en-US" sz="4000" dirty="0" smtClean="0"/>
              <a:t> </a:t>
            </a:r>
            <a:r>
              <a:rPr lang="en-US" sz="4000" dirty="0" err="1" smtClean="0"/>
              <a:t>ngày</a:t>
            </a:r>
            <a:r>
              <a:rPr lang="en-US" sz="4000" dirty="0" smtClean="0"/>
              <a:t> </a:t>
            </a:r>
            <a:r>
              <a:rPr lang="en-US" sz="4000" dirty="0" err="1" smtClean="0"/>
              <a:t>càng</a:t>
            </a:r>
            <a:r>
              <a:rPr lang="en-US" sz="4000" dirty="0" smtClean="0"/>
              <a:t> </a:t>
            </a:r>
            <a:r>
              <a:rPr lang="en-US" sz="4000" dirty="0" err="1" smtClean="0"/>
              <a:t>giỏi</a:t>
            </a:r>
            <a:r>
              <a:rPr lang="en-US" sz="4000" dirty="0" smtClean="0"/>
              <a:t> </a:t>
            </a:r>
            <a:r>
              <a:rPr lang="en-US" sz="4000" dirty="0" err="1" smtClean="0"/>
              <a:t>hơn</a:t>
            </a:r>
            <a:r>
              <a:rPr lang="en-US" sz="4000" dirty="0" smtClean="0"/>
              <a:t>.</a:t>
            </a:r>
            <a:endParaRPr lang="en-US"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3267100"/>
            <a:ext cx="12413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4. </a:t>
            </a:r>
            <a:r>
              <a:rPr lang="en-US" sz="3600" dirty="0" err="1" smtClean="0"/>
              <a:t>Vì</a:t>
            </a:r>
            <a:r>
              <a:rPr lang="en-US" sz="3600" dirty="0" smtClean="0"/>
              <a:t> </a:t>
            </a:r>
            <a:r>
              <a:rPr lang="en-US" sz="3600" dirty="0" err="1" smtClean="0"/>
              <a:t>sao</a:t>
            </a:r>
            <a:r>
              <a:rPr lang="en-US" sz="3600" dirty="0" smtClean="0"/>
              <a:t> </a:t>
            </a:r>
            <a:r>
              <a:rPr lang="en-US" sz="3600" dirty="0" err="1" smtClean="0"/>
              <a:t>cuối</a:t>
            </a:r>
            <a:r>
              <a:rPr lang="en-US" sz="3600" dirty="0" smtClean="0"/>
              <a:t> </a:t>
            </a:r>
            <a:r>
              <a:rPr lang="en-US" sz="3600" dirty="0" err="1" smtClean="0"/>
              <a:t>cùng</a:t>
            </a:r>
            <a:r>
              <a:rPr lang="en-US" sz="3600" dirty="0" smtClean="0"/>
              <a:t> </a:t>
            </a:r>
            <a:r>
              <a:rPr lang="en-US" sz="3600" dirty="0" err="1" smtClean="0"/>
              <a:t>cả</a:t>
            </a:r>
            <a:r>
              <a:rPr lang="en-US" sz="3600" dirty="0" smtClean="0"/>
              <a:t> </a:t>
            </a:r>
            <a:r>
              <a:rPr lang="en-US" sz="3600" dirty="0" err="1" smtClean="0"/>
              <a:t>hai</a:t>
            </a:r>
            <a:r>
              <a:rPr lang="en-US" sz="3600" dirty="0" smtClean="0"/>
              <a:t> </a:t>
            </a:r>
            <a:r>
              <a:rPr lang="en-US" sz="3600" dirty="0" err="1" smtClean="0"/>
              <a:t>độ</a:t>
            </a:r>
            <a:r>
              <a:rPr lang="en-US" sz="3600" dirty="0" smtClean="0"/>
              <a:t> </a:t>
            </a:r>
            <a:r>
              <a:rPr lang="en-US" sz="3600" dirty="0" err="1" smtClean="0"/>
              <a:t>đều</a:t>
            </a:r>
            <a:r>
              <a:rPr lang="en-US" sz="3600" dirty="0" smtClean="0"/>
              <a:t> </a:t>
            </a:r>
            <a:r>
              <a:rPr lang="en-US" sz="3600" dirty="0" err="1" smtClean="0"/>
              <a:t>muốn</a:t>
            </a:r>
            <a:r>
              <a:rPr lang="en-US" sz="3600" dirty="0" smtClean="0"/>
              <a:t> </a:t>
            </a:r>
            <a:r>
              <a:rPr lang="en-US" sz="3600" dirty="0" err="1" smtClean="0"/>
              <a:t>gấu</a:t>
            </a:r>
            <a:r>
              <a:rPr lang="en-US" sz="3600" dirty="0" smtClean="0"/>
              <a:t> con </a:t>
            </a:r>
            <a:r>
              <a:rPr lang="en-US" sz="3600" dirty="0" err="1" smtClean="0"/>
              <a:t>về</a:t>
            </a:r>
            <a:r>
              <a:rPr lang="en-US" sz="3600" dirty="0" smtClean="0"/>
              <a:t> </a:t>
            </a:r>
            <a:r>
              <a:rPr lang="en-US" sz="3600" dirty="0" err="1" smtClean="0"/>
              <a:t>đội</a:t>
            </a:r>
            <a:r>
              <a:rPr lang="en-US" sz="3600" dirty="0" smtClean="0"/>
              <a:t> </a:t>
            </a:r>
            <a:r>
              <a:rPr lang="en-US" sz="3600" dirty="0" err="1" smtClean="0"/>
              <a:t>của</a:t>
            </a:r>
            <a:r>
              <a:rPr lang="en-US" sz="3600" dirty="0" smtClean="0"/>
              <a:t> </a:t>
            </a:r>
            <a:r>
              <a:rPr lang="en-US" sz="3600" dirty="0" err="1" smtClean="0"/>
              <a:t>mình</a:t>
            </a:r>
            <a:r>
              <a:rPr lang="en-US" sz="3600" dirty="0" smtClean="0"/>
              <a:t>?</a:t>
            </a:r>
            <a:endParaRPr lang="en-US" sz="3600" dirty="0"/>
          </a:p>
        </p:txBody>
      </p:sp>
      <p:cxnSp>
        <p:nvCxnSpPr>
          <p:cNvPr id="19" name="Straight Connector 18"/>
          <p:cNvCxnSpPr/>
          <p:nvPr/>
        </p:nvCxnSpPr>
        <p:spPr>
          <a:xfrm>
            <a:off x="2924629" y="2701634"/>
            <a:ext cx="638562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634837" y="3267100"/>
            <a:ext cx="7675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* </a:t>
            </a:r>
            <a:r>
              <a:rPr lang="en-US" sz="3600" dirty="0" err="1" smtClean="0"/>
              <a:t>Gấu</a:t>
            </a:r>
            <a:r>
              <a:rPr lang="en-US" sz="3600" dirty="0" smtClean="0"/>
              <a:t> con </a:t>
            </a:r>
            <a:r>
              <a:rPr lang="en-US" sz="3600" dirty="0" err="1" smtClean="0"/>
              <a:t>có</a:t>
            </a:r>
            <a:r>
              <a:rPr lang="en-US" sz="3600" dirty="0" smtClean="0"/>
              <a:t> </a:t>
            </a:r>
            <a:r>
              <a:rPr lang="en-US" sz="3600" dirty="0" err="1" smtClean="0"/>
              <a:t>đức</a:t>
            </a:r>
            <a:r>
              <a:rPr lang="en-US" sz="3600" dirty="0" smtClean="0"/>
              <a:t> </a:t>
            </a:r>
            <a:r>
              <a:rPr lang="en-US" sz="3600" dirty="0" err="1" smtClean="0"/>
              <a:t>tính</a:t>
            </a:r>
            <a:r>
              <a:rPr lang="en-US" sz="3600" dirty="0" smtClean="0"/>
              <a:t> </a:t>
            </a:r>
            <a:r>
              <a:rPr lang="en-US" sz="3600" dirty="0" err="1" smtClean="0"/>
              <a:t>gì</a:t>
            </a:r>
            <a:r>
              <a:rPr lang="en-US" sz="3600" dirty="0" smtClean="0"/>
              <a:t> </a:t>
            </a:r>
            <a:r>
              <a:rPr lang="en-US" sz="3600" dirty="0" err="1" smtClean="0"/>
              <a:t>đáng</a:t>
            </a:r>
            <a:r>
              <a:rPr lang="en-US" sz="3600" dirty="0" smtClean="0"/>
              <a:t> </a:t>
            </a:r>
            <a:r>
              <a:rPr lang="en-US" sz="3600" dirty="0" err="1" smtClean="0"/>
              <a:t>học</a:t>
            </a:r>
            <a:r>
              <a:rPr lang="en-US" sz="3600" dirty="0" smtClean="0"/>
              <a:t> </a:t>
            </a:r>
            <a:r>
              <a:rPr lang="en-US" sz="3600" dirty="0" err="1" smtClean="0"/>
              <a:t>tập</a:t>
            </a:r>
            <a:r>
              <a:rPr lang="en-US" sz="3600" dirty="0" smtClean="0"/>
              <a:t>?</a:t>
            </a:r>
            <a:endParaRPr lang="en-US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1634837" y="4003010"/>
            <a:ext cx="9462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- </a:t>
            </a:r>
            <a:r>
              <a:rPr lang="en-US" sz="3600" dirty="0" err="1" smtClean="0">
                <a:solidFill>
                  <a:srgbClr val="FF0000"/>
                </a:solidFill>
              </a:rPr>
              <a:t>Gấu</a:t>
            </a:r>
            <a:r>
              <a:rPr lang="en-US" sz="3600" dirty="0" smtClean="0">
                <a:solidFill>
                  <a:srgbClr val="FF0000"/>
                </a:solidFill>
              </a:rPr>
              <a:t> con </a:t>
            </a:r>
            <a:r>
              <a:rPr lang="en-US" sz="3600" dirty="0" err="1" smtClean="0">
                <a:solidFill>
                  <a:srgbClr val="FF0000"/>
                </a:solidFill>
              </a:rPr>
              <a:t>có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đức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tính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kiên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trì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luyện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tập</a:t>
            </a:r>
            <a:r>
              <a:rPr lang="en-US" sz="3600" dirty="0" smtClean="0">
                <a:solidFill>
                  <a:srgbClr val="FF0000"/>
                </a:solidFill>
              </a:rPr>
              <a:t>.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7424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Cầu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thủ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dự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bị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22B83C5-9788-4689-9D29-FFB22C0D8D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544" y="731413"/>
            <a:ext cx="11297074" cy="349422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925E2908-910A-4C1D-B190-073F5202BA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0388" y="4208719"/>
            <a:ext cx="10962230" cy="2316158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CC23C1F7-6A23-4EF0-8862-59699AEEA58A}"/>
              </a:ext>
            </a:extLst>
          </p:cNvPr>
          <p:cNvGrpSpPr/>
          <p:nvPr/>
        </p:nvGrpSpPr>
        <p:grpSpPr>
          <a:xfrm>
            <a:off x="2294289" y="6190907"/>
            <a:ext cx="4229835" cy="603396"/>
            <a:chOff x="708943" y="6069836"/>
            <a:chExt cx="5825836" cy="69016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E9F35011-A6F0-44A9-9FC5-3DF73922EC9A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2CF70AB3-18B4-4DF4-8869-65EF1085EDB4}"/>
                </a:ext>
              </a:extLst>
            </p:cNvPr>
            <p:cNvSpPr txBox="1"/>
            <p:nvPr/>
          </p:nvSpPr>
          <p:spPr>
            <a:xfrm>
              <a:off x="1016461" y="6069836"/>
              <a:ext cx="5167386" cy="6688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3200" noProof="0" dirty="0" err="1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toàn</a:t>
              </a:r>
              <a:r>
                <a:rPr lang="en-US" sz="3200" noProof="0" dirty="0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3200" dirty="0" err="1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bài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99074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10218418" y="4007799"/>
            <a:ext cx="1188513" cy="254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1756229" y="2109970"/>
            <a:ext cx="9826171" cy="2131189"/>
            <a:chOff x="2744315" y="1595348"/>
            <a:chExt cx="6530032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6530032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5303068" cy="6809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300" b="1">
                  <a:solidFill>
                    <a:srgbClr val="0418AC"/>
                  </a:solidFill>
                </a:rPr>
                <a:t>Luyện tập theo văn bản đọc</a:t>
              </a:r>
            </a:p>
          </p:txBody>
        </p:sp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29" y="4490012"/>
            <a:ext cx="1749620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587" y="4490012"/>
            <a:ext cx="2490413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573462" y="2358823"/>
            <a:ext cx="1567716" cy="1633483"/>
            <a:chOff x="1812964" y="1781988"/>
            <a:chExt cx="1175787" cy="1225112"/>
          </a:xfrm>
        </p:grpSpPr>
        <p:sp>
          <p:nvSpPr>
            <p:cNvPr id="10" name="Oval 9"/>
            <p:cNvSpPr/>
            <p:nvPr/>
          </p:nvSpPr>
          <p:spPr>
            <a:xfrm>
              <a:off x="1812964" y="1781988"/>
              <a:ext cx="1175787" cy="12251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195" b="89655" l="9091" r="94949"/>
                      </a14:imgEffect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26" t="18573" r="5274" b="18573"/>
            <a:stretch/>
          </p:blipFill>
          <p:spPr bwMode="auto">
            <a:xfrm>
              <a:off x="1926772" y="2040600"/>
              <a:ext cx="903514" cy="707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947024" y="-84602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5202596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Cầu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thủ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dự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bị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22B83C5-9788-4689-9D29-FFB22C0D8D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544" y="731413"/>
            <a:ext cx="11297074" cy="349422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925E2908-910A-4C1D-B190-073F5202BA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0388" y="4208719"/>
            <a:ext cx="10962230" cy="2316158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CC23C1F7-6A23-4EF0-8862-59699AEEA58A}"/>
              </a:ext>
            </a:extLst>
          </p:cNvPr>
          <p:cNvGrpSpPr/>
          <p:nvPr/>
        </p:nvGrpSpPr>
        <p:grpSpPr>
          <a:xfrm>
            <a:off x="152400" y="6190907"/>
            <a:ext cx="11790217" cy="603396"/>
            <a:chOff x="708943" y="6069836"/>
            <a:chExt cx="5825836" cy="69016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E9F35011-A6F0-44A9-9FC5-3DF73922EC9A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2CF70AB3-18B4-4DF4-8869-65EF1085EDB4}"/>
                </a:ext>
              </a:extLst>
            </p:cNvPr>
            <p:cNvSpPr txBox="1"/>
            <p:nvPr/>
          </p:nvSpPr>
          <p:spPr>
            <a:xfrm>
              <a:off x="1016461" y="6069836"/>
              <a:ext cx="5167386" cy="6688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dirty="0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1. </a:t>
              </a:r>
              <a:r>
                <a:rPr lang="en-US" sz="3200" dirty="0" err="1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Câu</a:t>
              </a:r>
              <a:r>
                <a:rPr lang="en-US" sz="3200" dirty="0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3200" dirty="0" err="1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nào</a:t>
              </a:r>
              <a:r>
                <a:rPr lang="en-US" sz="3200" dirty="0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3200" dirty="0" err="1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trong</a:t>
              </a:r>
              <a:r>
                <a:rPr lang="en-US" sz="3200" dirty="0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3200" dirty="0" err="1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bài</a:t>
              </a:r>
              <a:r>
                <a:rPr lang="en-US" sz="3200" dirty="0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3200" dirty="0" err="1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là</a:t>
              </a:r>
              <a:r>
                <a:rPr lang="en-US" sz="3200" dirty="0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3200" dirty="0" err="1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lời</a:t>
              </a:r>
              <a:r>
                <a:rPr lang="en-US" sz="3200" dirty="0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3200" dirty="0" err="1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khen</a:t>
              </a:r>
              <a:r>
                <a:rPr lang="en-US" sz="3200" dirty="0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?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2" name="Oval 1"/>
          <p:cNvSpPr/>
          <p:nvPr/>
        </p:nvSpPr>
        <p:spPr>
          <a:xfrm>
            <a:off x="3352800" y="4447309"/>
            <a:ext cx="2369127" cy="49876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5861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8CC8F3F-F679-497C-88AF-CD43454C89E4}"/>
              </a:ext>
            </a:extLst>
          </p:cNvPr>
          <p:cNvSpPr txBox="1"/>
          <p:nvPr/>
        </p:nvSpPr>
        <p:spPr>
          <a:xfrm>
            <a:off x="568036" y="441194"/>
            <a:ext cx="113468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40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Nếu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gấu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    </a:t>
            </a:r>
          </a:p>
          <a:p>
            <a:pPr lvl="0">
              <a:defRPr/>
            </a:pP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chúc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mừng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gấu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1623C27-0571-4292-9DBC-07A3C543DE12}"/>
              </a:ext>
            </a:extLst>
          </p:cNvPr>
          <p:cNvSpPr txBox="1"/>
          <p:nvPr/>
        </p:nvSpPr>
        <p:spPr>
          <a:xfrm>
            <a:off x="-550026" y="3310361"/>
            <a:ext cx="10781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Chúc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mừng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gấu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thật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giỏi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1623C27-0571-4292-9DBC-07A3C543DE12}"/>
              </a:ext>
            </a:extLst>
          </p:cNvPr>
          <p:cNvSpPr txBox="1"/>
          <p:nvPr/>
        </p:nvSpPr>
        <p:spPr>
          <a:xfrm>
            <a:off x="261252" y="4055632"/>
            <a:ext cx="118001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Chúc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mừng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trở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thủ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chính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thức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1623C27-0571-4292-9DBC-07A3C543DE12}"/>
              </a:ext>
            </a:extLst>
          </p:cNvPr>
          <p:cNvSpPr txBox="1"/>
          <p:nvPr/>
        </p:nvSpPr>
        <p:spPr>
          <a:xfrm>
            <a:off x="364836" y="2587963"/>
            <a:ext cx="1449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Khỉ</a:t>
            </a:r>
            <a:r>
              <a:rPr lang="en-US" sz="40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1623C27-0571-4292-9DBC-07A3C543DE12}"/>
              </a:ext>
            </a:extLst>
          </p:cNvPr>
          <p:cNvSpPr txBox="1"/>
          <p:nvPr/>
        </p:nvSpPr>
        <p:spPr>
          <a:xfrm>
            <a:off x="275778" y="1723920"/>
            <a:ext cx="118001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đoán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xem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gấu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1623C27-0571-4292-9DBC-07A3C543DE12}"/>
              </a:ext>
            </a:extLst>
          </p:cNvPr>
          <p:cNvSpPr txBox="1"/>
          <p:nvPr/>
        </p:nvSpPr>
        <p:spPr>
          <a:xfrm>
            <a:off x="408378" y="4895735"/>
            <a:ext cx="1449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Gấu</a:t>
            </a:r>
            <a:r>
              <a:rPr lang="en-US" sz="40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1623C27-0571-4292-9DBC-07A3C543DE12}"/>
              </a:ext>
            </a:extLst>
          </p:cNvPr>
          <p:cNvSpPr txBox="1"/>
          <p:nvPr/>
        </p:nvSpPr>
        <p:spPr>
          <a:xfrm>
            <a:off x="850765" y="5603621"/>
            <a:ext cx="10781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Tớ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ơn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04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5" grpId="0"/>
      <p:bldP spid="7" grpId="0"/>
      <p:bldP spid="8" grpId="0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447800"/>
            <a:ext cx="4648200" cy="20764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92" b="99769" l="10000" r="95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6" r="4762"/>
          <a:stretch/>
        </p:blipFill>
        <p:spPr>
          <a:xfrm>
            <a:off x="0" y="457200"/>
            <a:ext cx="2625436" cy="23673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3917" l="3750" r="98667">
                        <a14:foregroundMark x1="44333" y1="17167" x2="45167" y2="20583"/>
                        <a14:foregroundMark x1="50167" y1="19167" x2="49833" y2="22250"/>
                        <a14:foregroundMark x1="39917" y1="30917" x2="40083" y2="34750"/>
                        <a14:foregroundMark x1="42750" y1="36583" x2="45333" y2="36583"/>
                        <a14:foregroundMark x1="49583" y1="40000" x2="48583" y2="42667"/>
                        <a14:foregroundMark x1="43500" y1="24667" x2="47167" y2="23000"/>
                        <a14:foregroundMark x1="61333" y1="19417" x2="62500" y2="23000"/>
                        <a14:foregroundMark x1="69000" y1="17583" x2="66750" y2="21833"/>
                        <a14:foregroundMark x1="72667" y1="21417" x2="71000" y2="25083"/>
                        <a14:foregroundMark x1="65167" y1="24250" x2="68000" y2="26250"/>
                        <a14:foregroundMark x1="72417" y1="27667" x2="74417" y2="27667"/>
                        <a14:foregroundMark x1="84167" y1="40167" x2="82083" y2="44667"/>
                        <a14:foregroundMark x1="82083" y1="47667" x2="85333" y2="48250"/>
                        <a14:foregroundMark x1="75833" y1="46250" x2="77250" y2="48500"/>
                        <a14:foregroundMark x1="65333" y1="60000" x2="68417" y2="61000"/>
                        <a14:foregroundMark x1="20500" y1="32333" x2="21083" y2="35750"/>
                        <a14:foregroundMark x1="10833" y1="34167" x2="16500" y2="34917"/>
                        <a14:foregroundMark x1="16833" y1="38583" x2="18250" y2="42250"/>
                        <a14:foregroundMark x1="18500" y1="46833" x2="21333" y2="45833"/>
                        <a14:foregroundMark x1="29000" y1="55167" x2="30000" y2="52917"/>
                        <a14:foregroundMark x1="25167" y1="62833" x2="27750" y2="66250"/>
                        <a14:foregroundMark x1="35833" y1="76000" x2="38250" y2="76000"/>
                        <a14:foregroundMark x1="38083" y1="83417" x2="36083" y2="87250"/>
                        <a14:foregroundMark x1="21750" y1="88500" x2="26000" y2="88500"/>
                        <a14:foregroundMark x1="11833" y1="83667" x2="12250" y2="86667"/>
                        <a14:foregroundMark x1="43750" y1="89500" x2="46750" y2="90500"/>
                        <a14:foregroundMark x1="70583" y1="79833" x2="70000" y2="83833"/>
                        <a14:foregroundMark x1="73250" y1="86667" x2="70833" y2="88083"/>
                        <a14:foregroundMark x1="78083" y1="76000" x2="81333" y2="77333"/>
                        <a14:foregroundMark x1="72833" y1="68250" x2="75250" y2="71333"/>
                        <a14:foregroundMark x1="81500" y1="88667" x2="8333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5000" r="13235" b="5000"/>
          <a:stretch/>
        </p:blipFill>
        <p:spPr>
          <a:xfrm>
            <a:off x="7886700" y="34636"/>
            <a:ext cx="4038600" cy="3657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457199"/>
            <a:ext cx="2133600" cy="11430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551" b="97911" l="5556" r="91333">
                        <a14:foregroundMark x1="18000" y1="11175" x2="16222" y2="20627"/>
                        <a14:foregroundMark x1="13222" y1="14204" x2="12778" y2="19530"/>
                        <a14:foregroundMark x1="28778" y1="91123" x2="46778" y2="93368"/>
                        <a14:foregroundMark x1="70889" y1="93368" x2="89333" y2="903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70" t="3219" r="8518" b="3030"/>
          <a:stretch/>
        </p:blipFill>
        <p:spPr>
          <a:xfrm>
            <a:off x="2098011" y="1898939"/>
            <a:ext cx="1409701" cy="1524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769" b="93196" l="0" r="99462">
                        <a14:foregroundMark x1="44308" y1="33149" x2="46846" y2="44462"/>
                        <a14:foregroundMark x1="57231" y1="31725" x2="54154" y2="50079"/>
                        <a14:foregroundMark x1="49769" y1="25870" x2="54923" y2="24842"/>
                        <a14:foregroundMark x1="46077" y1="77136" x2="44692" y2="85839"/>
                        <a14:foregroundMark x1="37846" y1="87104" x2="44538" y2="84810"/>
                        <a14:foregroundMark x1="58846" y1="78560" x2="59000" y2="90111"/>
                        <a14:foregroundMark x1="33538" y1="17563" x2="17231" y2="39557"/>
                        <a14:foregroundMark x1="45692" y1="17168" x2="45846" y2="19778"/>
                        <a14:foregroundMark x1="58231" y1="32516" x2="59231" y2="41614"/>
                        <a14:foregroundMark x1="41923" y1="33703" x2="41538" y2="40981"/>
                        <a14:foregroundMark x1="25231" y1="33703" x2="18154" y2="50079"/>
                        <a14:foregroundMark x1="8923" y1="31725" x2="14846" y2="55142"/>
                        <a14:foregroundMark x1="18538" y1="31092" x2="15846" y2="36946"/>
                        <a14:foregroundMark x1="7154" y1="33149" x2="2846" y2="41851"/>
                        <a14:foregroundMark x1="6231" y1="32358" x2="1077" y2="40981"/>
                        <a14:foregroundMark x1="10308" y1="50475" x2="12846" y2="51741"/>
                        <a14:foregroundMark x1="5000" y1="51108" x2="3231" y2="58782"/>
                        <a14:foregroundMark x1="7385" y1="81250" x2="5231" y2="90902"/>
                        <a14:foregroundMark x1="3846" y1="81646" x2="1846" y2="89320"/>
                        <a14:foregroundMark x1="9538" y1="83070" x2="7769" y2="91535"/>
                        <a14:foregroundMark x1="9923" y1="83465" x2="10308" y2="87263"/>
                        <a14:foregroundMark x1="20538" y1="79984" x2="21923" y2="89082"/>
                        <a14:foregroundMark x1="24462" y1="83623" x2="29538" y2="87263"/>
                        <a14:foregroundMark x1="25615" y1="83070" x2="31308" y2="86867"/>
                        <a14:foregroundMark x1="26462" y1="87500" x2="28615" y2="88687"/>
                        <a14:foregroundMark x1="54692" y1="39399" x2="47462" y2="47468"/>
                        <a14:foregroundMark x1="41154" y1="51503" x2="40154" y2="60601"/>
                        <a14:foregroundMark x1="59000" y1="33703" x2="62000" y2="40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34" r="33795" b="6665"/>
          <a:stretch/>
        </p:blipFill>
        <p:spPr>
          <a:xfrm>
            <a:off x="9282067" y="4119234"/>
            <a:ext cx="2286001" cy="12832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199" y="2313474"/>
            <a:ext cx="1257300" cy="18253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8460" b="92677" l="0" r="100000">
                        <a14:foregroundMark x1="21616" y1="16597" x2="27677" y2="71849"/>
                        <a14:foregroundMark x1="21010" y1="51681" x2="21010" y2="58613"/>
                        <a14:backgroundMark x1="2828" y1="31933" x2="12121" y2="83193"/>
                        <a14:backgroundMark x1="49899" y1="31303" x2="49899" y2="83193"/>
                        <a14:backgroundMark x1="58586" y1="41176" x2="66667" y2="46008"/>
                        <a14:backgroundMark x1="80202" y1="47479" x2="88283" y2="41807"/>
                        <a14:backgroundMark x1="41212" y1="39076" x2="36364" y2="460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278"/>
          <a:stretch/>
        </p:blipFill>
        <p:spPr>
          <a:xfrm>
            <a:off x="1676400" y="3692236"/>
            <a:ext cx="2058354" cy="1676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272" y="2646730"/>
            <a:ext cx="1137329" cy="9152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11" y="2209800"/>
            <a:ext cx="1039920" cy="72298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51" y="2209800"/>
            <a:ext cx="967849" cy="61479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4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0" y="398959"/>
            <a:ext cx="2153327" cy="15720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018" y="3524250"/>
            <a:ext cx="2438400" cy="24384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4458566"/>
            <a:ext cx="1753077" cy="1219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250" y="2772301"/>
            <a:ext cx="1048683" cy="8127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4000" b="89935" l="10000" r="90000">
                        <a14:foregroundMark x1="42907" y1="33161" x2="47442" y2="33161"/>
                        <a14:foregroundMark x1="45465" y1="31484" x2="45465" y2="31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111" r="31111"/>
          <a:stretch/>
        </p:blipFill>
        <p:spPr>
          <a:xfrm>
            <a:off x="5974875" y="3692236"/>
            <a:ext cx="1295400" cy="1905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50" y="29350"/>
            <a:ext cx="1581150" cy="1554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0" r="32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2" t="35185" r="63490" b="31482"/>
          <a:stretch/>
        </p:blipFill>
        <p:spPr>
          <a:xfrm>
            <a:off x="3362114" y="4971333"/>
            <a:ext cx="1426110" cy="13716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1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778" b="96000" l="0" r="100000">
                        <a14:foregroundMark x1="42000" y1="55111" x2="48000" y2="66222"/>
                        <a14:foregroundMark x1="47556" y1="51111" x2="51111" y2="64667"/>
                        <a14:foregroundMark x1="55778" y1="48222" x2="55333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56" t="33318" r="33663" b="31496"/>
          <a:stretch/>
        </p:blipFill>
        <p:spPr>
          <a:xfrm>
            <a:off x="11049000" y="4728834"/>
            <a:ext cx="1295400" cy="1447801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6619" y="6015373"/>
            <a:ext cx="12150436" cy="9233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 prstMaterial="dkEdge">
              <a:bevelT w="38100" h="38100" prst="angl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kumimoji="0" lang="en-US" sz="5400" b="1" i="0" u="none" strike="noStrike" kern="1200" cap="none" spc="0" normalizeH="0" baseline="0" noProof="0" dirty="0" err="1" smtClean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ẹn</a:t>
            </a:r>
            <a:r>
              <a:rPr kumimoji="0" lang="en-US" sz="5400" b="1" i="0" u="none" strike="noStrike" kern="1200" cap="none" spc="0" normalizeH="0" baseline="0" noProof="0" dirty="0" smtClean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gặp lại các bạn ở bài sau nhé</a:t>
            </a:r>
          </a:p>
        </p:txBody>
      </p:sp>
    </p:spTree>
    <p:extLst>
      <p:ext uri="{BB962C8B-B14F-4D97-AF65-F5344CB8AC3E}">
        <p14:creationId xmlns:p14="http://schemas.microsoft.com/office/powerpoint/2010/main" val="68156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40654" y="3006461"/>
            <a:ext cx="4152249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72" y="2728265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 bai 8">
            <a:hlinkClick r:id="" action="ppaction://media"/>
            <a:extLst>
              <a:ext uri="{FF2B5EF4-FFF2-40B4-BE49-F238E27FC236}">
                <a16:creationId xmlns:a16="http://schemas.microsoft.com/office/drawing/2014/main" xmlns="" id="{C13A2CC8-6791-4269-9916-BB815C6C4DA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612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25">
            <a:extLst>
              <a:ext uri="{FF2B5EF4-FFF2-40B4-BE49-F238E27FC236}">
                <a16:creationId xmlns:a16="http://schemas.microsoft.com/office/drawing/2014/main" xmlns="" id="{8A11654C-DDDF-4ABA-8EEF-C17775ED0FF5}"/>
              </a:ext>
            </a:extLst>
          </p:cNvPr>
          <p:cNvSpPr/>
          <p:nvPr/>
        </p:nvSpPr>
        <p:spPr>
          <a:xfrm>
            <a:off x="2106487" y="0"/>
            <a:ext cx="5558816" cy="6856754"/>
          </a:xfrm>
          <a:custGeom>
            <a:avLst/>
            <a:gdLst>
              <a:gd name="connsiteX0" fmla="*/ 0 w 5558816"/>
              <a:gd name="connsiteY0" fmla="*/ 0 h 6881992"/>
              <a:gd name="connsiteX1" fmla="*/ 182458 w 5558816"/>
              <a:gd name="connsiteY1" fmla="*/ 0 h 6881992"/>
              <a:gd name="connsiteX2" fmla="*/ 5558816 w 5558816"/>
              <a:gd name="connsiteY2" fmla="*/ 6881992 h 6881992"/>
              <a:gd name="connsiteX3" fmla="*/ 0 w 5558816"/>
              <a:gd name="connsiteY3" fmla="*/ 6881992 h 6881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8816" h="6881992">
                <a:moveTo>
                  <a:pt x="0" y="0"/>
                </a:moveTo>
                <a:lnTo>
                  <a:pt x="182458" y="0"/>
                </a:lnTo>
                <a:lnTo>
                  <a:pt x="5558816" y="6881992"/>
                </a:lnTo>
                <a:lnTo>
                  <a:pt x="0" y="6881992"/>
                </a:lnTo>
                <a:close/>
              </a:path>
            </a:pathLst>
          </a:custGeom>
          <a:solidFill>
            <a:srgbClr val="F09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3">
            <a:extLst>
              <a:ext uri="{FF2B5EF4-FFF2-40B4-BE49-F238E27FC236}">
                <a16:creationId xmlns:a16="http://schemas.microsoft.com/office/drawing/2014/main" xmlns="" id="{0A295D24-B15B-42B1-8DE2-8741941BE604}"/>
              </a:ext>
            </a:extLst>
          </p:cNvPr>
          <p:cNvSpPr/>
          <p:nvPr/>
        </p:nvSpPr>
        <p:spPr>
          <a:xfrm>
            <a:off x="-17252" y="1246"/>
            <a:ext cx="2198450" cy="6858000"/>
          </a:xfrm>
          <a:prstGeom prst="rect">
            <a:avLst/>
          </a:prstGeom>
          <a:solidFill>
            <a:srgbClr val="F09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6">
            <a:extLst>
              <a:ext uri="{FF2B5EF4-FFF2-40B4-BE49-F238E27FC236}">
                <a16:creationId xmlns:a16="http://schemas.microsoft.com/office/drawing/2014/main" xmlns="" id="{67085E1A-1A05-4834-BDFE-A021CD217E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95" t="13963" r="15432" b="9410"/>
          <a:stretch/>
        </p:blipFill>
        <p:spPr>
          <a:xfrm rot="5400000">
            <a:off x="3252282" y="-917042"/>
            <a:ext cx="5468049" cy="8556553"/>
          </a:xfrm>
          <a:prstGeom prst="rect">
            <a:avLst/>
          </a:prstGeom>
          <a:effectLst>
            <a:outerShdw blurRad="152400" dist="762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5" name="17">
            <a:extLst>
              <a:ext uri="{FF2B5EF4-FFF2-40B4-BE49-F238E27FC236}">
                <a16:creationId xmlns:a16="http://schemas.microsoft.com/office/drawing/2014/main" xmlns="" id="{9E33FF87-1BC4-40F9-ADF7-1CBE9AB121CF}"/>
              </a:ext>
            </a:extLst>
          </p:cNvPr>
          <p:cNvCxnSpPr>
            <a:cxnSpLocks/>
          </p:cNvCxnSpPr>
          <p:nvPr/>
        </p:nvCxnSpPr>
        <p:spPr>
          <a:xfrm>
            <a:off x="724619" y="2518913"/>
            <a:ext cx="98341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19">
            <a:extLst>
              <a:ext uri="{FF2B5EF4-FFF2-40B4-BE49-F238E27FC236}">
                <a16:creationId xmlns:a16="http://schemas.microsoft.com/office/drawing/2014/main" xmlns="" id="{CF742677-0762-4856-B619-D7E63B6E5EBE}"/>
              </a:ext>
            </a:extLst>
          </p:cNvPr>
          <p:cNvCxnSpPr>
            <a:cxnSpLocks/>
          </p:cNvCxnSpPr>
          <p:nvPr/>
        </p:nvCxnSpPr>
        <p:spPr>
          <a:xfrm>
            <a:off x="1009290" y="2664441"/>
            <a:ext cx="3795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21">
            <a:extLst>
              <a:ext uri="{FF2B5EF4-FFF2-40B4-BE49-F238E27FC236}">
                <a16:creationId xmlns:a16="http://schemas.microsoft.com/office/drawing/2014/main" xmlns="" id="{3D061997-5C91-4D28-9FCA-CE356C6FBF87}"/>
              </a:ext>
            </a:extLst>
          </p:cNvPr>
          <p:cNvCxnSpPr>
            <a:cxnSpLocks/>
          </p:cNvCxnSpPr>
          <p:nvPr/>
        </p:nvCxnSpPr>
        <p:spPr>
          <a:xfrm>
            <a:off x="2280565" y="1023116"/>
            <a:ext cx="3795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22">
            <a:extLst>
              <a:ext uri="{FF2B5EF4-FFF2-40B4-BE49-F238E27FC236}">
                <a16:creationId xmlns:a16="http://schemas.microsoft.com/office/drawing/2014/main" xmlns="" id="{EF1D8500-3039-41BE-8642-FB07BFED60B8}"/>
              </a:ext>
            </a:extLst>
          </p:cNvPr>
          <p:cNvCxnSpPr>
            <a:cxnSpLocks/>
          </p:cNvCxnSpPr>
          <p:nvPr/>
        </p:nvCxnSpPr>
        <p:spPr>
          <a:xfrm>
            <a:off x="10389395" y="1333667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24">
            <a:extLst>
              <a:ext uri="{FF2B5EF4-FFF2-40B4-BE49-F238E27FC236}">
                <a16:creationId xmlns:a16="http://schemas.microsoft.com/office/drawing/2014/main" xmlns="" id="{EDD2C576-0A0B-4FEC-A6B9-57D4B2CA893C}"/>
              </a:ext>
            </a:extLst>
          </p:cNvPr>
          <p:cNvCxnSpPr>
            <a:cxnSpLocks/>
          </p:cNvCxnSpPr>
          <p:nvPr/>
        </p:nvCxnSpPr>
        <p:spPr>
          <a:xfrm>
            <a:off x="10803463" y="1195644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25">
            <a:extLst>
              <a:ext uri="{FF2B5EF4-FFF2-40B4-BE49-F238E27FC236}">
                <a16:creationId xmlns:a16="http://schemas.microsoft.com/office/drawing/2014/main" xmlns="" id="{093F6B2F-9E8C-435D-B763-AEA8C219A7F0}"/>
              </a:ext>
            </a:extLst>
          </p:cNvPr>
          <p:cNvCxnSpPr>
            <a:cxnSpLocks/>
          </p:cNvCxnSpPr>
          <p:nvPr/>
        </p:nvCxnSpPr>
        <p:spPr>
          <a:xfrm>
            <a:off x="10724229" y="3775494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26">
            <a:extLst>
              <a:ext uri="{FF2B5EF4-FFF2-40B4-BE49-F238E27FC236}">
                <a16:creationId xmlns:a16="http://schemas.microsoft.com/office/drawing/2014/main" xmlns="" id="{09DA45AC-4D60-4EEA-866A-00FB0EB0DE3B}"/>
              </a:ext>
            </a:extLst>
          </p:cNvPr>
          <p:cNvCxnSpPr>
            <a:cxnSpLocks/>
          </p:cNvCxnSpPr>
          <p:nvPr/>
        </p:nvCxnSpPr>
        <p:spPr>
          <a:xfrm>
            <a:off x="10882697" y="3901657"/>
            <a:ext cx="255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28">
            <a:extLst>
              <a:ext uri="{FF2B5EF4-FFF2-40B4-BE49-F238E27FC236}">
                <a16:creationId xmlns:a16="http://schemas.microsoft.com/office/drawing/2014/main" xmlns="" id="{90F128AB-2A4E-43E5-97F4-22CC7D474E71}"/>
              </a:ext>
            </a:extLst>
          </p:cNvPr>
          <p:cNvCxnSpPr>
            <a:cxnSpLocks/>
          </p:cNvCxnSpPr>
          <p:nvPr/>
        </p:nvCxnSpPr>
        <p:spPr>
          <a:xfrm>
            <a:off x="4885895" y="6230789"/>
            <a:ext cx="255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29">
            <a:extLst>
              <a:ext uri="{FF2B5EF4-FFF2-40B4-BE49-F238E27FC236}">
                <a16:creationId xmlns:a16="http://schemas.microsoft.com/office/drawing/2014/main" xmlns="" id="{F6FBD7E5-A848-45DA-B90A-601AD7BFDA61}"/>
              </a:ext>
            </a:extLst>
          </p:cNvPr>
          <p:cNvSpPr/>
          <p:nvPr/>
        </p:nvSpPr>
        <p:spPr>
          <a:xfrm>
            <a:off x="1684185" y="3901657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30">
            <a:extLst>
              <a:ext uri="{FF2B5EF4-FFF2-40B4-BE49-F238E27FC236}">
                <a16:creationId xmlns:a16="http://schemas.microsoft.com/office/drawing/2014/main" xmlns="" id="{DAC81680-EC3C-456B-AC1B-B4D62833278A}"/>
              </a:ext>
            </a:extLst>
          </p:cNvPr>
          <p:cNvSpPr/>
          <p:nvPr/>
        </p:nvSpPr>
        <p:spPr>
          <a:xfrm>
            <a:off x="1684185" y="4169395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31">
            <a:extLst>
              <a:ext uri="{FF2B5EF4-FFF2-40B4-BE49-F238E27FC236}">
                <a16:creationId xmlns:a16="http://schemas.microsoft.com/office/drawing/2014/main" xmlns="" id="{B7E8A5F4-80D0-4378-873A-1AFC6C936174}"/>
              </a:ext>
            </a:extLst>
          </p:cNvPr>
          <p:cNvSpPr/>
          <p:nvPr/>
        </p:nvSpPr>
        <p:spPr>
          <a:xfrm>
            <a:off x="1681311" y="4477072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32">
            <a:extLst>
              <a:ext uri="{FF2B5EF4-FFF2-40B4-BE49-F238E27FC236}">
                <a16:creationId xmlns:a16="http://schemas.microsoft.com/office/drawing/2014/main" xmlns="" id="{5ED2F97C-03C1-46AA-93B9-D4562065573D}"/>
              </a:ext>
            </a:extLst>
          </p:cNvPr>
          <p:cNvSpPr/>
          <p:nvPr/>
        </p:nvSpPr>
        <p:spPr>
          <a:xfrm>
            <a:off x="10803463" y="2174854"/>
            <a:ext cx="130646" cy="1306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33">
            <a:extLst>
              <a:ext uri="{FF2B5EF4-FFF2-40B4-BE49-F238E27FC236}">
                <a16:creationId xmlns:a16="http://schemas.microsoft.com/office/drawing/2014/main" xmlns="" id="{7EB82FD3-4270-4605-8514-1185115DC8F1}"/>
              </a:ext>
            </a:extLst>
          </p:cNvPr>
          <p:cNvSpPr/>
          <p:nvPr/>
        </p:nvSpPr>
        <p:spPr>
          <a:xfrm>
            <a:off x="9295686" y="6230789"/>
            <a:ext cx="322170" cy="3221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34">
            <a:extLst>
              <a:ext uri="{FF2B5EF4-FFF2-40B4-BE49-F238E27FC236}">
                <a16:creationId xmlns:a16="http://schemas.microsoft.com/office/drawing/2014/main" xmlns="" id="{5BC57DCA-E49E-4ECD-9154-FC00806210F4}"/>
              </a:ext>
            </a:extLst>
          </p:cNvPr>
          <p:cNvSpPr/>
          <p:nvPr/>
        </p:nvSpPr>
        <p:spPr>
          <a:xfrm>
            <a:off x="9784141" y="6461396"/>
            <a:ext cx="144853" cy="144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9" name="35">
            <a:extLst>
              <a:ext uri="{FF2B5EF4-FFF2-40B4-BE49-F238E27FC236}">
                <a16:creationId xmlns:a16="http://schemas.microsoft.com/office/drawing/2014/main" xmlns="" id="{B622EADE-7D93-4CA0-BDB3-A16297015644}"/>
              </a:ext>
            </a:extLst>
          </p:cNvPr>
          <p:cNvSpPr/>
          <p:nvPr/>
        </p:nvSpPr>
        <p:spPr>
          <a:xfrm>
            <a:off x="649748" y="963852"/>
            <a:ext cx="231787" cy="231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0" name="36">
            <a:extLst>
              <a:ext uri="{FF2B5EF4-FFF2-40B4-BE49-F238E27FC236}">
                <a16:creationId xmlns:a16="http://schemas.microsoft.com/office/drawing/2014/main" xmlns="" id="{68BC9D8F-F623-4EA4-815D-8DE3483F08F8}"/>
              </a:ext>
            </a:extLst>
          </p:cNvPr>
          <p:cNvSpPr/>
          <p:nvPr/>
        </p:nvSpPr>
        <p:spPr>
          <a:xfrm>
            <a:off x="961988" y="740548"/>
            <a:ext cx="144853" cy="144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1" name="37">
            <a:extLst>
              <a:ext uri="{FF2B5EF4-FFF2-40B4-BE49-F238E27FC236}">
                <a16:creationId xmlns:a16="http://schemas.microsoft.com/office/drawing/2014/main" xmlns="" id="{8A57394D-355B-4FB7-ACFB-32138A2F51DA}"/>
              </a:ext>
            </a:extLst>
          </p:cNvPr>
          <p:cNvSpPr/>
          <p:nvPr/>
        </p:nvSpPr>
        <p:spPr>
          <a:xfrm>
            <a:off x="943131" y="5351811"/>
            <a:ext cx="231787" cy="231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2" name="38">
            <a:extLst>
              <a:ext uri="{FF2B5EF4-FFF2-40B4-BE49-F238E27FC236}">
                <a16:creationId xmlns:a16="http://schemas.microsoft.com/office/drawing/2014/main" xmlns="" id="{8E161094-691A-471C-8632-65F1684C5961}"/>
              </a:ext>
            </a:extLst>
          </p:cNvPr>
          <p:cNvSpPr/>
          <p:nvPr/>
        </p:nvSpPr>
        <p:spPr>
          <a:xfrm>
            <a:off x="9835236" y="1101881"/>
            <a:ext cx="93758" cy="937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39">
            <a:extLst>
              <a:ext uri="{FF2B5EF4-FFF2-40B4-BE49-F238E27FC236}">
                <a16:creationId xmlns:a16="http://schemas.microsoft.com/office/drawing/2014/main" xmlns="" id="{D7AC1928-DA19-45C2-8771-B16711E0A7BD}"/>
              </a:ext>
            </a:extLst>
          </p:cNvPr>
          <p:cNvSpPr/>
          <p:nvPr/>
        </p:nvSpPr>
        <p:spPr>
          <a:xfrm>
            <a:off x="11473132" y="4180858"/>
            <a:ext cx="156520" cy="156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D2498525-6E24-4DAE-87BF-7802486B196A}"/>
              </a:ext>
            </a:extLst>
          </p:cNvPr>
          <p:cNvSpPr txBox="1"/>
          <p:nvPr/>
        </p:nvSpPr>
        <p:spPr>
          <a:xfrm>
            <a:off x="2106487" y="1983460"/>
            <a:ext cx="804889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66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8: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kumimoji="0" lang="en-US" sz="8800" b="1" i="0" u="none" strike="noStrike" kern="1200" cap="none" spc="0" normalizeH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8800" b="1" i="0" u="none" strike="noStrike" kern="1200" cap="none" spc="0" normalizeH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thủ</a:t>
            </a:r>
            <a:r>
              <a:rPr kumimoji="0" lang="en-US" sz="8800" b="1" i="0" u="none" strike="noStrike" kern="1200" cap="none" spc="0" normalizeH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8800" b="1" i="0" u="none" strike="noStrike" kern="1200" cap="none" spc="0" normalizeH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dự</a:t>
            </a:r>
            <a:r>
              <a:rPr kumimoji="0" lang="en-US" sz="8800" b="1" i="0" u="none" strike="noStrike" kern="1200" cap="none" spc="0" normalizeH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8800" b="1" i="0" u="none" strike="noStrike" kern="1200" cap="none" spc="0" normalizeH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endParaRPr kumimoji="0" lang="en-US" sz="8800" b="1" i="0" u="none" strike="noStrike" kern="1200" cap="none" spc="0" normalizeH="0" baseline="0" noProof="0" dirty="0">
              <a:ln w="12700">
                <a:solidFill>
                  <a:srgbClr val="4472C4"/>
                </a:solidFill>
                <a:prstDash val="solid"/>
              </a:ln>
              <a:pattFill prst="pct50">
                <a:fgClr>
                  <a:srgbClr val="4472C4"/>
                </a:fgClr>
                <a:bgClr>
                  <a:srgbClr val="4472C4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472C4"/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D696009B-60B3-4CB5-BDD1-F95D552381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686" y="2664441"/>
            <a:ext cx="2997677" cy="419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337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=""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=""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7447DB6-5F38-413A-B89C-AFCFD18629C8}"/>
              </a:ext>
            </a:extLst>
          </p:cNvPr>
          <p:cNvSpPr txBox="1"/>
          <p:nvPr/>
        </p:nvSpPr>
        <p:spPr>
          <a:xfrm>
            <a:off x="201577" y="1192696"/>
            <a:ext cx="76720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Thứ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ngày </a:t>
            </a:r>
            <a:r>
              <a:rPr lang="en-US" sz="3200" b="1" noProof="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.......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tháng 9 năm 2021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0E529EE-C7D4-4A3F-924C-EE937BB5D701}"/>
              </a:ext>
            </a:extLst>
          </p:cNvPr>
          <p:cNvSpPr txBox="1"/>
          <p:nvPr/>
        </p:nvSpPr>
        <p:spPr>
          <a:xfrm>
            <a:off x="2734748" y="1843731"/>
            <a:ext cx="2458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200" b="1" noProof="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1496289" y="2508914"/>
            <a:ext cx="50984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Đọc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: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Cầu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thủ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dự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bị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(t 1+2)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846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10" y="1607127"/>
            <a:ext cx="11610108" cy="5292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F4B6D55-9414-4DD7-8435-0D9B28C98F2C}"/>
              </a:ext>
            </a:extLst>
          </p:cNvPr>
          <p:cNvSpPr txBox="1"/>
          <p:nvPr/>
        </p:nvSpPr>
        <p:spPr>
          <a:xfrm>
            <a:off x="1386906" y="629394"/>
            <a:ext cx="61682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1.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Các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bạn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nhỏ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đang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chơi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môn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thể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thao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gì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10" y="-37618"/>
            <a:ext cx="3867150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F4B6D55-9414-4DD7-8435-0D9B28C98F2C}"/>
              </a:ext>
            </a:extLst>
          </p:cNvPr>
          <p:cNvSpPr txBox="1"/>
          <p:nvPr/>
        </p:nvSpPr>
        <p:spPr>
          <a:xfrm>
            <a:off x="1386906" y="1183576"/>
            <a:ext cx="72721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2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</a:t>
            </a:r>
            <a:r>
              <a:rPr 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thích</a:t>
            </a:r>
            <a:r>
              <a:rPr 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môn</a:t>
            </a:r>
            <a:r>
              <a:rPr 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thể</a:t>
            </a:r>
            <a:r>
              <a:rPr 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thao</a:t>
            </a:r>
            <a:r>
              <a:rPr 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này</a:t>
            </a:r>
            <a:r>
              <a:rPr 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không</a:t>
            </a:r>
            <a:r>
              <a:rPr 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? </a:t>
            </a:r>
            <a:r>
              <a:rPr lang="en-US" sz="24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Vì</a:t>
            </a:r>
            <a:r>
              <a:rPr 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sao</a:t>
            </a:r>
            <a:r>
              <a:rPr 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61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xmlns="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xmlns="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xmlns="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xmlns="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xmlns="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xmlns="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xmlns="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Cầu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thủ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dự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bị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22B83C5-9788-4689-9D29-FFB22C0D8D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544" y="731413"/>
            <a:ext cx="11297074" cy="349422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925E2908-910A-4C1D-B190-073F5202BA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544" y="4208719"/>
            <a:ext cx="11297073" cy="2316158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2CF70AB3-18B4-4DF4-8869-65EF1085EDB4}"/>
              </a:ext>
            </a:extLst>
          </p:cNvPr>
          <p:cNvSpPr txBox="1"/>
          <p:nvPr/>
        </p:nvSpPr>
        <p:spPr>
          <a:xfrm>
            <a:off x="2517562" y="6190907"/>
            <a:ext cx="3751769" cy="5112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nối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tiếp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câu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2211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xmlns="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xmlns="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xmlns="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xmlns="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xmlns="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xmlns="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xmlns="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Cầu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thủ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dự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bị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22B83C5-9788-4689-9D29-FFB22C0D8D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544" y="731413"/>
            <a:ext cx="11297074" cy="349422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925E2908-910A-4C1D-B190-073F5202BA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545" y="4208719"/>
            <a:ext cx="11297073" cy="2316158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F92425B7-4126-428B-A347-A32F061B6B02}"/>
              </a:ext>
            </a:extLst>
          </p:cNvPr>
          <p:cNvCxnSpPr/>
          <p:nvPr/>
        </p:nvCxnSpPr>
        <p:spPr>
          <a:xfrm flipH="1">
            <a:off x="8717202" y="68324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F92425B7-4126-428B-A347-A32F061B6B02}"/>
              </a:ext>
            </a:extLst>
          </p:cNvPr>
          <p:cNvCxnSpPr/>
          <p:nvPr/>
        </p:nvCxnSpPr>
        <p:spPr>
          <a:xfrm flipH="1">
            <a:off x="11682074" y="110947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F92425B7-4126-428B-A347-A32F061B6B02}"/>
              </a:ext>
            </a:extLst>
          </p:cNvPr>
          <p:cNvCxnSpPr/>
          <p:nvPr/>
        </p:nvCxnSpPr>
        <p:spPr>
          <a:xfrm flipH="1">
            <a:off x="8149166" y="153519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F92425B7-4126-428B-A347-A32F061B6B02}"/>
              </a:ext>
            </a:extLst>
          </p:cNvPr>
          <p:cNvCxnSpPr/>
          <p:nvPr/>
        </p:nvCxnSpPr>
        <p:spPr>
          <a:xfrm flipH="1">
            <a:off x="7317893" y="197528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F92425B7-4126-428B-A347-A32F061B6B02}"/>
              </a:ext>
            </a:extLst>
          </p:cNvPr>
          <p:cNvCxnSpPr/>
          <p:nvPr/>
        </p:nvCxnSpPr>
        <p:spPr>
          <a:xfrm flipH="1">
            <a:off x="5516802" y="231237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F92425B7-4126-428B-A347-A32F061B6B02}"/>
              </a:ext>
            </a:extLst>
          </p:cNvPr>
          <p:cNvCxnSpPr/>
          <p:nvPr/>
        </p:nvCxnSpPr>
        <p:spPr>
          <a:xfrm flipH="1">
            <a:off x="3937383" y="266635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F92425B7-4126-428B-A347-A32F061B6B02}"/>
              </a:ext>
            </a:extLst>
          </p:cNvPr>
          <p:cNvCxnSpPr/>
          <p:nvPr/>
        </p:nvCxnSpPr>
        <p:spPr>
          <a:xfrm flipH="1">
            <a:off x="9534619" y="309258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F92425B7-4126-428B-A347-A32F061B6B02}"/>
              </a:ext>
            </a:extLst>
          </p:cNvPr>
          <p:cNvCxnSpPr/>
          <p:nvPr/>
        </p:nvCxnSpPr>
        <p:spPr>
          <a:xfrm flipH="1">
            <a:off x="8453965" y="342509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F92425B7-4126-428B-A347-A32F061B6B02}"/>
              </a:ext>
            </a:extLst>
          </p:cNvPr>
          <p:cNvCxnSpPr/>
          <p:nvPr/>
        </p:nvCxnSpPr>
        <p:spPr>
          <a:xfrm flipH="1">
            <a:off x="4023203" y="377003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F92425B7-4126-428B-A347-A32F061B6B02}"/>
              </a:ext>
            </a:extLst>
          </p:cNvPr>
          <p:cNvCxnSpPr/>
          <p:nvPr/>
        </p:nvCxnSpPr>
        <p:spPr>
          <a:xfrm flipH="1">
            <a:off x="11512451" y="454588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F92425B7-4126-428B-A347-A32F061B6B02}"/>
              </a:ext>
            </a:extLst>
          </p:cNvPr>
          <p:cNvCxnSpPr/>
          <p:nvPr/>
        </p:nvCxnSpPr>
        <p:spPr>
          <a:xfrm flipH="1">
            <a:off x="7289509" y="493394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F92425B7-4126-428B-A347-A32F061B6B02}"/>
              </a:ext>
            </a:extLst>
          </p:cNvPr>
          <p:cNvCxnSpPr/>
          <p:nvPr/>
        </p:nvCxnSpPr>
        <p:spPr>
          <a:xfrm flipH="1">
            <a:off x="11771358" y="537402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F92425B7-4126-428B-A347-A32F061B6B02}"/>
              </a:ext>
            </a:extLst>
          </p:cNvPr>
          <p:cNvCxnSpPr/>
          <p:nvPr/>
        </p:nvCxnSpPr>
        <p:spPr>
          <a:xfrm flipH="1">
            <a:off x="4011268" y="577254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F92425B7-4126-428B-A347-A32F061B6B02}"/>
              </a:ext>
            </a:extLst>
          </p:cNvPr>
          <p:cNvCxnSpPr/>
          <p:nvPr/>
        </p:nvCxnSpPr>
        <p:spPr>
          <a:xfrm flipH="1">
            <a:off x="11771735" y="577998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CC23C1F7-6A23-4EF0-8862-59699AEEA58A}"/>
              </a:ext>
            </a:extLst>
          </p:cNvPr>
          <p:cNvGrpSpPr/>
          <p:nvPr/>
        </p:nvGrpSpPr>
        <p:grpSpPr>
          <a:xfrm>
            <a:off x="2294289" y="6190907"/>
            <a:ext cx="4229835" cy="603396"/>
            <a:chOff x="708943" y="6069836"/>
            <a:chExt cx="5825836" cy="69016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E9F35011-A6F0-44A9-9FC5-3DF73922EC9A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2CF70AB3-18B4-4DF4-8869-65EF1085EDB4}"/>
                </a:ext>
              </a:extLst>
            </p:cNvPr>
            <p:cNvSpPr txBox="1"/>
            <p:nvPr/>
          </p:nvSpPr>
          <p:spPr>
            <a:xfrm>
              <a:off x="1016461" y="6069836"/>
              <a:ext cx="5167386" cy="5847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nối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tiếp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câu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cxnSp>
        <p:nvCxnSpPr>
          <p:cNvPr id="3" name="Straight Connector 2"/>
          <p:cNvCxnSpPr/>
          <p:nvPr/>
        </p:nvCxnSpPr>
        <p:spPr>
          <a:xfrm>
            <a:off x="7176655" y="4545887"/>
            <a:ext cx="135351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10141527" y="4545887"/>
            <a:ext cx="163020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5721927" y="5726158"/>
            <a:ext cx="57215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23611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47D0654-5641-4822-85FE-144FEFB65E61}"/>
              </a:ext>
            </a:extLst>
          </p:cNvPr>
          <p:cNvSpPr/>
          <p:nvPr/>
        </p:nvSpPr>
        <p:spPr>
          <a:xfrm>
            <a:off x="3526970" y="676163"/>
            <a:ext cx="5374433" cy="8024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Luyện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đọc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dài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AFB2BC7-775C-44EB-9950-9F824225BF52}"/>
              </a:ext>
            </a:extLst>
          </p:cNvPr>
          <p:cNvSpPr txBox="1"/>
          <p:nvPr/>
        </p:nvSpPr>
        <p:spPr>
          <a:xfrm>
            <a:off x="817418" y="1702881"/>
            <a:ext cx="110143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sân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bóng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gấu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ngạc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nhiên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nhìn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gấu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“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giỏi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quá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”, “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Này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đội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tớ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“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đội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tớ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!”.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7B6B2177-8947-496D-A6D4-052963CEC2DD}"/>
              </a:ext>
            </a:extLst>
          </p:cNvPr>
          <p:cNvCxnSpPr/>
          <p:nvPr/>
        </p:nvCxnSpPr>
        <p:spPr>
          <a:xfrm flipH="1">
            <a:off x="6752353" y="191868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7B6B2177-8947-496D-A6D4-052963CEC2DD}"/>
              </a:ext>
            </a:extLst>
          </p:cNvPr>
          <p:cNvCxnSpPr/>
          <p:nvPr/>
        </p:nvCxnSpPr>
        <p:spPr>
          <a:xfrm flipH="1">
            <a:off x="6544535" y="245233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7B6B2177-8947-496D-A6D4-052963CEC2DD}"/>
              </a:ext>
            </a:extLst>
          </p:cNvPr>
          <p:cNvCxnSpPr/>
          <p:nvPr/>
        </p:nvCxnSpPr>
        <p:spPr>
          <a:xfrm flipH="1">
            <a:off x="8783638" y="246618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</TotalTime>
  <Words>582</Words>
  <Application>Microsoft Office PowerPoint</Application>
  <PresentationFormat>Custom</PresentationFormat>
  <Paragraphs>85</Paragraphs>
  <Slides>19</Slides>
  <Notes>11</Notes>
  <HiddenSlides>0</HiddenSlides>
  <MMClips>1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Office 主题</vt:lpstr>
      <vt:lpstr>3_Office Theme</vt:lpstr>
      <vt:lpstr>4_Office Theme</vt:lpstr>
      <vt:lpstr>5_Office Theme</vt:lpstr>
      <vt:lpstr>6_Office Theme</vt:lpstr>
      <vt:lpstr>1_Office 主题​​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27</cp:revision>
  <dcterms:created xsi:type="dcterms:W3CDTF">2021-05-22T11:24:17Z</dcterms:created>
  <dcterms:modified xsi:type="dcterms:W3CDTF">2021-09-22T17:19:07Z</dcterms:modified>
</cp:coreProperties>
</file>