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wav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8"/>
  </p:notesMasterIdLst>
  <p:sldIdLst>
    <p:sldId id="310" r:id="rId3"/>
    <p:sldId id="280" r:id="rId4"/>
    <p:sldId id="258" r:id="rId5"/>
    <p:sldId id="319" r:id="rId6"/>
    <p:sldId id="259" r:id="rId7"/>
    <p:sldId id="311" r:id="rId8"/>
    <p:sldId id="312" r:id="rId9"/>
    <p:sldId id="313" r:id="rId10"/>
    <p:sldId id="315" r:id="rId11"/>
    <p:sldId id="316" r:id="rId12"/>
    <p:sldId id="317" r:id="rId13"/>
    <p:sldId id="314" r:id="rId14"/>
    <p:sldId id="268" r:id="rId15"/>
    <p:sldId id="31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657"/>
  </p:normalViewPr>
  <p:slideViewPr>
    <p:cSldViewPr snapToGrid="0">
      <p:cViewPr varScale="1">
        <p:scale>
          <a:sx n="102" d="100"/>
          <a:sy n="102" d="100"/>
        </p:scale>
        <p:origin x="92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3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4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11/15/21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5.jpeg"/><Relationship Id="rId5" Type="http://schemas.openxmlformats.org/officeDocument/2006/relationships/image" Target="../media/image13.png"/><Relationship Id="rId10" Type="http://schemas.microsoft.com/office/2007/relationships/hdphoto" Target="../media/hdphoto6.wdp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9102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366629" y="3734131"/>
            <a:ext cx="4543607" cy="81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762298" y="1186871"/>
            <a:ext cx="54993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-5280" y="540977"/>
            <a:ext cx="12226308" cy="31535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hay,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B, C, D, Đ, E,...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366627" y="3532837"/>
            <a:ext cx="7461029" cy="81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477490" y="1607124"/>
            <a:ext cx="28540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7121235" y="1607124"/>
            <a:ext cx="4849092" cy="138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9275" y="2062334"/>
            <a:ext cx="345731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2406069" y="3432648"/>
            <a:ext cx="7910946" cy="81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nhủ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409487" y="4016615"/>
            <a:ext cx="4473039" cy="2309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325095" y="4904509"/>
            <a:ext cx="484909" cy="5126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7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9" grpId="2"/>
      <p:bldP spid="7" grpId="0"/>
      <p:bldP spid="11" grpId="0"/>
      <p:bldP spid="11" grpId="1"/>
      <p:bldP spid="11" grpId="2"/>
      <p:bldP spid="19" grpId="0"/>
      <p:bldP spid="19" grpId="1"/>
      <p:bldP spid="20" grpId="0"/>
      <p:bldP spid="20" grpId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5310" y="2405"/>
            <a:ext cx="6274129" cy="81435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2560" y="742643"/>
            <a:ext cx="12226308" cy="54919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Hễ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reo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sửng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hay,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B, C, D, Đ, E,...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						      (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Wave 16"/>
          <p:cNvSpPr/>
          <p:nvPr/>
        </p:nvSpPr>
        <p:spPr>
          <a:xfrm>
            <a:off x="2929181" y="6015025"/>
            <a:ext cx="4067365" cy="77816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Luyện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lại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952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0295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539115"/>
            <a:ext cx="1148969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807845" y="1682115"/>
            <a:ext cx="8550910" cy="247523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......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498895" y="2876090"/>
            <a:ext cx="6774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hay.</a:t>
            </a:r>
          </a:p>
        </p:txBody>
      </p:sp>
      <p:sp>
        <p:nvSpPr>
          <p:cNvPr id="10" name="Text Box 4"/>
          <p:cNvSpPr txBox="1"/>
          <p:nvPr/>
        </p:nvSpPr>
        <p:spPr>
          <a:xfrm>
            <a:off x="2498895" y="2878165"/>
            <a:ext cx="6774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bổ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  <p:bldP spid="4" grpId="1" animBg="1"/>
      <p:bldP spid="5" grpId="0"/>
      <p:bldP spid="5" grpId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539115"/>
            <a:ext cx="1148969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1579412" y="2549236"/>
            <a:ext cx="2743200" cy="7897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vui</a:t>
            </a:r>
            <a:r>
              <a:rPr lang="en-US" sz="4400" dirty="0"/>
              <a:t> </a:t>
            </a:r>
            <a:r>
              <a:rPr lang="en-US" sz="4400" dirty="0" err="1"/>
              <a:t>sướng</a:t>
            </a:r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4668976" y="2549236"/>
            <a:ext cx="2743200" cy="7897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ngạc</a:t>
            </a:r>
            <a:r>
              <a:rPr lang="en-US" sz="4400" dirty="0"/>
              <a:t> </a:t>
            </a:r>
            <a:r>
              <a:rPr lang="en-US" sz="4400" dirty="0" err="1"/>
              <a:t>nhiên</a:t>
            </a:r>
            <a:endParaRPr lang="en-US" sz="4400" dirty="0"/>
          </a:p>
        </p:txBody>
      </p:sp>
      <p:sp>
        <p:nvSpPr>
          <p:cNvPr id="7" name="Rectangle 6"/>
          <p:cNvSpPr/>
          <p:nvPr/>
        </p:nvSpPr>
        <p:spPr>
          <a:xfrm>
            <a:off x="7744685" y="2549236"/>
            <a:ext cx="2743200" cy="7897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/>
              <a:t> </a:t>
            </a:r>
            <a:r>
              <a:rPr lang="en-US" sz="4400" dirty="0" err="1"/>
              <a:t>nổi</a:t>
            </a:r>
            <a:r>
              <a:rPr lang="en-US" sz="4400" dirty="0"/>
              <a:t> </a:t>
            </a:r>
            <a:r>
              <a:rPr lang="en-US" sz="4400" dirty="0" err="1"/>
              <a:t>tiếng</a:t>
            </a:r>
            <a:endParaRPr lang="en-US" sz="4400" dirty="0"/>
          </a:p>
        </p:txBody>
      </p:sp>
      <p:sp>
        <p:nvSpPr>
          <p:cNvPr id="8" name="Oval 7"/>
          <p:cNvSpPr/>
          <p:nvPr/>
        </p:nvSpPr>
        <p:spPr>
          <a:xfrm>
            <a:off x="1371605" y="2272145"/>
            <a:ext cx="3186545" cy="13300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558140" y="2299853"/>
            <a:ext cx="3186545" cy="13300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Khởi động</a:t>
            </a:r>
          </a:p>
        </p:txBody>
      </p:sp>
    </p:spTree>
  </p:cSld>
  <p:clrMapOvr>
    <a:masterClrMapping/>
  </p:clrMapOvr>
  <p:transition spd="slow">
    <p:blinds/>
    <p:sndAc>
      <p:stSnd>
        <p:snd r:embed="rId3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27A24B-BBEA-0549-9244-0B0B30A72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19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528" y="321715"/>
            <a:ext cx="11343784" cy="814358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Qua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minh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họa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122218"/>
            <a:ext cx="10598727" cy="530121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4269"/>
            <a:ext cx="1172357" cy="773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5310" y="2405"/>
            <a:ext cx="6274129" cy="81435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2560" y="742643"/>
            <a:ext cx="12226308" cy="54919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Hễ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reo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sửng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hay,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B, C, D, Đ, E,...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						      (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611091" y="1025235"/>
            <a:ext cx="13854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745672" y="1482435"/>
            <a:ext cx="14962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885709" y="1440868"/>
            <a:ext cx="1080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08" y="1911924"/>
            <a:ext cx="13023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985164" y="2770906"/>
            <a:ext cx="14962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795164" y="3186543"/>
            <a:ext cx="14962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077200" y="4973780"/>
            <a:ext cx="21474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82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5310" y="2405"/>
            <a:ext cx="6274129" cy="81435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2560" y="742643"/>
            <a:ext cx="12226308" cy="54919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Hễ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reo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sửng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hay,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B, C, D, Đ, E,...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						      (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Wave 16"/>
          <p:cNvSpPr/>
          <p:nvPr/>
        </p:nvSpPr>
        <p:spPr>
          <a:xfrm>
            <a:off x="2929181" y="5942455"/>
            <a:ext cx="4067365" cy="77816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nối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tiếp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từng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đoạn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400" y="0"/>
            <a:ext cx="527050" cy="324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400" y="2700491"/>
            <a:ext cx="527050" cy="324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Wave 17"/>
          <p:cNvSpPr/>
          <p:nvPr/>
        </p:nvSpPr>
        <p:spPr>
          <a:xfrm>
            <a:off x="377650" y="6015535"/>
            <a:ext cx="6662717" cy="77816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nối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tiếp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từng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đoạn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trong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Wave 18"/>
          <p:cNvSpPr/>
          <p:nvPr/>
        </p:nvSpPr>
        <p:spPr>
          <a:xfrm>
            <a:off x="2929180" y="5976610"/>
            <a:ext cx="4067365" cy="778168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Thi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giữa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0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7" grpId="0" animBg="1"/>
      <p:bldP spid="17" grpId="1" animBg="1"/>
      <p:bldP spid="18" grpId="0" animBg="1"/>
      <p:bldP spid="18" grpId="1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3076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5310" y="2405"/>
            <a:ext cx="6274129" cy="81435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844242"/>
            <a:ext cx="12226308" cy="2987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Hễ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reo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sửng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28279" y="3734131"/>
            <a:ext cx="10113803" cy="81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662546" y="2507671"/>
            <a:ext cx="14962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54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9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1087</Words>
  <Application>Microsoft Macintosh PowerPoint</Application>
  <PresentationFormat>Widescreen</PresentationFormat>
  <Paragraphs>60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Rounded MT Bold</vt:lpstr>
      <vt:lpstr>Arial-Rounded</vt:lpstr>
      <vt:lpstr>Calibri</vt:lpstr>
      <vt:lpstr>Calibri Light</vt:lpstr>
      <vt:lpstr>Tahoma</vt:lpstr>
      <vt:lpstr>Times New Roman</vt:lpstr>
      <vt:lpstr>Office Theme</vt:lpstr>
      <vt:lpstr>1_Default Design</vt:lpstr>
      <vt:lpstr>Chào mừng các em đến với tiết Tiếng Việt - Lớp 2</vt:lpstr>
      <vt:lpstr>PowerPoint Presentation</vt:lpstr>
      <vt:lpstr>PowerPoint Presentation</vt:lpstr>
      <vt:lpstr>PowerPoint Presentation</vt:lpstr>
      <vt:lpstr> Qua tên bài và tranh minh họa, đoán nội dung bài đọc.</vt:lpstr>
      <vt:lpstr> Chữ A và những người bạn</vt:lpstr>
      <vt:lpstr> Chữ A và những người bạn</vt:lpstr>
      <vt:lpstr>PowerPoint Presentation</vt:lpstr>
      <vt:lpstr> Chữ A và những người bạn</vt:lpstr>
      <vt:lpstr>PowerPoint Presentation</vt:lpstr>
      <vt:lpstr> Chữ A và những người bạn</vt:lpstr>
      <vt:lpstr>PowerPoint Presentation</vt:lpstr>
      <vt:lpstr>1. Nói tiếp lời của chữ A để cảm ơn các bạn chữ:</vt:lpstr>
      <vt:lpstr>2. Những từ nào dưới đây chỉ cảm xúc?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22</cp:revision>
  <dcterms:created xsi:type="dcterms:W3CDTF">2021-05-26T10:10:04Z</dcterms:created>
  <dcterms:modified xsi:type="dcterms:W3CDTF">2021-11-15T07:14:38Z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