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  <p:sldMasterId id="2147483688" r:id="rId4"/>
    <p:sldMasterId id="2147483706" r:id="rId5"/>
    <p:sldMasterId id="2147483718" r:id="rId6"/>
  </p:sldMasterIdLst>
  <p:notesMasterIdLst>
    <p:notesMasterId r:id="rId34"/>
  </p:notesMasterIdLst>
  <p:sldIdLst>
    <p:sldId id="430" r:id="rId7"/>
    <p:sldId id="257" r:id="rId8"/>
    <p:sldId id="258" r:id="rId9"/>
    <p:sldId id="299" r:id="rId10"/>
    <p:sldId id="260" r:id="rId11"/>
    <p:sldId id="261" r:id="rId12"/>
    <p:sldId id="263" r:id="rId13"/>
    <p:sldId id="262" r:id="rId14"/>
    <p:sldId id="266" r:id="rId15"/>
    <p:sldId id="267" r:id="rId16"/>
    <p:sldId id="516" r:id="rId17"/>
    <p:sldId id="265" r:id="rId18"/>
    <p:sldId id="269" r:id="rId19"/>
    <p:sldId id="270" r:id="rId20"/>
    <p:sldId id="508" r:id="rId21"/>
    <p:sldId id="274" r:id="rId22"/>
    <p:sldId id="271" r:id="rId23"/>
    <p:sldId id="510" r:id="rId24"/>
    <p:sldId id="272" r:id="rId25"/>
    <p:sldId id="273" r:id="rId26"/>
    <p:sldId id="514" r:id="rId27"/>
    <p:sldId id="276" r:id="rId28"/>
    <p:sldId id="515" r:id="rId29"/>
    <p:sldId id="511" r:id="rId30"/>
    <p:sldId id="277" r:id="rId31"/>
    <p:sldId id="278" r:id="rId32"/>
    <p:sldId id="29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44" autoAdjust="0"/>
    <p:restoredTop sz="94657"/>
  </p:normalViewPr>
  <p:slideViewPr>
    <p:cSldViewPr snapToGrid="0">
      <p:cViewPr varScale="1">
        <p:scale>
          <a:sx n="102" d="100"/>
          <a:sy n="102" d="100"/>
        </p:scale>
        <p:origin x="68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commentAuthors" Target="commentAuthor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F3E1F-43A5-4F29-9EC7-547C3838D98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F3E1F-43A5-4F29-9EC7-547C3838D98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540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1850800" y="2409400"/>
            <a:ext cx="8490400" cy="20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7435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C616C-8299-4076-8D87-B2DE53346399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C64DD-8407-4FEB-8D26-3F636BF0C7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3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pPr/>
              <a:t>2021/10/25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73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pPr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3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19.png"/><Relationship Id="rId18" Type="http://schemas.microsoft.com/office/2007/relationships/hdphoto" Target="../media/hdphoto8.wdp"/><Relationship Id="rId3" Type="http://schemas.openxmlformats.org/officeDocument/2006/relationships/image" Target="../media/image16.png"/><Relationship Id="rId21" Type="http://schemas.openxmlformats.org/officeDocument/2006/relationships/image" Target="../media/image23.png"/><Relationship Id="rId7" Type="http://schemas.openxmlformats.org/officeDocument/2006/relationships/slide" Target="slide6.xml"/><Relationship Id="rId12" Type="http://schemas.microsoft.com/office/2007/relationships/hdphoto" Target="../media/hdphoto4.wdp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18.png"/><Relationship Id="rId5" Type="http://schemas.microsoft.com/office/2007/relationships/hdphoto" Target="../media/hdphoto2.wdp"/><Relationship Id="rId15" Type="http://schemas.openxmlformats.org/officeDocument/2006/relationships/image" Target="../media/image20.png"/><Relationship Id="rId23" Type="http://schemas.openxmlformats.org/officeDocument/2006/relationships/image" Target="../media/image24.gif"/><Relationship Id="rId10" Type="http://schemas.microsoft.com/office/2007/relationships/hdphoto" Target="../media/hdphoto5.wdp"/><Relationship Id="rId19" Type="http://schemas.openxmlformats.org/officeDocument/2006/relationships/image" Target="../media/image22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14" Type="http://schemas.microsoft.com/office/2007/relationships/hdphoto" Target="../media/hdphoto6.wdp"/><Relationship Id="rId22" Type="http://schemas.microsoft.com/office/2007/relationships/hdphoto" Target="../media/hdphoto10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3.png"/><Relationship Id="rId7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microsoft.com/office/2007/relationships/hdphoto" Target="../media/hdphoto13.wdp"/><Relationship Id="rId5" Type="http://schemas.openxmlformats.org/officeDocument/2006/relationships/slide" Target="slide4.xml"/><Relationship Id="rId10" Type="http://schemas.openxmlformats.org/officeDocument/2006/relationships/image" Target="../media/image27.png"/><Relationship Id="rId4" Type="http://schemas.microsoft.com/office/2007/relationships/hdphoto" Target="../media/hdphoto2.wdp"/><Relationship Id="rId9" Type="http://schemas.microsoft.com/office/2007/relationships/hdphoto" Target="../media/hdphoto1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3.png"/><Relationship Id="rId7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microsoft.com/office/2007/relationships/hdphoto" Target="../media/hdphoto13.wdp"/><Relationship Id="rId5" Type="http://schemas.openxmlformats.org/officeDocument/2006/relationships/slide" Target="slide4.xml"/><Relationship Id="rId10" Type="http://schemas.openxmlformats.org/officeDocument/2006/relationships/image" Target="../media/image27.png"/><Relationship Id="rId4" Type="http://schemas.microsoft.com/office/2007/relationships/hdphoto" Target="../media/hdphoto2.wdp"/><Relationship Id="rId9" Type="http://schemas.microsoft.com/office/2007/relationships/hdphoto" Target="../media/hdphoto1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3.png"/><Relationship Id="rId7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microsoft.com/office/2007/relationships/hdphoto" Target="../media/hdphoto13.wdp"/><Relationship Id="rId5" Type="http://schemas.openxmlformats.org/officeDocument/2006/relationships/slide" Target="slide4.xml"/><Relationship Id="rId10" Type="http://schemas.openxmlformats.org/officeDocument/2006/relationships/image" Target="../media/image27.png"/><Relationship Id="rId4" Type="http://schemas.microsoft.com/office/2007/relationships/hdphoto" Target="../media/hdphoto2.wdp"/><Relationship Id="rId9" Type="http://schemas.microsoft.com/office/2007/relationships/hdphoto" Target="../media/hdphoto1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3.png"/><Relationship Id="rId7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microsoft.com/office/2007/relationships/hdphoto" Target="../media/hdphoto13.wdp"/><Relationship Id="rId5" Type="http://schemas.openxmlformats.org/officeDocument/2006/relationships/slide" Target="slide4.xml"/><Relationship Id="rId10" Type="http://schemas.openxmlformats.org/officeDocument/2006/relationships/image" Target="../media/image27.png"/><Relationship Id="rId4" Type="http://schemas.microsoft.com/office/2007/relationships/hdphoto" Target="../media/hdphoto2.wdp"/><Relationship Id="rId9" Type="http://schemas.microsoft.com/office/2007/relationships/hdphoto" Target="../media/hdphoto1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5ABB4-DEFC-F346-90D6-6E9DE70E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CA9EB3-DB1A-9645-BB04-72D2D44D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32" y="0"/>
            <a:ext cx="602517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E145E0B-379B-874B-A721-2FB256439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820856"/>
              </p:ext>
            </p:extLst>
          </p:nvPr>
        </p:nvGraphicFramePr>
        <p:xfrm>
          <a:off x="6295524" y="78327"/>
          <a:ext cx="2687454" cy="5395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V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Trà My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3915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4100F16-C2BE-9A4B-88FB-F07A1EA5D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698559"/>
              </p:ext>
            </p:extLst>
          </p:nvPr>
        </p:nvGraphicFramePr>
        <p:xfrm>
          <a:off x="9383644" y="824050"/>
          <a:ext cx="2799342" cy="4734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074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946268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33868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Phan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Thanh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Thảo</a:t>
                      </a:r>
                      <a:endParaRPr lang="en-VN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Gia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465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Uyên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84074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5199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3763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Ngụy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3297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818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B77974A-666E-4C46-ABE1-3881F3FA1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321745"/>
              </p:ext>
            </p:extLst>
          </p:nvPr>
        </p:nvGraphicFramePr>
        <p:xfrm>
          <a:off x="78285" y="1325276"/>
          <a:ext cx="2818099" cy="5098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F9F70FE-8CFC-D647-989E-0AAEF3C82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150986"/>
              </p:ext>
            </p:extLst>
          </p:nvPr>
        </p:nvGraphicFramePr>
        <p:xfrm>
          <a:off x="3045406" y="1350727"/>
          <a:ext cx="2963803" cy="5305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0D52F7-32BF-9F43-A9AC-71230E648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618" y="4367589"/>
            <a:ext cx="370562" cy="346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BD8902-F27C-884F-8AD9-1C7E09C0C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985642"/>
            <a:ext cx="370562" cy="3468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9D7D17-0108-3345-9312-C5A715496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157" y="3633508"/>
            <a:ext cx="370562" cy="3468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FB0B12-DD5E-394E-8E5D-3EEE8E89B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6130" y="3272178"/>
            <a:ext cx="370562" cy="3468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23EBF8-421F-1A48-B49C-035C1BC67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872555"/>
            <a:ext cx="370562" cy="34680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6748FA8-1380-6E43-84DA-91EB45E81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578331"/>
            <a:ext cx="370562" cy="346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E1CF74-846D-BA4D-850A-303430D24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211918"/>
            <a:ext cx="370562" cy="3468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45E3CE-72BC-3B4D-82C9-A3F8D34E6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0549" y="804488"/>
            <a:ext cx="370562" cy="3468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F95CF3-CE95-BE47-A19E-39A22ACCF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09" y="3901349"/>
            <a:ext cx="370562" cy="3468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731AAC-9D87-9C4D-BFA7-3E416CA82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09" y="3170524"/>
            <a:ext cx="370562" cy="34680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78F0C6-5C40-9A49-9857-4D3F7956A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411" y="2789957"/>
            <a:ext cx="370562" cy="3468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2FDA484-0169-5848-A85B-9FADA5DAA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754" y="1966462"/>
            <a:ext cx="370562" cy="346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C7DB75-6E5B-E143-B062-665A55342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486" y="2357921"/>
            <a:ext cx="370562" cy="3468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E37F018-E8E9-F44A-8D3B-76B5A5CE1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411" y="1589518"/>
            <a:ext cx="370562" cy="34680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9CA6D63-9A46-B747-AA8F-6873FB598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34" y="481317"/>
            <a:ext cx="370562" cy="34680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B85C05-42A1-3847-928A-F821D7455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077" y="860102"/>
            <a:ext cx="370562" cy="3468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C1E8A9B-BE71-2E4F-B8A5-595D7C25A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413" y="1222570"/>
            <a:ext cx="370562" cy="3468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D923BC-57A5-EE49-951E-DABEFF016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897" y="4765782"/>
            <a:ext cx="370562" cy="3468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FF4A914-7326-2543-A1A3-F1A2EE0EF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72801"/>
            <a:ext cx="370562" cy="34680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21907F3-F0A4-5F4B-B18E-00FE7991A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026" y="1745837"/>
            <a:ext cx="370562" cy="3468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7705BF1-43D3-3C45-8D81-B262C406C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84" y="3568136"/>
            <a:ext cx="370562" cy="34680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37CB287-6162-F146-AD12-0697A4997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37" y="3106840"/>
            <a:ext cx="370562" cy="34680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1C04499-766D-C74B-B3A0-9D53FC189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937" y="2658545"/>
            <a:ext cx="370562" cy="34680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471C47D-16FA-0C46-87D3-CCCC79020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210075"/>
            <a:ext cx="370562" cy="34680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20BB458-F5D9-B647-BB29-6E4D06417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5336104"/>
            <a:ext cx="370562" cy="34680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607C35E-725D-0C44-8158-58F266E37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037" y="4833175"/>
            <a:ext cx="370562" cy="34680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8A3CC51-5363-0F43-BDA8-C3294C3BB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4410880"/>
            <a:ext cx="370562" cy="34680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8EF227D-88A2-2B46-A4CE-870A28905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87" y="3992109"/>
            <a:ext cx="370562" cy="34680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77326BC-094F-1D4B-9768-F2FF66520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306" y="1800534"/>
            <a:ext cx="370562" cy="34680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E3B8E2A-0C82-744F-9584-9E14E964F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6193460"/>
            <a:ext cx="370562" cy="34680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1FE5DF2-2F11-6640-B390-30873F042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4834" y="5165405"/>
            <a:ext cx="370562" cy="34680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05D38E-92FC-EB47-AB5E-A9D90A056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03" y="2986703"/>
            <a:ext cx="370562" cy="34680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7D83012-EF43-6B44-901D-BAC9D7F0D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309" y="2550772"/>
            <a:ext cx="370562" cy="34680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3AD1853-2EAF-4A43-8F35-CFC181B06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6009641"/>
            <a:ext cx="370562" cy="34680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99228D6-3631-6C47-83D9-E183956E3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80" y="2175078"/>
            <a:ext cx="370562" cy="34680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76DF018-F932-0B4B-AD3D-DF5AEB380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4282996"/>
            <a:ext cx="370562" cy="3468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D3CE023-EB37-1945-B23A-84E0E17D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3826372"/>
            <a:ext cx="370562" cy="34680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8F2135F-4290-0048-BD5C-2F03A4464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346" y="3419485"/>
            <a:ext cx="370562" cy="34680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45087F4-1BAA-0643-89B5-C599352D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651" y="5536132"/>
            <a:ext cx="370562" cy="346808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1A276D42-0551-0449-B7EE-80219BF0B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915" y="5153454"/>
            <a:ext cx="370562" cy="346808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24E68E05-244C-464C-B39E-D92D56DDB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474" y="4671411"/>
            <a:ext cx="370562" cy="3468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A0116C-9295-5C4B-8448-BF820AAB661C}"/>
              </a:ext>
            </a:extLst>
          </p:cNvPr>
          <p:cNvSpPr txBox="1"/>
          <p:nvPr/>
        </p:nvSpPr>
        <p:spPr>
          <a:xfrm>
            <a:off x="7092519" y="6503201"/>
            <a:ext cx="485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dirty="0"/>
              <a:t>HỌC TẬP VÀ LÀM BÀI TẬP NGÀY 25/10.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5DB6D02-C536-0943-AEA7-707C68B04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652" y="89446"/>
            <a:ext cx="370562" cy="3468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B62BF6-A7D8-124F-B758-BF221B9E822D}"/>
              </a:ext>
            </a:extLst>
          </p:cNvPr>
          <p:cNvGraphicFramePr>
            <a:graphicFrameLocks noGrp="1"/>
          </p:cNvGraphicFramePr>
          <p:nvPr/>
        </p:nvGraphicFramePr>
        <p:xfrm>
          <a:off x="9408045" y="45233"/>
          <a:ext cx="2748657" cy="74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76" name="Picture 75">
            <a:extLst>
              <a:ext uri="{FF2B5EF4-FFF2-40B4-BE49-F238E27FC236}">
                <a16:creationId xmlns:a16="http://schemas.microsoft.com/office/drawing/2014/main" id="{CA967912-B881-EF43-92AB-1069C6F6F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43664"/>
            <a:ext cx="370562" cy="34680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DF17F82-8C28-484C-8B37-372520921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452493"/>
            <a:ext cx="370562" cy="34680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79E9E4B-4725-EA4B-9D5F-16A0F2147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923" y="2339010"/>
            <a:ext cx="370562" cy="34680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D302D64-D420-8549-B38F-D21B0362D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834" y="1983685"/>
            <a:ext cx="370562" cy="34680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1A3260D4-8D82-7D4E-8C0F-12DA611EE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19" y="4292058"/>
            <a:ext cx="370562" cy="346808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1729B10-A7B6-064B-B2F9-F979906E5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5779179"/>
            <a:ext cx="370562" cy="34680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90943D8-109A-EF40-9685-093CC9449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19" y="3554672"/>
            <a:ext cx="370562" cy="346808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C21733BD-67E3-5D4C-B3E8-2AC9882F9E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803" y="4619822"/>
            <a:ext cx="370562" cy="346808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363A2CD8-0EEF-D746-B3C7-DDFCA07D40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995" y="5010216"/>
            <a:ext cx="370562" cy="34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91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845661" cy="2016125"/>
            <a:chOff x="2118480" y="1316166"/>
            <a:chExt cx="16032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343422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E9C541-F39A-D440-BEF7-4543DE597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72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pture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01858" y="450176"/>
            <a:ext cx="9800737" cy="5373858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161915" y="954405"/>
            <a:ext cx="1562100" cy="1186815"/>
          </a:xfrm>
          <a:prstGeom prst="cloudCallout">
            <a:avLst>
              <a:gd name="adj1" fmla="val 76585"/>
              <a:gd name="adj2" fmla="val 7359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pitchFamily="34" charset="0"/>
              </a:rPr>
              <a:t>Tên sách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9391650" y="2744470"/>
            <a:ext cx="2738755" cy="1186815"/>
          </a:xfrm>
          <a:prstGeom prst="cloudCallout">
            <a:avLst>
              <a:gd name="adj1" fmla="val -59105"/>
              <a:gd name="adj2" fmla="val 13940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pitchFamily="34" charset="0"/>
              </a:rPr>
              <a:t>Tên nhà xuất bản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9524365" y="1047750"/>
            <a:ext cx="2058035" cy="1186815"/>
          </a:xfrm>
          <a:prstGeom prst="cloudCallout">
            <a:avLst>
              <a:gd name="adj1" fmla="val -55243"/>
              <a:gd name="adj2" fmla="val -9050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pitchFamily="34" charset="0"/>
              </a:rPr>
              <a:t>Tên tác giả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830955" y="619231"/>
            <a:ext cx="459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cs typeface="Arial-Rounded" panose="020B0500000000000000" pitchFamily="34" charset="0"/>
              </a:rPr>
              <a:t>Cuốn sách của em</a:t>
            </a:r>
          </a:p>
        </p:txBody>
      </p:sp>
      <p:pic>
        <p:nvPicPr>
          <p:cNvPr id="5" name="Content Placeholder 4" descr="Capture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552575" y="1439063"/>
            <a:ext cx="9406255" cy="4885055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>
            <a:off x="282136" y="370644"/>
            <a:ext cx="1998345" cy="84518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224850" y="394139"/>
            <a:ext cx="459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cs typeface="Arial-Rounded" panose="020B0500000000000000" pitchFamily="34" charset="0"/>
              </a:rPr>
              <a:t>Cuốn sách của em</a:t>
            </a:r>
          </a:p>
        </p:txBody>
      </p:sp>
      <p:pic>
        <p:nvPicPr>
          <p:cNvPr id="5" name="Content Placeholder 4" descr="Capture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552575" y="1143635"/>
            <a:ext cx="9406255" cy="4885055"/>
          </a:xfrm>
          <a:prstGeom prst="rect">
            <a:avLst/>
          </a:prstGeom>
        </p:spPr>
      </p:pic>
      <p:cxnSp>
        <p:nvCxnSpPr>
          <p:cNvPr id="24" name="Straight Connector 23"/>
          <p:cNvCxnSpPr/>
          <p:nvPr/>
        </p:nvCxnSpPr>
        <p:spPr>
          <a:xfrm flipH="1">
            <a:off x="5717087" y="106872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/>
          <p:cNvCxnSpPr/>
          <p:nvPr/>
        </p:nvCxnSpPr>
        <p:spPr>
          <a:xfrm flipH="1">
            <a:off x="7326224" y="148127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H="1">
            <a:off x="5316010" y="184469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6989235" y="230189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072170" y="26981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8216690" y="31045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6309785" y="352109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190574" y="427229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309785" y="466853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0215035" y="50952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253216" y="269776"/>
            <a:ext cx="3924886" cy="670596"/>
            <a:chOff x="708943" y="6089407"/>
            <a:chExt cx="5825836" cy="670596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3" y="6089407"/>
              <a:ext cx="516738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 err="1">
                  <a:solidFill>
                    <a:schemeClr val="bg1"/>
                  </a:solidFill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lang="en-US" sz="3200" dirty="0">
                  <a:solidFill>
                    <a:schemeClr val="bg1"/>
                  </a:solidFill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a typeface="Arial-Rounded" panose="020B0500000000000000" pitchFamily="34" charset="0"/>
                  <a:cs typeface="Arial-Rounded" panose="020B0500000000000000" pitchFamily="34" charset="0"/>
                </a:rPr>
                <a:t>nối</a:t>
              </a:r>
              <a:r>
                <a:rPr lang="en-US" sz="3200" dirty="0">
                  <a:solidFill>
                    <a:schemeClr val="bg1"/>
                  </a:solidFill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a typeface="Arial-Rounded" panose="020B0500000000000000" pitchFamily="34" charset="0"/>
                  <a:cs typeface="Arial-Rounded" panose="020B0500000000000000" pitchFamily="34" charset="0"/>
                </a:rPr>
                <a:t>tiếp</a:t>
              </a:r>
              <a:r>
                <a:rPr lang="en-US" sz="3200" dirty="0">
                  <a:solidFill>
                    <a:schemeClr val="bg1"/>
                  </a:solidFill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endParaRPr lang="en-US" sz="3200" dirty="0">
                <a:solidFill>
                  <a:schemeClr val="bg1"/>
                </a:solidFill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7D0654-5641-4822-85FE-144FEFB65E61}"/>
              </a:ext>
            </a:extLst>
          </p:cNvPr>
          <p:cNvSpPr/>
          <p:nvPr/>
        </p:nvSpPr>
        <p:spPr>
          <a:xfrm>
            <a:off x="3526971" y="111967"/>
            <a:ext cx="5374433" cy="8024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Luyện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dài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FB2BC7-775C-44EB-9950-9F824225BF52}"/>
              </a:ext>
            </a:extLst>
          </p:cNvPr>
          <p:cNvSpPr txBox="1"/>
          <p:nvPr/>
        </p:nvSpPr>
        <p:spPr>
          <a:xfrm>
            <a:off x="1530220" y="1334278"/>
            <a:ext cx="9069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khoảng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bìa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đựng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9F41A63-AC0C-4016-AE29-EE453A79EC8B}"/>
              </a:ext>
            </a:extLst>
          </p:cNvPr>
          <p:cNvCxnSpPr/>
          <p:nvPr/>
        </p:nvCxnSpPr>
        <p:spPr>
          <a:xfrm flipH="1">
            <a:off x="6674578" y="20870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B6B2177-8947-496D-A6D4-052963CEC2DD}"/>
              </a:ext>
            </a:extLst>
          </p:cNvPr>
          <p:cNvCxnSpPr/>
          <p:nvPr/>
        </p:nvCxnSpPr>
        <p:spPr>
          <a:xfrm flipH="1">
            <a:off x="3396800" y="150974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D309D331-B972-5D4C-8784-FC16352E265D}"/>
              </a:ext>
            </a:extLst>
          </p:cNvPr>
          <p:cNvSpPr/>
          <p:nvPr/>
        </p:nvSpPr>
        <p:spPr>
          <a:xfrm>
            <a:off x="11060482" y="0"/>
            <a:ext cx="1131518" cy="13342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830955" y="745843"/>
            <a:ext cx="459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cs typeface="Arial-Rounded" panose="020B0500000000000000" pitchFamily="34" charset="0"/>
              </a:rPr>
              <a:t>Cuốn sách của em</a:t>
            </a:r>
          </a:p>
        </p:txBody>
      </p:sp>
      <p:pic>
        <p:nvPicPr>
          <p:cNvPr id="5" name="Content Placeholder 4" descr="Capture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552575" y="1678219"/>
            <a:ext cx="9406255" cy="4885055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>
            <a:off x="331055" y="285715"/>
            <a:ext cx="3712307" cy="84518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Đọc nối tiếp đoạn</a:t>
            </a: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845" y="1260828"/>
            <a:ext cx="527050" cy="1580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845" y="2695391"/>
            <a:ext cx="527050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845" y="3521769"/>
            <a:ext cx="527050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805" y="4275463"/>
            <a:ext cx="527050" cy="1762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val 11"/>
          <p:cNvSpPr/>
          <p:nvPr/>
        </p:nvSpPr>
        <p:spPr>
          <a:xfrm>
            <a:off x="1086877" y="1695556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1095375" y="2882371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1095375" y="3681444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Oval 9"/>
          <p:cNvSpPr/>
          <p:nvPr/>
        </p:nvSpPr>
        <p:spPr>
          <a:xfrm>
            <a:off x="1134451" y="4587487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2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830955" y="914659"/>
            <a:ext cx="459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cs typeface="Arial-Rounded" panose="020B0500000000000000" pitchFamily="34" charset="0"/>
              </a:rPr>
              <a:t>Cuốn sách của em</a:t>
            </a:r>
          </a:p>
        </p:txBody>
      </p:sp>
      <p:pic>
        <p:nvPicPr>
          <p:cNvPr id="5" name="Content Placeholder 4" descr="Capture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538507" y="1748553"/>
            <a:ext cx="9406255" cy="4885055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267286" y="285089"/>
            <a:ext cx="4206049" cy="664479"/>
            <a:chOff x="708943" y="6110866"/>
            <a:chExt cx="5825836" cy="664479"/>
          </a:xfrm>
        </p:grpSpPr>
        <p:sp>
          <p:nvSpPr>
            <p:cNvPr id="2" name="TextBox 22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99816" y="6129014"/>
              <a:ext cx="566097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ea typeface="Arial-Rounded" panose="020B0500000000000000" pitchFamily="34" charset="0"/>
                  <a:cs typeface="Arial-Rounded" panose="020B0500000000000000" pitchFamily="34" charset="0"/>
                </a:rPr>
                <a:t>Đọc toàn bài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883526" y="2659332"/>
            <a:ext cx="629705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Trả lời câu hỏi</a:t>
            </a:r>
          </a:p>
        </p:txBody>
      </p:sp>
    </p:spTree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r="3619"/>
          <a:stretch/>
        </p:blipFill>
        <p:spPr>
          <a:xfrm>
            <a:off x="1131364" y="4458970"/>
            <a:ext cx="8413751" cy="2109789"/>
          </a:xfrm>
          <a:prstGeom prst="rect">
            <a:avLst/>
          </a:prstGeom>
        </p:spPr>
      </p:pic>
      <p:cxnSp>
        <p:nvCxnSpPr>
          <p:cNvPr id="5" name="Straight Arrow Connector 4"/>
          <p:cNvCxnSpPr>
            <a:cxnSpLocks/>
          </p:cNvCxnSpPr>
          <p:nvPr/>
        </p:nvCxnSpPr>
        <p:spPr>
          <a:xfrm>
            <a:off x="4258833" y="6130922"/>
            <a:ext cx="584630" cy="157246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</p:cNvCxnSpPr>
          <p:nvPr/>
        </p:nvCxnSpPr>
        <p:spPr>
          <a:xfrm>
            <a:off x="4258833" y="5564186"/>
            <a:ext cx="584630" cy="433864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4276725" y="5297328"/>
            <a:ext cx="566738" cy="566736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276725" y="5349557"/>
            <a:ext cx="446405" cy="24384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4" descr="Capture">
            <a:extLst>
              <a:ext uri="{FF2B5EF4-FFF2-40B4-BE49-F238E27FC236}">
                <a16:creationId xmlns:a16="http://schemas.microsoft.com/office/drawing/2014/main" id="{DBB820FC-F3FC-1045-9745-432E7F520F4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3" y="0"/>
            <a:ext cx="11526423" cy="445897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1107A73-2B02-4A4B-B9F1-DAEDCC6DF975}"/>
              </a:ext>
            </a:extLst>
          </p:cNvPr>
          <p:cNvCxnSpPr/>
          <p:nvPr/>
        </p:nvCxnSpPr>
        <p:spPr>
          <a:xfrm>
            <a:off x="5338239" y="300038"/>
            <a:ext cx="119114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797842-07F3-0A4E-9785-47001470CCE4}"/>
              </a:ext>
            </a:extLst>
          </p:cNvPr>
          <p:cNvCxnSpPr>
            <a:cxnSpLocks/>
          </p:cNvCxnSpPr>
          <p:nvPr/>
        </p:nvCxnSpPr>
        <p:spPr>
          <a:xfrm>
            <a:off x="1861614" y="681038"/>
            <a:ext cx="523927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897C973-3FD3-2D40-AC49-1CB59B0F4CE6}"/>
              </a:ext>
            </a:extLst>
          </p:cNvPr>
          <p:cNvCxnSpPr>
            <a:cxnSpLocks/>
          </p:cNvCxnSpPr>
          <p:nvPr/>
        </p:nvCxnSpPr>
        <p:spPr>
          <a:xfrm>
            <a:off x="856726" y="1433512"/>
            <a:ext cx="582982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B5DF877-3DB8-8D4E-BA87-FFE41B61B148}"/>
              </a:ext>
            </a:extLst>
          </p:cNvPr>
          <p:cNvCxnSpPr>
            <a:cxnSpLocks/>
          </p:cNvCxnSpPr>
          <p:nvPr/>
        </p:nvCxnSpPr>
        <p:spPr>
          <a:xfrm flipV="1">
            <a:off x="856726" y="2172333"/>
            <a:ext cx="7315724" cy="14287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0149860-6A77-7E46-8A46-57AE7E481DA3}"/>
              </a:ext>
            </a:extLst>
          </p:cNvPr>
          <p:cNvCxnSpPr>
            <a:cxnSpLocks/>
          </p:cNvCxnSpPr>
          <p:nvPr/>
        </p:nvCxnSpPr>
        <p:spPr>
          <a:xfrm flipV="1">
            <a:off x="893286" y="2953389"/>
            <a:ext cx="10008077" cy="4793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910FD06-343C-C144-A54A-F007D8981394}"/>
              </a:ext>
            </a:extLst>
          </p:cNvPr>
          <p:cNvCxnSpPr>
            <a:cxnSpLocks/>
          </p:cNvCxnSpPr>
          <p:nvPr/>
        </p:nvCxnSpPr>
        <p:spPr>
          <a:xfrm>
            <a:off x="535789" y="3267075"/>
            <a:ext cx="3945462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94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687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1" r="4937"/>
          <a:stretch>
            <a:fillRect/>
          </a:stretch>
        </p:blipFill>
        <p:spPr bwMode="auto">
          <a:xfrm>
            <a:off x="4401082" y="-13856"/>
            <a:ext cx="6285437" cy="708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759566"/>
            <a:ext cx="1752601" cy="202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2328599" y="5612269"/>
            <a:ext cx="551097" cy="540344"/>
            <a:chOff x="2725503" y="6212581"/>
            <a:chExt cx="551097" cy="528220"/>
          </a:xfrm>
        </p:grpSpPr>
        <p:pic>
          <p:nvPicPr>
            <p:cNvPr id="33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870528" y="5612269"/>
            <a:ext cx="551097" cy="540344"/>
            <a:chOff x="2725503" y="6212581"/>
            <a:chExt cx="551097" cy="528220"/>
          </a:xfrm>
        </p:grpSpPr>
        <p:pic>
          <p:nvPicPr>
            <p:cNvPr id="36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981537" y="5603435"/>
            <a:ext cx="551097" cy="540344"/>
            <a:chOff x="2725503" y="6212581"/>
            <a:chExt cx="551097" cy="528220"/>
          </a:xfrm>
        </p:grpSpPr>
        <p:pic>
          <p:nvPicPr>
            <p:cNvPr id="39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523466" y="5603435"/>
            <a:ext cx="551097" cy="540344"/>
            <a:chOff x="2725503" y="6212581"/>
            <a:chExt cx="551097" cy="528220"/>
          </a:xfrm>
        </p:grpSpPr>
        <p:pic>
          <p:nvPicPr>
            <p:cNvPr id="42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719397" y="5297405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itle 1"/>
          <p:cNvSpPr txBox="1"/>
          <p:nvPr/>
        </p:nvSpPr>
        <p:spPr>
          <a:xfrm>
            <a:off x="0" y="27710"/>
            <a:ext cx="12192000" cy="1295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1. Cùng nhau khởi động cho bài học mới nhé, hãy giúp mẹ con sóc trả lời các câu hỏi để có thể nhặt hạt dẻ cho mùa đông nhé.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70528" y="3529162"/>
            <a:ext cx="2875801" cy="332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5592" y="4759324"/>
            <a:ext cx="7702722" cy="815975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2.</a:t>
            </a:r>
            <a:r>
              <a:rPr lang="en-US" sz="2800" dirty="0"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Qua tên sách, em có thể biết được điều gì?</a:t>
            </a: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1369598" y="5575299"/>
            <a:ext cx="10515600" cy="917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  <a:latin typeface="+mn-lt"/>
                <a:cs typeface="Arial-Rounded" panose="020B0500000000000000" pitchFamily="34" charset="0"/>
              </a:rPr>
              <a:t>- Qua tên sách, em có thể biết được sách viết về điều gì.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87250E58-DDEC-B449-A28F-714D0C714F07}"/>
              </a:ext>
            </a:extLst>
          </p:cNvPr>
          <p:cNvSpPr txBox="1"/>
          <p:nvPr/>
        </p:nvSpPr>
        <p:spPr>
          <a:xfrm>
            <a:off x="3671033" y="84772"/>
            <a:ext cx="459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cs typeface="Arial-Rounded" panose="020B0500000000000000" pitchFamily="34" charset="0"/>
              </a:rPr>
              <a:t>Cuốn sách của em</a:t>
            </a:r>
          </a:p>
        </p:txBody>
      </p:sp>
      <p:pic>
        <p:nvPicPr>
          <p:cNvPr id="6" name="Content Placeholder 4" descr="Capture">
            <a:extLst>
              <a:ext uri="{FF2B5EF4-FFF2-40B4-BE49-F238E27FC236}">
                <a16:creationId xmlns:a16="http://schemas.microsoft.com/office/drawing/2014/main" id="{BC023C7A-4B28-C749-8951-BC78A669C91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42913" y="621665"/>
            <a:ext cx="11336752" cy="4180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>
            <a:extLst>
              <a:ext uri="{FF2B5EF4-FFF2-40B4-BE49-F238E27FC236}">
                <a16:creationId xmlns:a16="http://schemas.microsoft.com/office/drawing/2014/main" id="{87250E58-DDEC-B449-A28F-714D0C714F07}"/>
              </a:ext>
            </a:extLst>
          </p:cNvPr>
          <p:cNvSpPr txBox="1"/>
          <p:nvPr/>
        </p:nvSpPr>
        <p:spPr>
          <a:xfrm>
            <a:off x="5142653" y="99060"/>
            <a:ext cx="459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cs typeface="Arial-Rounded" panose="020B0500000000000000" pitchFamily="34" charset="0"/>
              </a:rPr>
              <a:t>Cuốn sách của em</a:t>
            </a:r>
          </a:p>
        </p:txBody>
      </p:sp>
      <p:pic>
        <p:nvPicPr>
          <p:cNvPr id="6" name="Content Placeholder 4" descr="Capture">
            <a:extLst>
              <a:ext uri="{FF2B5EF4-FFF2-40B4-BE49-F238E27FC236}">
                <a16:creationId xmlns:a16="http://schemas.microsoft.com/office/drawing/2014/main" id="{BC023C7A-4B28-C749-8951-BC78A669C91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86225" y="778828"/>
            <a:ext cx="7798973" cy="540766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E54558A-90F4-A54C-AE26-9E844424B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9899" y="5816304"/>
            <a:ext cx="8843963" cy="82738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3.</a:t>
            </a:r>
            <a:r>
              <a:rPr lang="en-US" sz="3600" dirty="0"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Sắp xếp các thông tin theo đúng trình tự bài đọc.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3836B1E-B885-704A-8B1E-F3123BEB0D94}"/>
              </a:ext>
            </a:extLst>
          </p:cNvPr>
          <p:cNvSpPr/>
          <p:nvPr/>
        </p:nvSpPr>
        <p:spPr>
          <a:xfrm>
            <a:off x="43974" y="862315"/>
            <a:ext cx="1799114" cy="551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cs typeface="Arial-Rounded" panose="020B0500000000000000" pitchFamily="34" charset="0"/>
              </a:rPr>
              <a:t>a. Tác giả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DD0F7B8-4326-9B4B-A58B-2423242FA82F}"/>
              </a:ext>
            </a:extLst>
          </p:cNvPr>
          <p:cNvSpPr/>
          <p:nvPr/>
        </p:nvSpPr>
        <p:spPr>
          <a:xfrm>
            <a:off x="43974" y="1819887"/>
            <a:ext cx="1799114" cy="551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cs typeface="Arial-Rounded" panose="020B0500000000000000" pitchFamily="34" charset="0"/>
              </a:rPr>
              <a:t>b. Mục lục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79AD15B-4074-A949-95C7-D3E2C5BBA324}"/>
              </a:ext>
            </a:extLst>
          </p:cNvPr>
          <p:cNvSpPr/>
          <p:nvPr/>
        </p:nvSpPr>
        <p:spPr>
          <a:xfrm>
            <a:off x="48040" y="2768660"/>
            <a:ext cx="1980785" cy="5289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cs typeface="Arial-Rounded" panose="020B0500000000000000" pitchFamily="34" charset="0"/>
              </a:rPr>
              <a:t>c. Tên sách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7F19748-803D-974A-826B-DC96F2D4C300}"/>
              </a:ext>
            </a:extLst>
          </p:cNvPr>
          <p:cNvSpPr/>
          <p:nvPr/>
        </p:nvSpPr>
        <p:spPr>
          <a:xfrm>
            <a:off x="43974" y="3694391"/>
            <a:ext cx="2642076" cy="6671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cs typeface="Arial-Rounded" panose="020B0500000000000000" pitchFamily="34" charset="0"/>
              </a:rPr>
              <a:t>d. Nhà xuất bản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64F4B9A-7D90-BC40-AE3E-260AFF160844}"/>
              </a:ext>
            </a:extLst>
          </p:cNvPr>
          <p:cNvSpPr/>
          <p:nvPr/>
        </p:nvSpPr>
        <p:spPr>
          <a:xfrm>
            <a:off x="4086225" y="885822"/>
            <a:ext cx="472537" cy="33823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2402B48-0D06-7243-B9C6-52D726387AA9}"/>
              </a:ext>
            </a:extLst>
          </p:cNvPr>
          <p:cNvSpPr/>
          <p:nvPr/>
        </p:nvSpPr>
        <p:spPr>
          <a:xfrm>
            <a:off x="4151875" y="2172653"/>
            <a:ext cx="472537" cy="33823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21D0B04-6878-D344-A890-C1C77B44AA4E}"/>
              </a:ext>
            </a:extLst>
          </p:cNvPr>
          <p:cNvSpPr/>
          <p:nvPr/>
        </p:nvSpPr>
        <p:spPr>
          <a:xfrm>
            <a:off x="4194739" y="3114603"/>
            <a:ext cx="472537" cy="33823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B0CD8A4-9115-5648-87AE-C7212ED6998E}"/>
              </a:ext>
            </a:extLst>
          </p:cNvPr>
          <p:cNvSpPr/>
          <p:nvPr/>
        </p:nvSpPr>
        <p:spPr>
          <a:xfrm>
            <a:off x="4162375" y="4020646"/>
            <a:ext cx="472537" cy="33823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979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83 0.00023 L 0.16666 -0.2773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8" y="-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22222E-6 L 0.18868 0.1798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0.01088 L 0.11719 -0.1064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94" y="-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44444E-6 L 0.18868 0.3006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1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 animBg="1"/>
      <p:bldP spid="10" grpId="0" animBg="1"/>
      <p:bldP spid="11" grpId="0" animBg="1"/>
      <p:bldP spid="12" grpId="1" animBg="1"/>
      <p:bldP spid="12" grpId="2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apture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7685" y="466090"/>
            <a:ext cx="8597265" cy="3937000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BED5444-1238-224A-AA5C-7F98B32A9133}"/>
              </a:ext>
            </a:extLst>
          </p:cNvPr>
          <p:cNvSpPr/>
          <p:nvPr/>
        </p:nvSpPr>
        <p:spPr>
          <a:xfrm>
            <a:off x="2208626" y="4543279"/>
            <a:ext cx="7877909" cy="746174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cs typeface="Arial-Rounded" panose="020B0500000000000000" pitchFamily="34" charset="0"/>
              </a:rPr>
              <a:t>a. Phần 2 có 3 mục: Xương rồng, Thông, Đước.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B535EA4-6F03-D048-A51B-DA1CF9CAB0AE}"/>
              </a:ext>
            </a:extLst>
          </p:cNvPr>
          <p:cNvSpPr/>
          <p:nvPr/>
        </p:nvSpPr>
        <p:spPr>
          <a:xfrm>
            <a:off x="1885072" y="5401992"/>
            <a:ext cx="8412480" cy="7737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apture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53043"/>
          <a:stretch/>
        </p:blipFill>
        <p:spPr>
          <a:xfrm>
            <a:off x="7939166" y="-576384"/>
            <a:ext cx="4431431" cy="557102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1356C0F-E45A-754C-A01C-EDDE20C67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68" y="1795436"/>
            <a:ext cx="8843963" cy="82738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4.</a:t>
            </a:r>
            <a:r>
              <a:rPr lang="en-US" sz="3600" dirty="0"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Đọc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mục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lục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ở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bên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cho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biết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49B3CBE-9BE6-B248-8B37-B2A8CB4AE301}"/>
              </a:ext>
            </a:extLst>
          </p:cNvPr>
          <p:cNvSpPr txBox="1">
            <a:spLocks/>
          </p:cNvSpPr>
          <p:nvPr/>
        </p:nvSpPr>
        <p:spPr>
          <a:xfrm>
            <a:off x="621687" y="2510831"/>
            <a:ext cx="5474313" cy="827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a.</a:t>
            </a:r>
            <a:r>
              <a:rPr lang="en-US" sz="3600" dirty="0"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Phần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2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những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mục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nào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7AE255-FE77-564D-AC54-4DAAA64F7FA5}"/>
              </a:ext>
            </a:extLst>
          </p:cNvPr>
          <p:cNvSpPr>
            <a:spLocks noGrp="1"/>
          </p:cNvSpPr>
          <p:nvPr/>
        </p:nvSpPr>
        <p:spPr>
          <a:xfrm>
            <a:off x="100162" y="2511424"/>
            <a:ext cx="7946157" cy="917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  <a:latin typeface="+mn-lt"/>
                <a:cs typeface="Arial-Rounded" panose="020B0500000000000000" pitchFamily="34" charset="0"/>
              </a:rPr>
              <a:t>a.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Phần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 2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 3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mục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: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Xương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rồng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Thông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Đước</a:t>
            </a:r>
            <a:endParaRPr lang="en-US" sz="2800" dirty="0">
              <a:solidFill>
                <a:srgbClr val="0070C0"/>
              </a:solidFill>
              <a:latin typeface="+mn-lt"/>
              <a:cs typeface="Arial-Rounded" panose="020B0500000000000000" pitchFamily="34" charset="0"/>
            </a:endParaRP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D0BF0878-9BF7-B944-8B87-CFDA12ECB128}"/>
              </a:ext>
            </a:extLst>
          </p:cNvPr>
          <p:cNvSpPr/>
          <p:nvPr/>
        </p:nvSpPr>
        <p:spPr>
          <a:xfrm>
            <a:off x="8153483" y="2486084"/>
            <a:ext cx="414338" cy="917577"/>
          </a:xfrm>
          <a:prstGeom prst="leftBrac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B74F695-CD69-FB43-8B0A-D67CF7EB19DA}"/>
              </a:ext>
            </a:extLst>
          </p:cNvPr>
          <p:cNvSpPr txBox="1">
            <a:spLocks/>
          </p:cNvSpPr>
          <p:nvPr/>
        </p:nvSpPr>
        <p:spPr>
          <a:xfrm>
            <a:off x="621687" y="3474690"/>
            <a:ext cx="6722088" cy="827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0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b.</a:t>
            </a:r>
            <a:r>
              <a:rPr lang="en-US" sz="3600" dirty="0"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tìm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hiểu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xương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rồng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đọc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trang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nào</a:t>
            </a:r>
            <a:r>
              <a:rPr lang="en-US" sz="28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F284CF7-B8C3-0143-891A-79588B6776C2}"/>
              </a:ext>
            </a:extLst>
          </p:cNvPr>
          <p:cNvSpPr>
            <a:spLocks noGrp="1"/>
          </p:cNvSpPr>
          <p:nvPr/>
        </p:nvSpPr>
        <p:spPr>
          <a:xfrm>
            <a:off x="9652" y="3416249"/>
            <a:ext cx="7946157" cy="917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b</a:t>
            </a:r>
            <a:r>
              <a:rPr lang="en-US" sz="3600" dirty="0">
                <a:solidFill>
                  <a:srgbClr val="0070C0"/>
                </a:solidFill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Để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tìm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hiểu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về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cây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xương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rồng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phải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đọc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Arial-Rounded" panose="020B0500000000000000" pitchFamily="34" charset="0"/>
              </a:rPr>
              <a:t>trang</a:t>
            </a:r>
            <a:r>
              <a:rPr lang="en-US" sz="2800" dirty="0">
                <a:solidFill>
                  <a:srgbClr val="0070C0"/>
                </a:solidFill>
                <a:cs typeface="Arial-Rounded" panose="020B0500000000000000" pitchFamily="34" charset="0"/>
              </a:rPr>
              <a:t> 25.</a:t>
            </a:r>
            <a:endParaRPr lang="en-US" sz="2800" dirty="0">
              <a:solidFill>
                <a:srgbClr val="0070C0"/>
              </a:solidFill>
              <a:latin typeface="+mn-lt"/>
              <a:cs typeface="Arial-Rounded" panose="020B0500000000000000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BFB275A-2650-224B-A6F8-8866A1252029}"/>
              </a:ext>
            </a:extLst>
          </p:cNvPr>
          <p:cNvSpPr/>
          <p:nvPr/>
        </p:nvSpPr>
        <p:spPr>
          <a:xfrm>
            <a:off x="10958514" y="2916292"/>
            <a:ext cx="414337" cy="458789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5508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1" grpId="2"/>
      <p:bldP spid="13" grpId="1"/>
      <p:bldP spid="13" grpId="2"/>
      <p:bldP spid="3" grpId="0" animBg="1"/>
      <p:bldP spid="15" grpId="0"/>
      <p:bldP spid="15" grpId="1"/>
      <p:bldP spid="15" grpId="2"/>
      <p:bldP spid="16" grpId="0"/>
      <p:bldP spid="16" grpId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830955" y="914659"/>
            <a:ext cx="459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cs typeface="Arial-Rounded" panose="020B0500000000000000" pitchFamily="34" charset="0"/>
              </a:rPr>
              <a:t>Cuốn sách của em</a:t>
            </a:r>
          </a:p>
        </p:txBody>
      </p:sp>
      <p:pic>
        <p:nvPicPr>
          <p:cNvPr id="5" name="Content Placeholder 4" descr="Capture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538507" y="1748553"/>
            <a:ext cx="9406255" cy="4885055"/>
          </a:xfrm>
          <a:prstGeom prst="rect">
            <a:avLst/>
          </a:prstGeom>
        </p:spPr>
      </p:pic>
      <p:grpSp>
        <p:nvGrpSpPr>
          <p:cNvPr id="3" name="Group 21"/>
          <p:cNvGrpSpPr/>
          <p:nvPr/>
        </p:nvGrpSpPr>
        <p:grpSpPr>
          <a:xfrm>
            <a:off x="267286" y="285089"/>
            <a:ext cx="4206049" cy="664479"/>
            <a:chOff x="708943" y="6110866"/>
            <a:chExt cx="5825836" cy="664479"/>
          </a:xfrm>
        </p:grpSpPr>
        <p:sp>
          <p:nvSpPr>
            <p:cNvPr id="2" name="TextBox 22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99816" y="6129014"/>
              <a:ext cx="566097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ea typeface="Arial-Rounded" panose="020B0500000000000000" pitchFamily="34" charset="0"/>
                  <a:cs typeface="Arial-Rounded" panose="020B0500000000000000" pitchFamily="34" charset="0"/>
                </a:rPr>
                <a:t>Luyện đọc lại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9613"/>
          </a:xfrm>
        </p:spPr>
        <p:txBody>
          <a:bodyPr>
            <a:normAutofit fontScale="90000"/>
          </a:bodyPr>
          <a:lstStyle/>
          <a:p>
            <a:r>
              <a:rPr lang="en-US"/>
              <a:t>	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67292" y="-41888"/>
            <a:ext cx="880405" cy="732158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206500" y="175066"/>
            <a:ext cx="91389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cs typeface="Arial-Rounded" panose="020B0500000000000000" pitchFamily="34" charset="0"/>
              </a:rPr>
              <a:t>1.</a:t>
            </a:r>
            <a:r>
              <a:rPr lang="en-US" sz="3200" dirty="0">
                <a:cs typeface="Arial-Rounded" panose="020B0500000000000000" pitchFamily="34" charset="0"/>
              </a:rPr>
              <a:t> Xếp các từ ngữ sau vào nhóm thích hợp.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F170BA-CF2A-F749-8677-B93106B28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70" y="782364"/>
            <a:ext cx="2264427" cy="11327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B2A5A3-EEA6-0940-9803-CDC2C30351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623" y="795661"/>
            <a:ext cx="2220673" cy="9830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D4C0F1-69CE-974C-AE4A-5C471E6B61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722" y="788401"/>
            <a:ext cx="2546263" cy="9830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E78E74-3E44-3F42-86DD-D6EFAA0EB3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879" y="1879567"/>
            <a:ext cx="2546263" cy="12485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B8CED3-8252-864C-BB55-C9794783AB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886" y="1808449"/>
            <a:ext cx="2058424" cy="12485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78379AE-EA63-C24B-BB46-E43343A73C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35" y="3057001"/>
            <a:ext cx="5326078" cy="12485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29D3D4C-73D0-0142-9722-1EECC076CB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387" y="3094031"/>
            <a:ext cx="5154932" cy="1310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22222E-6 L -0.08802 0.5199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01" y="2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77556E-17 L -0.18568 0.5238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84" y="2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-0.53829 0.6974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14" y="3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0.26289 0.3423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38" y="1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0.272 0.36412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94" y="1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+mn-lt"/>
                <a:cs typeface="Arial-Rounded" panose="020B0500000000000000" pitchFamily="34" charset="0"/>
              </a:rPr>
              <a:t>2.</a:t>
            </a:r>
            <a:r>
              <a:rPr lang="en-US" sz="4000" dirty="0">
                <a:latin typeface="+mn-lt"/>
                <a:cs typeface="Arial-Rounded" panose="020B0500000000000000" pitchFamily="34" charset="0"/>
              </a:rPr>
              <a:t> Nói tiếp để hoàn thành câu.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752" y="172402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latin typeface="+mn-lt"/>
                <a:cs typeface="Arial-Rounded" panose="020B0500000000000000" pitchFamily="34" charset="0"/>
              </a:rPr>
              <a:t>a. Tên sách được đặt ở (...)</a:t>
            </a:r>
          </a:p>
          <a:p>
            <a:pPr marL="0" indent="0">
              <a:buNone/>
            </a:pPr>
            <a:r>
              <a:rPr lang="en-US" sz="4000" dirty="0">
                <a:latin typeface="+mn-lt"/>
                <a:cs typeface="Arial-Rounded" panose="020B0500000000000000" pitchFamily="34" charset="0"/>
              </a:rPr>
              <a:t>b. Tên tác giả được đặt ở (...)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5845741" y="1680484"/>
            <a:ext cx="5243195" cy="7067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cs typeface="Arial-Rounded" panose="020B0500000000000000" pitchFamily="34" charset="0"/>
              </a:rPr>
              <a:t>khoảng giữa bìa sách.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6174115" y="2343713"/>
            <a:ext cx="552440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cs typeface="Arial-Rounded" panose="020B0500000000000000" pitchFamily="34" charset="0"/>
              </a:rPr>
              <a:t>phía trên của bìa sách.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94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04887" y="3051199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687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1" r="4937"/>
          <a:stretch>
            <a:fillRect/>
          </a:stretch>
        </p:blipFill>
        <p:spPr bwMode="auto">
          <a:xfrm>
            <a:off x="4697977" y="1"/>
            <a:ext cx="6285437" cy="708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719397" y="5297405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1" y="4822263"/>
            <a:ext cx="1698437" cy="196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Oval Callout 21"/>
          <p:cNvSpPr/>
          <p:nvPr/>
        </p:nvSpPr>
        <p:spPr>
          <a:xfrm>
            <a:off x="1719396" y="165473"/>
            <a:ext cx="4633600" cy="2209800"/>
          </a:xfrm>
          <a:prstGeom prst="wedgeEllipseCallout">
            <a:avLst>
              <a:gd name="adj1" fmla="val 11292"/>
              <a:gd name="adj2" fmla="val 8394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lạnh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rừng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nhặt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ít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dẻ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trữ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2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23" name="Oval Callout 22"/>
          <p:cNvSpPr/>
          <p:nvPr/>
        </p:nvSpPr>
        <p:spPr>
          <a:xfrm>
            <a:off x="4905632" y="5209655"/>
            <a:ext cx="3476368" cy="1578606"/>
          </a:xfrm>
          <a:prstGeom prst="wedgeEllipseCallout">
            <a:avLst>
              <a:gd name="adj1" fmla="val 58327"/>
              <a:gd name="adj2" fmla="val -3414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Vâng</a:t>
            </a:r>
            <a:r>
              <a:rPr lang="en-US" sz="2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ạ! </a:t>
            </a:r>
            <a:r>
              <a:rPr lang="en-US" sz="2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lang="en-US" sz="2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2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thôi</a:t>
            </a:r>
            <a:r>
              <a:rPr lang="en-US" sz="2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39632" y="2857947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342" y="4099756"/>
            <a:ext cx="1862846" cy="2156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Flowchart: Connector 28">
            <a:hlinkClick r:id="rId6" action="ppaction://hlinksldjump"/>
          </p:cNvPr>
          <p:cNvSpPr/>
          <p:nvPr/>
        </p:nvSpPr>
        <p:spPr>
          <a:xfrm>
            <a:off x="2707153" y="6323840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Flowchart: Connector 29">
            <a:hlinkClick r:id="rId7" action="ppaction://hlinksldjump"/>
          </p:cNvPr>
          <p:cNvSpPr/>
          <p:nvPr/>
        </p:nvSpPr>
        <p:spPr>
          <a:xfrm>
            <a:off x="4528645" y="6203679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1" name="Flowchart: Connector 30">
            <a:hlinkClick r:id="rId8" action="ppaction://hlinksldjump"/>
          </p:cNvPr>
          <p:cNvSpPr/>
          <p:nvPr/>
        </p:nvSpPr>
        <p:spPr>
          <a:xfrm>
            <a:off x="7155841" y="6179555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2" name="Flowchart: Connector 31">
            <a:hlinkClick r:id="rId8" action="ppaction://hlinksldjump"/>
          </p:cNvPr>
          <p:cNvSpPr/>
          <p:nvPr/>
        </p:nvSpPr>
        <p:spPr>
          <a:xfrm>
            <a:off x="8443258" y="6467935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35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3124201" y="6129089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4938872" y="6085796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7620001" y="5948350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8818375" y="6256064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  <a14:backgroundMark x1="37801" y1="47450" x2="61684" y2="50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5714507" y="4099757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8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2057400" y="6388882"/>
            <a:ext cx="250873" cy="236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7698878" y="5149960"/>
            <a:ext cx="196670" cy="18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8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5960641" y="5788859"/>
            <a:ext cx="167026" cy="1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8324068" y="5544590"/>
            <a:ext cx="283274" cy="26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8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10136137" y="6413005"/>
            <a:ext cx="308465" cy="290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6333254" y="6515857"/>
            <a:ext cx="283222" cy="267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618" y="238845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624" y="5334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602" y="238845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64" y="5334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113" y="9906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5-Point Star 1"/>
          <p:cNvSpPr/>
          <p:nvPr/>
        </p:nvSpPr>
        <p:spPr>
          <a:xfrm>
            <a:off x="9946167" y="5688470"/>
            <a:ext cx="688402" cy="70617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2.03515E-7 C -0.00208 -0.00902 -0.00156 -0.00254 0.00105 -0.01526 C 0.00382 -0.02914 0.00261 -0.03562 0.01077 -0.04394 C 0.01337 -0.04926 0.01511 -0.05527 0.01789 -0.06059 C 0.01962 -0.07007 0.0191 -0.07863 0.025 -0.08441 C 0.02796 -0.09598 0.0323 -0.11286 0.03959 -0.1198 C 0.04514 -0.13159 0.05035 -0.14362 0.05764 -0.15333 C 0.06198 -0.16559 0.06893 -0.17484 0.07327 -0.1871 C 0.07587 -0.20167 0.08612 -0.2278 0.09497 -0.23612 C 0.09584 -0.23844 0.09636 -0.24075 0.0974 -0.24283 C 0.09896 -0.2463 0.10226 -0.25301 0.10226 -0.25278 C 0.10122 -0.25694 0.09862 -0.26041 0.09862 -0.2648 C 0.09862 -0.26688 0.1 -0.26827 0.10087 -0.26989 C 0.1066 -0.28168 0.11407 -0.28631 0.12379 -0.28839 C 0.12622 -0.29001 0.13021 -0.29232 0.1323 -0.2951 C 0.13334 -0.29648 0.13351 -0.29903 0.13473 -0.30019 C 0.13698 -0.30204 0.13959 -0.30227 0.14185 -0.30342 C 0.14549 -0.30504 0.15278 -0.30851 0.15278 -0.30828 C 0.16077 -0.31614 0.16893 -0.31846 0.17796 -0.32216 C 0.19202 -0.32794 0.20417 -0.3321 0.21893 -0.33395 C 0.22744 -0.33673 0.23195 -0.33094 0.23941 -0.32701 C 0.24462 -0.32031 0.25278 -0.31267 0.2599 -0.31036 C 0.26355 -0.3092 0.26719 -0.3092 0.27084 -0.30851 C 0.27257 -0.30805 0.27396 -0.30735 0.2757 -0.30689 C 0.27778 -0.30481 0.28091 -0.30435 0.28282 -0.3018 C 0.28612 -0.29718 0.28629 -0.28122 0.28889 -0.27475 C 0.29011 -0.27128 0.29202 -0.26804 0.29358 -0.2648 C 0.29445 -0.26318 0.29619 -0.25971 0.29619 -0.25948 C 0.29896 -0.24746 0.29775 -0.25301 0.29966 -0.24283 C 0.30087 -0.21647 0.29497 -0.21762 0.3033 -0.21762 " pathEditMode="relative" rAng="0" ptsTypes="fffffffffffffffffffffffffffff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9" y="-168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1.84971E-6 C -0.00208 -0.00902 -0.00191 -0.00254 -0.00069 -0.01526 C 0.00052 -0.02913 -2.22222E-6 -0.03561 0.00365 -0.04393 C 0.00486 -0.04925 0.00573 -0.05526 0.00695 -0.06058 C 0.00781 -0.07006 0.00764 -0.07861 0.01025 -0.08439 C 0.01163 -0.09595 0.01354 -0.11283 0.01702 -0.11977 C 0.01945 -0.13156 0.02188 -0.14358 0.02535 -0.15329 C 0.02726 -0.16555 0.03038 -0.1748 0.03247 -0.18705 C 0.03368 -0.20162 0.03837 -0.22774 0.04236 -0.23607 C 0.04288 -0.23838 0.04306 -0.24069 0.04358 -0.24277 C 0.04427 -0.24624 0.04584 -0.25295 0.04584 -0.25271 C 0.04531 -0.25688 0.0441 -0.26034 0.0441 -0.26474 C 0.0441 -0.26682 0.04479 -0.26821 0.04514 -0.26982 C 0.04775 -0.28162 0.05122 -0.28624 0.05573 -0.28832 C 0.05677 -0.28994 0.05868 -0.29225 0.05955 -0.29503 C 0.06007 -0.29641 0.06007 -0.29896 0.06059 -0.30011 C 0.06163 -0.30196 0.06285 -0.30219 0.06389 -0.30335 C 0.06563 -0.30497 0.06893 -0.30844 0.06893 -0.30821 C 0.07257 -0.31607 0.07639 -0.31838 0.08056 -0.32208 C 0.08698 -0.32786 0.09254 -0.33202 0.09931 -0.33387 C 0.1033 -0.33665 0.10538 -0.33087 0.10868 -0.32693 C 0.11111 -0.32023 0.11493 -0.3126 0.11823 -0.31029 C 0.11979 -0.30913 0.12153 -0.30913 0.12327 -0.30844 C 0.12396 -0.30798 0.12466 -0.30728 0.12535 -0.30682 C 0.12639 -0.30474 0.12778 -0.30428 0.12865 -0.30173 C 0.13021 -0.29711 0.13021 -0.28115 0.13143 -0.27468 C 0.13212 -0.27121 0.13299 -0.26798 0.13368 -0.26474 C 0.13403 -0.26312 0.1349 -0.25965 0.1349 -0.25942 C 0.13611 -0.2474 0.13559 -0.25295 0.13646 -0.24277 C 0.13698 -0.21641 0.1342 -0.21757 0.1382 -0.21757 " pathEditMode="relative" rAng="0" ptsTypes="fffffffffffffffffffffffffffffA">
                                      <p:cBhvr>
                                        <p:cTn id="2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3.75723E-6 C 0.00087 -0.00902 0.00052 -0.00255 -0.00052 -0.01526 C -0.00174 -0.02914 -0.00122 -0.03561 -0.00434 -0.04393 C -0.00538 -0.04925 -0.00608 -0.05526 -0.00712 -0.06058 C -0.00781 -0.07006 -0.00764 -0.07862 -0.0099 -0.0844 C -0.01111 -0.09596 -0.01267 -0.11284 -0.01562 -0.11977 C -0.01771 -0.13156 -0.01979 -0.14359 -0.02274 -0.1533 C -0.02431 -0.16555 -0.02708 -0.1748 -0.02882 -0.18706 C -0.02986 -0.20162 -0.03385 -0.22775 -0.03733 -0.23607 C -0.03767 -0.23839 -0.03785 -0.2407 -0.03837 -0.24278 C -0.03889 -0.24625 -0.0401 -0.25295 -0.0401 -0.25272 C -0.03976 -0.25688 -0.03889 -0.26035 -0.03889 -0.26474 C -0.03889 -0.26682 -0.03924 -0.26821 -0.03958 -0.26983 C -0.04184 -0.28162 -0.04479 -0.28625 -0.04861 -0.28833 C -0.04948 -0.28995 -0.05122 -0.29226 -0.05191 -0.29503 C -0.05226 -0.29642 -0.05243 -0.29896 -0.05295 -0.30012 C -0.05382 -0.30197 -0.05469 -0.3022 -0.05573 -0.30336 C -0.05712 -0.30497 -0.0599 -0.30844 -0.0599 -0.30821 C -0.06319 -0.31607 -0.06632 -0.31839 -0.06979 -0.32208 C -0.07535 -0.32787 -0.08003 -0.33203 -0.08594 -0.33388 C -0.08906 -0.33665 -0.09097 -0.33087 -0.09392 -0.32694 C -0.09601 -0.32023 -0.09913 -0.3126 -0.10191 -0.31029 C -0.10347 -0.30914 -0.10469 -0.30914 -0.10625 -0.30844 C -0.10677 -0.30798 -0.10747 -0.30729 -0.10816 -0.30682 C -0.10885 -0.30474 -0.11007 -0.30428 -0.11094 -0.30174 C -0.11215 -0.29711 -0.11215 -0.28116 -0.11337 -0.27469 C -0.11389 -0.27122 -0.11441 -0.26798 -0.1151 -0.26474 C -0.11545 -0.26313 -0.11615 -0.25966 -0.11615 -0.25943 C -0.11719 -0.2474 -0.11667 -0.25295 -0.11753 -0.24278 C -0.11806 -0.21642 -0.11562 -0.21758 -0.11875 -0.21758 " pathEditMode="relative" rAng="0" ptsTypes="fffffffffffffffffffffffffffffA">
                                      <p:cBhvr>
                                        <p:cTn id="3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1.7341E-6 C 0.00139 -0.00902 0.00087 -0.00254 -0.00104 -0.01526 C -0.00313 -0.02913 -0.00209 -0.03561 -0.00799 -0.04393 C -0.0099 -0.04925 -0.01129 -0.05526 -0.0132 -0.06058 C -0.01459 -0.07006 -0.01424 -0.07861 -0.0184 -0.08439 C -0.02049 -0.09595 -0.02379 -0.11283 -0.02882 -0.11977 C -0.03281 -0.13156 -0.03663 -0.14358 -0.04202 -0.15329 C -0.04514 -0.16555 -0.05 -0.1748 -0.0533 -0.18705 C -0.05521 -0.20162 -0.0625 -0.22774 -0.06893 -0.23607 C -0.06962 -0.23838 -0.06997 -0.24069 -0.07066 -0.24277 C -0.07188 -0.24624 -0.07413 -0.25295 -0.07413 -0.25272 C -0.07361 -0.25688 -0.0717 -0.26035 -0.0717 -0.26474 C -0.0717 -0.26682 -0.07257 -0.26821 -0.07327 -0.26982 C -0.07743 -0.28162 -0.08281 -0.28624 -0.08976 -0.28832 C -0.0915 -0.28994 -0.09445 -0.29225 -0.09601 -0.29503 C -0.0967 -0.29641 -0.09688 -0.29896 -0.09757 -0.30011 C -0.09931 -0.30196 -0.10122 -0.30219 -0.10278 -0.30335 C -0.10556 -0.30497 -0.11077 -0.30844 -0.11077 -0.30821 C -0.1165 -0.31607 -0.12257 -0.31838 -0.129 -0.32208 C -0.13906 -0.32786 -0.14792 -0.33202 -0.15851 -0.33387 C -0.16476 -0.33665 -0.16788 -0.33087 -0.17344 -0.32693 C -0.17709 -0.32023 -0.18299 -0.3126 -0.1882 -0.31029 C -0.1908 -0.30913 -0.19358 -0.30913 -0.19618 -0.30844 C -0.1974 -0.30798 -0.19827 -0.30728 -0.19965 -0.30682 C -0.20122 -0.30474 -0.20347 -0.30428 -0.20486 -0.30173 C -0.20712 -0.29711 -0.20729 -0.28115 -0.2092 -0.27468 C -0.21025 -0.27121 -0.21146 -0.26798 -0.21268 -0.26474 C -0.2132 -0.26312 -0.21459 -0.25965 -0.21459 -0.25942 C -0.2165 -0.2474 -0.21545 -0.25295 -0.21702 -0.24277 C -0.21788 -0.21641 -0.21354 -0.21757 -0.21945 -0.21757 " pathEditMode="relative" rAng="0" ptsTypes="fffffffffffffffffffffffffffffA">
                                      <p:cBhvr>
                                        <p:cTn id="3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85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1182" y="3526272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0698316" y="5561803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814" y="3078053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3141518" y="-103743"/>
            <a:ext cx="6629400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3141518" y="4470501"/>
            <a:ext cx="6459682" cy="227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29838" y="711520"/>
            <a:ext cx="5884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ea typeface="Arial-Rounded" panose="020B0500000000000000" pitchFamily="34" charset="0"/>
                <a:cs typeface="Arial-Rounded" panose="020B0500000000000000" pitchFamily="34" charset="0"/>
              </a:rPr>
              <a:t>Bài trước chúng ta học bài gì?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00733" y="5063290"/>
            <a:ext cx="44196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Em học vẽ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" y="3402175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0714964" y="5668220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454" y="3198505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3141518" y="-103743"/>
            <a:ext cx="6629400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3720280" y="3505200"/>
            <a:ext cx="5694830" cy="324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10028" y="457200"/>
            <a:ext cx="5884718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Trong bài Em học vẽ, bạn nhỏ ngồi vẽ ở đâu?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13799" y="4335761"/>
            <a:ext cx="530779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Trong lớp học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" y="0"/>
            <a:ext cx="12188113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4631" y="3831492"/>
            <a:ext cx="2306360" cy="2913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0779034" y="5801255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557" y="3458675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2558260" y="-103743"/>
            <a:ext cx="7347740" cy="3053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2057400" y="3692055"/>
            <a:ext cx="8839200" cy="305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8260" y="742377"/>
            <a:ext cx="6909223" cy="62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dirty="0">
                <a:ea typeface="Arial-Rounded" panose="020B0500000000000000" pitchFamily="34" charset="0"/>
                <a:cs typeface="Arial-Rounded" panose="020B0500000000000000" pitchFamily="34" charset="0"/>
              </a:rPr>
              <a:t>Bài thơ Em học vẽ gồm mấy khổ thơ?</a:t>
            </a:r>
            <a:endParaRPr lang="en-US" sz="2400" b="1" dirty="0"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95600" y="4345153"/>
            <a:ext cx="6705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Có 4 khổ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0145" y="3554499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9373424" y="5599640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3409102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3141517" y="-103743"/>
            <a:ext cx="7069283" cy="356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4246626" y="4470501"/>
            <a:ext cx="4279776" cy="227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88146" y="616817"/>
            <a:ext cx="48482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Thân hình chữ nhật</a:t>
            </a:r>
          </a:p>
          <a:p>
            <a:r>
              <a:rPr lang="en-US" sz="3200" b="1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Chữ nghĩa đầy mình</a:t>
            </a:r>
          </a:p>
          <a:p>
            <a:r>
              <a:rPr lang="en-US" sz="3200" b="1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Ai mà muốn giỏi</a:t>
            </a:r>
          </a:p>
          <a:p>
            <a:r>
              <a:rPr lang="en-US" sz="3200" b="1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Sẽ phải nhìn tôi - Là gì?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27955" y="5317490"/>
            <a:ext cx="31775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Quyển sách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17"/>
          <p:cNvSpPr/>
          <p:nvPr/>
        </p:nvSpPr>
        <p:spPr>
          <a:xfrm>
            <a:off x="-43199" y="10758"/>
            <a:ext cx="12235199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3505200" y="2966085"/>
            <a:ext cx="7910830" cy="1295400"/>
            <a:chOff x="9566064" y="964372"/>
            <a:chExt cx="5446164" cy="698253"/>
          </a:xfrm>
        </p:grpSpPr>
        <p:sp>
          <p:nvSpPr>
            <p:cNvPr id="12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7"/>
          <p:cNvSpPr/>
          <p:nvPr/>
        </p:nvSpPr>
        <p:spPr>
          <a:xfrm>
            <a:off x="1873593" y="3158147"/>
            <a:ext cx="1750345" cy="1205899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6"/>
          <p:cNvSpPr/>
          <p:nvPr/>
        </p:nvSpPr>
        <p:spPr>
          <a:xfrm>
            <a:off x="2193050" y="3261097"/>
            <a:ext cx="1258009" cy="999997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815797" y="2822865"/>
            <a:ext cx="1378806" cy="1412343"/>
            <a:chOff x="1149549" y="1066515"/>
            <a:chExt cx="992332" cy="992332"/>
          </a:xfrm>
          <a:solidFill>
            <a:schemeClr val="accent6">
              <a:lumMod val="75000"/>
            </a:schemeClr>
          </a:solidFill>
        </p:grpSpPr>
        <p:sp>
          <p:nvSpPr>
            <p:cNvPr id="18" name="Oval 17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655570" y="2872105"/>
            <a:ext cx="1539240" cy="14135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Arial Rounded MT Bold" panose="020F0704030504030204" charset="0"/>
                <a:ea typeface="Arial-Rounded" panose="020B0500000000000000" pitchFamily="34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26510" y="3089910"/>
            <a:ext cx="7176770" cy="10134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Cuốn sách của em</a:t>
            </a:r>
          </a:p>
        </p:txBody>
      </p:sp>
    </p:spTree>
  </p:cSld>
  <p:clrMapOvr>
    <a:masterClrMapping/>
  </p:clrMapOvr>
  <p:transition advClick="0">
    <p:wedg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716</Words>
  <Application>Microsoft Macintosh PowerPoint</Application>
  <PresentationFormat>Widescreen</PresentationFormat>
  <Paragraphs>163</Paragraphs>
  <Slides>27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Microsoft YaHei</vt:lpstr>
      <vt:lpstr>Arial</vt:lpstr>
      <vt:lpstr>Arial Rounded MT Bold</vt:lpstr>
      <vt:lpstr>Arial-Rounded</vt:lpstr>
      <vt:lpstr>Calibri</vt:lpstr>
      <vt:lpstr>Calibri Light</vt:lpstr>
      <vt:lpstr>Times New Roman</vt:lpstr>
      <vt:lpstr>1_Office Theme</vt:lpstr>
      <vt:lpstr>2_Office Theme</vt:lpstr>
      <vt:lpstr>2_Office 主题​​</vt:lpstr>
      <vt:lpstr>3_Office Theme</vt:lpstr>
      <vt:lpstr>6_Office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Qua tên sách, em có thể biết được điều gì?</vt:lpstr>
      <vt:lpstr>3. Sắp xếp các thông tin theo đúng trình tự bài đọc.</vt:lpstr>
      <vt:lpstr>PowerPoint Presentation</vt:lpstr>
      <vt:lpstr>4. Đọc mục lục ở tranh bên và cho biết:</vt:lpstr>
      <vt:lpstr>PowerPoint Presentation</vt:lpstr>
      <vt:lpstr> </vt:lpstr>
      <vt:lpstr>2. Nói tiếp để hoàn thành câu.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Ngọc Bích Đỗ</cp:lastModifiedBy>
  <cp:revision>75</cp:revision>
  <dcterms:created xsi:type="dcterms:W3CDTF">2021-05-25T09:40:38Z</dcterms:created>
  <dcterms:modified xsi:type="dcterms:W3CDTF">2021-10-25T02:22:25Z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