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8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9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  <p:sldMasterId id="2147483685" r:id="rId4"/>
    <p:sldMasterId id="2147483699" r:id="rId5"/>
    <p:sldMasterId id="2147483701" r:id="rId6"/>
    <p:sldMasterId id="2147483725" r:id="rId7"/>
    <p:sldMasterId id="2147483737" r:id="rId8"/>
    <p:sldMasterId id="2147483749" r:id="rId9"/>
    <p:sldMasterId id="2147483761" r:id="rId10"/>
  </p:sldMasterIdLst>
  <p:notesMasterIdLst>
    <p:notesMasterId r:id="rId33"/>
  </p:notesMasterIdLst>
  <p:sldIdLst>
    <p:sldId id="257" r:id="rId11"/>
    <p:sldId id="258" r:id="rId12"/>
    <p:sldId id="291" r:id="rId13"/>
    <p:sldId id="292" r:id="rId14"/>
    <p:sldId id="293" r:id="rId15"/>
    <p:sldId id="294" r:id="rId16"/>
    <p:sldId id="295" r:id="rId17"/>
    <p:sldId id="260" r:id="rId18"/>
    <p:sldId id="261" r:id="rId19"/>
    <p:sldId id="313" r:id="rId20"/>
    <p:sldId id="262" r:id="rId21"/>
    <p:sldId id="296" r:id="rId22"/>
    <p:sldId id="263" r:id="rId23"/>
    <p:sldId id="308" r:id="rId24"/>
    <p:sldId id="309" r:id="rId25"/>
    <p:sldId id="311" r:id="rId26"/>
    <p:sldId id="312" r:id="rId27"/>
    <p:sldId id="287" r:id="rId28"/>
    <p:sldId id="310" r:id="rId29"/>
    <p:sldId id="269" r:id="rId30"/>
    <p:sldId id="270" r:id="rId31"/>
    <p:sldId id="29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94699"/>
  </p:normalViewPr>
  <p:slideViewPr>
    <p:cSldViewPr snapToGrid="0">
      <p:cViewPr varScale="1">
        <p:scale>
          <a:sx n="103" d="100"/>
          <a:sy n="103" d="100"/>
        </p:scale>
        <p:origin x="87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88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71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02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6/10/21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6/10/21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6/10/21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6/10/21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6/10/21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6/10/21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1850800" y="2409400"/>
            <a:ext cx="8490400" cy="20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13613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6/10/21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6/10/21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6/10/21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6/10/21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6/10/21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6/10/21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10/6/21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pPr/>
              <a:t>2021/10/6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73" r:id="rId12"/>
    <p:sldLayoutId id="21474837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pPr/>
              <a:t>10/6/21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7" Type="http://schemas.openxmlformats.org/officeDocument/2006/relationships/image" Target="../media/image1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6.jpe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95.xml"/><Relationship Id="rId7" Type="http://schemas.openxmlformats.org/officeDocument/2006/relationships/audio" Target="../media/audio4.wav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6" Type="http://schemas.openxmlformats.org/officeDocument/2006/relationships/image" Target="../media/image21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7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8.png"/><Relationship Id="rId4" Type="http://schemas.openxmlformats.org/officeDocument/2006/relationships/audio" Target="../media/audio1.wav"/><Relationship Id="rId9" Type="http://schemas.openxmlformats.org/officeDocument/2006/relationships/image" Target="../media/image16.jpe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95.xml"/><Relationship Id="rId7" Type="http://schemas.openxmlformats.org/officeDocument/2006/relationships/audio" Target="../media/audio4.wav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6" Type="http://schemas.openxmlformats.org/officeDocument/2006/relationships/image" Target="../media/image21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7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8.png"/><Relationship Id="rId4" Type="http://schemas.openxmlformats.org/officeDocument/2006/relationships/audio" Target="../media/audio1.wav"/><Relationship Id="rId9" Type="http://schemas.openxmlformats.org/officeDocument/2006/relationships/image" Target="../media/image16.jpe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95.xml"/><Relationship Id="rId7" Type="http://schemas.openxmlformats.org/officeDocument/2006/relationships/audio" Target="../media/audio4.wav"/><Relationship Id="rId12" Type="http://schemas.openxmlformats.org/officeDocument/2006/relationships/image" Target="../media/image19.png"/><Relationship Id="rId2" Type="http://schemas.openxmlformats.org/officeDocument/2006/relationships/audio" Target="../media/media2.mp3"/><Relationship Id="rId16" Type="http://schemas.openxmlformats.org/officeDocument/2006/relationships/image" Target="../media/image21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7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8.png"/><Relationship Id="rId4" Type="http://schemas.openxmlformats.org/officeDocument/2006/relationships/audio" Target="../media/audio1.wav"/><Relationship Id="rId9" Type="http://schemas.openxmlformats.org/officeDocument/2006/relationships/image" Target="../media/image16.jpeg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A507F6-9943-4448-BBDF-C8D233CD2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12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</p:spTree>
  </p:cSld>
  <p:clrMapOvr>
    <a:masterClrMapping/>
  </p:clrMapOvr>
  <p:transition advClick="0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380" y="208914"/>
            <a:ext cx="9649460" cy="9645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885" y="1475740"/>
            <a:ext cx="9114790" cy="5020945"/>
          </a:xfrm>
          <a:prstGeom prst="rect">
            <a:avLst/>
          </a:prstGeom>
        </p:spPr>
      </p:pic>
    </p:spTree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398645" y="128270"/>
            <a:ext cx="4044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cs typeface="Arial-Rounded" panose="020B0500000000000000" charset="0"/>
              </a:rPr>
              <a:t>Thời khóa biểu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62000" y="713105"/>
            <a:ext cx="10774679" cy="16217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86840" y="2195830"/>
            <a:ext cx="9433560" cy="44577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0F915D8E-B78C-C144-95D0-D244AA4B2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70" y="386715"/>
            <a:ext cx="527050" cy="1948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85E0E912-C0E9-9143-9252-1E58E2EF2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522" y="1945640"/>
            <a:ext cx="527050" cy="3108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BBE97EBA-4EB1-0847-8A88-30215C5BD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588458"/>
            <a:ext cx="527050" cy="2065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6F19459-2258-324D-8453-2600B2B83A8F}"/>
              </a:ext>
            </a:extLst>
          </p:cNvPr>
          <p:cNvSpPr/>
          <p:nvPr/>
        </p:nvSpPr>
        <p:spPr>
          <a:xfrm>
            <a:off x="290945" y="713105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1CC279D-221A-3C4D-B3A9-FE324E811261}"/>
              </a:ext>
            </a:extLst>
          </p:cNvPr>
          <p:cNvSpPr/>
          <p:nvPr/>
        </p:nvSpPr>
        <p:spPr>
          <a:xfrm>
            <a:off x="1023828" y="2677502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CED711F-BC7C-774B-9C9F-04132042F346}"/>
              </a:ext>
            </a:extLst>
          </p:cNvPr>
          <p:cNvSpPr/>
          <p:nvPr/>
        </p:nvSpPr>
        <p:spPr>
          <a:xfrm>
            <a:off x="981471" y="5041861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bldLvl="0" animBg="1"/>
      <p:bldP spid="10" grpId="0" bldLvl="0" animBg="1"/>
      <p:bldP spid="11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3960" y="975360"/>
            <a:ext cx="9875520" cy="567817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35280" y="213360"/>
            <a:ext cx="2499360" cy="6858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8160" y="274320"/>
            <a:ext cx="2377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Luyện đọc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398645" y="128270"/>
            <a:ext cx="4044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cs typeface="Arial-Rounded" panose="020B0500000000000000" charset="0"/>
              </a:rPr>
              <a:t>Thời khóa biểu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62000" y="713105"/>
            <a:ext cx="10774679" cy="16217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86840" y="2195830"/>
            <a:ext cx="9433560" cy="43161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243840"/>
            <a:ext cx="3291840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/>
              <a:t>     Đọc toàn bài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3310246" y="2598372"/>
            <a:ext cx="5239393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Tìm hiểu bài</a:t>
            </a:r>
          </a:p>
        </p:txBody>
      </p:sp>
    </p:spTree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89560" y="328295"/>
            <a:ext cx="7467600" cy="463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1. </a:t>
            </a:r>
            <a:r>
              <a:rPr lang="en-US" altLang="zh-CN" sz="2800" dirty="0">
                <a:solidFill>
                  <a:schemeClr val="tx1"/>
                </a:solidFill>
                <a:ea typeface="汉仪黑荔枝体简" panose="00020600040101010101" pitchFamily="18" charset="-122"/>
                <a:cs typeface="Arial-Rounded" panose="020B0500000000000000" charset="0"/>
              </a:rPr>
              <a:t>Đọc thời khóa biểu của ngày thứ Hai.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2104390"/>
            <a:ext cx="10287000" cy="4494530"/>
          </a:xfrm>
          <a:prstGeom prst="rect">
            <a:avLst/>
          </a:prstGeom>
        </p:spPr>
      </p:pic>
      <p:sp>
        <p:nvSpPr>
          <p:cNvPr id="17" name="矩形 7"/>
          <p:cNvSpPr/>
          <p:nvPr/>
        </p:nvSpPr>
        <p:spPr>
          <a:xfrm>
            <a:off x="167640" y="907415"/>
            <a:ext cx="5958840" cy="463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2. </a:t>
            </a:r>
            <a:r>
              <a:rPr lang="en-US" altLang="zh-CN" sz="2800" dirty="0">
                <a:solidFill>
                  <a:schemeClr val="tx1"/>
                </a:solidFill>
                <a:ea typeface="汉仪黑荔枝体简" panose="00020600040101010101" pitchFamily="18" charset="-122"/>
                <a:cs typeface="Arial-Rounded" panose="020B0500000000000000" charset="0"/>
              </a:rPr>
              <a:t>Sáng thứ Hai có mấy tiết?</a:t>
            </a:r>
          </a:p>
        </p:txBody>
      </p:sp>
      <p:sp>
        <p:nvSpPr>
          <p:cNvPr id="18" name="矩形 7"/>
          <p:cNvSpPr/>
          <p:nvPr/>
        </p:nvSpPr>
        <p:spPr>
          <a:xfrm>
            <a:off x="106680" y="1486535"/>
            <a:ext cx="7467600" cy="463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3. </a:t>
            </a:r>
            <a:r>
              <a:rPr lang="en-US" altLang="zh-CN" sz="2800" dirty="0">
                <a:solidFill>
                  <a:schemeClr val="tx1"/>
                </a:solidFill>
                <a:ea typeface="汉仪黑荔枝体简" panose="00020600040101010101" pitchFamily="18" charset="-122"/>
                <a:cs typeface="Arial-Rounded" panose="020B0500000000000000" charset="0"/>
              </a:rPr>
              <a:t>Thứ Năm có những môn học nào?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82F16E-C429-B249-9BEC-6FFFC803BA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37D1CDF-DEE0-344C-B34D-5F2E9EBB3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085892"/>
              </p:ext>
            </p:extLst>
          </p:nvPr>
        </p:nvGraphicFramePr>
        <p:xfrm>
          <a:off x="418618" y="1544596"/>
          <a:ext cx="11354764" cy="41518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5033">
                  <a:extLst>
                    <a:ext uri="{9D8B030D-6E8A-4147-A177-3AD203B41FA5}">
                      <a16:colId xmlns:a16="http://schemas.microsoft.com/office/drawing/2014/main" val="1196303233"/>
                    </a:ext>
                  </a:extLst>
                </a:gridCol>
                <a:gridCol w="601883">
                  <a:extLst>
                    <a:ext uri="{9D8B030D-6E8A-4147-A177-3AD203B41FA5}">
                      <a16:colId xmlns:a16="http://schemas.microsoft.com/office/drawing/2014/main" val="7017160"/>
                    </a:ext>
                  </a:extLst>
                </a:gridCol>
                <a:gridCol w="1817225">
                  <a:extLst>
                    <a:ext uri="{9D8B030D-6E8A-4147-A177-3AD203B41FA5}">
                      <a16:colId xmlns:a16="http://schemas.microsoft.com/office/drawing/2014/main" val="4088971983"/>
                    </a:ext>
                  </a:extLst>
                </a:gridCol>
                <a:gridCol w="2037145">
                  <a:extLst>
                    <a:ext uri="{9D8B030D-6E8A-4147-A177-3AD203B41FA5}">
                      <a16:colId xmlns:a16="http://schemas.microsoft.com/office/drawing/2014/main" val="197126628"/>
                    </a:ext>
                  </a:extLst>
                </a:gridCol>
                <a:gridCol w="1909822">
                  <a:extLst>
                    <a:ext uri="{9D8B030D-6E8A-4147-A177-3AD203B41FA5}">
                      <a16:colId xmlns:a16="http://schemas.microsoft.com/office/drawing/2014/main" val="218566743"/>
                    </a:ext>
                  </a:extLst>
                </a:gridCol>
                <a:gridCol w="2048719">
                  <a:extLst>
                    <a:ext uri="{9D8B030D-6E8A-4147-A177-3AD203B41FA5}">
                      <a16:colId xmlns:a16="http://schemas.microsoft.com/office/drawing/2014/main" val="2853477116"/>
                    </a:ext>
                  </a:extLst>
                </a:gridCol>
                <a:gridCol w="2314937">
                  <a:extLst>
                    <a:ext uri="{9D8B030D-6E8A-4147-A177-3AD203B41FA5}">
                      <a16:colId xmlns:a16="http://schemas.microsoft.com/office/drawing/2014/main" val="1026169656"/>
                    </a:ext>
                  </a:extLst>
                </a:gridCol>
              </a:tblGrid>
              <a:tr h="79948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     THỨ</a:t>
                      </a:r>
                      <a:endParaRPr lang="en-VN" sz="1200" b="1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TIẾT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THỨ HAI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en-VN" sz="1200" b="1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THỨ BA</a:t>
                      </a:r>
                      <a:endParaRPr lang="en-VN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en-VN" sz="1200" b="1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THỨ TƯ</a:t>
                      </a:r>
                      <a:endParaRPr lang="en-VN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en-VN" sz="1200" b="1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THỨ NĂM</a:t>
                      </a:r>
                      <a:endParaRPr lang="en-VN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en-VN" sz="1200" b="1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THỨ SÁU</a:t>
                      </a:r>
                      <a:endParaRPr lang="en-VN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1030554"/>
                  </a:ext>
                </a:extLst>
              </a:tr>
              <a:tr h="568961">
                <a:tc row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</a:rPr>
                        <a:t> BUỔI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SÁNG</a:t>
                      </a:r>
                      <a:endParaRPr lang="en-VN" sz="1200" b="1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1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TIẾNG VIỆT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TIẾNG VIỆT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THỂ DỤC</a:t>
                      </a:r>
                      <a:endParaRPr lang="en-VN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ÂM NHẠC </a:t>
                      </a:r>
                      <a:endParaRPr lang="en-VN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en-VN" sz="1200" b="1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TIẾNG VIỆT</a:t>
                      </a:r>
                      <a:endParaRPr lang="en-VN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2796746"/>
                  </a:ext>
                </a:extLst>
              </a:tr>
              <a:tr h="568961">
                <a:tc v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en-VN" sz="1200" b="1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2</a:t>
                      </a:r>
                      <a:endParaRPr lang="en-VN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TIẾNG VIỆT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TIẾNG VIỆT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TIẾNG VIỆT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TIẾNG VIỆT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MỸ THUẬT</a:t>
                      </a:r>
                      <a:endParaRPr lang="en-VN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7434939"/>
                  </a:ext>
                </a:extLst>
              </a:tr>
              <a:tr h="568961">
                <a:tc v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en-VN" sz="1200" b="1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3</a:t>
                      </a:r>
                      <a:endParaRPr lang="en-VN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en-VN" sz="1200" b="1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TOÁN</a:t>
                      </a:r>
                      <a:endParaRPr lang="en-VN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TOÁN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TOÁN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TIẾNG VIỆT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en-VN" sz="1200" b="1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TIẾNG VIỆT </a:t>
                      </a:r>
                      <a:endParaRPr lang="en-VN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3704809"/>
                  </a:ext>
                </a:extLst>
              </a:tr>
              <a:tr h="755226">
                <a:tc v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 </a:t>
                      </a:r>
                      <a:endParaRPr lang="en-VN" sz="1200" b="1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effectLst/>
                        </a:rPr>
                        <a:t>4</a:t>
                      </a:r>
                      <a:endParaRPr lang="en-VN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ĐẠO ĐỨC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n-US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TỰ NHIÊN VÀ XÃ HỘI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HOẠT ĐỘNG TRẢI NGHIỆM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TOÁN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TOÁN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4898220"/>
                  </a:ext>
                </a:extLst>
              </a:tr>
              <a:tr h="8902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</a:rPr>
                        <a:t>BUỔI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CHIỀU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     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    5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4478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n-US" sz="1200" b="1" dirty="0">
                        <a:effectLst/>
                      </a:endParaRPr>
                    </a:p>
                    <a:p>
                      <a:pPr marL="14478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solidFill>
                            <a:srgbClr val="FF0000"/>
                          </a:solidFill>
                          <a:effectLst/>
                        </a:rPr>
                        <a:t>THỂ DỤC </a:t>
                      </a:r>
                      <a:endParaRPr lang="en-VN" sz="12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HOẠT ĐỘNG TRẢI NGHIỆM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TIẾNG VIỆT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TỰ NHIÊN VÀ XÃ HỘI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 </a:t>
                      </a:r>
                      <a:endParaRPr lang="en-VN" sz="12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dirty="0">
                          <a:effectLst/>
                        </a:rPr>
                        <a:t>SINH HOẠT – HĐ TRẢI NGHIỆM</a:t>
                      </a:r>
                      <a:endParaRPr lang="en-VN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3325791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D32C2643-6826-4B4A-AE1F-F4D1592B0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986" y="513677"/>
            <a:ext cx="626410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VN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THỜI KHÓA BIỂU LỚP 2A4</a:t>
            </a:r>
            <a:endParaRPr kumimoji="0" lang="en-US" altLang="en-VN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876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594360" y="568960"/>
            <a:ext cx="9433560" cy="463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4. </a:t>
            </a:r>
            <a:r>
              <a:rPr lang="en-US" altLang="zh-CN" sz="2800" dirty="0">
                <a:solidFill>
                  <a:schemeClr val="tx1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Nếu không có thời khóa biểu, em sẽ gặp khó khăn gì?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6346" y="1400413"/>
            <a:ext cx="9986454" cy="892584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r>
              <a:rPr lang="en-US" altLang="zh-CN" sz="2600" dirty="0">
                <a:solidFill>
                  <a:srgbClr val="0000CC"/>
                </a:solidFill>
                <a:latin typeface="Arial" pitchFamily="34" charset="0"/>
                <a:cs typeface="Arial" pitchFamily="34" charset="0"/>
                <a:sym typeface="+mn-ea"/>
              </a:rPr>
              <a:t>Em sẽ không nắm được lịch học các môn, không chuẩn bị được đầy đủ sách vở, đồ dùng học tập.  </a:t>
            </a:r>
            <a:endParaRPr lang="zh-CN" altLang="en-US" sz="2800" dirty="0">
              <a:solidFill>
                <a:srgbClr val="0000CC"/>
              </a:solidFill>
              <a:latin typeface="Arial" pitchFamily="34" charset="0"/>
              <a:ea typeface="汉仪黑荔枝体简" panose="00020600040101010101" pitchFamily="18" charset="-122"/>
              <a:cs typeface="Arial" pitchFamily="34" charset="0"/>
            </a:endParaRPr>
          </a:p>
        </p:txBody>
      </p:sp>
      <p:pic>
        <p:nvPicPr>
          <p:cNvPr id="13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0652" y="4211004"/>
            <a:ext cx="1911029" cy="20626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/>
      <p:bldP spid="1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8870" y="792480"/>
            <a:ext cx="9455785" cy="4365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920" y="1474471"/>
            <a:ext cx="10515600" cy="90297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+mn-lt"/>
                <a:cs typeface="Arial-Rounded" panose="020B0500000000000000" charset="0"/>
                <a:sym typeface="+mn-ea"/>
              </a:rPr>
              <a:t>2. </a:t>
            </a:r>
            <a:r>
              <a:rPr lang="en-US" sz="4000" dirty="0">
                <a:latin typeface="+mn-lt"/>
                <a:cs typeface="Arial-Rounded" panose="020B0500000000000000" charset="0"/>
                <a:sym typeface="+mn-ea"/>
              </a:rPr>
              <a:t>Nói một câu giới thiệu môn học hoặc hoạt động ở trường mà em thích</a:t>
            </a:r>
            <a:br>
              <a:rPr lang="en-US" sz="4000" dirty="0"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b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endParaRPr lang="en-US" dirty="0">
              <a:solidFill>
                <a:schemeClr val="tx1"/>
              </a:solidFill>
              <a:latin typeface="+mn-lt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 cstate="print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1066800" y="2392680"/>
            <a:ext cx="8244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cs typeface="Arial-Rounded" panose="020B0500000000000000" charset="0"/>
                <a:sym typeface="+mn-ea"/>
              </a:rPr>
              <a:t>M:</a:t>
            </a:r>
            <a:r>
              <a:rPr lang="en-US" sz="3600" dirty="0">
                <a:cs typeface="Arial-Rounded" panose="020B0500000000000000" charset="0"/>
                <a:sym typeface="+mn-ea"/>
              </a:rPr>
              <a:t>Tiếng Việt là môn học tôi thích nhất.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-29682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" grpId="0" bldLvl="0" animBg="1"/>
      <p:bldP spid="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312587"/>
            <a:ext cx="10467832" cy="654146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Thời khóa biểu</a:t>
            </a:r>
          </a:p>
        </p:txBody>
      </p:sp>
      <p:sp>
        <p:nvSpPr>
          <p:cNvPr id="2" name="Rectangle 1"/>
          <p:cNvSpPr/>
          <p:nvPr/>
        </p:nvSpPr>
        <p:spPr>
          <a:xfrm>
            <a:off x="3958043" y="798865"/>
            <a:ext cx="4240263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000" b="1" i="1" cap="none" spc="0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b="1" i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cap="none" spc="0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000" b="1" i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46735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0000"/>
                </a:solidFill>
              </a:rPr>
              <a:t> </a:t>
            </a:r>
            <a:endParaRPr lang="en-US" sz="2800" b="1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Nắng</a:t>
            </a:r>
          </a:p>
        </p:txBody>
      </p:sp>
      <p:sp>
        <p:nvSpPr>
          <p:cNvPr id="2" name="Rectangle 1"/>
          <p:cNvSpPr/>
          <p:nvPr/>
        </p:nvSpPr>
        <p:spPr>
          <a:xfrm>
            <a:off x="824012" y="1022385"/>
            <a:ext cx="1050832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4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4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4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4000" b="1" cap="none" spc="0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4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cap="none" spc="0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sz="4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 án: thơm tho</a:t>
            </a:r>
          </a:p>
        </p:txBody>
      </p:sp>
      <p:sp>
        <p:nvSpPr>
          <p:cNvPr id="2" name="Rectangle 1"/>
          <p:cNvSpPr/>
          <p:nvPr/>
        </p:nvSpPr>
        <p:spPr>
          <a:xfrm>
            <a:off x="841792" y="1194470"/>
            <a:ext cx="1050832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Điền</a:t>
            </a:r>
            <a:r>
              <a:rPr lang="en-US" sz="40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tiếp</a:t>
            </a:r>
            <a:r>
              <a:rPr lang="en-US" sz="40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vào</a:t>
            </a:r>
            <a:r>
              <a:rPr lang="en-US" sz="40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chỗ</a:t>
            </a:r>
            <a:r>
              <a:rPr lang="en-US" sz="40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trống</a:t>
            </a:r>
            <a:r>
              <a:rPr lang="en-US" sz="40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trong</a:t>
            </a:r>
            <a:r>
              <a:rPr lang="en-US" sz="40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sz="40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“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Cô</a:t>
            </a:r>
            <a:r>
              <a:rPr lang="en-US" sz="40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giáo</a:t>
            </a:r>
            <a:r>
              <a:rPr lang="en-US" sz="40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000" b="1" dirty="0" err="1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em</a:t>
            </a:r>
            <a:r>
              <a:rPr lang="en-US" sz="4000" b="1" dirty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</a:p>
          <a:p>
            <a:pPr algn="ctr"/>
            <a:r>
              <a:rPr lang="en-US" sz="4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12115" y="635635"/>
            <a:ext cx="11228070" cy="1249054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5700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 Rounded MT Bold" panose="020F0704030504030204" charset="0"/>
              </a:rPr>
              <a:t>Bài</a:t>
            </a:r>
            <a:r>
              <a:rPr lang="en-US" sz="5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 Rounded MT Bold" panose="020F0704030504030204" charset="0"/>
              </a:rPr>
              <a:t> 10: Thời khóa biểu</a:t>
            </a:r>
            <a:endParaRPr lang="en-US" sz="57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Arial Rounded MT Bold" panose="020F070403050403020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3200400" y="1855893"/>
            <a:ext cx="7213600" cy="39213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601</Words>
  <Application>Microsoft Macintosh PowerPoint</Application>
  <PresentationFormat>Widescreen</PresentationFormat>
  <Paragraphs>196</Paragraphs>
  <Slides>22</Slides>
  <Notes>11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22</vt:i4>
      </vt:variant>
    </vt:vector>
  </HeadingPairs>
  <TitlesOfParts>
    <vt:vector size="42" baseType="lpstr">
      <vt:lpstr>等线</vt:lpstr>
      <vt:lpstr>Microsoft YaHei</vt:lpstr>
      <vt:lpstr>.VnBlack</vt:lpstr>
      <vt:lpstr>Arial</vt:lpstr>
      <vt:lpstr>Arial-Rounded</vt:lpstr>
      <vt:lpstr>Calibri</vt:lpstr>
      <vt:lpstr>Calibri Light</vt:lpstr>
      <vt:lpstr>Tahoma</vt:lpstr>
      <vt:lpstr>Times New Roman</vt:lpstr>
      <vt:lpstr>Wingdings</vt:lpstr>
      <vt:lpstr>1_Office Theme</vt:lpstr>
      <vt:lpstr>1_Office 主题​​</vt:lpstr>
      <vt:lpstr>3_Office Theme</vt:lpstr>
      <vt:lpstr>6_Office Theme</vt:lpstr>
      <vt:lpstr>4_Office Theme</vt:lpstr>
      <vt:lpstr>2_Office 主题​​</vt:lpstr>
      <vt:lpstr>7_Office Theme</vt:lpstr>
      <vt:lpstr>2_Office Theme</vt:lpstr>
      <vt:lpstr>1_Office Theme</vt:lpstr>
      <vt:lpstr>1_Tema de Office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Nói một câu giới thiệu môn học hoặc hoạt động ở trường mà em thích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Ngọc Bích Đỗ</cp:lastModifiedBy>
  <cp:revision>37</cp:revision>
  <dcterms:created xsi:type="dcterms:W3CDTF">2021-05-24T05:01:30Z</dcterms:created>
  <dcterms:modified xsi:type="dcterms:W3CDTF">2021-10-06T03:54:09Z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