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2" r:id="rId1"/>
    <p:sldMasterId id="2147483700" r:id="rId2"/>
    <p:sldMasterId id="2147483712" r:id="rId3"/>
    <p:sldMasterId id="2147483724" r:id="rId4"/>
  </p:sldMasterIdLst>
  <p:notesMasterIdLst>
    <p:notesMasterId r:id="rId19"/>
  </p:notesMasterIdLst>
  <p:sldIdLst>
    <p:sldId id="430" r:id="rId5"/>
    <p:sldId id="553" r:id="rId6"/>
    <p:sldId id="559" r:id="rId7"/>
    <p:sldId id="555" r:id="rId8"/>
    <p:sldId id="547" r:id="rId9"/>
    <p:sldId id="563" r:id="rId10"/>
    <p:sldId id="560" r:id="rId11"/>
    <p:sldId id="550" r:id="rId12"/>
    <p:sldId id="561" r:id="rId13"/>
    <p:sldId id="549" r:id="rId14"/>
    <p:sldId id="551" r:id="rId15"/>
    <p:sldId id="562" r:id="rId16"/>
    <p:sldId id="558" r:id="rId17"/>
    <p:sldId id="26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94699"/>
  </p:normalViewPr>
  <p:slideViewPr>
    <p:cSldViewPr snapToGrid="0">
      <p:cViewPr varScale="1">
        <p:scale>
          <a:sx n="80" d="100"/>
          <a:sy n="80" d="100"/>
        </p:scale>
        <p:origin x="336"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3958A7-E0F6-4524-B21B-C7C0C5DA782B}" type="datetimeFigureOut">
              <a:rPr lang="en-US" smtClean="0"/>
              <a:t>10/28/2022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44195-EE9F-4C49-B7FE-A5D42C8C9DA0}" type="slidenum">
              <a:rPr lang="en-US" smtClean="0"/>
              <a:t>‹#›</a:t>
            </a:fld>
            <a:endParaRPr lang="en-US"/>
          </a:p>
        </p:txBody>
      </p:sp>
    </p:spTree>
    <p:extLst>
      <p:ext uri="{BB962C8B-B14F-4D97-AF65-F5344CB8AC3E}">
        <p14:creationId xmlns:p14="http://schemas.microsoft.com/office/powerpoint/2010/main" val="3183219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a:t>
            </a:fld>
            <a:endParaRPr lang="en-US"/>
          </a:p>
        </p:txBody>
      </p:sp>
    </p:spTree>
    <p:extLst>
      <p:ext uri="{BB962C8B-B14F-4D97-AF65-F5344CB8AC3E}">
        <p14:creationId xmlns:p14="http://schemas.microsoft.com/office/powerpoint/2010/main" val="106633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4837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5C44195-EE9F-4C49-B7FE-A5D42C8C9DA0}" type="slidenum">
              <a:rPr lang="en-US" smtClean="0"/>
              <a:t>14</a:t>
            </a:fld>
            <a:endParaRPr lang="en-US"/>
          </a:p>
        </p:txBody>
      </p:sp>
    </p:spTree>
    <p:extLst>
      <p:ext uri="{BB962C8B-B14F-4D97-AF65-F5344CB8AC3E}">
        <p14:creationId xmlns:p14="http://schemas.microsoft.com/office/powerpoint/2010/main" val="4053788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662349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911563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319590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294326705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3"/>
        <p:cNvGrpSpPr/>
        <p:nvPr/>
      </p:nvGrpSpPr>
      <p:grpSpPr>
        <a:xfrm>
          <a:off x="0" y="0"/>
          <a:ext cx="0" cy="0"/>
          <a:chOff x="0" y="0"/>
          <a:chExt cx="0" cy="0"/>
        </a:xfrm>
      </p:grpSpPr>
      <p:sp>
        <p:nvSpPr>
          <p:cNvPr id="44" name="Google Shape;44;p8"/>
          <p:cNvSpPr txBox="1">
            <a:spLocks noGrp="1"/>
          </p:cNvSpPr>
          <p:nvPr>
            <p:ph type="title"/>
          </p:nvPr>
        </p:nvSpPr>
        <p:spPr>
          <a:xfrm>
            <a:off x="1850800" y="2409400"/>
            <a:ext cx="8490400" cy="20392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259113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2022/10/28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4859788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2022/10/28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7263760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2022/10/28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4693634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2022/10/28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2661973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2022/10/28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2207270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2022/10/28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666759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2217897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2022/10/28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730649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2022/10/28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750818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2022/10/28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926262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2022/10/28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7778506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2022/10/28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2945538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601E7-762F-45E6-8B58-31C17C69E2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9BE333-95ED-4584-BC4E-845D7BD7B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D76984-4F2E-44DB-AE65-F110C01BAF86}"/>
              </a:ext>
            </a:extLst>
          </p:cNvPr>
          <p:cNvSpPr>
            <a:spLocks noGrp="1"/>
          </p:cNvSpPr>
          <p:nvPr>
            <p:ph type="dt" sz="half" idx="10"/>
          </p:nvPr>
        </p:nvSpPr>
        <p:spPr/>
        <p:txBody>
          <a:bodyPr/>
          <a:lstStyle/>
          <a:p>
            <a:fld id="{A3C39D9B-1707-4BC2-A8DF-A9A95A2D1DDF}" type="datetimeFigureOut">
              <a:rPr lang="en-US" smtClean="0"/>
              <a:t>10/28/2022</a:t>
            </a:fld>
            <a:endParaRPr lang="en-US"/>
          </a:p>
        </p:txBody>
      </p:sp>
      <p:sp>
        <p:nvSpPr>
          <p:cNvPr id="5" name="Footer Placeholder 4">
            <a:extLst>
              <a:ext uri="{FF2B5EF4-FFF2-40B4-BE49-F238E27FC236}">
                <a16:creationId xmlns:a16="http://schemas.microsoft.com/office/drawing/2014/main" id="{635ECD58-8C0A-4698-A2C3-9B7434310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C4471-88EB-4AE1-83CB-2445AE3610B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6078955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10/28/2022</a:t>
            </a:fld>
            <a:endParaRPr lang="en-US"/>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35400446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53666-AB8D-49A5-8623-E372005AAB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65B795-206B-4786-B209-AAD665CF7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016FDD-CC86-45E4-9B29-0D54A74E063C}"/>
              </a:ext>
            </a:extLst>
          </p:cNvPr>
          <p:cNvSpPr>
            <a:spLocks noGrp="1"/>
          </p:cNvSpPr>
          <p:nvPr>
            <p:ph type="dt" sz="half" idx="10"/>
          </p:nvPr>
        </p:nvSpPr>
        <p:spPr/>
        <p:txBody>
          <a:bodyPr/>
          <a:lstStyle/>
          <a:p>
            <a:fld id="{A3C39D9B-1707-4BC2-A8DF-A9A95A2D1DDF}" type="datetimeFigureOut">
              <a:rPr lang="en-US" smtClean="0"/>
              <a:t>10/28/2022</a:t>
            </a:fld>
            <a:endParaRPr lang="en-US"/>
          </a:p>
        </p:txBody>
      </p:sp>
      <p:sp>
        <p:nvSpPr>
          <p:cNvPr id="5" name="Footer Placeholder 4">
            <a:extLst>
              <a:ext uri="{FF2B5EF4-FFF2-40B4-BE49-F238E27FC236}">
                <a16:creationId xmlns:a16="http://schemas.microsoft.com/office/drawing/2014/main" id="{6C818E68-D1E7-433A-BD53-95FAF3DC9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DC16C1-F733-4DF0-9794-AE7344AF9023}"/>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8687254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0D857-E7B4-4472-8EB8-1A338559E8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B204CD-14D4-404D-B5EE-67F762521E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3DE0AD-84BA-4E40-9DF6-E43E05558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710AFC-A5C4-45D4-86BF-E28313E441CA}"/>
              </a:ext>
            </a:extLst>
          </p:cNvPr>
          <p:cNvSpPr>
            <a:spLocks noGrp="1"/>
          </p:cNvSpPr>
          <p:nvPr>
            <p:ph type="dt" sz="half" idx="10"/>
          </p:nvPr>
        </p:nvSpPr>
        <p:spPr/>
        <p:txBody>
          <a:bodyPr/>
          <a:lstStyle/>
          <a:p>
            <a:fld id="{A3C39D9B-1707-4BC2-A8DF-A9A95A2D1DDF}" type="datetimeFigureOut">
              <a:rPr lang="en-US" smtClean="0"/>
              <a:t>10/28/2022</a:t>
            </a:fld>
            <a:endParaRPr lang="en-US"/>
          </a:p>
        </p:txBody>
      </p:sp>
      <p:sp>
        <p:nvSpPr>
          <p:cNvPr id="6" name="Footer Placeholder 5">
            <a:extLst>
              <a:ext uri="{FF2B5EF4-FFF2-40B4-BE49-F238E27FC236}">
                <a16:creationId xmlns:a16="http://schemas.microsoft.com/office/drawing/2014/main" id="{F46FE43C-83A3-4982-B7F0-BEFCFB97E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9E3498-E10D-40E5-88DA-12FD445195EC}"/>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1103731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6F7F7-EE74-4611-8000-87923408BE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413169-A3F3-47BD-B2FA-042033A34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56B193-79C7-4722-8DA3-ACE1A8B305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53DE29-EE93-4191-9F42-74DE4CB1E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82D6FA-891F-4D4A-8920-920C62519F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CE7172-008F-4F5E-AFD2-7FE711B6B250}"/>
              </a:ext>
            </a:extLst>
          </p:cNvPr>
          <p:cNvSpPr>
            <a:spLocks noGrp="1"/>
          </p:cNvSpPr>
          <p:nvPr>
            <p:ph type="dt" sz="half" idx="10"/>
          </p:nvPr>
        </p:nvSpPr>
        <p:spPr/>
        <p:txBody>
          <a:bodyPr/>
          <a:lstStyle/>
          <a:p>
            <a:fld id="{A3C39D9B-1707-4BC2-A8DF-A9A95A2D1DDF}" type="datetimeFigureOut">
              <a:rPr lang="en-US" smtClean="0"/>
              <a:t>10/28/2022</a:t>
            </a:fld>
            <a:endParaRPr lang="en-US"/>
          </a:p>
        </p:txBody>
      </p:sp>
      <p:sp>
        <p:nvSpPr>
          <p:cNvPr id="8" name="Footer Placeholder 7">
            <a:extLst>
              <a:ext uri="{FF2B5EF4-FFF2-40B4-BE49-F238E27FC236}">
                <a16:creationId xmlns:a16="http://schemas.microsoft.com/office/drawing/2014/main" id="{7DC3DDF5-F367-4D8C-ABC6-11F8E27F6F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7016BB-3963-4829-B5A4-24CA452E76F6}"/>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12974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877592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E494F-35B5-4B4E-8ECE-658E0E753F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3A139D-4D14-443C-AA0D-F8D0D2795980}"/>
              </a:ext>
            </a:extLst>
          </p:cNvPr>
          <p:cNvSpPr>
            <a:spLocks noGrp="1"/>
          </p:cNvSpPr>
          <p:nvPr>
            <p:ph type="dt" sz="half" idx="10"/>
          </p:nvPr>
        </p:nvSpPr>
        <p:spPr/>
        <p:txBody>
          <a:bodyPr/>
          <a:lstStyle/>
          <a:p>
            <a:fld id="{A3C39D9B-1707-4BC2-A8DF-A9A95A2D1DDF}" type="datetimeFigureOut">
              <a:rPr lang="en-US" smtClean="0"/>
              <a:t>10/28/2022</a:t>
            </a:fld>
            <a:endParaRPr lang="en-US"/>
          </a:p>
        </p:txBody>
      </p:sp>
      <p:sp>
        <p:nvSpPr>
          <p:cNvPr id="4" name="Footer Placeholder 3">
            <a:extLst>
              <a:ext uri="{FF2B5EF4-FFF2-40B4-BE49-F238E27FC236}">
                <a16:creationId xmlns:a16="http://schemas.microsoft.com/office/drawing/2014/main" id="{3A227643-10D7-45C3-9C5F-C640958445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E4AE86-F748-4551-8C02-0168DE1C4E64}"/>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314848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98576D-6B04-47E5-AF1E-70795EB29936}"/>
              </a:ext>
            </a:extLst>
          </p:cNvPr>
          <p:cNvSpPr>
            <a:spLocks noGrp="1"/>
          </p:cNvSpPr>
          <p:nvPr>
            <p:ph type="dt" sz="half" idx="10"/>
          </p:nvPr>
        </p:nvSpPr>
        <p:spPr/>
        <p:txBody>
          <a:bodyPr/>
          <a:lstStyle/>
          <a:p>
            <a:fld id="{A3C39D9B-1707-4BC2-A8DF-A9A95A2D1DDF}" type="datetimeFigureOut">
              <a:rPr lang="en-US" smtClean="0"/>
              <a:t>10/28/2022</a:t>
            </a:fld>
            <a:endParaRPr lang="en-US"/>
          </a:p>
        </p:txBody>
      </p:sp>
      <p:sp>
        <p:nvSpPr>
          <p:cNvPr id="3" name="Footer Placeholder 2">
            <a:extLst>
              <a:ext uri="{FF2B5EF4-FFF2-40B4-BE49-F238E27FC236}">
                <a16:creationId xmlns:a16="http://schemas.microsoft.com/office/drawing/2014/main" id="{5BF3A05B-B1CB-40A9-BFF6-2266632AB3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AA6B00-C1AB-4787-826F-66357063BDD9}"/>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5437449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8D28C-8C36-4D1B-9C3F-54F266A7B7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8EAA3D-DAB0-4027-AC69-450FE1663D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77C1E3-CE04-4CA8-931B-452AC567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0FB981-7A00-4033-B381-BF7280907471}"/>
              </a:ext>
            </a:extLst>
          </p:cNvPr>
          <p:cNvSpPr>
            <a:spLocks noGrp="1"/>
          </p:cNvSpPr>
          <p:nvPr>
            <p:ph type="dt" sz="half" idx="10"/>
          </p:nvPr>
        </p:nvSpPr>
        <p:spPr/>
        <p:txBody>
          <a:bodyPr/>
          <a:lstStyle/>
          <a:p>
            <a:fld id="{A3C39D9B-1707-4BC2-A8DF-A9A95A2D1DDF}" type="datetimeFigureOut">
              <a:rPr lang="en-US" smtClean="0"/>
              <a:t>10/28/2022</a:t>
            </a:fld>
            <a:endParaRPr lang="en-US"/>
          </a:p>
        </p:txBody>
      </p:sp>
      <p:sp>
        <p:nvSpPr>
          <p:cNvPr id="6" name="Footer Placeholder 5">
            <a:extLst>
              <a:ext uri="{FF2B5EF4-FFF2-40B4-BE49-F238E27FC236}">
                <a16:creationId xmlns:a16="http://schemas.microsoft.com/office/drawing/2014/main" id="{ABDB7B4F-57FC-4DBE-AF42-7D381AB31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C19A5C-EBEE-4ADC-8319-A3FEC5EF83C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3790469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690DB-D7C0-4368-A5F3-46CAD931DF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1F45DA-0571-4FB6-938E-E6354720ED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99ADF1-FBDA-4A10-9C83-3E90A519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F54321-FD72-4D7E-B5B4-611EF0E6C0AD}"/>
              </a:ext>
            </a:extLst>
          </p:cNvPr>
          <p:cNvSpPr>
            <a:spLocks noGrp="1"/>
          </p:cNvSpPr>
          <p:nvPr>
            <p:ph type="dt" sz="half" idx="10"/>
          </p:nvPr>
        </p:nvSpPr>
        <p:spPr/>
        <p:txBody>
          <a:bodyPr/>
          <a:lstStyle/>
          <a:p>
            <a:fld id="{A3C39D9B-1707-4BC2-A8DF-A9A95A2D1DDF}" type="datetimeFigureOut">
              <a:rPr lang="en-US" smtClean="0"/>
              <a:t>10/28/2022</a:t>
            </a:fld>
            <a:endParaRPr lang="en-US"/>
          </a:p>
        </p:txBody>
      </p:sp>
      <p:sp>
        <p:nvSpPr>
          <p:cNvPr id="6" name="Footer Placeholder 5">
            <a:extLst>
              <a:ext uri="{FF2B5EF4-FFF2-40B4-BE49-F238E27FC236}">
                <a16:creationId xmlns:a16="http://schemas.microsoft.com/office/drawing/2014/main" id="{A8832354-40ED-47AC-B8A8-654D12B785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C8955C-8139-4751-B4C4-B073BCA375D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009974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A1991-BDD5-4B73-AA41-BEAB4A8E85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E0CE0A-DFAD-44AA-A36E-70E6CD05F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410A4C-DAFF-49CA-814F-A5C4A59E971C}"/>
              </a:ext>
            </a:extLst>
          </p:cNvPr>
          <p:cNvSpPr>
            <a:spLocks noGrp="1"/>
          </p:cNvSpPr>
          <p:nvPr>
            <p:ph type="dt" sz="half" idx="10"/>
          </p:nvPr>
        </p:nvSpPr>
        <p:spPr/>
        <p:txBody>
          <a:bodyPr/>
          <a:lstStyle/>
          <a:p>
            <a:fld id="{A3C39D9B-1707-4BC2-A8DF-A9A95A2D1DDF}" type="datetimeFigureOut">
              <a:rPr lang="en-US" smtClean="0"/>
              <a:t>10/28/2022</a:t>
            </a:fld>
            <a:endParaRPr lang="en-US"/>
          </a:p>
        </p:txBody>
      </p:sp>
      <p:sp>
        <p:nvSpPr>
          <p:cNvPr id="5" name="Footer Placeholder 4">
            <a:extLst>
              <a:ext uri="{FF2B5EF4-FFF2-40B4-BE49-F238E27FC236}">
                <a16:creationId xmlns:a16="http://schemas.microsoft.com/office/drawing/2014/main" id="{A76A3271-A398-4EA0-9CF9-22FCC912A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CF69B-4457-4D46-B91E-2D29E9C42B3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7758793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AFB5CE-2927-4339-96C6-B0CA643A9D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CC79DA-6340-415A-98D7-8F437A8A7D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67E96D-5EAB-4E3D-BB15-E777D2FADA94}"/>
              </a:ext>
            </a:extLst>
          </p:cNvPr>
          <p:cNvSpPr>
            <a:spLocks noGrp="1"/>
          </p:cNvSpPr>
          <p:nvPr>
            <p:ph type="dt" sz="half" idx="10"/>
          </p:nvPr>
        </p:nvSpPr>
        <p:spPr/>
        <p:txBody>
          <a:bodyPr/>
          <a:lstStyle/>
          <a:p>
            <a:fld id="{A3C39D9B-1707-4BC2-A8DF-A9A95A2D1DDF}" type="datetimeFigureOut">
              <a:rPr lang="en-US" smtClean="0"/>
              <a:t>10/28/2022</a:t>
            </a:fld>
            <a:endParaRPr lang="en-US"/>
          </a:p>
        </p:txBody>
      </p:sp>
      <p:sp>
        <p:nvSpPr>
          <p:cNvPr id="5" name="Footer Placeholder 4">
            <a:extLst>
              <a:ext uri="{FF2B5EF4-FFF2-40B4-BE49-F238E27FC236}">
                <a16:creationId xmlns:a16="http://schemas.microsoft.com/office/drawing/2014/main" id="{50982476-F244-4C2E-AF5D-176ABA91E6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D8FC74-74CE-4B1D-B5C9-6692831A8298}"/>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0798715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57FD72A-6193-4F21-9903-E6C93A3ACCB5}"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58C08-FE6F-4F1A-9733-2F1F4253ACD1}" type="slidenum">
              <a:rPr lang="en-US" smtClean="0"/>
              <a:t>‹#›</a:t>
            </a:fld>
            <a:endParaRPr lang="en-US"/>
          </a:p>
        </p:txBody>
      </p:sp>
    </p:spTree>
    <p:extLst>
      <p:ext uri="{BB962C8B-B14F-4D97-AF65-F5344CB8AC3E}">
        <p14:creationId xmlns:p14="http://schemas.microsoft.com/office/powerpoint/2010/main" val="3534429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7FD72A-6193-4F21-9903-E6C93A3ACCB5}"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58C08-FE6F-4F1A-9733-2F1F4253ACD1}" type="slidenum">
              <a:rPr lang="en-US" smtClean="0"/>
              <a:t>‹#›</a:t>
            </a:fld>
            <a:endParaRPr lang="en-US"/>
          </a:p>
        </p:txBody>
      </p:sp>
    </p:spTree>
    <p:extLst>
      <p:ext uri="{BB962C8B-B14F-4D97-AF65-F5344CB8AC3E}">
        <p14:creationId xmlns:p14="http://schemas.microsoft.com/office/powerpoint/2010/main" val="14442892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7FD72A-6193-4F21-9903-E6C93A3ACCB5}"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58C08-FE6F-4F1A-9733-2F1F4253ACD1}" type="slidenum">
              <a:rPr lang="en-US" smtClean="0"/>
              <a:t>‹#›</a:t>
            </a:fld>
            <a:endParaRPr lang="en-US"/>
          </a:p>
        </p:txBody>
      </p:sp>
    </p:spTree>
    <p:extLst>
      <p:ext uri="{BB962C8B-B14F-4D97-AF65-F5344CB8AC3E}">
        <p14:creationId xmlns:p14="http://schemas.microsoft.com/office/powerpoint/2010/main" val="37525725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57FD72A-6193-4F21-9903-E6C93A3ACCB5}"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58C08-FE6F-4F1A-9733-2F1F4253ACD1}" type="slidenum">
              <a:rPr lang="en-US" smtClean="0"/>
              <a:t>‹#›</a:t>
            </a:fld>
            <a:endParaRPr lang="en-US"/>
          </a:p>
        </p:txBody>
      </p:sp>
    </p:spTree>
    <p:extLst>
      <p:ext uri="{BB962C8B-B14F-4D97-AF65-F5344CB8AC3E}">
        <p14:creationId xmlns:p14="http://schemas.microsoft.com/office/powerpoint/2010/main" val="2487404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3566885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57FD72A-6193-4F21-9903-E6C93A3ACCB5}" type="datetimeFigureOut">
              <a:rPr lang="en-US" smtClean="0"/>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158C08-FE6F-4F1A-9733-2F1F4253ACD1}" type="slidenum">
              <a:rPr lang="en-US" smtClean="0"/>
              <a:t>‹#›</a:t>
            </a:fld>
            <a:endParaRPr lang="en-US"/>
          </a:p>
        </p:txBody>
      </p:sp>
    </p:spTree>
    <p:extLst>
      <p:ext uri="{BB962C8B-B14F-4D97-AF65-F5344CB8AC3E}">
        <p14:creationId xmlns:p14="http://schemas.microsoft.com/office/powerpoint/2010/main" val="32767815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57FD72A-6193-4F21-9903-E6C93A3ACCB5}" type="datetimeFigureOut">
              <a:rPr lang="en-US" smtClean="0"/>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158C08-FE6F-4F1A-9733-2F1F4253ACD1}" type="slidenum">
              <a:rPr lang="en-US" smtClean="0"/>
              <a:t>‹#›</a:t>
            </a:fld>
            <a:endParaRPr lang="en-US"/>
          </a:p>
        </p:txBody>
      </p:sp>
    </p:spTree>
    <p:extLst>
      <p:ext uri="{BB962C8B-B14F-4D97-AF65-F5344CB8AC3E}">
        <p14:creationId xmlns:p14="http://schemas.microsoft.com/office/powerpoint/2010/main" val="36856685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7FD72A-6193-4F21-9903-E6C93A3ACCB5}" type="datetimeFigureOut">
              <a:rPr lang="en-US" smtClean="0"/>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158C08-FE6F-4F1A-9733-2F1F4253ACD1}" type="slidenum">
              <a:rPr lang="en-US" smtClean="0"/>
              <a:t>‹#›</a:t>
            </a:fld>
            <a:endParaRPr lang="en-US"/>
          </a:p>
        </p:txBody>
      </p:sp>
    </p:spTree>
    <p:extLst>
      <p:ext uri="{BB962C8B-B14F-4D97-AF65-F5344CB8AC3E}">
        <p14:creationId xmlns:p14="http://schemas.microsoft.com/office/powerpoint/2010/main" val="10889376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7FD72A-6193-4F21-9903-E6C93A3ACCB5}"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58C08-FE6F-4F1A-9733-2F1F4253ACD1}" type="slidenum">
              <a:rPr lang="en-US" smtClean="0"/>
              <a:t>‹#›</a:t>
            </a:fld>
            <a:endParaRPr lang="en-US"/>
          </a:p>
        </p:txBody>
      </p:sp>
    </p:spTree>
    <p:extLst>
      <p:ext uri="{BB962C8B-B14F-4D97-AF65-F5344CB8AC3E}">
        <p14:creationId xmlns:p14="http://schemas.microsoft.com/office/powerpoint/2010/main" val="2455297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7FD72A-6193-4F21-9903-E6C93A3ACCB5}"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58C08-FE6F-4F1A-9733-2F1F4253ACD1}" type="slidenum">
              <a:rPr lang="en-US" smtClean="0"/>
              <a:t>‹#›</a:t>
            </a:fld>
            <a:endParaRPr lang="en-US"/>
          </a:p>
        </p:txBody>
      </p:sp>
    </p:spTree>
    <p:extLst>
      <p:ext uri="{BB962C8B-B14F-4D97-AF65-F5344CB8AC3E}">
        <p14:creationId xmlns:p14="http://schemas.microsoft.com/office/powerpoint/2010/main" val="32156594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7FD72A-6193-4F21-9903-E6C93A3ACCB5}"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58C08-FE6F-4F1A-9733-2F1F4253ACD1}" type="slidenum">
              <a:rPr lang="en-US" smtClean="0"/>
              <a:t>‹#›</a:t>
            </a:fld>
            <a:endParaRPr lang="en-US"/>
          </a:p>
        </p:txBody>
      </p:sp>
    </p:spTree>
    <p:extLst>
      <p:ext uri="{BB962C8B-B14F-4D97-AF65-F5344CB8AC3E}">
        <p14:creationId xmlns:p14="http://schemas.microsoft.com/office/powerpoint/2010/main" val="20310240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7FD72A-6193-4F21-9903-E6C93A3ACCB5}" type="datetimeFigureOut">
              <a:rPr lang="en-US" smtClean="0"/>
              <a:t>10/28/2022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58C08-FE6F-4F1A-9733-2F1F4253ACD1}" type="slidenum">
              <a:rPr lang="en-US" smtClean="0"/>
              <a:t>‹#›</a:t>
            </a:fld>
            <a:endParaRPr lang="en-US"/>
          </a:p>
        </p:txBody>
      </p:sp>
    </p:spTree>
    <p:extLst>
      <p:ext uri="{BB962C8B-B14F-4D97-AF65-F5344CB8AC3E}">
        <p14:creationId xmlns:p14="http://schemas.microsoft.com/office/powerpoint/2010/main" val="1330669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10/28/2022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90713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10/28/2022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771956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10/28/2022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09465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549729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10/28/2022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590149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3.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10/28/2022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42136723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 id="214748373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2022/10/28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84388391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58094B-D982-4979-9D09-0514A2EB46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00596A-5F20-42F3-8E5A-06FCE26437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F556BD-6EA3-461C-B49E-3165F010D1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10/28/2022</a:t>
            </a:fld>
            <a:endParaRPr lang="en-US"/>
          </a:p>
        </p:txBody>
      </p:sp>
      <p:sp>
        <p:nvSpPr>
          <p:cNvPr id="5" name="Footer Placeholder 4">
            <a:extLst>
              <a:ext uri="{FF2B5EF4-FFF2-40B4-BE49-F238E27FC236}">
                <a16:creationId xmlns:a16="http://schemas.microsoft.com/office/drawing/2014/main" id="{79976534-EC0A-4026-9DC6-ECA9AAC31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1546D3-51C1-4558-9DB5-F30D895E45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a:extLst>
              <a:ext uri="{FF2B5EF4-FFF2-40B4-BE49-F238E27FC236}">
                <a16:creationId xmlns:a16="http://schemas.microsoft.com/office/drawing/2014/main" id="{5F38E2F2-3DC8-4D85-840C-71EEE58CC53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3662471626"/>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7FD72A-6193-4F21-9903-E6C93A3ACCB5}" type="datetimeFigureOut">
              <a:rPr lang="en-US" smtClean="0"/>
              <a:t>10/28/2022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158C08-FE6F-4F1A-9733-2F1F4253ACD1}" type="slidenum">
              <a:rPr lang="en-US" smtClean="0"/>
              <a:t>‹#›</a:t>
            </a:fld>
            <a:endParaRPr lang="en-US"/>
          </a:p>
        </p:txBody>
      </p:sp>
    </p:spTree>
    <p:extLst>
      <p:ext uri="{BB962C8B-B14F-4D97-AF65-F5344CB8AC3E}">
        <p14:creationId xmlns:p14="http://schemas.microsoft.com/office/powerpoint/2010/main" val="2415838124"/>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26.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55ABB4-DEFC-F346-90D6-6E9DE70EA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6096001" cy="6858000"/>
          </a:xfrm>
          <a:prstGeom prst="rect">
            <a:avLst/>
          </a:prstGeom>
        </p:spPr>
      </p:pic>
      <p:pic>
        <p:nvPicPr>
          <p:cNvPr id="5" name="Picture 4">
            <a:extLst>
              <a:ext uri="{FF2B5EF4-FFF2-40B4-BE49-F238E27FC236}">
                <a16:creationId xmlns:a16="http://schemas.microsoft.com/office/drawing/2014/main" id="{EECA9EB3-DB1A-9645-BB04-72D2D44D29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0332" y="0"/>
            <a:ext cx="6025179" cy="6858000"/>
          </a:xfrm>
          <a:prstGeom prst="rect">
            <a:avLst/>
          </a:prstGeom>
          <a:solidFill>
            <a:schemeClr val="bg1">
              <a:lumMod val="75000"/>
            </a:schemeClr>
          </a:solidFill>
        </p:spPr>
      </p:pic>
      <p:graphicFrame>
        <p:nvGraphicFramePr>
          <p:cNvPr id="17" name="Table 16">
            <a:extLst>
              <a:ext uri="{FF2B5EF4-FFF2-40B4-BE49-F238E27FC236}">
                <a16:creationId xmlns:a16="http://schemas.microsoft.com/office/drawing/2014/main" id="{AE145E0B-379B-874B-A721-2FB2564393BA}"/>
              </a:ext>
            </a:extLst>
          </p:cNvPr>
          <p:cNvGraphicFramePr>
            <a:graphicFrameLocks noGrp="1"/>
          </p:cNvGraphicFramePr>
          <p:nvPr/>
        </p:nvGraphicFramePr>
        <p:xfrm>
          <a:off x="6173984" y="116915"/>
          <a:ext cx="2687454" cy="5395659"/>
        </p:xfrm>
        <a:graphic>
          <a:graphicData uri="http://schemas.openxmlformats.org/drawingml/2006/table">
            <a:tbl>
              <a:tblPr firstRow="1" bandRow="1">
                <a:tableStyleId>{5C22544A-7EE6-4342-B048-85BDC9FD1C3A}</a:tableStyleId>
              </a:tblPr>
              <a:tblGrid>
                <a:gridCol w="1914010">
                  <a:extLst>
                    <a:ext uri="{9D8B030D-6E8A-4147-A177-3AD203B41FA5}">
                      <a16:colId xmlns:a16="http://schemas.microsoft.com/office/drawing/2014/main" val="2174387182"/>
                    </a:ext>
                  </a:extLst>
                </a:gridCol>
                <a:gridCol w="773444">
                  <a:extLst>
                    <a:ext uri="{9D8B030D-6E8A-4147-A177-3AD203B41FA5}">
                      <a16:colId xmlns:a16="http://schemas.microsoft.com/office/drawing/2014/main" val="721853909"/>
                    </a:ext>
                  </a:extLst>
                </a:gridCol>
              </a:tblGrid>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Triệu Hà Bích Hạnh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solidFill>
                          <a:schemeClr val="tx1"/>
                        </a:solidFill>
                      </a:endParaRPr>
                    </a:p>
                  </a:txBody>
                  <a:tcPr>
                    <a:solidFill>
                      <a:schemeClr val="bg1">
                        <a:lumMod val="85000"/>
                      </a:schemeClr>
                    </a:solidFill>
                  </a:tcPr>
                </a:tc>
                <a:extLst>
                  <a:ext uri="{0D108BD9-81ED-4DB2-BD59-A6C34878D82A}">
                    <a16:rowId xmlns:a16="http://schemas.microsoft.com/office/drawing/2014/main" val="4234112428"/>
                  </a:ext>
                </a:extLst>
              </a:tr>
              <a:tr h="374179">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Hoàng Ngọc Hoa</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r>
                        <a:rPr lang="en-VN" dirty="0">
                          <a:solidFill>
                            <a:schemeClr val="tx1"/>
                          </a:solidFill>
                        </a:rPr>
                        <a:t>+1</a:t>
                      </a:r>
                    </a:p>
                  </a:txBody>
                  <a:tcPr>
                    <a:solidFill>
                      <a:schemeClr val="bg1">
                        <a:lumMod val="85000"/>
                      </a:schemeClr>
                    </a:solidFill>
                  </a:tcPr>
                </a:tc>
                <a:extLst>
                  <a:ext uri="{0D108BD9-81ED-4DB2-BD59-A6C34878D82A}">
                    <a16:rowId xmlns:a16="http://schemas.microsoft.com/office/drawing/2014/main" val="737259629"/>
                  </a:ext>
                </a:extLst>
              </a:tr>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Thiều Gia Hân</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solidFill>
                      <a:schemeClr val="bg1">
                        <a:lumMod val="85000"/>
                      </a:schemeClr>
                    </a:solidFill>
                  </a:tcPr>
                </a:tc>
                <a:extLst>
                  <a:ext uri="{0D108BD9-81ED-4DB2-BD59-A6C34878D82A}">
                    <a16:rowId xmlns:a16="http://schemas.microsoft.com/office/drawing/2014/main" val="2564080562"/>
                  </a:ext>
                </a:extLst>
              </a:tr>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Ngọc Hiếu</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solidFill>
                      <a:schemeClr val="bg1">
                        <a:lumMod val="85000"/>
                      </a:schemeClr>
                    </a:solidFill>
                  </a:tcPr>
                </a:tc>
                <a:extLst>
                  <a:ext uri="{0D108BD9-81ED-4DB2-BD59-A6C34878D82A}">
                    <a16:rowId xmlns:a16="http://schemas.microsoft.com/office/drawing/2014/main" val="1435607283"/>
                  </a:ext>
                </a:extLst>
              </a:tr>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Đào Nhã Khanh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solidFill>
                      <a:schemeClr val="bg1">
                        <a:lumMod val="85000"/>
                      </a:schemeClr>
                    </a:solidFill>
                  </a:tcPr>
                </a:tc>
                <a:extLst>
                  <a:ext uri="{0D108BD9-81ED-4DB2-BD59-A6C34878D82A}">
                    <a16:rowId xmlns:a16="http://schemas.microsoft.com/office/drawing/2014/main" val="3637427627"/>
                  </a:ext>
                </a:extLst>
              </a:tr>
              <a:tr h="374179">
                <a:tc>
                  <a:txBody>
                    <a:bodyPr/>
                    <a:lstStyle/>
                    <a:p>
                      <a:pPr>
                        <a:lnSpc>
                          <a:spcPct val="107000"/>
                        </a:lnSpc>
                        <a:spcAft>
                          <a:spcPts val="800"/>
                        </a:spcAft>
                      </a:pP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Đặng Gia Linh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tc>
                <a:extLst>
                  <a:ext uri="{0D108BD9-81ED-4DB2-BD59-A6C34878D82A}">
                    <a16:rowId xmlns:a16="http://schemas.microsoft.com/office/drawing/2014/main" val="1960368631"/>
                  </a:ext>
                </a:extLst>
              </a:tr>
              <a:tr h="455577">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Lê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PhươngLinh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p>
                  </a:txBody>
                  <a:tcPr/>
                </a:tc>
                <a:extLst>
                  <a:ext uri="{0D108BD9-81ED-4DB2-BD59-A6C34878D82A}">
                    <a16:rowId xmlns:a16="http://schemas.microsoft.com/office/drawing/2014/main" val="2233205978"/>
                  </a:ext>
                </a:extLst>
              </a:tr>
              <a:tr h="374179">
                <a:tc>
                  <a:txBody>
                    <a:bodyPr/>
                    <a:lstStyle/>
                    <a:p>
                      <a:pPr>
                        <a:lnSpc>
                          <a:spcPct val="107000"/>
                        </a:lnSpc>
                        <a:spcAft>
                          <a:spcPts val="800"/>
                        </a:spcAft>
                      </a:pP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Lê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Tuấn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Minh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VN" dirty="0"/>
                    </a:p>
                  </a:txBody>
                  <a:tcPr/>
                </a:tc>
                <a:extLst>
                  <a:ext uri="{0D108BD9-81ED-4DB2-BD59-A6C34878D82A}">
                    <a16:rowId xmlns:a16="http://schemas.microsoft.com/office/drawing/2014/main" val="3223898970"/>
                  </a:ext>
                </a:extLst>
              </a:tr>
              <a:tr h="374179">
                <a:tc>
                  <a:txBody>
                    <a:bodyPr/>
                    <a:lstStyle/>
                    <a:p>
                      <a:pPr>
                        <a:lnSpc>
                          <a:spcPct val="107000"/>
                        </a:lnSpc>
                        <a:spcAft>
                          <a:spcPts val="800"/>
                        </a:spcAft>
                      </a:pPr>
                      <a:r>
                        <a:rPr lang="en-VN" sz="1400" b="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Trà My</a:t>
                      </a:r>
                    </a:p>
                  </a:txBody>
                  <a:tcPr marL="68580" marR="68580" marT="0" marB="0"/>
                </a:tc>
                <a:tc>
                  <a:txBody>
                    <a:bodyPr/>
                    <a:lstStyle/>
                    <a:p>
                      <a:r>
                        <a:rPr lang="en-VN" dirty="0"/>
                        <a:t>+1</a:t>
                      </a:r>
                    </a:p>
                  </a:txBody>
                  <a:tcPr/>
                </a:tc>
                <a:extLst>
                  <a:ext uri="{0D108BD9-81ED-4DB2-BD59-A6C34878D82A}">
                    <a16:rowId xmlns:a16="http://schemas.microsoft.com/office/drawing/2014/main" val="2818839153"/>
                  </a:ext>
                </a:extLst>
              </a:tr>
              <a:tr h="374179">
                <a:tc>
                  <a:txBody>
                    <a:bodyPr/>
                    <a:lstStyle/>
                    <a:p>
                      <a:pPr>
                        <a:lnSpc>
                          <a:spcPct val="107000"/>
                        </a:lnSpc>
                        <a:spcAft>
                          <a:spcPts val="800"/>
                        </a:spcAft>
                      </a:pPr>
                      <a:r>
                        <a:rPr lang="en-US" sz="1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Khánh</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Nam</a:t>
                      </a:r>
                      <a:endParaRPr lang="en-VN"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VN" dirty="0"/>
                    </a:p>
                  </a:txBody>
                  <a:tcPr/>
                </a:tc>
                <a:extLst>
                  <a:ext uri="{0D108BD9-81ED-4DB2-BD59-A6C34878D82A}">
                    <a16:rowId xmlns:a16="http://schemas.microsoft.com/office/drawing/2014/main" val="2404979136"/>
                  </a:ext>
                </a:extLst>
              </a:tr>
              <a:tr h="374179">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Minh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Ngọc</a:t>
                      </a:r>
                      <a:endParaRPr lang="en-VN"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1727438322"/>
                  </a:ext>
                </a:extLst>
              </a:tr>
              <a:tr h="374179">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Thị</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Kim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Ngọc</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95236440"/>
                  </a:ext>
                </a:extLst>
              </a:tr>
              <a:tr h="374179">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Triệu</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Linh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Nhi</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800530952"/>
                  </a:ext>
                </a:extLst>
              </a:tr>
              <a:tr h="449934">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kern="1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a:t>
                      </a:r>
                      <a:r>
                        <a:rPr lang="en-US"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Linh San</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055459121"/>
                  </a:ext>
                </a:extLst>
              </a:tr>
            </a:tbl>
          </a:graphicData>
        </a:graphic>
      </p:graphicFrame>
      <p:graphicFrame>
        <p:nvGraphicFramePr>
          <p:cNvPr id="18" name="Table 17">
            <a:extLst>
              <a:ext uri="{FF2B5EF4-FFF2-40B4-BE49-F238E27FC236}">
                <a16:creationId xmlns:a16="http://schemas.microsoft.com/office/drawing/2014/main" id="{44100F16-C2BE-9A4B-88FB-F07A1EA5D308}"/>
              </a:ext>
            </a:extLst>
          </p:cNvPr>
          <p:cNvGraphicFramePr>
            <a:graphicFrameLocks noGrp="1"/>
          </p:cNvGraphicFramePr>
          <p:nvPr>
            <p:extLst>
              <p:ext uri="{D42A27DB-BD31-4B8C-83A1-F6EECF244321}">
                <p14:modId xmlns:p14="http://schemas.microsoft.com/office/powerpoint/2010/main" val="3439190817"/>
              </p:ext>
            </p:extLst>
          </p:nvPr>
        </p:nvGraphicFramePr>
        <p:xfrm>
          <a:off x="9408045" y="815456"/>
          <a:ext cx="2799342" cy="4734756"/>
        </p:xfrm>
        <a:graphic>
          <a:graphicData uri="http://schemas.openxmlformats.org/drawingml/2006/table">
            <a:tbl>
              <a:tblPr firstRow="1" bandRow="1">
                <a:tableStyleId>{5C22544A-7EE6-4342-B048-85BDC9FD1C3A}</a:tableStyleId>
              </a:tblPr>
              <a:tblGrid>
                <a:gridCol w="1853074">
                  <a:extLst>
                    <a:ext uri="{9D8B030D-6E8A-4147-A177-3AD203B41FA5}">
                      <a16:colId xmlns:a16="http://schemas.microsoft.com/office/drawing/2014/main" val="2174387182"/>
                    </a:ext>
                  </a:extLst>
                </a:gridCol>
                <a:gridCol w="946268">
                  <a:extLst>
                    <a:ext uri="{9D8B030D-6E8A-4147-A177-3AD203B41FA5}">
                      <a16:colId xmlns:a16="http://schemas.microsoft.com/office/drawing/2014/main" val="721853909"/>
                    </a:ext>
                  </a:extLst>
                </a:gridCol>
              </a:tblGrid>
              <a:tr h="388073">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Tiến</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r>
                        <a:rPr lang="en-VN" dirty="0">
                          <a:solidFill>
                            <a:schemeClr val="tx1"/>
                          </a:solidFill>
                        </a:rPr>
                        <a:t>+1</a:t>
                      </a:r>
                    </a:p>
                  </a:txBody>
                  <a:tcPr>
                    <a:solidFill>
                      <a:schemeClr val="bg1">
                        <a:lumMod val="85000"/>
                      </a:schemeClr>
                    </a:solidFill>
                  </a:tcPr>
                </a:tc>
                <a:extLst>
                  <a:ext uri="{0D108BD9-81ED-4DB2-BD59-A6C34878D82A}">
                    <a16:rowId xmlns:a16="http://schemas.microsoft.com/office/drawing/2014/main" val="3223898970"/>
                  </a:ext>
                </a:extLst>
              </a:tr>
              <a:tr h="388073">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Phùng</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Chí</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Thành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+ 1</a:t>
                      </a:r>
                    </a:p>
                  </a:txBody>
                  <a:tcPr/>
                </a:tc>
                <a:extLst>
                  <a:ext uri="{0D108BD9-81ED-4DB2-BD59-A6C34878D82A}">
                    <a16:rowId xmlns:a16="http://schemas.microsoft.com/office/drawing/2014/main" val="2049433868"/>
                  </a:ext>
                </a:extLst>
              </a:tr>
              <a:tr h="388073">
                <a:tc>
                  <a:txBody>
                    <a:bodyPr/>
                    <a:lstStyle/>
                    <a:p>
                      <a:pPr>
                        <a:lnSpc>
                          <a:spcPct val="107000"/>
                        </a:lnSpc>
                        <a:spcAft>
                          <a:spcPts val="800"/>
                        </a:spcAft>
                      </a:pPr>
                      <a:r>
                        <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Phan </a:t>
                      </a:r>
                      <a:r>
                        <a:rPr lang="en-US" sz="12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Hoàng</a:t>
                      </a:r>
                      <a:r>
                        <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Thanh </a:t>
                      </a:r>
                      <a:r>
                        <a:rPr lang="en-US" sz="12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Thảo</a:t>
                      </a:r>
                      <a:endParaRPr lang="en-VN"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tc>
                <a:extLst>
                  <a:ext uri="{0D108BD9-81ED-4DB2-BD59-A6C34878D82A}">
                    <a16:rowId xmlns:a16="http://schemas.microsoft.com/office/drawing/2014/main" val="2404979136"/>
                  </a:ext>
                </a:extLst>
              </a:tr>
              <a:tr h="388073">
                <a:tc>
                  <a:txBody>
                    <a:bodyPr/>
                    <a:lstStyle/>
                    <a:p>
                      <a:pPr>
                        <a:lnSpc>
                          <a:spcPct val="107000"/>
                        </a:lnSpc>
                        <a:spcAft>
                          <a:spcPts val="800"/>
                        </a:spcAft>
                      </a:pP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Lê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Huy</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Gia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Thịnh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+2</a:t>
                      </a:r>
                    </a:p>
                  </a:txBody>
                  <a:tcPr/>
                </a:tc>
                <a:extLst>
                  <a:ext uri="{0D108BD9-81ED-4DB2-BD59-A6C34878D82A}">
                    <a16:rowId xmlns:a16="http://schemas.microsoft.com/office/drawing/2014/main" val="1727438322"/>
                  </a:ext>
                </a:extLst>
              </a:tr>
              <a:tr h="465953">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Anh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Thư</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tc>
                <a:extLst>
                  <a:ext uri="{0D108BD9-81ED-4DB2-BD59-A6C34878D82A}">
                    <a16:rowId xmlns:a16="http://schemas.microsoft.com/office/drawing/2014/main" val="95236440"/>
                  </a:ext>
                </a:extLst>
              </a:tr>
              <a:tr h="388073">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Phạm</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Anh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Thư</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VN" dirty="0"/>
                    </a:p>
                  </a:txBody>
                  <a:tcPr/>
                </a:tc>
                <a:extLst>
                  <a:ext uri="{0D108BD9-81ED-4DB2-BD59-A6C34878D82A}">
                    <a16:rowId xmlns:a16="http://schemas.microsoft.com/office/drawing/2014/main" val="800530952"/>
                  </a:ext>
                </a:extLst>
              </a:tr>
              <a:tr h="388073">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Uyên</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tc>
                <a:extLst>
                  <a:ext uri="{0D108BD9-81ED-4DB2-BD59-A6C34878D82A}">
                    <a16:rowId xmlns:a16="http://schemas.microsoft.com/office/drawing/2014/main" val="2055459121"/>
                  </a:ext>
                </a:extLst>
              </a:tr>
              <a:tr h="388073">
                <a:tc>
                  <a:txBody>
                    <a:bodyPr/>
                    <a:lstStyle/>
                    <a:p>
                      <a:pPr>
                        <a:lnSpc>
                          <a:spcPct val="107000"/>
                        </a:lnSpc>
                        <a:spcAft>
                          <a:spcPts val="800"/>
                        </a:spcAft>
                      </a:pPr>
                      <a:r>
                        <a:rPr lang="en-US" sz="1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Vũ</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Trí</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Vinh</a:t>
                      </a:r>
                      <a:endParaRPr lang="en-VN"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543840743"/>
                  </a:ext>
                </a:extLst>
              </a:tr>
              <a:tr h="388073">
                <a:tc>
                  <a:txBody>
                    <a:bodyPr/>
                    <a:lstStyle/>
                    <a:p>
                      <a:pPr>
                        <a:lnSpc>
                          <a:spcPct val="107000"/>
                        </a:lnSpc>
                        <a:spcAft>
                          <a:spcPts val="80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Huy</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Vũ</a:t>
                      </a:r>
                      <a:endParaRPr lang="en-V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412695199"/>
                  </a:ext>
                </a:extLst>
              </a:tr>
              <a:tr h="388073">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Yến</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3456737633"/>
                  </a:ext>
                </a:extLst>
              </a:tr>
              <a:tr h="388073">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Ngụy</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Minh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Vũ</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1193032972"/>
                  </a:ext>
                </a:extLst>
              </a:tr>
              <a:tr h="388073">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Xuân</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p>
                  </a:txBody>
                  <a:tcPr/>
                </a:tc>
                <a:extLst>
                  <a:ext uri="{0D108BD9-81ED-4DB2-BD59-A6C34878D82A}">
                    <a16:rowId xmlns:a16="http://schemas.microsoft.com/office/drawing/2014/main" val="295781804"/>
                  </a:ext>
                </a:extLst>
              </a:tr>
            </a:tbl>
          </a:graphicData>
        </a:graphic>
      </p:graphicFrame>
      <p:graphicFrame>
        <p:nvGraphicFramePr>
          <p:cNvPr id="20" name="Table 19">
            <a:extLst>
              <a:ext uri="{FF2B5EF4-FFF2-40B4-BE49-F238E27FC236}">
                <a16:creationId xmlns:a16="http://schemas.microsoft.com/office/drawing/2014/main" id="{FB77974A-666E-4C46-ABE1-3881F3FA10B8}"/>
              </a:ext>
            </a:extLst>
          </p:cNvPr>
          <p:cNvGraphicFramePr>
            <a:graphicFrameLocks noGrp="1"/>
          </p:cNvGraphicFramePr>
          <p:nvPr/>
        </p:nvGraphicFramePr>
        <p:xfrm>
          <a:off x="78285" y="1325276"/>
          <a:ext cx="2818099" cy="5234171"/>
        </p:xfrm>
        <a:graphic>
          <a:graphicData uri="http://schemas.openxmlformats.org/drawingml/2006/table">
            <a:tbl>
              <a:tblPr firstRow="1" bandRow="1">
                <a:tableStyleId>{5C22544A-7EE6-4342-B048-85BDC9FD1C3A}</a:tableStyleId>
              </a:tblPr>
              <a:tblGrid>
                <a:gridCol w="1945903">
                  <a:extLst>
                    <a:ext uri="{9D8B030D-6E8A-4147-A177-3AD203B41FA5}">
                      <a16:colId xmlns:a16="http://schemas.microsoft.com/office/drawing/2014/main" val="313782171"/>
                    </a:ext>
                  </a:extLst>
                </a:gridCol>
                <a:gridCol w="872196">
                  <a:extLst>
                    <a:ext uri="{9D8B030D-6E8A-4147-A177-3AD203B41FA5}">
                      <a16:colId xmlns:a16="http://schemas.microsoft.com/office/drawing/2014/main" val="3667175766"/>
                    </a:ext>
                  </a:extLst>
                </a:gridCol>
              </a:tblGrid>
              <a:tr h="430258">
                <a:tc>
                  <a:txBody>
                    <a:bodyPr/>
                    <a:lstStyle/>
                    <a:p>
                      <a:r>
                        <a:rPr lang="en-VN"/>
                        <a:t>Họ và tên</a:t>
                      </a:r>
                    </a:p>
                  </a:txBody>
                  <a:tcPr/>
                </a:tc>
                <a:tc>
                  <a:txBody>
                    <a:bodyPr/>
                    <a:lstStyle/>
                    <a:p>
                      <a:endParaRPr lang="en-VN"/>
                    </a:p>
                  </a:txBody>
                  <a:tcPr/>
                </a:tc>
                <a:extLst>
                  <a:ext uri="{0D108BD9-81ED-4DB2-BD59-A6C34878D82A}">
                    <a16:rowId xmlns:a16="http://schemas.microsoft.com/office/drawing/2014/main" val="409870625"/>
                  </a:ext>
                </a:extLst>
              </a:tr>
              <a:tr h="430258">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Ninh</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1623811986"/>
                  </a:ext>
                </a:extLst>
              </a:tr>
              <a:tr h="0">
                <a:tc>
                  <a:txBody>
                    <a:bodyPr/>
                    <a:lstStyle/>
                    <a:p>
                      <a:pPr>
                        <a:lnSpc>
                          <a:spcPct val="107000"/>
                        </a:lnSpc>
                        <a:spcAft>
                          <a:spcPts val="800"/>
                        </a:spcAft>
                      </a:pPr>
                      <a:r>
                        <a:rPr lang="vi-VN"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Đỗ Khánh An</a:t>
                      </a:r>
                    </a:p>
                    <a:p>
                      <a:pPr>
                        <a:lnSpc>
                          <a:spcPct val="107000"/>
                        </a:lnSpc>
                        <a:spcAft>
                          <a:spcPts val="800"/>
                        </a:spcAft>
                      </a:pP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1654254349"/>
                  </a:ext>
                </a:extLst>
              </a:tr>
              <a:tr h="430258">
                <a:tc>
                  <a:txBody>
                    <a:bodyPr/>
                    <a:lstStyle/>
                    <a:p>
                      <a:pPr>
                        <a:lnSpc>
                          <a:spcPct val="107000"/>
                        </a:lnSpc>
                        <a:spcAft>
                          <a:spcPts val="800"/>
                        </a:spcAft>
                      </a:pPr>
                      <a:r>
                        <a:rPr lang="vi-VN"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Đỗ Ngọc An</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2252705120"/>
                  </a:ext>
                </a:extLst>
              </a:tr>
              <a:tr h="430258">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Đào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1852268222"/>
                  </a:ext>
                </a:extLst>
              </a:tr>
              <a:tr h="430258">
                <a:tc>
                  <a:txBody>
                    <a:bodyPr/>
                    <a:lstStyle/>
                    <a:p>
                      <a:pPr>
                        <a:lnSpc>
                          <a:spcPct val="107000"/>
                        </a:lnSpc>
                        <a:spcAft>
                          <a:spcPts val="800"/>
                        </a:spcAft>
                      </a:pPr>
                      <a:r>
                        <a:rPr lang="vi-V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Hà Diệu Anh</a:t>
                      </a:r>
                      <a:endParaRPr lang="en-VN"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3204822705"/>
                  </a:ext>
                </a:extLst>
              </a:tr>
              <a:tr h="430258">
                <a:tc>
                  <a:txBody>
                    <a:bodyPr/>
                    <a:lstStyle/>
                    <a:p>
                      <a:pPr>
                        <a:lnSpc>
                          <a:spcPct val="107000"/>
                        </a:lnSpc>
                        <a:spcAft>
                          <a:spcPts val="800"/>
                        </a:spcAft>
                      </a:pPr>
                      <a:r>
                        <a:rPr lang="vi-VN"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Phương Anh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VN" dirty="0"/>
                    </a:p>
                  </a:txBody>
                  <a:tcPr/>
                </a:tc>
                <a:extLst>
                  <a:ext uri="{0D108BD9-81ED-4DB2-BD59-A6C34878D82A}">
                    <a16:rowId xmlns:a16="http://schemas.microsoft.com/office/drawing/2014/main" val="2302765517"/>
                  </a:ext>
                </a:extLst>
              </a:tr>
              <a:tr h="430258">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Đào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Châu</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282603304"/>
                  </a:ext>
                </a:extLst>
              </a:tr>
              <a:tr h="430258">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Văn Chung Anh</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639162299"/>
                  </a:ext>
                </a:extLst>
              </a:tr>
              <a:tr h="430258">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a:t>
                      </a:r>
                      <a:r>
                        <a:rPr lang="en-US" sz="1400" kern="1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í</a:t>
                      </a: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Tú Anh</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1343908655"/>
                  </a:ext>
                </a:extLst>
              </a:tr>
              <a:tr h="430258">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Phạm Nguyệt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p>
                  </a:txBody>
                  <a:tcPr/>
                </a:tc>
                <a:extLst>
                  <a:ext uri="{0D108BD9-81ED-4DB2-BD59-A6C34878D82A}">
                    <a16:rowId xmlns:a16="http://schemas.microsoft.com/office/drawing/2014/main" val="2851847228"/>
                  </a:ext>
                </a:extLst>
              </a:tr>
              <a:tr h="430258">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 Diệp Anh</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2719135022"/>
                  </a:ext>
                </a:extLst>
              </a:tr>
            </a:tbl>
          </a:graphicData>
        </a:graphic>
      </p:graphicFrame>
      <p:graphicFrame>
        <p:nvGraphicFramePr>
          <p:cNvPr id="21" name="Table 20">
            <a:extLst>
              <a:ext uri="{FF2B5EF4-FFF2-40B4-BE49-F238E27FC236}">
                <a16:creationId xmlns:a16="http://schemas.microsoft.com/office/drawing/2014/main" id="{BF9F70FE-8CFC-D647-989E-0AAEF3C82F37}"/>
              </a:ext>
            </a:extLst>
          </p:cNvPr>
          <p:cNvGraphicFramePr>
            <a:graphicFrameLocks noGrp="1"/>
          </p:cNvGraphicFramePr>
          <p:nvPr/>
        </p:nvGraphicFramePr>
        <p:xfrm>
          <a:off x="3045406" y="1350727"/>
          <a:ext cx="2963803" cy="5305868"/>
        </p:xfrm>
        <a:graphic>
          <a:graphicData uri="http://schemas.openxmlformats.org/drawingml/2006/table">
            <a:tbl>
              <a:tblPr firstRow="1" bandRow="1">
                <a:tableStyleId>{5C22544A-7EE6-4342-B048-85BDC9FD1C3A}</a:tableStyleId>
              </a:tblPr>
              <a:tblGrid>
                <a:gridCol w="2034997">
                  <a:extLst>
                    <a:ext uri="{9D8B030D-6E8A-4147-A177-3AD203B41FA5}">
                      <a16:colId xmlns:a16="http://schemas.microsoft.com/office/drawing/2014/main" val="313782171"/>
                    </a:ext>
                  </a:extLst>
                </a:gridCol>
                <a:gridCol w="928806">
                  <a:extLst>
                    <a:ext uri="{9D8B030D-6E8A-4147-A177-3AD203B41FA5}">
                      <a16:colId xmlns:a16="http://schemas.microsoft.com/office/drawing/2014/main" val="3667175766"/>
                    </a:ext>
                  </a:extLst>
                </a:gridCol>
              </a:tblGrid>
              <a:tr h="365960">
                <a:tc>
                  <a:txBody>
                    <a:bodyPr/>
                    <a:lstStyle/>
                    <a:p>
                      <a:pPr marL="0" marR="0" lvl="0" indent="0" algn="l" defTabSz="1219200" rtl="0" eaLnBrk="1" fontAlgn="auto" latinLnBrk="0" hangingPunct="1">
                        <a:lnSpc>
                          <a:spcPct val="107000"/>
                        </a:lnSpc>
                        <a:spcBef>
                          <a:spcPts val="0"/>
                        </a:spcBef>
                        <a:spcAft>
                          <a:spcPts val="800"/>
                        </a:spcAft>
                        <a:buClrTx/>
                        <a:buSzTx/>
                        <a:buFontTx/>
                        <a:buNone/>
                        <a:tabLst/>
                        <a:defRPr/>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 Nam Anh</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solidFill>
                            <a:schemeClr val="tx1"/>
                          </a:solidFill>
                        </a:rPr>
                        <a:t>+1</a:t>
                      </a:r>
                    </a:p>
                  </a:txBody>
                  <a:tcPr>
                    <a:solidFill>
                      <a:schemeClr val="bg1">
                        <a:lumMod val="95000"/>
                      </a:schemeClr>
                    </a:solidFill>
                  </a:tcPr>
                </a:tc>
                <a:extLst>
                  <a:ext uri="{0D108BD9-81ED-4DB2-BD59-A6C34878D82A}">
                    <a16:rowId xmlns:a16="http://schemas.microsoft.com/office/drawing/2014/main" val="409870625"/>
                  </a:ext>
                </a:extLst>
              </a:tr>
              <a:tr h="526893">
                <a:tc>
                  <a:txBody>
                    <a:bodyPr/>
                    <a:lstStyle/>
                    <a:p>
                      <a:pPr marL="0" marR="0" lvl="0" indent="0" algn="l" defTabSz="1219200" rtl="0" eaLnBrk="1" fontAlgn="auto" latinLnBrk="0" hangingPunct="1">
                        <a:lnSpc>
                          <a:spcPct val="107000"/>
                        </a:lnSpc>
                        <a:spcBef>
                          <a:spcPts val="0"/>
                        </a:spcBef>
                        <a:spcAft>
                          <a:spcPts val="800"/>
                        </a:spcAft>
                        <a:buClrTx/>
                        <a:buSzTx/>
                        <a:buFontTx/>
                        <a:buNone/>
                        <a:tabLst/>
                        <a:defRPr/>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Tăng Diệp Anh</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VN" sz="2400" dirty="0"/>
                    </a:p>
                  </a:txBody>
                  <a:tcPr/>
                </a:tc>
                <a:extLst>
                  <a:ext uri="{0D108BD9-81ED-4DB2-BD59-A6C34878D82A}">
                    <a16:rowId xmlns:a16="http://schemas.microsoft.com/office/drawing/2014/main" val="1623811986"/>
                  </a:ext>
                </a:extLst>
              </a:tr>
              <a:tr h="439535">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Tường Tâm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1654254349"/>
                  </a:ext>
                </a:extLst>
              </a:tr>
              <a:tr h="439535">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Dương Minh Châu</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p>
                  </a:txBody>
                  <a:tcPr/>
                </a:tc>
                <a:extLst>
                  <a:ext uri="{0D108BD9-81ED-4DB2-BD59-A6C34878D82A}">
                    <a16:rowId xmlns:a16="http://schemas.microsoft.com/office/drawing/2014/main" val="2252705120"/>
                  </a:ext>
                </a:extLst>
              </a:tr>
              <a:tr h="439535">
                <a:tc>
                  <a:txBody>
                    <a:bodyPr/>
                    <a:lstStyle/>
                    <a:p>
                      <a:pPr>
                        <a:lnSpc>
                          <a:spcPct val="107000"/>
                        </a:lnSpc>
                        <a:spcAft>
                          <a:spcPts val="800"/>
                        </a:spcAft>
                      </a:pPr>
                      <a:r>
                        <a:rPr lang="vi-VN" sz="1400">
                          <a:effectLst/>
                          <a:latin typeface="Times New Roman" panose="02020603050405020304" pitchFamily="18" charset="0"/>
                          <a:ea typeface="Calibri" panose="020F0502020204030204" pitchFamily="34" charset="0"/>
                          <a:cs typeface="Times New Roman" panose="02020603050405020304" pitchFamily="18" charset="0"/>
                        </a:rPr>
                        <a:t>Đỗ Ngọc Minh Châu</a:t>
                      </a:r>
                      <a:endParaRPr lang="en-V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p>
                  </a:txBody>
                  <a:tcPr/>
                </a:tc>
                <a:extLst>
                  <a:ext uri="{0D108BD9-81ED-4DB2-BD59-A6C34878D82A}">
                    <a16:rowId xmlns:a16="http://schemas.microsoft.com/office/drawing/2014/main" val="1852268222"/>
                  </a:ext>
                </a:extLst>
              </a:tr>
              <a:tr h="439535">
                <a:tc>
                  <a:txBody>
                    <a:bodyPr/>
                    <a:lstStyle/>
                    <a:p>
                      <a:pPr>
                        <a:lnSpc>
                          <a:spcPct val="107000"/>
                        </a:lnSpc>
                        <a:spcAft>
                          <a:spcPts val="800"/>
                        </a:spcAft>
                      </a:pPr>
                      <a:r>
                        <a:rPr lang="vi-VN" sz="13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Ngọc Minh Châu</a:t>
                      </a:r>
                      <a:endParaRPr lang="en-VN" sz="13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tc>
                <a:extLst>
                  <a:ext uri="{0D108BD9-81ED-4DB2-BD59-A6C34878D82A}">
                    <a16:rowId xmlns:a16="http://schemas.microsoft.com/office/drawing/2014/main" val="3204822705"/>
                  </a:ext>
                </a:extLst>
              </a:tr>
              <a:tr h="439535">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Ngọc Hà Chi</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tc>
                <a:extLst>
                  <a:ext uri="{0D108BD9-81ED-4DB2-BD59-A6C34878D82A}">
                    <a16:rowId xmlns:a16="http://schemas.microsoft.com/office/drawing/2014/main" val="2302765517"/>
                  </a:ext>
                </a:extLst>
              </a:tr>
              <a:tr h="439535">
                <a:tc>
                  <a:txBody>
                    <a:bodyPr/>
                    <a:lstStyle/>
                    <a:p>
                      <a:pPr>
                        <a:lnSpc>
                          <a:spcPct val="107000"/>
                        </a:lnSpc>
                        <a:spcAft>
                          <a:spcPts val="8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Cao </a:t>
                      </a:r>
                      <a:r>
                        <a:rPr lang="en-US" sz="1400" err="1">
                          <a:effectLst/>
                          <a:latin typeface="Times New Roman" panose="02020603050405020304" pitchFamily="18" charset="0"/>
                          <a:ea typeface="Calibri" panose="020F0502020204030204" pitchFamily="34" charset="0"/>
                          <a:cs typeface="Times New Roman" panose="02020603050405020304" pitchFamily="18" charset="0"/>
                        </a:rPr>
                        <a:t>Mỹ</a:t>
                      </a:r>
                      <a:r>
                        <a:rPr lang="en-US" sz="1400">
                          <a:effectLst/>
                          <a:latin typeface="Times New Roman" panose="02020603050405020304" pitchFamily="18" charset="0"/>
                          <a:ea typeface="Calibri" panose="020F0502020204030204" pitchFamily="34" charset="0"/>
                          <a:cs typeface="Times New Roman" panose="02020603050405020304" pitchFamily="18" charset="0"/>
                        </a:rPr>
                        <a:t> Chi</a:t>
                      </a:r>
                      <a:endParaRPr lang="en-V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282603304"/>
                  </a:ext>
                </a:extLst>
              </a:tr>
              <a:tr h="439535">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 Thùy Chi</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639162299"/>
                  </a:ext>
                </a:extLst>
              </a:tr>
              <a:tr h="439535">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Bùi Anh Duy</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lang="en-VN" sz="2400" dirty="0"/>
                        <a:t>+2</a:t>
                      </a:r>
                    </a:p>
                  </a:txBody>
                  <a:tcPr/>
                </a:tc>
                <a:extLst>
                  <a:ext uri="{0D108BD9-81ED-4DB2-BD59-A6C34878D82A}">
                    <a16:rowId xmlns:a16="http://schemas.microsoft.com/office/drawing/2014/main" val="1343908655"/>
                  </a:ext>
                </a:extLst>
              </a:tr>
              <a:tr h="439535">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Anh Duy</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2851847228"/>
                  </a:ext>
                </a:extLst>
              </a:tr>
              <a:tr h="439535">
                <a:tc>
                  <a:txBody>
                    <a:bodyPr/>
                    <a:lstStyle/>
                    <a:p>
                      <a:pPr>
                        <a:lnSpc>
                          <a:spcPct val="107000"/>
                        </a:lnSpc>
                        <a:spcAft>
                          <a:spcPts val="800"/>
                        </a:spcAft>
                      </a:pPr>
                      <a:r>
                        <a:rPr lang="vi-VN" sz="1400">
                          <a:effectLst/>
                          <a:latin typeface="Times New Roman" panose="02020603050405020304" pitchFamily="18" charset="0"/>
                          <a:ea typeface="Calibri" panose="020F0502020204030204" pitchFamily="34" charset="0"/>
                          <a:cs typeface="Times New Roman" panose="02020603050405020304" pitchFamily="18" charset="0"/>
                        </a:rPr>
                        <a:t>Phạm Bạch Dương</a:t>
                      </a:r>
                      <a:endParaRPr lang="en-V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tc>
                <a:extLst>
                  <a:ext uri="{0D108BD9-81ED-4DB2-BD59-A6C34878D82A}">
                    <a16:rowId xmlns:a16="http://schemas.microsoft.com/office/drawing/2014/main" val="2770083039"/>
                  </a:ext>
                </a:extLst>
              </a:tr>
            </a:tbl>
          </a:graphicData>
        </a:graphic>
      </p:graphicFrame>
      <p:pic>
        <p:nvPicPr>
          <p:cNvPr id="7" name="Picture 6">
            <a:extLst>
              <a:ext uri="{FF2B5EF4-FFF2-40B4-BE49-F238E27FC236}">
                <a16:creationId xmlns:a16="http://schemas.microsoft.com/office/drawing/2014/main" id="{480D52F7-32BF-9F43-A9AC-71230E6483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91726" y="5094415"/>
            <a:ext cx="370562" cy="346808"/>
          </a:xfrm>
          <a:prstGeom prst="rect">
            <a:avLst/>
          </a:prstGeom>
        </p:spPr>
      </p:pic>
      <p:pic>
        <p:nvPicPr>
          <p:cNvPr id="24" name="Picture 23">
            <a:extLst>
              <a:ext uri="{FF2B5EF4-FFF2-40B4-BE49-F238E27FC236}">
                <a16:creationId xmlns:a16="http://schemas.microsoft.com/office/drawing/2014/main" id="{19BD8902-F27C-884F-8AD9-1C7E09C0C1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03295" y="4642130"/>
            <a:ext cx="370562" cy="346808"/>
          </a:xfrm>
          <a:prstGeom prst="rect">
            <a:avLst/>
          </a:prstGeom>
        </p:spPr>
      </p:pic>
      <p:pic>
        <p:nvPicPr>
          <p:cNvPr id="25" name="Picture 24">
            <a:extLst>
              <a:ext uri="{FF2B5EF4-FFF2-40B4-BE49-F238E27FC236}">
                <a16:creationId xmlns:a16="http://schemas.microsoft.com/office/drawing/2014/main" id="{D39D7D17-0108-3345-9312-C5A7154966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26434" y="4184489"/>
            <a:ext cx="370562" cy="346808"/>
          </a:xfrm>
          <a:prstGeom prst="rect">
            <a:avLst/>
          </a:prstGeom>
        </p:spPr>
      </p:pic>
      <p:pic>
        <p:nvPicPr>
          <p:cNvPr id="26" name="Picture 25">
            <a:extLst>
              <a:ext uri="{FF2B5EF4-FFF2-40B4-BE49-F238E27FC236}">
                <a16:creationId xmlns:a16="http://schemas.microsoft.com/office/drawing/2014/main" id="{B8FB0B12-DD5E-394E-8E5D-3EEE8E89B8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92684" y="3729375"/>
            <a:ext cx="370562" cy="346808"/>
          </a:xfrm>
          <a:prstGeom prst="rect">
            <a:avLst/>
          </a:prstGeom>
        </p:spPr>
      </p:pic>
      <p:pic>
        <p:nvPicPr>
          <p:cNvPr id="27" name="Picture 26">
            <a:extLst>
              <a:ext uri="{FF2B5EF4-FFF2-40B4-BE49-F238E27FC236}">
                <a16:creationId xmlns:a16="http://schemas.microsoft.com/office/drawing/2014/main" id="{1323EBF8-421F-1A48-B49C-035C1BC678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03295" y="3271137"/>
            <a:ext cx="370562" cy="346808"/>
          </a:xfrm>
          <a:prstGeom prst="rect">
            <a:avLst/>
          </a:prstGeom>
        </p:spPr>
      </p:pic>
      <p:pic>
        <p:nvPicPr>
          <p:cNvPr id="28" name="Picture 27">
            <a:extLst>
              <a:ext uri="{FF2B5EF4-FFF2-40B4-BE49-F238E27FC236}">
                <a16:creationId xmlns:a16="http://schemas.microsoft.com/office/drawing/2014/main" id="{16748FA8-1380-6E43-84DA-91EB45E81F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03295" y="1894852"/>
            <a:ext cx="370562" cy="346808"/>
          </a:xfrm>
          <a:prstGeom prst="rect">
            <a:avLst/>
          </a:prstGeom>
        </p:spPr>
      </p:pic>
      <p:pic>
        <p:nvPicPr>
          <p:cNvPr id="29" name="Picture 28">
            <a:extLst>
              <a:ext uri="{FF2B5EF4-FFF2-40B4-BE49-F238E27FC236}">
                <a16:creationId xmlns:a16="http://schemas.microsoft.com/office/drawing/2014/main" id="{47E1CF74-846D-BA4D-850A-303430D243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03295" y="1458101"/>
            <a:ext cx="370562" cy="346808"/>
          </a:xfrm>
          <a:prstGeom prst="rect">
            <a:avLst/>
          </a:prstGeom>
        </p:spPr>
      </p:pic>
      <p:pic>
        <p:nvPicPr>
          <p:cNvPr id="30" name="Picture 29">
            <a:extLst>
              <a:ext uri="{FF2B5EF4-FFF2-40B4-BE49-F238E27FC236}">
                <a16:creationId xmlns:a16="http://schemas.microsoft.com/office/drawing/2014/main" id="{6945E3CE-72BC-3B4D-82C9-A3F8D34E63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78303" y="1040526"/>
            <a:ext cx="370562" cy="346808"/>
          </a:xfrm>
          <a:prstGeom prst="rect">
            <a:avLst/>
          </a:prstGeom>
        </p:spPr>
      </p:pic>
      <p:pic>
        <p:nvPicPr>
          <p:cNvPr id="34" name="Picture 33">
            <a:extLst>
              <a:ext uri="{FF2B5EF4-FFF2-40B4-BE49-F238E27FC236}">
                <a16:creationId xmlns:a16="http://schemas.microsoft.com/office/drawing/2014/main" id="{DCF95CF3-CE95-BE47-A19E-39A22ACCF6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97456" y="4733683"/>
            <a:ext cx="370562" cy="346808"/>
          </a:xfrm>
          <a:prstGeom prst="rect">
            <a:avLst/>
          </a:prstGeom>
        </p:spPr>
      </p:pic>
      <p:pic>
        <p:nvPicPr>
          <p:cNvPr id="35" name="Picture 34">
            <a:extLst>
              <a:ext uri="{FF2B5EF4-FFF2-40B4-BE49-F238E27FC236}">
                <a16:creationId xmlns:a16="http://schemas.microsoft.com/office/drawing/2014/main" id="{6B731AAC-9D87-9C4D-BFA7-3E416CA821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97456" y="3791843"/>
            <a:ext cx="370562" cy="346808"/>
          </a:xfrm>
          <a:prstGeom prst="rect">
            <a:avLst/>
          </a:prstGeom>
        </p:spPr>
      </p:pic>
      <p:pic>
        <p:nvPicPr>
          <p:cNvPr id="36" name="Picture 35">
            <a:extLst>
              <a:ext uri="{FF2B5EF4-FFF2-40B4-BE49-F238E27FC236}">
                <a16:creationId xmlns:a16="http://schemas.microsoft.com/office/drawing/2014/main" id="{0778F0C6-5C40-9A49-9857-4D3F7956A3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1735" y="3329215"/>
            <a:ext cx="370562" cy="346808"/>
          </a:xfrm>
          <a:prstGeom prst="rect">
            <a:avLst/>
          </a:prstGeom>
        </p:spPr>
      </p:pic>
      <p:pic>
        <p:nvPicPr>
          <p:cNvPr id="37" name="Picture 36">
            <a:extLst>
              <a:ext uri="{FF2B5EF4-FFF2-40B4-BE49-F238E27FC236}">
                <a16:creationId xmlns:a16="http://schemas.microsoft.com/office/drawing/2014/main" id="{92FDA484-0169-5848-A85B-9FADA5DAAF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99078" y="2435382"/>
            <a:ext cx="370562" cy="346808"/>
          </a:xfrm>
          <a:prstGeom prst="rect">
            <a:avLst/>
          </a:prstGeom>
        </p:spPr>
      </p:pic>
      <p:pic>
        <p:nvPicPr>
          <p:cNvPr id="38" name="Picture 37">
            <a:extLst>
              <a:ext uri="{FF2B5EF4-FFF2-40B4-BE49-F238E27FC236}">
                <a16:creationId xmlns:a16="http://schemas.microsoft.com/office/drawing/2014/main" id="{51C7DB75-6E5B-E143-B062-665A553420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94533" y="2850287"/>
            <a:ext cx="370562" cy="346808"/>
          </a:xfrm>
          <a:prstGeom prst="rect">
            <a:avLst/>
          </a:prstGeom>
        </p:spPr>
      </p:pic>
      <p:pic>
        <p:nvPicPr>
          <p:cNvPr id="39" name="Picture 38">
            <a:extLst>
              <a:ext uri="{FF2B5EF4-FFF2-40B4-BE49-F238E27FC236}">
                <a16:creationId xmlns:a16="http://schemas.microsoft.com/office/drawing/2014/main" id="{0E37F018-E8E9-F44A-8D3B-76B5A5CE1E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1735" y="1952931"/>
            <a:ext cx="370562" cy="346808"/>
          </a:xfrm>
          <a:prstGeom prst="rect">
            <a:avLst/>
          </a:prstGeom>
        </p:spPr>
      </p:pic>
      <p:pic>
        <p:nvPicPr>
          <p:cNvPr id="40" name="Picture 39">
            <a:extLst>
              <a:ext uri="{FF2B5EF4-FFF2-40B4-BE49-F238E27FC236}">
                <a16:creationId xmlns:a16="http://schemas.microsoft.com/office/drawing/2014/main" id="{F9CA6D63-9A46-B747-AA8F-6873FB598B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69035" y="598547"/>
            <a:ext cx="370562" cy="346808"/>
          </a:xfrm>
          <a:prstGeom prst="rect">
            <a:avLst/>
          </a:prstGeom>
        </p:spPr>
      </p:pic>
      <p:pic>
        <p:nvPicPr>
          <p:cNvPr id="41" name="Picture 40">
            <a:extLst>
              <a:ext uri="{FF2B5EF4-FFF2-40B4-BE49-F238E27FC236}">
                <a16:creationId xmlns:a16="http://schemas.microsoft.com/office/drawing/2014/main" id="{ADB85C05-42A1-3847-928A-F821D74558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3124" y="1047670"/>
            <a:ext cx="370562" cy="346808"/>
          </a:xfrm>
          <a:prstGeom prst="rect">
            <a:avLst/>
          </a:prstGeom>
        </p:spPr>
      </p:pic>
      <p:pic>
        <p:nvPicPr>
          <p:cNvPr id="42" name="Picture 41">
            <a:extLst>
              <a:ext uri="{FF2B5EF4-FFF2-40B4-BE49-F238E27FC236}">
                <a16:creationId xmlns:a16="http://schemas.microsoft.com/office/drawing/2014/main" id="{DC1E8A9B-BE71-2E4F-B8A5-595D7C25AD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67014" y="1515645"/>
            <a:ext cx="370562" cy="346808"/>
          </a:xfrm>
          <a:prstGeom prst="rect">
            <a:avLst/>
          </a:prstGeom>
        </p:spPr>
      </p:pic>
      <p:pic>
        <p:nvPicPr>
          <p:cNvPr id="52" name="Picture 51">
            <a:extLst>
              <a:ext uri="{FF2B5EF4-FFF2-40B4-BE49-F238E27FC236}">
                <a16:creationId xmlns:a16="http://schemas.microsoft.com/office/drawing/2014/main" id="{A2D923BC-57A5-EE49-951E-DABEFF0163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90689" y="5583133"/>
            <a:ext cx="370562" cy="346808"/>
          </a:xfrm>
          <a:prstGeom prst="rect">
            <a:avLst/>
          </a:prstGeom>
        </p:spPr>
      </p:pic>
      <p:pic>
        <p:nvPicPr>
          <p:cNvPr id="57" name="Picture 56">
            <a:extLst>
              <a:ext uri="{FF2B5EF4-FFF2-40B4-BE49-F238E27FC236}">
                <a16:creationId xmlns:a16="http://schemas.microsoft.com/office/drawing/2014/main" id="{FFF4A914-7326-2543-A1A3-F1A2EE0EF9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1332" y="1372801"/>
            <a:ext cx="370562" cy="346808"/>
          </a:xfrm>
          <a:prstGeom prst="rect">
            <a:avLst/>
          </a:prstGeom>
        </p:spPr>
      </p:pic>
      <p:pic>
        <p:nvPicPr>
          <p:cNvPr id="59" name="Picture 58">
            <a:extLst>
              <a:ext uri="{FF2B5EF4-FFF2-40B4-BE49-F238E27FC236}">
                <a16:creationId xmlns:a16="http://schemas.microsoft.com/office/drawing/2014/main" id="{A21907F3-F0A4-5F4B-B18E-00FE7991A1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4026" y="1863067"/>
            <a:ext cx="370562" cy="346808"/>
          </a:xfrm>
          <a:prstGeom prst="rect">
            <a:avLst/>
          </a:prstGeom>
        </p:spPr>
      </p:pic>
      <p:pic>
        <p:nvPicPr>
          <p:cNvPr id="60" name="Picture 59">
            <a:extLst>
              <a:ext uri="{FF2B5EF4-FFF2-40B4-BE49-F238E27FC236}">
                <a16:creationId xmlns:a16="http://schemas.microsoft.com/office/drawing/2014/main" id="{D7705BF1-43D3-3C45-8D81-B262C406C0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3930" y="3757606"/>
            <a:ext cx="370562" cy="346808"/>
          </a:xfrm>
          <a:prstGeom prst="rect">
            <a:avLst/>
          </a:prstGeom>
        </p:spPr>
      </p:pic>
      <p:pic>
        <p:nvPicPr>
          <p:cNvPr id="62" name="Picture 61">
            <a:extLst>
              <a:ext uri="{FF2B5EF4-FFF2-40B4-BE49-F238E27FC236}">
                <a16:creationId xmlns:a16="http://schemas.microsoft.com/office/drawing/2014/main" id="{637CB287-6162-F146-AD12-0697A49971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7637" y="3296310"/>
            <a:ext cx="370562" cy="346808"/>
          </a:xfrm>
          <a:prstGeom prst="rect">
            <a:avLst/>
          </a:prstGeom>
        </p:spPr>
      </p:pic>
      <p:pic>
        <p:nvPicPr>
          <p:cNvPr id="63" name="Picture 62">
            <a:extLst>
              <a:ext uri="{FF2B5EF4-FFF2-40B4-BE49-F238E27FC236}">
                <a16:creationId xmlns:a16="http://schemas.microsoft.com/office/drawing/2014/main" id="{61C04499-766D-C74B-B3A0-9D53FC1894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4214" y="2824569"/>
            <a:ext cx="370562" cy="346808"/>
          </a:xfrm>
          <a:prstGeom prst="rect">
            <a:avLst/>
          </a:prstGeom>
        </p:spPr>
      </p:pic>
      <p:pic>
        <p:nvPicPr>
          <p:cNvPr id="64" name="Picture 63">
            <a:extLst>
              <a:ext uri="{FF2B5EF4-FFF2-40B4-BE49-F238E27FC236}">
                <a16:creationId xmlns:a16="http://schemas.microsoft.com/office/drawing/2014/main" id="{A471C47D-16FA-0C46-87D3-CCCC790204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1332" y="2352653"/>
            <a:ext cx="370562" cy="346808"/>
          </a:xfrm>
          <a:prstGeom prst="rect">
            <a:avLst/>
          </a:prstGeom>
        </p:spPr>
      </p:pic>
      <p:pic>
        <p:nvPicPr>
          <p:cNvPr id="65" name="Picture 64">
            <a:extLst>
              <a:ext uri="{FF2B5EF4-FFF2-40B4-BE49-F238E27FC236}">
                <a16:creationId xmlns:a16="http://schemas.microsoft.com/office/drawing/2014/main" id="{B20BB458-F5D9-B647-BB29-6E4D064179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2257" y="5558841"/>
            <a:ext cx="370562" cy="346808"/>
          </a:xfrm>
          <a:prstGeom prst="rect">
            <a:avLst/>
          </a:prstGeom>
        </p:spPr>
      </p:pic>
      <p:pic>
        <p:nvPicPr>
          <p:cNvPr id="66" name="Picture 65">
            <a:extLst>
              <a:ext uri="{FF2B5EF4-FFF2-40B4-BE49-F238E27FC236}">
                <a16:creationId xmlns:a16="http://schemas.microsoft.com/office/drawing/2014/main" id="{C607C35E-725D-0C44-8158-58F266E374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8037" y="5091081"/>
            <a:ext cx="370562" cy="346808"/>
          </a:xfrm>
          <a:prstGeom prst="rect">
            <a:avLst/>
          </a:prstGeom>
        </p:spPr>
      </p:pic>
      <p:pic>
        <p:nvPicPr>
          <p:cNvPr id="67" name="Picture 66">
            <a:extLst>
              <a:ext uri="{FF2B5EF4-FFF2-40B4-BE49-F238E27FC236}">
                <a16:creationId xmlns:a16="http://schemas.microsoft.com/office/drawing/2014/main" id="{58A3CC51-5363-0F43-BDA8-C3294C3BB7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2257" y="4645340"/>
            <a:ext cx="370562" cy="346808"/>
          </a:xfrm>
          <a:prstGeom prst="rect">
            <a:avLst/>
          </a:prstGeom>
        </p:spPr>
      </p:pic>
      <p:pic>
        <p:nvPicPr>
          <p:cNvPr id="68" name="Picture 67">
            <a:extLst>
              <a:ext uri="{FF2B5EF4-FFF2-40B4-BE49-F238E27FC236}">
                <a16:creationId xmlns:a16="http://schemas.microsoft.com/office/drawing/2014/main" id="{08EF227D-88A2-2B46-A4CE-870A28905D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2087" y="4214846"/>
            <a:ext cx="370562" cy="346808"/>
          </a:xfrm>
          <a:prstGeom prst="rect">
            <a:avLst/>
          </a:prstGeom>
        </p:spPr>
      </p:pic>
      <p:pic>
        <p:nvPicPr>
          <p:cNvPr id="69" name="Picture 68">
            <a:extLst>
              <a:ext uri="{FF2B5EF4-FFF2-40B4-BE49-F238E27FC236}">
                <a16:creationId xmlns:a16="http://schemas.microsoft.com/office/drawing/2014/main" id="{177326BC-094F-1D4B-9768-F2FF665204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7306" y="1800534"/>
            <a:ext cx="370562" cy="346808"/>
          </a:xfrm>
          <a:prstGeom prst="rect">
            <a:avLst/>
          </a:prstGeom>
        </p:spPr>
      </p:pic>
      <p:pic>
        <p:nvPicPr>
          <p:cNvPr id="70" name="Picture 69">
            <a:extLst>
              <a:ext uri="{FF2B5EF4-FFF2-40B4-BE49-F238E27FC236}">
                <a16:creationId xmlns:a16="http://schemas.microsoft.com/office/drawing/2014/main" id="{3E3B8E2A-0C82-744F-9584-9E14E964F2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1332" y="6465625"/>
            <a:ext cx="370562" cy="346808"/>
          </a:xfrm>
          <a:prstGeom prst="rect">
            <a:avLst/>
          </a:prstGeom>
        </p:spPr>
      </p:pic>
      <p:pic>
        <p:nvPicPr>
          <p:cNvPr id="72" name="Picture 71">
            <a:extLst>
              <a:ext uri="{FF2B5EF4-FFF2-40B4-BE49-F238E27FC236}">
                <a16:creationId xmlns:a16="http://schemas.microsoft.com/office/drawing/2014/main" id="{21FE5DF2-2F11-6640-B390-30873F0421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62143" y="6156393"/>
            <a:ext cx="370562" cy="346808"/>
          </a:xfrm>
          <a:prstGeom prst="rect">
            <a:avLst/>
          </a:prstGeom>
        </p:spPr>
      </p:pic>
      <p:pic>
        <p:nvPicPr>
          <p:cNvPr id="73" name="Picture 72">
            <a:extLst>
              <a:ext uri="{FF2B5EF4-FFF2-40B4-BE49-F238E27FC236}">
                <a16:creationId xmlns:a16="http://schemas.microsoft.com/office/drawing/2014/main" id="{6F05D38E-92FC-EB47-AB5E-A9D90A0568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703" y="3217681"/>
            <a:ext cx="370562" cy="346808"/>
          </a:xfrm>
          <a:prstGeom prst="rect">
            <a:avLst/>
          </a:prstGeom>
        </p:spPr>
      </p:pic>
      <p:pic>
        <p:nvPicPr>
          <p:cNvPr id="74" name="Picture 73">
            <a:extLst>
              <a:ext uri="{FF2B5EF4-FFF2-40B4-BE49-F238E27FC236}">
                <a16:creationId xmlns:a16="http://schemas.microsoft.com/office/drawing/2014/main" id="{87D83012-EF43-6B44-901D-BAC9D7F0D3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4309" y="2792840"/>
            <a:ext cx="370562" cy="346808"/>
          </a:xfrm>
          <a:prstGeom prst="rect">
            <a:avLst/>
          </a:prstGeom>
        </p:spPr>
      </p:pic>
      <p:pic>
        <p:nvPicPr>
          <p:cNvPr id="75" name="Picture 74">
            <a:extLst>
              <a:ext uri="{FF2B5EF4-FFF2-40B4-BE49-F238E27FC236}">
                <a16:creationId xmlns:a16="http://schemas.microsoft.com/office/drawing/2014/main" id="{D3AD1853-2EAF-4A43-8F35-CFC181B064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3721" y="6427551"/>
            <a:ext cx="370562" cy="346808"/>
          </a:xfrm>
          <a:prstGeom prst="rect">
            <a:avLst/>
          </a:prstGeom>
        </p:spPr>
      </p:pic>
      <p:pic>
        <p:nvPicPr>
          <p:cNvPr id="77" name="Picture 76">
            <a:extLst>
              <a:ext uri="{FF2B5EF4-FFF2-40B4-BE49-F238E27FC236}">
                <a16:creationId xmlns:a16="http://schemas.microsoft.com/office/drawing/2014/main" id="{199228D6-3631-6C47-83D9-E183956E3A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02280" y="2319558"/>
            <a:ext cx="370562" cy="346808"/>
          </a:xfrm>
          <a:prstGeom prst="rect">
            <a:avLst/>
          </a:prstGeom>
        </p:spPr>
      </p:pic>
      <p:pic>
        <p:nvPicPr>
          <p:cNvPr id="78" name="Picture 77">
            <a:extLst>
              <a:ext uri="{FF2B5EF4-FFF2-40B4-BE49-F238E27FC236}">
                <a16:creationId xmlns:a16="http://schemas.microsoft.com/office/drawing/2014/main" id="{176DF018-F932-0B4B-AD3D-DF5AEB3804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3721" y="4594134"/>
            <a:ext cx="370562" cy="346808"/>
          </a:xfrm>
          <a:prstGeom prst="rect">
            <a:avLst/>
          </a:prstGeom>
        </p:spPr>
      </p:pic>
      <p:pic>
        <p:nvPicPr>
          <p:cNvPr id="79" name="Picture 78">
            <a:extLst>
              <a:ext uri="{FF2B5EF4-FFF2-40B4-BE49-F238E27FC236}">
                <a16:creationId xmlns:a16="http://schemas.microsoft.com/office/drawing/2014/main" id="{8D3CE023-EB37-1945-B23A-84E0E17DEA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3721" y="4114064"/>
            <a:ext cx="370562" cy="346808"/>
          </a:xfrm>
          <a:prstGeom prst="rect">
            <a:avLst/>
          </a:prstGeom>
        </p:spPr>
      </p:pic>
      <p:pic>
        <p:nvPicPr>
          <p:cNvPr id="80" name="Picture 79">
            <a:extLst>
              <a:ext uri="{FF2B5EF4-FFF2-40B4-BE49-F238E27FC236}">
                <a16:creationId xmlns:a16="http://schemas.microsoft.com/office/drawing/2014/main" id="{28F2135F-4290-0048-BD5C-2F03A4464D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346" y="3695454"/>
            <a:ext cx="370562" cy="346808"/>
          </a:xfrm>
          <a:prstGeom prst="rect">
            <a:avLst/>
          </a:prstGeom>
        </p:spPr>
      </p:pic>
      <p:pic>
        <p:nvPicPr>
          <p:cNvPr id="82" name="Picture 81">
            <a:extLst>
              <a:ext uri="{FF2B5EF4-FFF2-40B4-BE49-F238E27FC236}">
                <a16:creationId xmlns:a16="http://schemas.microsoft.com/office/drawing/2014/main" id="{645087F4-1BAA-0643-89B5-C599352DDC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6651" y="5943588"/>
            <a:ext cx="370562" cy="346808"/>
          </a:xfrm>
          <a:prstGeom prst="rect">
            <a:avLst/>
          </a:prstGeom>
        </p:spPr>
      </p:pic>
      <p:pic>
        <p:nvPicPr>
          <p:cNvPr id="83" name="Picture 82">
            <a:extLst>
              <a:ext uri="{FF2B5EF4-FFF2-40B4-BE49-F238E27FC236}">
                <a16:creationId xmlns:a16="http://schemas.microsoft.com/office/drawing/2014/main" id="{1A276D42-0551-0449-B7EE-80219BF0BA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915" y="5512118"/>
            <a:ext cx="370562" cy="346808"/>
          </a:xfrm>
          <a:prstGeom prst="rect">
            <a:avLst/>
          </a:prstGeom>
        </p:spPr>
      </p:pic>
      <p:pic>
        <p:nvPicPr>
          <p:cNvPr id="84" name="Picture 83">
            <a:extLst>
              <a:ext uri="{FF2B5EF4-FFF2-40B4-BE49-F238E27FC236}">
                <a16:creationId xmlns:a16="http://schemas.microsoft.com/office/drawing/2014/main" id="{24E68E05-244C-464C-B39E-D92D56DDB8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04474" y="5054788"/>
            <a:ext cx="370562" cy="346808"/>
          </a:xfrm>
          <a:prstGeom prst="rect">
            <a:avLst/>
          </a:prstGeom>
        </p:spPr>
      </p:pic>
      <p:sp>
        <p:nvSpPr>
          <p:cNvPr id="2" name="TextBox 1">
            <a:extLst>
              <a:ext uri="{FF2B5EF4-FFF2-40B4-BE49-F238E27FC236}">
                <a16:creationId xmlns:a16="http://schemas.microsoft.com/office/drawing/2014/main" id="{7DA0116C-9295-5C4B-8448-BF820AAB661C}"/>
              </a:ext>
            </a:extLst>
          </p:cNvPr>
          <p:cNvSpPr txBox="1"/>
          <p:nvPr/>
        </p:nvSpPr>
        <p:spPr>
          <a:xfrm>
            <a:off x="7092519" y="6503201"/>
            <a:ext cx="4855669" cy="369332"/>
          </a:xfrm>
          <a:prstGeom prst="rect">
            <a:avLst/>
          </a:prstGeom>
          <a:noFill/>
        </p:spPr>
        <p:txBody>
          <a:bodyPr wrap="square" rtlCol="0">
            <a:spAutoFit/>
          </a:bodyPr>
          <a:lstStyle/>
          <a:p>
            <a:r>
              <a:rPr lang="en-VN" dirty="0"/>
              <a:t>HỌC TẬP VÀ LÀM BÀI TẬP NGÀY 29/10.</a:t>
            </a:r>
          </a:p>
        </p:txBody>
      </p:sp>
      <p:pic>
        <p:nvPicPr>
          <p:cNvPr id="85" name="Picture 84">
            <a:extLst>
              <a:ext uri="{FF2B5EF4-FFF2-40B4-BE49-F238E27FC236}">
                <a16:creationId xmlns:a16="http://schemas.microsoft.com/office/drawing/2014/main" id="{65DB6D02-C536-0943-AEA7-707C68B046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9699" y="112892"/>
            <a:ext cx="370562" cy="346808"/>
          </a:xfrm>
          <a:prstGeom prst="rect">
            <a:avLst/>
          </a:prstGeom>
        </p:spPr>
      </p:pic>
      <p:graphicFrame>
        <p:nvGraphicFramePr>
          <p:cNvPr id="6" name="Table 5">
            <a:extLst>
              <a:ext uri="{FF2B5EF4-FFF2-40B4-BE49-F238E27FC236}">
                <a16:creationId xmlns:a16="http://schemas.microsoft.com/office/drawing/2014/main" id="{83B62BF6-A7D8-124F-B758-BF221B9E822D}"/>
              </a:ext>
            </a:extLst>
          </p:cNvPr>
          <p:cNvGraphicFramePr>
            <a:graphicFrameLocks noGrp="1"/>
          </p:cNvGraphicFramePr>
          <p:nvPr/>
        </p:nvGraphicFramePr>
        <p:xfrm>
          <a:off x="9408045" y="45233"/>
          <a:ext cx="2748657" cy="748358"/>
        </p:xfrm>
        <a:graphic>
          <a:graphicData uri="http://schemas.openxmlformats.org/drawingml/2006/table">
            <a:tbl>
              <a:tblPr firstRow="1" bandRow="1">
                <a:tableStyleId>{5C22544A-7EE6-4342-B048-85BDC9FD1C3A}</a:tableStyleId>
              </a:tblPr>
              <a:tblGrid>
                <a:gridCol w="1826012">
                  <a:extLst>
                    <a:ext uri="{9D8B030D-6E8A-4147-A177-3AD203B41FA5}">
                      <a16:colId xmlns:a16="http://schemas.microsoft.com/office/drawing/2014/main" val="1790065584"/>
                    </a:ext>
                  </a:extLst>
                </a:gridCol>
                <a:gridCol w="922645">
                  <a:extLst>
                    <a:ext uri="{9D8B030D-6E8A-4147-A177-3AD203B41FA5}">
                      <a16:colId xmlns:a16="http://schemas.microsoft.com/office/drawing/2014/main" val="2103625829"/>
                    </a:ext>
                  </a:extLst>
                </a:gridCol>
              </a:tblGrid>
              <a:tr h="374179">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Tấn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Sang</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solidFill>
                            <a:schemeClr val="tx1"/>
                          </a:solidFill>
                        </a:rPr>
                        <a:t>+1</a:t>
                      </a:r>
                    </a:p>
                  </a:txBody>
                  <a:tcPr>
                    <a:solidFill>
                      <a:schemeClr val="bg1">
                        <a:lumMod val="95000"/>
                      </a:schemeClr>
                    </a:solidFill>
                  </a:tcPr>
                </a:tc>
                <a:extLst>
                  <a:ext uri="{0D108BD9-81ED-4DB2-BD59-A6C34878D82A}">
                    <a16:rowId xmlns:a16="http://schemas.microsoft.com/office/drawing/2014/main" val="608471306"/>
                  </a:ext>
                </a:extLst>
              </a:tr>
              <a:tr h="374179">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Hoàng</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Lê Kim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Sơn</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p>
                  </a:txBody>
                  <a:tcPr/>
                </a:tc>
                <a:extLst>
                  <a:ext uri="{0D108BD9-81ED-4DB2-BD59-A6C34878D82A}">
                    <a16:rowId xmlns:a16="http://schemas.microsoft.com/office/drawing/2014/main" val="4080884195"/>
                  </a:ext>
                </a:extLst>
              </a:tr>
            </a:tbl>
          </a:graphicData>
        </a:graphic>
      </p:graphicFrame>
      <p:pic>
        <p:nvPicPr>
          <p:cNvPr id="76" name="Picture 75">
            <a:extLst>
              <a:ext uri="{FF2B5EF4-FFF2-40B4-BE49-F238E27FC236}">
                <a16:creationId xmlns:a16="http://schemas.microsoft.com/office/drawing/2014/main" id="{CA967912-B881-EF43-92AB-1069C6F6F5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93010" y="90556"/>
            <a:ext cx="370562" cy="346808"/>
          </a:xfrm>
          <a:prstGeom prst="rect">
            <a:avLst/>
          </a:prstGeom>
        </p:spPr>
      </p:pic>
      <p:pic>
        <p:nvPicPr>
          <p:cNvPr id="81" name="Picture 80">
            <a:extLst>
              <a:ext uri="{FF2B5EF4-FFF2-40B4-BE49-F238E27FC236}">
                <a16:creationId xmlns:a16="http://schemas.microsoft.com/office/drawing/2014/main" id="{BDF17F82-8C28-484C-8B37-3725209211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07080" y="546277"/>
            <a:ext cx="370562" cy="346808"/>
          </a:xfrm>
          <a:prstGeom prst="rect">
            <a:avLst/>
          </a:prstGeom>
        </p:spPr>
      </p:pic>
      <p:pic>
        <p:nvPicPr>
          <p:cNvPr id="87" name="Picture 86">
            <a:extLst>
              <a:ext uri="{FF2B5EF4-FFF2-40B4-BE49-F238E27FC236}">
                <a16:creationId xmlns:a16="http://schemas.microsoft.com/office/drawing/2014/main" id="{879E9E4B-4725-EA4B-9D5F-16A0F2147B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91923" y="2819653"/>
            <a:ext cx="370562" cy="346808"/>
          </a:xfrm>
          <a:prstGeom prst="rect">
            <a:avLst/>
          </a:prstGeom>
        </p:spPr>
      </p:pic>
      <p:pic>
        <p:nvPicPr>
          <p:cNvPr id="88" name="Picture 87">
            <a:extLst>
              <a:ext uri="{FF2B5EF4-FFF2-40B4-BE49-F238E27FC236}">
                <a16:creationId xmlns:a16="http://schemas.microsoft.com/office/drawing/2014/main" id="{8D302D64-D420-8549-B38F-D21B0362D3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91834" y="2370544"/>
            <a:ext cx="370562" cy="346808"/>
          </a:xfrm>
          <a:prstGeom prst="rect">
            <a:avLst/>
          </a:prstGeom>
        </p:spPr>
      </p:pic>
      <p:pic>
        <p:nvPicPr>
          <p:cNvPr id="89" name="Picture 88">
            <a:extLst>
              <a:ext uri="{FF2B5EF4-FFF2-40B4-BE49-F238E27FC236}">
                <a16:creationId xmlns:a16="http://schemas.microsoft.com/office/drawing/2014/main" id="{1A3260D4-8D82-7D4E-8C0F-12DA611EE3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01866" y="5159560"/>
            <a:ext cx="370562" cy="346808"/>
          </a:xfrm>
          <a:prstGeom prst="rect">
            <a:avLst/>
          </a:prstGeom>
        </p:spPr>
      </p:pic>
      <p:pic>
        <p:nvPicPr>
          <p:cNvPr id="93" name="Picture 92">
            <a:extLst>
              <a:ext uri="{FF2B5EF4-FFF2-40B4-BE49-F238E27FC236}">
                <a16:creationId xmlns:a16="http://schemas.microsoft.com/office/drawing/2014/main" id="{41729B10-A7B6-064B-B2F9-F979906E59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2257" y="6001916"/>
            <a:ext cx="370562" cy="346808"/>
          </a:xfrm>
          <a:prstGeom prst="rect">
            <a:avLst/>
          </a:prstGeom>
        </p:spPr>
      </p:pic>
      <p:pic>
        <p:nvPicPr>
          <p:cNvPr id="61" name="Picture 60">
            <a:extLst>
              <a:ext uri="{FF2B5EF4-FFF2-40B4-BE49-F238E27FC236}">
                <a16:creationId xmlns:a16="http://schemas.microsoft.com/office/drawing/2014/main" id="{E90943D8-109A-EF40-9685-093CC9449B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8420" y="4258052"/>
            <a:ext cx="370562" cy="346808"/>
          </a:xfrm>
          <a:prstGeom prst="rect">
            <a:avLst/>
          </a:prstGeom>
        </p:spPr>
      </p:pic>
      <p:pic>
        <p:nvPicPr>
          <p:cNvPr id="71" name="Picture 70">
            <a:extLst>
              <a:ext uri="{FF2B5EF4-FFF2-40B4-BE49-F238E27FC236}">
                <a16:creationId xmlns:a16="http://schemas.microsoft.com/office/drawing/2014/main" id="{C21733BD-67E3-5D4C-B3E8-2AC9882F9E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9019" y="5131828"/>
            <a:ext cx="370562" cy="346808"/>
          </a:xfrm>
          <a:prstGeom prst="rect">
            <a:avLst/>
          </a:prstGeom>
        </p:spPr>
      </p:pic>
      <p:pic>
        <p:nvPicPr>
          <p:cNvPr id="86" name="Picture 85">
            <a:extLst>
              <a:ext uri="{FF2B5EF4-FFF2-40B4-BE49-F238E27FC236}">
                <a16:creationId xmlns:a16="http://schemas.microsoft.com/office/drawing/2014/main" id="{363A2CD8-0EEF-D746-B3C7-DDFCA07D40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7765" y="6170793"/>
            <a:ext cx="370562" cy="346808"/>
          </a:xfrm>
          <a:prstGeom prst="rect">
            <a:avLst/>
          </a:prstGeom>
        </p:spPr>
      </p:pic>
      <p:pic>
        <p:nvPicPr>
          <p:cNvPr id="90" name="Picture 89">
            <a:extLst>
              <a:ext uri="{FF2B5EF4-FFF2-40B4-BE49-F238E27FC236}">
                <a16:creationId xmlns:a16="http://schemas.microsoft.com/office/drawing/2014/main" id="{571601A7-F6FE-4640-A27A-44E76C396E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533"/>
            <a:ext cx="6096001" cy="6858000"/>
          </a:xfrm>
          <a:prstGeom prst="rect">
            <a:avLst/>
          </a:prstGeom>
        </p:spPr>
      </p:pic>
      <p:graphicFrame>
        <p:nvGraphicFramePr>
          <p:cNvPr id="91" name="Table 90">
            <a:extLst>
              <a:ext uri="{FF2B5EF4-FFF2-40B4-BE49-F238E27FC236}">
                <a16:creationId xmlns:a16="http://schemas.microsoft.com/office/drawing/2014/main" id="{649B505B-97B4-F748-A020-462E1443AA8A}"/>
              </a:ext>
            </a:extLst>
          </p:cNvPr>
          <p:cNvGraphicFramePr>
            <a:graphicFrameLocks noGrp="1"/>
          </p:cNvGraphicFramePr>
          <p:nvPr>
            <p:extLst>
              <p:ext uri="{D42A27DB-BD31-4B8C-83A1-F6EECF244321}">
                <p14:modId xmlns:p14="http://schemas.microsoft.com/office/powerpoint/2010/main" val="452543663"/>
              </p:ext>
            </p:extLst>
          </p:nvPr>
        </p:nvGraphicFramePr>
        <p:xfrm>
          <a:off x="6173984" y="131448"/>
          <a:ext cx="2687454" cy="5395659"/>
        </p:xfrm>
        <a:graphic>
          <a:graphicData uri="http://schemas.openxmlformats.org/drawingml/2006/table">
            <a:tbl>
              <a:tblPr firstRow="1" bandRow="1">
                <a:tableStyleId>{5C22544A-7EE6-4342-B048-85BDC9FD1C3A}</a:tableStyleId>
              </a:tblPr>
              <a:tblGrid>
                <a:gridCol w="1914010">
                  <a:extLst>
                    <a:ext uri="{9D8B030D-6E8A-4147-A177-3AD203B41FA5}">
                      <a16:colId xmlns:a16="http://schemas.microsoft.com/office/drawing/2014/main" val="2174387182"/>
                    </a:ext>
                  </a:extLst>
                </a:gridCol>
                <a:gridCol w="773444">
                  <a:extLst>
                    <a:ext uri="{9D8B030D-6E8A-4147-A177-3AD203B41FA5}">
                      <a16:colId xmlns:a16="http://schemas.microsoft.com/office/drawing/2014/main" val="721853909"/>
                    </a:ext>
                  </a:extLst>
                </a:gridCol>
              </a:tblGrid>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Triệu Hà Bích Hạnh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solidFill>
                          <a:schemeClr val="tx1"/>
                        </a:solidFill>
                      </a:endParaRPr>
                    </a:p>
                  </a:txBody>
                  <a:tcPr>
                    <a:solidFill>
                      <a:schemeClr val="bg1">
                        <a:lumMod val="85000"/>
                      </a:schemeClr>
                    </a:solidFill>
                  </a:tcPr>
                </a:tc>
                <a:extLst>
                  <a:ext uri="{0D108BD9-81ED-4DB2-BD59-A6C34878D82A}">
                    <a16:rowId xmlns:a16="http://schemas.microsoft.com/office/drawing/2014/main" val="4234112428"/>
                  </a:ext>
                </a:extLst>
              </a:tr>
              <a:tr h="374179">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Hoàng Ngọc Hoa</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r>
                        <a:rPr lang="en-VN" dirty="0">
                          <a:solidFill>
                            <a:schemeClr val="tx1"/>
                          </a:solidFill>
                        </a:rPr>
                        <a:t>+1</a:t>
                      </a:r>
                    </a:p>
                  </a:txBody>
                  <a:tcPr>
                    <a:solidFill>
                      <a:schemeClr val="bg1">
                        <a:lumMod val="85000"/>
                      </a:schemeClr>
                    </a:solidFill>
                  </a:tcPr>
                </a:tc>
                <a:extLst>
                  <a:ext uri="{0D108BD9-81ED-4DB2-BD59-A6C34878D82A}">
                    <a16:rowId xmlns:a16="http://schemas.microsoft.com/office/drawing/2014/main" val="737259629"/>
                  </a:ext>
                </a:extLst>
              </a:tr>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Thiều Gia Hân</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solidFill>
                      <a:schemeClr val="bg1">
                        <a:lumMod val="85000"/>
                      </a:schemeClr>
                    </a:solidFill>
                  </a:tcPr>
                </a:tc>
                <a:extLst>
                  <a:ext uri="{0D108BD9-81ED-4DB2-BD59-A6C34878D82A}">
                    <a16:rowId xmlns:a16="http://schemas.microsoft.com/office/drawing/2014/main" val="2564080562"/>
                  </a:ext>
                </a:extLst>
              </a:tr>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Ngọc Hiếu</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solidFill>
                      <a:schemeClr val="bg1">
                        <a:lumMod val="85000"/>
                      </a:schemeClr>
                    </a:solidFill>
                  </a:tcPr>
                </a:tc>
                <a:extLst>
                  <a:ext uri="{0D108BD9-81ED-4DB2-BD59-A6C34878D82A}">
                    <a16:rowId xmlns:a16="http://schemas.microsoft.com/office/drawing/2014/main" val="1435607283"/>
                  </a:ext>
                </a:extLst>
              </a:tr>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Đào Nhã Khanh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solidFill>
                      <a:schemeClr val="bg1">
                        <a:lumMod val="85000"/>
                      </a:schemeClr>
                    </a:solidFill>
                  </a:tcPr>
                </a:tc>
                <a:extLst>
                  <a:ext uri="{0D108BD9-81ED-4DB2-BD59-A6C34878D82A}">
                    <a16:rowId xmlns:a16="http://schemas.microsoft.com/office/drawing/2014/main" val="3637427627"/>
                  </a:ext>
                </a:extLst>
              </a:tr>
              <a:tr h="374179">
                <a:tc>
                  <a:txBody>
                    <a:bodyPr/>
                    <a:lstStyle/>
                    <a:p>
                      <a:pPr>
                        <a:lnSpc>
                          <a:spcPct val="107000"/>
                        </a:lnSpc>
                        <a:spcAft>
                          <a:spcPts val="800"/>
                        </a:spcAft>
                      </a:pP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Đặng Gia Linh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tc>
                <a:extLst>
                  <a:ext uri="{0D108BD9-81ED-4DB2-BD59-A6C34878D82A}">
                    <a16:rowId xmlns:a16="http://schemas.microsoft.com/office/drawing/2014/main" val="1960368631"/>
                  </a:ext>
                </a:extLst>
              </a:tr>
              <a:tr h="455577">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Lê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PhươngLinh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233205978"/>
                  </a:ext>
                </a:extLst>
              </a:tr>
              <a:tr h="374179">
                <a:tc>
                  <a:txBody>
                    <a:bodyPr/>
                    <a:lstStyle/>
                    <a:p>
                      <a:pPr>
                        <a:lnSpc>
                          <a:spcPct val="107000"/>
                        </a:lnSpc>
                        <a:spcAft>
                          <a:spcPts val="800"/>
                        </a:spcAft>
                      </a:pP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Lê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Tuấn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Minh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VN" dirty="0"/>
                    </a:p>
                  </a:txBody>
                  <a:tcPr/>
                </a:tc>
                <a:extLst>
                  <a:ext uri="{0D108BD9-81ED-4DB2-BD59-A6C34878D82A}">
                    <a16:rowId xmlns:a16="http://schemas.microsoft.com/office/drawing/2014/main" val="3223898970"/>
                  </a:ext>
                </a:extLst>
              </a:tr>
              <a:tr h="374179">
                <a:tc>
                  <a:txBody>
                    <a:bodyPr/>
                    <a:lstStyle/>
                    <a:p>
                      <a:pPr>
                        <a:lnSpc>
                          <a:spcPct val="107000"/>
                        </a:lnSpc>
                        <a:spcAft>
                          <a:spcPts val="800"/>
                        </a:spcAft>
                      </a:pPr>
                      <a:r>
                        <a:rPr lang="en-VN" sz="1400" b="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Trà My</a:t>
                      </a:r>
                    </a:p>
                  </a:txBody>
                  <a:tcPr marL="68580" marR="68580" marT="0" marB="0"/>
                </a:tc>
                <a:tc>
                  <a:txBody>
                    <a:bodyPr/>
                    <a:lstStyle/>
                    <a:p>
                      <a:r>
                        <a:rPr lang="en-VN" dirty="0"/>
                        <a:t>+1</a:t>
                      </a:r>
                    </a:p>
                  </a:txBody>
                  <a:tcPr/>
                </a:tc>
                <a:extLst>
                  <a:ext uri="{0D108BD9-81ED-4DB2-BD59-A6C34878D82A}">
                    <a16:rowId xmlns:a16="http://schemas.microsoft.com/office/drawing/2014/main" val="2818839153"/>
                  </a:ext>
                </a:extLst>
              </a:tr>
              <a:tr h="374179">
                <a:tc>
                  <a:txBody>
                    <a:bodyPr/>
                    <a:lstStyle/>
                    <a:p>
                      <a:pPr>
                        <a:lnSpc>
                          <a:spcPct val="107000"/>
                        </a:lnSpc>
                        <a:spcAft>
                          <a:spcPts val="800"/>
                        </a:spcAft>
                      </a:pPr>
                      <a:r>
                        <a:rPr lang="en-US" sz="1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Khánh</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Nam</a:t>
                      </a:r>
                      <a:endParaRPr lang="en-VN"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2404979136"/>
                  </a:ext>
                </a:extLst>
              </a:tr>
              <a:tr h="374179">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Minh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Ngọc</a:t>
                      </a:r>
                      <a:endParaRPr lang="en-VN"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1727438322"/>
                  </a:ext>
                </a:extLst>
              </a:tr>
              <a:tr h="374179">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Thị</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Kim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Ngọc</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95236440"/>
                  </a:ext>
                </a:extLst>
              </a:tr>
              <a:tr h="374179">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Triệu</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Linh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Nhi</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800530952"/>
                  </a:ext>
                </a:extLst>
              </a:tr>
              <a:tr h="449934">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kern="1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a:t>
                      </a:r>
                      <a:r>
                        <a:rPr lang="en-US"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Linh San</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055459121"/>
                  </a:ext>
                </a:extLst>
              </a:tr>
            </a:tbl>
          </a:graphicData>
        </a:graphic>
      </p:graphicFrame>
      <p:graphicFrame>
        <p:nvGraphicFramePr>
          <p:cNvPr id="92" name="Table 91">
            <a:extLst>
              <a:ext uri="{FF2B5EF4-FFF2-40B4-BE49-F238E27FC236}">
                <a16:creationId xmlns:a16="http://schemas.microsoft.com/office/drawing/2014/main" id="{0DFA42D1-08C7-D645-B8E6-8912EB81270C}"/>
              </a:ext>
            </a:extLst>
          </p:cNvPr>
          <p:cNvGraphicFramePr>
            <a:graphicFrameLocks noGrp="1"/>
          </p:cNvGraphicFramePr>
          <p:nvPr/>
        </p:nvGraphicFramePr>
        <p:xfrm>
          <a:off x="78285" y="1339809"/>
          <a:ext cx="2818099" cy="5234171"/>
        </p:xfrm>
        <a:graphic>
          <a:graphicData uri="http://schemas.openxmlformats.org/drawingml/2006/table">
            <a:tbl>
              <a:tblPr firstRow="1" bandRow="1">
                <a:tableStyleId>{5C22544A-7EE6-4342-B048-85BDC9FD1C3A}</a:tableStyleId>
              </a:tblPr>
              <a:tblGrid>
                <a:gridCol w="1945903">
                  <a:extLst>
                    <a:ext uri="{9D8B030D-6E8A-4147-A177-3AD203B41FA5}">
                      <a16:colId xmlns:a16="http://schemas.microsoft.com/office/drawing/2014/main" val="313782171"/>
                    </a:ext>
                  </a:extLst>
                </a:gridCol>
                <a:gridCol w="872196">
                  <a:extLst>
                    <a:ext uri="{9D8B030D-6E8A-4147-A177-3AD203B41FA5}">
                      <a16:colId xmlns:a16="http://schemas.microsoft.com/office/drawing/2014/main" val="3667175766"/>
                    </a:ext>
                  </a:extLst>
                </a:gridCol>
              </a:tblGrid>
              <a:tr h="430258">
                <a:tc>
                  <a:txBody>
                    <a:bodyPr/>
                    <a:lstStyle/>
                    <a:p>
                      <a:r>
                        <a:rPr lang="en-VN"/>
                        <a:t>Họ và tên</a:t>
                      </a:r>
                    </a:p>
                  </a:txBody>
                  <a:tcPr/>
                </a:tc>
                <a:tc>
                  <a:txBody>
                    <a:bodyPr/>
                    <a:lstStyle/>
                    <a:p>
                      <a:endParaRPr lang="en-VN"/>
                    </a:p>
                  </a:txBody>
                  <a:tcPr/>
                </a:tc>
                <a:extLst>
                  <a:ext uri="{0D108BD9-81ED-4DB2-BD59-A6C34878D82A}">
                    <a16:rowId xmlns:a16="http://schemas.microsoft.com/office/drawing/2014/main" val="409870625"/>
                  </a:ext>
                </a:extLst>
              </a:tr>
              <a:tr h="430258">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Ninh</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1623811986"/>
                  </a:ext>
                </a:extLst>
              </a:tr>
              <a:tr h="0">
                <a:tc>
                  <a:txBody>
                    <a:bodyPr/>
                    <a:lstStyle/>
                    <a:p>
                      <a:pPr>
                        <a:lnSpc>
                          <a:spcPct val="107000"/>
                        </a:lnSpc>
                        <a:spcAft>
                          <a:spcPts val="800"/>
                        </a:spcAft>
                      </a:pPr>
                      <a:r>
                        <a:rPr lang="vi-VN"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Đỗ Khánh An</a:t>
                      </a:r>
                    </a:p>
                    <a:p>
                      <a:pPr>
                        <a:lnSpc>
                          <a:spcPct val="107000"/>
                        </a:lnSpc>
                        <a:spcAft>
                          <a:spcPts val="800"/>
                        </a:spcAft>
                      </a:pP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1654254349"/>
                  </a:ext>
                </a:extLst>
              </a:tr>
              <a:tr h="430258">
                <a:tc>
                  <a:txBody>
                    <a:bodyPr/>
                    <a:lstStyle/>
                    <a:p>
                      <a:pPr>
                        <a:lnSpc>
                          <a:spcPct val="107000"/>
                        </a:lnSpc>
                        <a:spcAft>
                          <a:spcPts val="800"/>
                        </a:spcAft>
                      </a:pPr>
                      <a:r>
                        <a:rPr lang="vi-VN"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Đỗ Ngọc An</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2252705120"/>
                  </a:ext>
                </a:extLst>
              </a:tr>
              <a:tr h="430258">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Đào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1852268222"/>
                  </a:ext>
                </a:extLst>
              </a:tr>
              <a:tr h="430258">
                <a:tc>
                  <a:txBody>
                    <a:bodyPr/>
                    <a:lstStyle/>
                    <a:p>
                      <a:pPr>
                        <a:lnSpc>
                          <a:spcPct val="107000"/>
                        </a:lnSpc>
                        <a:spcAft>
                          <a:spcPts val="800"/>
                        </a:spcAft>
                      </a:pPr>
                      <a:r>
                        <a:rPr lang="vi-V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Hà Diệu Anh</a:t>
                      </a:r>
                      <a:endParaRPr lang="en-VN"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3204822705"/>
                  </a:ext>
                </a:extLst>
              </a:tr>
              <a:tr h="430258">
                <a:tc>
                  <a:txBody>
                    <a:bodyPr/>
                    <a:lstStyle/>
                    <a:p>
                      <a:pPr>
                        <a:lnSpc>
                          <a:spcPct val="107000"/>
                        </a:lnSpc>
                        <a:spcAft>
                          <a:spcPts val="800"/>
                        </a:spcAft>
                      </a:pPr>
                      <a:r>
                        <a:rPr lang="vi-VN"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Phương Anh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VN" dirty="0"/>
                    </a:p>
                  </a:txBody>
                  <a:tcPr/>
                </a:tc>
                <a:extLst>
                  <a:ext uri="{0D108BD9-81ED-4DB2-BD59-A6C34878D82A}">
                    <a16:rowId xmlns:a16="http://schemas.microsoft.com/office/drawing/2014/main" val="2302765517"/>
                  </a:ext>
                </a:extLst>
              </a:tr>
              <a:tr h="430258">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Đào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Châu</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282603304"/>
                  </a:ext>
                </a:extLst>
              </a:tr>
              <a:tr h="430258">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Văn Chung Anh</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639162299"/>
                  </a:ext>
                </a:extLst>
              </a:tr>
              <a:tr h="430258">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a:t>
                      </a:r>
                      <a:r>
                        <a:rPr lang="en-US" sz="1400" kern="1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í</a:t>
                      </a: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Tú Anh</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1343908655"/>
                  </a:ext>
                </a:extLst>
              </a:tr>
              <a:tr h="430258">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Phạm Nguyệt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p>
                  </a:txBody>
                  <a:tcPr/>
                </a:tc>
                <a:extLst>
                  <a:ext uri="{0D108BD9-81ED-4DB2-BD59-A6C34878D82A}">
                    <a16:rowId xmlns:a16="http://schemas.microsoft.com/office/drawing/2014/main" val="2851847228"/>
                  </a:ext>
                </a:extLst>
              </a:tr>
              <a:tr h="430258">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 Diệp Anh</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2719135022"/>
                  </a:ext>
                </a:extLst>
              </a:tr>
            </a:tbl>
          </a:graphicData>
        </a:graphic>
      </p:graphicFrame>
      <p:graphicFrame>
        <p:nvGraphicFramePr>
          <p:cNvPr id="94" name="Table 93">
            <a:extLst>
              <a:ext uri="{FF2B5EF4-FFF2-40B4-BE49-F238E27FC236}">
                <a16:creationId xmlns:a16="http://schemas.microsoft.com/office/drawing/2014/main" id="{EDE626ED-00B6-D048-89AD-18414A2FEE2C}"/>
              </a:ext>
            </a:extLst>
          </p:cNvPr>
          <p:cNvGraphicFramePr>
            <a:graphicFrameLocks noGrp="1"/>
          </p:cNvGraphicFramePr>
          <p:nvPr/>
        </p:nvGraphicFramePr>
        <p:xfrm>
          <a:off x="3045406" y="1365260"/>
          <a:ext cx="2963803" cy="5305868"/>
        </p:xfrm>
        <a:graphic>
          <a:graphicData uri="http://schemas.openxmlformats.org/drawingml/2006/table">
            <a:tbl>
              <a:tblPr firstRow="1" bandRow="1">
                <a:tableStyleId>{5C22544A-7EE6-4342-B048-85BDC9FD1C3A}</a:tableStyleId>
              </a:tblPr>
              <a:tblGrid>
                <a:gridCol w="2034997">
                  <a:extLst>
                    <a:ext uri="{9D8B030D-6E8A-4147-A177-3AD203B41FA5}">
                      <a16:colId xmlns:a16="http://schemas.microsoft.com/office/drawing/2014/main" val="313782171"/>
                    </a:ext>
                  </a:extLst>
                </a:gridCol>
                <a:gridCol w="928806">
                  <a:extLst>
                    <a:ext uri="{9D8B030D-6E8A-4147-A177-3AD203B41FA5}">
                      <a16:colId xmlns:a16="http://schemas.microsoft.com/office/drawing/2014/main" val="3667175766"/>
                    </a:ext>
                  </a:extLst>
                </a:gridCol>
              </a:tblGrid>
              <a:tr h="365960">
                <a:tc>
                  <a:txBody>
                    <a:bodyPr/>
                    <a:lstStyle/>
                    <a:p>
                      <a:pPr marL="0" marR="0" lvl="0" indent="0" algn="l" defTabSz="1219200" rtl="0" eaLnBrk="1" fontAlgn="auto" latinLnBrk="0" hangingPunct="1">
                        <a:lnSpc>
                          <a:spcPct val="107000"/>
                        </a:lnSpc>
                        <a:spcBef>
                          <a:spcPts val="0"/>
                        </a:spcBef>
                        <a:spcAft>
                          <a:spcPts val="800"/>
                        </a:spcAft>
                        <a:buClrTx/>
                        <a:buSzTx/>
                        <a:buFontTx/>
                        <a:buNone/>
                        <a:tabLst/>
                        <a:defRPr/>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 Nam Anh</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solidFill>
                            <a:schemeClr val="tx1"/>
                          </a:solidFill>
                        </a:rPr>
                        <a:t>+1</a:t>
                      </a:r>
                    </a:p>
                  </a:txBody>
                  <a:tcPr>
                    <a:solidFill>
                      <a:schemeClr val="bg1">
                        <a:lumMod val="95000"/>
                      </a:schemeClr>
                    </a:solidFill>
                  </a:tcPr>
                </a:tc>
                <a:extLst>
                  <a:ext uri="{0D108BD9-81ED-4DB2-BD59-A6C34878D82A}">
                    <a16:rowId xmlns:a16="http://schemas.microsoft.com/office/drawing/2014/main" val="409870625"/>
                  </a:ext>
                </a:extLst>
              </a:tr>
              <a:tr h="526893">
                <a:tc>
                  <a:txBody>
                    <a:bodyPr/>
                    <a:lstStyle/>
                    <a:p>
                      <a:pPr marL="0" marR="0" lvl="0" indent="0" algn="l" defTabSz="1219200" rtl="0" eaLnBrk="1" fontAlgn="auto" latinLnBrk="0" hangingPunct="1">
                        <a:lnSpc>
                          <a:spcPct val="107000"/>
                        </a:lnSpc>
                        <a:spcBef>
                          <a:spcPts val="0"/>
                        </a:spcBef>
                        <a:spcAft>
                          <a:spcPts val="800"/>
                        </a:spcAft>
                        <a:buClrTx/>
                        <a:buSzTx/>
                        <a:buFontTx/>
                        <a:buNone/>
                        <a:tabLst/>
                        <a:defRPr/>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Tăng Diệp Anh</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VN" sz="2400" dirty="0"/>
                    </a:p>
                  </a:txBody>
                  <a:tcPr/>
                </a:tc>
                <a:extLst>
                  <a:ext uri="{0D108BD9-81ED-4DB2-BD59-A6C34878D82A}">
                    <a16:rowId xmlns:a16="http://schemas.microsoft.com/office/drawing/2014/main" val="1623811986"/>
                  </a:ext>
                </a:extLst>
              </a:tr>
              <a:tr h="439535">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Tường Tâm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1654254349"/>
                  </a:ext>
                </a:extLst>
              </a:tr>
              <a:tr h="439535">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Dương Minh Châu</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p>
                  </a:txBody>
                  <a:tcPr/>
                </a:tc>
                <a:extLst>
                  <a:ext uri="{0D108BD9-81ED-4DB2-BD59-A6C34878D82A}">
                    <a16:rowId xmlns:a16="http://schemas.microsoft.com/office/drawing/2014/main" val="2252705120"/>
                  </a:ext>
                </a:extLst>
              </a:tr>
              <a:tr h="439535">
                <a:tc>
                  <a:txBody>
                    <a:bodyPr/>
                    <a:lstStyle/>
                    <a:p>
                      <a:pPr>
                        <a:lnSpc>
                          <a:spcPct val="107000"/>
                        </a:lnSpc>
                        <a:spcAft>
                          <a:spcPts val="800"/>
                        </a:spcAft>
                      </a:pPr>
                      <a:r>
                        <a:rPr lang="vi-VN" sz="1400">
                          <a:effectLst/>
                          <a:latin typeface="Times New Roman" panose="02020603050405020304" pitchFamily="18" charset="0"/>
                          <a:ea typeface="Calibri" panose="020F0502020204030204" pitchFamily="34" charset="0"/>
                          <a:cs typeface="Times New Roman" panose="02020603050405020304" pitchFamily="18" charset="0"/>
                        </a:rPr>
                        <a:t>Đỗ Ngọc Minh Châu</a:t>
                      </a:r>
                      <a:endParaRPr lang="en-V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p>
                  </a:txBody>
                  <a:tcPr/>
                </a:tc>
                <a:extLst>
                  <a:ext uri="{0D108BD9-81ED-4DB2-BD59-A6C34878D82A}">
                    <a16:rowId xmlns:a16="http://schemas.microsoft.com/office/drawing/2014/main" val="1852268222"/>
                  </a:ext>
                </a:extLst>
              </a:tr>
              <a:tr h="439535">
                <a:tc>
                  <a:txBody>
                    <a:bodyPr/>
                    <a:lstStyle/>
                    <a:p>
                      <a:pPr>
                        <a:lnSpc>
                          <a:spcPct val="107000"/>
                        </a:lnSpc>
                        <a:spcAft>
                          <a:spcPts val="800"/>
                        </a:spcAft>
                      </a:pPr>
                      <a:r>
                        <a:rPr lang="vi-VN" sz="13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Ngọc Minh Châu</a:t>
                      </a:r>
                      <a:endParaRPr lang="en-VN" sz="13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tc>
                <a:extLst>
                  <a:ext uri="{0D108BD9-81ED-4DB2-BD59-A6C34878D82A}">
                    <a16:rowId xmlns:a16="http://schemas.microsoft.com/office/drawing/2014/main" val="3204822705"/>
                  </a:ext>
                </a:extLst>
              </a:tr>
              <a:tr h="439535">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Ngọc Hà Chi</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tc>
                <a:extLst>
                  <a:ext uri="{0D108BD9-81ED-4DB2-BD59-A6C34878D82A}">
                    <a16:rowId xmlns:a16="http://schemas.microsoft.com/office/drawing/2014/main" val="2302765517"/>
                  </a:ext>
                </a:extLst>
              </a:tr>
              <a:tr h="439535">
                <a:tc>
                  <a:txBody>
                    <a:bodyPr/>
                    <a:lstStyle/>
                    <a:p>
                      <a:pPr>
                        <a:lnSpc>
                          <a:spcPct val="107000"/>
                        </a:lnSpc>
                        <a:spcAft>
                          <a:spcPts val="8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Cao </a:t>
                      </a:r>
                      <a:r>
                        <a:rPr lang="en-US" sz="1400" err="1">
                          <a:effectLst/>
                          <a:latin typeface="Times New Roman" panose="02020603050405020304" pitchFamily="18" charset="0"/>
                          <a:ea typeface="Calibri" panose="020F0502020204030204" pitchFamily="34" charset="0"/>
                          <a:cs typeface="Times New Roman" panose="02020603050405020304" pitchFamily="18" charset="0"/>
                        </a:rPr>
                        <a:t>Mỹ</a:t>
                      </a:r>
                      <a:r>
                        <a:rPr lang="en-US" sz="1400">
                          <a:effectLst/>
                          <a:latin typeface="Times New Roman" panose="02020603050405020304" pitchFamily="18" charset="0"/>
                          <a:ea typeface="Calibri" panose="020F0502020204030204" pitchFamily="34" charset="0"/>
                          <a:cs typeface="Times New Roman" panose="02020603050405020304" pitchFamily="18" charset="0"/>
                        </a:rPr>
                        <a:t> Chi</a:t>
                      </a:r>
                      <a:endParaRPr lang="en-V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282603304"/>
                  </a:ext>
                </a:extLst>
              </a:tr>
              <a:tr h="439535">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 Thùy Chi</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639162299"/>
                  </a:ext>
                </a:extLst>
              </a:tr>
              <a:tr h="439535">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Bùi Anh Duy</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lang="en-VN" sz="2400" dirty="0"/>
                        <a:t>+2</a:t>
                      </a:r>
                    </a:p>
                  </a:txBody>
                  <a:tcPr/>
                </a:tc>
                <a:extLst>
                  <a:ext uri="{0D108BD9-81ED-4DB2-BD59-A6C34878D82A}">
                    <a16:rowId xmlns:a16="http://schemas.microsoft.com/office/drawing/2014/main" val="1343908655"/>
                  </a:ext>
                </a:extLst>
              </a:tr>
              <a:tr h="439535">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Anh Duy</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2851847228"/>
                  </a:ext>
                </a:extLst>
              </a:tr>
              <a:tr h="439535">
                <a:tc>
                  <a:txBody>
                    <a:bodyPr/>
                    <a:lstStyle/>
                    <a:p>
                      <a:pPr>
                        <a:lnSpc>
                          <a:spcPct val="107000"/>
                        </a:lnSpc>
                        <a:spcAft>
                          <a:spcPts val="800"/>
                        </a:spcAft>
                      </a:pPr>
                      <a:r>
                        <a:rPr lang="vi-VN" sz="1400">
                          <a:effectLst/>
                          <a:latin typeface="Times New Roman" panose="02020603050405020304" pitchFamily="18" charset="0"/>
                          <a:ea typeface="Calibri" panose="020F0502020204030204" pitchFamily="34" charset="0"/>
                          <a:cs typeface="Times New Roman" panose="02020603050405020304" pitchFamily="18" charset="0"/>
                        </a:rPr>
                        <a:t>Phạm Bạch Dương</a:t>
                      </a:r>
                      <a:endParaRPr lang="en-V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tc>
                <a:extLst>
                  <a:ext uri="{0D108BD9-81ED-4DB2-BD59-A6C34878D82A}">
                    <a16:rowId xmlns:a16="http://schemas.microsoft.com/office/drawing/2014/main" val="2770083039"/>
                  </a:ext>
                </a:extLst>
              </a:tr>
            </a:tbl>
          </a:graphicData>
        </a:graphic>
      </p:graphicFrame>
      <p:pic>
        <p:nvPicPr>
          <p:cNvPr id="95" name="Picture 94">
            <a:extLst>
              <a:ext uri="{FF2B5EF4-FFF2-40B4-BE49-F238E27FC236}">
                <a16:creationId xmlns:a16="http://schemas.microsoft.com/office/drawing/2014/main" id="{39DDA70E-606A-514C-BD8A-86E4EF22AF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91726" y="5108948"/>
            <a:ext cx="370562" cy="346808"/>
          </a:xfrm>
          <a:prstGeom prst="rect">
            <a:avLst/>
          </a:prstGeom>
        </p:spPr>
      </p:pic>
      <p:pic>
        <p:nvPicPr>
          <p:cNvPr id="96" name="Picture 95">
            <a:extLst>
              <a:ext uri="{FF2B5EF4-FFF2-40B4-BE49-F238E27FC236}">
                <a16:creationId xmlns:a16="http://schemas.microsoft.com/office/drawing/2014/main" id="{FB926737-3B42-9544-B46E-7E5510E401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03295" y="4656663"/>
            <a:ext cx="370562" cy="346808"/>
          </a:xfrm>
          <a:prstGeom prst="rect">
            <a:avLst/>
          </a:prstGeom>
        </p:spPr>
      </p:pic>
      <p:pic>
        <p:nvPicPr>
          <p:cNvPr id="97" name="Picture 96">
            <a:extLst>
              <a:ext uri="{FF2B5EF4-FFF2-40B4-BE49-F238E27FC236}">
                <a16:creationId xmlns:a16="http://schemas.microsoft.com/office/drawing/2014/main" id="{DE55408E-5FBE-DF41-ABCB-16A9A4BC3B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26434" y="4199022"/>
            <a:ext cx="370562" cy="346808"/>
          </a:xfrm>
          <a:prstGeom prst="rect">
            <a:avLst/>
          </a:prstGeom>
        </p:spPr>
      </p:pic>
      <p:pic>
        <p:nvPicPr>
          <p:cNvPr id="98" name="Picture 97">
            <a:extLst>
              <a:ext uri="{FF2B5EF4-FFF2-40B4-BE49-F238E27FC236}">
                <a16:creationId xmlns:a16="http://schemas.microsoft.com/office/drawing/2014/main" id="{7F9E7AC4-32B2-FE4B-AD1A-21C92C06B1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92684" y="3743908"/>
            <a:ext cx="370562" cy="346808"/>
          </a:xfrm>
          <a:prstGeom prst="rect">
            <a:avLst/>
          </a:prstGeom>
        </p:spPr>
      </p:pic>
      <p:pic>
        <p:nvPicPr>
          <p:cNvPr id="99" name="Picture 98">
            <a:extLst>
              <a:ext uri="{FF2B5EF4-FFF2-40B4-BE49-F238E27FC236}">
                <a16:creationId xmlns:a16="http://schemas.microsoft.com/office/drawing/2014/main" id="{A0FACC56-72A2-1B46-B093-0735AC1878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03295" y="3285670"/>
            <a:ext cx="370562" cy="346808"/>
          </a:xfrm>
          <a:prstGeom prst="rect">
            <a:avLst/>
          </a:prstGeom>
        </p:spPr>
      </p:pic>
      <p:pic>
        <p:nvPicPr>
          <p:cNvPr id="100" name="Picture 99">
            <a:extLst>
              <a:ext uri="{FF2B5EF4-FFF2-40B4-BE49-F238E27FC236}">
                <a16:creationId xmlns:a16="http://schemas.microsoft.com/office/drawing/2014/main" id="{4C8BD197-4172-5C40-88F8-793037493E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03295" y="1909385"/>
            <a:ext cx="370562" cy="346808"/>
          </a:xfrm>
          <a:prstGeom prst="rect">
            <a:avLst/>
          </a:prstGeom>
        </p:spPr>
      </p:pic>
      <p:pic>
        <p:nvPicPr>
          <p:cNvPr id="101" name="Picture 100">
            <a:extLst>
              <a:ext uri="{FF2B5EF4-FFF2-40B4-BE49-F238E27FC236}">
                <a16:creationId xmlns:a16="http://schemas.microsoft.com/office/drawing/2014/main" id="{5297D5B3-EAF9-784F-A7C2-0248A9389D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03295" y="1151355"/>
            <a:ext cx="370562" cy="346808"/>
          </a:xfrm>
          <a:prstGeom prst="rect">
            <a:avLst/>
          </a:prstGeom>
        </p:spPr>
      </p:pic>
      <p:pic>
        <p:nvPicPr>
          <p:cNvPr id="102" name="Picture 101">
            <a:extLst>
              <a:ext uri="{FF2B5EF4-FFF2-40B4-BE49-F238E27FC236}">
                <a16:creationId xmlns:a16="http://schemas.microsoft.com/office/drawing/2014/main" id="{767836BC-E3FA-044F-BDAB-C59B63B9A9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07103" y="918188"/>
            <a:ext cx="370562" cy="346808"/>
          </a:xfrm>
          <a:prstGeom prst="rect">
            <a:avLst/>
          </a:prstGeom>
        </p:spPr>
      </p:pic>
      <p:pic>
        <p:nvPicPr>
          <p:cNvPr id="103" name="Picture 102">
            <a:extLst>
              <a:ext uri="{FF2B5EF4-FFF2-40B4-BE49-F238E27FC236}">
                <a16:creationId xmlns:a16="http://schemas.microsoft.com/office/drawing/2014/main" id="{F4383D0A-FD77-A641-9B66-F3E6D4DF6E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97456" y="3957380"/>
            <a:ext cx="370562" cy="346808"/>
          </a:xfrm>
          <a:prstGeom prst="rect">
            <a:avLst/>
          </a:prstGeom>
        </p:spPr>
      </p:pic>
      <p:pic>
        <p:nvPicPr>
          <p:cNvPr id="104" name="Picture 103">
            <a:extLst>
              <a:ext uri="{FF2B5EF4-FFF2-40B4-BE49-F238E27FC236}">
                <a16:creationId xmlns:a16="http://schemas.microsoft.com/office/drawing/2014/main" id="{A6CF964C-C88E-E344-873F-13FDC3EA99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97456" y="3188534"/>
            <a:ext cx="370562" cy="346808"/>
          </a:xfrm>
          <a:prstGeom prst="rect">
            <a:avLst/>
          </a:prstGeom>
        </p:spPr>
      </p:pic>
      <p:pic>
        <p:nvPicPr>
          <p:cNvPr id="105" name="Picture 104">
            <a:extLst>
              <a:ext uri="{FF2B5EF4-FFF2-40B4-BE49-F238E27FC236}">
                <a16:creationId xmlns:a16="http://schemas.microsoft.com/office/drawing/2014/main" id="{F27D6247-84D9-2043-BEA2-FD1327B24F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1735" y="2837119"/>
            <a:ext cx="370562" cy="346808"/>
          </a:xfrm>
          <a:prstGeom prst="rect">
            <a:avLst/>
          </a:prstGeom>
        </p:spPr>
      </p:pic>
      <p:pic>
        <p:nvPicPr>
          <p:cNvPr id="106" name="Picture 105">
            <a:extLst>
              <a:ext uri="{FF2B5EF4-FFF2-40B4-BE49-F238E27FC236}">
                <a16:creationId xmlns:a16="http://schemas.microsoft.com/office/drawing/2014/main" id="{0442CFE7-2180-624A-A7DE-FF2BD80ED1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99078" y="2029783"/>
            <a:ext cx="370562" cy="346808"/>
          </a:xfrm>
          <a:prstGeom prst="rect">
            <a:avLst/>
          </a:prstGeom>
        </p:spPr>
      </p:pic>
      <p:pic>
        <p:nvPicPr>
          <p:cNvPr id="107" name="Picture 106">
            <a:extLst>
              <a:ext uri="{FF2B5EF4-FFF2-40B4-BE49-F238E27FC236}">
                <a16:creationId xmlns:a16="http://schemas.microsoft.com/office/drawing/2014/main" id="{BDC33A85-B8CB-5C45-B50E-EBD39F7668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94533" y="2419974"/>
            <a:ext cx="370562" cy="346808"/>
          </a:xfrm>
          <a:prstGeom prst="rect">
            <a:avLst/>
          </a:prstGeom>
        </p:spPr>
      </p:pic>
      <p:pic>
        <p:nvPicPr>
          <p:cNvPr id="108" name="Picture 107">
            <a:extLst>
              <a:ext uri="{FF2B5EF4-FFF2-40B4-BE49-F238E27FC236}">
                <a16:creationId xmlns:a16="http://schemas.microsoft.com/office/drawing/2014/main" id="{33F2CA13-5E83-EE48-9B21-55A2402FED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1735" y="1646186"/>
            <a:ext cx="370562" cy="346808"/>
          </a:xfrm>
          <a:prstGeom prst="rect">
            <a:avLst/>
          </a:prstGeom>
        </p:spPr>
      </p:pic>
      <p:pic>
        <p:nvPicPr>
          <p:cNvPr id="109" name="Picture 108">
            <a:extLst>
              <a:ext uri="{FF2B5EF4-FFF2-40B4-BE49-F238E27FC236}">
                <a16:creationId xmlns:a16="http://schemas.microsoft.com/office/drawing/2014/main" id="{128758A7-FD88-064E-AAE3-042FC398C0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69035" y="514224"/>
            <a:ext cx="370562" cy="346808"/>
          </a:xfrm>
          <a:prstGeom prst="rect">
            <a:avLst/>
          </a:prstGeom>
        </p:spPr>
      </p:pic>
      <p:pic>
        <p:nvPicPr>
          <p:cNvPr id="110" name="Picture 109">
            <a:extLst>
              <a:ext uri="{FF2B5EF4-FFF2-40B4-BE49-F238E27FC236}">
                <a16:creationId xmlns:a16="http://schemas.microsoft.com/office/drawing/2014/main" id="{E33E846F-45AA-814F-ABFC-2FB323AF0B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3124" y="926276"/>
            <a:ext cx="370562" cy="346808"/>
          </a:xfrm>
          <a:prstGeom prst="rect">
            <a:avLst/>
          </a:prstGeom>
        </p:spPr>
      </p:pic>
      <p:pic>
        <p:nvPicPr>
          <p:cNvPr id="111" name="Picture 110">
            <a:extLst>
              <a:ext uri="{FF2B5EF4-FFF2-40B4-BE49-F238E27FC236}">
                <a16:creationId xmlns:a16="http://schemas.microsoft.com/office/drawing/2014/main" id="{E8857632-530A-9D49-A303-48967BB613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67014" y="1258328"/>
            <a:ext cx="370562" cy="346808"/>
          </a:xfrm>
          <a:prstGeom prst="rect">
            <a:avLst/>
          </a:prstGeom>
        </p:spPr>
      </p:pic>
      <p:pic>
        <p:nvPicPr>
          <p:cNvPr id="112" name="Picture 111">
            <a:extLst>
              <a:ext uri="{FF2B5EF4-FFF2-40B4-BE49-F238E27FC236}">
                <a16:creationId xmlns:a16="http://schemas.microsoft.com/office/drawing/2014/main" id="{CB29AD0F-4B3B-1745-A14E-12228EE138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78303" y="5201619"/>
            <a:ext cx="370562" cy="346808"/>
          </a:xfrm>
          <a:prstGeom prst="rect">
            <a:avLst/>
          </a:prstGeom>
        </p:spPr>
      </p:pic>
      <p:pic>
        <p:nvPicPr>
          <p:cNvPr id="113" name="Picture 112">
            <a:extLst>
              <a:ext uri="{FF2B5EF4-FFF2-40B4-BE49-F238E27FC236}">
                <a16:creationId xmlns:a16="http://schemas.microsoft.com/office/drawing/2014/main" id="{1C4CF64D-6287-3A43-A790-EB9CA7DB23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1332" y="1387334"/>
            <a:ext cx="370562" cy="346808"/>
          </a:xfrm>
          <a:prstGeom prst="rect">
            <a:avLst/>
          </a:prstGeom>
        </p:spPr>
      </p:pic>
      <p:pic>
        <p:nvPicPr>
          <p:cNvPr id="114" name="Picture 113">
            <a:extLst>
              <a:ext uri="{FF2B5EF4-FFF2-40B4-BE49-F238E27FC236}">
                <a16:creationId xmlns:a16="http://schemas.microsoft.com/office/drawing/2014/main" id="{5979F573-F496-DD4E-BBEB-B0CAA71865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4026" y="1766387"/>
            <a:ext cx="370562" cy="346808"/>
          </a:xfrm>
          <a:prstGeom prst="rect">
            <a:avLst/>
          </a:prstGeom>
        </p:spPr>
      </p:pic>
      <p:pic>
        <p:nvPicPr>
          <p:cNvPr id="115" name="Picture 114">
            <a:extLst>
              <a:ext uri="{FF2B5EF4-FFF2-40B4-BE49-F238E27FC236}">
                <a16:creationId xmlns:a16="http://schemas.microsoft.com/office/drawing/2014/main" id="{B55FC024-89CD-0E4D-B18F-3D4BFEBA68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3930" y="3611499"/>
            <a:ext cx="370562" cy="346808"/>
          </a:xfrm>
          <a:prstGeom prst="rect">
            <a:avLst/>
          </a:prstGeom>
        </p:spPr>
      </p:pic>
      <p:pic>
        <p:nvPicPr>
          <p:cNvPr id="116" name="Picture 115">
            <a:extLst>
              <a:ext uri="{FF2B5EF4-FFF2-40B4-BE49-F238E27FC236}">
                <a16:creationId xmlns:a16="http://schemas.microsoft.com/office/drawing/2014/main" id="{1A17AE7A-EACF-4D43-BCBE-35104637EE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7637" y="3162559"/>
            <a:ext cx="370562" cy="346808"/>
          </a:xfrm>
          <a:prstGeom prst="rect">
            <a:avLst/>
          </a:prstGeom>
        </p:spPr>
      </p:pic>
      <p:pic>
        <p:nvPicPr>
          <p:cNvPr id="117" name="Picture 116">
            <a:extLst>
              <a:ext uri="{FF2B5EF4-FFF2-40B4-BE49-F238E27FC236}">
                <a16:creationId xmlns:a16="http://schemas.microsoft.com/office/drawing/2014/main" id="{706FA679-2BDC-8149-8F49-CEBBC8919D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4214" y="2715532"/>
            <a:ext cx="370562" cy="346808"/>
          </a:xfrm>
          <a:prstGeom prst="rect">
            <a:avLst/>
          </a:prstGeom>
        </p:spPr>
      </p:pic>
      <p:pic>
        <p:nvPicPr>
          <p:cNvPr id="118" name="Picture 117">
            <a:extLst>
              <a:ext uri="{FF2B5EF4-FFF2-40B4-BE49-F238E27FC236}">
                <a16:creationId xmlns:a16="http://schemas.microsoft.com/office/drawing/2014/main" id="{B69AC843-03DF-F740-BC2D-4BE55446DB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1332" y="2243616"/>
            <a:ext cx="370562" cy="346808"/>
          </a:xfrm>
          <a:prstGeom prst="rect">
            <a:avLst/>
          </a:prstGeom>
        </p:spPr>
      </p:pic>
      <p:pic>
        <p:nvPicPr>
          <p:cNvPr id="119" name="Picture 118">
            <a:extLst>
              <a:ext uri="{FF2B5EF4-FFF2-40B4-BE49-F238E27FC236}">
                <a16:creationId xmlns:a16="http://schemas.microsoft.com/office/drawing/2014/main" id="{7DA591CB-42E1-284B-B2C9-056A3C0CF6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2257" y="5375664"/>
            <a:ext cx="370562" cy="346808"/>
          </a:xfrm>
          <a:prstGeom prst="rect">
            <a:avLst/>
          </a:prstGeom>
        </p:spPr>
      </p:pic>
      <p:pic>
        <p:nvPicPr>
          <p:cNvPr id="120" name="Picture 119">
            <a:extLst>
              <a:ext uri="{FF2B5EF4-FFF2-40B4-BE49-F238E27FC236}">
                <a16:creationId xmlns:a16="http://schemas.microsoft.com/office/drawing/2014/main" id="{12A2D405-52DC-B047-9F6E-A3346C02C7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8037" y="4920260"/>
            <a:ext cx="370562" cy="346808"/>
          </a:xfrm>
          <a:prstGeom prst="rect">
            <a:avLst/>
          </a:prstGeom>
        </p:spPr>
      </p:pic>
      <p:pic>
        <p:nvPicPr>
          <p:cNvPr id="121" name="Picture 120">
            <a:extLst>
              <a:ext uri="{FF2B5EF4-FFF2-40B4-BE49-F238E27FC236}">
                <a16:creationId xmlns:a16="http://schemas.microsoft.com/office/drawing/2014/main" id="{1F1570B0-5804-4844-9374-684BF45EA3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2257" y="4486875"/>
            <a:ext cx="370562" cy="346808"/>
          </a:xfrm>
          <a:prstGeom prst="rect">
            <a:avLst/>
          </a:prstGeom>
        </p:spPr>
      </p:pic>
      <p:pic>
        <p:nvPicPr>
          <p:cNvPr id="122" name="Picture 121">
            <a:extLst>
              <a:ext uri="{FF2B5EF4-FFF2-40B4-BE49-F238E27FC236}">
                <a16:creationId xmlns:a16="http://schemas.microsoft.com/office/drawing/2014/main" id="{5D4EC41E-7DF3-7141-B297-7827551467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2087" y="4056381"/>
            <a:ext cx="370562" cy="346808"/>
          </a:xfrm>
          <a:prstGeom prst="rect">
            <a:avLst/>
          </a:prstGeom>
        </p:spPr>
      </p:pic>
      <p:pic>
        <p:nvPicPr>
          <p:cNvPr id="123" name="Picture 122">
            <a:extLst>
              <a:ext uri="{FF2B5EF4-FFF2-40B4-BE49-F238E27FC236}">
                <a16:creationId xmlns:a16="http://schemas.microsoft.com/office/drawing/2014/main" id="{C5824F5E-2D40-C846-961A-2A0748EBF9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7306" y="1815067"/>
            <a:ext cx="370562" cy="346808"/>
          </a:xfrm>
          <a:prstGeom prst="rect">
            <a:avLst/>
          </a:prstGeom>
        </p:spPr>
      </p:pic>
      <p:pic>
        <p:nvPicPr>
          <p:cNvPr id="124" name="Picture 123">
            <a:extLst>
              <a:ext uri="{FF2B5EF4-FFF2-40B4-BE49-F238E27FC236}">
                <a16:creationId xmlns:a16="http://schemas.microsoft.com/office/drawing/2014/main" id="{54C4DF27-82FA-EB4B-817C-D96E3B0520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1332" y="6282447"/>
            <a:ext cx="370562" cy="346808"/>
          </a:xfrm>
          <a:prstGeom prst="rect">
            <a:avLst/>
          </a:prstGeom>
        </p:spPr>
      </p:pic>
      <p:pic>
        <p:nvPicPr>
          <p:cNvPr id="125" name="Picture 124">
            <a:extLst>
              <a:ext uri="{FF2B5EF4-FFF2-40B4-BE49-F238E27FC236}">
                <a16:creationId xmlns:a16="http://schemas.microsoft.com/office/drawing/2014/main" id="{CAB4C864-2573-A448-B0E7-B4DAEE6979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23296" y="6019208"/>
            <a:ext cx="370562" cy="346808"/>
          </a:xfrm>
          <a:prstGeom prst="rect">
            <a:avLst/>
          </a:prstGeom>
        </p:spPr>
      </p:pic>
      <p:pic>
        <p:nvPicPr>
          <p:cNvPr id="126" name="Picture 125">
            <a:extLst>
              <a:ext uri="{FF2B5EF4-FFF2-40B4-BE49-F238E27FC236}">
                <a16:creationId xmlns:a16="http://schemas.microsoft.com/office/drawing/2014/main" id="{D06A22B8-1F51-6C4F-8B3E-8F3774013D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703" y="3145715"/>
            <a:ext cx="370562" cy="346808"/>
          </a:xfrm>
          <a:prstGeom prst="rect">
            <a:avLst/>
          </a:prstGeom>
        </p:spPr>
      </p:pic>
      <p:pic>
        <p:nvPicPr>
          <p:cNvPr id="127" name="Picture 126">
            <a:extLst>
              <a:ext uri="{FF2B5EF4-FFF2-40B4-BE49-F238E27FC236}">
                <a16:creationId xmlns:a16="http://schemas.microsoft.com/office/drawing/2014/main" id="{168EBB61-04F2-074B-A3DA-7D7376141B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4309" y="2708517"/>
            <a:ext cx="370562" cy="346808"/>
          </a:xfrm>
          <a:prstGeom prst="rect">
            <a:avLst/>
          </a:prstGeom>
        </p:spPr>
      </p:pic>
      <p:pic>
        <p:nvPicPr>
          <p:cNvPr id="128" name="Picture 127">
            <a:extLst>
              <a:ext uri="{FF2B5EF4-FFF2-40B4-BE49-F238E27FC236}">
                <a16:creationId xmlns:a16="http://schemas.microsoft.com/office/drawing/2014/main" id="{FA486D57-A172-F440-BCBD-53AEC936AD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3721" y="6170232"/>
            <a:ext cx="370562" cy="346808"/>
          </a:xfrm>
          <a:prstGeom prst="rect">
            <a:avLst/>
          </a:prstGeom>
        </p:spPr>
      </p:pic>
      <p:pic>
        <p:nvPicPr>
          <p:cNvPr id="129" name="Picture 128">
            <a:extLst>
              <a:ext uri="{FF2B5EF4-FFF2-40B4-BE49-F238E27FC236}">
                <a16:creationId xmlns:a16="http://schemas.microsoft.com/office/drawing/2014/main" id="{0C90ADFF-8F3C-FA4B-AD48-3E1F9FEBE1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02280" y="2210521"/>
            <a:ext cx="370562" cy="346808"/>
          </a:xfrm>
          <a:prstGeom prst="rect">
            <a:avLst/>
          </a:prstGeom>
        </p:spPr>
      </p:pic>
      <p:pic>
        <p:nvPicPr>
          <p:cNvPr id="130" name="Picture 129">
            <a:extLst>
              <a:ext uri="{FF2B5EF4-FFF2-40B4-BE49-F238E27FC236}">
                <a16:creationId xmlns:a16="http://schemas.microsoft.com/office/drawing/2014/main" id="{EB0A2E1A-4067-A34D-9E53-D149D35013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3721" y="4423312"/>
            <a:ext cx="370562" cy="346808"/>
          </a:xfrm>
          <a:prstGeom prst="rect">
            <a:avLst/>
          </a:prstGeom>
        </p:spPr>
      </p:pic>
      <p:pic>
        <p:nvPicPr>
          <p:cNvPr id="131" name="Picture 130">
            <a:extLst>
              <a:ext uri="{FF2B5EF4-FFF2-40B4-BE49-F238E27FC236}">
                <a16:creationId xmlns:a16="http://schemas.microsoft.com/office/drawing/2014/main" id="{0E8FB1DD-836D-CC40-9F06-4A08668E5F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3721" y="3992670"/>
            <a:ext cx="370562" cy="346808"/>
          </a:xfrm>
          <a:prstGeom prst="rect">
            <a:avLst/>
          </a:prstGeom>
        </p:spPr>
      </p:pic>
      <p:pic>
        <p:nvPicPr>
          <p:cNvPr id="132" name="Picture 131">
            <a:extLst>
              <a:ext uri="{FF2B5EF4-FFF2-40B4-BE49-F238E27FC236}">
                <a16:creationId xmlns:a16="http://schemas.microsoft.com/office/drawing/2014/main" id="{29FD93CC-B206-EB46-B4B6-D921500D14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346" y="3586417"/>
            <a:ext cx="370562" cy="346808"/>
          </a:xfrm>
          <a:prstGeom prst="rect">
            <a:avLst/>
          </a:prstGeom>
        </p:spPr>
      </p:pic>
      <p:pic>
        <p:nvPicPr>
          <p:cNvPr id="133" name="Picture 132">
            <a:extLst>
              <a:ext uri="{FF2B5EF4-FFF2-40B4-BE49-F238E27FC236}">
                <a16:creationId xmlns:a16="http://schemas.microsoft.com/office/drawing/2014/main" id="{739593FB-D69E-C142-B6D9-DC6D0A9C5E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6651" y="5735696"/>
            <a:ext cx="370562" cy="346808"/>
          </a:xfrm>
          <a:prstGeom prst="rect">
            <a:avLst/>
          </a:prstGeom>
        </p:spPr>
      </p:pic>
      <p:pic>
        <p:nvPicPr>
          <p:cNvPr id="134" name="Picture 133">
            <a:extLst>
              <a:ext uri="{FF2B5EF4-FFF2-40B4-BE49-F238E27FC236}">
                <a16:creationId xmlns:a16="http://schemas.microsoft.com/office/drawing/2014/main" id="{CF07D89C-E7C3-7245-877B-8B052E354A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915" y="5328939"/>
            <a:ext cx="370562" cy="346808"/>
          </a:xfrm>
          <a:prstGeom prst="rect">
            <a:avLst/>
          </a:prstGeom>
        </p:spPr>
      </p:pic>
      <p:pic>
        <p:nvPicPr>
          <p:cNvPr id="135" name="Picture 134">
            <a:extLst>
              <a:ext uri="{FF2B5EF4-FFF2-40B4-BE49-F238E27FC236}">
                <a16:creationId xmlns:a16="http://schemas.microsoft.com/office/drawing/2014/main" id="{9DDD33C8-CC17-F44E-B361-D37E5810D6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04474" y="4871609"/>
            <a:ext cx="370562" cy="346808"/>
          </a:xfrm>
          <a:prstGeom prst="rect">
            <a:avLst/>
          </a:prstGeom>
        </p:spPr>
      </p:pic>
      <p:pic>
        <p:nvPicPr>
          <p:cNvPr id="136" name="Picture 135">
            <a:extLst>
              <a:ext uri="{FF2B5EF4-FFF2-40B4-BE49-F238E27FC236}">
                <a16:creationId xmlns:a16="http://schemas.microsoft.com/office/drawing/2014/main" id="{DA54776B-798B-E347-9F19-148C2DA598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9699" y="127425"/>
            <a:ext cx="370562" cy="346808"/>
          </a:xfrm>
          <a:prstGeom prst="rect">
            <a:avLst/>
          </a:prstGeom>
        </p:spPr>
      </p:pic>
      <p:graphicFrame>
        <p:nvGraphicFramePr>
          <p:cNvPr id="137" name="Table 136">
            <a:extLst>
              <a:ext uri="{FF2B5EF4-FFF2-40B4-BE49-F238E27FC236}">
                <a16:creationId xmlns:a16="http://schemas.microsoft.com/office/drawing/2014/main" id="{9AD88D80-1936-4141-B59F-3C24B49CF7E5}"/>
              </a:ext>
            </a:extLst>
          </p:cNvPr>
          <p:cNvGraphicFramePr>
            <a:graphicFrameLocks noGrp="1"/>
          </p:cNvGraphicFramePr>
          <p:nvPr/>
        </p:nvGraphicFramePr>
        <p:xfrm>
          <a:off x="9408045" y="59766"/>
          <a:ext cx="2748657" cy="748358"/>
        </p:xfrm>
        <a:graphic>
          <a:graphicData uri="http://schemas.openxmlformats.org/drawingml/2006/table">
            <a:tbl>
              <a:tblPr firstRow="1" bandRow="1">
                <a:tableStyleId>{5C22544A-7EE6-4342-B048-85BDC9FD1C3A}</a:tableStyleId>
              </a:tblPr>
              <a:tblGrid>
                <a:gridCol w="1826012">
                  <a:extLst>
                    <a:ext uri="{9D8B030D-6E8A-4147-A177-3AD203B41FA5}">
                      <a16:colId xmlns:a16="http://schemas.microsoft.com/office/drawing/2014/main" val="1790065584"/>
                    </a:ext>
                  </a:extLst>
                </a:gridCol>
                <a:gridCol w="922645">
                  <a:extLst>
                    <a:ext uri="{9D8B030D-6E8A-4147-A177-3AD203B41FA5}">
                      <a16:colId xmlns:a16="http://schemas.microsoft.com/office/drawing/2014/main" val="2103625829"/>
                    </a:ext>
                  </a:extLst>
                </a:gridCol>
              </a:tblGrid>
              <a:tr h="374179">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Tấn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Sang</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solidFill>
                            <a:schemeClr val="tx1"/>
                          </a:solidFill>
                        </a:rPr>
                        <a:t>+1</a:t>
                      </a:r>
                    </a:p>
                  </a:txBody>
                  <a:tcPr>
                    <a:solidFill>
                      <a:schemeClr val="bg1">
                        <a:lumMod val="95000"/>
                      </a:schemeClr>
                    </a:solidFill>
                  </a:tcPr>
                </a:tc>
                <a:extLst>
                  <a:ext uri="{0D108BD9-81ED-4DB2-BD59-A6C34878D82A}">
                    <a16:rowId xmlns:a16="http://schemas.microsoft.com/office/drawing/2014/main" val="608471306"/>
                  </a:ext>
                </a:extLst>
              </a:tr>
              <a:tr h="374179">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Hoàng</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Lê Kim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Sơn</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p>
                  </a:txBody>
                  <a:tcPr/>
                </a:tc>
                <a:extLst>
                  <a:ext uri="{0D108BD9-81ED-4DB2-BD59-A6C34878D82A}">
                    <a16:rowId xmlns:a16="http://schemas.microsoft.com/office/drawing/2014/main" val="4080884195"/>
                  </a:ext>
                </a:extLst>
              </a:tr>
            </a:tbl>
          </a:graphicData>
        </a:graphic>
      </p:graphicFrame>
      <p:pic>
        <p:nvPicPr>
          <p:cNvPr id="138" name="Picture 137">
            <a:extLst>
              <a:ext uri="{FF2B5EF4-FFF2-40B4-BE49-F238E27FC236}">
                <a16:creationId xmlns:a16="http://schemas.microsoft.com/office/drawing/2014/main" id="{CB97AC46-1816-3B46-B09C-6ED6692D67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93010" y="105089"/>
            <a:ext cx="370562" cy="346808"/>
          </a:xfrm>
          <a:prstGeom prst="rect">
            <a:avLst/>
          </a:prstGeom>
        </p:spPr>
      </p:pic>
      <p:pic>
        <p:nvPicPr>
          <p:cNvPr id="139" name="Picture 138">
            <a:extLst>
              <a:ext uri="{FF2B5EF4-FFF2-40B4-BE49-F238E27FC236}">
                <a16:creationId xmlns:a16="http://schemas.microsoft.com/office/drawing/2014/main" id="{3AA04ADE-FD22-0C42-82AF-8A8494E9FB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07080" y="461954"/>
            <a:ext cx="370562" cy="346808"/>
          </a:xfrm>
          <a:prstGeom prst="rect">
            <a:avLst/>
          </a:prstGeom>
        </p:spPr>
      </p:pic>
      <p:pic>
        <p:nvPicPr>
          <p:cNvPr id="140" name="Picture 139">
            <a:extLst>
              <a:ext uri="{FF2B5EF4-FFF2-40B4-BE49-F238E27FC236}">
                <a16:creationId xmlns:a16="http://schemas.microsoft.com/office/drawing/2014/main" id="{B1D83271-615D-EC4B-8803-52295BB9FA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91923" y="2834186"/>
            <a:ext cx="370562" cy="346808"/>
          </a:xfrm>
          <a:prstGeom prst="rect">
            <a:avLst/>
          </a:prstGeom>
        </p:spPr>
      </p:pic>
      <p:pic>
        <p:nvPicPr>
          <p:cNvPr id="141" name="Picture 140">
            <a:extLst>
              <a:ext uri="{FF2B5EF4-FFF2-40B4-BE49-F238E27FC236}">
                <a16:creationId xmlns:a16="http://schemas.microsoft.com/office/drawing/2014/main" id="{04211E30-B6FD-2D42-A460-85678722A6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91834" y="2385077"/>
            <a:ext cx="370562" cy="346808"/>
          </a:xfrm>
          <a:prstGeom prst="rect">
            <a:avLst/>
          </a:prstGeom>
        </p:spPr>
      </p:pic>
      <p:pic>
        <p:nvPicPr>
          <p:cNvPr id="142" name="Picture 141">
            <a:extLst>
              <a:ext uri="{FF2B5EF4-FFF2-40B4-BE49-F238E27FC236}">
                <a16:creationId xmlns:a16="http://schemas.microsoft.com/office/drawing/2014/main" id="{F49EC349-24A6-8446-A1EB-3C2FACC813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01866" y="4358542"/>
            <a:ext cx="370562" cy="346808"/>
          </a:xfrm>
          <a:prstGeom prst="rect">
            <a:avLst/>
          </a:prstGeom>
        </p:spPr>
      </p:pic>
      <p:pic>
        <p:nvPicPr>
          <p:cNvPr id="143" name="Picture 142">
            <a:extLst>
              <a:ext uri="{FF2B5EF4-FFF2-40B4-BE49-F238E27FC236}">
                <a16:creationId xmlns:a16="http://schemas.microsoft.com/office/drawing/2014/main" id="{DE00081B-2BA9-9546-8411-41F79742D7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2257" y="5818739"/>
            <a:ext cx="370562" cy="346808"/>
          </a:xfrm>
          <a:prstGeom prst="rect">
            <a:avLst/>
          </a:prstGeom>
        </p:spPr>
      </p:pic>
      <p:pic>
        <p:nvPicPr>
          <p:cNvPr id="144" name="Picture 143">
            <a:extLst>
              <a:ext uri="{FF2B5EF4-FFF2-40B4-BE49-F238E27FC236}">
                <a16:creationId xmlns:a16="http://schemas.microsoft.com/office/drawing/2014/main" id="{E1F247F8-5BB5-AF48-811F-EFB134CD28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8420" y="3592960"/>
            <a:ext cx="370562" cy="346808"/>
          </a:xfrm>
          <a:prstGeom prst="rect">
            <a:avLst/>
          </a:prstGeom>
        </p:spPr>
      </p:pic>
      <p:pic>
        <p:nvPicPr>
          <p:cNvPr id="145" name="Picture 144">
            <a:extLst>
              <a:ext uri="{FF2B5EF4-FFF2-40B4-BE49-F238E27FC236}">
                <a16:creationId xmlns:a16="http://schemas.microsoft.com/office/drawing/2014/main" id="{DEC5C766-CB8E-D248-8CF0-ACD05F5A9F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9019" y="4713870"/>
            <a:ext cx="370562" cy="346808"/>
          </a:xfrm>
          <a:prstGeom prst="rect">
            <a:avLst/>
          </a:prstGeom>
        </p:spPr>
      </p:pic>
      <p:pic>
        <p:nvPicPr>
          <p:cNvPr id="146" name="Picture 145">
            <a:extLst>
              <a:ext uri="{FF2B5EF4-FFF2-40B4-BE49-F238E27FC236}">
                <a16:creationId xmlns:a16="http://schemas.microsoft.com/office/drawing/2014/main" id="{9850A024-EE66-C345-84FF-C6174A63CF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7765" y="5122644"/>
            <a:ext cx="370562" cy="346808"/>
          </a:xfrm>
          <a:prstGeom prst="rect">
            <a:avLst/>
          </a:prstGeom>
        </p:spPr>
      </p:pic>
    </p:spTree>
    <p:extLst>
      <p:ext uri="{BB962C8B-B14F-4D97-AF65-F5344CB8AC3E}">
        <p14:creationId xmlns:p14="http://schemas.microsoft.com/office/powerpoint/2010/main" val="1291891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2095500"/>
            <a:ext cx="99949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a:extLst>
              <a:ext uri="{FF2B5EF4-FFF2-40B4-BE49-F238E27FC236}">
                <a16:creationId xmlns:a16="http://schemas.microsoft.com/office/drawing/2014/main" id="{9EB9B856-2646-415A-934D-91A0328D8D4C}"/>
              </a:ext>
            </a:extLst>
          </p:cNvPr>
          <p:cNvSpPr>
            <a:spLocks noGrp="1"/>
          </p:cNvSpPr>
          <p:nvPr>
            <p:ph type="title"/>
          </p:nvPr>
        </p:nvSpPr>
        <p:spPr>
          <a:xfrm>
            <a:off x="328195" y="669540"/>
            <a:ext cx="11647906" cy="1171959"/>
          </a:xfrm>
        </p:spPr>
        <p:txBody>
          <a:bodyPr>
            <a:noAutofit/>
          </a:bodyPr>
          <a:lstStyle/>
          <a:p>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1.</a:t>
            </a:r>
            <a:r>
              <a:rPr lang="en-US" sz="4000" dirty="0">
                <a:latin typeface="Arial-Rounded" panose="020B0500000000000000" pitchFamily="34" charset="0"/>
                <a:ea typeface="Arial-Rounded" panose="020B0500000000000000" pitchFamily="34" charset="0"/>
                <a:cs typeface="Arial-Rounded" panose="020B0500000000000000" pitchFamily="34" charset="0"/>
              </a:rPr>
              <a:t> Cho </a:t>
            </a:r>
            <a:r>
              <a:rPr lang="en-US" sz="4000" dirty="0" err="1">
                <a:latin typeface="Arial-Rounded" panose="020B0500000000000000" pitchFamily="34" charset="0"/>
                <a:ea typeface="Arial-Rounded" panose="020B0500000000000000" pitchFamily="34" charset="0"/>
                <a:cs typeface="Arial-Rounded" panose="020B0500000000000000" pitchFamily="34" charset="0"/>
              </a:rPr>
              <a:t>biết</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phiếu</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sách</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dưới</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đây</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4000" dirty="0">
                <a:latin typeface="Arial-Rounded" panose="020B0500000000000000" pitchFamily="34" charset="0"/>
                <a:ea typeface="Arial-Rounded" panose="020B0500000000000000" pitchFamily="34" charset="0"/>
                <a:cs typeface="Arial-Rounded" panose="020B0500000000000000" pitchFamily="34" charset="0"/>
              </a:rPr>
              <a:t> Nam </a:t>
            </a:r>
            <a:br>
              <a:rPr lang="en-US" sz="4000" dirty="0">
                <a:latin typeface="Arial-Rounded" panose="020B0500000000000000" pitchFamily="34" charset="0"/>
                <a:ea typeface="Arial-Rounded" panose="020B0500000000000000" pitchFamily="34" charset="0"/>
                <a:cs typeface="Arial-Rounded" panose="020B0500000000000000" pitchFamily="34" charset="0"/>
              </a:rPr>
            </a:b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có</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nội</a:t>
            </a:r>
            <a:r>
              <a:rPr lang="en-US" sz="4000" dirty="0">
                <a:latin typeface="Arial-Rounded" panose="020B0500000000000000" pitchFamily="34" charset="0"/>
                <a:ea typeface="Arial-Rounded" panose="020B0500000000000000" pitchFamily="34" charset="0"/>
                <a:cs typeface="Arial-Rounded" panose="020B0500000000000000" pitchFamily="34" charset="0"/>
              </a:rPr>
              <a:t> dung </a:t>
            </a:r>
            <a:r>
              <a:rPr lang="en-US" sz="4000" dirty="0" err="1">
                <a:latin typeface="Arial-Rounded" panose="020B0500000000000000" pitchFamily="34" charset="0"/>
                <a:ea typeface="Arial-Rounded" panose="020B0500000000000000" pitchFamily="34" charset="0"/>
                <a:cs typeface="Arial-Rounded" panose="020B0500000000000000" pitchFamily="34" charset="0"/>
              </a:rPr>
              <a:t>gì</a:t>
            </a:r>
            <a:r>
              <a:rPr lang="en-US" sz="4000"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4" name="Straight Connector 3"/>
          <p:cNvCxnSpPr/>
          <p:nvPr/>
        </p:nvCxnSpPr>
        <p:spPr>
          <a:xfrm>
            <a:off x="1727200" y="4000500"/>
            <a:ext cx="1117600" cy="127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727200" y="4737100"/>
            <a:ext cx="1765300" cy="127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727200" y="5461000"/>
            <a:ext cx="2133600" cy="127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727200" y="6210300"/>
            <a:ext cx="4292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854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1000"/>
                                        <p:tgtEl>
                                          <p:spTgt spid="13"/>
                                        </p:tgtEl>
                                      </p:cBhvr>
                                    </p:animEffect>
                                    <p:anim calcmode="lin" valueType="num">
                                      <p:cBhvr>
                                        <p:cTn id="41" dur="1000" fill="hold"/>
                                        <p:tgtEl>
                                          <p:spTgt spid="13"/>
                                        </p:tgtEl>
                                        <p:attrNameLst>
                                          <p:attrName>ppt_x</p:attrName>
                                        </p:attrNameLst>
                                      </p:cBhvr>
                                      <p:tavLst>
                                        <p:tav tm="0">
                                          <p:val>
                                            <p:strVal val="#ppt_x"/>
                                          </p:val>
                                        </p:tav>
                                        <p:tav tm="100000">
                                          <p:val>
                                            <p:strVal val="#ppt_x"/>
                                          </p:val>
                                        </p:tav>
                                      </p:tavLst>
                                    </p:anim>
                                    <p:anim calcmode="lin" valueType="num">
                                      <p:cBhvr>
                                        <p:cTn id="4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EB9B856-2646-415A-934D-91A0328D8D4C}"/>
              </a:ext>
            </a:extLst>
          </p:cNvPr>
          <p:cNvSpPr>
            <a:spLocks noGrp="1"/>
          </p:cNvSpPr>
          <p:nvPr>
            <p:ph type="title"/>
          </p:nvPr>
        </p:nvSpPr>
        <p:spPr>
          <a:xfrm>
            <a:off x="315495" y="428240"/>
            <a:ext cx="11647906" cy="1171959"/>
          </a:xfrm>
        </p:spPr>
        <p:txBody>
          <a:bodyPr>
            <a:noAutofit/>
          </a:bodyPr>
          <a:lstStyle/>
          <a:p>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2.</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Ghi</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chép</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các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thông</a:t>
            </a:r>
            <a:r>
              <a:rPr lang="en-US" sz="4000" dirty="0">
                <a:latin typeface="Arial-Rounded" panose="020B0500000000000000" pitchFamily="34" charset="0"/>
                <a:ea typeface="Arial-Rounded" panose="020B0500000000000000" pitchFamily="34" charset="0"/>
                <a:cs typeface="Arial-Rounded" panose="020B0500000000000000" pitchFamily="34" charset="0"/>
              </a:rPr>
              <a:t> tin </a:t>
            </a:r>
            <a:r>
              <a:rPr lang="en-US" sz="4000" dirty="0" err="1">
                <a:latin typeface="Arial-Rounded" panose="020B0500000000000000" pitchFamily="34" charset="0"/>
                <a:ea typeface="Arial-Rounded" panose="020B0500000000000000" pitchFamily="34" charset="0"/>
                <a:cs typeface="Arial-Rounded" panose="020B0500000000000000" pitchFamily="34" charset="0"/>
              </a:rPr>
              <a:t>về</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cuốn</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sách</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mà</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em</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đã</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vào</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phiếu</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sách</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theo</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mẫu</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làm</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vào</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vở</a:t>
            </a:r>
            <a:r>
              <a:rPr lang="en-US" sz="40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8" name="Title 1">
            <a:extLst>
              <a:ext uri="{FF2B5EF4-FFF2-40B4-BE49-F238E27FC236}">
                <a16:creationId xmlns:a16="http://schemas.microsoft.com/office/drawing/2014/main" id="{9EB9B856-2646-415A-934D-91A0328D8D4C}"/>
              </a:ext>
            </a:extLst>
          </p:cNvPr>
          <p:cNvSpPr txBox="1">
            <a:spLocks/>
          </p:cNvSpPr>
          <p:nvPr/>
        </p:nvSpPr>
        <p:spPr>
          <a:xfrm>
            <a:off x="4252495" y="1736340"/>
            <a:ext cx="4040605" cy="117195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Phiếu</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sách</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itle 1">
            <a:extLst>
              <a:ext uri="{FF2B5EF4-FFF2-40B4-BE49-F238E27FC236}">
                <a16:creationId xmlns:a16="http://schemas.microsoft.com/office/drawing/2014/main" id="{9EB9B856-2646-415A-934D-91A0328D8D4C}"/>
              </a:ext>
            </a:extLst>
          </p:cNvPr>
          <p:cNvSpPr txBox="1">
            <a:spLocks/>
          </p:cNvSpPr>
          <p:nvPr/>
        </p:nvSpPr>
        <p:spPr>
          <a:xfrm>
            <a:off x="3033295" y="2803140"/>
            <a:ext cx="5729705" cy="5859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dirty="0" err="1">
                <a:latin typeface="Arial-Rounded" panose="020B0500000000000000" pitchFamily="34" charset="0"/>
                <a:ea typeface="Arial-Rounded" panose="020B0500000000000000" pitchFamily="34" charset="0"/>
                <a:cs typeface="Arial-Rounded" panose="020B0500000000000000" pitchFamily="34" charset="0"/>
              </a:rPr>
              <a:t>Ngày</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p>
        </p:txBody>
      </p:sp>
      <p:sp>
        <p:nvSpPr>
          <p:cNvPr id="10" name="Title 1">
            <a:extLst>
              <a:ext uri="{FF2B5EF4-FFF2-40B4-BE49-F238E27FC236}">
                <a16:creationId xmlns:a16="http://schemas.microsoft.com/office/drawing/2014/main" id="{9EB9B856-2646-415A-934D-91A0328D8D4C}"/>
              </a:ext>
            </a:extLst>
          </p:cNvPr>
          <p:cNvSpPr txBox="1">
            <a:spLocks/>
          </p:cNvSpPr>
          <p:nvPr/>
        </p:nvSpPr>
        <p:spPr>
          <a:xfrm>
            <a:off x="3033295" y="3615940"/>
            <a:ext cx="5729705" cy="5859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dirty="0" err="1">
                <a:latin typeface="Arial-Rounded" panose="020B0500000000000000" pitchFamily="34" charset="0"/>
                <a:ea typeface="Arial-Rounded" panose="020B0500000000000000" pitchFamily="34" charset="0"/>
                <a:cs typeface="Arial-Rounded" panose="020B0500000000000000" pitchFamily="34" charset="0"/>
              </a:rPr>
              <a:t>Tên</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sách</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p>
        </p:txBody>
      </p:sp>
      <p:sp>
        <p:nvSpPr>
          <p:cNvPr id="11" name="Title 1">
            <a:extLst>
              <a:ext uri="{FF2B5EF4-FFF2-40B4-BE49-F238E27FC236}">
                <a16:creationId xmlns:a16="http://schemas.microsoft.com/office/drawing/2014/main" id="{9EB9B856-2646-415A-934D-91A0328D8D4C}"/>
              </a:ext>
            </a:extLst>
          </p:cNvPr>
          <p:cNvSpPr txBox="1">
            <a:spLocks/>
          </p:cNvSpPr>
          <p:nvPr/>
        </p:nvSpPr>
        <p:spPr>
          <a:xfrm>
            <a:off x="3033295" y="4428740"/>
            <a:ext cx="5729705" cy="5859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dirty="0" err="1">
                <a:latin typeface="Arial-Rounded" panose="020B0500000000000000" pitchFamily="34" charset="0"/>
                <a:ea typeface="Arial-Rounded" panose="020B0500000000000000" pitchFamily="34" charset="0"/>
                <a:cs typeface="Arial-Rounded" panose="020B0500000000000000" pitchFamily="34" charset="0"/>
              </a:rPr>
              <a:t>Tên</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tác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giả</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p>
        </p:txBody>
      </p:sp>
      <p:sp>
        <p:nvSpPr>
          <p:cNvPr id="12" name="Title 1">
            <a:extLst>
              <a:ext uri="{FF2B5EF4-FFF2-40B4-BE49-F238E27FC236}">
                <a16:creationId xmlns:a16="http://schemas.microsoft.com/office/drawing/2014/main" id="{9EB9B856-2646-415A-934D-91A0328D8D4C}"/>
              </a:ext>
            </a:extLst>
          </p:cNvPr>
          <p:cNvSpPr txBox="1">
            <a:spLocks/>
          </p:cNvSpPr>
          <p:nvPr/>
        </p:nvSpPr>
        <p:spPr>
          <a:xfrm>
            <a:off x="3033294" y="5203440"/>
            <a:ext cx="5729705" cy="5859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dirty="0" err="1">
                <a:latin typeface="Arial-Rounded" panose="020B0500000000000000" pitchFamily="34" charset="0"/>
                <a:ea typeface="Arial-Rounded" panose="020B0500000000000000" pitchFamily="34" charset="0"/>
                <a:cs typeface="Arial-Rounded" panose="020B0500000000000000" pitchFamily="34" charset="0"/>
              </a:rPr>
              <a:t>Điều</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em</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thích</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nhất</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13" name="Picture 12">
            <a:extLst>
              <a:ext uri="{FF2B5EF4-FFF2-40B4-BE49-F238E27FC236}">
                <a16:creationId xmlns:a16="http://schemas.microsoft.com/office/drawing/2014/main" id="{8E91981B-166C-4564-A4FB-D552DE3F79B1}"/>
              </a:ext>
            </a:extLst>
          </p:cNvPr>
          <p:cNvPicPr>
            <a:picLocks noChangeAspect="1"/>
          </p:cNvPicPr>
          <p:nvPr/>
        </p:nvPicPr>
        <p:blipFill>
          <a:blip r:embed="rId2"/>
          <a:stretch>
            <a:fillRect/>
          </a:stretch>
        </p:blipFill>
        <p:spPr>
          <a:xfrm>
            <a:off x="2059457" y="1749929"/>
            <a:ext cx="8799043" cy="3278379"/>
          </a:xfrm>
          <a:prstGeom prst="rect">
            <a:avLst/>
          </a:prstGeom>
        </p:spPr>
      </p:pic>
    </p:spTree>
    <p:extLst>
      <p:ext uri="{BB962C8B-B14F-4D97-AF65-F5344CB8AC3E}">
        <p14:creationId xmlns:p14="http://schemas.microsoft.com/office/powerpoint/2010/main" val="2007673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2B0B23-EA66-084F-88DF-DEBB11B83B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520827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EB9B856-2646-415A-934D-91A0328D8D4C}"/>
              </a:ext>
            </a:extLst>
          </p:cNvPr>
          <p:cNvSpPr>
            <a:spLocks noGrp="1"/>
          </p:cNvSpPr>
          <p:nvPr>
            <p:ph type="title"/>
          </p:nvPr>
        </p:nvSpPr>
        <p:spPr>
          <a:xfrm>
            <a:off x="315494" y="313940"/>
            <a:ext cx="11876505" cy="1171959"/>
          </a:xfrm>
        </p:spPr>
        <p:txBody>
          <a:bodyPr>
            <a:noAutofit/>
          </a:bodyPr>
          <a:lstStyle/>
          <a:p>
            <a:r>
              <a:rPr lang="en-US" sz="39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3.</a:t>
            </a:r>
            <a:r>
              <a:rPr lang="en-US" sz="3900" dirty="0">
                <a:latin typeface="Arial-Rounded" panose="020B0500000000000000" pitchFamily="34" charset="0"/>
                <a:ea typeface="Arial-Rounded" panose="020B0500000000000000" pitchFamily="34" charset="0"/>
                <a:cs typeface="Arial-Rounded" panose="020B0500000000000000" pitchFamily="34" charset="0"/>
              </a:rPr>
              <a:t> </a:t>
            </a:r>
            <a:r>
              <a:rPr lang="en-US" sz="3900" dirty="0" err="1">
                <a:latin typeface="Arial-Rounded" panose="020B0500000000000000" pitchFamily="34" charset="0"/>
                <a:ea typeface="Arial-Rounded" panose="020B0500000000000000" pitchFamily="34" charset="0"/>
                <a:cs typeface="Arial-Rounded" panose="020B0500000000000000" pitchFamily="34" charset="0"/>
              </a:rPr>
              <a:t>Nói</a:t>
            </a:r>
            <a:r>
              <a:rPr lang="en-US" sz="3900" dirty="0">
                <a:latin typeface="Arial-Rounded" panose="020B0500000000000000" pitchFamily="34" charset="0"/>
                <a:ea typeface="Arial-Rounded" panose="020B0500000000000000" pitchFamily="34" charset="0"/>
                <a:cs typeface="Arial-Rounded" panose="020B0500000000000000" pitchFamily="34" charset="0"/>
              </a:rPr>
              <a:t> </a:t>
            </a:r>
            <a:r>
              <a:rPr lang="en-US" sz="3900" dirty="0" err="1">
                <a:latin typeface="Arial-Rounded" panose="020B0500000000000000" pitchFamily="34" charset="0"/>
                <a:ea typeface="Arial-Rounded" panose="020B0500000000000000" pitchFamily="34" charset="0"/>
                <a:cs typeface="Arial-Rounded" panose="020B0500000000000000" pitchFamily="34" charset="0"/>
              </a:rPr>
              <a:t>về</a:t>
            </a:r>
            <a:r>
              <a:rPr lang="en-US" sz="3900" dirty="0">
                <a:latin typeface="Arial-Rounded" panose="020B0500000000000000" pitchFamily="34" charset="0"/>
                <a:ea typeface="Arial-Rounded" panose="020B0500000000000000" pitchFamily="34" charset="0"/>
                <a:cs typeface="Arial-Rounded" panose="020B0500000000000000" pitchFamily="34" charset="0"/>
              </a:rPr>
              <a:t> </a:t>
            </a:r>
            <a:r>
              <a:rPr lang="en-US" sz="3900" dirty="0" err="1">
                <a:latin typeface="Arial-Rounded" panose="020B0500000000000000" pitchFamily="34" charset="0"/>
                <a:ea typeface="Arial-Rounded" panose="020B0500000000000000" pitchFamily="34" charset="0"/>
                <a:cs typeface="Arial-Rounded" panose="020B0500000000000000" pitchFamily="34" charset="0"/>
              </a:rPr>
              <a:t>điều</a:t>
            </a:r>
            <a:r>
              <a:rPr lang="en-US" sz="3900" dirty="0">
                <a:latin typeface="Arial-Rounded" panose="020B0500000000000000" pitchFamily="34" charset="0"/>
                <a:ea typeface="Arial-Rounded" panose="020B0500000000000000" pitchFamily="34" charset="0"/>
                <a:cs typeface="Arial-Rounded" panose="020B0500000000000000" pitchFamily="34" charset="0"/>
              </a:rPr>
              <a:t> </a:t>
            </a:r>
            <a:r>
              <a:rPr lang="en-US" sz="3900" dirty="0" err="1">
                <a:latin typeface="Arial-Rounded" panose="020B0500000000000000" pitchFamily="34" charset="0"/>
                <a:ea typeface="Arial-Rounded" panose="020B0500000000000000" pitchFamily="34" charset="0"/>
                <a:cs typeface="Arial-Rounded" panose="020B0500000000000000" pitchFamily="34" charset="0"/>
              </a:rPr>
              <a:t>em</a:t>
            </a:r>
            <a:r>
              <a:rPr lang="en-US" sz="3900" dirty="0">
                <a:latin typeface="Arial-Rounded" panose="020B0500000000000000" pitchFamily="34" charset="0"/>
                <a:ea typeface="Arial-Rounded" panose="020B0500000000000000" pitchFamily="34" charset="0"/>
                <a:cs typeface="Arial-Rounded" panose="020B0500000000000000" pitchFamily="34" charset="0"/>
              </a:rPr>
              <a:t> </a:t>
            </a:r>
            <a:r>
              <a:rPr lang="en-US" sz="3900" dirty="0" err="1">
                <a:latin typeface="Arial-Rounded" panose="020B0500000000000000" pitchFamily="34" charset="0"/>
                <a:ea typeface="Arial-Rounded" panose="020B0500000000000000" pitchFamily="34" charset="0"/>
                <a:cs typeface="Arial-Rounded" panose="020B0500000000000000" pitchFamily="34" charset="0"/>
              </a:rPr>
              <a:t>thích</a:t>
            </a:r>
            <a:r>
              <a:rPr lang="en-US" sz="3900" dirty="0">
                <a:latin typeface="Arial-Rounded" panose="020B0500000000000000" pitchFamily="34" charset="0"/>
                <a:ea typeface="Arial-Rounded" panose="020B0500000000000000" pitchFamily="34" charset="0"/>
                <a:cs typeface="Arial-Rounded" panose="020B0500000000000000" pitchFamily="34" charset="0"/>
              </a:rPr>
              <a:t> </a:t>
            </a:r>
            <a:r>
              <a:rPr lang="en-US" sz="3900" dirty="0" err="1">
                <a:latin typeface="Arial-Rounded" panose="020B0500000000000000" pitchFamily="34" charset="0"/>
                <a:ea typeface="Arial-Rounded" panose="020B0500000000000000" pitchFamily="34" charset="0"/>
                <a:cs typeface="Arial-Rounded" panose="020B0500000000000000" pitchFamily="34" charset="0"/>
              </a:rPr>
              <a:t>nhất</a:t>
            </a:r>
            <a:r>
              <a:rPr lang="en-US" sz="3900" dirty="0">
                <a:latin typeface="Arial-Rounded" panose="020B0500000000000000" pitchFamily="34" charset="0"/>
                <a:ea typeface="Arial-Rounded" panose="020B0500000000000000" pitchFamily="34" charset="0"/>
                <a:cs typeface="Arial-Rounded" panose="020B0500000000000000" pitchFamily="34" charset="0"/>
              </a:rPr>
              <a:t> </a:t>
            </a:r>
            <a:r>
              <a:rPr lang="en-US" sz="39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3900" dirty="0">
                <a:latin typeface="Arial-Rounded" panose="020B0500000000000000" pitchFamily="34" charset="0"/>
                <a:ea typeface="Arial-Rounded" panose="020B0500000000000000" pitchFamily="34" charset="0"/>
                <a:cs typeface="Arial-Rounded" panose="020B0500000000000000" pitchFamily="34" charset="0"/>
              </a:rPr>
              <a:t> </a:t>
            </a:r>
            <a:r>
              <a:rPr lang="en-US" sz="3900" dirty="0" err="1">
                <a:latin typeface="Arial-Rounded" panose="020B0500000000000000" pitchFamily="34" charset="0"/>
                <a:ea typeface="Arial-Rounded" panose="020B0500000000000000" pitchFamily="34" charset="0"/>
                <a:cs typeface="Arial-Rounded" panose="020B0500000000000000" pitchFamily="34" charset="0"/>
              </a:rPr>
              <a:t>cuốn</a:t>
            </a:r>
            <a:r>
              <a:rPr lang="en-US" sz="3900" dirty="0">
                <a:latin typeface="Arial-Rounded" panose="020B0500000000000000" pitchFamily="34" charset="0"/>
                <a:ea typeface="Arial-Rounded" panose="020B0500000000000000" pitchFamily="34" charset="0"/>
                <a:cs typeface="Arial-Rounded" panose="020B0500000000000000" pitchFamily="34" charset="0"/>
              </a:rPr>
              <a:t> </a:t>
            </a:r>
            <a:r>
              <a:rPr lang="en-US" sz="3900" dirty="0" err="1">
                <a:latin typeface="Arial-Rounded" panose="020B0500000000000000" pitchFamily="34" charset="0"/>
                <a:ea typeface="Arial-Rounded" panose="020B0500000000000000" pitchFamily="34" charset="0"/>
                <a:cs typeface="Arial-Rounded" panose="020B0500000000000000" pitchFamily="34" charset="0"/>
              </a:rPr>
              <a:t>sách</a:t>
            </a:r>
            <a:r>
              <a:rPr lang="en-US" sz="3900" dirty="0">
                <a:latin typeface="Arial-Rounded" panose="020B0500000000000000" pitchFamily="34" charset="0"/>
                <a:ea typeface="Arial-Rounded" panose="020B0500000000000000" pitchFamily="34" charset="0"/>
                <a:cs typeface="Arial-Rounded" panose="020B0500000000000000" pitchFamily="34" charset="0"/>
              </a:rPr>
              <a:t> </a:t>
            </a:r>
            <a:r>
              <a:rPr lang="en-US" sz="3900" dirty="0" err="1">
                <a:latin typeface="Arial-Rounded" panose="020B0500000000000000" pitchFamily="34" charset="0"/>
                <a:ea typeface="Arial-Rounded" panose="020B0500000000000000" pitchFamily="34" charset="0"/>
                <a:cs typeface="Arial-Rounded" panose="020B0500000000000000" pitchFamily="34" charset="0"/>
              </a:rPr>
              <a:t>đã</a:t>
            </a:r>
            <a:r>
              <a:rPr lang="en-US" sz="3900" dirty="0">
                <a:latin typeface="Arial-Rounded" panose="020B0500000000000000" pitchFamily="34" charset="0"/>
                <a:ea typeface="Arial-Rounded" panose="020B0500000000000000" pitchFamily="34" charset="0"/>
                <a:cs typeface="Arial-Rounded" panose="020B0500000000000000" pitchFamily="34" charset="0"/>
              </a:rPr>
              <a:t> </a:t>
            </a:r>
            <a:r>
              <a:rPr lang="en-US" sz="39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9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3" name="Picture 12">
            <a:extLst>
              <a:ext uri="{FF2B5EF4-FFF2-40B4-BE49-F238E27FC236}">
                <a16:creationId xmlns:a16="http://schemas.microsoft.com/office/drawing/2014/main" id="{8E91981B-166C-4564-A4FB-D552DE3F79B1}"/>
              </a:ext>
            </a:extLst>
          </p:cNvPr>
          <p:cNvPicPr>
            <a:picLocks noChangeAspect="1"/>
          </p:cNvPicPr>
          <p:nvPr/>
        </p:nvPicPr>
        <p:blipFill>
          <a:blip r:embed="rId2"/>
          <a:stretch>
            <a:fillRect/>
          </a:stretch>
        </p:blipFill>
        <p:spPr>
          <a:xfrm>
            <a:off x="1993901" y="1447801"/>
            <a:ext cx="8893290" cy="5029200"/>
          </a:xfrm>
          <a:prstGeom prst="rect">
            <a:avLst/>
          </a:prstGeom>
        </p:spPr>
      </p:pic>
    </p:spTree>
    <p:extLst>
      <p:ext uri="{BB962C8B-B14F-4D97-AF65-F5344CB8AC3E}">
        <p14:creationId xmlns:p14="http://schemas.microsoft.com/office/powerpoint/2010/main" val="2583604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3970972" y="3066708"/>
            <a:ext cx="42500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Chào tạm biệt các </a:t>
            </a:r>
            <a:r>
              <a:rPr kumimoji="0" lang="en-US" sz="5400" b="1"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5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4"/>
          <a:stretch>
            <a:fillRect/>
          </a:stretch>
        </p:blipFill>
        <p:spPr>
          <a:xfrm>
            <a:off x="4442460" y="2948940"/>
            <a:ext cx="3286125" cy="3909060"/>
          </a:xfrm>
          <a:prstGeom prst="rect">
            <a:avLst/>
          </a:prstGeom>
        </p:spPr>
      </p:pic>
    </p:spTree>
    <p:extLst>
      <p:ext uri="{BB962C8B-B14F-4D97-AF65-F5344CB8AC3E}">
        <p14:creationId xmlns:p14="http://schemas.microsoft.com/office/powerpoint/2010/main" val="4002261515"/>
      </p:ext>
    </p:extLst>
  </p:cSld>
  <p:clrMapOvr>
    <a:masterClrMapping/>
  </p:clrMapOvr>
  <p:transition>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3ACD1B-B3EA-5E44-8789-DC6EF47DD6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2866002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9B856-2646-415A-934D-91A0328D8D4C}"/>
              </a:ext>
            </a:extLst>
          </p:cNvPr>
          <p:cNvSpPr>
            <a:spLocks noGrp="1"/>
          </p:cNvSpPr>
          <p:nvPr>
            <p:ph type="title"/>
          </p:nvPr>
        </p:nvSpPr>
        <p:spPr>
          <a:xfrm>
            <a:off x="328195" y="669541"/>
            <a:ext cx="10515600" cy="778260"/>
          </a:xfrm>
        </p:spPr>
        <p:txBody>
          <a:bodyPr>
            <a:normAutofit/>
          </a:bodyPr>
          <a:lstStyle/>
          <a:p>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1.</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Kể</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tên</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các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dùng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học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tập</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em</a:t>
            </a:r>
            <a:r>
              <a:rPr lang="en-US" sz="40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0458" y="1690686"/>
            <a:ext cx="1644542" cy="2067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792466">
            <a:off x="3700463" y="2279650"/>
            <a:ext cx="3038475" cy="150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3674" y="1855787"/>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5142" y="4419599"/>
            <a:ext cx="1362075"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01875" y="4046537"/>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750" y="4260849"/>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19936" y="4510087"/>
            <a:ext cx="1733550"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72575" y="1855787"/>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6425" y="1690686"/>
            <a:ext cx="1993901" cy="1993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172575" y="4338638"/>
            <a:ext cx="2603500" cy="1885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7749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34"/>
                                        </p:tgtEl>
                                        <p:attrNameLst>
                                          <p:attrName>style.visibility</p:attrName>
                                        </p:attrNameLst>
                                      </p:cBhvr>
                                      <p:to>
                                        <p:strVal val="visible"/>
                                      </p:to>
                                    </p:set>
                                    <p:animEffect transition="in" filter="wheel(1)">
                                      <p:cBhvr>
                                        <p:cTn id="12" dur="2000"/>
                                        <p:tgtEl>
                                          <p:spTgt spid="103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wheel(1)">
                                      <p:cBhvr>
                                        <p:cTn id="17" dur="20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027"/>
                                        </p:tgtEl>
                                        <p:attrNameLst>
                                          <p:attrName>style.visibility</p:attrName>
                                        </p:attrNameLst>
                                      </p:cBhvr>
                                      <p:to>
                                        <p:strVal val="visible"/>
                                      </p:to>
                                    </p:set>
                                    <p:anim calcmode="lin" valueType="num">
                                      <p:cBhvr>
                                        <p:cTn id="22" dur="500" fill="hold"/>
                                        <p:tgtEl>
                                          <p:spTgt spid="1027"/>
                                        </p:tgtEl>
                                        <p:attrNameLst>
                                          <p:attrName>ppt_w</p:attrName>
                                        </p:attrNameLst>
                                      </p:cBhvr>
                                      <p:tavLst>
                                        <p:tav tm="0">
                                          <p:val>
                                            <p:fltVal val="0"/>
                                          </p:val>
                                        </p:tav>
                                        <p:tav tm="100000">
                                          <p:val>
                                            <p:strVal val="#ppt_w"/>
                                          </p:val>
                                        </p:tav>
                                      </p:tavLst>
                                    </p:anim>
                                    <p:anim calcmode="lin" valueType="num">
                                      <p:cBhvr>
                                        <p:cTn id="23" dur="500" fill="hold"/>
                                        <p:tgtEl>
                                          <p:spTgt spid="1027"/>
                                        </p:tgtEl>
                                        <p:attrNameLst>
                                          <p:attrName>ppt_h</p:attrName>
                                        </p:attrNameLst>
                                      </p:cBhvr>
                                      <p:tavLst>
                                        <p:tav tm="0">
                                          <p:val>
                                            <p:fltVal val="0"/>
                                          </p:val>
                                        </p:tav>
                                        <p:tav tm="100000">
                                          <p:val>
                                            <p:strVal val="#ppt_h"/>
                                          </p:val>
                                        </p:tav>
                                      </p:tavLst>
                                    </p:anim>
                                    <p:animEffect transition="in" filter="fade">
                                      <p:cBhvr>
                                        <p:cTn id="24" dur="500"/>
                                        <p:tgtEl>
                                          <p:spTgt spid="102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1028"/>
                                        </p:tgtEl>
                                        <p:attrNameLst>
                                          <p:attrName>style.visibility</p:attrName>
                                        </p:attrNameLst>
                                      </p:cBhvr>
                                      <p:to>
                                        <p:strVal val="visible"/>
                                      </p:to>
                                    </p:set>
                                    <p:anim calcmode="lin" valueType="num">
                                      <p:cBhvr>
                                        <p:cTn id="29" dur="500" fill="hold"/>
                                        <p:tgtEl>
                                          <p:spTgt spid="1028"/>
                                        </p:tgtEl>
                                        <p:attrNameLst>
                                          <p:attrName>ppt_w</p:attrName>
                                        </p:attrNameLst>
                                      </p:cBhvr>
                                      <p:tavLst>
                                        <p:tav tm="0">
                                          <p:val>
                                            <p:fltVal val="0"/>
                                          </p:val>
                                        </p:tav>
                                        <p:tav tm="100000">
                                          <p:val>
                                            <p:strVal val="#ppt_w"/>
                                          </p:val>
                                        </p:tav>
                                      </p:tavLst>
                                    </p:anim>
                                    <p:anim calcmode="lin" valueType="num">
                                      <p:cBhvr>
                                        <p:cTn id="30" dur="500" fill="hold"/>
                                        <p:tgtEl>
                                          <p:spTgt spid="1028"/>
                                        </p:tgtEl>
                                        <p:attrNameLst>
                                          <p:attrName>ppt_h</p:attrName>
                                        </p:attrNameLst>
                                      </p:cBhvr>
                                      <p:tavLst>
                                        <p:tav tm="0">
                                          <p:val>
                                            <p:fltVal val="0"/>
                                          </p:val>
                                        </p:tav>
                                        <p:tav tm="100000">
                                          <p:val>
                                            <p:strVal val="#ppt_h"/>
                                          </p:val>
                                        </p:tav>
                                      </p:tavLst>
                                    </p:anim>
                                    <p:animEffect transition="in" filter="fade">
                                      <p:cBhvr>
                                        <p:cTn id="31" dur="500"/>
                                        <p:tgtEl>
                                          <p:spTgt spid="102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1033"/>
                                        </p:tgtEl>
                                        <p:attrNameLst>
                                          <p:attrName>style.visibility</p:attrName>
                                        </p:attrNameLst>
                                      </p:cBhvr>
                                      <p:to>
                                        <p:strVal val="visible"/>
                                      </p:to>
                                    </p:set>
                                    <p:anim calcmode="lin" valueType="num">
                                      <p:cBhvr>
                                        <p:cTn id="36" dur="500" fill="hold"/>
                                        <p:tgtEl>
                                          <p:spTgt spid="1033"/>
                                        </p:tgtEl>
                                        <p:attrNameLst>
                                          <p:attrName>ppt_w</p:attrName>
                                        </p:attrNameLst>
                                      </p:cBhvr>
                                      <p:tavLst>
                                        <p:tav tm="0">
                                          <p:val>
                                            <p:fltVal val="0"/>
                                          </p:val>
                                        </p:tav>
                                        <p:tav tm="100000">
                                          <p:val>
                                            <p:strVal val="#ppt_w"/>
                                          </p:val>
                                        </p:tav>
                                      </p:tavLst>
                                    </p:anim>
                                    <p:anim calcmode="lin" valueType="num">
                                      <p:cBhvr>
                                        <p:cTn id="37" dur="500" fill="hold"/>
                                        <p:tgtEl>
                                          <p:spTgt spid="1033"/>
                                        </p:tgtEl>
                                        <p:attrNameLst>
                                          <p:attrName>ppt_h</p:attrName>
                                        </p:attrNameLst>
                                      </p:cBhvr>
                                      <p:tavLst>
                                        <p:tav tm="0">
                                          <p:val>
                                            <p:fltVal val="0"/>
                                          </p:val>
                                        </p:tav>
                                        <p:tav tm="100000">
                                          <p:val>
                                            <p:strVal val="#ppt_h"/>
                                          </p:val>
                                        </p:tav>
                                      </p:tavLst>
                                    </p:anim>
                                    <p:animEffect transition="in" filter="fade">
                                      <p:cBhvr>
                                        <p:cTn id="38" dur="500"/>
                                        <p:tgtEl>
                                          <p:spTgt spid="1033"/>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1031"/>
                                        </p:tgtEl>
                                        <p:attrNameLst>
                                          <p:attrName>style.visibility</p:attrName>
                                        </p:attrNameLst>
                                      </p:cBhvr>
                                      <p:to>
                                        <p:strVal val="visible"/>
                                      </p:to>
                                    </p:set>
                                    <p:anim calcmode="lin" valueType="num">
                                      <p:cBhvr>
                                        <p:cTn id="43" dur="500" fill="hold"/>
                                        <p:tgtEl>
                                          <p:spTgt spid="1031"/>
                                        </p:tgtEl>
                                        <p:attrNameLst>
                                          <p:attrName>ppt_w</p:attrName>
                                        </p:attrNameLst>
                                      </p:cBhvr>
                                      <p:tavLst>
                                        <p:tav tm="0">
                                          <p:val>
                                            <p:fltVal val="0"/>
                                          </p:val>
                                        </p:tav>
                                        <p:tav tm="100000">
                                          <p:val>
                                            <p:strVal val="#ppt_w"/>
                                          </p:val>
                                        </p:tav>
                                      </p:tavLst>
                                    </p:anim>
                                    <p:anim calcmode="lin" valueType="num">
                                      <p:cBhvr>
                                        <p:cTn id="44" dur="500" fill="hold"/>
                                        <p:tgtEl>
                                          <p:spTgt spid="1031"/>
                                        </p:tgtEl>
                                        <p:attrNameLst>
                                          <p:attrName>ppt_h</p:attrName>
                                        </p:attrNameLst>
                                      </p:cBhvr>
                                      <p:tavLst>
                                        <p:tav tm="0">
                                          <p:val>
                                            <p:fltVal val="0"/>
                                          </p:val>
                                        </p:tav>
                                        <p:tav tm="100000">
                                          <p:val>
                                            <p:strVal val="#ppt_h"/>
                                          </p:val>
                                        </p:tav>
                                      </p:tavLst>
                                    </p:anim>
                                    <p:animEffect transition="in" filter="fade">
                                      <p:cBhvr>
                                        <p:cTn id="45" dur="500"/>
                                        <p:tgtEl>
                                          <p:spTgt spid="1031"/>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1030"/>
                                        </p:tgtEl>
                                        <p:attrNameLst>
                                          <p:attrName>style.visibility</p:attrName>
                                        </p:attrNameLst>
                                      </p:cBhvr>
                                      <p:to>
                                        <p:strVal val="visible"/>
                                      </p:to>
                                    </p:set>
                                    <p:anim calcmode="lin" valueType="num">
                                      <p:cBhvr>
                                        <p:cTn id="50" dur="500" fill="hold"/>
                                        <p:tgtEl>
                                          <p:spTgt spid="1030"/>
                                        </p:tgtEl>
                                        <p:attrNameLst>
                                          <p:attrName>ppt_w</p:attrName>
                                        </p:attrNameLst>
                                      </p:cBhvr>
                                      <p:tavLst>
                                        <p:tav tm="0">
                                          <p:val>
                                            <p:fltVal val="0"/>
                                          </p:val>
                                        </p:tav>
                                        <p:tav tm="100000">
                                          <p:val>
                                            <p:strVal val="#ppt_w"/>
                                          </p:val>
                                        </p:tav>
                                      </p:tavLst>
                                    </p:anim>
                                    <p:anim calcmode="lin" valueType="num">
                                      <p:cBhvr>
                                        <p:cTn id="51" dur="500" fill="hold"/>
                                        <p:tgtEl>
                                          <p:spTgt spid="1030"/>
                                        </p:tgtEl>
                                        <p:attrNameLst>
                                          <p:attrName>ppt_h</p:attrName>
                                        </p:attrNameLst>
                                      </p:cBhvr>
                                      <p:tavLst>
                                        <p:tav tm="0">
                                          <p:val>
                                            <p:fltVal val="0"/>
                                          </p:val>
                                        </p:tav>
                                        <p:tav tm="100000">
                                          <p:val>
                                            <p:strVal val="#ppt_h"/>
                                          </p:val>
                                        </p:tav>
                                      </p:tavLst>
                                    </p:anim>
                                    <p:animEffect transition="in" filter="fade">
                                      <p:cBhvr>
                                        <p:cTn id="52" dur="500"/>
                                        <p:tgtEl>
                                          <p:spTgt spid="1030"/>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1029"/>
                                        </p:tgtEl>
                                        <p:attrNameLst>
                                          <p:attrName>style.visibility</p:attrName>
                                        </p:attrNameLst>
                                      </p:cBhvr>
                                      <p:to>
                                        <p:strVal val="visible"/>
                                      </p:to>
                                    </p:set>
                                    <p:anim calcmode="lin" valueType="num">
                                      <p:cBhvr>
                                        <p:cTn id="57" dur="500" fill="hold"/>
                                        <p:tgtEl>
                                          <p:spTgt spid="1029"/>
                                        </p:tgtEl>
                                        <p:attrNameLst>
                                          <p:attrName>ppt_w</p:attrName>
                                        </p:attrNameLst>
                                      </p:cBhvr>
                                      <p:tavLst>
                                        <p:tav tm="0">
                                          <p:val>
                                            <p:fltVal val="0"/>
                                          </p:val>
                                        </p:tav>
                                        <p:tav tm="100000">
                                          <p:val>
                                            <p:strVal val="#ppt_w"/>
                                          </p:val>
                                        </p:tav>
                                      </p:tavLst>
                                    </p:anim>
                                    <p:anim calcmode="lin" valueType="num">
                                      <p:cBhvr>
                                        <p:cTn id="58" dur="500" fill="hold"/>
                                        <p:tgtEl>
                                          <p:spTgt spid="1029"/>
                                        </p:tgtEl>
                                        <p:attrNameLst>
                                          <p:attrName>ppt_h</p:attrName>
                                        </p:attrNameLst>
                                      </p:cBhvr>
                                      <p:tavLst>
                                        <p:tav tm="0">
                                          <p:val>
                                            <p:fltVal val="0"/>
                                          </p:val>
                                        </p:tav>
                                        <p:tav tm="100000">
                                          <p:val>
                                            <p:strVal val="#ppt_h"/>
                                          </p:val>
                                        </p:tav>
                                      </p:tavLst>
                                    </p:anim>
                                    <p:animEffect transition="in" filter="fade">
                                      <p:cBhvr>
                                        <p:cTn id="59" dur="500"/>
                                        <p:tgtEl>
                                          <p:spTgt spid="1029"/>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nodeType="clickEffect">
                                  <p:stCondLst>
                                    <p:cond delay="0"/>
                                  </p:stCondLst>
                                  <p:childTnLst>
                                    <p:set>
                                      <p:cBhvr>
                                        <p:cTn id="63" dur="1" fill="hold">
                                          <p:stCondLst>
                                            <p:cond delay="0"/>
                                          </p:stCondLst>
                                        </p:cTn>
                                        <p:tgtEl>
                                          <p:spTgt spid="1032"/>
                                        </p:tgtEl>
                                        <p:attrNameLst>
                                          <p:attrName>style.visibility</p:attrName>
                                        </p:attrNameLst>
                                      </p:cBhvr>
                                      <p:to>
                                        <p:strVal val="visible"/>
                                      </p:to>
                                    </p:set>
                                    <p:anim calcmode="lin" valueType="num">
                                      <p:cBhvr>
                                        <p:cTn id="64" dur="500" fill="hold"/>
                                        <p:tgtEl>
                                          <p:spTgt spid="1032"/>
                                        </p:tgtEl>
                                        <p:attrNameLst>
                                          <p:attrName>ppt_w</p:attrName>
                                        </p:attrNameLst>
                                      </p:cBhvr>
                                      <p:tavLst>
                                        <p:tav tm="0">
                                          <p:val>
                                            <p:fltVal val="0"/>
                                          </p:val>
                                        </p:tav>
                                        <p:tav tm="100000">
                                          <p:val>
                                            <p:strVal val="#ppt_w"/>
                                          </p:val>
                                        </p:tav>
                                      </p:tavLst>
                                    </p:anim>
                                    <p:anim calcmode="lin" valueType="num">
                                      <p:cBhvr>
                                        <p:cTn id="65" dur="500" fill="hold"/>
                                        <p:tgtEl>
                                          <p:spTgt spid="1032"/>
                                        </p:tgtEl>
                                        <p:attrNameLst>
                                          <p:attrName>ppt_h</p:attrName>
                                        </p:attrNameLst>
                                      </p:cBhvr>
                                      <p:tavLst>
                                        <p:tav tm="0">
                                          <p:val>
                                            <p:fltVal val="0"/>
                                          </p:val>
                                        </p:tav>
                                        <p:tav tm="100000">
                                          <p:val>
                                            <p:strVal val="#ppt_h"/>
                                          </p:val>
                                        </p:tav>
                                      </p:tavLst>
                                    </p:anim>
                                    <p:animEffect transition="in" filter="fade">
                                      <p:cBhvr>
                                        <p:cTn id="66" dur="500"/>
                                        <p:tgtEl>
                                          <p:spTgt spid="1032"/>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nodeType="clickEffect">
                                  <p:stCondLst>
                                    <p:cond delay="0"/>
                                  </p:stCondLst>
                                  <p:childTnLst>
                                    <p:set>
                                      <p:cBhvr>
                                        <p:cTn id="70" dur="1" fill="hold">
                                          <p:stCondLst>
                                            <p:cond delay="0"/>
                                          </p:stCondLst>
                                        </p:cTn>
                                        <p:tgtEl>
                                          <p:spTgt spid="1035"/>
                                        </p:tgtEl>
                                        <p:attrNameLst>
                                          <p:attrName>style.visibility</p:attrName>
                                        </p:attrNameLst>
                                      </p:cBhvr>
                                      <p:to>
                                        <p:strVal val="visible"/>
                                      </p:to>
                                    </p:set>
                                    <p:anim calcmode="lin" valueType="num">
                                      <p:cBhvr>
                                        <p:cTn id="71" dur="500" fill="hold"/>
                                        <p:tgtEl>
                                          <p:spTgt spid="1035"/>
                                        </p:tgtEl>
                                        <p:attrNameLst>
                                          <p:attrName>ppt_w</p:attrName>
                                        </p:attrNameLst>
                                      </p:cBhvr>
                                      <p:tavLst>
                                        <p:tav tm="0">
                                          <p:val>
                                            <p:fltVal val="0"/>
                                          </p:val>
                                        </p:tav>
                                        <p:tav tm="100000">
                                          <p:val>
                                            <p:strVal val="#ppt_w"/>
                                          </p:val>
                                        </p:tav>
                                      </p:tavLst>
                                    </p:anim>
                                    <p:anim calcmode="lin" valueType="num">
                                      <p:cBhvr>
                                        <p:cTn id="72" dur="500" fill="hold"/>
                                        <p:tgtEl>
                                          <p:spTgt spid="1035"/>
                                        </p:tgtEl>
                                        <p:attrNameLst>
                                          <p:attrName>ppt_h</p:attrName>
                                        </p:attrNameLst>
                                      </p:cBhvr>
                                      <p:tavLst>
                                        <p:tav tm="0">
                                          <p:val>
                                            <p:fltVal val="0"/>
                                          </p:val>
                                        </p:tav>
                                        <p:tav tm="100000">
                                          <p:val>
                                            <p:strVal val="#ppt_h"/>
                                          </p:val>
                                        </p:tav>
                                      </p:tavLst>
                                    </p:anim>
                                    <p:animEffect transition="in" filter="fade">
                                      <p:cBhvr>
                                        <p:cTn id="73" dur="500"/>
                                        <p:tgtEl>
                                          <p:spTgt spid="1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067" y="3025775"/>
            <a:ext cx="2584713" cy="1641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a:extLst>
              <a:ext uri="{FF2B5EF4-FFF2-40B4-BE49-F238E27FC236}">
                <a16:creationId xmlns:a16="http://schemas.microsoft.com/office/drawing/2014/main" id="{9EB9B856-2646-415A-934D-91A0328D8D4C}"/>
              </a:ext>
            </a:extLst>
          </p:cNvPr>
          <p:cNvSpPr>
            <a:spLocks noGrp="1"/>
          </p:cNvSpPr>
          <p:nvPr>
            <p:ph type="title"/>
          </p:nvPr>
        </p:nvSpPr>
        <p:spPr>
          <a:xfrm>
            <a:off x="328195" y="415541"/>
            <a:ext cx="10515600" cy="778260"/>
          </a:xfrm>
        </p:spPr>
        <p:txBody>
          <a:bodyPr>
            <a:normAutofit fontScale="90000"/>
          </a:bodyPr>
          <a:lstStyle/>
          <a:p>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2.</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Viết</a:t>
            </a:r>
            <a:r>
              <a:rPr lang="en-US" sz="4000" dirty="0">
                <a:latin typeface="Arial-Rounded" panose="020B0500000000000000" pitchFamily="34" charset="0"/>
                <a:ea typeface="Arial-Rounded" panose="020B0500000000000000" pitchFamily="34" charset="0"/>
                <a:cs typeface="Arial-Rounded" panose="020B0500000000000000" pitchFamily="34" charset="0"/>
              </a:rPr>
              <a:t> 3 - 4 </a:t>
            </a:r>
            <a:r>
              <a:rPr lang="en-US" sz="4000" dirty="0" err="1">
                <a:latin typeface="Arial-Rounded" panose="020B0500000000000000" pitchFamily="34" charset="0"/>
                <a:ea typeface="Arial-Rounded" panose="020B0500000000000000" pitchFamily="34" charset="0"/>
                <a:cs typeface="Arial-Rounded" panose="020B0500000000000000" pitchFamily="34" charset="0"/>
              </a:rPr>
              <a:t>câu</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tả</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đồ</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dùng</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học</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tập</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em</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9683" y="1149349"/>
            <a:ext cx="215265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9288" y="3025775"/>
            <a:ext cx="2714625"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5830" y="5057775"/>
            <a:ext cx="2609850"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863" y="2827338"/>
            <a:ext cx="2657475" cy="203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p:cNvCxnSpPr/>
          <p:nvPr/>
        </p:nvCxnSpPr>
        <p:spPr>
          <a:xfrm>
            <a:off x="5749808" y="2676524"/>
            <a:ext cx="0" cy="4730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670755" y="4549775"/>
            <a:ext cx="0" cy="533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27733" y="3833813"/>
            <a:ext cx="1366955" cy="269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93933" y="3897313"/>
            <a:ext cx="1366955" cy="269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545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p:cTn id="12" dur="500" fill="hold"/>
                                        <p:tgtEl>
                                          <p:spTgt spid="2050"/>
                                        </p:tgtEl>
                                        <p:attrNameLst>
                                          <p:attrName>ppt_w</p:attrName>
                                        </p:attrNameLst>
                                      </p:cBhvr>
                                      <p:tavLst>
                                        <p:tav tm="0">
                                          <p:val>
                                            <p:fltVal val="0"/>
                                          </p:val>
                                        </p:tav>
                                        <p:tav tm="100000">
                                          <p:val>
                                            <p:strVal val="#ppt_w"/>
                                          </p:val>
                                        </p:tav>
                                      </p:tavLst>
                                    </p:anim>
                                    <p:anim calcmode="lin" valueType="num">
                                      <p:cBhvr>
                                        <p:cTn id="13" dur="500" fill="hold"/>
                                        <p:tgtEl>
                                          <p:spTgt spid="2050"/>
                                        </p:tgtEl>
                                        <p:attrNameLst>
                                          <p:attrName>ppt_h</p:attrName>
                                        </p:attrNameLst>
                                      </p:cBhvr>
                                      <p:tavLst>
                                        <p:tav tm="0">
                                          <p:val>
                                            <p:fltVal val="0"/>
                                          </p:val>
                                        </p:tav>
                                        <p:tav tm="100000">
                                          <p:val>
                                            <p:strVal val="#ppt_h"/>
                                          </p:val>
                                        </p:tav>
                                      </p:tavLst>
                                    </p:anim>
                                    <p:animEffect transition="in" filter="fade">
                                      <p:cBhvr>
                                        <p:cTn id="14" dur="5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par>
                                <p:cTn id="22" presetID="53" presetClass="entr" presetSubtype="16" fill="hold" nodeType="withEffect">
                                  <p:stCondLst>
                                    <p:cond delay="0"/>
                                  </p:stCondLst>
                                  <p:childTnLst>
                                    <p:set>
                                      <p:cBhvr>
                                        <p:cTn id="23" dur="1" fill="hold">
                                          <p:stCondLst>
                                            <p:cond delay="0"/>
                                          </p:stCondLst>
                                        </p:cTn>
                                        <p:tgtEl>
                                          <p:spTgt spid="2051"/>
                                        </p:tgtEl>
                                        <p:attrNameLst>
                                          <p:attrName>style.visibility</p:attrName>
                                        </p:attrNameLst>
                                      </p:cBhvr>
                                      <p:to>
                                        <p:strVal val="visible"/>
                                      </p:to>
                                    </p:set>
                                    <p:anim calcmode="lin" valueType="num">
                                      <p:cBhvr>
                                        <p:cTn id="24" dur="500" fill="hold"/>
                                        <p:tgtEl>
                                          <p:spTgt spid="2051"/>
                                        </p:tgtEl>
                                        <p:attrNameLst>
                                          <p:attrName>ppt_w</p:attrName>
                                        </p:attrNameLst>
                                      </p:cBhvr>
                                      <p:tavLst>
                                        <p:tav tm="0">
                                          <p:val>
                                            <p:fltVal val="0"/>
                                          </p:val>
                                        </p:tav>
                                        <p:tav tm="100000">
                                          <p:val>
                                            <p:strVal val="#ppt_w"/>
                                          </p:val>
                                        </p:tav>
                                      </p:tavLst>
                                    </p:anim>
                                    <p:anim calcmode="lin" valueType="num">
                                      <p:cBhvr>
                                        <p:cTn id="25" dur="500" fill="hold"/>
                                        <p:tgtEl>
                                          <p:spTgt spid="2051"/>
                                        </p:tgtEl>
                                        <p:attrNameLst>
                                          <p:attrName>ppt_h</p:attrName>
                                        </p:attrNameLst>
                                      </p:cBhvr>
                                      <p:tavLst>
                                        <p:tav tm="0">
                                          <p:val>
                                            <p:fltVal val="0"/>
                                          </p:val>
                                        </p:tav>
                                        <p:tav tm="100000">
                                          <p:val>
                                            <p:strVal val="#ppt_h"/>
                                          </p:val>
                                        </p:tav>
                                      </p:tavLst>
                                    </p:anim>
                                    <p:animEffect transition="in" filter="fade">
                                      <p:cBhvr>
                                        <p:cTn id="26" dur="500"/>
                                        <p:tgtEl>
                                          <p:spTgt spid="2051"/>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p:cTn id="31" dur="500" fill="hold"/>
                                        <p:tgtEl>
                                          <p:spTgt spid="18"/>
                                        </p:tgtEl>
                                        <p:attrNameLst>
                                          <p:attrName>ppt_w</p:attrName>
                                        </p:attrNameLst>
                                      </p:cBhvr>
                                      <p:tavLst>
                                        <p:tav tm="0">
                                          <p:val>
                                            <p:fltVal val="0"/>
                                          </p:val>
                                        </p:tav>
                                        <p:tav tm="100000">
                                          <p:val>
                                            <p:strVal val="#ppt_w"/>
                                          </p:val>
                                        </p:tav>
                                      </p:tavLst>
                                    </p:anim>
                                    <p:anim calcmode="lin" valueType="num">
                                      <p:cBhvr>
                                        <p:cTn id="32" dur="500" fill="hold"/>
                                        <p:tgtEl>
                                          <p:spTgt spid="18"/>
                                        </p:tgtEl>
                                        <p:attrNameLst>
                                          <p:attrName>ppt_h</p:attrName>
                                        </p:attrNameLst>
                                      </p:cBhvr>
                                      <p:tavLst>
                                        <p:tav tm="0">
                                          <p:val>
                                            <p:fltVal val="0"/>
                                          </p:val>
                                        </p:tav>
                                        <p:tav tm="100000">
                                          <p:val>
                                            <p:strVal val="#ppt_h"/>
                                          </p:val>
                                        </p:tav>
                                      </p:tavLst>
                                    </p:anim>
                                    <p:animEffect transition="in" filter="fade">
                                      <p:cBhvr>
                                        <p:cTn id="33" dur="500"/>
                                        <p:tgtEl>
                                          <p:spTgt spid="18"/>
                                        </p:tgtEl>
                                      </p:cBhvr>
                                    </p:animEffect>
                                  </p:childTnLst>
                                </p:cTn>
                              </p:par>
                              <p:par>
                                <p:cTn id="34" presetID="53" presetClass="entr" presetSubtype="16" fill="hold" nodeType="withEffect">
                                  <p:stCondLst>
                                    <p:cond delay="0"/>
                                  </p:stCondLst>
                                  <p:childTnLst>
                                    <p:set>
                                      <p:cBhvr>
                                        <p:cTn id="35" dur="1" fill="hold">
                                          <p:stCondLst>
                                            <p:cond delay="0"/>
                                          </p:stCondLst>
                                        </p:cTn>
                                        <p:tgtEl>
                                          <p:spTgt spid="2052"/>
                                        </p:tgtEl>
                                        <p:attrNameLst>
                                          <p:attrName>style.visibility</p:attrName>
                                        </p:attrNameLst>
                                      </p:cBhvr>
                                      <p:to>
                                        <p:strVal val="visible"/>
                                      </p:to>
                                    </p:set>
                                    <p:anim calcmode="lin" valueType="num">
                                      <p:cBhvr>
                                        <p:cTn id="36" dur="500" fill="hold"/>
                                        <p:tgtEl>
                                          <p:spTgt spid="2052"/>
                                        </p:tgtEl>
                                        <p:attrNameLst>
                                          <p:attrName>ppt_w</p:attrName>
                                        </p:attrNameLst>
                                      </p:cBhvr>
                                      <p:tavLst>
                                        <p:tav tm="0">
                                          <p:val>
                                            <p:fltVal val="0"/>
                                          </p:val>
                                        </p:tav>
                                        <p:tav tm="100000">
                                          <p:val>
                                            <p:strVal val="#ppt_w"/>
                                          </p:val>
                                        </p:tav>
                                      </p:tavLst>
                                    </p:anim>
                                    <p:anim calcmode="lin" valueType="num">
                                      <p:cBhvr>
                                        <p:cTn id="37" dur="500" fill="hold"/>
                                        <p:tgtEl>
                                          <p:spTgt spid="2052"/>
                                        </p:tgtEl>
                                        <p:attrNameLst>
                                          <p:attrName>ppt_h</p:attrName>
                                        </p:attrNameLst>
                                      </p:cBhvr>
                                      <p:tavLst>
                                        <p:tav tm="0">
                                          <p:val>
                                            <p:fltVal val="0"/>
                                          </p:val>
                                        </p:tav>
                                        <p:tav tm="100000">
                                          <p:val>
                                            <p:strVal val="#ppt_h"/>
                                          </p:val>
                                        </p:tav>
                                      </p:tavLst>
                                    </p:anim>
                                    <p:animEffect transition="in" filter="fade">
                                      <p:cBhvr>
                                        <p:cTn id="38" dur="500"/>
                                        <p:tgtEl>
                                          <p:spTgt spid="2052"/>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500" fill="hold"/>
                                        <p:tgtEl>
                                          <p:spTgt spid="14"/>
                                        </p:tgtEl>
                                        <p:attrNameLst>
                                          <p:attrName>ppt_w</p:attrName>
                                        </p:attrNameLst>
                                      </p:cBhvr>
                                      <p:tavLst>
                                        <p:tav tm="0">
                                          <p:val>
                                            <p:fltVal val="0"/>
                                          </p:val>
                                        </p:tav>
                                        <p:tav tm="100000">
                                          <p:val>
                                            <p:strVal val="#ppt_w"/>
                                          </p:val>
                                        </p:tav>
                                      </p:tavLst>
                                    </p:anim>
                                    <p:anim calcmode="lin" valueType="num">
                                      <p:cBhvr>
                                        <p:cTn id="44" dur="500" fill="hold"/>
                                        <p:tgtEl>
                                          <p:spTgt spid="14"/>
                                        </p:tgtEl>
                                        <p:attrNameLst>
                                          <p:attrName>ppt_h</p:attrName>
                                        </p:attrNameLst>
                                      </p:cBhvr>
                                      <p:tavLst>
                                        <p:tav tm="0">
                                          <p:val>
                                            <p:fltVal val="0"/>
                                          </p:val>
                                        </p:tav>
                                        <p:tav tm="100000">
                                          <p:val>
                                            <p:strVal val="#ppt_h"/>
                                          </p:val>
                                        </p:tav>
                                      </p:tavLst>
                                    </p:anim>
                                    <p:animEffect transition="in" filter="fade">
                                      <p:cBhvr>
                                        <p:cTn id="45" dur="500"/>
                                        <p:tgtEl>
                                          <p:spTgt spid="14"/>
                                        </p:tgtEl>
                                      </p:cBhvr>
                                    </p:animEffect>
                                  </p:childTnLst>
                                </p:cTn>
                              </p:par>
                              <p:par>
                                <p:cTn id="46" presetID="53" presetClass="entr" presetSubtype="16" fill="hold" nodeType="withEffect">
                                  <p:stCondLst>
                                    <p:cond delay="0"/>
                                  </p:stCondLst>
                                  <p:childTnLst>
                                    <p:set>
                                      <p:cBhvr>
                                        <p:cTn id="47" dur="1" fill="hold">
                                          <p:stCondLst>
                                            <p:cond delay="0"/>
                                          </p:stCondLst>
                                        </p:cTn>
                                        <p:tgtEl>
                                          <p:spTgt spid="2053"/>
                                        </p:tgtEl>
                                        <p:attrNameLst>
                                          <p:attrName>style.visibility</p:attrName>
                                        </p:attrNameLst>
                                      </p:cBhvr>
                                      <p:to>
                                        <p:strVal val="visible"/>
                                      </p:to>
                                    </p:set>
                                    <p:anim calcmode="lin" valueType="num">
                                      <p:cBhvr>
                                        <p:cTn id="48" dur="500" fill="hold"/>
                                        <p:tgtEl>
                                          <p:spTgt spid="2053"/>
                                        </p:tgtEl>
                                        <p:attrNameLst>
                                          <p:attrName>ppt_w</p:attrName>
                                        </p:attrNameLst>
                                      </p:cBhvr>
                                      <p:tavLst>
                                        <p:tav tm="0">
                                          <p:val>
                                            <p:fltVal val="0"/>
                                          </p:val>
                                        </p:tav>
                                        <p:tav tm="100000">
                                          <p:val>
                                            <p:strVal val="#ppt_w"/>
                                          </p:val>
                                        </p:tav>
                                      </p:tavLst>
                                    </p:anim>
                                    <p:anim calcmode="lin" valueType="num">
                                      <p:cBhvr>
                                        <p:cTn id="49" dur="500" fill="hold"/>
                                        <p:tgtEl>
                                          <p:spTgt spid="2053"/>
                                        </p:tgtEl>
                                        <p:attrNameLst>
                                          <p:attrName>ppt_h</p:attrName>
                                        </p:attrNameLst>
                                      </p:cBhvr>
                                      <p:tavLst>
                                        <p:tav tm="0">
                                          <p:val>
                                            <p:fltVal val="0"/>
                                          </p:val>
                                        </p:tav>
                                        <p:tav tm="100000">
                                          <p:val>
                                            <p:strVal val="#ppt_h"/>
                                          </p:val>
                                        </p:tav>
                                      </p:tavLst>
                                    </p:anim>
                                    <p:animEffect transition="in" filter="fade">
                                      <p:cBhvr>
                                        <p:cTn id="50" dur="500"/>
                                        <p:tgtEl>
                                          <p:spTgt spid="2053"/>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p:cTn id="55" dur="500" fill="hold"/>
                                        <p:tgtEl>
                                          <p:spTgt spid="21"/>
                                        </p:tgtEl>
                                        <p:attrNameLst>
                                          <p:attrName>ppt_w</p:attrName>
                                        </p:attrNameLst>
                                      </p:cBhvr>
                                      <p:tavLst>
                                        <p:tav tm="0">
                                          <p:val>
                                            <p:fltVal val="0"/>
                                          </p:val>
                                        </p:tav>
                                        <p:tav tm="100000">
                                          <p:val>
                                            <p:strVal val="#ppt_w"/>
                                          </p:val>
                                        </p:tav>
                                      </p:tavLst>
                                    </p:anim>
                                    <p:anim calcmode="lin" valueType="num">
                                      <p:cBhvr>
                                        <p:cTn id="56" dur="500" fill="hold"/>
                                        <p:tgtEl>
                                          <p:spTgt spid="21"/>
                                        </p:tgtEl>
                                        <p:attrNameLst>
                                          <p:attrName>ppt_h</p:attrName>
                                        </p:attrNameLst>
                                      </p:cBhvr>
                                      <p:tavLst>
                                        <p:tav tm="0">
                                          <p:val>
                                            <p:fltVal val="0"/>
                                          </p:val>
                                        </p:tav>
                                        <p:tav tm="100000">
                                          <p:val>
                                            <p:strVal val="#ppt_h"/>
                                          </p:val>
                                        </p:tav>
                                      </p:tavLst>
                                    </p:anim>
                                    <p:animEffect transition="in" filter="fade">
                                      <p:cBhvr>
                                        <p:cTn id="57" dur="500"/>
                                        <p:tgtEl>
                                          <p:spTgt spid="21"/>
                                        </p:tgtEl>
                                      </p:cBhvr>
                                    </p:animEffect>
                                  </p:childTnLst>
                                </p:cTn>
                              </p:par>
                              <p:par>
                                <p:cTn id="58" presetID="53" presetClass="entr" presetSubtype="16" fill="hold" nodeType="withEffect">
                                  <p:stCondLst>
                                    <p:cond delay="0"/>
                                  </p:stCondLst>
                                  <p:childTnLst>
                                    <p:set>
                                      <p:cBhvr>
                                        <p:cTn id="59" dur="1" fill="hold">
                                          <p:stCondLst>
                                            <p:cond delay="0"/>
                                          </p:stCondLst>
                                        </p:cTn>
                                        <p:tgtEl>
                                          <p:spTgt spid="2054"/>
                                        </p:tgtEl>
                                        <p:attrNameLst>
                                          <p:attrName>style.visibility</p:attrName>
                                        </p:attrNameLst>
                                      </p:cBhvr>
                                      <p:to>
                                        <p:strVal val="visible"/>
                                      </p:to>
                                    </p:set>
                                    <p:anim calcmode="lin" valueType="num">
                                      <p:cBhvr>
                                        <p:cTn id="60" dur="500" fill="hold"/>
                                        <p:tgtEl>
                                          <p:spTgt spid="2054"/>
                                        </p:tgtEl>
                                        <p:attrNameLst>
                                          <p:attrName>ppt_w</p:attrName>
                                        </p:attrNameLst>
                                      </p:cBhvr>
                                      <p:tavLst>
                                        <p:tav tm="0">
                                          <p:val>
                                            <p:fltVal val="0"/>
                                          </p:val>
                                        </p:tav>
                                        <p:tav tm="100000">
                                          <p:val>
                                            <p:strVal val="#ppt_w"/>
                                          </p:val>
                                        </p:tav>
                                      </p:tavLst>
                                    </p:anim>
                                    <p:anim calcmode="lin" valueType="num">
                                      <p:cBhvr>
                                        <p:cTn id="61" dur="500" fill="hold"/>
                                        <p:tgtEl>
                                          <p:spTgt spid="2054"/>
                                        </p:tgtEl>
                                        <p:attrNameLst>
                                          <p:attrName>ppt_h</p:attrName>
                                        </p:attrNameLst>
                                      </p:cBhvr>
                                      <p:tavLst>
                                        <p:tav tm="0">
                                          <p:val>
                                            <p:fltVal val="0"/>
                                          </p:val>
                                        </p:tav>
                                        <p:tav tm="100000">
                                          <p:val>
                                            <p:strVal val="#ppt_h"/>
                                          </p:val>
                                        </p:tav>
                                      </p:tavLst>
                                    </p:anim>
                                    <p:animEffect transition="in" filter="fade">
                                      <p:cBhvr>
                                        <p:cTn id="62"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0178" y="1053771"/>
            <a:ext cx="10599821" cy="3892861"/>
          </a:xfrm>
          <a:prstGeom prst="rect">
            <a:avLst/>
          </a:prstGeom>
        </p:spPr>
        <p:txBody>
          <a:bodyPr wrap="square">
            <a:spAutoFit/>
          </a:bodyPr>
          <a:lstStyle/>
          <a:p>
            <a:pPr>
              <a:lnSpc>
                <a:spcPct val="150000"/>
              </a:lnSpc>
            </a:pPr>
            <a:r>
              <a:rPr lang="en-US" sz="2800" dirty="0" smtClean="0">
                <a:latin typeface="Times New Roman" panose="02020603050405020304" pitchFamily="18" charset="0"/>
                <a:cs typeface="Times New Roman" panose="02020603050405020304" pitchFamily="18" charset="0"/>
              </a:rPr>
              <a:t>	</a:t>
            </a:r>
            <a:r>
              <a:rPr lang="vi-VN" sz="2800" dirty="0" smtClean="0">
                <a:latin typeface="Times New Roman" panose="02020603050405020304" pitchFamily="18" charset="0"/>
                <a:cs typeface="Times New Roman" panose="02020603050405020304" pitchFamily="18" charset="0"/>
              </a:rPr>
              <a:t>Đầu </a:t>
            </a:r>
            <a:r>
              <a:rPr lang="vi-VN" sz="2800" dirty="0">
                <a:latin typeface="Times New Roman" panose="02020603050405020304" pitchFamily="18" charset="0"/>
                <a:cs typeface="Times New Roman" panose="02020603050405020304" pitchFamily="18" charset="0"/>
              </a:rPr>
              <a:t>năm học, mẹ mua cho em một chiếc bút mực. Chiếc bút có màu vàng tươi, </a:t>
            </a:r>
            <a:r>
              <a:rPr lang="en-US" sz="2800" dirty="0" err="1" smtClean="0">
                <a:latin typeface="Times New Roman" panose="02020603050405020304" pitchFamily="18" charset="0"/>
                <a:cs typeface="Times New Roman" panose="02020603050405020304" pitchFamily="18" charset="0"/>
              </a:rPr>
              <a:t>lớp</a:t>
            </a:r>
            <a:r>
              <a:rPr lang="en-US" sz="2800" dirty="0" smtClean="0">
                <a:latin typeface="Times New Roman" panose="02020603050405020304" pitchFamily="18" charset="0"/>
                <a:cs typeface="Times New Roman" panose="02020603050405020304" pitchFamily="18" charset="0"/>
              </a:rPr>
              <a:t> </a:t>
            </a:r>
            <a:r>
              <a:rPr lang="vi-VN" sz="2800" dirty="0" smtClean="0">
                <a:latin typeface="Times New Roman" panose="02020603050405020304" pitchFamily="18" charset="0"/>
                <a:cs typeface="Times New Roman" panose="02020603050405020304" pitchFamily="18" charset="0"/>
              </a:rPr>
              <a:t>vỏ </a:t>
            </a:r>
            <a:r>
              <a:rPr lang="vi-VN" sz="2800" dirty="0">
                <a:latin typeface="Times New Roman" panose="02020603050405020304" pitchFamily="18" charset="0"/>
                <a:cs typeface="Times New Roman" panose="02020603050405020304" pitchFamily="18" charset="0"/>
              </a:rPr>
              <a:t>bên ngoài được làm bằng kim loại. Chiếc bút gồm hai bộ phận là nắp bút và thân bút. Trên nắp bút có thanh cài sáng lấp lánh. Ngòi bút có hình mũi giáo mạ </a:t>
            </a:r>
            <a:r>
              <a:rPr lang="vi-VN" sz="2800" dirty="0" smtClean="0">
                <a:latin typeface="Times New Roman" panose="02020603050405020304" pitchFamily="18" charset="0"/>
                <a:cs typeface="Times New Roman" panose="02020603050405020304" pitchFamily="18" charset="0"/>
              </a:rPr>
              <a:t>vàng</a:t>
            </a:r>
            <a:r>
              <a:rPr lang="en-US" sz="2800" dirty="0" smtClean="0">
                <a:latin typeface="Times New Roman" panose="02020603050405020304" pitchFamily="18" charset="0"/>
                <a:cs typeface="Times New Roman" panose="02020603050405020304" pitchFamily="18" charset="0"/>
              </a:rPr>
              <a:t>, n</a:t>
            </a:r>
            <a:r>
              <a:rPr lang="vi-VN" sz="2800" dirty="0" smtClean="0">
                <a:latin typeface="Times New Roman" panose="02020603050405020304" pitchFamily="18" charset="0"/>
                <a:cs typeface="Times New Roman" panose="02020603050405020304" pitchFamily="18" charset="0"/>
              </a:rPr>
              <a:t>ằm </a:t>
            </a:r>
            <a:r>
              <a:rPr lang="vi-VN" sz="2800" dirty="0">
                <a:latin typeface="Times New Roman" panose="02020603050405020304" pitchFamily="18" charset="0"/>
                <a:cs typeface="Times New Roman" panose="02020603050405020304" pitchFamily="18" charset="0"/>
              </a:rPr>
              <a:t>trong thân bút là phần ruột có ống chứa mực. Hằng ngày, em đều bơm đầy mực cho bút. Em </a:t>
            </a:r>
            <a:r>
              <a:rPr lang="vi-VN" sz="2800" dirty="0" smtClean="0">
                <a:latin typeface="Times New Roman" panose="02020603050405020304" pitchFamily="18" charset="0"/>
                <a:cs typeface="Times New Roman" panose="02020603050405020304" pitchFamily="18" charset="0"/>
              </a:rPr>
              <a:t>rất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yêu</a:t>
            </a:r>
            <a:r>
              <a:rPr lang="vi-VN" sz="2800" dirty="0" smtClean="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thích chiếc bút này.</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9536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B82EE4-B017-4645-B6EE-2ADA214A1F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3613721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287981" y="2186613"/>
            <a:ext cx="5492476" cy="2554497"/>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noProof="0" dirty="0" err="1">
                <a:solidFill>
                  <a:prstClr val="black"/>
                </a:solidFill>
                <a:latin typeface="Arial-Rounded" pitchFamily="34" charset="0"/>
                <a:ea typeface="Arial-Rounded" pitchFamily="34" charset="0"/>
                <a:cs typeface="Arial-Rounded" pitchFamily="34" charset="0"/>
              </a:rPr>
              <a:t>Đọc</a:t>
            </a:r>
            <a:r>
              <a:rPr lang="en-US" sz="8000" noProof="0" dirty="0">
                <a:solidFill>
                  <a:prstClr val="black"/>
                </a:solidFill>
                <a:latin typeface="Arial-Rounded" pitchFamily="34" charset="0"/>
                <a:ea typeface="Arial-Rounded" pitchFamily="34" charset="0"/>
                <a:cs typeface="Arial-Rounded" pitchFamily="34" charset="0"/>
              </a:rPr>
              <a:t> </a:t>
            </a:r>
            <a:r>
              <a:rPr lang="en-US" sz="8000" noProof="0" dirty="0" err="1">
                <a:solidFill>
                  <a:prstClr val="black"/>
                </a:solidFill>
                <a:latin typeface="Arial-Rounded" pitchFamily="34" charset="0"/>
                <a:ea typeface="Arial-Rounded" pitchFamily="34" charset="0"/>
                <a:cs typeface="Arial-Rounded" pitchFamily="34" charset="0"/>
              </a:rPr>
              <a:t>mở</a:t>
            </a:r>
            <a:r>
              <a:rPr lang="en-US" sz="8000" noProof="0" dirty="0">
                <a:solidFill>
                  <a:prstClr val="black"/>
                </a:solidFill>
                <a:latin typeface="Arial-Rounded" pitchFamily="34" charset="0"/>
                <a:ea typeface="Arial-Rounded" pitchFamily="34" charset="0"/>
                <a:cs typeface="Arial-Rounded" pitchFamily="34" charset="0"/>
              </a:rPr>
              <a:t> </a:t>
            </a:r>
            <a:r>
              <a:rPr lang="en-US" sz="8000" noProof="0" dirty="0" err="1">
                <a:solidFill>
                  <a:prstClr val="black"/>
                </a:solidFill>
                <a:latin typeface="Arial-Rounded" pitchFamily="34" charset="0"/>
                <a:ea typeface="Arial-Rounded" pitchFamily="34" charset="0"/>
                <a:cs typeface="Arial-Rounded" pitchFamily="34" charset="0"/>
              </a:rPr>
              <a:t>rộng</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4</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spTree>
    <p:extLst>
      <p:ext uri="{BB962C8B-B14F-4D97-AF65-F5344CB8AC3E}">
        <p14:creationId xmlns:p14="http://schemas.microsoft.com/office/powerpoint/2010/main" val="27663533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5C57BB5-50CA-E54D-A889-5BEAEE78E4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2442092009"/>
      </p:ext>
    </p:extLst>
  </p:cSld>
  <p:clrMapOvr>
    <a:masterClrMapping/>
  </p:clrMapOvr>
</p:sld>
</file>

<file path=ppt/theme/theme1.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473</TotalTime>
  <Words>574</Words>
  <Application>Microsoft Office PowerPoint</Application>
  <PresentationFormat>Widescreen</PresentationFormat>
  <Paragraphs>181</Paragraphs>
  <Slides>14</Slides>
  <Notes>3</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14</vt:i4>
      </vt:variant>
    </vt:vector>
  </HeadingPairs>
  <TitlesOfParts>
    <vt:vector size="26" baseType="lpstr">
      <vt:lpstr>Microsoft YaHei</vt:lpstr>
      <vt:lpstr>Arial</vt:lpstr>
      <vt:lpstr>Arial-Rounded</vt:lpstr>
      <vt:lpstr>Calibri</vt:lpstr>
      <vt:lpstr>Calibri Light</vt:lpstr>
      <vt:lpstr>等线</vt:lpstr>
      <vt:lpstr>黑体</vt:lpstr>
      <vt:lpstr>Times New Roman</vt:lpstr>
      <vt:lpstr>6_Office Theme</vt:lpstr>
      <vt:lpstr>1_Office 主题​​</vt:lpstr>
      <vt:lpstr>3_Office Theme</vt:lpstr>
      <vt:lpstr>Office Theme</vt:lpstr>
      <vt:lpstr>PowerPoint Presentation</vt:lpstr>
      <vt:lpstr>Chào mừng các em đến với tiết Tiếng Việt - Lớp 2</vt:lpstr>
      <vt:lpstr>PowerPoint Presentation</vt:lpstr>
      <vt:lpstr>1. Kể tên các đồ dùng học tập của em.</vt:lpstr>
      <vt:lpstr>2. Viết 3 - 4 câu tả một đồ dùng học tập của em. </vt:lpstr>
      <vt:lpstr>PowerPoint Presentation</vt:lpstr>
      <vt:lpstr>PowerPoint Presentation</vt:lpstr>
      <vt:lpstr>PowerPoint Presentation</vt:lpstr>
      <vt:lpstr>PowerPoint Presentation</vt:lpstr>
      <vt:lpstr>1. Cho biết phiếu đọc sách dưới đây của bạn Nam      có những nội dung gì.</vt:lpstr>
      <vt:lpstr>2. Ghi chép các thông tin về cuốn sách mà em đã đọc vào phiếu đọc sách theo mẫu (làm vào vở)</vt:lpstr>
      <vt:lpstr>PowerPoint Presentation</vt:lpstr>
      <vt:lpstr>3. Nói về điều em thích nhất trong cuốn sách đã đọc.</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BENR-</dc:creator>
  <cp:lastModifiedBy>admin</cp:lastModifiedBy>
  <cp:revision>60</cp:revision>
  <dcterms:created xsi:type="dcterms:W3CDTF">2021-05-25T10:05:27Z</dcterms:created>
  <dcterms:modified xsi:type="dcterms:W3CDTF">2022-10-28T01:58:04Z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