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85" r:id="rId2"/>
    <p:sldMasterId id="2147483699" r:id="rId3"/>
    <p:sldMasterId id="2147483701" r:id="rId4"/>
    <p:sldMasterId id="2147483725" r:id="rId5"/>
  </p:sldMasterIdLst>
  <p:notesMasterIdLst>
    <p:notesMasterId r:id="rId25"/>
  </p:notesMasterIdLst>
  <p:sldIdLst>
    <p:sldId id="328" r:id="rId6"/>
    <p:sldId id="417" r:id="rId7"/>
    <p:sldId id="257" r:id="rId8"/>
    <p:sldId id="310" r:id="rId9"/>
    <p:sldId id="273" r:id="rId10"/>
    <p:sldId id="308" r:id="rId11"/>
    <p:sldId id="313" r:id="rId12"/>
    <p:sldId id="293" r:id="rId13"/>
    <p:sldId id="311" r:id="rId14"/>
    <p:sldId id="315" r:id="rId15"/>
    <p:sldId id="316" r:id="rId16"/>
    <p:sldId id="317" r:id="rId17"/>
    <p:sldId id="318" r:id="rId18"/>
    <p:sldId id="319" r:id="rId19"/>
    <p:sldId id="320" r:id="rId20"/>
    <p:sldId id="321" r:id="rId21"/>
    <p:sldId id="312" r:id="rId22"/>
    <p:sldId id="309" r:id="rId23"/>
    <p:sldId id="307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4699"/>
  </p:normalViewPr>
  <p:slideViewPr>
    <p:cSldViewPr snapToGrid="0">
      <p:cViewPr varScale="1">
        <p:scale>
          <a:sx n="103" d="100"/>
          <a:sy n="103" d="100"/>
        </p:scale>
        <p:origin x="8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66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F25CAA-ED89-46F7-A4DF-AB72F87F1F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7587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62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716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0733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7185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43497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10/11/21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63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49.xml"/><Relationship Id="rId1" Type="http://schemas.openxmlformats.org/officeDocument/2006/relationships/tags" Target="../tags/tag1.xml"/><Relationship Id="rId5" Type="http://schemas.microsoft.com/office/2007/relationships/hdphoto" Target="../media/hdphoto1.wdp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486DAD-790A-5D43-A184-966DD28EC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73749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C83BDD-891C-B94C-A213-48CF37B8A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471111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2CF07A-1A63-1A4E-BB2A-7C82C4994615}"/>
              </a:ext>
            </a:extLst>
          </p:cNvPr>
          <p:cNvCxnSpPr/>
          <p:nvPr/>
        </p:nvCxnSpPr>
        <p:spPr>
          <a:xfrm>
            <a:off x="7290486" y="4176584"/>
            <a:ext cx="2545492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079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95ABCD-B6B8-0E4E-B3A4-5C545D47D4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4"/>
          <a:stretch/>
        </p:blipFill>
        <p:spPr>
          <a:xfrm>
            <a:off x="0" y="1673"/>
            <a:ext cx="12192000" cy="6856327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08E7A2BA-969E-AC47-A683-55EE42B6F7C0}"/>
              </a:ext>
            </a:extLst>
          </p:cNvPr>
          <p:cNvSpPr txBox="1"/>
          <p:nvPr/>
        </p:nvSpPr>
        <p:spPr>
          <a:xfrm>
            <a:off x="303888" y="4197271"/>
            <a:ext cx="11783337" cy="193899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Đi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một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ngày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đường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,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học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được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rất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nhiều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kiến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thức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bổ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ích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.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Câu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tục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ngữ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khuyên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chúng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ta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đi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nhiều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,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học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nhiều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,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sẽ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biết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Times" pitchFamily="2" charset="0"/>
              </a:rPr>
              <a:t>nhiều</a:t>
            </a:r>
            <a:r>
              <a:rPr lang="en-US" altLang="en-US" sz="4000" dirty="0">
                <a:solidFill>
                  <a:srgbClr val="FF0000"/>
                </a:solidFill>
                <a:latin typeface="Times" pitchFamily="2" charset="0"/>
              </a:rPr>
              <a:t>.</a:t>
            </a:r>
            <a:endParaRPr kumimoji="0" lang="en-US" altLang="en-US" sz="40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773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95ABCD-B6B8-0E4E-B3A4-5C545D47D4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4"/>
          <a:stretch/>
        </p:blipFill>
        <p:spPr>
          <a:xfrm>
            <a:off x="0" y="1673"/>
            <a:ext cx="12192000" cy="68563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D103895-06C1-FF4A-9364-D23B53E6D4F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02" b="33117"/>
          <a:stretch/>
        </p:blipFill>
        <p:spPr>
          <a:xfrm>
            <a:off x="0" y="4443412"/>
            <a:ext cx="12192000" cy="814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01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234814-46ED-0246-91C1-ED04A29BAB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64"/>
          <a:stretch/>
        </p:blipFill>
        <p:spPr>
          <a:xfrm>
            <a:off x="0" y="1673"/>
            <a:ext cx="12192000" cy="3827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062898-5087-6147-8406-6C9BFD6463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715" b="24571"/>
          <a:stretch/>
        </p:blipFill>
        <p:spPr>
          <a:xfrm>
            <a:off x="0" y="4214813"/>
            <a:ext cx="12192000" cy="87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6166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84343B-FEA1-4947-8061-4822992F42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956"/>
          <a:stretch/>
        </p:blipFill>
        <p:spPr>
          <a:xfrm>
            <a:off x="0" y="1673"/>
            <a:ext cx="12192000" cy="38416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9E52408-6838-EB40-95CB-8341805AAF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8" t="71886" r="11405" b="15608"/>
          <a:stretch/>
        </p:blipFill>
        <p:spPr>
          <a:xfrm>
            <a:off x="1000125" y="4457701"/>
            <a:ext cx="9772650" cy="85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46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E59CFE-57A4-6D4A-AB60-3320A2897D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789"/>
          <a:stretch/>
        </p:blipFill>
        <p:spPr>
          <a:xfrm>
            <a:off x="0" y="1673"/>
            <a:ext cx="12192000" cy="37845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B31059-94AD-4A46-A14F-0388EDD5950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" t="81057" r="22775" b="6020"/>
          <a:stretch/>
        </p:blipFill>
        <p:spPr>
          <a:xfrm>
            <a:off x="1671638" y="4414838"/>
            <a:ext cx="8501063" cy="88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0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C3E6628-2B24-3F4D-A725-2E869403B8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30"/>
          <a:stretch/>
        </p:blipFill>
        <p:spPr>
          <a:xfrm>
            <a:off x="0" y="1673"/>
            <a:ext cx="12192000" cy="38845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E07DFCF-30D7-194C-90B6-3561A5B83D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8" t="91063" r="14219"/>
          <a:stretch/>
        </p:blipFill>
        <p:spPr>
          <a:xfrm>
            <a:off x="642937" y="4343401"/>
            <a:ext cx="9686925" cy="612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551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3DCEE0-86C3-744F-B6B4-3ECB5508F8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348"/>
          <a:stretch/>
        </p:blipFill>
        <p:spPr>
          <a:xfrm>
            <a:off x="0" y="-114298"/>
            <a:ext cx="12192000" cy="38147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182FB5-DB57-B649-8A49-F83726029E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95" t="55905" r="35273" b="37008"/>
          <a:stretch/>
        </p:blipFill>
        <p:spPr>
          <a:xfrm>
            <a:off x="4743450" y="3814765"/>
            <a:ext cx="1771651" cy="485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1620A1E-E6CF-A94E-80F2-BB50E3CE13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7" t="62993" r="65859" b="27837"/>
          <a:stretch/>
        </p:blipFill>
        <p:spPr>
          <a:xfrm>
            <a:off x="1393032" y="4293398"/>
            <a:ext cx="2014537" cy="6286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F8D03D5-DC30-004E-A1E5-3F5562C5669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0" t="55281" r="55547" b="36590"/>
          <a:stretch/>
        </p:blipFill>
        <p:spPr>
          <a:xfrm>
            <a:off x="1543053" y="3757616"/>
            <a:ext cx="3186112" cy="5572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23B9B08-418D-B543-AF59-940962B99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9" t="64243" r="48163" b="27628"/>
          <a:stretch/>
        </p:blipFill>
        <p:spPr>
          <a:xfrm>
            <a:off x="3600451" y="4364836"/>
            <a:ext cx="1485900" cy="5572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A78A42-52DE-5A45-BAB1-7443D26CB0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0" t="71979" r="45938" b="18641"/>
          <a:stretch/>
        </p:blipFill>
        <p:spPr>
          <a:xfrm>
            <a:off x="3612357" y="4872045"/>
            <a:ext cx="1714500" cy="6429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E55FEA-E393-F24C-B028-E5C7475B5C2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4" t="83652" r="41602" b="8427"/>
          <a:stretch/>
        </p:blipFill>
        <p:spPr>
          <a:xfrm>
            <a:off x="3600451" y="5572135"/>
            <a:ext cx="2214564" cy="5429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C0982F0-65F0-BF4C-8988-4EC17DB0FF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4" t="83235" r="41602" b="8844"/>
          <a:stretch/>
        </p:blipFill>
        <p:spPr>
          <a:xfrm>
            <a:off x="4421980" y="6157931"/>
            <a:ext cx="642939" cy="5429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E612AC1-1A16-2247-AEF1-945479B446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18" t="81359" r="54140" b="9261"/>
          <a:stretch/>
        </p:blipFill>
        <p:spPr>
          <a:xfrm>
            <a:off x="3591524" y="6022192"/>
            <a:ext cx="700087" cy="64293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6EEF00-BF28-384C-B675-E8DC067A944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7" t="62993" r="65859" b="27837"/>
          <a:stretch/>
        </p:blipFill>
        <p:spPr>
          <a:xfrm>
            <a:off x="1343028" y="4886332"/>
            <a:ext cx="2014537" cy="6286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E89B3B9-B057-CC4A-9CAC-0545111AD2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7" t="62993" r="65859" b="27837"/>
          <a:stretch/>
        </p:blipFill>
        <p:spPr>
          <a:xfrm>
            <a:off x="1325173" y="5457840"/>
            <a:ext cx="2014537" cy="6286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D29F26-36B8-704F-AD94-7AAD085DD8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7" t="62993" r="65859" b="27837"/>
          <a:stretch/>
        </p:blipFill>
        <p:spPr>
          <a:xfrm>
            <a:off x="1334100" y="6072205"/>
            <a:ext cx="2014537" cy="62865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70C05FA-9C99-6D4C-9C52-B028AB4A421E}"/>
              </a:ext>
            </a:extLst>
          </p:cNvPr>
          <p:cNvSpPr/>
          <p:nvPr/>
        </p:nvSpPr>
        <p:spPr>
          <a:xfrm>
            <a:off x="5026819" y="4307686"/>
            <a:ext cx="300038" cy="621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59C5DC0-26FD-1C44-ADD2-03B6CB9D791C}"/>
              </a:ext>
            </a:extLst>
          </p:cNvPr>
          <p:cNvSpPr/>
          <p:nvPr/>
        </p:nvSpPr>
        <p:spPr>
          <a:xfrm>
            <a:off x="5279231" y="4779177"/>
            <a:ext cx="300038" cy="621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82AA185-2F91-604E-9E35-1FF36C4DEE5F}"/>
              </a:ext>
            </a:extLst>
          </p:cNvPr>
          <p:cNvSpPr/>
          <p:nvPr/>
        </p:nvSpPr>
        <p:spPr>
          <a:xfrm>
            <a:off x="5719765" y="5461410"/>
            <a:ext cx="300038" cy="621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8DE66A3-E1EF-054A-B6F1-E3AA6EAB87FC}"/>
              </a:ext>
            </a:extLst>
          </p:cNvPr>
          <p:cNvSpPr/>
          <p:nvPr/>
        </p:nvSpPr>
        <p:spPr>
          <a:xfrm>
            <a:off x="4964905" y="6172220"/>
            <a:ext cx="300038" cy="6215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45945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một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0422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Oval 6"/>
          <p:cNvSpPr/>
          <p:nvPr/>
        </p:nvSpPr>
        <p:spPr>
          <a:xfrm>
            <a:off x="180109" y="4765975"/>
            <a:ext cx="346364" cy="3602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151420" y="4765986"/>
            <a:ext cx="346364" cy="3602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1197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2159CF-4103-4BB3-8ACC-8620386BE786}"/>
              </a:ext>
            </a:extLst>
          </p:cNvPr>
          <p:cNvSpPr/>
          <p:nvPr/>
        </p:nvSpPr>
        <p:spPr>
          <a:xfrm>
            <a:off x="3941670" y="3429000"/>
            <a:ext cx="566123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cố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B2CA5D-53E5-0242-B3D8-D14827D54A55}"/>
              </a:ext>
            </a:extLst>
          </p:cNvPr>
          <p:cNvSpPr/>
          <p:nvPr/>
        </p:nvSpPr>
        <p:spPr>
          <a:xfrm>
            <a:off x="10287000" y="0"/>
            <a:ext cx="1905000" cy="1628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329830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553546"/>
              </p:ext>
            </p:extLst>
          </p:nvPr>
        </p:nvGraphicFramePr>
        <p:xfrm>
          <a:off x="6295524" y="78327"/>
          <a:ext cx="2687454" cy="5395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48541"/>
              </p:ext>
            </p:extLst>
          </p:nvPr>
        </p:nvGraphicFramePr>
        <p:xfrm>
          <a:off x="9396170" y="820357"/>
          <a:ext cx="2799342" cy="473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391481"/>
              </p:ext>
            </p:extLst>
          </p:nvPr>
        </p:nvGraphicFramePr>
        <p:xfrm>
          <a:off x="78285" y="1325276"/>
          <a:ext cx="2818099" cy="5163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687405"/>
              </p:ext>
            </p:extLst>
          </p:nvPr>
        </p:nvGraphicFramePr>
        <p:xfrm>
          <a:off x="3045406" y="1350727"/>
          <a:ext cx="2963803" cy="530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4391788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3988449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622007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3263841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658" y="2845836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059" y="1578500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624" y="1193703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549" y="831262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221" y="3919965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221" y="3174063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406" y="2784019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22" y="1932698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69" y="2332030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129" y="1572200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092" y="465319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290" y="826060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026" y="1186343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6683" y="4786105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4" y="1772969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3591714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3176510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062" y="2740011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279506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20" y="5354473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889332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979" y="4474128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006924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01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579" y="6239375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788" y="5152547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85" y="3487326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136" y="3043922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36" y="2645885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420" y="2214848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4749320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577" y="4374440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25" y="3916273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6057470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942" y="5602415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101" y="5202528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11/10.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704" y="89446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8567512"/>
              </p:ext>
            </p:extLst>
          </p:nvPr>
        </p:nvGraphicFramePr>
        <p:xfrm>
          <a:off x="9408045" y="45233"/>
          <a:ext cx="2748657" cy="74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43664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446543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400287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024049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635" y="4259727"/>
            <a:ext cx="370562" cy="346808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7C0C65E4-B9F2-C445-AD30-FD686B265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834" y="4652629"/>
            <a:ext cx="370562" cy="346808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3DF007A0-4283-534A-AF70-3F668100B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36" y="5070729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47" y="5761282"/>
            <a:ext cx="370562" cy="34680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90943D8-109A-EF40-9685-093CC9449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018" y="3497964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9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9E211EE-A62B-4D25-8775-0D260B769A7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45612" r="46939" b="16614"/>
          <a:stretch/>
        </p:blipFill>
        <p:spPr>
          <a:xfrm>
            <a:off x="410469" y="612970"/>
            <a:ext cx="11709691" cy="5426981"/>
          </a:xfrm>
          <a:prstGeom prst="rect">
            <a:avLst/>
          </a:prstGeom>
          <a:effectLst>
            <a:outerShdw blurRad="50800" dist="63500" dir="5400000" sx="102000" sy="102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E493324-4800-4DA9-B522-05EC717450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6"/>
          <a:stretch/>
        </p:blipFill>
        <p:spPr>
          <a:xfrm>
            <a:off x="6150769" y="1181686"/>
            <a:ext cx="6041231" cy="567631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7EF9BFA-8543-46D5-B23F-F5DDE8B92E6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/>
        </p:blipFill>
        <p:spPr>
          <a:xfrm>
            <a:off x="285361" y="0"/>
            <a:ext cx="3080825" cy="4575269"/>
          </a:xfrm>
          <a:prstGeom prst="rect">
            <a:avLst/>
          </a:prstGeom>
        </p:spPr>
      </p:pic>
      <p:pic>
        <p:nvPicPr>
          <p:cNvPr id="3" name="Cute_Avalanch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-609600" y="-1241425"/>
            <a:ext cx="609600" cy="609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000606" y="2065729"/>
            <a:ext cx="72275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Tập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viết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hữ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hoa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Đ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</a:t>
            </a:r>
          </a:p>
        </p:txBody>
      </p:sp>
      <p:pic>
        <p:nvPicPr>
          <p:cNvPr id="8" name="Picture 148" descr="p3012_4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649373">
            <a:off x="11173507" y="-22132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61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948" y="346365"/>
            <a:ext cx="4820487" cy="4655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1" y="5359712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hữ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viết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hoa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</a:t>
            </a:r>
            <a:r>
              <a:rPr lang="en-US" altLang="en-US" sz="36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được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viết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bằng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mấy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nét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Là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những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nét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nào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?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1323C2-1216-4BE1-B765-C7E72A64CF57}"/>
              </a:ext>
            </a:extLst>
          </p:cNvPr>
          <p:cNvSpPr txBox="1"/>
          <p:nvPr/>
        </p:nvSpPr>
        <p:spPr>
          <a:xfrm>
            <a:off x="1714717" y="5375981"/>
            <a:ext cx="9058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-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Nêu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chiều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cao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,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độ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rộng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của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chữ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viết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kumimoji="0" lang="en-US" sz="36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hoa</a:t>
            </a:r>
            <a:r>
              <a:rPr kumimoji="0" lang="en-US" sz="36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92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Đ">
            <a:hlinkClick r:id="" action="ppaction://media"/>
            <a:extLst>
              <a:ext uri="{FF2B5EF4-FFF2-40B4-BE49-F238E27FC236}">
                <a16:creationId xmlns:a16="http://schemas.microsoft.com/office/drawing/2014/main" id="{8C02E614-EC99-4911-805E-945940CB5C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4408" y="30183"/>
            <a:ext cx="10475167" cy="634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7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9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u DD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42310" y="253365"/>
            <a:ext cx="6721475" cy="5923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6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id="{2214D01F-9936-4ED3-BBE3-1BCC83970511}"/>
              </a:ext>
            </a:extLst>
          </p:cNvPr>
          <p:cNvGrpSpPr/>
          <p:nvPr/>
        </p:nvGrpSpPr>
        <p:grpSpPr>
          <a:xfrm>
            <a:off x="8855202" y="1735967"/>
            <a:ext cx="1091423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9E0CCCC3-E577-46FE-871C-98704EFD4779}"/>
              </a:ext>
            </a:extLst>
          </p:cNvPr>
          <p:cNvGrpSpPr/>
          <p:nvPr/>
        </p:nvGrpSpPr>
        <p:grpSpPr>
          <a:xfrm>
            <a:off x="5382228" y="2686386"/>
            <a:ext cx="6326442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33A43D98-DDF0-4FA5-B0CE-C004F3A58571}"/>
              </a:ext>
            </a:extLst>
          </p:cNvPr>
          <p:cNvSpPr/>
          <p:nvPr/>
        </p:nvSpPr>
        <p:spPr>
          <a:xfrm>
            <a:off x="2413613" y="1583105"/>
            <a:ext cx="54649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kumimoji="0" lang="en-US" sz="7200" b="1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E64A0C-A797-4162-8408-75F1481B4970}"/>
              </a:ext>
            </a:extLst>
          </p:cNvPr>
          <p:cNvSpPr/>
          <p:nvPr/>
        </p:nvSpPr>
        <p:spPr>
          <a:xfrm>
            <a:off x="8812214" y="0"/>
            <a:ext cx="3379786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095138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281</Words>
  <Application>Microsoft Macintosh PowerPoint</Application>
  <PresentationFormat>Widescreen</PresentationFormat>
  <Paragraphs>70</Paragraphs>
  <Slides>19</Slides>
  <Notes>5</Notes>
  <HiddenSlides>0</HiddenSlides>
  <MMClips>3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等线</vt:lpstr>
      <vt:lpstr>Microsoft YaHei</vt:lpstr>
      <vt:lpstr>Arial</vt:lpstr>
      <vt:lpstr>Arial-Rounded</vt:lpstr>
      <vt:lpstr>Calibri</vt:lpstr>
      <vt:lpstr>Calibri Light</vt:lpstr>
      <vt:lpstr>HP001 4 hàng</vt:lpstr>
      <vt:lpstr>Times</vt:lpstr>
      <vt:lpstr>Times New Roman</vt:lpstr>
      <vt:lpstr>UTM Avo</vt:lpstr>
      <vt:lpstr>1_Office Theme</vt:lpstr>
      <vt:lpstr>6_Office Theme</vt:lpstr>
      <vt:lpstr>4_Office Theme</vt:lpstr>
      <vt:lpstr>2_Office 主题​​</vt:lpstr>
      <vt:lpstr>7_Office Theme</vt:lpstr>
      <vt:lpstr>PowerPoint Presentation</vt:lpstr>
      <vt:lpstr>PowerPoint Presentation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Ngọc Bích Đỗ</cp:lastModifiedBy>
  <cp:revision>44</cp:revision>
  <dcterms:created xsi:type="dcterms:W3CDTF">2021-05-24T09:52:12Z</dcterms:created>
  <dcterms:modified xsi:type="dcterms:W3CDTF">2021-10-11T15:25:44Z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