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2" r:id="rId2"/>
    <p:sldMasterId id="2147483684" r:id="rId3"/>
    <p:sldMasterId id="2147483710" r:id="rId4"/>
    <p:sldMasterId id="2147483712" r:id="rId5"/>
    <p:sldMasterId id="2147483724" r:id="rId6"/>
  </p:sldMasterIdLst>
  <p:notesMasterIdLst>
    <p:notesMasterId r:id="rId22"/>
  </p:notesMasterIdLst>
  <p:sldIdLst>
    <p:sldId id="326" r:id="rId7"/>
    <p:sldId id="280" r:id="rId8"/>
    <p:sldId id="307" r:id="rId9"/>
    <p:sldId id="306" r:id="rId10"/>
    <p:sldId id="327" r:id="rId11"/>
    <p:sldId id="281" r:id="rId12"/>
    <p:sldId id="328" r:id="rId13"/>
    <p:sldId id="331" r:id="rId14"/>
    <p:sldId id="333" r:id="rId15"/>
    <p:sldId id="334" r:id="rId16"/>
    <p:sldId id="332" r:id="rId17"/>
    <p:sldId id="335" r:id="rId18"/>
    <p:sldId id="329" r:id="rId19"/>
    <p:sldId id="330" r:id="rId20"/>
    <p:sldId id="28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4" autoAdjust="0"/>
    <p:restoredTop sz="94462" autoAdjust="0"/>
  </p:normalViewPr>
  <p:slideViewPr>
    <p:cSldViewPr snapToGrid="0">
      <p:cViewPr varScale="1">
        <p:scale>
          <a:sx n="90" d="100"/>
          <a:sy n="90" d="100"/>
        </p:scale>
        <p:origin x="208" y="4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11/8/21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513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64606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1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video" Target="../media/media2.webm"/><Relationship Id="rId1" Type="http://schemas.microsoft.com/office/2007/relationships/media" Target="../media/media2.webm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306674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DE0F0F-24E9-9F48-8497-E7D7975C03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AF497B-4A7A-304C-8963-7A9C93A8EB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83"/>
          <a:stretch/>
        </p:blipFill>
        <p:spPr>
          <a:xfrm>
            <a:off x="0" y="4586288"/>
            <a:ext cx="12192000" cy="227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66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353973-A370-084E-AF2F-FF859FD192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33"/>
          <a:stretch/>
        </p:blipFill>
        <p:spPr>
          <a:xfrm>
            <a:off x="0" y="1674"/>
            <a:ext cx="12192000" cy="47274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B8613D-51EE-0845-9A25-2CDA9078A7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83"/>
          <a:stretch/>
        </p:blipFill>
        <p:spPr>
          <a:xfrm>
            <a:off x="0" y="4586288"/>
            <a:ext cx="12192000" cy="227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8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551A9F-8CF2-264E-B28E-34D70448D2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34"/>
          <a:stretch/>
        </p:blipFill>
        <p:spPr>
          <a:xfrm>
            <a:off x="0" y="1674"/>
            <a:ext cx="12192000" cy="455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005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3001189" y="655065"/>
            <a:ext cx="10122213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vi-VN" sz="5700" dirty="0">
                <a:solidFill>
                  <a:schemeClr val="accent2"/>
                </a:solidFill>
                <a:latin typeface="+mj-lt"/>
              </a:rPr>
              <a:t>LUYỆN VIẾT VỞ</a:t>
            </a:r>
            <a:endParaRPr lang="en-US" sz="5700" dirty="0">
              <a:solidFill>
                <a:schemeClr val="accent2"/>
              </a:solidFill>
              <a:latin typeface="+mj-lt"/>
              <a:ea typeface="HP001" panose="020B0603050302020204" pitchFamily="34" charset="0"/>
            </a:endParaRPr>
          </a:p>
        </p:txBody>
      </p:sp>
      <p:pic>
        <p:nvPicPr>
          <p:cNvPr id="15" name="Picture 2" descr="Student Writing (#4) | Free SVG">
            <a:extLst>
              <a:ext uri="{FF2B5EF4-FFF2-40B4-BE49-F238E27FC236}">
                <a16:creationId xmlns:a16="http://schemas.microsoft.com/office/drawing/2014/main" id="{0A965514-ECAF-4850-8ADD-D39DABD6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4" y="2584151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2C03E65-CE96-43DC-BA78-7E52DB0E7929}"/>
              </a:ext>
            </a:extLst>
          </p:cNvPr>
          <p:cNvSpPr txBox="1"/>
          <p:nvPr/>
        </p:nvSpPr>
        <p:spPr>
          <a:xfrm>
            <a:off x="1326371" y="2130497"/>
            <a:ext cx="95392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vào vở </a:t>
            </a:r>
            <a:r>
              <a:rPr lang="vi-VN" sz="2500" b="1" i="1" dirty="0">
                <a:solidFill>
                  <a:srgbClr val="0070C0"/>
                </a:solidFill>
                <a:latin typeface="UTM Avo" panose="02040603050506020204" pitchFamily="18" charset="0"/>
              </a:rPr>
              <a:t>Tập viết 2 tập một</a:t>
            </a:r>
            <a:endParaRPr lang="en-US" sz="25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EFF73E-F8BF-4355-8F00-717FF452DC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8" r="35029"/>
          <a:stretch/>
        </p:blipFill>
        <p:spPr>
          <a:xfrm>
            <a:off x="661374" y="444922"/>
            <a:ext cx="2293703" cy="1709945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0393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59" y="79894"/>
            <a:ext cx="10786707" cy="672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0712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880" y="627797"/>
            <a:ext cx="4038110" cy="418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8"/>
          <p:cNvSpPr txBox="1"/>
          <p:nvPr/>
        </p:nvSpPr>
        <p:spPr>
          <a:xfrm>
            <a:off x="1871042" y="5437900"/>
            <a:ext cx="9071158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Chữ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viết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hoa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được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viết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bằng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nét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?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" name="TextBox 8"/>
          <p:cNvSpPr txBox="1"/>
          <p:nvPr/>
        </p:nvSpPr>
        <p:spPr>
          <a:xfrm>
            <a:off x="1871042" y="5339045"/>
            <a:ext cx="9071158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Chữ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viết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hoa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cao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li,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rộng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li?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170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4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">
            <a:hlinkClick r:id="" action="ppaction://media"/>
            <a:extLst>
              <a:ext uri="{FF2B5EF4-FFF2-40B4-BE49-F238E27FC236}">
                <a16:creationId xmlns:a16="http://schemas.microsoft.com/office/drawing/2014/main" id="{2010261E-083D-4F24-95F7-F9400A8296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48033" y="501977"/>
            <a:ext cx="9106293" cy="5854046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096" y="627797"/>
            <a:ext cx="4038110" cy="418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625" y="2705313"/>
            <a:ext cx="2032703" cy="2050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267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ách viết chữ cái _ Chữ H hoa cỡ nhỏ.web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92323" y="418716"/>
            <a:ext cx="8475260" cy="6118561"/>
          </a:xfrm>
          <a:prstGeom prst="rect">
            <a:avLst/>
          </a:prstGeom>
        </p:spPr>
      </p:pic>
      <p:pic>
        <p:nvPicPr>
          <p:cNvPr id="7" name="Picture 16" descr="flowlin2.gif (13943 bytes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289" y="527900"/>
            <a:ext cx="4954281" cy="69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flowlin2.gif (13943 bytes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090" y="5622879"/>
            <a:ext cx="2606866" cy="795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6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2214D01F-9936-4ED3-BBE3-1BCC83970511}"/>
              </a:ext>
            </a:extLst>
          </p:cNvPr>
          <p:cNvGrpSpPr/>
          <p:nvPr/>
        </p:nvGrpSpPr>
        <p:grpSpPr>
          <a:xfrm>
            <a:off x="8855202" y="1735967"/>
            <a:ext cx="1091423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9E0CCCC3-E577-46FE-871C-98704EFD4779}"/>
              </a:ext>
            </a:extLst>
          </p:cNvPr>
          <p:cNvGrpSpPr/>
          <p:nvPr/>
        </p:nvGrpSpPr>
        <p:grpSpPr>
          <a:xfrm>
            <a:off x="5382228" y="2686386"/>
            <a:ext cx="6326442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33A43D98-DDF0-4FA5-B0CE-C004F3A58571}"/>
              </a:ext>
            </a:extLst>
          </p:cNvPr>
          <p:cNvSpPr/>
          <p:nvPr/>
        </p:nvSpPr>
        <p:spPr>
          <a:xfrm>
            <a:off x="2413613" y="1583105"/>
            <a:ext cx="546495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E64A0C-A797-4162-8408-75F1481B4970}"/>
              </a:ext>
            </a:extLst>
          </p:cNvPr>
          <p:cNvSpPr/>
          <p:nvPr/>
        </p:nvSpPr>
        <p:spPr>
          <a:xfrm>
            <a:off x="8812214" y="0"/>
            <a:ext cx="3379786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576513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DE0F0F-24E9-9F48-8497-E7D7975C03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E6AA5A-68CC-6249-8D8D-85FDA36AC8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16"/>
          <a:stretch/>
        </p:blipFill>
        <p:spPr>
          <a:xfrm>
            <a:off x="0" y="4457699"/>
            <a:ext cx="12192000" cy="239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98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DE0F0F-24E9-9F48-8497-E7D7975C03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1A1EFD-AE5F-DE41-B1DB-C1A5AC3696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83" b="15191"/>
          <a:stretch/>
        </p:blipFill>
        <p:spPr>
          <a:xfrm>
            <a:off x="0" y="4586288"/>
            <a:ext cx="12192000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882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58</Words>
  <Application>Microsoft Macintosh PowerPoint</Application>
  <PresentationFormat>Widescreen</PresentationFormat>
  <Paragraphs>11</Paragraphs>
  <Slides>15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15</vt:i4>
      </vt:variant>
    </vt:vector>
  </HeadingPairs>
  <TitlesOfParts>
    <vt:vector size="30" baseType="lpstr">
      <vt:lpstr>等线</vt:lpstr>
      <vt:lpstr>Microsoft YaHei</vt:lpstr>
      <vt:lpstr>Arial</vt:lpstr>
      <vt:lpstr>Arial-Rounded</vt:lpstr>
      <vt:lpstr>Calibri</vt:lpstr>
      <vt:lpstr>Calibri Light</vt:lpstr>
      <vt:lpstr>HP001 4 hàng</vt:lpstr>
      <vt:lpstr>Times New Roman</vt:lpstr>
      <vt:lpstr>UTM Avo</vt:lpstr>
      <vt:lpstr>1_Office Theme</vt:lpstr>
      <vt:lpstr>3_Office Theme</vt:lpstr>
      <vt:lpstr>4_Office Theme</vt:lpstr>
      <vt:lpstr>5_Office Theme</vt:lpstr>
      <vt:lpstr>2_Office 主题​​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Ngọc Bích Đỗ</cp:lastModifiedBy>
  <cp:revision>59</cp:revision>
  <dcterms:created xsi:type="dcterms:W3CDTF">2021-05-26T04:27:49Z</dcterms:created>
  <dcterms:modified xsi:type="dcterms:W3CDTF">2021-11-08T13:29:32Z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