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3.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4.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5.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6.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7.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8.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2.xml" ContentType="application/vnd.openxmlformats-officedocument.presentationml.notesSlide+xml"/>
  <Override PartName="/ppt/tags/tag7.xml" ContentType="application/vnd.openxmlformats-officedocument.presentationml.tags+xml"/>
  <Override PartName="/ppt/notesSlides/notesSlide3.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notesSlides/notesSlide4.xml" ContentType="application/vnd.openxmlformats-officedocument.presentationml.notesSlide+xml"/>
  <Override PartName="/ppt/tags/tag10.xml" ContentType="application/vnd.openxmlformats-officedocument.presentationml.tags+xml"/>
  <Override PartName="/ppt/notesSlides/notesSlide5.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notesSlides/notesSlide6.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notesSlides/notesSlide7.xml" ContentType="application/vnd.openxmlformats-officedocument.presentationml.notesSlide+xml"/>
  <Override PartName="/ppt/tags/tag15.xml" ContentType="application/vnd.openxmlformats-officedocument.presentationml.tags+xml"/>
  <Override PartName="/ppt/notesSlides/notesSlide8.xml" ContentType="application/vnd.openxmlformats-officedocument.presentationml.notesSlide+xml"/>
  <Override PartName="/ppt/tags/tag16.xml" ContentType="application/vnd.openxmlformats-officedocument.presentationml.tags+xml"/>
  <Override PartName="/ppt/notesSlides/notesSlide9.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notesSlides/notesSlide10.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notesSlides/notesSlide11.xml" ContentType="application/vnd.openxmlformats-officedocument.presentationml.notesSlide+xml"/>
  <Override PartName="/ppt/tags/tag21.xml" ContentType="application/vnd.openxmlformats-officedocument.presentationml.tags+xml"/>
  <Override PartName="/ppt/notesSlides/notesSlide12.xml" ContentType="application/vnd.openxmlformats-officedocument.presentationml.notesSlide+xml"/>
  <Override PartName="/ppt/tags/tag22.xml" ContentType="application/vnd.openxmlformats-officedocument.presentationml.tags+xml"/>
  <Override PartName="/ppt/notesSlides/notesSlide13.xml" ContentType="application/vnd.openxmlformats-officedocument.presentationml.notesSlide+xml"/>
  <Override PartName="/ppt/tags/tag23.xml" ContentType="application/vnd.openxmlformats-officedocument.presentationml.tags+xml"/>
  <Override PartName="/ppt/notesSlides/notesSlide14.xml" ContentType="application/vnd.openxmlformats-officedocument.presentationml.notesSlide+xml"/>
  <Override PartName="/ppt/tags/tag24.xml" ContentType="application/vnd.openxmlformats-officedocument.presentationml.tags+xml"/>
  <Override PartName="/ppt/notesSlides/notesSlide15.xml" ContentType="application/vnd.openxmlformats-officedocument.presentationml.notesSlide+xml"/>
  <Override PartName="/ppt/tags/tag25.xml" ContentType="application/vnd.openxmlformats-officedocument.presentationml.tags+xml"/>
  <Override PartName="/ppt/notesSlides/notesSlide16.xml" ContentType="application/vnd.openxmlformats-officedocument.presentationml.notesSlide+xml"/>
  <Override PartName="/ppt/tags/tag26.xml" ContentType="application/vnd.openxmlformats-officedocument.presentationml.tags+xml"/>
  <Override PartName="/ppt/notesSlides/notesSlide17.xml" ContentType="application/vnd.openxmlformats-officedocument.presentationml.notesSlide+xml"/>
  <Override PartName="/ppt/tags/tag27.xml" ContentType="application/vnd.openxmlformats-officedocument.presentationml.tags+xml"/>
  <Override PartName="/ppt/notesSlides/notesSlide18.xml" ContentType="application/vnd.openxmlformats-officedocument.presentationml.notesSlide+xml"/>
  <Override PartName="/ppt/tags/tag28.xml" ContentType="application/vnd.openxmlformats-officedocument.presentationml.tags+xml"/>
  <Override PartName="/ppt/notesSlides/notesSlide19.xml" ContentType="application/vnd.openxmlformats-officedocument.presentationml.notesSlide+xml"/>
  <Override PartName="/ppt/tags/tag29.xml" ContentType="application/vnd.openxmlformats-officedocument.presentationml.tags+xml"/>
  <Override PartName="/ppt/notesSlides/notesSlide20.xml" ContentType="application/vnd.openxmlformats-officedocument.presentationml.notesSlide+xml"/>
  <Override PartName="/ppt/tags/tag30.xml" ContentType="application/vnd.openxmlformats-officedocument.presentationml.tags+xml"/>
  <Override PartName="/ppt/notesSlides/notesSlide21.xml" ContentType="application/vnd.openxmlformats-officedocument.presentationml.notesSlide+xml"/>
  <Override PartName="/ppt/tags/tag31.xml" ContentType="application/vnd.openxmlformats-officedocument.presentationml.tags+xml"/>
  <Override PartName="/ppt/notesSlides/notesSlide22.xml" ContentType="application/vnd.openxmlformats-officedocument.presentationml.notesSlide+xml"/>
  <Override PartName="/ppt/tags/tag32.xml" ContentType="application/vnd.openxmlformats-officedocument.presentationml.tags+xml"/>
  <Override PartName="/ppt/notesSlides/notesSlide23.xml" ContentType="application/vnd.openxmlformats-officedocument.presentationml.notesSlide+xml"/>
  <Override PartName="/ppt/tags/tag33.xml" ContentType="application/vnd.openxmlformats-officedocument.presentationml.tags+xml"/>
  <Override PartName="/ppt/notesSlides/notesSlide24.xml" ContentType="application/vnd.openxmlformats-officedocument.presentationml.notesSlide+xml"/>
  <Override PartName="/ppt/tags/tag34.xml" ContentType="application/vnd.openxmlformats-officedocument.presentationml.tags+xml"/>
  <Override PartName="/ppt/notesSlides/notesSlide25.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notesSlides/notesSlide26.xml" ContentType="application/vnd.openxmlformats-officedocument.presentationml.notesSlide+xml"/>
  <Override PartName="/ppt/tags/tag37.xml" ContentType="application/vnd.openxmlformats-officedocument.presentationml.tags+xml"/>
  <Override PartName="/ppt/notesSlides/notesSlide27.xml" ContentType="application/vnd.openxmlformats-officedocument.presentationml.notesSlide+xml"/>
  <Override PartName="/ppt/tags/tag38.xml" ContentType="application/vnd.openxmlformats-officedocument.presentationml.tags+xml"/>
  <Override PartName="/ppt/notesSlides/notesSlide28.xml" ContentType="application/vnd.openxmlformats-officedocument.presentationml.notesSlide+xml"/>
  <Override PartName="/ppt/tags/tag39.xml" ContentType="application/vnd.openxmlformats-officedocument.presentationml.tags+xml"/>
  <Override PartName="/ppt/notesSlides/notesSlide29.xml" ContentType="application/vnd.openxmlformats-officedocument.presentationml.notesSlide+xml"/>
  <Override PartName="/ppt/tags/tag40.xml" ContentType="application/vnd.openxmlformats-officedocument.presentationml.tags+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729" r:id="rId2"/>
    <p:sldMasterId id="2147483746" r:id="rId3"/>
    <p:sldMasterId id="2147483751" r:id="rId4"/>
    <p:sldMasterId id="2147483757" r:id="rId5"/>
    <p:sldMasterId id="2147483770" r:id="rId6"/>
    <p:sldMasterId id="2147483775" r:id="rId7"/>
    <p:sldMasterId id="2147483787" r:id="rId8"/>
    <p:sldMasterId id="2147483791" r:id="rId9"/>
  </p:sldMasterIdLst>
  <p:notesMasterIdLst>
    <p:notesMasterId r:id="rId40"/>
  </p:notesMasterIdLst>
  <p:handoutMasterIdLst>
    <p:handoutMasterId r:id="rId41"/>
  </p:handoutMasterIdLst>
  <p:sldIdLst>
    <p:sldId id="560" r:id="rId10"/>
    <p:sldId id="287" r:id="rId11"/>
    <p:sldId id="338" r:id="rId12"/>
    <p:sldId id="261" r:id="rId13"/>
    <p:sldId id="293" r:id="rId14"/>
    <p:sldId id="391" r:id="rId15"/>
    <p:sldId id="558" r:id="rId16"/>
    <p:sldId id="260" r:id="rId17"/>
    <p:sldId id="422" r:id="rId18"/>
    <p:sldId id="423" r:id="rId19"/>
    <p:sldId id="430" r:id="rId20"/>
    <p:sldId id="412" r:id="rId21"/>
    <p:sldId id="410" r:id="rId22"/>
    <p:sldId id="256" r:id="rId23"/>
    <p:sldId id="424" r:id="rId24"/>
    <p:sldId id="427" r:id="rId25"/>
    <p:sldId id="258" r:id="rId26"/>
    <p:sldId id="294" r:id="rId27"/>
    <p:sldId id="429" r:id="rId28"/>
    <p:sldId id="431" r:id="rId29"/>
    <p:sldId id="273" r:id="rId30"/>
    <p:sldId id="433" r:id="rId31"/>
    <p:sldId id="551" r:id="rId32"/>
    <p:sldId id="505" r:id="rId33"/>
    <p:sldId id="288" r:id="rId34"/>
    <p:sldId id="553" r:id="rId35"/>
    <p:sldId id="554" r:id="rId36"/>
    <p:sldId id="280" r:id="rId37"/>
    <p:sldId id="555" r:id="rId38"/>
    <p:sldId id="556" r:id="rId39"/>
  </p:sldIdLst>
  <p:sldSz cx="12192000" cy="6858000"/>
  <p:notesSz cx="6858000" cy="9144000"/>
  <p:embeddedFontLst>
    <p:embeddedFont>
      <p:font typeface="#9Slide05 SVNEgregio Script" panose="020B0604020202020204" charset="0"/>
      <p:regular r:id="rId42"/>
    </p:embeddedFont>
    <p:embeddedFont>
      <p:font typeface="#9Slide07 HoneyCream" panose="020B0604020202020204" charset="0"/>
      <p:regular r:id="rId43"/>
    </p:embeddedFont>
    <p:embeddedFont>
      <p:font typeface="#9Slide07 IcielBC Cubano Normal" panose="020B0604020202020204" charset="0"/>
      <p:regular r:id="rId44"/>
    </p:embeddedFont>
    <p:embeddedFont>
      <p:font typeface="#9Slide07 IcielStormtrooper" panose="020B0604020202020204" charset="0"/>
      <p:regular r:id="rId45"/>
    </p:embeddedFont>
    <p:embeddedFont>
      <p:font typeface="Bodoni MT" panose="02070603080606020203" pitchFamily="18" charset="0"/>
      <p:regular r:id="rId46"/>
      <p:bold r:id="rId47"/>
      <p:italic r:id="rId48"/>
      <p:boldItalic r:id="rId49"/>
    </p:embeddedFont>
    <p:embeddedFont>
      <p:font typeface="Calibri" panose="020F0502020204030204" pitchFamily="34" charset="0"/>
      <p:regular r:id="rId50"/>
      <p:bold r:id="rId51"/>
      <p:italic r:id="rId52"/>
      <p:boldItalic r:id="rId53"/>
    </p:embeddedFont>
    <p:embeddedFont>
      <p:font typeface="Calibri Light" panose="020F0302020204030204" pitchFamily="34" charset="0"/>
      <p:regular r:id="rId54"/>
      <p:italic r:id="rId55"/>
    </p:embeddedFont>
    <p:embeddedFont>
      <p:font typeface="Impact" panose="020B0806030902050204" pitchFamily="34" charset="0"/>
      <p:regular r:id="rId56"/>
    </p:embeddedFont>
    <p:embeddedFont>
      <p:font typeface="Roboto" panose="02000000000000000000" pitchFamily="2" charset="0"/>
      <p:regular r:id="rId57"/>
      <p:bold r:id="rId58"/>
      <p:italic r:id="rId59"/>
      <p:boldItalic r:id="rId60"/>
    </p:embeddedFont>
    <p:embeddedFont>
      <p:font typeface="SVN-Lobster" panose="02040603050506020204" pitchFamily="18" charset="0"/>
      <p:regular r:id="rId61"/>
    </p:embeddedFont>
    <p:embeddedFont>
      <p:font typeface="SVN-Newton" panose="02040603050506020204" pitchFamily="18" charset="0"/>
      <p:regular r:id="rId62"/>
    </p:embeddedFont>
    <p:embeddedFont>
      <p:font typeface="UTM Flamenco" panose="02040603050506020204" pitchFamily="18" charset="0"/>
      <p:regular r:id="rId63"/>
    </p:embeddedFont>
    <p:embeddedFont>
      <p:font typeface="UTM Flavour" panose="02040603050506020204" pitchFamily="18" charset="0"/>
      <p:regular r:id="rId64"/>
    </p:embeddedFont>
    <p:embeddedFont>
      <p:font typeface="UTM Isadora" panose="02040603050506020204" pitchFamily="18" charset="0"/>
      <p:regular r:id="rId65"/>
      <p:bold r:id="rId66"/>
    </p:embeddedFont>
    <p:embeddedFont>
      <p:font typeface="UTM Seagull" panose="02040603050506020204" pitchFamily="18" charset="0"/>
      <p:bold r:id="rId67"/>
      <p:boldItalic r:id="rId68"/>
    </p:embeddedFont>
    <p:embeddedFont>
      <p:font typeface="UTM Spring" panose="02040603050506020204" pitchFamily="18" charset="0"/>
      <p:regular r:id="rId69"/>
    </p:embeddedFont>
    <p:embeddedFont>
      <p:font typeface="UTM Thanh Nhac TL" panose="02040603050506020204" pitchFamily="18" charset="0"/>
      <p:regular r:id="rId70"/>
    </p:embeddedFont>
    <p:embeddedFont>
      <p:font typeface="UVN Sang Song" panose="03030602030607090B05" pitchFamily="66" charset="0"/>
      <p:regular r:id="rId71"/>
      <p:bold r:id="rId72"/>
    </p:embeddedFont>
    <p:embeddedFont>
      <p:font typeface="UVN Sang Song Nang" panose="03030802040007090B04" pitchFamily="66" charset="0"/>
      <p:regular r:id="rId73"/>
    </p:embeddedFont>
    <p:embeddedFont>
      <p:font typeface="VNI-Truck" panose="00000400000000000000" pitchFamily="2" charset="0"/>
      <p:regular r:id="rId74"/>
    </p:embeddedFont>
  </p:embeddedFontLst>
  <p:custDataLst>
    <p:tags r:id="rId7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FF"/>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510" autoAdjust="0"/>
    <p:restoredTop sz="95050" autoAdjust="0"/>
  </p:normalViewPr>
  <p:slideViewPr>
    <p:cSldViewPr>
      <p:cViewPr varScale="1">
        <p:scale>
          <a:sx n="70" d="100"/>
          <a:sy n="70" d="100"/>
        </p:scale>
        <p:origin x="684" y="60"/>
      </p:cViewPr>
      <p:guideLst>
        <p:guide orient="horz" pos="2160"/>
        <p:guide pos="3840"/>
      </p:guideLst>
    </p:cSldViewPr>
  </p:slideViewPr>
  <p:outlineViewPr>
    <p:cViewPr>
      <p:scale>
        <a:sx n="33" d="100"/>
        <a:sy n="33" d="100"/>
      </p:scale>
      <p:origin x="0" y="2166"/>
    </p:cViewPr>
  </p:outlineViewPr>
  <p:notesTextViewPr>
    <p:cViewPr>
      <p:scale>
        <a:sx n="1" d="1"/>
        <a:sy n="1" d="1"/>
      </p:scale>
      <p:origin x="0" y="0"/>
    </p:cViewPr>
  </p:notesTextViewPr>
  <p:notesViewPr>
    <p:cSldViewPr>
      <p:cViewPr varScale="1">
        <p:scale>
          <a:sx n="51" d="100"/>
          <a:sy n="51" d="100"/>
        </p:scale>
        <p:origin x="2692" y="64"/>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7.xml"/><Relationship Id="rId21" Type="http://schemas.openxmlformats.org/officeDocument/2006/relationships/slide" Target="slides/slide12.xml"/><Relationship Id="rId42" Type="http://schemas.openxmlformats.org/officeDocument/2006/relationships/font" Target="fonts/font1.fntdata"/><Relationship Id="rId47" Type="http://schemas.openxmlformats.org/officeDocument/2006/relationships/font" Target="fonts/font6.fntdata"/><Relationship Id="rId63" Type="http://schemas.openxmlformats.org/officeDocument/2006/relationships/font" Target="fonts/font22.fntdata"/><Relationship Id="rId68" Type="http://schemas.openxmlformats.org/officeDocument/2006/relationships/font" Target="fonts/font27.fntdata"/><Relationship Id="rId16" Type="http://schemas.openxmlformats.org/officeDocument/2006/relationships/slide" Target="slides/slide7.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notesMaster" Target="notesMasters/notesMaster1.xml"/><Relationship Id="rId45" Type="http://schemas.openxmlformats.org/officeDocument/2006/relationships/font" Target="fonts/font4.fntdata"/><Relationship Id="rId53" Type="http://schemas.openxmlformats.org/officeDocument/2006/relationships/font" Target="fonts/font12.fntdata"/><Relationship Id="rId58" Type="http://schemas.openxmlformats.org/officeDocument/2006/relationships/font" Target="fonts/font17.fntdata"/><Relationship Id="rId66" Type="http://schemas.openxmlformats.org/officeDocument/2006/relationships/font" Target="fonts/font25.fntdata"/><Relationship Id="rId74" Type="http://schemas.openxmlformats.org/officeDocument/2006/relationships/font" Target="fonts/font33.fntdata"/><Relationship Id="rId79" Type="http://schemas.openxmlformats.org/officeDocument/2006/relationships/tableStyles" Target="tableStyles.xml"/><Relationship Id="rId5" Type="http://schemas.openxmlformats.org/officeDocument/2006/relationships/slideMaster" Target="slideMasters/slideMaster5.xml"/><Relationship Id="rId61" Type="http://schemas.openxmlformats.org/officeDocument/2006/relationships/font" Target="fonts/font20.fntdata"/><Relationship Id="rId19" Type="http://schemas.openxmlformats.org/officeDocument/2006/relationships/slide" Target="slides/slide10.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font" Target="fonts/font2.fntdata"/><Relationship Id="rId48" Type="http://schemas.openxmlformats.org/officeDocument/2006/relationships/font" Target="fonts/font7.fntdata"/><Relationship Id="rId56" Type="http://schemas.openxmlformats.org/officeDocument/2006/relationships/font" Target="fonts/font15.fntdata"/><Relationship Id="rId64" Type="http://schemas.openxmlformats.org/officeDocument/2006/relationships/font" Target="fonts/font23.fntdata"/><Relationship Id="rId69" Type="http://schemas.openxmlformats.org/officeDocument/2006/relationships/font" Target="fonts/font28.fntdata"/><Relationship Id="rId77" Type="http://schemas.openxmlformats.org/officeDocument/2006/relationships/viewProps" Target="viewProps.xml"/><Relationship Id="rId8" Type="http://schemas.openxmlformats.org/officeDocument/2006/relationships/slideMaster" Target="slideMasters/slideMaster8.xml"/><Relationship Id="rId51" Type="http://schemas.openxmlformats.org/officeDocument/2006/relationships/font" Target="fonts/font10.fntdata"/><Relationship Id="rId72" Type="http://schemas.openxmlformats.org/officeDocument/2006/relationships/font" Target="fonts/font31.fntdata"/><Relationship Id="rId3"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font" Target="fonts/font5.fntdata"/><Relationship Id="rId59" Type="http://schemas.openxmlformats.org/officeDocument/2006/relationships/font" Target="fonts/font18.fntdata"/><Relationship Id="rId67" Type="http://schemas.openxmlformats.org/officeDocument/2006/relationships/font" Target="fonts/font26.fntdata"/><Relationship Id="rId20" Type="http://schemas.openxmlformats.org/officeDocument/2006/relationships/slide" Target="slides/slide11.xml"/><Relationship Id="rId41" Type="http://schemas.openxmlformats.org/officeDocument/2006/relationships/handoutMaster" Target="handoutMasters/handoutMaster1.xml"/><Relationship Id="rId54" Type="http://schemas.openxmlformats.org/officeDocument/2006/relationships/font" Target="fonts/font13.fntdata"/><Relationship Id="rId62" Type="http://schemas.openxmlformats.org/officeDocument/2006/relationships/font" Target="fonts/font21.fntdata"/><Relationship Id="rId70" Type="http://schemas.openxmlformats.org/officeDocument/2006/relationships/font" Target="fonts/font29.fntdata"/><Relationship Id="rId75"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font" Target="fonts/font8.fntdata"/><Relationship Id="rId57" Type="http://schemas.openxmlformats.org/officeDocument/2006/relationships/font" Target="fonts/font16.fntdata"/><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font" Target="fonts/font3.fntdata"/><Relationship Id="rId52" Type="http://schemas.openxmlformats.org/officeDocument/2006/relationships/font" Target="fonts/font11.fntdata"/><Relationship Id="rId60" Type="http://schemas.openxmlformats.org/officeDocument/2006/relationships/font" Target="fonts/font19.fntdata"/><Relationship Id="rId65" Type="http://schemas.openxmlformats.org/officeDocument/2006/relationships/font" Target="fonts/font24.fntdata"/><Relationship Id="rId73" Type="http://schemas.openxmlformats.org/officeDocument/2006/relationships/font" Target="fonts/font32.fntdata"/><Relationship Id="rId78"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 Id="rId34" Type="http://schemas.openxmlformats.org/officeDocument/2006/relationships/slide" Target="slides/slide25.xml"/><Relationship Id="rId50" Type="http://schemas.openxmlformats.org/officeDocument/2006/relationships/font" Target="fonts/font9.fntdata"/><Relationship Id="rId55" Type="http://schemas.openxmlformats.org/officeDocument/2006/relationships/font" Target="fonts/font14.fntdata"/><Relationship Id="rId76" Type="http://schemas.openxmlformats.org/officeDocument/2006/relationships/presProps" Target="presProps.xml"/><Relationship Id="rId7" Type="http://schemas.openxmlformats.org/officeDocument/2006/relationships/slideMaster" Target="slideMasters/slideMaster7.xml"/><Relationship Id="rId71" Type="http://schemas.openxmlformats.org/officeDocument/2006/relationships/font" Target="fonts/font30.fntdata"/><Relationship Id="rId2" Type="http://schemas.openxmlformats.org/officeDocument/2006/relationships/slideMaster" Target="slideMasters/slideMaster2.xml"/><Relationship Id="rId29" Type="http://schemas.openxmlformats.org/officeDocument/2006/relationships/slide" Target="slides/slide2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9384F45-4D95-4451-8C1C-102709E4A67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11A3C42B-8985-4C9F-84C2-79EE1DF9153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172E2EC-53E4-4ED0-BDD5-372F00B2747F}" type="datetimeFigureOut">
              <a:rPr lang="en-US" smtClean="0"/>
              <a:t>7/23/2023</a:t>
            </a:fld>
            <a:endParaRPr lang="en-US"/>
          </a:p>
        </p:txBody>
      </p:sp>
      <p:sp>
        <p:nvSpPr>
          <p:cNvPr id="4" name="Footer Placeholder 3">
            <a:extLst>
              <a:ext uri="{FF2B5EF4-FFF2-40B4-BE49-F238E27FC236}">
                <a16:creationId xmlns:a16="http://schemas.microsoft.com/office/drawing/2014/main" id="{692A3C21-28E0-4D7E-970F-8F394BE4F70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6530DE2-9165-4388-B4B1-78E1F4C4228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AEEBF71-34D3-4ED5-9DE5-AA0B2120465B}" type="slidenum">
              <a:rPr lang="en-US" smtClean="0"/>
              <a:t>‹#›</a:t>
            </a:fld>
            <a:endParaRPr lang="en-US"/>
          </a:p>
        </p:txBody>
      </p:sp>
    </p:spTree>
    <p:extLst>
      <p:ext uri="{BB962C8B-B14F-4D97-AF65-F5344CB8AC3E}">
        <p14:creationId xmlns:p14="http://schemas.microsoft.com/office/powerpoint/2010/main" val="40212260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F09F230-1A3C-4022-BFA6-3986C20F793B}" type="datetimeFigureOut">
              <a:rPr lang="en-US" smtClean="0"/>
              <a:pPr/>
              <a:t>7/23/2023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9DA4D72-A2EF-4C13-B66B-374644083D24}" type="slidenum">
              <a:rPr lang="en-US" smtClean="0"/>
              <a:pPr/>
              <a:t>‹#›</a:t>
            </a:fld>
            <a:endParaRPr lang="en-US"/>
          </a:p>
        </p:txBody>
      </p:sp>
    </p:spTree>
    <p:extLst>
      <p:ext uri="{BB962C8B-B14F-4D97-AF65-F5344CB8AC3E}">
        <p14:creationId xmlns:p14="http://schemas.microsoft.com/office/powerpoint/2010/main" val="28015582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DA4D72-A2EF-4C13-B66B-374644083D24}" type="slidenum">
              <a:rPr lang="en-US" smtClean="0"/>
              <a:pPr/>
              <a:t>1</a:t>
            </a:fld>
            <a:endParaRPr lang="en-US"/>
          </a:p>
        </p:txBody>
      </p:sp>
    </p:spTree>
    <p:extLst>
      <p:ext uri="{BB962C8B-B14F-4D97-AF65-F5344CB8AC3E}">
        <p14:creationId xmlns:p14="http://schemas.microsoft.com/office/powerpoint/2010/main" val="19713959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a:spcBef>
                <a:spcPts val="0"/>
              </a:spcBef>
              <a:spcAft>
                <a:spcPts val="0"/>
              </a:spcAft>
            </a:pPr>
            <a:r>
              <a:rPr lang="nl-NL" sz="1800" dirty="0">
                <a:effectLst/>
                <a:latin typeface="Times New Roman" panose="02020603050405020304" pitchFamily="18" charset="0"/>
                <a:ea typeface="Times New Roman" panose="02020603050405020304" pitchFamily="18" charset="0"/>
              </a:rPr>
              <a:t>Bài được chia làm 3 đoạn</a:t>
            </a:r>
            <a:endParaRPr lang="en-US" sz="1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nl-NL" sz="1800" dirty="0">
                <a:effectLst/>
                <a:latin typeface="Times New Roman" panose="02020603050405020304" pitchFamily="18" charset="0"/>
                <a:ea typeface="Times New Roman" panose="02020603050405020304" pitchFamily="18" charset="0"/>
              </a:rPr>
              <a:t>(Mỗi chỗ xuống dòng là 1 đoạn)</a:t>
            </a:r>
            <a:endParaRPr lang="en-US" altLang="zh-CN" dirty="0"/>
          </a:p>
          <a:p>
            <a:r>
              <a:rPr lang="nl-NL" sz="1800" dirty="0">
                <a:effectLst/>
                <a:latin typeface="Times New Roman" panose="02020603050405020304" pitchFamily="18" charset="0"/>
                <a:ea typeface="Times New Roman" panose="02020603050405020304" pitchFamily="18" charset="0"/>
              </a:rPr>
              <a:t>Cần đọc với giọng nhẹ nhàng, suy tư, tình cảm.</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56156D-592E-4B4D-8772-D689FB057AF4}"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1838672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Trong</a:t>
            </a:r>
            <a:r>
              <a:rPr lang="en-US" altLang="zh-CN" dirty="0"/>
              <a:t> 3 </a:t>
            </a:r>
            <a:r>
              <a:rPr lang="en-US" altLang="zh-CN" dirty="0" err="1"/>
              <a:t>đoạn</a:t>
            </a:r>
            <a:r>
              <a:rPr lang="en-US" altLang="zh-CN" dirty="0"/>
              <a:t> </a:t>
            </a:r>
            <a:r>
              <a:rPr lang="en-US" altLang="zh-CN" dirty="0" err="1"/>
              <a:t>các</a:t>
            </a:r>
            <a:r>
              <a:rPr lang="en-US" altLang="zh-CN" dirty="0"/>
              <a:t> </a:t>
            </a:r>
            <a:r>
              <a:rPr lang="en-US" altLang="zh-CN" dirty="0" err="1"/>
              <a:t>em</a:t>
            </a:r>
            <a:r>
              <a:rPr lang="en-US" altLang="zh-CN" dirty="0"/>
              <a:t> </a:t>
            </a:r>
            <a:r>
              <a:rPr lang="en-US" altLang="zh-CN" dirty="0" err="1"/>
              <a:t>cần</a:t>
            </a:r>
            <a:r>
              <a:rPr lang="en-US" altLang="zh-CN" dirty="0"/>
              <a:t> </a:t>
            </a:r>
            <a:r>
              <a:rPr lang="en-US" altLang="zh-CN" dirty="0" err="1"/>
              <a:t>lưu</a:t>
            </a:r>
            <a:r>
              <a:rPr lang="en-US" altLang="zh-CN" dirty="0"/>
              <a:t> ý </a:t>
            </a:r>
            <a:r>
              <a:rPr lang="en-US" altLang="zh-CN" dirty="0" err="1"/>
              <a:t>dể</a:t>
            </a:r>
            <a:r>
              <a:rPr lang="en-US" altLang="zh-CN" dirty="0"/>
              <a:t> </a:t>
            </a:r>
            <a:r>
              <a:rPr lang="en-US" altLang="zh-CN" dirty="0" err="1"/>
              <a:t>đọc</a:t>
            </a:r>
            <a:r>
              <a:rPr lang="en-US" altLang="zh-CN" dirty="0"/>
              <a:t> </a:t>
            </a:r>
            <a:r>
              <a:rPr lang="en-US" altLang="zh-CN" dirty="0" err="1"/>
              <a:t>đúng</a:t>
            </a:r>
            <a:r>
              <a:rPr lang="en-US" altLang="zh-CN" dirty="0"/>
              <a:t> </a:t>
            </a:r>
            <a:r>
              <a:rPr lang="en-US" altLang="zh-CN" dirty="0" err="1"/>
              <a:t>các</a:t>
            </a:r>
            <a:r>
              <a:rPr lang="en-US" altLang="zh-CN" dirty="0"/>
              <a:t> </a:t>
            </a:r>
            <a:r>
              <a:rPr lang="en-US" altLang="zh-CN" dirty="0" err="1"/>
              <a:t>từ</a:t>
            </a:r>
            <a:r>
              <a:rPr lang="en-US" altLang="zh-CN" dirty="0"/>
              <a:t> </a:t>
            </a:r>
            <a:r>
              <a:rPr lang="en-US" altLang="zh-CN" dirty="0" err="1"/>
              <a:t>ngữ</a:t>
            </a:r>
            <a:r>
              <a:rPr lang="en-US" altLang="zh-CN" dirty="0"/>
              <a:t> </a:t>
            </a:r>
            <a:r>
              <a:rPr lang="en-US" altLang="zh-CN" dirty="0" err="1"/>
              <a:t>khó</a:t>
            </a:r>
            <a:r>
              <a:rPr lang="en-US" altLang="zh-CN" dirty="0"/>
              <a:t> </a:t>
            </a:r>
            <a:r>
              <a:rPr lang="en-US" altLang="zh-CN" dirty="0" err="1"/>
              <a:t>đọc</a:t>
            </a:r>
            <a:r>
              <a:rPr lang="en-US" altLang="zh-CN" dirty="0"/>
              <a:t> </a:t>
            </a:r>
            <a:r>
              <a:rPr lang="en-US" altLang="zh-CN" dirty="0" err="1"/>
              <a:t>và</a:t>
            </a:r>
            <a:r>
              <a:rPr lang="en-US" altLang="zh-CN" dirty="0"/>
              <a:t> </a:t>
            </a:r>
            <a:r>
              <a:rPr lang="nl-NL" sz="1200" dirty="0">
                <a:effectLst/>
                <a:latin typeface="Times New Roman" panose="02020603050405020304" pitchFamily="18" charset="0"/>
                <a:ea typeface="Times New Roman" panose="02020603050405020304" pitchFamily="18" charset="0"/>
              </a:rPr>
              <a:t>Chú ý nhấn giọng ở những từ ngữ: </a:t>
            </a:r>
            <a:r>
              <a:rPr lang="nl-NL" sz="1200" i="1" dirty="0">
                <a:effectLst/>
                <a:latin typeface="Times New Roman" panose="02020603050405020304" pitchFamily="18" charset="0"/>
                <a:ea typeface="Times New Roman" panose="02020603050405020304" pitchFamily="18" charset="0"/>
              </a:rPr>
              <a:t>cả một loạt, cả một vùng, cả một góc trời, muôn ngàn con bướm thắm, khít nhau, xanh um, mát rượi, e ấp, xòe ra, chói lọi, rực lên.....</a:t>
            </a:r>
          </a:p>
          <a:p>
            <a:r>
              <a:rPr lang="nl-NL" altLang="zh-CN" sz="1200" i="1" dirty="0">
                <a:effectLst/>
                <a:latin typeface="Times New Roman" panose="02020603050405020304" pitchFamily="18" charset="0"/>
              </a:rPr>
              <a:t>Các em cùng lắng nghe và luyện đọc (gv đọc)</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56156D-592E-4B4D-8772-D689FB057AF4}"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2358425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Một</a:t>
            </a:r>
            <a:r>
              <a:rPr lang="en-US" dirty="0"/>
              <a:t> </a:t>
            </a:r>
            <a:r>
              <a:rPr lang="en-US" dirty="0" err="1"/>
              <a:t>số</a:t>
            </a:r>
            <a:r>
              <a:rPr lang="en-US" dirty="0"/>
              <a:t> </a:t>
            </a:r>
            <a:r>
              <a:rPr lang="en-US" dirty="0" err="1"/>
              <a:t>từ</a:t>
            </a:r>
            <a:r>
              <a:rPr lang="en-US" dirty="0"/>
              <a:t> </a:t>
            </a:r>
            <a:r>
              <a:rPr lang="en-US" dirty="0" err="1"/>
              <a:t>các</a:t>
            </a:r>
            <a:r>
              <a:rPr lang="en-US" dirty="0"/>
              <a:t> </a:t>
            </a:r>
            <a:r>
              <a:rPr lang="en-US" dirty="0" err="1"/>
              <a:t>em</a:t>
            </a:r>
            <a:r>
              <a:rPr lang="en-US" dirty="0"/>
              <a:t> </a:t>
            </a:r>
            <a:r>
              <a:rPr lang="en-US" dirty="0" err="1"/>
              <a:t>cần</a:t>
            </a:r>
            <a:r>
              <a:rPr lang="en-US" dirty="0"/>
              <a:t> </a:t>
            </a:r>
            <a:r>
              <a:rPr lang="en-US" dirty="0" err="1"/>
              <a:t>hiểu</a:t>
            </a:r>
            <a:r>
              <a:rPr lang="en-US" dirty="0"/>
              <a:t> </a:t>
            </a:r>
            <a:r>
              <a:rPr lang="en-US" dirty="0" err="1"/>
              <a:t>nghĩa</a:t>
            </a:r>
            <a:r>
              <a:rPr lang="en-US" dirty="0"/>
              <a:t> </a:t>
            </a:r>
            <a:r>
              <a:rPr lang="en-US" dirty="0" err="1"/>
              <a:t>của</a:t>
            </a:r>
            <a:r>
              <a:rPr lang="en-US" dirty="0"/>
              <a:t> </a:t>
            </a:r>
            <a:r>
              <a:rPr lang="en-US" dirty="0" err="1"/>
              <a:t>nó</a:t>
            </a:r>
            <a:r>
              <a:rPr lang="en-US" dirty="0"/>
              <a:t>: ………………………….</a:t>
            </a:r>
          </a:p>
        </p:txBody>
      </p:sp>
      <p:sp>
        <p:nvSpPr>
          <p:cNvPr id="4" name="Slide Number Placeholder 3"/>
          <p:cNvSpPr>
            <a:spLocks noGrp="1"/>
          </p:cNvSpPr>
          <p:nvPr>
            <p:ph type="sldNum" sz="quarter" idx="5"/>
          </p:nvPr>
        </p:nvSpPr>
        <p:spPr/>
        <p:txBody>
          <a:bodyPr/>
          <a:lstStyle/>
          <a:p>
            <a:fld id="{F9DA4D72-A2EF-4C13-B66B-374644083D24}" type="slidenum">
              <a:rPr lang="en-US" smtClean="0"/>
              <a:pPr/>
              <a:t>12</a:t>
            </a:fld>
            <a:endParaRPr lang="en-US"/>
          </a:p>
        </p:txBody>
      </p:sp>
    </p:spTree>
    <p:extLst>
      <p:ext uri="{BB962C8B-B14F-4D97-AF65-F5344CB8AC3E}">
        <p14:creationId xmlns:p14="http://schemas.microsoft.com/office/powerpoint/2010/main" val="41570398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Ở </a:t>
            </a:r>
            <a:r>
              <a:rPr lang="en-US" altLang="zh-CN" dirty="0" err="1"/>
              <a:t>đoạn</a:t>
            </a:r>
            <a:r>
              <a:rPr lang="en-US" altLang="zh-CN" dirty="0"/>
              <a:t> 1 </a:t>
            </a:r>
            <a:r>
              <a:rPr lang="en-US" altLang="zh-CN" dirty="0" err="1"/>
              <a:t>có</a:t>
            </a:r>
            <a:r>
              <a:rPr lang="en-US" altLang="zh-CN" dirty="0"/>
              <a:t> </a:t>
            </a:r>
            <a:r>
              <a:rPr lang="en-US" altLang="zh-CN" dirty="0" err="1"/>
              <a:t>câu</a:t>
            </a:r>
            <a:r>
              <a:rPr lang="en-US" altLang="zh-CN" dirty="0"/>
              <a:t> </a:t>
            </a:r>
            <a:r>
              <a:rPr lang="en-US" altLang="zh-CN" dirty="0" err="1"/>
              <a:t>dài</a:t>
            </a:r>
            <a:r>
              <a:rPr lang="en-US" altLang="zh-CN" dirty="0"/>
              <a:t>: </a:t>
            </a:r>
            <a:r>
              <a:rPr lang="en-US" altLang="zh-CN" dirty="0" err="1"/>
              <a:t>chú</a:t>
            </a:r>
            <a:r>
              <a:rPr lang="en-US" altLang="zh-CN" dirty="0"/>
              <a:t> ý </a:t>
            </a:r>
            <a:r>
              <a:rPr lang="en-US" altLang="zh-CN" dirty="0" err="1"/>
              <a:t>ngắt</a:t>
            </a:r>
            <a:r>
              <a:rPr lang="en-US" altLang="zh-CN" dirty="0"/>
              <a:t> </a:t>
            </a:r>
            <a:r>
              <a:rPr lang="en-US" altLang="zh-CN" dirty="0" err="1"/>
              <a:t>nghỉ</a:t>
            </a:r>
            <a:r>
              <a:rPr lang="en-US" altLang="zh-CN" dirty="0"/>
              <a:t> </a:t>
            </a:r>
            <a:r>
              <a:rPr lang="en-US" altLang="zh-CN" dirty="0" err="1"/>
              <a:t>đúng</a:t>
            </a:r>
            <a:r>
              <a:rPr lang="en-US" altLang="zh-CN" dirty="0"/>
              <a:t>:…….</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56156D-592E-4B4D-8772-D689FB057AF4}"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1590192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Sau </a:t>
            </a:r>
            <a:r>
              <a:rPr lang="en-US" dirty="0" err="1"/>
              <a:t>đây</a:t>
            </a:r>
            <a:r>
              <a:rPr lang="en-US" dirty="0"/>
              <a:t>, </a:t>
            </a:r>
            <a:r>
              <a:rPr lang="en-US" dirty="0" err="1"/>
              <a:t>thầy</a:t>
            </a:r>
            <a:r>
              <a:rPr lang="en-US" dirty="0"/>
              <a:t> </a:t>
            </a:r>
            <a:r>
              <a:rPr lang="en-US" dirty="0" err="1"/>
              <a:t>mời</a:t>
            </a:r>
            <a:r>
              <a:rPr lang="en-US" dirty="0"/>
              <a:t> </a:t>
            </a:r>
            <a:r>
              <a:rPr lang="en-US" dirty="0" err="1"/>
              <a:t>các</a:t>
            </a:r>
            <a:r>
              <a:rPr lang="en-US" dirty="0"/>
              <a:t> </a:t>
            </a:r>
            <a:r>
              <a:rPr lang="en-US" dirty="0" err="1"/>
              <a:t>em</a:t>
            </a:r>
            <a:r>
              <a:rPr lang="en-US" dirty="0"/>
              <a:t> </a:t>
            </a:r>
            <a:r>
              <a:rPr lang="en-US" dirty="0" err="1"/>
              <a:t>cùng</a:t>
            </a:r>
            <a:r>
              <a:rPr lang="en-US" dirty="0"/>
              <a:t> </a:t>
            </a:r>
            <a:r>
              <a:rPr lang="en-US" dirty="0" err="1"/>
              <a:t>bước</a:t>
            </a:r>
            <a:r>
              <a:rPr lang="en-US" dirty="0"/>
              <a:t> sang </a:t>
            </a:r>
            <a:r>
              <a:rPr lang="en-US" dirty="0" err="1"/>
              <a:t>phần</a:t>
            </a:r>
            <a:r>
              <a:rPr lang="en-US" dirty="0"/>
              <a:t> </a:t>
            </a:r>
            <a:r>
              <a:rPr lang="en-US" dirty="0" err="1"/>
              <a:t>tìm</a:t>
            </a:r>
            <a:r>
              <a:rPr lang="en-US" dirty="0"/>
              <a:t> hieu </a:t>
            </a:r>
            <a:r>
              <a:rPr lang="en-US" dirty="0" err="1"/>
              <a:t>bài</a:t>
            </a:r>
            <a:endParaRPr lang="en-US" dirty="0"/>
          </a:p>
        </p:txBody>
      </p:sp>
      <p:sp>
        <p:nvSpPr>
          <p:cNvPr id="4" name="Slide Number Placeholder 3"/>
          <p:cNvSpPr>
            <a:spLocks noGrp="1"/>
          </p:cNvSpPr>
          <p:nvPr>
            <p:ph type="sldNum" sz="quarter" idx="5"/>
          </p:nvPr>
        </p:nvSpPr>
        <p:spPr/>
        <p:txBody>
          <a:bodyPr/>
          <a:lstStyle/>
          <a:p>
            <a:fld id="{F9DA4D72-A2EF-4C13-B66B-374644083D24}" type="slidenum">
              <a:rPr lang="en-US" smtClean="0"/>
              <a:pPr/>
              <a:t>14</a:t>
            </a:fld>
            <a:endParaRPr lang="en-US"/>
          </a:p>
        </p:txBody>
      </p:sp>
    </p:spTree>
    <p:extLst>
      <p:ext uri="{BB962C8B-B14F-4D97-AF65-F5344CB8AC3E}">
        <p14:creationId xmlns:p14="http://schemas.microsoft.com/office/powerpoint/2010/main" val="7974434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u="sng" dirty="0" err="1">
                <a:solidFill>
                  <a:srgbClr val="FF0000"/>
                </a:solidFill>
                <a:latin typeface="Times New Roman" pitchFamily="18" charset="0"/>
                <a:cs typeface="Times New Roman" pitchFamily="18" charset="0"/>
              </a:rPr>
              <a:t>Câu</a:t>
            </a:r>
            <a:r>
              <a:rPr lang="en-US" sz="1200" b="0" u="sng" dirty="0">
                <a:solidFill>
                  <a:srgbClr val="FF0000"/>
                </a:solidFill>
                <a:latin typeface="Times New Roman" pitchFamily="18" charset="0"/>
                <a:cs typeface="Times New Roman" pitchFamily="18" charset="0"/>
              </a:rPr>
              <a:t> 1</a:t>
            </a:r>
            <a:r>
              <a:rPr lang="en-US" sz="1200" b="0" dirty="0">
                <a:solidFill>
                  <a:srgbClr val="FF0000"/>
                </a:solidFill>
                <a:latin typeface="Times New Roman" pitchFamily="18" charset="0"/>
                <a:cs typeface="Times New Roman" pitchFamily="18" charset="0"/>
              </a:rPr>
              <a:t>: </a:t>
            </a:r>
            <a:r>
              <a:rPr lang="en-US" sz="1200" b="0" dirty="0" err="1">
                <a:solidFill>
                  <a:srgbClr val="FF0000"/>
                </a:solidFill>
                <a:latin typeface="Times New Roman" pitchFamily="18" charset="0"/>
                <a:cs typeface="Times New Roman" pitchFamily="18" charset="0"/>
              </a:rPr>
              <a:t>theo</a:t>
            </a:r>
            <a:r>
              <a:rPr lang="en-US" sz="1200" b="0" dirty="0">
                <a:solidFill>
                  <a:srgbClr val="FF0000"/>
                </a:solidFill>
                <a:latin typeface="Times New Roman" pitchFamily="18" charset="0"/>
                <a:cs typeface="Times New Roman" pitchFamily="18" charset="0"/>
              </a:rPr>
              <a:t> </a:t>
            </a:r>
            <a:r>
              <a:rPr lang="en-US" sz="1200" b="0" dirty="0" err="1">
                <a:solidFill>
                  <a:srgbClr val="FF0000"/>
                </a:solidFill>
                <a:latin typeface="Times New Roman" pitchFamily="18" charset="0"/>
                <a:cs typeface="Times New Roman" pitchFamily="18" charset="0"/>
              </a:rPr>
              <a:t>các</a:t>
            </a:r>
            <a:r>
              <a:rPr lang="en-US" sz="1200" b="0" dirty="0">
                <a:solidFill>
                  <a:srgbClr val="FF0000"/>
                </a:solidFill>
                <a:latin typeface="Times New Roman" pitchFamily="18" charset="0"/>
                <a:cs typeface="Times New Roman" pitchFamily="18" charset="0"/>
              </a:rPr>
              <a:t> </a:t>
            </a:r>
            <a:r>
              <a:rPr lang="en-US" sz="1200" b="0" dirty="0" err="1">
                <a:solidFill>
                  <a:srgbClr val="FF0000"/>
                </a:solidFill>
                <a:latin typeface="Times New Roman" pitchFamily="18" charset="0"/>
                <a:cs typeface="Times New Roman" pitchFamily="18" charset="0"/>
              </a:rPr>
              <a:t>em</a:t>
            </a:r>
            <a:r>
              <a:rPr lang="en-US" sz="1200" b="0" dirty="0">
                <a:solidFill>
                  <a:srgbClr val="FF0000"/>
                </a:solidFill>
                <a:latin typeface="Times New Roman" pitchFamily="18" charset="0"/>
                <a:cs typeface="Times New Roman" pitchFamily="18" charset="0"/>
              </a:rPr>
              <a:t>, </a:t>
            </a:r>
            <a:r>
              <a:rPr lang="en-US" sz="1200" b="0" dirty="0" err="1">
                <a:solidFill>
                  <a:srgbClr val="FF0000"/>
                </a:solidFill>
                <a:latin typeface="Times New Roman" pitchFamily="18" charset="0"/>
                <a:cs typeface="Times New Roman" pitchFamily="18" charset="0"/>
              </a:rPr>
              <a:t>Tại</a:t>
            </a:r>
            <a:r>
              <a:rPr lang="en-US" sz="1200" b="0" dirty="0">
                <a:solidFill>
                  <a:srgbClr val="FF0000"/>
                </a:solidFill>
                <a:latin typeface="Times New Roman" pitchFamily="18" charset="0"/>
                <a:cs typeface="Times New Roman" pitchFamily="18" charset="0"/>
              </a:rPr>
              <a:t> </a:t>
            </a:r>
            <a:r>
              <a:rPr lang="en-US" sz="1200" b="0" dirty="0" err="1">
                <a:solidFill>
                  <a:srgbClr val="FF0000"/>
                </a:solidFill>
                <a:latin typeface="Times New Roman" pitchFamily="18" charset="0"/>
                <a:cs typeface="Times New Roman" pitchFamily="18" charset="0"/>
              </a:rPr>
              <a:t>sao</a:t>
            </a:r>
            <a:r>
              <a:rPr lang="en-US" sz="1200" b="0" dirty="0">
                <a:solidFill>
                  <a:srgbClr val="FF0000"/>
                </a:solidFill>
                <a:latin typeface="Times New Roman" pitchFamily="18" charset="0"/>
                <a:cs typeface="Times New Roman" pitchFamily="18" charset="0"/>
              </a:rPr>
              <a:t> </a:t>
            </a:r>
            <a:r>
              <a:rPr lang="en-US" sz="1200" b="0" dirty="0" err="1">
                <a:solidFill>
                  <a:srgbClr val="FF0000"/>
                </a:solidFill>
                <a:latin typeface="Times New Roman" pitchFamily="18" charset="0"/>
                <a:cs typeface="Times New Roman" pitchFamily="18" charset="0"/>
              </a:rPr>
              <a:t>tác</a:t>
            </a:r>
            <a:r>
              <a:rPr lang="en-US" sz="1200" b="0" dirty="0">
                <a:solidFill>
                  <a:srgbClr val="FF0000"/>
                </a:solidFill>
                <a:latin typeface="Times New Roman" pitchFamily="18" charset="0"/>
                <a:cs typeface="Times New Roman" pitchFamily="18" charset="0"/>
              </a:rPr>
              <a:t> </a:t>
            </a:r>
            <a:r>
              <a:rPr lang="en-US" sz="1200" b="0" dirty="0" err="1">
                <a:solidFill>
                  <a:srgbClr val="FF0000"/>
                </a:solidFill>
                <a:latin typeface="Times New Roman" pitchFamily="18" charset="0"/>
                <a:cs typeface="Times New Roman" pitchFamily="18" charset="0"/>
              </a:rPr>
              <a:t>giả</a:t>
            </a:r>
            <a:r>
              <a:rPr lang="en-US" sz="1200" b="0" dirty="0">
                <a:solidFill>
                  <a:srgbClr val="FF0000"/>
                </a:solidFill>
                <a:latin typeface="Times New Roman" pitchFamily="18" charset="0"/>
                <a:cs typeface="Times New Roman" pitchFamily="18" charset="0"/>
              </a:rPr>
              <a:t> </a:t>
            </a:r>
            <a:r>
              <a:rPr lang="en-US" sz="1200" b="0" dirty="0" err="1">
                <a:solidFill>
                  <a:srgbClr val="FF0000"/>
                </a:solidFill>
                <a:latin typeface="Times New Roman" pitchFamily="18" charset="0"/>
                <a:cs typeface="Times New Roman" pitchFamily="18" charset="0"/>
              </a:rPr>
              <a:t>lại</a:t>
            </a:r>
            <a:r>
              <a:rPr lang="en-US" sz="1200" b="0" dirty="0">
                <a:solidFill>
                  <a:srgbClr val="FF0000"/>
                </a:solidFill>
                <a:latin typeface="Times New Roman" pitchFamily="18" charset="0"/>
                <a:cs typeface="Times New Roman" pitchFamily="18" charset="0"/>
              </a:rPr>
              <a:t> </a:t>
            </a:r>
            <a:r>
              <a:rPr lang="en-US" sz="1200" b="0" dirty="0" err="1">
                <a:solidFill>
                  <a:srgbClr val="FF0000"/>
                </a:solidFill>
                <a:latin typeface="Times New Roman" pitchFamily="18" charset="0"/>
                <a:cs typeface="Times New Roman" pitchFamily="18" charset="0"/>
              </a:rPr>
              <a:t>gọi</a:t>
            </a:r>
            <a:r>
              <a:rPr lang="en-US" sz="1200" b="0" dirty="0">
                <a:solidFill>
                  <a:srgbClr val="FF0000"/>
                </a:solidFill>
                <a:latin typeface="Times New Roman" pitchFamily="18" charset="0"/>
                <a:cs typeface="Times New Roman" pitchFamily="18" charset="0"/>
              </a:rPr>
              <a:t> </a:t>
            </a:r>
            <a:r>
              <a:rPr lang="en-US" sz="1200" b="0" dirty="0" err="1">
                <a:solidFill>
                  <a:srgbClr val="FF0000"/>
                </a:solidFill>
                <a:latin typeface="Times New Roman" pitchFamily="18" charset="0"/>
                <a:cs typeface="Times New Roman" pitchFamily="18" charset="0"/>
              </a:rPr>
              <a:t>hoa</a:t>
            </a:r>
            <a:r>
              <a:rPr lang="en-US" sz="1200" b="0" dirty="0">
                <a:solidFill>
                  <a:srgbClr val="FF0000"/>
                </a:solidFill>
                <a:latin typeface="Times New Roman" pitchFamily="18" charset="0"/>
                <a:cs typeface="Times New Roman" pitchFamily="18" charset="0"/>
              </a:rPr>
              <a:t> </a:t>
            </a:r>
            <a:r>
              <a:rPr lang="en-US" sz="1200" b="0" dirty="0" err="1">
                <a:solidFill>
                  <a:srgbClr val="FF0000"/>
                </a:solidFill>
                <a:latin typeface="Times New Roman" pitchFamily="18" charset="0"/>
                <a:cs typeface="Times New Roman" pitchFamily="18" charset="0"/>
              </a:rPr>
              <a:t>phượng</a:t>
            </a:r>
            <a:r>
              <a:rPr lang="en-US" sz="1200" b="0" dirty="0">
                <a:solidFill>
                  <a:srgbClr val="FF0000"/>
                </a:solidFill>
                <a:latin typeface="Times New Roman" pitchFamily="18" charset="0"/>
                <a:cs typeface="Times New Roman" pitchFamily="18" charset="0"/>
              </a:rPr>
              <a:t> </a:t>
            </a:r>
            <a:r>
              <a:rPr lang="en-US" sz="1200" b="0" dirty="0" err="1">
                <a:solidFill>
                  <a:srgbClr val="FF0000"/>
                </a:solidFill>
                <a:latin typeface="Times New Roman" pitchFamily="18" charset="0"/>
                <a:cs typeface="Times New Roman" pitchFamily="18" charset="0"/>
              </a:rPr>
              <a:t>là</a:t>
            </a:r>
            <a:r>
              <a:rPr lang="en-US" sz="1200" b="0" dirty="0">
                <a:solidFill>
                  <a:srgbClr val="FF0000"/>
                </a:solidFill>
                <a:latin typeface="Times New Roman" pitchFamily="18" charset="0"/>
                <a:cs typeface="Times New Roman" pitchFamily="18" charset="0"/>
              </a:rPr>
              <a:t> </a:t>
            </a:r>
            <a:r>
              <a:rPr lang="en-US" sz="1200" b="0" i="1" dirty="0">
                <a:solidFill>
                  <a:srgbClr val="FF0000"/>
                </a:solidFill>
                <a:latin typeface="Times New Roman" pitchFamily="18" charset="0"/>
                <a:cs typeface="Times New Roman" pitchFamily="18" charset="0"/>
              </a:rPr>
              <a:t>“</a:t>
            </a:r>
            <a:r>
              <a:rPr lang="en-US" sz="1200" b="0" i="1" dirty="0" err="1">
                <a:solidFill>
                  <a:srgbClr val="FF0000"/>
                </a:solidFill>
                <a:latin typeface="Times New Roman" pitchFamily="18" charset="0"/>
                <a:cs typeface="Times New Roman" pitchFamily="18" charset="0"/>
              </a:rPr>
              <a:t>hoa</a:t>
            </a:r>
            <a:r>
              <a:rPr lang="en-US" sz="1200" b="0" i="1" dirty="0">
                <a:solidFill>
                  <a:srgbClr val="FF0000"/>
                </a:solidFill>
                <a:latin typeface="Times New Roman" pitchFamily="18" charset="0"/>
                <a:cs typeface="Times New Roman" pitchFamily="18" charset="0"/>
              </a:rPr>
              <a:t> </a:t>
            </a:r>
            <a:r>
              <a:rPr lang="en-US" sz="1200" b="0" i="1" dirty="0" err="1">
                <a:solidFill>
                  <a:srgbClr val="FF0000"/>
                </a:solidFill>
                <a:latin typeface="Times New Roman" pitchFamily="18" charset="0"/>
                <a:cs typeface="Times New Roman" pitchFamily="18" charset="0"/>
              </a:rPr>
              <a:t>học</a:t>
            </a:r>
            <a:r>
              <a:rPr lang="en-US" sz="1200" b="0" i="1" dirty="0">
                <a:solidFill>
                  <a:srgbClr val="FF0000"/>
                </a:solidFill>
                <a:latin typeface="Times New Roman" pitchFamily="18" charset="0"/>
                <a:cs typeface="Times New Roman" pitchFamily="18" charset="0"/>
              </a:rPr>
              <a:t> </a:t>
            </a:r>
            <a:r>
              <a:rPr lang="en-US" sz="1200" b="0" i="1" dirty="0" err="1">
                <a:solidFill>
                  <a:srgbClr val="FF0000"/>
                </a:solidFill>
                <a:latin typeface="Times New Roman" pitchFamily="18" charset="0"/>
                <a:cs typeface="Times New Roman" pitchFamily="18" charset="0"/>
              </a:rPr>
              <a:t>trò</a:t>
            </a:r>
            <a:r>
              <a:rPr lang="en-US" sz="1200" b="0" dirty="0">
                <a:solidFill>
                  <a:srgbClr val="FF0000"/>
                </a:solidFill>
                <a:latin typeface="Times New Roman" pitchFamily="18" charset="0"/>
                <a:cs typeface="Times New Roman"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u="none" dirty="0" err="1">
                <a:solidFill>
                  <a:srgbClr val="FF0000"/>
                </a:solidFill>
                <a:latin typeface="Times New Roman" pitchFamily="18" charset="0"/>
                <a:cs typeface="Times New Roman" pitchFamily="18" charset="0"/>
              </a:rPr>
              <a:t>Em</a:t>
            </a:r>
            <a:r>
              <a:rPr lang="en-US" sz="1200" b="0" u="none" dirty="0">
                <a:solidFill>
                  <a:srgbClr val="FF0000"/>
                </a:solidFill>
                <a:latin typeface="Times New Roman" pitchFamily="18" charset="0"/>
                <a:cs typeface="Times New Roman" pitchFamily="18" charset="0"/>
              </a:rPr>
              <a:t> </a:t>
            </a:r>
            <a:r>
              <a:rPr lang="en-US" sz="1200" b="0" u="none" dirty="0" err="1">
                <a:solidFill>
                  <a:srgbClr val="FF0000"/>
                </a:solidFill>
                <a:latin typeface="Times New Roman" pitchFamily="18" charset="0"/>
                <a:cs typeface="Times New Roman" pitchFamily="18" charset="0"/>
              </a:rPr>
              <a:t>đọc</a:t>
            </a:r>
            <a:r>
              <a:rPr lang="en-US" sz="1200" b="0" u="none" dirty="0">
                <a:solidFill>
                  <a:srgbClr val="FF0000"/>
                </a:solidFill>
                <a:latin typeface="Times New Roman" pitchFamily="18" charset="0"/>
                <a:cs typeface="Times New Roman" pitchFamily="18" charset="0"/>
              </a:rPr>
              <a:t> </a:t>
            </a:r>
            <a:r>
              <a:rPr lang="en-US" sz="1200" b="0" u="none" dirty="0" err="1">
                <a:solidFill>
                  <a:srgbClr val="FF0000"/>
                </a:solidFill>
                <a:latin typeface="Times New Roman" pitchFamily="18" charset="0"/>
                <a:cs typeface="Times New Roman" pitchFamily="18" charset="0"/>
              </a:rPr>
              <a:t>đoạn</a:t>
            </a:r>
            <a:r>
              <a:rPr lang="en-US" sz="1200" b="0" u="none" dirty="0">
                <a:solidFill>
                  <a:srgbClr val="FF0000"/>
                </a:solidFill>
                <a:latin typeface="Times New Roman" pitchFamily="18" charset="0"/>
                <a:cs typeface="Times New Roman" pitchFamily="18" charset="0"/>
              </a:rPr>
              <a:t> </a:t>
            </a:r>
            <a:r>
              <a:rPr lang="en-US" sz="1200" b="0" u="none" dirty="0" err="1">
                <a:solidFill>
                  <a:srgbClr val="FF0000"/>
                </a:solidFill>
                <a:latin typeface="Times New Roman" pitchFamily="18" charset="0"/>
                <a:cs typeface="Times New Roman" pitchFamily="18" charset="0"/>
              </a:rPr>
              <a:t>văn</a:t>
            </a:r>
            <a:r>
              <a:rPr lang="en-US" sz="1200" b="0" u="none" dirty="0">
                <a:solidFill>
                  <a:srgbClr val="FF0000"/>
                </a:solidFill>
                <a:latin typeface="Times New Roman" pitchFamily="18" charset="0"/>
                <a:cs typeface="Times New Roman" pitchFamily="18" charset="0"/>
              </a:rPr>
              <a:t> </a:t>
            </a:r>
            <a:r>
              <a:rPr lang="en-US" sz="1200" b="0" u="none" dirty="0" err="1">
                <a:solidFill>
                  <a:srgbClr val="FF0000"/>
                </a:solidFill>
                <a:latin typeface="Times New Roman" pitchFamily="18" charset="0"/>
                <a:cs typeface="Times New Roman" pitchFamily="18" charset="0"/>
              </a:rPr>
              <a:t>thứ</a:t>
            </a:r>
            <a:r>
              <a:rPr lang="en-US" sz="1200" b="0" u="none" dirty="0">
                <a:solidFill>
                  <a:srgbClr val="FF0000"/>
                </a:solidFill>
                <a:latin typeface="Times New Roman" pitchFamily="18" charset="0"/>
                <a:cs typeface="Times New Roman" pitchFamily="18" charset="0"/>
              </a:rPr>
              <a:t> 2, </a:t>
            </a:r>
            <a:r>
              <a:rPr lang="en-US" sz="1200" b="0" u="none" dirty="0" err="1">
                <a:solidFill>
                  <a:srgbClr val="FF0000"/>
                </a:solidFill>
                <a:latin typeface="Times New Roman" pitchFamily="18" charset="0"/>
                <a:cs typeface="Times New Roman" pitchFamily="18" charset="0"/>
              </a:rPr>
              <a:t>có</a:t>
            </a:r>
            <a:r>
              <a:rPr lang="en-US" sz="1200" b="0" u="none" dirty="0">
                <a:solidFill>
                  <a:srgbClr val="FF0000"/>
                </a:solidFill>
                <a:latin typeface="Times New Roman" pitchFamily="18" charset="0"/>
                <a:cs typeface="Times New Roman" pitchFamily="18" charset="0"/>
              </a:rPr>
              <a:t> </a:t>
            </a:r>
            <a:r>
              <a:rPr lang="en-US" sz="1200" b="0" u="none" dirty="0" err="1">
                <a:solidFill>
                  <a:srgbClr val="FF0000"/>
                </a:solidFill>
                <a:latin typeface="Times New Roman" pitchFamily="18" charset="0"/>
                <a:cs typeface="Times New Roman" pitchFamily="18" charset="0"/>
              </a:rPr>
              <a:t>gợi</a:t>
            </a:r>
            <a:r>
              <a:rPr lang="en-US" sz="1200" b="0" u="none" dirty="0">
                <a:solidFill>
                  <a:srgbClr val="FF0000"/>
                </a:solidFill>
                <a:latin typeface="Times New Roman" pitchFamily="18" charset="0"/>
                <a:cs typeface="Times New Roman" pitchFamily="18" charset="0"/>
              </a:rPr>
              <a:t> ý </a:t>
            </a:r>
            <a:r>
              <a:rPr lang="en-US" sz="1200" b="0" u="none" dirty="0" err="1">
                <a:solidFill>
                  <a:srgbClr val="FF0000"/>
                </a:solidFill>
                <a:latin typeface="Times New Roman" pitchFamily="18" charset="0"/>
                <a:cs typeface="Times New Roman" pitchFamily="18" charset="0"/>
              </a:rPr>
              <a:t>về</a:t>
            </a:r>
            <a:r>
              <a:rPr lang="en-US" sz="1200" b="0" u="none" dirty="0">
                <a:solidFill>
                  <a:srgbClr val="FF0000"/>
                </a:solidFill>
                <a:latin typeface="Times New Roman" pitchFamily="18" charset="0"/>
                <a:cs typeface="Times New Roman" pitchFamily="18" charset="0"/>
              </a:rPr>
              <a:t> </a:t>
            </a:r>
            <a:r>
              <a:rPr lang="en-US" sz="1200" b="0" u="none" dirty="0" err="1">
                <a:solidFill>
                  <a:srgbClr val="FF0000"/>
                </a:solidFill>
                <a:latin typeface="Times New Roman" pitchFamily="18" charset="0"/>
                <a:cs typeface="Times New Roman" pitchFamily="18" charset="0"/>
              </a:rPr>
              <a:t>lòng</a:t>
            </a:r>
            <a:r>
              <a:rPr lang="en-US" sz="1200" b="0" u="none" dirty="0">
                <a:solidFill>
                  <a:srgbClr val="FF0000"/>
                </a:solidFill>
                <a:latin typeface="Times New Roman" pitchFamily="18" charset="0"/>
                <a:cs typeface="Times New Roman" pitchFamily="18" charset="0"/>
              </a:rPr>
              <a:t> </a:t>
            </a:r>
            <a:r>
              <a:rPr lang="en-US" sz="1200" b="0" u="none" dirty="0" err="1">
                <a:solidFill>
                  <a:srgbClr val="FF0000"/>
                </a:solidFill>
                <a:latin typeface="Times New Roman" pitchFamily="18" charset="0"/>
                <a:cs typeface="Times New Roman" pitchFamily="18" charset="0"/>
              </a:rPr>
              <a:t>cậu</a:t>
            </a:r>
            <a:r>
              <a:rPr lang="en-US" sz="1200" b="0" u="none" dirty="0">
                <a:solidFill>
                  <a:srgbClr val="FF0000"/>
                </a:solidFill>
                <a:latin typeface="Times New Roman" pitchFamily="18" charset="0"/>
                <a:cs typeface="Times New Roman" pitchFamily="18" charset="0"/>
              </a:rPr>
              <a:t> </a:t>
            </a:r>
            <a:r>
              <a:rPr lang="en-US" sz="1200" b="0" u="none" dirty="0" err="1">
                <a:solidFill>
                  <a:srgbClr val="FF0000"/>
                </a:solidFill>
                <a:latin typeface="Times New Roman" pitchFamily="18" charset="0"/>
                <a:cs typeface="Times New Roman" pitchFamily="18" charset="0"/>
              </a:rPr>
              <a:t>học</a:t>
            </a:r>
            <a:r>
              <a:rPr lang="en-US" sz="1200" b="0" u="none" dirty="0">
                <a:solidFill>
                  <a:srgbClr val="FF0000"/>
                </a:solidFill>
                <a:latin typeface="Times New Roman" pitchFamily="18" charset="0"/>
                <a:cs typeface="Times New Roman" pitchFamily="18" charset="0"/>
              </a:rPr>
              <a:t> </a:t>
            </a:r>
            <a:r>
              <a:rPr lang="en-US" sz="1200" b="0" u="none" dirty="0" err="1">
                <a:solidFill>
                  <a:srgbClr val="FF0000"/>
                </a:solidFill>
                <a:latin typeface="Times New Roman" pitchFamily="18" charset="0"/>
                <a:cs typeface="Times New Roman" pitchFamily="18" charset="0"/>
              </a:rPr>
              <a:t>trò</a:t>
            </a:r>
            <a:r>
              <a:rPr lang="en-US" sz="1200" b="0" u="none" dirty="0">
                <a:solidFill>
                  <a:srgbClr val="FF0000"/>
                </a:solidFill>
                <a:latin typeface="Times New Roman" pitchFamily="18" charset="0"/>
                <a:cs typeface="Times New Roman" pitchFamily="18" charset="0"/>
              </a:rPr>
              <a:t> </a:t>
            </a:r>
            <a:r>
              <a:rPr lang="en-US" sz="1200" b="0" u="none" dirty="0" err="1">
                <a:solidFill>
                  <a:srgbClr val="FF0000"/>
                </a:solidFill>
                <a:latin typeface="Times New Roman" pitchFamily="18" charset="0"/>
                <a:cs typeface="Times New Roman" pitchFamily="18" charset="0"/>
              </a:rPr>
              <a:t>để</a:t>
            </a:r>
            <a:r>
              <a:rPr lang="en-US" sz="1200" b="0" u="none" dirty="0">
                <a:solidFill>
                  <a:srgbClr val="FF0000"/>
                </a:solidFill>
                <a:latin typeface="Times New Roman" pitchFamily="18" charset="0"/>
                <a:cs typeface="Times New Roman" pitchFamily="18" charset="0"/>
              </a:rPr>
              <a:t> </a:t>
            </a:r>
            <a:r>
              <a:rPr lang="en-US" sz="1200" b="0" u="none" dirty="0" err="1">
                <a:solidFill>
                  <a:srgbClr val="FF0000"/>
                </a:solidFill>
                <a:latin typeface="Times New Roman" pitchFamily="18" charset="0"/>
                <a:cs typeface="Times New Roman" pitchFamily="18" charset="0"/>
              </a:rPr>
              <a:t>trả</a:t>
            </a:r>
            <a:r>
              <a:rPr lang="en-US" sz="1200" b="0" u="none" dirty="0">
                <a:solidFill>
                  <a:srgbClr val="FF0000"/>
                </a:solidFill>
                <a:latin typeface="Times New Roman" pitchFamily="18" charset="0"/>
                <a:cs typeface="Times New Roman" pitchFamily="18" charset="0"/>
              </a:rPr>
              <a:t> </a:t>
            </a:r>
            <a:r>
              <a:rPr lang="en-US" sz="1200" b="0" u="none" dirty="0" err="1">
                <a:solidFill>
                  <a:srgbClr val="FF0000"/>
                </a:solidFill>
                <a:latin typeface="Times New Roman" pitchFamily="18" charset="0"/>
                <a:cs typeface="Times New Roman" pitchFamily="18" charset="0"/>
              </a:rPr>
              <a:t>lời</a:t>
            </a:r>
            <a:r>
              <a:rPr lang="en-US" sz="1200" b="0" u="none" dirty="0">
                <a:solidFill>
                  <a:srgbClr val="FF0000"/>
                </a:solidFill>
                <a:latin typeface="Times New Roman" pitchFamily="18" charset="0"/>
                <a:cs typeface="Times New Roman" pitchFamily="18" charset="0"/>
              </a:rPr>
              <a:t> </a:t>
            </a:r>
            <a:r>
              <a:rPr lang="en-US" sz="1200" b="0" u="none" dirty="0" err="1">
                <a:solidFill>
                  <a:srgbClr val="FF0000"/>
                </a:solidFill>
                <a:latin typeface="Times New Roman" pitchFamily="18" charset="0"/>
                <a:cs typeface="Times New Roman" pitchFamily="18" charset="0"/>
              </a:rPr>
              <a:t>câu</a:t>
            </a:r>
            <a:r>
              <a:rPr lang="en-US" sz="1200" b="0" u="none" dirty="0">
                <a:solidFill>
                  <a:srgbClr val="FF0000"/>
                </a:solidFill>
                <a:latin typeface="Times New Roman" pitchFamily="18" charset="0"/>
                <a:cs typeface="Times New Roman" pitchFamily="18" charset="0"/>
              </a:rPr>
              <a:t> </a:t>
            </a:r>
            <a:r>
              <a:rPr lang="en-US" sz="1200" b="0" u="none" dirty="0" err="1">
                <a:solidFill>
                  <a:srgbClr val="FF0000"/>
                </a:solidFill>
                <a:latin typeface="Times New Roman" pitchFamily="18" charset="0"/>
                <a:cs typeface="Times New Roman" pitchFamily="18" charset="0"/>
              </a:rPr>
              <a:t>hỏi</a:t>
            </a:r>
            <a:r>
              <a:rPr lang="en-US" sz="1200" b="0" u="none" dirty="0">
                <a:solidFill>
                  <a:srgbClr val="FF0000"/>
                </a:solidFill>
                <a:latin typeface="Times New Roman" pitchFamily="18" charset="0"/>
                <a:cs typeface="Times New Roman" pitchFamily="18" charset="0"/>
              </a:rPr>
              <a:t> </a:t>
            </a:r>
            <a:r>
              <a:rPr lang="en-US" sz="1200" b="0" u="none" dirty="0" err="1">
                <a:solidFill>
                  <a:srgbClr val="FF0000"/>
                </a:solidFill>
                <a:latin typeface="Times New Roman" pitchFamily="18" charset="0"/>
                <a:cs typeface="Times New Roman" pitchFamily="18" charset="0"/>
              </a:rPr>
              <a:t>này</a:t>
            </a:r>
            <a:r>
              <a:rPr lang="en-US" sz="1200" b="0" u="none" dirty="0">
                <a:solidFill>
                  <a:srgbClr val="FF0000"/>
                </a:solidFill>
                <a:latin typeface="Times New Roman" pitchFamily="18" charset="0"/>
                <a:cs typeface="Times New Roman"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Nhưng hoa càng đỏ, lá lại càng xanh. Vừa buồn mà lại vừa vui mới thực là nỗi niềm của bông phượng. Hoa phượng là hoa học trò. Mùa xuân, phượng ra lá. Lá xanh um, mát rượi, ngon lành như lá me non. Lá ban đầu xếp lại, còn e ấp, dần dần xòe ra cho gió đưa đẩy. Lòng cậu học trò phơi phới làm sao! Cậu chăm lo học hành, rồi lâu cũng vô tâm quên mất màu lá phượng. Một hôm, bỗng đâu trên những cành cây, báo một tim thắm: Mùa hoa phượng bắt đầu. Đến giờ chơi, cậu học trò ngạc nhiên trông lên: Hoa nở lúc nào mà bất ngờ vậy?</a:t>
            </a:r>
            <a:endParaRPr lang="en-US" sz="1200" dirty="0">
              <a:solidFill>
                <a:srgbClr val="003399"/>
              </a:solidFill>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dirty="0">
              <a:solidFill>
                <a:srgbClr val="FF0000"/>
              </a:solidFill>
              <a:latin typeface="Times New Roman" pitchFamily="18" charset="0"/>
              <a:cs typeface="Times New Roman" pitchFamily="18" charset="0"/>
            </a:endParaRPr>
          </a:p>
          <a:p>
            <a:endParaRPr lang="en-US" dirty="0"/>
          </a:p>
        </p:txBody>
      </p:sp>
      <p:sp>
        <p:nvSpPr>
          <p:cNvPr id="4" name="Slide Number Placeholder 3"/>
          <p:cNvSpPr>
            <a:spLocks noGrp="1"/>
          </p:cNvSpPr>
          <p:nvPr>
            <p:ph type="sldNum" sz="quarter" idx="5"/>
          </p:nvPr>
        </p:nvSpPr>
        <p:spPr/>
        <p:txBody>
          <a:bodyPr/>
          <a:lstStyle/>
          <a:p>
            <a:fld id="{F9DA4D72-A2EF-4C13-B66B-374644083D24}" type="slidenum">
              <a:rPr lang="en-US" smtClean="0"/>
              <a:pPr/>
              <a:t>15</a:t>
            </a:fld>
            <a:endParaRPr lang="en-US"/>
          </a:p>
        </p:txBody>
      </p:sp>
    </p:spTree>
    <p:extLst>
      <p:ext uri="{BB962C8B-B14F-4D97-AF65-F5344CB8AC3E}">
        <p14:creationId xmlns:p14="http://schemas.microsoft.com/office/powerpoint/2010/main" val="31028189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1" dirty="0" err="1">
                <a:solidFill>
                  <a:srgbClr val="7030A0"/>
                </a:solidFill>
                <a:latin typeface="Times New Roman" pitchFamily="18" charset="0"/>
                <a:cs typeface="Times New Roman" pitchFamily="18" charset="0"/>
              </a:rPr>
              <a:t>Câu</a:t>
            </a:r>
            <a:r>
              <a:rPr lang="en-US" sz="1200" b="0" i="1" dirty="0">
                <a:solidFill>
                  <a:srgbClr val="7030A0"/>
                </a:solidFill>
                <a:latin typeface="Times New Roman" pitchFamily="18" charset="0"/>
                <a:cs typeface="Times New Roman" pitchFamily="18" charset="0"/>
              </a:rPr>
              <a:t> 1: </a:t>
            </a:r>
            <a:r>
              <a:rPr lang="en-US" sz="1200" b="0" i="1" dirty="0" err="1">
                <a:solidFill>
                  <a:srgbClr val="7030A0"/>
                </a:solidFill>
                <a:latin typeface="Times New Roman" pitchFamily="18" charset="0"/>
                <a:cs typeface="Times New Roman" pitchFamily="18" charset="0"/>
              </a:rPr>
              <a:t>Tác</a:t>
            </a:r>
            <a:r>
              <a:rPr lang="en-US" sz="1200" b="0" i="1" dirty="0">
                <a:solidFill>
                  <a:srgbClr val="7030A0"/>
                </a:solidFill>
                <a:latin typeface="Times New Roman" pitchFamily="18" charset="0"/>
                <a:cs typeface="Times New Roman" pitchFamily="18" charset="0"/>
              </a:rPr>
              <a:t> </a:t>
            </a:r>
            <a:r>
              <a:rPr lang="en-US" sz="1200" b="0" i="1" dirty="0" err="1">
                <a:solidFill>
                  <a:srgbClr val="7030A0"/>
                </a:solidFill>
                <a:latin typeface="Times New Roman" pitchFamily="18" charset="0"/>
                <a:cs typeface="Times New Roman" pitchFamily="18" charset="0"/>
              </a:rPr>
              <a:t>giả</a:t>
            </a:r>
            <a:r>
              <a:rPr lang="en-US" sz="1200" b="0" i="1" dirty="0">
                <a:solidFill>
                  <a:srgbClr val="7030A0"/>
                </a:solidFill>
                <a:latin typeface="Times New Roman" pitchFamily="18" charset="0"/>
                <a:cs typeface="Times New Roman" pitchFamily="18" charset="0"/>
              </a:rPr>
              <a:t> </a:t>
            </a:r>
            <a:r>
              <a:rPr lang="en-US" sz="1200" b="0" i="1" dirty="0" err="1">
                <a:solidFill>
                  <a:srgbClr val="7030A0"/>
                </a:solidFill>
                <a:latin typeface="Times New Roman" pitchFamily="18" charset="0"/>
                <a:cs typeface="Times New Roman" pitchFamily="18" charset="0"/>
              </a:rPr>
              <a:t>gọi</a:t>
            </a:r>
            <a:r>
              <a:rPr lang="en-US" sz="1200" b="0" i="1" dirty="0">
                <a:solidFill>
                  <a:srgbClr val="7030A0"/>
                </a:solidFill>
                <a:latin typeface="Times New Roman" pitchFamily="18" charset="0"/>
                <a:cs typeface="Times New Roman" pitchFamily="18" charset="0"/>
              </a:rPr>
              <a:t> </a:t>
            </a:r>
            <a:r>
              <a:rPr lang="en-US" sz="1200" b="0" i="1" dirty="0" err="1">
                <a:solidFill>
                  <a:srgbClr val="7030A0"/>
                </a:solidFill>
                <a:latin typeface="Times New Roman" pitchFamily="18" charset="0"/>
                <a:cs typeface="Times New Roman" pitchFamily="18" charset="0"/>
              </a:rPr>
              <a:t>hoa</a:t>
            </a:r>
            <a:r>
              <a:rPr lang="en-US" sz="1200" b="0" i="1" dirty="0">
                <a:solidFill>
                  <a:srgbClr val="7030A0"/>
                </a:solidFill>
                <a:latin typeface="Times New Roman" pitchFamily="18" charset="0"/>
                <a:cs typeface="Times New Roman" pitchFamily="18" charset="0"/>
              </a:rPr>
              <a:t> </a:t>
            </a:r>
            <a:r>
              <a:rPr lang="en-US" sz="1200" b="0" i="1" dirty="0" err="1">
                <a:solidFill>
                  <a:srgbClr val="7030A0"/>
                </a:solidFill>
                <a:latin typeface="Times New Roman" pitchFamily="18" charset="0"/>
                <a:cs typeface="Times New Roman" pitchFamily="18" charset="0"/>
              </a:rPr>
              <a:t>phượng</a:t>
            </a:r>
            <a:r>
              <a:rPr lang="en-US" sz="1200" b="0" i="1" dirty="0">
                <a:solidFill>
                  <a:srgbClr val="7030A0"/>
                </a:solidFill>
                <a:latin typeface="Times New Roman" pitchFamily="18" charset="0"/>
                <a:cs typeface="Times New Roman" pitchFamily="18" charset="0"/>
              </a:rPr>
              <a:t> </a:t>
            </a:r>
            <a:r>
              <a:rPr lang="en-US" sz="1200" b="0" i="1" dirty="0" err="1">
                <a:solidFill>
                  <a:srgbClr val="7030A0"/>
                </a:solidFill>
                <a:latin typeface="Times New Roman" pitchFamily="18" charset="0"/>
                <a:cs typeface="Times New Roman" pitchFamily="18" charset="0"/>
              </a:rPr>
              <a:t>là</a:t>
            </a:r>
            <a:r>
              <a:rPr lang="en-US" sz="1200" b="0" i="1" dirty="0">
                <a:solidFill>
                  <a:srgbClr val="7030A0"/>
                </a:solidFill>
                <a:latin typeface="Times New Roman" pitchFamily="18" charset="0"/>
                <a:cs typeface="Times New Roman" pitchFamily="18" charset="0"/>
              </a:rPr>
              <a:t> “</a:t>
            </a:r>
            <a:r>
              <a:rPr lang="en-US" sz="1200" b="0" i="1" dirty="0" err="1">
                <a:solidFill>
                  <a:srgbClr val="7030A0"/>
                </a:solidFill>
                <a:latin typeface="Times New Roman" pitchFamily="18" charset="0"/>
                <a:cs typeface="Times New Roman" pitchFamily="18" charset="0"/>
              </a:rPr>
              <a:t>hoa</a:t>
            </a:r>
            <a:r>
              <a:rPr lang="en-US" sz="1200" b="0" i="1" dirty="0">
                <a:solidFill>
                  <a:srgbClr val="7030A0"/>
                </a:solidFill>
                <a:latin typeface="Times New Roman" pitchFamily="18" charset="0"/>
                <a:cs typeface="Times New Roman" pitchFamily="18" charset="0"/>
              </a:rPr>
              <a:t> </a:t>
            </a:r>
            <a:r>
              <a:rPr lang="en-US" sz="1200" b="0" i="1" dirty="0" err="1">
                <a:solidFill>
                  <a:srgbClr val="7030A0"/>
                </a:solidFill>
                <a:latin typeface="Times New Roman" pitchFamily="18" charset="0"/>
                <a:cs typeface="Times New Roman" pitchFamily="18" charset="0"/>
              </a:rPr>
              <a:t>học</a:t>
            </a:r>
            <a:r>
              <a:rPr lang="en-US" sz="1200" b="0" i="1" dirty="0">
                <a:solidFill>
                  <a:srgbClr val="7030A0"/>
                </a:solidFill>
                <a:latin typeface="Times New Roman" pitchFamily="18" charset="0"/>
                <a:cs typeface="Times New Roman" pitchFamily="18" charset="0"/>
              </a:rPr>
              <a:t> </a:t>
            </a:r>
            <a:r>
              <a:rPr lang="en-US" sz="1200" b="0" i="1" dirty="0" err="1">
                <a:solidFill>
                  <a:srgbClr val="7030A0"/>
                </a:solidFill>
                <a:latin typeface="Times New Roman" pitchFamily="18" charset="0"/>
                <a:cs typeface="Times New Roman" pitchFamily="18" charset="0"/>
              </a:rPr>
              <a:t>trò</a:t>
            </a:r>
            <a:r>
              <a:rPr lang="en-US" sz="1200" b="0" i="1" dirty="0">
                <a:solidFill>
                  <a:srgbClr val="7030A0"/>
                </a:solidFill>
                <a:latin typeface="Times New Roman" pitchFamily="18" charset="0"/>
                <a:cs typeface="Times New Roman" pitchFamily="18" charset="0"/>
              </a:rPr>
              <a:t>” </a:t>
            </a:r>
            <a:r>
              <a:rPr lang="en-US" sz="1200" b="0" i="1" dirty="0" err="1">
                <a:solidFill>
                  <a:srgbClr val="7030A0"/>
                </a:solidFill>
                <a:latin typeface="Times New Roman" pitchFamily="18" charset="0"/>
                <a:cs typeface="Times New Roman" pitchFamily="18" charset="0"/>
              </a:rPr>
              <a:t>vì</a:t>
            </a:r>
            <a:r>
              <a:rPr lang="en-US" sz="1200" b="0" i="1" dirty="0">
                <a:solidFill>
                  <a:srgbClr val="7030A0"/>
                </a:solidFill>
                <a:latin typeface="Times New Roman" pitchFamily="18" charset="0"/>
                <a:cs typeface="Times New Roman"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err="1">
                <a:solidFill>
                  <a:srgbClr val="FF0066"/>
                </a:solidFill>
                <a:latin typeface="Times New Roman" pitchFamily="18" charset="0"/>
                <a:cs typeface="Times New Roman" pitchFamily="18" charset="0"/>
              </a:rPr>
              <a:t>Phượng</a:t>
            </a:r>
            <a:r>
              <a:rPr lang="en-US" sz="1200" b="0" dirty="0">
                <a:solidFill>
                  <a:srgbClr val="FF0066"/>
                </a:solidFill>
                <a:latin typeface="Times New Roman" pitchFamily="18" charset="0"/>
                <a:cs typeface="Times New Roman" pitchFamily="18" charset="0"/>
              </a:rPr>
              <a:t> </a:t>
            </a:r>
            <a:r>
              <a:rPr lang="en-US" sz="1200" b="0" dirty="0" err="1">
                <a:solidFill>
                  <a:srgbClr val="FF0066"/>
                </a:solidFill>
                <a:latin typeface="Times New Roman" pitchFamily="18" charset="0"/>
                <a:cs typeface="Times New Roman" pitchFamily="18" charset="0"/>
              </a:rPr>
              <a:t>là</a:t>
            </a:r>
            <a:r>
              <a:rPr lang="en-US" sz="1200" b="0" dirty="0">
                <a:solidFill>
                  <a:srgbClr val="FF0066"/>
                </a:solidFill>
                <a:latin typeface="Times New Roman" pitchFamily="18" charset="0"/>
                <a:cs typeface="Times New Roman" pitchFamily="18" charset="0"/>
              </a:rPr>
              <a:t> </a:t>
            </a:r>
            <a:r>
              <a:rPr lang="en-US" sz="1200" b="0" dirty="0" err="1">
                <a:solidFill>
                  <a:srgbClr val="FF0066"/>
                </a:solidFill>
                <a:latin typeface="Times New Roman" pitchFamily="18" charset="0"/>
                <a:cs typeface="Times New Roman" pitchFamily="18" charset="0"/>
              </a:rPr>
              <a:t>loài</a:t>
            </a:r>
            <a:r>
              <a:rPr lang="en-US" sz="1200" b="0" dirty="0">
                <a:solidFill>
                  <a:srgbClr val="FF0066"/>
                </a:solidFill>
                <a:latin typeface="Times New Roman" pitchFamily="18" charset="0"/>
                <a:cs typeface="Times New Roman" pitchFamily="18" charset="0"/>
              </a:rPr>
              <a:t> </a:t>
            </a:r>
            <a:r>
              <a:rPr lang="en-US" sz="1200" b="0" dirty="0" err="1">
                <a:solidFill>
                  <a:srgbClr val="FF0066"/>
                </a:solidFill>
                <a:latin typeface="Times New Roman" pitchFamily="18" charset="0"/>
                <a:cs typeface="Times New Roman" pitchFamily="18" charset="0"/>
              </a:rPr>
              <a:t>cây</a:t>
            </a:r>
            <a:r>
              <a:rPr lang="en-US" sz="1200" b="0" dirty="0">
                <a:solidFill>
                  <a:srgbClr val="FF0066"/>
                </a:solidFill>
                <a:latin typeface="Times New Roman" pitchFamily="18" charset="0"/>
                <a:cs typeface="Times New Roman" pitchFamily="18" charset="0"/>
              </a:rPr>
              <a:t> </a:t>
            </a:r>
            <a:r>
              <a:rPr lang="en-US" sz="1200" b="0" dirty="0" err="1">
                <a:solidFill>
                  <a:srgbClr val="FF0066"/>
                </a:solidFill>
                <a:latin typeface="Times New Roman" pitchFamily="18" charset="0"/>
                <a:cs typeface="Times New Roman" pitchFamily="18" charset="0"/>
              </a:rPr>
              <a:t>rất</a:t>
            </a:r>
            <a:r>
              <a:rPr lang="en-US" sz="1200" b="0" dirty="0">
                <a:solidFill>
                  <a:srgbClr val="FF0066"/>
                </a:solidFill>
                <a:latin typeface="Times New Roman" pitchFamily="18" charset="0"/>
                <a:cs typeface="Times New Roman" pitchFamily="18" charset="0"/>
              </a:rPr>
              <a:t> </a:t>
            </a:r>
            <a:r>
              <a:rPr lang="en-US" sz="1200" b="0" dirty="0" err="1">
                <a:solidFill>
                  <a:srgbClr val="FF0066"/>
                </a:solidFill>
                <a:latin typeface="Times New Roman" pitchFamily="18" charset="0"/>
                <a:cs typeface="Times New Roman" pitchFamily="18" charset="0"/>
              </a:rPr>
              <a:t>gần</a:t>
            </a:r>
            <a:r>
              <a:rPr lang="en-US" sz="1200" b="0" dirty="0">
                <a:solidFill>
                  <a:srgbClr val="FF0066"/>
                </a:solidFill>
                <a:latin typeface="Times New Roman" pitchFamily="18" charset="0"/>
                <a:cs typeface="Times New Roman" pitchFamily="18" charset="0"/>
              </a:rPr>
              <a:t> </a:t>
            </a:r>
            <a:r>
              <a:rPr lang="en-US" sz="1200" b="0" dirty="0" err="1">
                <a:solidFill>
                  <a:srgbClr val="FF0066"/>
                </a:solidFill>
                <a:latin typeface="Times New Roman" pitchFamily="18" charset="0"/>
                <a:cs typeface="Times New Roman" pitchFamily="18" charset="0"/>
              </a:rPr>
              <a:t>gũi</a:t>
            </a:r>
            <a:r>
              <a:rPr lang="en-US" sz="1200" b="0" dirty="0">
                <a:solidFill>
                  <a:srgbClr val="FF0066"/>
                </a:solidFill>
                <a:latin typeface="Times New Roman" pitchFamily="18" charset="0"/>
                <a:cs typeface="Times New Roman" pitchFamily="18" charset="0"/>
              </a:rPr>
              <a:t>, </a:t>
            </a:r>
            <a:r>
              <a:rPr lang="en-US" sz="1200" b="0" dirty="0" err="1">
                <a:solidFill>
                  <a:srgbClr val="FF0066"/>
                </a:solidFill>
                <a:latin typeface="Times New Roman" pitchFamily="18" charset="0"/>
                <a:cs typeface="Times New Roman" pitchFamily="18" charset="0"/>
              </a:rPr>
              <a:t>quen</a:t>
            </a:r>
            <a:r>
              <a:rPr lang="en-US" sz="1200" b="0" dirty="0">
                <a:solidFill>
                  <a:srgbClr val="FF0066"/>
                </a:solidFill>
                <a:latin typeface="Times New Roman" pitchFamily="18" charset="0"/>
                <a:cs typeface="Times New Roman" pitchFamily="18" charset="0"/>
              </a:rPr>
              <a:t> </a:t>
            </a:r>
            <a:r>
              <a:rPr lang="en-US" sz="1200" b="0" dirty="0" err="1">
                <a:solidFill>
                  <a:srgbClr val="FF0066"/>
                </a:solidFill>
                <a:latin typeface="Times New Roman" pitchFamily="18" charset="0"/>
                <a:cs typeface="Times New Roman" pitchFamily="18" charset="0"/>
              </a:rPr>
              <a:t>thuộc</a:t>
            </a:r>
            <a:r>
              <a:rPr lang="en-US" sz="1200" b="0" dirty="0">
                <a:solidFill>
                  <a:srgbClr val="FF0066"/>
                </a:solidFill>
                <a:latin typeface="Times New Roman" pitchFamily="18" charset="0"/>
                <a:cs typeface="Times New Roman" pitchFamily="18" charset="0"/>
              </a:rPr>
              <a:t> </a:t>
            </a:r>
            <a:r>
              <a:rPr lang="en-US" sz="1200" b="0" dirty="0" err="1">
                <a:solidFill>
                  <a:srgbClr val="FF0066"/>
                </a:solidFill>
                <a:latin typeface="Times New Roman" pitchFamily="18" charset="0"/>
                <a:cs typeface="Times New Roman" pitchFamily="18" charset="0"/>
              </a:rPr>
              <a:t>với</a:t>
            </a:r>
            <a:r>
              <a:rPr lang="en-US" sz="1200" b="0" dirty="0">
                <a:solidFill>
                  <a:srgbClr val="FF0066"/>
                </a:solidFill>
                <a:latin typeface="Times New Roman" pitchFamily="18" charset="0"/>
                <a:cs typeface="Times New Roman" pitchFamily="18" charset="0"/>
              </a:rPr>
              <a:t> </a:t>
            </a:r>
            <a:r>
              <a:rPr lang="en-US" sz="1200" b="0" dirty="0" err="1">
                <a:solidFill>
                  <a:srgbClr val="FF0066"/>
                </a:solidFill>
                <a:latin typeface="Times New Roman" pitchFamily="18" charset="0"/>
                <a:cs typeface="Times New Roman" pitchFamily="18" charset="0"/>
              </a:rPr>
              <a:t>học</a:t>
            </a:r>
            <a:r>
              <a:rPr lang="en-US" sz="1200" b="0" dirty="0">
                <a:solidFill>
                  <a:srgbClr val="FF0066"/>
                </a:solidFill>
                <a:latin typeface="Times New Roman" pitchFamily="18" charset="0"/>
                <a:cs typeface="Times New Roman" pitchFamily="18" charset="0"/>
              </a:rPr>
              <a:t> </a:t>
            </a:r>
            <a:r>
              <a:rPr lang="en-US" sz="1200" b="0" dirty="0" err="1">
                <a:solidFill>
                  <a:srgbClr val="FF0066"/>
                </a:solidFill>
                <a:latin typeface="Times New Roman" pitchFamily="18" charset="0"/>
                <a:cs typeface="Times New Roman" pitchFamily="18" charset="0"/>
              </a:rPr>
              <a:t>trò</a:t>
            </a:r>
            <a:r>
              <a:rPr lang="en-US" sz="1200" b="0" dirty="0">
                <a:solidFill>
                  <a:srgbClr val="FF0066"/>
                </a:solidFill>
                <a:latin typeface="Times New Roman" pitchFamily="18" charset="0"/>
                <a:cs typeface="Times New Roman" pitchFamily="18" charset="0"/>
              </a:rPr>
              <a:t>. </a:t>
            </a:r>
            <a:r>
              <a:rPr lang="en-US" sz="1200" b="0" dirty="0" err="1">
                <a:solidFill>
                  <a:srgbClr val="FF0066"/>
                </a:solidFill>
                <a:latin typeface="Times New Roman" pitchFamily="18" charset="0"/>
                <a:cs typeface="Times New Roman" pitchFamily="18" charset="0"/>
              </a:rPr>
              <a:t>Phượng</a:t>
            </a:r>
            <a:r>
              <a:rPr lang="en-US" sz="1200" b="0" dirty="0">
                <a:solidFill>
                  <a:srgbClr val="FF0066"/>
                </a:solidFill>
                <a:latin typeface="Times New Roman" pitchFamily="18" charset="0"/>
                <a:cs typeface="Times New Roman" pitchFamily="18" charset="0"/>
              </a:rPr>
              <a:t> </a:t>
            </a:r>
            <a:r>
              <a:rPr lang="en-US" sz="1200" b="0" dirty="0" err="1">
                <a:solidFill>
                  <a:srgbClr val="FF0066"/>
                </a:solidFill>
                <a:latin typeface="Times New Roman" pitchFamily="18" charset="0"/>
                <a:cs typeface="Times New Roman" pitchFamily="18" charset="0"/>
              </a:rPr>
              <a:t>thường</a:t>
            </a:r>
            <a:r>
              <a:rPr lang="en-US" sz="1200" b="0" dirty="0">
                <a:solidFill>
                  <a:srgbClr val="FF0066"/>
                </a:solidFill>
                <a:latin typeface="Times New Roman" pitchFamily="18" charset="0"/>
                <a:cs typeface="Times New Roman" pitchFamily="18" charset="0"/>
              </a:rPr>
              <a:t> </a:t>
            </a:r>
            <a:r>
              <a:rPr lang="en-US" sz="1200" b="0" dirty="0" err="1">
                <a:solidFill>
                  <a:srgbClr val="FF0066"/>
                </a:solidFill>
                <a:latin typeface="Times New Roman" pitchFamily="18" charset="0"/>
                <a:cs typeface="Times New Roman" pitchFamily="18" charset="0"/>
              </a:rPr>
              <a:t>được</a:t>
            </a:r>
            <a:r>
              <a:rPr lang="en-US" sz="1200" b="0" dirty="0">
                <a:solidFill>
                  <a:srgbClr val="FF0066"/>
                </a:solidFill>
                <a:latin typeface="Times New Roman" pitchFamily="18" charset="0"/>
                <a:cs typeface="Times New Roman" pitchFamily="18" charset="0"/>
              </a:rPr>
              <a:t> </a:t>
            </a:r>
            <a:r>
              <a:rPr lang="en-US" sz="1200" b="0" dirty="0" err="1">
                <a:solidFill>
                  <a:srgbClr val="FF0066"/>
                </a:solidFill>
                <a:latin typeface="Times New Roman" pitchFamily="18" charset="0"/>
                <a:cs typeface="Times New Roman" pitchFamily="18" charset="0"/>
              </a:rPr>
              <a:t>trồng</a:t>
            </a:r>
            <a:r>
              <a:rPr lang="en-US" sz="1200" b="0" dirty="0">
                <a:solidFill>
                  <a:srgbClr val="FF0066"/>
                </a:solidFill>
                <a:latin typeface="Times New Roman" pitchFamily="18" charset="0"/>
                <a:cs typeface="Times New Roman" pitchFamily="18" charset="0"/>
              </a:rPr>
              <a:t> </a:t>
            </a:r>
            <a:r>
              <a:rPr lang="en-US" sz="1200" b="0" dirty="0" err="1">
                <a:solidFill>
                  <a:srgbClr val="FF0066"/>
                </a:solidFill>
                <a:latin typeface="Times New Roman" pitchFamily="18" charset="0"/>
                <a:cs typeface="Times New Roman" pitchFamily="18" charset="0"/>
              </a:rPr>
              <a:t>trên</a:t>
            </a:r>
            <a:r>
              <a:rPr lang="en-US" sz="1200" b="0" dirty="0">
                <a:solidFill>
                  <a:srgbClr val="FF0066"/>
                </a:solidFill>
                <a:latin typeface="Times New Roman" pitchFamily="18" charset="0"/>
                <a:cs typeface="Times New Roman" pitchFamily="18" charset="0"/>
              </a:rPr>
              <a:t> </a:t>
            </a:r>
            <a:r>
              <a:rPr lang="en-US" sz="1200" b="0" dirty="0" err="1">
                <a:solidFill>
                  <a:srgbClr val="FF0066"/>
                </a:solidFill>
                <a:latin typeface="Times New Roman" pitchFamily="18" charset="0"/>
                <a:cs typeface="Times New Roman" pitchFamily="18" charset="0"/>
              </a:rPr>
              <a:t>sân</a:t>
            </a:r>
            <a:r>
              <a:rPr lang="en-US" sz="1200" b="0" dirty="0">
                <a:solidFill>
                  <a:srgbClr val="FF0066"/>
                </a:solidFill>
                <a:latin typeface="Times New Roman" pitchFamily="18" charset="0"/>
                <a:cs typeface="Times New Roman" pitchFamily="18" charset="0"/>
              </a:rPr>
              <a:t> </a:t>
            </a:r>
            <a:r>
              <a:rPr lang="en-US" sz="1200" b="0" dirty="0" err="1">
                <a:solidFill>
                  <a:srgbClr val="FF0066"/>
                </a:solidFill>
                <a:latin typeface="Times New Roman" pitchFamily="18" charset="0"/>
                <a:cs typeface="Times New Roman" pitchFamily="18" charset="0"/>
              </a:rPr>
              <a:t>trường</a:t>
            </a:r>
            <a:r>
              <a:rPr lang="en-US" sz="1200" b="0" dirty="0">
                <a:solidFill>
                  <a:srgbClr val="FF0066"/>
                </a:solidFill>
                <a:latin typeface="Times New Roman" pitchFamily="18" charset="0"/>
                <a:cs typeface="Times New Roman" pitchFamily="18" charset="0"/>
              </a:rPr>
              <a:t> </a:t>
            </a:r>
            <a:r>
              <a:rPr lang="en-US" sz="1200" b="0" dirty="0" err="1">
                <a:solidFill>
                  <a:srgbClr val="FF0066"/>
                </a:solidFill>
                <a:latin typeface="Times New Roman" pitchFamily="18" charset="0"/>
                <a:cs typeface="Times New Roman" pitchFamily="18" charset="0"/>
              </a:rPr>
              <a:t>và</a:t>
            </a:r>
            <a:r>
              <a:rPr lang="en-US" sz="1200" b="0" dirty="0">
                <a:solidFill>
                  <a:srgbClr val="FF0066"/>
                </a:solidFill>
                <a:latin typeface="Times New Roman" pitchFamily="18" charset="0"/>
                <a:cs typeface="Times New Roman" pitchFamily="18" charset="0"/>
              </a:rPr>
              <a:t> </a:t>
            </a:r>
            <a:r>
              <a:rPr lang="en-US" sz="1200" b="0" dirty="0" err="1">
                <a:solidFill>
                  <a:srgbClr val="FF0066"/>
                </a:solidFill>
                <a:latin typeface="Times New Roman" pitchFamily="18" charset="0"/>
                <a:cs typeface="Times New Roman" pitchFamily="18" charset="0"/>
              </a:rPr>
              <a:t>nở</a:t>
            </a:r>
            <a:r>
              <a:rPr lang="en-US" sz="1200" b="0" dirty="0">
                <a:solidFill>
                  <a:srgbClr val="FF0066"/>
                </a:solidFill>
                <a:latin typeface="Times New Roman" pitchFamily="18" charset="0"/>
                <a:cs typeface="Times New Roman" pitchFamily="18" charset="0"/>
              </a:rPr>
              <a:t> </a:t>
            </a:r>
            <a:r>
              <a:rPr lang="en-US" sz="1200" b="0" dirty="0" err="1">
                <a:solidFill>
                  <a:srgbClr val="FF0066"/>
                </a:solidFill>
                <a:latin typeface="Times New Roman" pitchFamily="18" charset="0"/>
                <a:cs typeface="Times New Roman" pitchFamily="18" charset="0"/>
              </a:rPr>
              <a:t>vào</a:t>
            </a:r>
            <a:r>
              <a:rPr lang="en-US" sz="1200" b="0" dirty="0">
                <a:solidFill>
                  <a:srgbClr val="FF0066"/>
                </a:solidFill>
                <a:latin typeface="Times New Roman" pitchFamily="18" charset="0"/>
                <a:cs typeface="Times New Roman" pitchFamily="18" charset="0"/>
              </a:rPr>
              <a:t> </a:t>
            </a:r>
            <a:r>
              <a:rPr lang="en-US" sz="1200" b="0" dirty="0" err="1">
                <a:solidFill>
                  <a:srgbClr val="FF0066"/>
                </a:solidFill>
                <a:latin typeface="Times New Roman" pitchFamily="18" charset="0"/>
                <a:cs typeface="Times New Roman" pitchFamily="18" charset="0"/>
              </a:rPr>
              <a:t>mùa</a:t>
            </a:r>
            <a:r>
              <a:rPr lang="en-US" sz="1200" b="0" dirty="0">
                <a:solidFill>
                  <a:srgbClr val="FF0066"/>
                </a:solidFill>
                <a:latin typeface="Times New Roman" pitchFamily="18" charset="0"/>
                <a:cs typeface="Times New Roman" pitchFamily="18" charset="0"/>
              </a:rPr>
              <a:t> </a:t>
            </a:r>
            <a:r>
              <a:rPr lang="en-US" sz="1200" b="0" dirty="0" err="1">
                <a:solidFill>
                  <a:srgbClr val="FF0066"/>
                </a:solidFill>
                <a:latin typeface="Times New Roman" pitchFamily="18" charset="0"/>
                <a:cs typeface="Times New Roman" pitchFamily="18" charset="0"/>
              </a:rPr>
              <a:t>thi</a:t>
            </a:r>
            <a:r>
              <a:rPr lang="en-US" sz="1200" b="0" dirty="0">
                <a:solidFill>
                  <a:srgbClr val="FF0066"/>
                </a:solidFill>
                <a:latin typeface="Times New Roman" pitchFamily="18" charset="0"/>
                <a:cs typeface="Times New Roman" pitchFamily="18" charset="0"/>
              </a:rPr>
              <a:t> </a:t>
            </a:r>
            <a:r>
              <a:rPr lang="en-US" sz="1200" b="0" dirty="0" err="1">
                <a:solidFill>
                  <a:srgbClr val="FF0066"/>
                </a:solidFill>
                <a:latin typeface="Times New Roman" pitchFamily="18" charset="0"/>
                <a:cs typeface="Times New Roman" pitchFamily="18" charset="0"/>
              </a:rPr>
              <a:t>của</a:t>
            </a:r>
            <a:r>
              <a:rPr lang="en-US" sz="1200" b="0" dirty="0">
                <a:solidFill>
                  <a:srgbClr val="FF0066"/>
                </a:solidFill>
                <a:latin typeface="Times New Roman" pitchFamily="18" charset="0"/>
                <a:cs typeface="Times New Roman" pitchFamily="18" charset="0"/>
              </a:rPr>
              <a:t> </a:t>
            </a:r>
            <a:r>
              <a:rPr lang="en-US" sz="1200" b="0" dirty="0" err="1">
                <a:solidFill>
                  <a:srgbClr val="FF0066"/>
                </a:solidFill>
                <a:latin typeface="Times New Roman" pitchFamily="18" charset="0"/>
                <a:cs typeface="Times New Roman" pitchFamily="18" charset="0"/>
              </a:rPr>
              <a:t>học</a:t>
            </a:r>
            <a:r>
              <a:rPr lang="en-US" sz="1200" b="0" dirty="0">
                <a:solidFill>
                  <a:srgbClr val="FF0066"/>
                </a:solidFill>
                <a:latin typeface="Times New Roman" pitchFamily="18" charset="0"/>
                <a:cs typeface="Times New Roman" pitchFamily="18" charset="0"/>
              </a:rPr>
              <a:t> </a:t>
            </a:r>
            <a:r>
              <a:rPr lang="en-US" sz="1200" b="0" dirty="0" err="1">
                <a:solidFill>
                  <a:srgbClr val="FF0066"/>
                </a:solidFill>
                <a:latin typeface="Times New Roman" pitchFamily="18" charset="0"/>
                <a:cs typeface="Times New Roman" pitchFamily="18" charset="0"/>
              </a:rPr>
              <a:t>trò</a:t>
            </a:r>
            <a:r>
              <a:rPr lang="en-US" sz="1200" b="0" dirty="0">
                <a:solidFill>
                  <a:srgbClr val="FF0066"/>
                </a:solidFill>
                <a:latin typeface="Times New Roman" pitchFamily="18" charset="0"/>
                <a:cs typeface="Times New Roman" pitchFamily="18" charset="0"/>
              </a:rPr>
              <a:t>. </a:t>
            </a:r>
            <a:r>
              <a:rPr lang="en-US" sz="1200" b="0" dirty="0" err="1">
                <a:solidFill>
                  <a:srgbClr val="FF0066"/>
                </a:solidFill>
                <a:latin typeface="Times New Roman" pitchFamily="18" charset="0"/>
                <a:cs typeface="Times New Roman" pitchFamily="18" charset="0"/>
              </a:rPr>
              <a:t>Thấy</a:t>
            </a:r>
            <a:r>
              <a:rPr lang="en-US" sz="1200" b="0" dirty="0">
                <a:solidFill>
                  <a:srgbClr val="FF0066"/>
                </a:solidFill>
                <a:latin typeface="Times New Roman" pitchFamily="18" charset="0"/>
                <a:cs typeface="Times New Roman" pitchFamily="18" charset="0"/>
              </a:rPr>
              <a:t> </a:t>
            </a:r>
            <a:r>
              <a:rPr lang="en-US" sz="1200" b="0" dirty="0" err="1">
                <a:solidFill>
                  <a:srgbClr val="FF0066"/>
                </a:solidFill>
                <a:latin typeface="Times New Roman" pitchFamily="18" charset="0"/>
                <a:cs typeface="Times New Roman" pitchFamily="18" charset="0"/>
              </a:rPr>
              <a:t>màu</a:t>
            </a:r>
            <a:r>
              <a:rPr lang="en-US" sz="1200" b="0" dirty="0">
                <a:solidFill>
                  <a:srgbClr val="FF0066"/>
                </a:solidFill>
                <a:latin typeface="Times New Roman" pitchFamily="18" charset="0"/>
                <a:cs typeface="Times New Roman" pitchFamily="18" charset="0"/>
              </a:rPr>
              <a:t> </a:t>
            </a:r>
            <a:r>
              <a:rPr lang="en-US" sz="1200" b="0" dirty="0" err="1">
                <a:solidFill>
                  <a:srgbClr val="FF0066"/>
                </a:solidFill>
                <a:latin typeface="Times New Roman" pitchFamily="18" charset="0"/>
                <a:cs typeface="Times New Roman" pitchFamily="18" charset="0"/>
              </a:rPr>
              <a:t>hoa</a:t>
            </a:r>
            <a:r>
              <a:rPr lang="en-US" sz="1200" b="0" dirty="0">
                <a:solidFill>
                  <a:srgbClr val="FF0066"/>
                </a:solidFill>
                <a:latin typeface="Times New Roman" pitchFamily="18" charset="0"/>
                <a:cs typeface="Times New Roman" pitchFamily="18" charset="0"/>
              </a:rPr>
              <a:t> </a:t>
            </a:r>
            <a:r>
              <a:rPr lang="en-US" sz="1200" b="0" dirty="0" err="1">
                <a:solidFill>
                  <a:srgbClr val="FF0066"/>
                </a:solidFill>
                <a:latin typeface="Times New Roman" pitchFamily="18" charset="0"/>
                <a:cs typeface="Times New Roman" pitchFamily="18" charset="0"/>
              </a:rPr>
              <a:t>phượng</a:t>
            </a:r>
            <a:r>
              <a:rPr lang="en-US" sz="1200" b="0" dirty="0">
                <a:solidFill>
                  <a:srgbClr val="FF0066"/>
                </a:solidFill>
                <a:latin typeface="Times New Roman" pitchFamily="18" charset="0"/>
                <a:cs typeface="Times New Roman" pitchFamily="18" charset="0"/>
              </a:rPr>
              <a:t>, </a:t>
            </a:r>
            <a:r>
              <a:rPr lang="en-US" sz="1200" b="0" dirty="0" err="1">
                <a:solidFill>
                  <a:srgbClr val="FF0066"/>
                </a:solidFill>
                <a:latin typeface="Times New Roman" pitchFamily="18" charset="0"/>
                <a:cs typeface="Times New Roman" pitchFamily="18" charset="0"/>
              </a:rPr>
              <a:t>học</a:t>
            </a:r>
            <a:r>
              <a:rPr lang="en-US" sz="1200" b="0" dirty="0">
                <a:solidFill>
                  <a:srgbClr val="FF0066"/>
                </a:solidFill>
                <a:latin typeface="Times New Roman" pitchFamily="18" charset="0"/>
                <a:cs typeface="Times New Roman" pitchFamily="18" charset="0"/>
              </a:rPr>
              <a:t> </a:t>
            </a:r>
            <a:r>
              <a:rPr lang="en-US" sz="1200" b="0" dirty="0" err="1">
                <a:solidFill>
                  <a:srgbClr val="FF0066"/>
                </a:solidFill>
                <a:latin typeface="Times New Roman" pitchFamily="18" charset="0"/>
                <a:cs typeface="Times New Roman" pitchFamily="18" charset="0"/>
              </a:rPr>
              <a:t>trò</a:t>
            </a:r>
            <a:r>
              <a:rPr lang="en-US" sz="1200" b="0" dirty="0">
                <a:solidFill>
                  <a:srgbClr val="FF0066"/>
                </a:solidFill>
                <a:latin typeface="Times New Roman" pitchFamily="18" charset="0"/>
                <a:cs typeface="Times New Roman" pitchFamily="18" charset="0"/>
              </a:rPr>
              <a:t> </a:t>
            </a:r>
            <a:r>
              <a:rPr lang="en-US" sz="1200" b="0" dirty="0" err="1">
                <a:solidFill>
                  <a:srgbClr val="FF0066"/>
                </a:solidFill>
                <a:latin typeface="Times New Roman" pitchFamily="18" charset="0"/>
                <a:cs typeface="Times New Roman" pitchFamily="18" charset="0"/>
              </a:rPr>
              <a:t>nghĩ</a:t>
            </a:r>
            <a:r>
              <a:rPr lang="en-US" sz="1200" b="0" dirty="0">
                <a:solidFill>
                  <a:srgbClr val="FF0066"/>
                </a:solidFill>
                <a:latin typeface="Times New Roman" pitchFamily="18" charset="0"/>
                <a:cs typeface="Times New Roman" pitchFamily="18" charset="0"/>
              </a:rPr>
              <a:t> </a:t>
            </a:r>
            <a:r>
              <a:rPr lang="en-US" sz="1200" b="0" dirty="0" err="1">
                <a:solidFill>
                  <a:srgbClr val="FF0066"/>
                </a:solidFill>
                <a:latin typeface="Times New Roman" pitchFamily="18" charset="0"/>
                <a:cs typeface="Times New Roman" pitchFamily="18" charset="0"/>
              </a:rPr>
              <a:t>đến</a:t>
            </a:r>
            <a:r>
              <a:rPr lang="en-US" sz="1200" b="0" dirty="0">
                <a:solidFill>
                  <a:srgbClr val="FF0066"/>
                </a:solidFill>
                <a:latin typeface="Times New Roman" pitchFamily="18" charset="0"/>
                <a:cs typeface="Times New Roman" pitchFamily="18" charset="0"/>
              </a:rPr>
              <a:t> </a:t>
            </a:r>
            <a:r>
              <a:rPr lang="en-US" sz="1200" b="0" dirty="0" err="1">
                <a:solidFill>
                  <a:srgbClr val="FF0066"/>
                </a:solidFill>
                <a:latin typeface="Times New Roman" pitchFamily="18" charset="0"/>
                <a:cs typeface="Times New Roman" pitchFamily="18" charset="0"/>
              </a:rPr>
              <a:t>kì</a:t>
            </a:r>
            <a:r>
              <a:rPr lang="en-US" sz="1200" b="0" dirty="0">
                <a:solidFill>
                  <a:srgbClr val="FF0066"/>
                </a:solidFill>
                <a:latin typeface="Times New Roman" pitchFamily="18" charset="0"/>
                <a:cs typeface="Times New Roman" pitchFamily="18" charset="0"/>
              </a:rPr>
              <a:t> </a:t>
            </a:r>
            <a:r>
              <a:rPr lang="en-US" sz="1200" b="0" dirty="0" err="1">
                <a:solidFill>
                  <a:srgbClr val="FF0066"/>
                </a:solidFill>
                <a:latin typeface="Times New Roman" pitchFamily="18" charset="0"/>
                <a:cs typeface="Times New Roman" pitchFamily="18" charset="0"/>
              </a:rPr>
              <a:t>thi</a:t>
            </a:r>
            <a:r>
              <a:rPr lang="en-US" sz="1200" b="0" dirty="0">
                <a:solidFill>
                  <a:srgbClr val="FF0066"/>
                </a:solidFill>
                <a:latin typeface="Times New Roman" pitchFamily="18" charset="0"/>
                <a:cs typeface="Times New Roman" pitchFamily="18" charset="0"/>
              </a:rPr>
              <a:t> </a:t>
            </a:r>
            <a:r>
              <a:rPr lang="en-US" sz="1200" b="0" dirty="0" err="1">
                <a:solidFill>
                  <a:srgbClr val="FF0066"/>
                </a:solidFill>
                <a:latin typeface="Times New Roman" pitchFamily="18" charset="0"/>
                <a:cs typeface="Times New Roman" pitchFamily="18" charset="0"/>
              </a:rPr>
              <a:t>và</a:t>
            </a:r>
            <a:r>
              <a:rPr lang="en-US" sz="1200" b="0" dirty="0">
                <a:solidFill>
                  <a:srgbClr val="FF0066"/>
                </a:solidFill>
                <a:latin typeface="Times New Roman" pitchFamily="18" charset="0"/>
                <a:cs typeface="Times New Roman" pitchFamily="18" charset="0"/>
              </a:rPr>
              <a:t> </a:t>
            </a:r>
            <a:r>
              <a:rPr lang="en-US" sz="1200" b="0" dirty="0" err="1">
                <a:solidFill>
                  <a:srgbClr val="FF0066"/>
                </a:solidFill>
                <a:latin typeface="Times New Roman" pitchFamily="18" charset="0"/>
                <a:cs typeface="Times New Roman" pitchFamily="18" charset="0"/>
              </a:rPr>
              <a:t>những</a:t>
            </a:r>
            <a:r>
              <a:rPr lang="en-US" sz="1200" b="0" dirty="0">
                <a:solidFill>
                  <a:srgbClr val="FF0066"/>
                </a:solidFill>
                <a:latin typeface="Times New Roman" pitchFamily="18" charset="0"/>
                <a:cs typeface="Times New Roman" pitchFamily="18" charset="0"/>
              </a:rPr>
              <a:t> </a:t>
            </a:r>
            <a:r>
              <a:rPr lang="en-US" sz="1200" b="0" dirty="0" err="1">
                <a:solidFill>
                  <a:srgbClr val="FF0066"/>
                </a:solidFill>
                <a:latin typeface="Times New Roman" pitchFamily="18" charset="0"/>
                <a:cs typeface="Times New Roman" pitchFamily="18" charset="0"/>
              </a:rPr>
              <a:t>ngày</a:t>
            </a:r>
            <a:r>
              <a:rPr lang="en-US" sz="1200" b="0" dirty="0">
                <a:solidFill>
                  <a:srgbClr val="FF0066"/>
                </a:solidFill>
                <a:latin typeface="Times New Roman" pitchFamily="18" charset="0"/>
                <a:cs typeface="Times New Roman" pitchFamily="18" charset="0"/>
              </a:rPr>
              <a:t> </a:t>
            </a:r>
            <a:r>
              <a:rPr lang="en-US" sz="1200" b="0" dirty="0" err="1">
                <a:solidFill>
                  <a:srgbClr val="FF0066"/>
                </a:solidFill>
                <a:latin typeface="Times New Roman" pitchFamily="18" charset="0"/>
                <a:cs typeface="Times New Roman" pitchFamily="18" charset="0"/>
              </a:rPr>
              <a:t>nghỉ</a:t>
            </a:r>
            <a:r>
              <a:rPr lang="en-US" sz="1200" b="0" dirty="0">
                <a:solidFill>
                  <a:srgbClr val="FF0066"/>
                </a:solidFill>
                <a:latin typeface="Times New Roman" pitchFamily="18" charset="0"/>
                <a:cs typeface="Times New Roman" pitchFamily="18" charset="0"/>
              </a:rPr>
              <a:t> </a:t>
            </a:r>
            <a:r>
              <a:rPr lang="en-US" sz="1200" b="0" dirty="0" err="1">
                <a:solidFill>
                  <a:srgbClr val="FF0066"/>
                </a:solidFill>
                <a:latin typeface="Times New Roman" pitchFamily="18" charset="0"/>
                <a:cs typeface="Times New Roman" pitchFamily="18" charset="0"/>
              </a:rPr>
              <a:t>hè</a:t>
            </a:r>
            <a:r>
              <a:rPr lang="en-US" sz="1200" b="0" dirty="0">
                <a:solidFill>
                  <a:srgbClr val="FF0066"/>
                </a:solidFill>
                <a:latin typeface="Times New Roman" pitchFamily="18" charset="0"/>
                <a:cs typeface="Times New Roman" pitchFamily="18" charset="0"/>
              </a:rPr>
              <a:t>. </a:t>
            </a:r>
            <a:r>
              <a:rPr lang="en-US" sz="1200" b="0" dirty="0" err="1">
                <a:solidFill>
                  <a:srgbClr val="FF0066"/>
                </a:solidFill>
                <a:latin typeface="Times New Roman" pitchFamily="18" charset="0"/>
                <a:cs typeface="Times New Roman" pitchFamily="18" charset="0"/>
              </a:rPr>
              <a:t>Hoa</a:t>
            </a:r>
            <a:r>
              <a:rPr lang="en-US" sz="1200" b="0" dirty="0">
                <a:solidFill>
                  <a:srgbClr val="FF0066"/>
                </a:solidFill>
                <a:latin typeface="Times New Roman" pitchFamily="18" charset="0"/>
                <a:cs typeface="Times New Roman" pitchFamily="18" charset="0"/>
              </a:rPr>
              <a:t> </a:t>
            </a:r>
            <a:r>
              <a:rPr lang="en-US" sz="1200" b="0" dirty="0" err="1">
                <a:solidFill>
                  <a:srgbClr val="FF0066"/>
                </a:solidFill>
                <a:latin typeface="Times New Roman" pitchFamily="18" charset="0"/>
                <a:cs typeface="Times New Roman" pitchFamily="18" charset="0"/>
              </a:rPr>
              <a:t>phượng</a:t>
            </a:r>
            <a:r>
              <a:rPr lang="en-US" sz="1200" b="0" dirty="0">
                <a:solidFill>
                  <a:srgbClr val="FF0066"/>
                </a:solidFill>
                <a:latin typeface="Times New Roman" pitchFamily="18" charset="0"/>
                <a:cs typeface="Times New Roman" pitchFamily="18" charset="0"/>
              </a:rPr>
              <a:t> </a:t>
            </a:r>
            <a:r>
              <a:rPr lang="en-US" sz="1200" b="0" dirty="0" err="1">
                <a:solidFill>
                  <a:srgbClr val="FF0066"/>
                </a:solidFill>
                <a:latin typeface="Times New Roman" pitchFamily="18" charset="0"/>
                <a:cs typeface="Times New Roman" pitchFamily="18" charset="0"/>
              </a:rPr>
              <a:t>gắn</a:t>
            </a:r>
            <a:r>
              <a:rPr lang="en-US" sz="1200" b="0" dirty="0">
                <a:solidFill>
                  <a:srgbClr val="FF0066"/>
                </a:solidFill>
                <a:latin typeface="Times New Roman" pitchFamily="18" charset="0"/>
                <a:cs typeface="Times New Roman" pitchFamily="18" charset="0"/>
              </a:rPr>
              <a:t> </a:t>
            </a:r>
            <a:r>
              <a:rPr lang="en-US" sz="1200" b="0" dirty="0" err="1">
                <a:solidFill>
                  <a:srgbClr val="FF0066"/>
                </a:solidFill>
                <a:latin typeface="Times New Roman" pitchFamily="18" charset="0"/>
                <a:cs typeface="Times New Roman" pitchFamily="18" charset="0"/>
              </a:rPr>
              <a:t>với</a:t>
            </a:r>
            <a:r>
              <a:rPr lang="en-US" sz="1200" b="0" dirty="0">
                <a:solidFill>
                  <a:srgbClr val="FF0066"/>
                </a:solidFill>
                <a:latin typeface="Times New Roman" pitchFamily="18" charset="0"/>
                <a:cs typeface="Times New Roman" pitchFamily="18" charset="0"/>
              </a:rPr>
              <a:t> </a:t>
            </a:r>
            <a:r>
              <a:rPr lang="en-US" sz="1200" b="0" dirty="0" err="1">
                <a:solidFill>
                  <a:srgbClr val="FF0066"/>
                </a:solidFill>
                <a:latin typeface="Times New Roman" pitchFamily="18" charset="0"/>
                <a:cs typeface="Times New Roman" pitchFamily="18" charset="0"/>
              </a:rPr>
              <a:t>kỉ</a:t>
            </a:r>
            <a:r>
              <a:rPr lang="en-US" sz="1200" b="0" dirty="0">
                <a:solidFill>
                  <a:srgbClr val="FF0066"/>
                </a:solidFill>
                <a:latin typeface="Times New Roman" pitchFamily="18" charset="0"/>
                <a:cs typeface="Times New Roman" pitchFamily="18" charset="0"/>
              </a:rPr>
              <a:t> </a:t>
            </a:r>
            <a:r>
              <a:rPr lang="en-US" sz="1200" b="0" dirty="0" err="1">
                <a:solidFill>
                  <a:srgbClr val="FF0066"/>
                </a:solidFill>
                <a:latin typeface="Times New Roman" pitchFamily="18" charset="0"/>
                <a:cs typeface="Times New Roman" pitchFamily="18" charset="0"/>
              </a:rPr>
              <a:t>niệm</a:t>
            </a:r>
            <a:r>
              <a:rPr lang="en-US" sz="1200" b="0" dirty="0">
                <a:solidFill>
                  <a:srgbClr val="FF0066"/>
                </a:solidFill>
                <a:latin typeface="Times New Roman" pitchFamily="18" charset="0"/>
                <a:cs typeface="Times New Roman" pitchFamily="18" charset="0"/>
              </a:rPr>
              <a:t> </a:t>
            </a:r>
            <a:r>
              <a:rPr lang="en-US" sz="1200" b="0" dirty="0" err="1">
                <a:solidFill>
                  <a:srgbClr val="FF0066"/>
                </a:solidFill>
                <a:latin typeface="Times New Roman" pitchFamily="18" charset="0"/>
                <a:cs typeface="Times New Roman" pitchFamily="18" charset="0"/>
              </a:rPr>
              <a:t>của</a:t>
            </a:r>
            <a:r>
              <a:rPr lang="en-US" sz="1200" b="0" dirty="0">
                <a:solidFill>
                  <a:srgbClr val="FF0066"/>
                </a:solidFill>
                <a:latin typeface="Times New Roman" pitchFamily="18" charset="0"/>
                <a:cs typeface="Times New Roman" pitchFamily="18" charset="0"/>
              </a:rPr>
              <a:t> </a:t>
            </a:r>
            <a:r>
              <a:rPr lang="en-US" sz="1200" b="0" dirty="0" err="1">
                <a:solidFill>
                  <a:srgbClr val="FF0066"/>
                </a:solidFill>
                <a:latin typeface="Times New Roman" pitchFamily="18" charset="0"/>
                <a:cs typeface="Times New Roman" pitchFamily="18" charset="0"/>
              </a:rPr>
              <a:t>rất</a:t>
            </a:r>
            <a:r>
              <a:rPr lang="en-US" sz="1200" b="0" dirty="0">
                <a:solidFill>
                  <a:srgbClr val="FF0066"/>
                </a:solidFill>
                <a:latin typeface="Times New Roman" pitchFamily="18" charset="0"/>
                <a:cs typeface="Times New Roman" pitchFamily="18" charset="0"/>
              </a:rPr>
              <a:t> </a:t>
            </a:r>
            <a:r>
              <a:rPr lang="en-US" sz="1200" b="0" dirty="0" err="1">
                <a:solidFill>
                  <a:srgbClr val="FF0066"/>
                </a:solidFill>
                <a:latin typeface="Times New Roman" pitchFamily="18" charset="0"/>
                <a:cs typeface="Times New Roman" pitchFamily="18" charset="0"/>
              </a:rPr>
              <a:t>nhiều</a:t>
            </a:r>
            <a:r>
              <a:rPr lang="en-US" sz="1200" b="0" dirty="0">
                <a:solidFill>
                  <a:srgbClr val="FF0066"/>
                </a:solidFill>
                <a:latin typeface="Times New Roman" pitchFamily="18" charset="0"/>
                <a:cs typeface="Times New Roman" pitchFamily="18" charset="0"/>
              </a:rPr>
              <a:t> </a:t>
            </a:r>
            <a:r>
              <a:rPr lang="en-US" sz="1200" b="0" dirty="0" err="1">
                <a:solidFill>
                  <a:srgbClr val="FF0066"/>
                </a:solidFill>
                <a:latin typeface="Times New Roman" pitchFamily="18" charset="0"/>
                <a:cs typeface="Times New Roman" pitchFamily="18" charset="0"/>
              </a:rPr>
              <a:t>học</a:t>
            </a:r>
            <a:r>
              <a:rPr lang="en-US" sz="1200" b="0" dirty="0">
                <a:solidFill>
                  <a:srgbClr val="FF0066"/>
                </a:solidFill>
                <a:latin typeface="Times New Roman" pitchFamily="18" charset="0"/>
                <a:cs typeface="Times New Roman" pitchFamily="18" charset="0"/>
              </a:rPr>
              <a:t> </a:t>
            </a:r>
            <a:r>
              <a:rPr lang="en-US" sz="1200" b="0" dirty="0" err="1">
                <a:solidFill>
                  <a:srgbClr val="FF0066"/>
                </a:solidFill>
                <a:latin typeface="Times New Roman" pitchFamily="18" charset="0"/>
                <a:cs typeface="Times New Roman" pitchFamily="18" charset="0"/>
              </a:rPr>
              <a:t>trò</a:t>
            </a:r>
            <a:r>
              <a:rPr lang="en-US" sz="1200" b="0" dirty="0">
                <a:solidFill>
                  <a:srgbClr val="FF0066"/>
                </a:solidFill>
                <a:latin typeface="Times New Roman" pitchFamily="18" charset="0"/>
                <a:cs typeface="Times New Roman" pitchFamily="18" charset="0"/>
              </a:rPr>
              <a:t> </a:t>
            </a:r>
            <a:r>
              <a:rPr lang="en-US" sz="1200" b="0" dirty="0" err="1">
                <a:solidFill>
                  <a:srgbClr val="FF0066"/>
                </a:solidFill>
                <a:latin typeface="Times New Roman" pitchFamily="18" charset="0"/>
                <a:cs typeface="Times New Roman" pitchFamily="18" charset="0"/>
              </a:rPr>
              <a:t>về</a:t>
            </a:r>
            <a:r>
              <a:rPr lang="en-US" sz="1200" b="0" dirty="0">
                <a:solidFill>
                  <a:srgbClr val="FF0066"/>
                </a:solidFill>
                <a:latin typeface="Times New Roman" pitchFamily="18" charset="0"/>
                <a:cs typeface="Times New Roman" pitchFamily="18" charset="0"/>
              </a:rPr>
              <a:t> </a:t>
            </a:r>
            <a:r>
              <a:rPr lang="en-US" sz="1200" b="0" dirty="0" err="1">
                <a:solidFill>
                  <a:srgbClr val="FF0066"/>
                </a:solidFill>
                <a:latin typeface="Times New Roman" pitchFamily="18" charset="0"/>
                <a:cs typeface="Times New Roman" pitchFamily="18" charset="0"/>
              </a:rPr>
              <a:t>mái</a:t>
            </a:r>
            <a:r>
              <a:rPr lang="en-US" sz="1200" b="0" dirty="0">
                <a:solidFill>
                  <a:srgbClr val="FF0066"/>
                </a:solidFill>
                <a:latin typeface="Times New Roman" pitchFamily="18" charset="0"/>
                <a:cs typeface="Times New Roman" pitchFamily="18" charset="0"/>
              </a:rPr>
              <a:t> </a:t>
            </a:r>
            <a:r>
              <a:rPr lang="en-US" sz="1200" b="0" dirty="0" err="1">
                <a:solidFill>
                  <a:srgbClr val="FF0066"/>
                </a:solidFill>
                <a:latin typeface="Times New Roman" pitchFamily="18" charset="0"/>
                <a:cs typeface="Times New Roman" pitchFamily="18" charset="0"/>
              </a:rPr>
              <a:t>trường</a:t>
            </a:r>
            <a:r>
              <a:rPr lang="en-US" sz="1200" b="0" dirty="0">
                <a:solidFill>
                  <a:srgbClr val="FF0066"/>
                </a:solidFill>
                <a:latin typeface="Times New Roman" pitchFamily="18" charset="0"/>
                <a:cs typeface="Times New Roman" pitchFamily="18" charset="0"/>
              </a:rPr>
              <a:t>.</a:t>
            </a:r>
            <a:endParaRPr lang="en-US" sz="1200" b="0" dirty="0">
              <a:solidFill>
                <a:srgbClr val="FF0066"/>
              </a:solidFill>
            </a:endParaRPr>
          </a:p>
          <a:p>
            <a:endParaRPr lang="en-US" dirty="0"/>
          </a:p>
        </p:txBody>
      </p:sp>
      <p:sp>
        <p:nvSpPr>
          <p:cNvPr id="4" name="Slide Number Placeholder 3"/>
          <p:cNvSpPr>
            <a:spLocks noGrp="1"/>
          </p:cNvSpPr>
          <p:nvPr>
            <p:ph type="sldNum" sz="quarter" idx="5"/>
          </p:nvPr>
        </p:nvSpPr>
        <p:spPr/>
        <p:txBody>
          <a:bodyPr/>
          <a:lstStyle/>
          <a:p>
            <a:fld id="{F9DA4D72-A2EF-4C13-B66B-374644083D24}" type="slidenum">
              <a:rPr lang="en-US" smtClean="0"/>
              <a:pPr/>
              <a:t>16</a:t>
            </a:fld>
            <a:endParaRPr lang="en-US"/>
          </a:p>
        </p:txBody>
      </p:sp>
    </p:spTree>
    <p:extLst>
      <p:ext uri="{BB962C8B-B14F-4D97-AF65-F5344CB8AC3E}">
        <p14:creationId xmlns:p14="http://schemas.microsoft.com/office/powerpoint/2010/main" val="18232091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Vẻ</a:t>
            </a:r>
            <a:r>
              <a:rPr lang="en-US" dirty="0"/>
              <a:t> </a:t>
            </a:r>
            <a:r>
              <a:rPr lang="en-US" dirty="0" err="1"/>
              <a:t>đẹp</a:t>
            </a:r>
            <a:r>
              <a:rPr lang="en-US" dirty="0"/>
              <a:t> </a:t>
            </a:r>
            <a:r>
              <a:rPr lang="en-US" dirty="0" err="1"/>
              <a:t>của</a:t>
            </a:r>
            <a:r>
              <a:rPr lang="en-US" dirty="0"/>
              <a:t> </a:t>
            </a:r>
            <a:r>
              <a:rPr lang="en-US" dirty="0" err="1"/>
              <a:t>hoa</a:t>
            </a:r>
            <a:r>
              <a:rPr lang="en-US" dirty="0"/>
              <a:t> </a:t>
            </a:r>
            <a:r>
              <a:rPr lang="en-US" dirty="0" err="1"/>
              <a:t>phượng</a:t>
            </a:r>
            <a:r>
              <a:rPr lang="en-US" dirty="0"/>
              <a:t> </a:t>
            </a:r>
            <a:r>
              <a:rPr lang="en-US" dirty="0" err="1"/>
              <a:t>có</a:t>
            </a:r>
            <a:r>
              <a:rPr lang="en-US" dirty="0"/>
              <a:t> </a:t>
            </a:r>
            <a:r>
              <a:rPr lang="en-US" dirty="0" err="1"/>
              <a:t>gì</a:t>
            </a:r>
            <a:r>
              <a:rPr lang="en-US" dirty="0"/>
              <a:t> </a:t>
            </a:r>
            <a:r>
              <a:rPr lang="en-US" dirty="0" err="1"/>
              <a:t>đặc</a:t>
            </a:r>
            <a:endParaRPr lang="en-US" dirty="0"/>
          </a:p>
          <a:p>
            <a:r>
              <a:rPr lang="en-US" dirty="0" err="1"/>
              <a:t>cách</a:t>
            </a:r>
            <a:r>
              <a:rPr lang="en-US" dirty="0"/>
              <a:t> </a:t>
            </a:r>
            <a:r>
              <a:rPr lang="en-US" dirty="0" err="1"/>
              <a:t>phượng</a:t>
            </a:r>
            <a:r>
              <a:rPr lang="en-US" dirty="0"/>
              <a:t> </a:t>
            </a:r>
            <a:r>
              <a:rPr lang="en-US" dirty="0" err="1"/>
              <a:t>nở</a:t>
            </a:r>
            <a:r>
              <a:rPr lang="en-US" dirty="0"/>
              <a:t> </a:t>
            </a:r>
            <a:r>
              <a:rPr lang="en-US" dirty="0" err="1"/>
              <a:t>hoa</a:t>
            </a:r>
            <a:r>
              <a:rPr lang="en-US" dirty="0"/>
              <a:t> </a:t>
            </a:r>
            <a:r>
              <a:rPr lang="en-US" dirty="0" err="1"/>
              <a:t>khác</a:t>
            </a:r>
            <a:r>
              <a:rPr lang="en-US" dirty="0"/>
              <a:t> </a:t>
            </a:r>
            <a:r>
              <a:rPr lang="en-US" dirty="0" err="1"/>
              <a:t>với</a:t>
            </a:r>
            <a:r>
              <a:rPr lang="en-US" dirty="0"/>
              <a:t> </a:t>
            </a:r>
            <a:r>
              <a:rPr lang="en-US" dirty="0" err="1"/>
              <a:t>các</a:t>
            </a:r>
            <a:r>
              <a:rPr lang="en-US" dirty="0"/>
              <a:t> </a:t>
            </a:r>
            <a:r>
              <a:rPr lang="en-US" dirty="0" err="1"/>
              <a:t>loài</a:t>
            </a:r>
            <a:r>
              <a:rPr lang="en-US" dirty="0"/>
              <a:t> </a:t>
            </a:r>
            <a:r>
              <a:rPr lang="en-US" dirty="0" err="1"/>
              <a:t>hoa</a:t>
            </a:r>
            <a:r>
              <a:rPr lang="en-US" dirty="0"/>
              <a:t> </a:t>
            </a:r>
            <a:r>
              <a:rPr lang="en-US" dirty="0" err="1"/>
              <a:t>khác</a:t>
            </a:r>
            <a:r>
              <a:rPr lang="en-US" dirty="0"/>
              <a:t> </a:t>
            </a:r>
            <a:r>
              <a:rPr lang="en-US" dirty="0" err="1"/>
              <a:t>thế</a:t>
            </a:r>
            <a:r>
              <a:rPr lang="en-US" dirty="0"/>
              <a:t> </a:t>
            </a:r>
            <a:r>
              <a:rPr lang="en-US" dirty="0" err="1"/>
              <a:t>nào</a:t>
            </a:r>
            <a:r>
              <a:rPr lang="en-US" dirty="0"/>
              <a:t>?: </a:t>
            </a:r>
            <a:r>
              <a:rPr lang="en-US" dirty="0" err="1"/>
              <a:t>Hoa</a:t>
            </a:r>
            <a:r>
              <a:rPr lang="en-US" dirty="0"/>
              <a:t> </a:t>
            </a:r>
            <a:r>
              <a:rPr lang="en-US" dirty="0" err="1"/>
              <a:t>phượng</a:t>
            </a:r>
            <a:r>
              <a:rPr lang="en-US" dirty="0"/>
              <a:t> </a:t>
            </a:r>
            <a:r>
              <a:rPr lang="en-US" dirty="0" err="1"/>
              <a:t>được</a:t>
            </a:r>
            <a:r>
              <a:rPr lang="en-US" dirty="0"/>
              <a:t> so </a:t>
            </a:r>
            <a:r>
              <a:rPr lang="en-US" dirty="0" err="1"/>
              <a:t>sánh</a:t>
            </a:r>
            <a:r>
              <a:rPr lang="en-US" dirty="0"/>
              <a:t> ra </a:t>
            </a:r>
            <a:r>
              <a:rPr lang="en-US" dirty="0" err="1"/>
              <a:t>sao</a:t>
            </a:r>
            <a:r>
              <a:rPr lang="en-US" dirty="0"/>
              <a:t>?</a:t>
            </a:r>
          </a:p>
          <a:p>
            <a:r>
              <a:rPr lang="en-US" dirty="0" err="1"/>
              <a:t>Và</a:t>
            </a:r>
            <a:r>
              <a:rPr lang="en-US" dirty="0"/>
              <a:t> </a:t>
            </a:r>
            <a:r>
              <a:rPr lang="en-US" dirty="0" err="1"/>
              <a:t>Vì</a:t>
            </a:r>
            <a:r>
              <a:rPr lang="en-US" dirty="0"/>
              <a:t> </a:t>
            </a:r>
            <a:r>
              <a:rPr lang="en-US" dirty="0" err="1"/>
              <a:t>sao</a:t>
            </a:r>
            <a:r>
              <a:rPr lang="en-US" dirty="0"/>
              <a:t> </a:t>
            </a:r>
            <a:r>
              <a:rPr lang="en-US" dirty="0" err="1"/>
              <a:t>hoa</a:t>
            </a:r>
            <a:r>
              <a:rPr lang="en-US" dirty="0"/>
              <a:t> </a:t>
            </a:r>
            <a:r>
              <a:rPr lang="en-US" dirty="0" err="1"/>
              <a:t>phượng</a:t>
            </a:r>
            <a:r>
              <a:rPr lang="en-US" dirty="0"/>
              <a:t> </a:t>
            </a:r>
            <a:r>
              <a:rPr lang="en-US" dirty="0" err="1"/>
              <a:t>gợi</a:t>
            </a:r>
            <a:r>
              <a:rPr lang="en-US" dirty="0"/>
              <a:t> </a:t>
            </a:r>
            <a:r>
              <a:rPr lang="en-US" dirty="0" err="1"/>
              <a:t>cảm</a:t>
            </a:r>
            <a:r>
              <a:rPr lang="en-US" dirty="0"/>
              <a:t> </a:t>
            </a:r>
            <a:r>
              <a:rPr lang="en-US" dirty="0" err="1"/>
              <a:t>giác</a:t>
            </a:r>
            <a:r>
              <a:rPr lang="en-US" dirty="0"/>
              <a:t> </a:t>
            </a:r>
            <a:r>
              <a:rPr lang="en-US" dirty="0" err="1"/>
              <a:t>vừa</a:t>
            </a:r>
            <a:r>
              <a:rPr lang="en-US" dirty="0"/>
              <a:t> </a:t>
            </a:r>
            <a:r>
              <a:rPr lang="en-US" dirty="0" err="1"/>
              <a:t>buồn</a:t>
            </a:r>
            <a:r>
              <a:rPr lang="en-US" dirty="0"/>
              <a:t> </a:t>
            </a:r>
            <a:r>
              <a:rPr lang="en-US" dirty="0" err="1"/>
              <a:t>lại</a:t>
            </a:r>
            <a:r>
              <a:rPr lang="en-US" dirty="0"/>
              <a:t> </a:t>
            </a:r>
            <a:r>
              <a:rPr lang="en-US" dirty="0" err="1"/>
              <a:t>vừa</a:t>
            </a:r>
            <a:r>
              <a:rPr lang="en-US" dirty="0"/>
              <a:t> </a:t>
            </a:r>
            <a:r>
              <a:rPr lang="en-US" dirty="0" err="1"/>
              <a:t>vui</a:t>
            </a:r>
            <a:r>
              <a:rPr lang="en-US" dirty="0"/>
              <a:t>?</a:t>
            </a:r>
          </a:p>
          <a:p>
            <a:endParaRPr lang="en-US" dirty="0"/>
          </a:p>
        </p:txBody>
      </p:sp>
      <p:sp>
        <p:nvSpPr>
          <p:cNvPr id="4" name="Slide Number Placeholder 3"/>
          <p:cNvSpPr>
            <a:spLocks noGrp="1"/>
          </p:cNvSpPr>
          <p:nvPr>
            <p:ph type="sldNum" sz="quarter" idx="5"/>
          </p:nvPr>
        </p:nvSpPr>
        <p:spPr/>
        <p:txBody>
          <a:bodyPr/>
          <a:lstStyle/>
          <a:p>
            <a:fld id="{F9DA4D72-A2EF-4C13-B66B-374644083D24}" type="slidenum">
              <a:rPr lang="en-US" smtClean="0"/>
              <a:pPr/>
              <a:t>17</a:t>
            </a:fld>
            <a:endParaRPr lang="en-US"/>
          </a:p>
        </p:txBody>
      </p:sp>
    </p:spTree>
    <p:extLst>
      <p:ext uri="{BB962C8B-B14F-4D97-AF65-F5344CB8AC3E}">
        <p14:creationId xmlns:p14="http://schemas.microsoft.com/office/powerpoint/2010/main" val="6622008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90000"/>
              </a:lnSpc>
              <a:spcAft>
                <a:spcPts val="451"/>
              </a:spcAft>
            </a:pPr>
            <a:r>
              <a:rPr lang="en-US" sz="1200" b="0" i="1" dirty="0" err="1">
                <a:solidFill>
                  <a:schemeClr val="accent6">
                    <a:lumMod val="50000"/>
                  </a:schemeClr>
                </a:solidFill>
                <a:latin typeface="UVN Sang Song Nang" panose="03030802040007090B04" pitchFamily="66" charset="0"/>
              </a:rPr>
              <a:t>Vẻ</a:t>
            </a:r>
            <a:r>
              <a:rPr lang="en-US" sz="1200" b="0" i="1" dirty="0">
                <a:solidFill>
                  <a:schemeClr val="accent6">
                    <a:lumMod val="50000"/>
                  </a:schemeClr>
                </a:solidFill>
                <a:latin typeface="UVN Sang Song Nang" panose="03030802040007090B04" pitchFamily="66" charset="0"/>
              </a:rPr>
              <a:t> </a:t>
            </a:r>
            <a:r>
              <a:rPr lang="en-US" sz="1200" b="0" i="1" dirty="0" err="1">
                <a:solidFill>
                  <a:schemeClr val="accent6">
                    <a:lumMod val="50000"/>
                  </a:schemeClr>
                </a:solidFill>
                <a:latin typeface="UVN Sang Song Nang" panose="03030802040007090B04" pitchFamily="66" charset="0"/>
              </a:rPr>
              <a:t>đẹp</a:t>
            </a:r>
            <a:r>
              <a:rPr lang="en-US" sz="1200" b="0" i="1" dirty="0">
                <a:solidFill>
                  <a:schemeClr val="accent6">
                    <a:lumMod val="50000"/>
                  </a:schemeClr>
                </a:solidFill>
                <a:latin typeface="UVN Sang Song Nang" panose="03030802040007090B04" pitchFamily="66" charset="0"/>
              </a:rPr>
              <a:t> </a:t>
            </a:r>
            <a:r>
              <a:rPr lang="en-US" sz="1200" b="0" i="1" dirty="0" err="1">
                <a:solidFill>
                  <a:schemeClr val="accent6">
                    <a:lumMod val="50000"/>
                  </a:schemeClr>
                </a:solidFill>
                <a:latin typeface="UVN Sang Song Nang" panose="03030802040007090B04" pitchFamily="66" charset="0"/>
              </a:rPr>
              <a:t>đặc</a:t>
            </a:r>
            <a:r>
              <a:rPr lang="en-US" sz="1200" b="0" i="1" dirty="0">
                <a:solidFill>
                  <a:schemeClr val="accent6">
                    <a:lumMod val="50000"/>
                  </a:schemeClr>
                </a:solidFill>
                <a:latin typeface="UVN Sang Song Nang" panose="03030802040007090B04" pitchFamily="66" charset="0"/>
              </a:rPr>
              <a:t> </a:t>
            </a:r>
            <a:r>
              <a:rPr lang="en-US" sz="1200" b="0" i="1" dirty="0" err="1">
                <a:solidFill>
                  <a:schemeClr val="accent6">
                    <a:lumMod val="50000"/>
                  </a:schemeClr>
                </a:solidFill>
                <a:latin typeface="UVN Sang Song Nang" panose="03030802040007090B04" pitchFamily="66" charset="0"/>
              </a:rPr>
              <a:t>biệt</a:t>
            </a:r>
            <a:r>
              <a:rPr lang="en-US" sz="1200" b="0" i="1" dirty="0">
                <a:solidFill>
                  <a:schemeClr val="accent6">
                    <a:lumMod val="50000"/>
                  </a:schemeClr>
                </a:solidFill>
                <a:latin typeface="UVN Sang Song Nang" panose="03030802040007090B04" pitchFamily="66" charset="0"/>
              </a:rPr>
              <a:t> </a:t>
            </a:r>
            <a:r>
              <a:rPr lang="en-US" sz="1200" b="0" i="1" dirty="0" err="1">
                <a:solidFill>
                  <a:schemeClr val="accent6">
                    <a:lumMod val="50000"/>
                  </a:schemeClr>
                </a:solidFill>
                <a:latin typeface="UVN Sang Song Nang" panose="03030802040007090B04" pitchFamily="66" charset="0"/>
              </a:rPr>
              <a:t>của</a:t>
            </a:r>
            <a:r>
              <a:rPr lang="en-US" sz="1200" b="0" i="1" dirty="0">
                <a:solidFill>
                  <a:schemeClr val="accent6">
                    <a:lumMod val="50000"/>
                  </a:schemeClr>
                </a:solidFill>
                <a:latin typeface="UVN Sang Song Nang" panose="03030802040007090B04" pitchFamily="66" charset="0"/>
              </a:rPr>
              <a:t> </a:t>
            </a:r>
            <a:r>
              <a:rPr lang="en-US" sz="1200" b="0" i="1" dirty="0" err="1">
                <a:solidFill>
                  <a:schemeClr val="accent6">
                    <a:lumMod val="50000"/>
                  </a:schemeClr>
                </a:solidFill>
                <a:latin typeface="UVN Sang Song Nang" panose="03030802040007090B04" pitchFamily="66" charset="0"/>
              </a:rPr>
              <a:t>hoa</a:t>
            </a:r>
            <a:r>
              <a:rPr lang="en-US" sz="1200" b="0" i="1" dirty="0">
                <a:solidFill>
                  <a:schemeClr val="accent6">
                    <a:lumMod val="50000"/>
                  </a:schemeClr>
                </a:solidFill>
                <a:latin typeface="UVN Sang Song Nang" panose="03030802040007090B04" pitchFamily="66" charset="0"/>
              </a:rPr>
              <a:t> </a:t>
            </a:r>
            <a:r>
              <a:rPr lang="en-US" sz="1200" b="0" i="1" dirty="0" err="1">
                <a:solidFill>
                  <a:schemeClr val="accent6">
                    <a:lumMod val="50000"/>
                  </a:schemeClr>
                </a:solidFill>
                <a:latin typeface="UVN Sang Song Nang" panose="03030802040007090B04" pitchFamily="66" charset="0"/>
              </a:rPr>
              <a:t>phượng</a:t>
            </a:r>
            <a:r>
              <a:rPr lang="en-US" sz="1200" b="0" i="1" dirty="0">
                <a:solidFill>
                  <a:schemeClr val="accent6">
                    <a:lumMod val="50000"/>
                  </a:schemeClr>
                </a:solidFill>
                <a:latin typeface="UVN Sang Song Nang" panose="03030802040007090B04" pitchFamily="66" charset="0"/>
              </a:rPr>
              <a:t> </a:t>
            </a:r>
            <a:r>
              <a:rPr lang="en-US" sz="1200" b="0" i="1" dirty="0" err="1">
                <a:solidFill>
                  <a:schemeClr val="accent6">
                    <a:lumMod val="50000"/>
                  </a:schemeClr>
                </a:solidFill>
                <a:latin typeface="UVN Sang Song Nang" panose="03030802040007090B04" pitchFamily="66" charset="0"/>
              </a:rPr>
              <a:t>được</a:t>
            </a:r>
            <a:r>
              <a:rPr lang="en-US" sz="1200" b="0" i="1" dirty="0">
                <a:solidFill>
                  <a:schemeClr val="accent6">
                    <a:lumMod val="50000"/>
                  </a:schemeClr>
                </a:solidFill>
                <a:latin typeface="UVN Sang Song Nang" panose="03030802040007090B04" pitchFamily="66" charset="0"/>
              </a:rPr>
              <a:t> </a:t>
            </a:r>
            <a:r>
              <a:rPr lang="en-US" sz="1200" b="0" i="1" dirty="0" err="1">
                <a:solidFill>
                  <a:schemeClr val="accent6">
                    <a:lumMod val="50000"/>
                  </a:schemeClr>
                </a:solidFill>
                <a:latin typeface="UVN Sang Song Nang" panose="03030802040007090B04" pitchFamily="66" charset="0"/>
              </a:rPr>
              <a:t>thể</a:t>
            </a:r>
            <a:r>
              <a:rPr lang="en-US" sz="1200" b="0" i="1" dirty="0">
                <a:solidFill>
                  <a:schemeClr val="accent6">
                    <a:lumMod val="50000"/>
                  </a:schemeClr>
                </a:solidFill>
                <a:latin typeface="UVN Sang Song Nang" panose="03030802040007090B04" pitchFamily="66" charset="0"/>
              </a:rPr>
              <a:t> </a:t>
            </a:r>
            <a:r>
              <a:rPr lang="en-US" sz="1200" b="0" i="1" dirty="0" err="1">
                <a:solidFill>
                  <a:schemeClr val="accent6">
                    <a:lumMod val="50000"/>
                  </a:schemeClr>
                </a:solidFill>
                <a:latin typeface="UVN Sang Song Nang" panose="03030802040007090B04" pitchFamily="66" charset="0"/>
              </a:rPr>
              <a:t>hiện</a:t>
            </a:r>
            <a:r>
              <a:rPr lang="en-US" sz="1200" b="0" i="1" dirty="0">
                <a:solidFill>
                  <a:schemeClr val="accent6">
                    <a:lumMod val="50000"/>
                  </a:schemeClr>
                </a:solidFill>
                <a:latin typeface="UVN Sang Song Nang" panose="03030802040007090B04" pitchFamily="66" charset="0"/>
              </a:rPr>
              <a:t> qua </a:t>
            </a:r>
            <a:r>
              <a:rPr lang="en-US" sz="1200" b="0" i="1" dirty="0" err="1">
                <a:solidFill>
                  <a:schemeClr val="accent6">
                    <a:lumMod val="50000"/>
                  </a:schemeClr>
                </a:solidFill>
                <a:latin typeface="UVN Sang Song Nang" panose="03030802040007090B04" pitchFamily="66" charset="0"/>
              </a:rPr>
              <a:t>các</a:t>
            </a:r>
            <a:r>
              <a:rPr lang="en-US" sz="1200" b="0" i="1" dirty="0">
                <a:solidFill>
                  <a:schemeClr val="accent6">
                    <a:lumMod val="50000"/>
                  </a:schemeClr>
                </a:solidFill>
                <a:latin typeface="UVN Sang Song Nang" panose="03030802040007090B04" pitchFamily="66" charset="0"/>
              </a:rPr>
              <a:t> chi </a:t>
            </a:r>
            <a:r>
              <a:rPr lang="en-US" sz="1200" b="0" i="1" dirty="0" err="1">
                <a:solidFill>
                  <a:schemeClr val="accent6">
                    <a:lumMod val="50000"/>
                  </a:schemeClr>
                </a:solidFill>
                <a:latin typeface="UVN Sang Song Nang" panose="03030802040007090B04" pitchFamily="66" charset="0"/>
              </a:rPr>
              <a:t>tiết</a:t>
            </a:r>
            <a:r>
              <a:rPr lang="en-US" sz="1200" b="0" i="1" dirty="0">
                <a:solidFill>
                  <a:schemeClr val="accent6">
                    <a:lumMod val="50000"/>
                  </a:schemeClr>
                </a:solidFill>
                <a:latin typeface="UVN Sang Song Nang" panose="03030802040007090B04" pitchFamily="66" charset="0"/>
              </a:rPr>
              <a:t>:</a:t>
            </a:r>
          </a:p>
          <a:p>
            <a:pPr marL="214300" indent="-228600" algn="just">
              <a:lnSpc>
                <a:spcPct val="90000"/>
              </a:lnSpc>
              <a:spcAft>
                <a:spcPts val="451"/>
              </a:spcAft>
              <a:buFont typeface="Arial" panose="020B0604020202020204" pitchFamily="34" charset="0"/>
              <a:buChar char="•"/>
            </a:pPr>
            <a:r>
              <a:rPr lang="en-US" sz="1200" b="0" dirty="0" err="1">
                <a:solidFill>
                  <a:schemeClr val="accent3">
                    <a:lumMod val="50000"/>
                  </a:schemeClr>
                </a:solidFill>
                <a:latin typeface="UVN Sang Song Nang" panose="03030802040007090B04" pitchFamily="66" charset="0"/>
              </a:rPr>
              <a:t>Hoa</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phượng</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màu</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đỏ</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rực</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đẹp</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không</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phải</a:t>
            </a:r>
            <a:r>
              <a:rPr lang="en-US" sz="1200" b="0" dirty="0">
                <a:solidFill>
                  <a:schemeClr val="accent3">
                    <a:lumMod val="50000"/>
                  </a:schemeClr>
                </a:solidFill>
                <a:latin typeface="UVN Sang Song Nang" panose="03030802040007090B04" pitchFamily="66" charset="0"/>
              </a:rPr>
              <a:t> ở </a:t>
            </a:r>
            <a:r>
              <a:rPr lang="en-US" sz="1200" b="0" dirty="0" err="1">
                <a:solidFill>
                  <a:schemeClr val="accent3">
                    <a:lumMod val="50000"/>
                  </a:schemeClr>
                </a:solidFill>
                <a:latin typeface="UVN Sang Song Nang" panose="03030802040007090B04" pitchFamily="66" charset="0"/>
              </a:rPr>
              <a:t>một</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đoá</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mà</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cả</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một</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loạt</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cả</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một</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vùng</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cả</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một</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góc</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trời</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đỏ</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rực</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Màu</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sắc</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như</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muôn</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ngàn</a:t>
            </a:r>
            <a:r>
              <a:rPr lang="en-US" sz="1200" b="0" dirty="0">
                <a:solidFill>
                  <a:schemeClr val="accent3">
                    <a:lumMod val="50000"/>
                  </a:schemeClr>
                </a:solidFill>
                <a:latin typeface="UVN Sang Song Nang" panose="03030802040007090B04" pitchFamily="66" charset="0"/>
              </a:rPr>
              <a:t> con </a:t>
            </a:r>
            <a:r>
              <a:rPr lang="en-US" sz="1200" b="0" dirty="0" err="1">
                <a:solidFill>
                  <a:schemeClr val="accent3">
                    <a:lumMod val="50000"/>
                  </a:schemeClr>
                </a:solidFill>
                <a:latin typeface="UVN Sang Song Nang" panose="03030802040007090B04" pitchFamily="66" charset="0"/>
              </a:rPr>
              <a:t>bướm</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thắm</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đậu</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khít</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nhau</a:t>
            </a:r>
            <a:r>
              <a:rPr lang="en-US" sz="1200" b="0" dirty="0">
                <a:solidFill>
                  <a:schemeClr val="accent3">
                    <a:lumMod val="50000"/>
                  </a:schemeClr>
                </a:solidFill>
                <a:latin typeface="UVN Sang Song Nang" panose="03030802040007090B04" pitchFamily="66" charset="0"/>
              </a:rPr>
              <a:t>.</a:t>
            </a:r>
          </a:p>
          <a:p>
            <a:pPr marL="214300" indent="-228600" algn="just">
              <a:lnSpc>
                <a:spcPct val="90000"/>
              </a:lnSpc>
              <a:spcAft>
                <a:spcPts val="451"/>
              </a:spcAft>
              <a:buFont typeface="Arial" panose="020B0604020202020204" pitchFamily="34" charset="0"/>
              <a:buChar char="•"/>
            </a:pPr>
            <a:endParaRPr lang="en-US" sz="1200" b="0" dirty="0">
              <a:solidFill>
                <a:schemeClr val="accent3">
                  <a:lumMod val="50000"/>
                </a:schemeClr>
              </a:solidFill>
              <a:latin typeface="UVN Sang Song Nang" panose="03030802040007090B04" pitchFamily="66" charset="0"/>
            </a:endParaRPr>
          </a:p>
          <a:p>
            <a:pPr marL="214300" indent="-228600" algn="just">
              <a:lnSpc>
                <a:spcPct val="90000"/>
              </a:lnSpc>
              <a:spcAft>
                <a:spcPts val="451"/>
              </a:spcAft>
              <a:buFont typeface="Arial" panose="020B0604020202020204" pitchFamily="34" charset="0"/>
              <a:buChar char="•"/>
            </a:pPr>
            <a:r>
              <a:rPr lang="en-US" sz="1200" b="0" dirty="0" err="1">
                <a:solidFill>
                  <a:schemeClr val="accent3">
                    <a:lumMod val="50000"/>
                  </a:schemeClr>
                </a:solidFill>
                <a:latin typeface="UVN Sang Song Nang" panose="03030802040007090B04" pitchFamily="66" charset="0"/>
              </a:rPr>
              <a:t>Hoa</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phượng</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gợi</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cảm</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giác</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vừa</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buồn</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lại</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vừa</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vui</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buồn</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vì</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báo</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hiệu</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sắp</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kết</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thúc</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năm</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học</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sắp</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xa</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mái</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trường</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vui</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vì</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báo</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hiệu</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được</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nghỉ</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hè</a:t>
            </a:r>
            <a:r>
              <a:rPr lang="en-US" sz="1200" b="0" dirty="0">
                <a:solidFill>
                  <a:schemeClr val="accent3">
                    <a:lumMod val="50000"/>
                  </a:schemeClr>
                </a:solidFill>
                <a:latin typeface="UVN Sang Song Nang" panose="03030802040007090B04" pitchFamily="66" charset="0"/>
              </a:rPr>
              <a:t>.</a:t>
            </a:r>
          </a:p>
          <a:p>
            <a:pPr marL="214300" indent="-228600" algn="just">
              <a:lnSpc>
                <a:spcPct val="90000"/>
              </a:lnSpc>
              <a:spcAft>
                <a:spcPts val="451"/>
              </a:spcAft>
              <a:buFont typeface="Arial" panose="020B0604020202020204" pitchFamily="34" charset="0"/>
              <a:buChar char="•"/>
            </a:pPr>
            <a:endParaRPr lang="en-US" sz="1200" b="0" dirty="0">
              <a:solidFill>
                <a:schemeClr val="accent3">
                  <a:lumMod val="50000"/>
                </a:schemeClr>
              </a:solidFill>
              <a:latin typeface="UVN Sang Song Nang" panose="03030802040007090B04" pitchFamily="66" charset="0"/>
            </a:endParaRPr>
          </a:p>
          <a:p>
            <a:pPr indent="-228600" algn="just">
              <a:lnSpc>
                <a:spcPct val="90000"/>
              </a:lnSpc>
              <a:buFont typeface="Arial" panose="020B0604020202020204" pitchFamily="34" charset="0"/>
              <a:buChar char="•"/>
            </a:pPr>
            <a:r>
              <a:rPr lang="en-US" sz="1200" b="0" dirty="0" err="1">
                <a:solidFill>
                  <a:schemeClr val="accent3">
                    <a:lumMod val="50000"/>
                  </a:schemeClr>
                </a:solidFill>
                <a:latin typeface="UVN Sang Song Nang" panose="03030802040007090B04" pitchFamily="66" charset="0"/>
              </a:rPr>
              <a:t>Hoa</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phượng</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nở</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nhanh</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đến</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bất</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ngờ</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màu</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hoa</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phượng</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mạnh</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mẽ</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làm</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khắp</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thành</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phố</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rực</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lên</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như</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đến</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Tết</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nhà</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nhà</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dán</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câu</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đối</a:t>
            </a:r>
            <a:r>
              <a:rPr lang="en-US" sz="1200" b="0" dirty="0">
                <a:solidFill>
                  <a:schemeClr val="accent3">
                    <a:lumMod val="50000"/>
                  </a:schemeClr>
                </a:solidFill>
                <a:latin typeface="UVN Sang Song Nang" panose="03030802040007090B04" pitchFamily="66" charset="0"/>
              </a:rPr>
              <a:t> </a:t>
            </a:r>
            <a:r>
              <a:rPr lang="en-US" sz="1200" b="0" dirty="0" err="1">
                <a:solidFill>
                  <a:schemeClr val="accent3">
                    <a:lumMod val="50000"/>
                  </a:schemeClr>
                </a:solidFill>
                <a:latin typeface="UVN Sang Song Nang" panose="03030802040007090B04" pitchFamily="66" charset="0"/>
              </a:rPr>
              <a:t>đỏ</a:t>
            </a:r>
            <a:r>
              <a:rPr lang="en-US" sz="1200" b="0" dirty="0">
                <a:solidFill>
                  <a:schemeClr val="accent3">
                    <a:lumMod val="50000"/>
                  </a:schemeClr>
                </a:solidFill>
                <a:latin typeface="UVN Sang Song Nang" panose="03030802040007090B04" pitchFamily="66" charset="0"/>
              </a:rPr>
              <a:t>.</a:t>
            </a:r>
          </a:p>
          <a:p>
            <a:endParaRPr lang="en-US" dirty="0"/>
          </a:p>
        </p:txBody>
      </p:sp>
      <p:sp>
        <p:nvSpPr>
          <p:cNvPr id="4" name="Slide Number Placeholder 3"/>
          <p:cNvSpPr>
            <a:spLocks noGrp="1"/>
          </p:cNvSpPr>
          <p:nvPr>
            <p:ph type="sldNum" sz="quarter" idx="5"/>
          </p:nvPr>
        </p:nvSpPr>
        <p:spPr/>
        <p:txBody>
          <a:bodyPr/>
          <a:lstStyle/>
          <a:p>
            <a:fld id="{F9DA4D72-A2EF-4C13-B66B-374644083D24}" type="slidenum">
              <a:rPr lang="en-US" smtClean="0"/>
              <a:pPr/>
              <a:t>18</a:t>
            </a:fld>
            <a:endParaRPr lang="en-US"/>
          </a:p>
        </p:txBody>
      </p:sp>
    </p:spTree>
    <p:extLst>
      <p:ext uri="{BB962C8B-B14F-4D97-AF65-F5344CB8AC3E}">
        <p14:creationId xmlns:p14="http://schemas.microsoft.com/office/powerpoint/2010/main" val="13394005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b="0" i="0" dirty="0">
                <a:effectLst/>
                <a:latin typeface="arial" panose="020B0604020202020204" pitchFamily="34" charset="0"/>
              </a:rPr>
              <a:t>Hoa phượng có 4 cánh tỏa rộng màu đỏ tươi hay đỏ cam, cánh thứ 5 mọc thẳng, lớn hơn những cánh kia một chút và lốm đốm trắng. Hoa phượng mọc thành từng chùm, một bông phượng có đến vô vàn những bông hoa. Hoa phượng mọc xen kẽ nhau tạo nên một ngọn lửa đỏ rực như muốn thiêu đốt cả cây, làm bừng sáng cả một khoảng trời rực rỡ. Mùa hoa hết, ta lại thấy những quả phượng dài và cong như lưỡi liềm.</a:t>
            </a:r>
            <a:endParaRPr lang="en-US" b="0" i="0" dirty="0">
              <a:effectLst/>
              <a:latin typeface="arial" panose="020B0604020202020204" pitchFamily="34" charset="0"/>
            </a:endParaRPr>
          </a:p>
          <a:p>
            <a:r>
              <a:rPr lang="vi-VN" b="0" i="0" dirty="0">
                <a:effectLst/>
                <a:latin typeface="arial" panose="020B0604020202020204" pitchFamily="34" charset="0"/>
              </a:rPr>
              <a:t>Hoa phượng còn được ưu ái gọi với cái tên là hoa học trò. Có lẽ vì phượng thường nở vào mùa hè, là lúc những kì thi sắp tới và người học sinh phải tạm chia xa mái trường thân yêu. Nhìn những bông phượng kiêu hãnh khoe sắc đỏ trên nền là đám lá xanh mướt, lòng người học sinh không khỏi có những xúc động, xốn xang. Một chút lo lắng vì kì thi sắp đến. Một chút khẽ vui vì mùa hè về, kì nghỉ hè cũng đến. Một chút lưu luyến, bâng khuâng vì sắp phải tạm biệt thầy cô, bạn bè, cả cây phượng thân quen là nơi tụ tập bạn bè mỗi giờ ra chơi.</a:t>
            </a:r>
            <a:endParaRPr lang="en-US" dirty="0"/>
          </a:p>
        </p:txBody>
      </p:sp>
      <p:sp>
        <p:nvSpPr>
          <p:cNvPr id="4" name="Slide Number Placeholder 3"/>
          <p:cNvSpPr>
            <a:spLocks noGrp="1"/>
          </p:cNvSpPr>
          <p:nvPr>
            <p:ph type="sldNum" sz="quarter" idx="5"/>
          </p:nvPr>
        </p:nvSpPr>
        <p:spPr/>
        <p:txBody>
          <a:bodyPr/>
          <a:lstStyle/>
          <a:p>
            <a:fld id="{F9DA4D72-A2EF-4C13-B66B-374644083D24}" type="slidenum">
              <a:rPr lang="en-US" smtClean="0"/>
              <a:pPr/>
              <a:t>19</a:t>
            </a:fld>
            <a:endParaRPr lang="en-US"/>
          </a:p>
        </p:txBody>
      </p:sp>
    </p:spTree>
    <p:extLst>
      <p:ext uri="{BB962C8B-B14F-4D97-AF65-F5344CB8AC3E}">
        <p14:creationId xmlns:p14="http://schemas.microsoft.com/office/powerpoint/2010/main" val="24066048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DA4D72-A2EF-4C13-B66B-374644083D24}" type="slidenum">
              <a:rPr lang="en-US" smtClean="0"/>
              <a:pPr/>
              <a:t>2</a:t>
            </a:fld>
            <a:endParaRPr lang="en-US"/>
          </a:p>
        </p:txBody>
      </p:sp>
    </p:spTree>
    <p:extLst>
      <p:ext uri="{BB962C8B-B14F-4D97-AF65-F5344CB8AC3E}">
        <p14:creationId xmlns:p14="http://schemas.microsoft.com/office/powerpoint/2010/main" val="32639795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defTabSz="1219170"/>
            <a:r>
              <a:rPr lang="en-US" sz="1200" b="0" dirty="0" err="1">
                <a:ln>
                  <a:solidFill>
                    <a:srgbClr val="FF0066"/>
                  </a:solidFill>
                </a:ln>
                <a:solidFill>
                  <a:prstClr val="white"/>
                </a:solidFill>
                <a:latin typeface="Calibri"/>
              </a:rPr>
              <a:t>Màu</a:t>
            </a:r>
            <a:r>
              <a:rPr lang="en-US" sz="1200" b="0" dirty="0">
                <a:ln>
                  <a:solidFill>
                    <a:srgbClr val="FF0066"/>
                  </a:solidFill>
                </a:ln>
                <a:solidFill>
                  <a:prstClr val="white"/>
                </a:solidFill>
                <a:latin typeface="Calibri"/>
              </a:rPr>
              <a:t> </a:t>
            </a:r>
            <a:r>
              <a:rPr lang="en-US" sz="1200" b="0" dirty="0" err="1">
                <a:ln>
                  <a:solidFill>
                    <a:srgbClr val="FF0066"/>
                  </a:solidFill>
                </a:ln>
                <a:solidFill>
                  <a:prstClr val="white"/>
                </a:solidFill>
                <a:latin typeface="Calibri"/>
              </a:rPr>
              <a:t>của</a:t>
            </a:r>
            <a:r>
              <a:rPr lang="en-US" sz="1200" b="0" dirty="0">
                <a:ln>
                  <a:solidFill>
                    <a:srgbClr val="FF0066"/>
                  </a:solidFill>
                </a:ln>
                <a:solidFill>
                  <a:prstClr val="white"/>
                </a:solidFill>
                <a:latin typeface="Calibri"/>
              </a:rPr>
              <a:t> </a:t>
            </a:r>
            <a:r>
              <a:rPr lang="en-US" sz="1200" b="0" dirty="0" err="1">
                <a:ln>
                  <a:solidFill>
                    <a:srgbClr val="FF0066"/>
                  </a:solidFill>
                </a:ln>
                <a:solidFill>
                  <a:prstClr val="white"/>
                </a:solidFill>
                <a:latin typeface="Calibri"/>
              </a:rPr>
              <a:t>hoa</a:t>
            </a:r>
            <a:r>
              <a:rPr lang="en-US" sz="1200" b="0" dirty="0">
                <a:ln>
                  <a:solidFill>
                    <a:srgbClr val="FF0066"/>
                  </a:solidFill>
                </a:ln>
                <a:solidFill>
                  <a:prstClr val="white"/>
                </a:solidFill>
                <a:latin typeface="Calibri"/>
              </a:rPr>
              <a:t> </a:t>
            </a:r>
            <a:r>
              <a:rPr lang="en-US" sz="1200" b="0" dirty="0" err="1">
                <a:ln>
                  <a:solidFill>
                    <a:srgbClr val="FF0066"/>
                  </a:solidFill>
                </a:ln>
                <a:solidFill>
                  <a:prstClr val="white"/>
                </a:solidFill>
                <a:latin typeface="Calibri"/>
              </a:rPr>
              <a:t>phượng</a:t>
            </a:r>
            <a:r>
              <a:rPr lang="en-US" sz="1200" b="0" dirty="0">
                <a:ln>
                  <a:solidFill>
                    <a:srgbClr val="FF0066"/>
                  </a:solidFill>
                </a:ln>
                <a:solidFill>
                  <a:prstClr val="white"/>
                </a:solidFill>
                <a:latin typeface="Calibri"/>
              </a:rPr>
              <a:t> </a:t>
            </a:r>
            <a:r>
              <a:rPr lang="en-US" sz="1200" b="0" dirty="0" err="1">
                <a:ln>
                  <a:solidFill>
                    <a:srgbClr val="FF0066"/>
                  </a:solidFill>
                </a:ln>
                <a:solidFill>
                  <a:prstClr val="white"/>
                </a:solidFill>
                <a:latin typeface="Calibri"/>
              </a:rPr>
              <a:t>thay</a:t>
            </a:r>
            <a:r>
              <a:rPr lang="en-US" sz="1200" b="0" dirty="0">
                <a:ln>
                  <a:solidFill>
                    <a:srgbClr val="FF0066"/>
                  </a:solidFill>
                </a:ln>
                <a:solidFill>
                  <a:prstClr val="white"/>
                </a:solidFill>
                <a:latin typeface="Calibri"/>
              </a:rPr>
              <a:t> </a:t>
            </a:r>
            <a:r>
              <a:rPr lang="en-US" sz="1200" b="0" dirty="0" err="1">
                <a:ln>
                  <a:solidFill>
                    <a:srgbClr val="FF0066"/>
                  </a:solidFill>
                </a:ln>
                <a:solidFill>
                  <a:prstClr val="white"/>
                </a:solidFill>
                <a:latin typeface="Calibri"/>
              </a:rPr>
              <a:t>đổi</a:t>
            </a:r>
            <a:r>
              <a:rPr lang="en-US" sz="1200" b="0" dirty="0">
                <a:ln>
                  <a:solidFill>
                    <a:srgbClr val="FF0066"/>
                  </a:solidFill>
                </a:ln>
                <a:solidFill>
                  <a:prstClr val="white"/>
                </a:solidFill>
                <a:latin typeface="Calibri"/>
              </a:rPr>
              <a:t> </a:t>
            </a:r>
            <a:r>
              <a:rPr lang="en-US" sz="1200" b="0" dirty="0" err="1">
                <a:ln>
                  <a:solidFill>
                    <a:srgbClr val="FF0066"/>
                  </a:solidFill>
                </a:ln>
                <a:solidFill>
                  <a:prstClr val="white"/>
                </a:solidFill>
                <a:latin typeface="Calibri"/>
              </a:rPr>
              <a:t>như</a:t>
            </a:r>
            <a:r>
              <a:rPr lang="en-US" sz="1200" b="0" dirty="0">
                <a:ln>
                  <a:solidFill>
                    <a:srgbClr val="FF0066"/>
                  </a:solidFill>
                </a:ln>
                <a:solidFill>
                  <a:prstClr val="white"/>
                </a:solidFill>
                <a:latin typeface="Calibri"/>
              </a:rPr>
              <a:t> </a:t>
            </a:r>
            <a:r>
              <a:rPr lang="en-US" sz="1200" b="0" dirty="0" err="1">
                <a:ln>
                  <a:solidFill>
                    <a:srgbClr val="FF0066"/>
                  </a:solidFill>
                </a:ln>
                <a:solidFill>
                  <a:prstClr val="white"/>
                </a:solidFill>
                <a:latin typeface="Calibri"/>
              </a:rPr>
              <a:t>thế</a:t>
            </a:r>
            <a:r>
              <a:rPr lang="en-US" sz="1200" b="0" dirty="0">
                <a:ln>
                  <a:solidFill>
                    <a:srgbClr val="FF0066"/>
                  </a:solidFill>
                </a:ln>
                <a:solidFill>
                  <a:prstClr val="white"/>
                </a:solidFill>
                <a:latin typeface="Calibri"/>
              </a:rPr>
              <a:t> </a:t>
            </a:r>
            <a:r>
              <a:rPr lang="en-US" sz="1200" b="0" dirty="0" err="1">
                <a:ln>
                  <a:solidFill>
                    <a:srgbClr val="FF0066"/>
                  </a:solidFill>
                </a:ln>
                <a:solidFill>
                  <a:prstClr val="white"/>
                </a:solidFill>
                <a:latin typeface="Calibri"/>
              </a:rPr>
              <a:t>nào</a:t>
            </a:r>
            <a:r>
              <a:rPr lang="en-US" sz="1200" b="0" dirty="0">
                <a:ln>
                  <a:solidFill>
                    <a:srgbClr val="FF0066"/>
                  </a:solidFill>
                </a:ln>
                <a:solidFill>
                  <a:prstClr val="white"/>
                </a:solidFill>
                <a:latin typeface="Calibri"/>
              </a:rPr>
              <a:t> </a:t>
            </a:r>
            <a:r>
              <a:rPr lang="en-US" sz="1200" b="0" dirty="0" err="1">
                <a:ln>
                  <a:solidFill>
                    <a:srgbClr val="FF0066"/>
                  </a:solidFill>
                </a:ln>
                <a:solidFill>
                  <a:prstClr val="white"/>
                </a:solidFill>
                <a:latin typeface="Calibri"/>
              </a:rPr>
              <a:t>theo</a:t>
            </a:r>
            <a:r>
              <a:rPr lang="en-US" sz="1200" b="0" dirty="0">
                <a:ln>
                  <a:solidFill>
                    <a:srgbClr val="FF0066"/>
                  </a:solidFill>
                </a:ln>
                <a:solidFill>
                  <a:prstClr val="white"/>
                </a:solidFill>
                <a:latin typeface="Calibri"/>
              </a:rPr>
              <a:t> </a:t>
            </a:r>
            <a:r>
              <a:rPr lang="en-US" sz="1200" b="0" dirty="0" err="1">
                <a:ln>
                  <a:solidFill>
                    <a:srgbClr val="FF0066"/>
                  </a:solidFill>
                </a:ln>
                <a:solidFill>
                  <a:prstClr val="white"/>
                </a:solidFill>
                <a:latin typeface="Calibri"/>
              </a:rPr>
              <a:t>thời</a:t>
            </a:r>
            <a:r>
              <a:rPr lang="en-US" sz="1200" b="0" dirty="0">
                <a:ln>
                  <a:solidFill>
                    <a:srgbClr val="FF0066"/>
                  </a:solidFill>
                </a:ln>
                <a:solidFill>
                  <a:prstClr val="white"/>
                </a:solidFill>
                <a:latin typeface="Calibri"/>
              </a:rPr>
              <a:t> </a:t>
            </a:r>
            <a:r>
              <a:rPr lang="en-US" sz="1200" b="0" dirty="0" err="1">
                <a:ln>
                  <a:solidFill>
                    <a:srgbClr val="FF0066"/>
                  </a:solidFill>
                </a:ln>
                <a:solidFill>
                  <a:prstClr val="white"/>
                </a:solidFill>
                <a:latin typeface="Calibri"/>
              </a:rPr>
              <a:t>gian</a:t>
            </a:r>
            <a:r>
              <a:rPr lang="en-US" sz="1200" b="0" dirty="0">
                <a:ln>
                  <a:solidFill>
                    <a:srgbClr val="FF0066"/>
                  </a:solidFill>
                </a:ln>
                <a:solidFill>
                  <a:prstClr val="white"/>
                </a:solidFill>
                <a:latin typeface="Calibri"/>
              </a:rPr>
              <a:t>? </a:t>
            </a:r>
            <a:r>
              <a:rPr lang="en-US" sz="1200" b="0" dirty="0" err="1">
                <a:ln>
                  <a:solidFill>
                    <a:srgbClr val="FF0066"/>
                  </a:solidFill>
                </a:ln>
                <a:solidFill>
                  <a:prstClr val="white"/>
                </a:solidFill>
                <a:latin typeface="Calibri"/>
              </a:rPr>
              <a:t>Em</a:t>
            </a:r>
            <a:r>
              <a:rPr lang="en-US" sz="1200" b="0" dirty="0">
                <a:ln>
                  <a:solidFill>
                    <a:srgbClr val="FF0066"/>
                  </a:solidFill>
                </a:ln>
                <a:solidFill>
                  <a:prstClr val="white"/>
                </a:solidFill>
                <a:latin typeface="Calibri"/>
              </a:rPr>
              <a:t> </a:t>
            </a:r>
            <a:r>
              <a:rPr lang="en-US" sz="1200" b="0" dirty="0" err="1">
                <a:ln>
                  <a:solidFill>
                    <a:srgbClr val="FF0066"/>
                  </a:solidFill>
                </a:ln>
                <a:solidFill>
                  <a:prstClr val="white"/>
                </a:solidFill>
                <a:latin typeface="Calibri"/>
              </a:rPr>
              <a:t>đọc</a:t>
            </a:r>
            <a:r>
              <a:rPr lang="en-US" sz="1200" b="0" dirty="0">
                <a:ln>
                  <a:solidFill>
                    <a:srgbClr val="FF0066"/>
                  </a:solidFill>
                </a:ln>
                <a:solidFill>
                  <a:prstClr val="white"/>
                </a:solidFill>
                <a:latin typeface="Calibri"/>
              </a:rPr>
              <a:t> </a:t>
            </a:r>
            <a:r>
              <a:rPr lang="en-US" sz="1200" b="0" dirty="0" err="1">
                <a:ln>
                  <a:solidFill>
                    <a:srgbClr val="FF0066"/>
                  </a:solidFill>
                </a:ln>
                <a:solidFill>
                  <a:prstClr val="white"/>
                </a:solidFill>
                <a:latin typeface="Calibri"/>
              </a:rPr>
              <a:t>lại</a:t>
            </a:r>
            <a:r>
              <a:rPr lang="en-US" sz="1200" b="0" dirty="0">
                <a:ln>
                  <a:solidFill>
                    <a:srgbClr val="FF0066"/>
                  </a:solidFill>
                </a:ln>
                <a:solidFill>
                  <a:prstClr val="white"/>
                </a:solidFill>
                <a:latin typeface="Calibri"/>
              </a:rPr>
              <a:t> </a:t>
            </a:r>
            <a:r>
              <a:rPr lang="en-US" sz="1200" b="0" dirty="0" err="1">
                <a:ln>
                  <a:solidFill>
                    <a:srgbClr val="FF0066"/>
                  </a:solidFill>
                </a:ln>
                <a:solidFill>
                  <a:prstClr val="white"/>
                </a:solidFill>
                <a:latin typeface="Calibri"/>
              </a:rPr>
              <a:t>đoạn</a:t>
            </a:r>
            <a:r>
              <a:rPr lang="en-US" sz="1200" b="0" dirty="0">
                <a:ln>
                  <a:solidFill>
                    <a:srgbClr val="FF0066"/>
                  </a:solidFill>
                </a:ln>
                <a:solidFill>
                  <a:prstClr val="white"/>
                </a:solidFill>
                <a:latin typeface="Calibri"/>
              </a:rPr>
              <a:t> </a:t>
            </a:r>
            <a:r>
              <a:rPr lang="en-US" sz="1200" b="0" dirty="0" err="1">
                <a:ln>
                  <a:solidFill>
                    <a:srgbClr val="FF0066"/>
                  </a:solidFill>
                </a:ln>
                <a:solidFill>
                  <a:prstClr val="white"/>
                </a:solidFill>
                <a:latin typeface="Calibri"/>
              </a:rPr>
              <a:t>văn</a:t>
            </a:r>
            <a:r>
              <a:rPr lang="en-US" sz="1200" b="0" dirty="0">
                <a:ln>
                  <a:solidFill>
                    <a:srgbClr val="FF0066"/>
                  </a:solidFill>
                </a:ln>
                <a:solidFill>
                  <a:prstClr val="white"/>
                </a:solidFill>
                <a:latin typeface="Calibri"/>
              </a:rPr>
              <a:t> </a:t>
            </a:r>
            <a:r>
              <a:rPr lang="en-US" sz="1200" b="0" dirty="0" err="1">
                <a:ln>
                  <a:solidFill>
                    <a:srgbClr val="FF0066"/>
                  </a:solidFill>
                </a:ln>
                <a:solidFill>
                  <a:prstClr val="white"/>
                </a:solidFill>
                <a:latin typeface="Calibri"/>
              </a:rPr>
              <a:t>thứ</a:t>
            </a:r>
            <a:r>
              <a:rPr lang="en-US" sz="1200" b="0" dirty="0">
                <a:ln>
                  <a:solidFill>
                    <a:srgbClr val="FF0066"/>
                  </a:solidFill>
                </a:ln>
                <a:solidFill>
                  <a:prstClr val="white"/>
                </a:solidFill>
                <a:latin typeface="Calibri"/>
              </a:rPr>
              <a:t> 3 </a:t>
            </a:r>
            <a:r>
              <a:rPr lang="en-US" sz="1200" b="0" dirty="0" err="1">
                <a:ln>
                  <a:solidFill>
                    <a:srgbClr val="FF0066"/>
                  </a:solidFill>
                </a:ln>
                <a:solidFill>
                  <a:prstClr val="white"/>
                </a:solidFill>
                <a:latin typeface="Calibri"/>
              </a:rPr>
              <a:t>và</a:t>
            </a:r>
            <a:r>
              <a:rPr lang="en-US" sz="1200" b="0" dirty="0">
                <a:ln>
                  <a:solidFill>
                    <a:srgbClr val="FF0066"/>
                  </a:solidFill>
                </a:ln>
                <a:solidFill>
                  <a:prstClr val="white"/>
                </a:solidFill>
                <a:latin typeface="Calibri"/>
              </a:rPr>
              <a:t> </a:t>
            </a:r>
            <a:r>
              <a:rPr lang="en-US" sz="1200" b="0" dirty="0" err="1">
                <a:ln>
                  <a:solidFill>
                    <a:srgbClr val="FF0066"/>
                  </a:solidFill>
                </a:ln>
                <a:solidFill>
                  <a:prstClr val="white"/>
                </a:solidFill>
                <a:latin typeface="Calibri"/>
              </a:rPr>
              <a:t>hãy</a:t>
            </a:r>
            <a:r>
              <a:rPr lang="en-US" sz="1200" b="0" dirty="0">
                <a:ln>
                  <a:solidFill>
                    <a:srgbClr val="FF0066"/>
                  </a:solidFill>
                </a:ln>
                <a:solidFill>
                  <a:prstClr val="white"/>
                </a:solidFill>
                <a:latin typeface="Calibri"/>
              </a:rPr>
              <a:t> </a:t>
            </a:r>
            <a:r>
              <a:rPr lang="en-US" sz="1200" b="0" dirty="0" err="1">
                <a:ln>
                  <a:solidFill>
                    <a:srgbClr val="FF0066"/>
                  </a:solidFill>
                </a:ln>
                <a:solidFill>
                  <a:prstClr val="white"/>
                </a:solidFill>
                <a:latin typeface="Calibri"/>
              </a:rPr>
              <a:t>trả</a:t>
            </a:r>
            <a:r>
              <a:rPr lang="en-US" sz="1200" b="0" dirty="0">
                <a:ln>
                  <a:solidFill>
                    <a:srgbClr val="FF0066"/>
                  </a:solidFill>
                </a:ln>
                <a:solidFill>
                  <a:prstClr val="white"/>
                </a:solidFill>
                <a:latin typeface="Calibri"/>
              </a:rPr>
              <a:t> </a:t>
            </a:r>
            <a:r>
              <a:rPr lang="en-US" sz="1200" b="0" dirty="0" err="1">
                <a:ln>
                  <a:solidFill>
                    <a:srgbClr val="FF0066"/>
                  </a:solidFill>
                </a:ln>
                <a:solidFill>
                  <a:prstClr val="white"/>
                </a:solidFill>
                <a:latin typeface="Calibri"/>
              </a:rPr>
              <a:t>lời</a:t>
            </a:r>
            <a:r>
              <a:rPr lang="en-US" sz="1200" b="0" dirty="0">
                <a:ln>
                  <a:solidFill>
                    <a:srgbClr val="FF0066"/>
                  </a:solidFill>
                </a:ln>
                <a:solidFill>
                  <a:prstClr val="white"/>
                </a:solidFill>
                <a:latin typeface="Calibri"/>
              </a:rPr>
              <a:t> </a:t>
            </a:r>
            <a:r>
              <a:rPr lang="en-US" sz="1200" b="0" dirty="0" err="1">
                <a:ln>
                  <a:solidFill>
                    <a:srgbClr val="FF0066"/>
                  </a:solidFill>
                </a:ln>
                <a:solidFill>
                  <a:prstClr val="white"/>
                </a:solidFill>
                <a:latin typeface="Calibri"/>
              </a:rPr>
              <a:t>câu</a:t>
            </a:r>
            <a:r>
              <a:rPr lang="en-US" sz="1200" b="0" dirty="0">
                <a:ln>
                  <a:solidFill>
                    <a:srgbClr val="FF0066"/>
                  </a:solidFill>
                </a:ln>
                <a:solidFill>
                  <a:prstClr val="white"/>
                </a:solidFill>
                <a:latin typeface="Calibri"/>
              </a:rPr>
              <a:t> </a:t>
            </a:r>
            <a:r>
              <a:rPr lang="en-US" sz="1200" b="0" dirty="0" err="1">
                <a:ln>
                  <a:solidFill>
                    <a:srgbClr val="FF0066"/>
                  </a:solidFill>
                </a:ln>
                <a:solidFill>
                  <a:prstClr val="white"/>
                </a:solidFill>
                <a:latin typeface="Calibri"/>
              </a:rPr>
              <a:t>hỏi</a:t>
            </a:r>
            <a:r>
              <a:rPr lang="en-US" sz="1200" b="0" dirty="0">
                <a:ln>
                  <a:solidFill>
                    <a:srgbClr val="FF0066"/>
                  </a:solidFill>
                </a:ln>
                <a:solidFill>
                  <a:prstClr val="white"/>
                </a:solidFill>
                <a:latin typeface="Calibri"/>
              </a:rPr>
              <a:t> </a:t>
            </a:r>
            <a:r>
              <a:rPr lang="en-US" sz="1200" b="0" dirty="0" err="1">
                <a:ln>
                  <a:solidFill>
                    <a:srgbClr val="FF0066"/>
                  </a:solidFill>
                </a:ln>
                <a:solidFill>
                  <a:prstClr val="white"/>
                </a:solidFill>
                <a:latin typeface="Calibri"/>
              </a:rPr>
              <a:t>này</a:t>
            </a:r>
            <a:r>
              <a:rPr lang="en-US" sz="1200" b="0" dirty="0">
                <a:ln>
                  <a:solidFill>
                    <a:srgbClr val="FF0066"/>
                  </a:solidFill>
                </a:ln>
                <a:solidFill>
                  <a:prstClr val="white"/>
                </a:solidFill>
                <a:latin typeface="Calibri"/>
              </a:rPr>
              <a:t> </a:t>
            </a:r>
            <a:r>
              <a:rPr lang="en-US" sz="1200" b="0" dirty="0" err="1">
                <a:ln>
                  <a:solidFill>
                    <a:srgbClr val="FF0066"/>
                  </a:solidFill>
                </a:ln>
                <a:solidFill>
                  <a:prstClr val="white"/>
                </a:solidFill>
                <a:latin typeface="Calibri"/>
              </a:rPr>
              <a:t>nhé</a:t>
            </a:r>
            <a:endParaRPr lang="en-US" sz="1200" b="0" dirty="0">
              <a:ln>
                <a:solidFill>
                  <a:srgbClr val="FF0066"/>
                </a:solidFill>
              </a:ln>
              <a:solidFill>
                <a:prstClr val="white"/>
              </a:solidFill>
              <a:latin typeface="Calibri"/>
            </a:endParaRPr>
          </a:p>
          <a:p>
            <a:pPr algn="just" defTabSz="1219170"/>
            <a:r>
              <a:rPr kumimoji="0" lang="vi-VN"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Bình minh của hoa phượng là màu đỏ còn non, nếu có mưa, lại càng tươi dịu. Ngày xuân dần hết, số hoa tăng lên, màu cũng đậm dần. Rồi hòa nhịp với mặt trời chói lọi, màu phượng mạnh mẽ kêu vang: Hè đến rồi! Khắp thành phố bỗng rực lên như đến Tết nhà nhà đều dán câu đối </a:t>
            </a:r>
            <a:r>
              <a:rPr kumimoji="0" lang="en-US" sz="12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đỏ</a:t>
            </a:r>
            <a:endParaRPr lang="en-US" sz="1200" b="1" dirty="0">
              <a:ln>
                <a:solidFill>
                  <a:srgbClr val="FF0066"/>
                </a:solidFill>
              </a:ln>
              <a:solidFill>
                <a:prstClr val="white"/>
              </a:solidFill>
              <a:latin typeface="Calibri"/>
            </a:endParaRPr>
          </a:p>
        </p:txBody>
      </p:sp>
      <p:sp>
        <p:nvSpPr>
          <p:cNvPr id="4" name="Slide Number Placeholder 3"/>
          <p:cNvSpPr>
            <a:spLocks noGrp="1"/>
          </p:cNvSpPr>
          <p:nvPr>
            <p:ph type="sldNum" sz="quarter" idx="5"/>
          </p:nvPr>
        </p:nvSpPr>
        <p:spPr/>
        <p:txBody>
          <a:bodyPr/>
          <a:lstStyle/>
          <a:p>
            <a:fld id="{F9DA4D72-A2EF-4C13-B66B-374644083D24}" type="slidenum">
              <a:rPr lang="en-US" smtClean="0"/>
              <a:pPr/>
              <a:t>20</a:t>
            </a:fld>
            <a:endParaRPr lang="en-US"/>
          </a:p>
        </p:txBody>
      </p:sp>
    </p:spTree>
    <p:extLst>
      <p:ext uri="{BB962C8B-B14F-4D97-AF65-F5344CB8AC3E}">
        <p14:creationId xmlns:p14="http://schemas.microsoft.com/office/powerpoint/2010/main" val="20367775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dirty="0" err="1">
                <a:solidFill>
                  <a:schemeClr val="tx2">
                    <a:lumMod val="50000"/>
                  </a:schemeClr>
                </a:solidFill>
                <a:latin typeface="UVN Sang Song" panose="03030602030607090B05" pitchFamily="66" charset="0"/>
                <a:cs typeface="Times New Roman" pitchFamily="18" charset="0"/>
              </a:rPr>
              <a:t>Bình</a:t>
            </a:r>
            <a:r>
              <a:rPr lang="en-US" sz="1200" b="0" dirty="0">
                <a:solidFill>
                  <a:schemeClr val="tx2">
                    <a:lumMod val="50000"/>
                  </a:schemeClr>
                </a:solidFill>
                <a:latin typeface="UVN Sang Song" panose="03030602030607090B05" pitchFamily="66" charset="0"/>
                <a:cs typeface="Times New Roman" pitchFamily="18" charset="0"/>
              </a:rPr>
              <a:t> </a:t>
            </a:r>
            <a:r>
              <a:rPr lang="en-US" sz="1200" b="0" dirty="0" err="1">
                <a:solidFill>
                  <a:schemeClr val="tx2">
                    <a:lumMod val="50000"/>
                  </a:schemeClr>
                </a:solidFill>
                <a:latin typeface="UVN Sang Song" panose="03030602030607090B05" pitchFamily="66" charset="0"/>
                <a:cs typeface="Times New Roman" pitchFamily="18" charset="0"/>
              </a:rPr>
              <a:t>minh</a:t>
            </a:r>
            <a:r>
              <a:rPr lang="en-US" sz="1200" b="0" dirty="0">
                <a:solidFill>
                  <a:schemeClr val="tx2">
                    <a:lumMod val="50000"/>
                  </a:schemeClr>
                </a:solidFill>
                <a:latin typeface="UVN Sang Song" panose="03030602030607090B05" pitchFamily="66" charset="0"/>
                <a:cs typeface="Times New Roman" pitchFamily="18" charset="0"/>
              </a:rPr>
              <a:t> </a:t>
            </a:r>
            <a:r>
              <a:rPr lang="en-US" sz="1200" b="0" dirty="0" err="1">
                <a:solidFill>
                  <a:schemeClr val="tx2">
                    <a:lumMod val="50000"/>
                  </a:schemeClr>
                </a:solidFill>
                <a:latin typeface="UVN Sang Song" panose="03030602030607090B05" pitchFamily="66" charset="0"/>
                <a:cs typeface="Times New Roman" pitchFamily="18" charset="0"/>
              </a:rPr>
              <a:t>của</a:t>
            </a:r>
            <a:r>
              <a:rPr lang="en-US" sz="1200" b="0" dirty="0">
                <a:solidFill>
                  <a:schemeClr val="tx2">
                    <a:lumMod val="50000"/>
                  </a:schemeClr>
                </a:solidFill>
                <a:latin typeface="UVN Sang Song" panose="03030602030607090B05" pitchFamily="66" charset="0"/>
                <a:cs typeface="Times New Roman" pitchFamily="18" charset="0"/>
              </a:rPr>
              <a:t> </a:t>
            </a:r>
            <a:r>
              <a:rPr lang="en-US" sz="1200" b="0" dirty="0" err="1">
                <a:solidFill>
                  <a:schemeClr val="tx2">
                    <a:lumMod val="50000"/>
                  </a:schemeClr>
                </a:solidFill>
                <a:latin typeface="UVN Sang Song" panose="03030602030607090B05" pitchFamily="66" charset="0"/>
                <a:cs typeface="Times New Roman" pitchFamily="18" charset="0"/>
              </a:rPr>
              <a:t>hoa</a:t>
            </a:r>
            <a:r>
              <a:rPr lang="en-US" sz="1200" b="0" dirty="0">
                <a:solidFill>
                  <a:schemeClr val="tx2">
                    <a:lumMod val="50000"/>
                  </a:schemeClr>
                </a:solidFill>
                <a:latin typeface="UVN Sang Song" panose="03030602030607090B05" pitchFamily="66" charset="0"/>
                <a:cs typeface="Times New Roman" pitchFamily="18" charset="0"/>
              </a:rPr>
              <a:t> </a:t>
            </a:r>
            <a:r>
              <a:rPr lang="en-US" sz="1200" b="0" dirty="0" err="1">
                <a:solidFill>
                  <a:schemeClr val="tx2">
                    <a:lumMod val="50000"/>
                  </a:schemeClr>
                </a:solidFill>
                <a:latin typeface="UVN Sang Song" panose="03030602030607090B05" pitchFamily="66" charset="0"/>
                <a:cs typeface="Times New Roman" pitchFamily="18" charset="0"/>
              </a:rPr>
              <a:t>phượng</a:t>
            </a:r>
            <a:r>
              <a:rPr lang="en-US" sz="1200" b="0" dirty="0">
                <a:solidFill>
                  <a:schemeClr val="tx2">
                    <a:lumMod val="50000"/>
                  </a:schemeClr>
                </a:solidFill>
                <a:latin typeface="UVN Sang Song" panose="03030602030607090B05" pitchFamily="66" charset="0"/>
                <a:cs typeface="Times New Roman" pitchFamily="18" charset="0"/>
              </a:rPr>
              <a:t> </a:t>
            </a:r>
            <a:r>
              <a:rPr lang="en-US" sz="1200" b="0" dirty="0" err="1">
                <a:solidFill>
                  <a:schemeClr val="tx2">
                    <a:lumMod val="50000"/>
                  </a:schemeClr>
                </a:solidFill>
                <a:latin typeface="UVN Sang Song" panose="03030602030607090B05" pitchFamily="66" charset="0"/>
                <a:cs typeface="Times New Roman" pitchFamily="18" charset="0"/>
              </a:rPr>
              <a:t>là</a:t>
            </a:r>
            <a:r>
              <a:rPr lang="en-US" sz="1200" b="0" dirty="0">
                <a:solidFill>
                  <a:schemeClr val="tx2">
                    <a:lumMod val="50000"/>
                  </a:schemeClr>
                </a:solidFill>
                <a:latin typeface="UVN Sang Song" panose="03030602030607090B05" pitchFamily="66" charset="0"/>
                <a:cs typeface="Times New Roman" pitchFamily="18" charset="0"/>
              </a:rPr>
              <a:t> </a:t>
            </a:r>
            <a:r>
              <a:rPr lang="en-US" sz="1200" b="0" dirty="0" err="1">
                <a:solidFill>
                  <a:schemeClr val="tx2">
                    <a:lumMod val="50000"/>
                  </a:schemeClr>
                </a:solidFill>
                <a:latin typeface="UVN Sang Song" panose="03030602030607090B05" pitchFamily="66" charset="0"/>
                <a:cs typeface="Times New Roman" pitchFamily="18" charset="0"/>
              </a:rPr>
              <a:t>màu</a:t>
            </a:r>
            <a:r>
              <a:rPr lang="en-US" sz="1200" b="0" dirty="0">
                <a:solidFill>
                  <a:schemeClr val="tx2">
                    <a:lumMod val="50000"/>
                  </a:schemeClr>
                </a:solidFill>
                <a:latin typeface="UVN Sang Song" panose="03030602030607090B05" pitchFamily="66" charset="0"/>
                <a:cs typeface="Times New Roman" pitchFamily="18" charset="0"/>
              </a:rPr>
              <a:t> </a:t>
            </a:r>
            <a:r>
              <a:rPr lang="en-US" sz="1200" b="0" dirty="0" err="1">
                <a:solidFill>
                  <a:schemeClr val="tx2">
                    <a:lumMod val="50000"/>
                  </a:schemeClr>
                </a:solidFill>
                <a:latin typeface="UVN Sang Song" panose="03030602030607090B05" pitchFamily="66" charset="0"/>
                <a:cs typeface="Times New Roman" pitchFamily="18" charset="0"/>
              </a:rPr>
              <a:t>đỏ</a:t>
            </a:r>
            <a:r>
              <a:rPr lang="en-US" sz="1200" b="0" dirty="0">
                <a:solidFill>
                  <a:schemeClr val="tx2">
                    <a:lumMod val="50000"/>
                  </a:schemeClr>
                </a:solidFill>
                <a:latin typeface="UVN Sang Song" panose="03030602030607090B05" pitchFamily="66" charset="0"/>
                <a:cs typeface="Times New Roman" pitchFamily="18" charset="0"/>
              </a:rPr>
              <a:t> </a:t>
            </a:r>
            <a:r>
              <a:rPr lang="en-US" sz="1200" b="0" dirty="0" err="1">
                <a:solidFill>
                  <a:schemeClr val="tx2">
                    <a:lumMod val="50000"/>
                  </a:schemeClr>
                </a:solidFill>
                <a:latin typeface="UVN Sang Song" panose="03030602030607090B05" pitchFamily="66" charset="0"/>
                <a:cs typeface="Times New Roman" pitchFamily="18" charset="0"/>
              </a:rPr>
              <a:t>còn</a:t>
            </a:r>
            <a:r>
              <a:rPr lang="en-US" sz="1200" b="0" dirty="0">
                <a:solidFill>
                  <a:schemeClr val="tx2">
                    <a:lumMod val="50000"/>
                  </a:schemeClr>
                </a:solidFill>
                <a:latin typeface="UVN Sang Song" panose="03030602030607090B05" pitchFamily="66" charset="0"/>
                <a:cs typeface="Times New Roman" pitchFamily="18" charset="0"/>
              </a:rPr>
              <a:t> non.</a:t>
            </a:r>
          </a:p>
          <a:p>
            <a:r>
              <a:rPr lang="en-US" sz="1200" b="0" dirty="0" err="1">
                <a:solidFill>
                  <a:schemeClr val="tx2">
                    <a:lumMod val="50000"/>
                  </a:schemeClr>
                </a:solidFill>
                <a:latin typeface="UVN Sang Song" panose="03030602030607090B05" pitchFamily="66" charset="0"/>
                <a:cs typeface="Times New Roman" pitchFamily="18" charset="0"/>
              </a:rPr>
              <a:t>Nếu</a:t>
            </a:r>
            <a:r>
              <a:rPr lang="en-US" sz="1200" b="0" dirty="0">
                <a:solidFill>
                  <a:schemeClr val="tx2">
                    <a:lumMod val="50000"/>
                  </a:schemeClr>
                </a:solidFill>
                <a:latin typeface="UVN Sang Song" panose="03030602030607090B05" pitchFamily="66" charset="0"/>
                <a:cs typeface="Times New Roman" pitchFamily="18" charset="0"/>
              </a:rPr>
              <a:t> </a:t>
            </a:r>
            <a:r>
              <a:rPr lang="en-US" sz="1200" b="0" dirty="0" err="1">
                <a:solidFill>
                  <a:schemeClr val="tx2">
                    <a:lumMod val="50000"/>
                  </a:schemeClr>
                </a:solidFill>
                <a:latin typeface="UVN Sang Song" panose="03030602030607090B05" pitchFamily="66" charset="0"/>
                <a:cs typeface="Times New Roman" pitchFamily="18" charset="0"/>
              </a:rPr>
              <a:t>có</a:t>
            </a:r>
            <a:r>
              <a:rPr lang="en-US" sz="1200" b="0" dirty="0">
                <a:solidFill>
                  <a:schemeClr val="tx2">
                    <a:lumMod val="50000"/>
                  </a:schemeClr>
                </a:solidFill>
                <a:latin typeface="UVN Sang Song" panose="03030602030607090B05" pitchFamily="66" charset="0"/>
                <a:cs typeface="Times New Roman" pitchFamily="18" charset="0"/>
              </a:rPr>
              <a:t> </a:t>
            </a:r>
            <a:r>
              <a:rPr lang="en-US" sz="1200" b="0" dirty="0" err="1">
                <a:solidFill>
                  <a:schemeClr val="tx2">
                    <a:lumMod val="50000"/>
                  </a:schemeClr>
                </a:solidFill>
                <a:latin typeface="UVN Sang Song" panose="03030602030607090B05" pitchFamily="66" charset="0"/>
                <a:cs typeface="Times New Roman" pitchFamily="18" charset="0"/>
              </a:rPr>
              <a:t>mưa</a:t>
            </a:r>
            <a:r>
              <a:rPr lang="en-US" sz="1200" b="0" dirty="0">
                <a:solidFill>
                  <a:schemeClr val="tx2">
                    <a:lumMod val="50000"/>
                  </a:schemeClr>
                </a:solidFill>
                <a:latin typeface="UVN Sang Song" panose="03030602030607090B05" pitchFamily="66" charset="0"/>
                <a:cs typeface="Times New Roman" pitchFamily="18" charset="0"/>
              </a:rPr>
              <a:t>, </a:t>
            </a:r>
            <a:r>
              <a:rPr lang="en-US" sz="1200" b="0" dirty="0" err="1">
                <a:solidFill>
                  <a:schemeClr val="tx2">
                    <a:lumMod val="50000"/>
                  </a:schemeClr>
                </a:solidFill>
                <a:latin typeface="UVN Sang Song" panose="03030602030607090B05" pitchFamily="66" charset="0"/>
                <a:cs typeface="Times New Roman" pitchFamily="18" charset="0"/>
              </a:rPr>
              <a:t>lại</a:t>
            </a:r>
            <a:r>
              <a:rPr lang="en-US" sz="1200" b="0" dirty="0">
                <a:solidFill>
                  <a:schemeClr val="tx2">
                    <a:lumMod val="50000"/>
                  </a:schemeClr>
                </a:solidFill>
                <a:latin typeface="UVN Sang Song" panose="03030602030607090B05" pitchFamily="66" charset="0"/>
                <a:cs typeface="Times New Roman" pitchFamily="18" charset="0"/>
              </a:rPr>
              <a:t> </a:t>
            </a:r>
            <a:r>
              <a:rPr lang="en-US" sz="1200" b="0" dirty="0" err="1">
                <a:solidFill>
                  <a:schemeClr val="tx2">
                    <a:lumMod val="50000"/>
                  </a:schemeClr>
                </a:solidFill>
                <a:latin typeface="UVN Sang Song" panose="03030602030607090B05" pitchFamily="66" charset="0"/>
                <a:cs typeface="Times New Roman" pitchFamily="18" charset="0"/>
              </a:rPr>
              <a:t>càng</a:t>
            </a:r>
            <a:r>
              <a:rPr lang="en-US" sz="1200" b="0" dirty="0">
                <a:solidFill>
                  <a:schemeClr val="tx2">
                    <a:lumMod val="50000"/>
                  </a:schemeClr>
                </a:solidFill>
                <a:latin typeface="UVN Sang Song" panose="03030602030607090B05" pitchFamily="66" charset="0"/>
                <a:cs typeface="Times New Roman" pitchFamily="18" charset="0"/>
              </a:rPr>
              <a:t> </a:t>
            </a:r>
            <a:r>
              <a:rPr lang="en-US" sz="1200" b="0" dirty="0" err="1">
                <a:solidFill>
                  <a:schemeClr val="tx2">
                    <a:lumMod val="50000"/>
                  </a:schemeClr>
                </a:solidFill>
                <a:latin typeface="UVN Sang Song" panose="03030602030607090B05" pitchFamily="66" charset="0"/>
                <a:cs typeface="Times New Roman" pitchFamily="18" charset="0"/>
              </a:rPr>
              <a:t>tươi</a:t>
            </a:r>
            <a:r>
              <a:rPr lang="en-US" sz="1200" b="0" dirty="0">
                <a:solidFill>
                  <a:schemeClr val="tx2">
                    <a:lumMod val="50000"/>
                  </a:schemeClr>
                </a:solidFill>
                <a:latin typeface="UVN Sang Song" panose="03030602030607090B05" pitchFamily="66" charset="0"/>
                <a:cs typeface="Times New Roman" pitchFamily="18" charset="0"/>
              </a:rPr>
              <a:t> </a:t>
            </a:r>
            <a:r>
              <a:rPr lang="en-US" sz="1200" b="0" dirty="0" err="1">
                <a:solidFill>
                  <a:schemeClr val="tx2">
                    <a:lumMod val="50000"/>
                  </a:schemeClr>
                </a:solidFill>
                <a:latin typeface="UVN Sang Song" panose="03030602030607090B05" pitchFamily="66" charset="0"/>
                <a:cs typeface="Times New Roman" pitchFamily="18" charset="0"/>
              </a:rPr>
              <a:t>dịu</a:t>
            </a:r>
            <a:endParaRPr lang="en-US" sz="1200" b="0" dirty="0">
              <a:solidFill>
                <a:schemeClr val="tx2">
                  <a:lumMod val="50000"/>
                </a:schemeClr>
              </a:solidFill>
              <a:latin typeface="UVN Sang Song" panose="03030602030607090B05" pitchFamily="66" charset="0"/>
              <a:cs typeface="Times New Roman"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err="1">
                <a:solidFill>
                  <a:schemeClr val="accent3">
                    <a:lumMod val="50000"/>
                  </a:schemeClr>
                </a:solidFill>
                <a:latin typeface="UVN Sang Song" panose="03030602030607090B05" pitchFamily="66" charset="0"/>
                <a:cs typeface="Times New Roman" pitchFamily="18" charset="0"/>
              </a:rPr>
              <a:t>Ngày</a:t>
            </a:r>
            <a:r>
              <a:rPr lang="en-US" sz="1200" b="0" dirty="0">
                <a:solidFill>
                  <a:schemeClr val="accent3">
                    <a:lumMod val="50000"/>
                  </a:schemeClr>
                </a:solidFill>
                <a:latin typeface="UVN Sang Song" panose="03030602030607090B05" pitchFamily="66" charset="0"/>
                <a:cs typeface="Times New Roman" pitchFamily="18" charset="0"/>
              </a:rPr>
              <a:t> </a:t>
            </a:r>
            <a:r>
              <a:rPr lang="en-US" sz="1200" b="0" dirty="0" err="1">
                <a:solidFill>
                  <a:schemeClr val="accent3">
                    <a:lumMod val="50000"/>
                  </a:schemeClr>
                </a:solidFill>
                <a:latin typeface="UVN Sang Song" panose="03030602030607090B05" pitchFamily="66" charset="0"/>
                <a:cs typeface="Times New Roman" pitchFamily="18" charset="0"/>
              </a:rPr>
              <a:t>xuân</a:t>
            </a:r>
            <a:r>
              <a:rPr lang="en-US" sz="1200" b="0" dirty="0">
                <a:solidFill>
                  <a:schemeClr val="accent3">
                    <a:lumMod val="50000"/>
                  </a:schemeClr>
                </a:solidFill>
                <a:latin typeface="UVN Sang Song" panose="03030602030607090B05" pitchFamily="66" charset="0"/>
                <a:cs typeface="Times New Roman" pitchFamily="18" charset="0"/>
              </a:rPr>
              <a:t> </a:t>
            </a:r>
            <a:r>
              <a:rPr lang="en-US" sz="1200" b="0" dirty="0" err="1">
                <a:solidFill>
                  <a:schemeClr val="accent3">
                    <a:lumMod val="50000"/>
                  </a:schemeClr>
                </a:solidFill>
                <a:latin typeface="UVN Sang Song" panose="03030602030607090B05" pitchFamily="66" charset="0"/>
                <a:cs typeface="Times New Roman" pitchFamily="18" charset="0"/>
              </a:rPr>
              <a:t>dần</a:t>
            </a:r>
            <a:r>
              <a:rPr lang="en-US" sz="1200" b="0" dirty="0">
                <a:solidFill>
                  <a:schemeClr val="accent3">
                    <a:lumMod val="50000"/>
                  </a:schemeClr>
                </a:solidFill>
                <a:latin typeface="UVN Sang Song" panose="03030602030607090B05" pitchFamily="66" charset="0"/>
                <a:cs typeface="Times New Roman" pitchFamily="18" charset="0"/>
              </a:rPr>
              <a:t> </a:t>
            </a:r>
            <a:r>
              <a:rPr lang="en-US" sz="1200" b="0" dirty="0" err="1">
                <a:solidFill>
                  <a:schemeClr val="accent3">
                    <a:lumMod val="50000"/>
                  </a:schemeClr>
                </a:solidFill>
                <a:latin typeface="UVN Sang Song" panose="03030602030607090B05" pitchFamily="66" charset="0"/>
                <a:cs typeface="Times New Roman" pitchFamily="18" charset="0"/>
              </a:rPr>
              <a:t>hết</a:t>
            </a:r>
            <a:r>
              <a:rPr lang="en-US" sz="1200" b="0" dirty="0">
                <a:solidFill>
                  <a:schemeClr val="accent3">
                    <a:lumMod val="50000"/>
                  </a:schemeClr>
                </a:solidFill>
                <a:latin typeface="UVN Sang Song" panose="03030602030607090B05" pitchFamily="66" charset="0"/>
                <a:cs typeface="Times New Roman" pitchFamily="18" charset="0"/>
              </a:rPr>
              <a:t>, </a:t>
            </a:r>
            <a:r>
              <a:rPr lang="en-US" sz="1200" b="0" dirty="0" err="1">
                <a:solidFill>
                  <a:schemeClr val="accent3">
                    <a:lumMod val="50000"/>
                  </a:schemeClr>
                </a:solidFill>
                <a:latin typeface="UVN Sang Song" panose="03030602030607090B05" pitchFamily="66" charset="0"/>
                <a:cs typeface="Times New Roman" pitchFamily="18" charset="0"/>
              </a:rPr>
              <a:t>số</a:t>
            </a:r>
            <a:r>
              <a:rPr lang="en-US" sz="1200" b="0" dirty="0">
                <a:solidFill>
                  <a:schemeClr val="accent3">
                    <a:lumMod val="50000"/>
                  </a:schemeClr>
                </a:solidFill>
                <a:latin typeface="UVN Sang Song" panose="03030602030607090B05" pitchFamily="66" charset="0"/>
                <a:cs typeface="Times New Roman" pitchFamily="18" charset="0"/>
              </a:rPr>
              <a:t> </a:t>
            </a:r>
            <a:r>
              <a:rPr lang="en-US" sz="1200" b="0" dirty="0" err="1">
                <a:solidFill>
                  <a:schemeClr val="accent3">
                    <a:lumMod val="50000"/>
                  </a:schemeClr>
                </a:solidFill>
                <a:latin typeface="UVN Sang Song" panose="03030602030607090B05" pitchFamily="66" charset="0"/>
                <a:cs typeface="Times New Roman" pitchFamily="18" charset="0"/>
              </a:rPr>
              <a:t>hoa</a:t>
            </a:r>
            <a:r>
              <a:rPr lang="en-US" sz="1200" b="0" dirty="0">
                <a:solidFill>
                  <a:schemeClr val="accent3">
                    <a:lumMod val="50000"/>
                  </a:schemeClr>
                </a:solidFill>
                <a:latin typeface="UVN Sang Song" panose="03030602030607090B05" pitchFamily="66" charset="0"/>
                <a:cs typeface="Times New Roman" pitchFamily="18" charset="0"/>
              </a:rPr>
              <a:t> </a:t>
            </a:r>
            <a:r>
              <a:rPr lang="en-US" sz="1200" b="0" dirty="0" err="1">
                <a:solidFill>
                  <a:schemeClr val="accent3">
                    <a:lumMod val="50000"/>
                  </a:schemeClr>
                </a:solidFill>
                <a:latin typeface="UVN Sang Song" panose="03030602030607090B05" pitchFamily="66" charset="0"/>
                <a:cs typeface="Times New Roman" pitchFamily="18" charset="0"/>
              </a:rPr>
              <a:t>tăng</a:t>
            </a:r>
            <a:r>
              <a:rPr lang="en-US" sz="1200" b="0" dirty="0">
                <a:solidFill>
                  <a:schemeClr val="accent3">
                    <a:lumMod val="50000"/>
                  </a:schemeClr>
                </a:solidFill>
                <a:latin typeface="UVN Sang Song" panose="03030602030607090B05" pitchFamily="66" charset="0"/>
                <a:cs typeface="Times New Roman" pitchFamily="18" charset="0"/>
              </a:rPr>
              <a:t> </a:t>
            </a:r>
            <a:r>
              <a:rPr lang="en-US" sz="1200" b="0" dirty="0" err="1">
                <a:solidFill>
                  <a:schemeClr val="accent3">
                    <a:lumMod val="50000"/>
                  </a:schemeClr>
                </a:solidFill>
                <a:latin typeface="UVN Sang Song" panose="03030602030607090B05" pitchFamily="66" charset="0"/>
                <a:cs typeface="Times New Roman" pitchFamily="18" charset="0"/>
              </a:rPr>
              <a:t>lên</a:t>
            </a:r>
            <a:r>
              <a:rPr lang="en-US" sz="1200" b="0" dirty="0">
                <a:solidFill>
                  <a:schemeClr val="accent3">
                    <a:lumMod val="50000"/>
                  </a:schemeClr>
                </a:solidFill>
                <a:latin typeface="UVN Sang Song" panose="03030602030607090B05" pitchFamily="66" charset="0"/>
                <a:cs typeface="Times New Roman" pitchFamily="18" charset="0"/>
              </a:rPr>
              <a:t>, </a:t>
            </a:r>
            <a:r>
              <a:rPr lang="en-US" sz="1200" b="0" dirty="0" err="1">
                <a:solidFill>
                  <a:schemeClr val="accent3">
                    <a:lumMod val="50000"/>
                  </a:schemeClr>
                </a:solidFill>
                <a:latin typeface="UVN Sang Song" panose="03030602030607090B05" pitchFamily="66" charset="0"/>
                <a:cs typeface="Times New Roman" pitchFamily="18" charset="0"/>
              </a:rPr>
              <a:t>màu</a:t>
            </a:r>
            <a:r>
              <a:rPr lang="en-US" sz="1200" b="0" dirty="0">
                <a:solidFill>
                  <a:schemeClr val="accent3">
                    <a:lumMod val="50000"/>
                  </a:schemeClr>
                </a:solidFill>
                <a:latin typeface="UVN Sang Song" panose="03030602030607090B05" pitchFamily="66" charset="0"/>
                <a:cs typeface="Times New Roman" pitchFamily="18" charset="0"/>
              </a:rPr>
              <a:t> </a:t>
            </a:r>
            <a:r>
              <a:rPr lang="en-US" sz="1200" b="0" dirty="0" err="1">
                <a:solidFill>
                  <a:schemeClr val="accent3">
                    <a:lumMod val="50000"/>
                  </a:schemeClr>
                </a:solidFill>
                <a:latin typeface="UVN Sang Song" panose="03030602030607090B05" pitchFamily="66" charset="0"/>
                <a:cs typeface="Times New Roman" pitchFamily="18" charset="0"/>
              </a:rPr>
              <a:t>cũng</a:t>
            </a:r>
            <a:r>
              <a:rPr lang="en-US" sz="1200" b="0" dirty="0">
                <a:solidFill>
                  <a:schemeClr val="accent3">
                    <a:lumMod val="50000"/>
                  </a:schemeClr>
                </a:solidFill>
                <a:latin typeface="UVN Sang Song" panose="03030602030607090B05" pitchFamily="66" charset="0"/>
                <a:cs typeface="Times New Roman" pitchFamily="18" charset="0"/>
              </a:rPr>
              <a:t> </a:t>
            </a:r>
            <a:r>
              <a:rPr lang="en-US" sz="1200" b="0" dirty="0" err="1">
                <a:solidFill>
                  <a:schemeClr val="accent3">
                    <a:lumMod val="50000"/>
                  </a:schemeClr>
                </a:solidFill>
                <a:latin typeface="UVN Sang Song" panose="03030602030607090B05" pitchFamily="66" charset="0"/>
                <a:cs typeface="Times New Roman" pitchFamily="18" charset="0"/>
              </a:rPr>
              <a:t>đậm</a:t>
            </a:r>
            <a:r>
              <a:rPr lang="en-US" sz="1200" b="0" dirty="0">
                <a:solidFill>
                  <a:schemeClr val="accent3">
                    <a:lumMod val="50000"/>
                  </a:schemeClr>
                </a:solidFill>
                <a:latin typeface="UVN Sang Song" panose="03030602030607090B05" pitchFamily="66" charset="0"/>
                <a:cs typeface="Times New Roman" pitchFamily="18" charset="0"/>
              </a:rPr>
              <a:t> </a:t>
            </a:r>
            <a:r>
              <a:rPr lang="en-US" sz="1200" b="0" dirty="0" err="1">
                <a:solidFill>
                  <a:schemeClr val="accent3">
                    <a:lumMod val="50000"/>
                  </a:schemeClr>
                </a:solidFill>
                <a:latin typeface="UVN Sang Song" panose="03030602030607090B05" pitchFamily="66" charset="0"/>
                <a:cs typeface="Times New Roman" pitchFamily="18" charset="0"/>
              </a:rPr>
              <a:t>dần</a:t>
            </a:r>
            <a:r>
              <a:rPr lang="en-US" sz="1200" b="0" dirty="0">
                <a:solidFill>
                  <a:schemeClr val="accent3">
                    <a:lumMod val="50000"/>
                  </a:schemeClr>
                </a:solidFill>
                <a:latin typeface="UVN Sang Song" panose="03030602030607090B05" pitchFamily="66" charset="0"/>
                <a:cs typeface="Times New Roman"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b="0" dirty="0">
                <a:solidFill>
                  <a:srgbClr val="FF0000"/>
                </a:solidFill>
                <a:latin typeface="UVN Sang Song" panose="03030602030607090B05" pitchFamily="66" charset="0"/>
                <a:cs typeface="Times New Roman" pitchFamily="18" charset="0"/>
              </a:rPr>
              <a:t> </a:t>
            </a:r>
            <a:r>
              <a:rPr lang="en-US" sz="1200" b="0" dirty="0" err="1">
                <a:solidFill>
                  <a:schemeClr val="accent3">
                    <a:lumMod val="50000"/>
                  </a:schemeClr>
                </a:solidFill>
                <a:latin typeface="UVN Sang Song" panose="03030602030607090B05" pitchFamily="66" charset="0"/>
                <a:cs typeface="Times New Roman" pitchFamily="18" charset="0"/>
              </a:rPr>
              <a:t>Hoà</a:t>
            </a:r>
            <a:r>
              <a:rPr lang="en-US" sz="1200" b="0" dirty="0">
                <a:solidFill>
                  <a:schemeClr val="accent3">
                    <a:lumMod val="50000"/>
                  </a:schemeClr>
                </a:solidFill>
                <a:latin typeface="UVN Sang Song" panose="03030602030607090B05" pitchFamily="66" charset="0"/>
                <a:cs typeface="Times New Roman" pitchFamily="18" charset="0"/>
              </a:rPr>
              <a:t> </a:t>
            </a:r>
            <a:r>
              <a:rPr lang="en-US" sz="1200" b="0" dirty="0" err="1">
                <a:solidFill>
                  <a:schemeClr val="accent3">
                    <a:lumMod val="50000"/>
                  </a:schemeClr>
                </a:solidFill>
                <a:latin typeface="UVN Sang Song" panose="03030602030607090B05" pitchFamily="66" charset="0"/>
                <a:cs typeface="Times New Roman" pitchFamily="18" charset="0"/>
              </a:rPr>
              <a:t>nhịp</a:t>
            </a:r>
            <a:r>
              <a:rPr lang="en-US" sz="1200" b="0" dirty="0">
                <a:solidFill>
                  <a:schemeClr val="accent3">
                    <a:lumMod val="50000"/>
                  </a:schemeClr>
                </a:solidFill>
                <a:latin typeface="UVN Sang Song" panose="03030602030607090B05" pitchFamily="66" charset="0"/>
                <a:cs typeface="Times New Roman" pitchFamily="18" charset="0"/>
              </a:rPr>
              <a:t> </a:t>
            </a:r>
            <a:r>
              <a:rPr lang="en-US" sz="1200" b="0" dirty="0" err="1">
                <a:solidFill>
                  <a:schemeClr val="accent3">
                    <a:lumMod val="50000"/>
                  </a:schemeClr>
                </a:solidFill>
                <a:latin typeface="UVN Sang Song" panose="03030602030607090B05" pitchFamily="66" charset="0"/>
                <a:cs typeface="Times New Roman" pitchFamily="18" charset="0"/>
              </a:rPr>
              <a:t>với</a:t>
            </a:r>
            <a:r>
              <a:rPr lang="en-US" sz="1200" b="0" dirty="0">
                <a:solidFill>
                  <a:schemeClr val="accent3">
                    <a:lumMod val="50000"/>
                  </a:schemeClr>
                </a:solidFill>
                <a:latin typeface="UVN Sang Song" panose="03030602030607090B05" pitchFamily="66" charset="0"/>
                <a:cs typeface="Times New Roman" pitchFamily="18" charset="0"/>
              </a:rPr>
              <a:t> </a:t>
            </a:r>
            <a:r>
              <a:rPr lang="en-US" sz="1200" b="0" dirty="0" err="1">
                <a:solidFill>
                  <a:schemeClr val="accent3">
                    <a:lumMod val="50000"/>
                  </a:schemeClr>
                </a:solidFill>
                <a:latin typeface="UVN Sang Song" panose="03030602030607090B05" pitchFamily="66" charset="0"/>
                <a:cs typeface="Times New Roman" pitchFamily="18" charset="0"/>
              </a:rPr>
              <a:t>mặt</a:t>
            </a:r>
            <a:r>
              <a:rPr lang="en-US" sz="1200" b="0" dirty="0">
                <a:solidFill>
                  <a:schemeClr val="accent3">
                    <a:lumMod val="50000"/>
                  </a:schemeClr>
                </a:solidFill>
                <a:latin typeface="UVN Sang Song" panose="03030602030607090B05" pitchFamily="66" charset="0"/>
                <a:cs typeface="Times New Roman" pitchFamily="18" charset="0"/>
              </a:rPr>
              <a:t> </a:t>
            </a:r>
            <a:r>
              <a:rPr lang="en-US" sz="1200" b="0" dirty="0" err="1">
                <a:solidFill>
                  <a:schemeClr val="accent3">
                    <a:lumMod val="50000"/>
                  </a:schemeClr>
                </a:solidFill>
                <a:latin typeface="UVN Sang Song" panose="03030602030607090B05" pitchFamily="66" charset="0"/>
                <a:cs typeface="Times New Roman" pitchFamily="18" charset="0"/>
              </a:rPr>
              <a:t>trời</a:t>
            </a:r>
            <a:r>
              <a:rPr lang="en-US" sz="1200" b="0" dirty="0">
                <a:solidFill>
                  <a:schemeClr val="accent3">
                    <a:lumMod val="50000"/>
                  </a:schemeClr>
                </a:solidFill>
                <a:latin typeface="UVN Sang Song" panose="03030602030607090B05" pitchFamily="66" charset="0"/>
                <a:cs typeface="Times New Roman" pitchFamily="18" charset="0"/>
              </a:rPr>
              <a:t> </a:t>
            </a:r>
            <a:r>
              <a:rPr lang="en-US" sz="1200" b="0" dirty="0" err="1">
                <a:solidFill>
                  <a:schemeClr val="accent3">
                    <a:lumMod val="50000"/>
                  </a:schemeClr>
                </a:solidFill>
                <a:latin typeface="UVN Sang Song" panose="03030602030607090B05" pitchFamily="66" charset="0"/>
                <a:cs typeface="Times New Roman" pitchFamily="18" charset="0"/>
              </a:rPr>
              <a:t>chói</a:t>
            </a:r>
            <a:r>
              <a:rPr lang="en-US" sz="1200" b="0" dirty="0">
                <a:solidFill>
                  <a:schemeClr val="accent3">
                    <a:lumMod val="50000"/>
                  </a:schemeClr>
                </a:solidFill>
                <a:latin typeface="UVN Sang Song" panose="03030602030607090B05" pitchFamily="66" charset="0"/>
                <a:cs typeface="Times New Roman" pitchFamily="18" charset="0"/>
              </a:rPr>
              <a:t> </a:t>
            </a:r>
            <a:r>
              <a:rPr lang="en-US" sz="1200" b="0" dirty="0" err="1">
                <a:solidFill>
                  <a:schemeClr val="accent3">
                    <a:lumMod val="50000"/>
                  </a:schemeClr>
                </a:solidFill>
                <a:latin typeface="UVN Sang Song" panose="03030602030607090B05" pitchFamily="66" charset="0"/>
                <a:cs typeface="Times New Roman" pitchFamily="18" charset="0"/>
              </a:rPr>
              <a:t>lọi</a:t>
            </a:r>
            <a:r>
              <a:rPr lang="en-US" sz="1200" b="0" dirty="0">
                <a:solidFill>
                  <a:schemeClr val="accent3">
                    <a:lumMod val="50000"/>
                  </a:schemeClr>
                </a:solidFill>
                <a:latin typeface="UVN Sang Song" panose="03030602030607090B05" pitchFamily="66" charset="0"/>
                <a:cs typeface="Times New Roman" pitchFamily="18" charset="0"/>
              </a:rPr>
              <a:t>, </a:t>
            </a:r>
            <a:r>
              <a:rPr lang="en-US" sz="1200" b="0" dirty="0" err="1">
                <a:solidFill>
                  <a:schemeClr val="accent3">
                    <a:lumMod val="50000"/>
                  </a:schemeClr>
                </a:solidFill>
                <a:latin typeface="UVN Sang Song" panose="03030602030607090B05" pitchFamily="66" charset="0"/>
                <a:cs typeface="Times New Roman" pitchFamily="18" charset="0"/>
              </a:rPr>
              <a:t>màu</a:t>
            </a:r>
            <a:r>
              <a:rPr lang="en-US" sz="1200" b="0" dirty="0">
                <a:solidFill>
                  <a:schemeClr val="accent3">
                    <a:lumMod val="50000"/>
                  </a:schemeClr>
                </a:solidFill>
                <a:latin typeface="UVN Sang Song" panose="03030602030607090B05" pitchFamily="66" charset="0"/>
                <a:cs typeface="Times New Roman" pitchFamily="18" charset="0"/>
              </a:rPr>
              <a:t> </a:t>
            </a:r>
            <a:r>
              <a:rPr lang="en-US" sz="1200" b="0" dirty="0" err="1">
                <a:solidFill>
                  <a:schemeClr val="accent3">
                    <a:lumMod val="50000"/>
                  </a:schemeClr>
                </a:solidFill>
                <a:latin typeface="UVN Sang Song" panose="03030602030607090B05" pitchFamily="66" charset="0"/>
                <a:cs typeface="Times New Roman" pitchFamily="18" charset="0"/>
              </a:rPr>
              <a:t>phượng</a:t>
            </a:r>
            <a:r>
              <a:rPr lang="en-US" sz="1200" b="0" dirty="0">
                <a:solidFill>
                  <a:schemeClr val="accent3">
                    <a:lumMod val="50000"/>
                  </a:schemeClr>
                </a:solidFill>
                <a:latin typeface="UVN Sang Song" panose="03030602030607090B05" pitchFamily="66" charset="0"/>
                <a:cs typeface="Times New Roman" pitchFamily="18" charset="0"/>
              </a:rPr>
              <a:t> </a:t>
            </a:r>
            <a:r>
              <a:rPr lang="en-US" sz="1200" b="0" dirty="0" err="1">
                <a:solidFill>
                  <a:schemeClr val="accent3">
                    <a:lumMod val="50000"/>
                  </a:schemeClr>
                </a:solidFill>
                <a:latin typeface="UVN Sang Song" panose="03030602030607090B05" pitchFamily="66" charset="0"/>
                <a:cs typeface="Times New Roman" pitchFamily="18" charset="0"/>
              </a:rPr>
              <a:t>mạnh</a:t>
            </a:r>
            <a:r>
              <a:rPr lang="en-US" sz="1200" b="0" dirty="0">
                <a:solidFill>
                  <a:schemeClr val="accent3">
                    <a:lumMod val="50000"/>
                  </a:schemeClr>
                </a:solidFill>
                <a:latin typeface="UVN Sang Song" panose="03030602030607090B05" pitchFamily="66" charset="0"/>
                <a:cs typeface="Times New Roman" pitchFamily="18" charset="0"/>
              </a:rPr>
              <a:t> </a:t>
            </a:r>
            <a:r>
              <a:rPr lang="en-US" sz="1200" b="0" dirty="0" err="1">
                <a:solidFill>
                  <a:schemeClr val="accent3">
                    <a:lumMod val="50000"/>
                  </a:schemeClr>
                </a:solidFill>
                <a:latin typeface="UVN Sang Song" panose="03030602030607090B05" pitchFamily="66" charset="0"/>
                <a:cs typeface="Times New Roman" pitchFamily="18" charset="0"/>
              </a:rPr>
              <a:t>mẽ</a:t>
            </a:r>
            <a:r>
              <a:rPr lang="en-US" sz="1200" b="0" dirty="0">
                <a:solidFill>
                  <a:schemeClr val="accent3">
                    <a:lumMod val="50000"/>
                  </a:schemeClr>
                </a:solidFill>
                <a:latin typeface="UVN Sang Song" panose="03030602030607090B05" pitchFamily="66" charset="0"/>
                <a:cs typeface="Times New Roman" pitchFamily="18" charset="0"/>
              </a:rPr>
              <a:t> </a:t>
            </a:r>
            <a:r>
              <a:rPr lang="en-US" sz="1200" b="0" dirty="0" err="1">
                <a:solidFill>
                  <a:schemeClr val="accent3">
                    <a:lumMod val="50000"/>
                  </a:schemeClr>
                </a:solidFill>
                <a:latin typeface="UVN Sang Song" panose="03030602030607090B05" pitchFamily="66" charset="0"/>
                <a:cs typeface="Times New Roman" pitchFamily="18" charset="0"/>
              </a:rPr>
              <a:t>kêu</a:t>
            </a:r>
            <a:r>
              <a:rPr lang="en-US" sz="1200" b="0" dirty="0">
                <a:solidFill>
                  <a:schemeClr val="accent3">
                    <a:lumMod val="50000"/>
                  </a:schemeClr>
                </a:solidFill>
                <a:latin typeface="UVN Sang Song" panose="03030602030607090B05" pitchFamily="66" charset="0"/>
                <a:cs typeface="Times New Roman" pitchFamily="18" charset="0"/>
              </a:rPr>
              <a:t> vang: </a:t>
            </a:r>
            <a:r>
              <a:rPr lang="en-US" sz="1200" b="0" dirty="0" err="1">
                <a:solidFill>
                  <a:schemeClr val="accent3">
                    <a:lumMod val="50000"/>
                  </a:schemeClr>
                </a:solidFill>
                <a:latin typeface="UVN Sang Song" panose="03030602030607090B05" pitchFamily="66" charset="0"/>
                <a:cs typeface="Times New Roman" pitchFamily="18" charset="0"/>
              </a:rPr>
              <a:t>Hè</a:t>
            </a:r>
            <a:r>
              <a:rPr lang="en-US" sz="1200" b="0" dirty="0">
                <a:solidFill>
                  <a:schemeClr val="accent3">
                    <a:lumMod val="50000"/>
                  </a:schemeClr>
                </a:solidFill>
                <a:latin typeface="UVN Sang Song" panose="03030602030607090B05" pitchFamily="66" charset="0"/>
                <a:cs typeface="Times New Roman" pitchFamily="18" charset="0"/>
              </a:rPr>
              <a:t> </a:t>
            </a:r>
            <a:r>
              <a:rPr lang="en-US" sz="1200" b="0" dirty="0" err="1">
                <a:solidFill>
                  <a:schemeClr val="accent3">
                    <a:lumMod val="50000"/>
                  </a:schemeClr>
                </a:solidFill>
                <a:latin typeface="UVN Sang Song" panose="03030602030607090B05" pitchFamily="66" charset="0"/>
                <a:cs typeface="Times New Roman" pitchFamily="18" charset="0"/>
              </a:rPr>
              <a:t>đến</a:t>
            </a:r>
            <a:r>
              <a:rPr lang="en-US" sz="1200" b="0" dirty="0">
                <a:solidFill>
                  <a:schemeClr val="accent3">
                    <a:lumMod val="50000"/>
                  </a:schemeClr>
                </a:solidFill>
                <a:latin typeface="UVN Sang Song" panose="03030602030607090B05" pitchFamily="66" charset="0"/>
                <a:cs typeface="Times New Roman" pitchFamily="18" charset="0"/>
              </a:rPr>
              <a:t> </a:t>
            </a:r>
            <a:r>
              <a:rPr lang="en-US" sz="1200" b="0" dirty="0" err="1">
                <a:solidFill>
                  <a:schemeClr val="accent3">
                    <a:lumMod val="50000"/>
                  </a:schemeClr>
                </a:solidFill>
                <a:latin typeface="UVN Sang Song" panose="03030602030607090B05" pitchFamily="66" charset="0"/>
                <a:cs typeface="Times New Roman" pitchFamily="18" charset="0"/>
              </a:rPr>
              <a:t>rồi</a:t>
            </a:r>
            <a:r>
              <a:rPr lang="en-US" sz="1200" b="0" dirty="0">
                <a:solidFill>
                  <a:schemeClr val="accent3">
                    <a:lumMod val="50000"/>
                  </a:schemeClr>
                </a:solidFill>
                <a:latin typeface="UVN Sang Song" panose="03030602030607090B05" pitchFamily="66" charset="0"/>
                <a:cs typeface="Times New Roman" pitchFamily="18" charset="0"/>
              </a:rPr>
              <a:t>!</a:t>
            </a:r>
          </a:p>
          <a:p>
            <a:endParaRPr lang="en-US" dirty="0"/>
          </a:p>
        </p:txBody>
      </p:sp>
      <p:sp>
        <p:nvSpPr>
          <p:cNvPr id="4" name="Slide Number Placeholder 3"/>
          <p:cNvSpPr>
            <a:spLocks noGrp="1"/>
          </p:cNvSpPr>
          <p:nvPr>
            <p:ph type="sldNum" sz="quarter" idx="5"/>
          </p:nvPr>
        </p:nvSpPr>
        <p:spPr/>
        <p:txBody>
          <a:bodyPr/>
          <a:lstStyle/>
          <a:p>
            <a:fld id="{F9DA4D72-A2EF-4C13-B66B-374644083D24}" type="slidenum">
              <a:rPr lang="en-US" smtClean="0"/>
              <a:pPr/>
              <a:t>21</a:t>
            </a:fld>
            <a:endParaRPr lang="en-US"/>
          </a:p>
        </p:txBody>
      </p:sp>
    </p:spTree>
    <p:extLst>
      <p:ext uri="{BB962C8B-B14F-4D97-AF65-F5344CB8AC3E}">
        <p14:creationId xmlns:p14="http://schemas.microsoft.com/office/powerpoint/2010/main" val="16463937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90000"/>
              </a:lnSpc>
              <a:spcAft>
                <a:spcPts val="600"/>
              </a:spcAft>
              <a:buFont typeface="Arial" panose="020B0604020202020204" pitchFamily="34" charset="0"/>
              <a:buNone/>
            </a:pPr>
            <a:r>
              <a:rPr lang="en-US" b="0" dirty="0" err="1"/>
              <a:t>Màu</a:t>
            </a:r>
            <a:r>
              <a:rPr lang="en-US" b="0" dirty="0"/>
              <a:t> </a:t>
            </a:r>
            <a:r>
              <a:rPr lang="en-US" b="0" dirty="0" err="1"/>
              <a:t>của</a:t>
            </a:r>
            <a:r>
              <a:rPr lang="en-US" b="0" dirty="0"/>
              <a:t> </a:t>
            </a:r>
            <a:r>
              <a:rPr lang="en-US" b="0" dirty="0" err="1"/>
              <a:t>hoa</a:t>
            </a:r>
            <a:r>
              <a:rPr lang="en-US" b="0" dirty="0"/>
              <a:t> </a:t>
            </a:r>
            <a:r>
              <a:rPr lang="en-US" b="0" dirty="0" err="1"/>
              <a:t>phượng</a:t>
            </a:r>
            <a:r>
              <a:rPr lang="en-US" b="0" dirty="0"/>
              <a:t> </a:t>
            </a:r>
            <a:r>
              <a:rPr lang="en-US" b="0" dirty="0" err="1"/>
              <a:t>thay</a:t>
            </a:r>
            <a:r>
              <a:rPr lang="en-US" b="0" dirty="0"/>
              <a:t> </a:t>
            </a:r>
            <a:r>
              <a:rPr lang="en-US" b="0" dirty="0" err="1"/>
              <a:t>đổi</a:t>
            </a:r>
            <a:r>
              <a:rPr lang="en-US" b="0" dirty="0"/>
              <a:t> </a:t>
            </a:r>
            <a:r>
              <a:rPr lang="en-US" b="0" dirty="0" err="1"/>
              <a:t>theo</a:t>
            </a:r>
            <a:r>
              <a:rPr lang="en-US" b="0" dirty="0"/>
              <a:t> </a:t>
            </a:r>
            <a:r>
              <a:rPr lang="en-US" b="0" dirty="0" err="1"/>
              <a:t>thời</a:t>
            </a:r>
            <a:r>
              <a:rPr lang="en-US" b="0" dirty="0"/>
              <a:t> </a:t>
            </a:r>
            <a:r>
              <a:rPr lang="en-US" b="0" dirty="0" err="1"/>
              <a:t>gian</a:t>
            </a:r>
            <a:r>
              <a:rPr lang="en-US" b="0" dirty="0"/>
              <a:t> </a:t>
            </a:r>
            <a:r>
              <a:rPr lang="en-US" b="0" dirty="0" err="1"/>
              <a:t>được</a:t>
            </a:r>
            <a:r>
              <a:rPr lang="en-US" b="0" dirty="0"/>
              <a:t> </a:t>
            </a:r>
            <a:r>
              <a:rPr lang="en-US" b="0" dirty="0" err="1"/>
              <a:t>xuân</a:t>
            </a:r>
            <a:r>
              <a:rPr lang="en-US" b="0" dirty="0"/>
              <a:t> </a:t>
            </a:r>
            <a:r>
              <a:rPr lang="en-US" b="0" dirty="0" err="1"/>
              <a:t>diệu</a:t>
            </a:r>
            <a:r>
              <a:rPr lang="en-US" b="0" dirty="0"/>
              <a:t> </a:t>
            </a:r>
            <a:r>
              <a:rPr lang="en-US" b="0" dirty="0" err="1"/>
              <a:t>miêu</a:t>
            </a:r>
            <a:r>
              <a:rPr lang="en-US" b="0" dirty="0"/>
              <a:t> </a:t>
            </a:r>
            <a:r>
              <a:rPr lang="en-US" b="0" dirty="0" err="1"/>
              <a:t>tả</a:t>
            </a:r>
            <a:r>
              <a:rPr lang="en-US" b="0" dirty="0"/>
              <a:t> </a:t>
            </a:r>
            <a:r>
              <a:rPr lang="en-US" b="0" dirty="0" err="1"/>
              <a:t>như</a:t>
            </a:r>
            <a:r>
              <a:rPr lang="en-US" b="0" dirty="0"/>
              <a:t> </a:t>
            </a:r>
            <a:r>
              <a:rPr lang="en-US" b="0" dirty="0" err="1"/>
              <a:t>sự</a:t>
            </a:r>
            <a:r>
              <a:rPr lang="en-US" b="0" dirty="0"/>
              <a:t> </a:t>
            </a:r>
            <a:r>
              <a:rPr lang="en-US" b="0" dirty="0" err="1"/>
              <a:t>thay</a:t>
            </a:r>
            <a:r>
              <a:rPr lang="en-US" b="0" dirty="0"/>
              <a:t> </a:t>
            </a:r>
            <a:r>
              <a:rPr lang="en-US" b="0" dirty="0" err="1"/>
              <a:t>đổi</a:t>
            </a:r>
            <a:r>
              <a:rPr lang="en-US" b="0" dirty="0"/>
              <a:t> </a:t>
            </a:r>
            <a:r>
              <a:rPr lang="en-US" b="0" dirty="0" err="1"/>
              <a:t>mùa</a:t>
            </a:r>
            <a:r>
              <a:rPr lang="en-US" b="0" dirty="0"/>
              <a:t> </a:t>
            </a:r>
            <a:r>
              <a:rPr lang="en-US" b="0" dirty="0" err="1"/>
              <a:t>từ</a:t>
            </a:r>
            <a:r>
              <a:rPr lang="en-US" b="0" dirty="0"/>
              <a:t> </a:t>
            </a:r>
            <a:r>
              <a:rPr lang="en-US" b="0" dirty="0" err="1"/>
              <a:t>cuối</a:t>
            </a:r>
            <a:r>
              <a:rPr lang="en-US" b="0" dirty="0"/>
              <a:t> </a:t>
            </a:r>
            <a:r>
              <a:rPr lang="en-US" b="0" dirty="0" err="1"/>
              <a:t>mùa</a:t>
            </a:r>
            <a:r>
              <a:rPr lang="en-US" b="0" dirty="0"/>
              <a:t> </a:t>
            </a:r>
            <a:r>
              <a:rPr lang="en-US" b="0" dirty="0" err="1"/>
              <a:t>xuân</a:t>
            </a:r>
            <a:r>
              <a:rPr lang="en-US" b="0" dirty="0"/>
              <a:t> sang </a:t>
            </a:r>
            <a:r>
              <a:rPr lang="en-US" b="0" dirty="0" err="1"/>
              <a:t>hết</a:t>
            </a:r>
            <a:r>
              <a:rPr lang="en-US" b="0" dirty="0"/>
              <a:t> </a:t>
            </a:r>
            <a:r>
              <a:rPr lang="en-US" b="0" dirty="0" err="1"/>
              <a:t>mùa</a:t>
            </a:r>
            <a:r>
              <a:rPr lang="en-US" b="0" dirty="0"/>
              <a:t> </a:t>
            </a:r>
            <a:r>
              <a:rPr lang="en-US" b="0" dirty="0" err="1"/>
              <a:t>hè</a:t>
            </a:r>
            <a:r>
              <a:rPr lang="en-US" b="0" dirty="0"/>
              <a:t>, </a:t>
            </a:r>
            <a:r>
              <a:rPr lang="en-US" b="0" dirty="0" err="1"/>
              <a:t>hoa</a:t>
            </a:r>
            <a:r>
              <a:rPr lang="en-US" b="0" dirty="0"/>
              <a:t> </a:t>
            </a:r>
            <a:r>
              <a:rPr lang="en-US" b="0" dirty="0" err="1"/>
              <a:t>phượng</a:t>
            </a:r>
            <a:r>
              <a:rPr lang="en-US" b="0" dirty="0"/>
              <a:t> </a:t>
            </a:r>
            <a:r>
              <a:rPr lang="en-US" b="0" dirty="0" err="1"/>
              <a:t>lúc</a:t>
            </a:r>
            <a:r>
              <a:rPr lang="en-US" b="0" dirty="0"/>
              <a:t> </a:t>
            </a:r>
            <a:r>
              <a:rPr lang="en-US" b="0" dirty="0" err="1"/>
              <a:t>đầu</a:t>
            </a:r>
            <a:r>
              <a:rPr lang="en-US" b="0" dirty="0"/>
              <a:t> </a:t>
            </a:r>
            <a:r>
              <a:rPr lang="en-US" b="0" dirty="0" err="1"/>
              <a:t>mùa</a:t>
            </a:r>
            <a:r>
              <a:rPr lang="en-US" b="0" dirty="0"/>
              <a:t> </a:t>
            </a:r>
            <a:r>
              <a:rPr lang="en-US" b="0" dirty="0" err="1"/>
              <a:t>được</a:t>
            </a:r>
            <a:r>
              <a:rPr lang="en-US" b="0" dirty="0"/>
              <a:t> </a:t>
            </a:r>
            <a:r>
              <a:rPr lang="en-US" b="0" dirty="0" err="1"/>
              <a:t>gọi</a:t>
            </a:r>
            <a:r>
              <a:rPr lang="en-US" b="0" dirty="0"/>
              <a:t> </a:t>
            </a:r>
            <a:r>
              <a:rPr lang="en-US" b="0" dirty="0" err="1"/>
              <a:t>là</a:t>
            </a:r>
            <a:r>
              <a:rPr lang="en-US" b="0" dirty="0"/>
              <a:t> </a:t>
            </a:r>
            <a:r>
              <a:rPr lang="en-US" b="0" dirty="0" err="1"/>
              <a:t>bình</a:t>
            </a:r>
            <a:r>
              <a:rPr lang="en-US" b="0" dirty="0"/>
              <a:t> </a:t>
            </a:r>
            <a:r>
              <a:rPr lang="en-US" b="0" dirty="0" err="1"/>
              <a:t>minh</a:t>
            </a:r>
            <a:r>
              <a:rPr lang="en-US" b="0" dirty="0"/>
              <a:t> </a:t>
            </a:r>
            <a:r>
              <a:rPr lang="en-US" b="0" dirty="0" err="1"/>
              <a:t>của</a:t>
            </a:r>
            <a:r>
              <a:rPr lang="en-US" b="0" dirty="0"/>
              <a:t> </a:t>
            </a:r>
            <a:r>
              <a:rPr lang="en-US" b="0" dirty="0" err="1"/>
              <a:t>hoa</a:t>
            </a:r>
            <a:r>
              <a:rPr lang="en-US" b="0" dirty="0"/>
              <a:t> </a:t>
            </a:r>
            <a:r>
              <a:rPr lang="en-US" b="0" dirty="0" err="1"/>
              <a:t>phượng</a:t>
            </a:r>
            <a:r>
              <a:rPr lang="en-US" b="0" dirty="0"/>
              <a:t>, </a:t>
            </a:r>
            <a:r>
              <a:rPr lang="en-US" b="0" dirty="0" err="1"/>
              <a:t>lúc</a:t>
            </a:r>
            <a:r>
              <a:rPr lang="en-US" b="0" dirty="0"/>
              <a:t> </a:t>
            </a:r>
            <a:r>
              <a:rPr lang="en-US" b="0" dirty="0" err="1"/>
              <a:t>đó</a:t>
            </a:r>
            <a:r>
              <a:rPr lang="en-US" b="0" dirty="0"/>
              <a:t> </a:t>
            </a:r>
            <a:r>
              <a:rPr lang="en-US" b="0" dirty="0" err="1"/>
              <a:t>hoa</a:t>
            </a:r>
            <a:r>
              <a:rPr lang="en-US" b="0" dirty="0"/>
              <a:t> </a:t>
            </a:r>
            <a:r>
              <a:rPr lang="en-US" b="0" dirty="0" err="1"/>
              <a:t>phượng</a:t>
            </a:r>
            <a:r>
              <a:rPr lang="en-US" b="0" dirty="0"/>
              <a:t> </a:t>
            </a:r>
            <a:r>
              <a:rPr lang="en-US" b="0" dirty="0" err="1"/>
              <a:t>có</a:t>
            </a:r>
            <a:r>
              <a:rPr lang="en-US" b="0" dirty="0"/>
              <a:t> </a:t>
            </a:r>
            <a:r>
              <a:rPr lang="en-US" b="0" dirty="0" err="1"/>
              <a:t>màu</a:t>
            </a:r>
            <a:r>
              <a:rPr lang="en-US" b="0" dirty="0"/>
              <a:t> </a:t>
            </a:r>
            <a:r>
              <a:rPr lang="en-US" b="0" dirty="0" err="1"/>
              <a:t>đỏ</a:t>
            </a:r>
            <a:r>
              <a:rPr lang="en-US" b="0" dirty="0"/>
              <a:t> </a:t>
            </a:r>
            <a:r>
              <a:rPr lang="en-US" b="0" dirty="0" err="1"/>
              <a:t>còn</a:t>
            </a:r>
            <a:r>
              <a:rPr lang="en-US" b="0" dirty="0"/>
              <a:t> non, </a:t>
            </a:r>
            <a:r>
              <a:rPr lang="en-US" b="0" dirty="0" err="1"/>
              <a:t>màu</a:t>
            </a:r>
            <a:r>
              <a:rPr lang="en-US" b="0" dirty="0"/>
              <a:t> </a:t>
            </a:r>
            <a:r>
              <a:rPr lang="en-US" b="0" dirty="0" err="1"/>
              <a:t>đỏ</a:t>
            </a:r>
            <a:r>
              <a:rPr lang="en-US" b="0" dirty="0"/>
              <a:t> </a:t>
            </a:r>
            <a:r>
              <a:rPr lang="en-US" b="0" dirty="0" err="1"/>
              <a:t>tươi</a:t>
            </a:r>
            <a:r>
              <a:rPr lang="en-US" b="0" dirty="0"/>
              <a:t>. </a:t>
            </a:r>
            <a:r>
              <a:rPr lang="en-US" b="0" dirty="0" err="1"/>
              <a:t>Màu</a:t>
            </a:r>
            <a:r>
              <a:rPr lang="en-US" b="0" dirty="0"/>
              <a:t> </a:t>
            </a:r>
            <a:r>
              <a:rPr lang="en-US" b="0" dirty="0" err="1"/>
              <a:t>sắc</a:t>
            </a:r>
            <a:r>
              <a:rPr lang="en-US" b="0" dirty="0"/>
              <a:t> </a:t>
            </a:r>
            <a:r>
              <a:rPr lang="en-US" b="0" dirty="0" err="1"/>
              <a:t>của</a:t>
            </a:r>
            <a:r>
              <a:rPr lang="en-US" b="0" dirty="0"/>
              <a:t> </a:t>
            </a:r>
            <a:r>
              <a:rPr lang="en-US" b="0" dirty="0" err="1"/>
              <a:t>hpa</a:t>
            </a:r>
            <a:r>
              <a:rPr lang="en-US" b="0" dirty="0"/>
              <a:t> </a:t>
            </a:r>
            <a:r>
              <a:rPr lang="en-US" b="0" dirty="0" err="1"/>
              <a:t>phượng</a:t>
            </a:r>
            <a:r>
              <a:rPr lang="en-US" b="0" dirty="0"/>
              <a:t> </a:t>
            </a:r>
            <a:r>
              <a:rPr lang="en-US" b="0" dirty="0" err="1"/>
              <a:t>được</a:t>
            </a:r>
            <a:r>
              <a:rPr lang="en-US" b="0" dirty="0"/>
              <a:t> </a:t>
            </a:r>
            <a:r>
              <a:rPr lang="en-US" b="0" dirty="0" err="1"/>
              <a:t>biến</a:t>
            </a:r>
            <a:r>
              <a:rPr lang="en-US" b="0" dirty="0"/>
              <a:t> </a:t>
            </a:r>
            <a:r>
              <a:rPr lang="en-US" b="0" dirty="0" err="1"/>
              <a:t>chuyển</a:t>
            </a:r>
            <a:r>
              <a:rPr lang="en-US" b="0" dirty="0"/>
              <a:t> </a:t>
            </a:r>
            <a:r>
              <a:rPr lang="en-US" b="0" dirty="0" err="1"/>
              <a:t>tiếp</a:t>
            </a:r>
            <a:r>
              <a:rPr lang="en-US" b="0" dirty="0"/>
              <a:t> </a:t>
            </a:r>
            <a:r>
              <a:rPr lang="en-US" b="0" dirty="0" err="1"/>
              <a:t>khi</a:t>
            </a:r>
            <a:r>
              <a:rPr lang="en-US" b="0" dirty="0"/>
              <a:t> </a:t>
            </a:r>
            <a:r>
              <a:rPr lang="en-US" b="0" dirty="0" err="1"/>
              <a:t>hoa</a:t>
            </a:r>
            <a:r>
              <a:rPr lang="en-US" b="0" dirty="0"/>
              <a:t> </a:t>
            </a:r>
            <a:r>
              <a:rPr lang="en-US" b="0" dirty="0" err="1"/>
              <a:t>mưa</a:t>
            </a:r>
            <a:r>
              <a:rPr lang="en-US" b="0" dirty="0"/>
              <a:t> </a:t>
            </a:r>
            <a:r>
              <a:rPr lang="en-US" b="0" dirty="0" err="1"/>
              <a:t>đến</a:t>
            </a:r>
            <a:r>
              <a:rPr lang="en-US" b="0" dirty="0"/>
              <a:t> “</a:t>
            </a:r>
            <a:r>
              <a:rPr lang="en-US" b="0" dirty="0" err="1"/>
              <a:t>lại</a:t>
            </a:r>
            <a:r>
              <a:rPr lang="en-US" b="0" dirty="0"/>
              <a:t> </a:t>
            </a:r>
            <a:r>
              <a:rPr lang="en-US" b="0" dirty="0" err="1"/>
              <a:t>càng</a:t>
            </a:r>
            <a:r>
              <a:rPr lang="en-US" b="0" dirty="0"/>
              <a:t> </a:t>
            </a:r>
            <a:r>
              <a:rPr lang="en-US" b="0" dirty="0" err="1"/>
              <a:t>tươi</a:t>
            </a:r>
            <a:r>
              <a:rPr lang="en-US" b="0" dirty="0"/>
              <a:t> </a:t>
            </a:r>
            <a:r>
              <a:rPr lang="en-US" b="0" dirty="0" err="1"/>
              <a:t>dịu</a:t>
            </a:r>
            <a:r>
              <a:rPr lang="en-US" b="0" dirty="0"/>
              <a:t>” </a:t>
            </a:r>
            <a:r>
              <a:rPr lang="en-US" b="0" dirty="0" err="1"/>
              <a:t>đỏ</a:t>
            </a:r>
            <a:r>
              <a:rPr lang="en-US" b="0" dirty="0"/>
              <a:t> </a:t>
            </a:r>
            <a:r>
              <a:rPr lang="en-US" b="0" dirty="0" err="1"/>
              <a:t>tươi</a:t>
            </a:r>
            <a:r>
              <a:rPr lang="en-US" b="0" dirty="0"/>
              <a:t> </a:t>
            </a:r>
            <a:r>
              <a:rPr lang="en-US" b="0" dirty="0" err="1"/>
              <a:t>nhưng</a:t>
            </a:r>
            <a:r>
              <a:rPr lang="en-US" b="0" dirty="0"/>
              <a:t> </a:t>
            </a:r>
            <a:r>
              <a:rPr lang="en-US" b="0" dirty="0" err="1"/>
              <a:t>không</a:t>
            </a:r>
            <a:r>
              <a:rPr lang="en-US" b="0" dirty="0"/>
              <a:t> qua </a:t>
            </a:r>
            <a:r>
              <a:rPr lang="en-US" b="0" dirty="0" err="1"/>
              <a:t>rực</a:t>
            </a:r>
            <a:r>
              <a:rPr lang="en-US" b="0" dirty="0"/>
              <a:t> </a:t>
            </a:r>
            <a:r>
              <a:rPr lang="en-US" b="0" dirty="0" err="1"/>
              <a:t>rỡ</a:t>
            </a:r>
            <a:r>
              <a:rPr lang="en-US" b="0" dirty="0"/>
              <a:t>. </a:t>
            </a:r>
            <a:r>
              <a:rPr lang="en-US" b="0" dirty="0" err="1"/>
              <a:t>Đến</a:t>
            </a:r>
            <a:r>
              <a:rPr lang="en-US" b="0" dirty="0"/>
              <a:t> </a:t>
            </a:r>
            <a:r>
              <a:rPr lang="en-US" b="0" dirty="0" err="1"/>
              <a:t>cuối</a:t>
            </a:r>
            <a:r>
              <a:rPr lang="en-US" b="0" dirty="0"/>
              <a:t> </a:t>
            </a:r>
            <a:r>
              <a:rPr lang="en-US" b="0" dirty="0" err="1"/>
              <a:t>xuân</a:t>
            </a:r>
            <a:r>
              <a:rPr lang="en-US" b="0" dirty="0"/>
              <a:t>, </a:t>
            </a:r>
            <a:r>
              <a:rPr lang="en-US" b="0" dirty="0" err="1"/>
              <a:t>gần</a:t>
            </a:r>
            <a:r>
              <a:rPr lang="en-US" b="0" dirty="0"/>
              <a:t> sang </a:t>
            </a:r>
            <a:r>
              <a:rPr lang="en-US" b="0" dirty="0" err="1"/>
              <a:t>hè</a:t>
            </a:r>
            <a:r>
              <a:rPr lang="en-US" b="0" dirty="0"/>
              <a:t> </a:t>
            </a:r>
            <a:r>
              <a:rPr lang="en-US" b="0" dirty="0" err="1"/>
              <a:t>thì</a:t>
            </a:r>
            <a:r>
              <a:rPr lang="en-US" b="0" dirty="0"/>
              <a:t> </a:t>
            </a:r>
            <a:r>
              <a:rPr lang="en-US" b="0" dirty="0" err="1"/>
              <a:t>màu</a:t>
            </a:r>
            <a:r>
              <a:rPr lang="en-US" b="0" dirty="0"/>
              <a:t> </a:t>
            </a:r>
            <a:r>
              <a:rPr lang="en-US" b="0" dirty="0" err="1"/>
              <a:t>chuyển</a:t>
            </a:r>
            <a:r>
              <a:rPr lang="en-US" b="0" dirty="0"/>
              <a:t> sang </a:t>
            </a:r>
            <a:r>
              <a:rPr lang="en-US" b="0" dirty="0" err="1"/>
              <a:t>đậm</a:t>
            </a:r>
            <a:r>
              <a:rPr lang="en-US" b="0" dirty="0"/>
              <a:t> </a:t>
            </a:r>
            <a:r>
              <a:rPr lang="en-US" b="0" dirty="0" err="1"/>
              <a:t>dần</a:t>
            </a:r>
            <a:r>
              <a:rPr lang="en-US" b="0" dirty="0"/>
              <a:t>, </a:t>
            </a:r>
            <a:r>
              <a:rPr lang="en-US" b="0" dirty="0" err="1"/>
              <a:t>cùng</a:t>
            </a:r>
            <a:r>
              <a:rPr lang="en-US" b="0" dirty="0"/>
              <a:t> </a:t>
            </a:r>
            <a:r>
              <a:rPr lang="en-US" b="0" dirty="0" err="1"/>
              <a:t>với</a:t>
            </a:r>
            <a:r>
              <a:rPr lang="en-US" b="0" dirty="0"/>
              <a:t> </a:t>
            </a:r>
            <a:r>
              <a:rPr lang="en-US" b="0" dirty="0" err="1"/>
              <a:t>số</a:t>
            </a:r>
            <a:r>
              <a:rPr lang="en-US" b="0" dirty="0"/>
              <a:t> </a:t>
            </a:r>
            <a:r>
              <a:rPr lang="en-US" b="0" dirty="0" err="1"/>
              <a:t>hoa</a:t>
            </a:r>
            <a:r>
              <a:rPr lang="en-US" b="0" dirty="0"/>
              <a:t> tang </a:t>
            </a:r>
            <a:r>
              <a:rPr lang="en-US" b="0" dirty="0" err="1"/>
              <a:t>lên</a:t>
            </a:r>
            <a:r>
              <a:rPr lang="en-US" b="0" dirty="0"/>
              <a:t>. </a:t>
            </a:r>
            <a:r>
              <a:rPr lang="en-US" b="0" dirty="0" err="1"/>
              <a:t>Dưới</a:t>
            </a:r>
            <a:r>
              <a:rPr lang="en-US" b="0" dirty="0"/>
              <a:t> </a:t>
            </a:r>
            <a:r>
              <a:rPr lang="en-US" b="0" dirty="0" err="1"/>
              <a:t>ánh</a:t>
            </a:r>
            <a:r>
              <a:rPr lang="en-US" b="0" dirty="0"/>
              <a:t> </a:t>
            </a:r>
            <a:r>
              <a:rPr lang="en-US" b="0" dirty="0" err="1"/>
              <a:t>mặt</a:t>
            </a:r>
            <a:r>
              <a:rPr lang="en-US" b="0" dirty="0"/>
              <a:t> </a:t>
            </a:r>
            <a:r>
              <a:rPr lang="en-US" b="0" dirty="0" err="1"/>
              <a:t>trời</a:t>
            </a:r>
            <a:r>
              <a:rPr lang="en-US" b="0" dirty="0"/>
              <a:t> </a:t>
            </a:r>
            <a:r>
              <a:rPr lang="en-US" b="0" dirty="0" err="1"/>
              <a:t>chói</a:t>
            </a:r>
            <a:r>
              <a:rPr lang="en-US" b="0" dirty="0"/>
              <a:t> </a:t>
            </a:r>
            <a:r>
              <a:rPr lang="en-US" b="0" dirty="0" err="1"/>
              <a:t>lọi</a:t>
            </a:r>
            <a:r>
              <a:rPr lang="en-US" b="0" dirty="0"/>
              <a:t> </a:t>
            </a:r>
            <a:r>
              <a:rPr lang="en-US" b="0" dirty="0" err="1"/>
              <a:t>khi</a:t>
            </a:r>
            <a:r>
              <a:rPr lang="en-US" b="0" dirty="0"/>
              <a:t> </a:t>
            </a:r>
            <a:r>
              <a:rPr lang="en-US" b="0" dirty="0" err="1"/>
              <a:t>hè</a:t>
            </a:r>
            <a:r>
              <a:rPr lang="en-US" b="0" dirty="0"/>
              <a:t> </a:t>
            </a:r>
            <a:r>
              <a:rPr lang="en-US" b="0" dirty="0" err="1"/>
              <a:t>đến</a:t>
            </a:r>
            <a:r>
              <a:rPr lang="en-US" b="0" dirty="0"/>
              <a:t>, </a:t>
            </a:r>
            <a:r>
              <a:rPr lang="en-US" b="0" dirty="0" err="1"/>
              <a:t>màu</a:t>
            </a:r>
            <a:r>
              <a:rPr lang="en-US" b="0" dirty="0"/>
              <a:t> </a:t>
            </a:r>
            <a:r>
              <a:rPr lang="en-US" b="0" dirty="0" err="1"/>
              <a:t>phượng</a:t>
            </a:r>
            <a:r>
              <a:rPr lang="en-US" b="0" dirty="0"/>
              <a:t> </a:t>
            </a:r>
            <a:r>
              <a:rPr lang="en-US" b="0" dirty="0" err="1"/>
              <a:t>mạnh</a:t>
            </a:r>
            <a:r>
              <a:rPr lang="en-US" b="0" dirty="0"/>
              <a:t> </a:t>
            </a:r>
            <a:r>
              <a:rPr lang="en-US" b="0" dirty="0" err="1"/>
              <a:t>mẽ</a:t>
            </a:r>
            <a:r>
              <a:rPr lang="en-US" b="0" dirty="0"/>
              <a:t> </a:t>
            </a:r>
            <a:r>
              <a:rPr lang="en-US" b="0" dirty="0" err="1"/>
              <a:t>kêu</a:t>
            </a:r>
            <a:r>
              <a:rPr lang="en-US" b="0" dirty="0"/>
              <a:t> vang – </a:t>
            </a:r>
            <a:r>
              <a:rPr lang="en-US" b="0" dirty="0" err="1"/>
              <a:t>một</a:t>
            </a:r>
            <a:r>
              <a:rPr lang="en-US" b="0" dirty="0"/>
              <a:t> </a:t>
            </a:r>
            <a:r>
              <a:rPr lang="en-US" b="0" dirty="0" err="1"/>
              <a:t>màu</a:t>
            </a:r>
            <a:r>
              <a:rPr lang="en-US" b="0" dirty="0"/>
              <a:t> </a:t>
            </a:r>
            <a:r>
              <a:rPr lang="en-US" b="0" dirty="0" err="1"/>
              <a:t>rực</a:t>
            </a:r>
            <a:r>
              <a:rPr lang="en-US" b="0" dirty="0"/>
              <a:t> </a:t>
            </a:r>
            <a:r>
              <a:rPr lang="en-US" b="0" dirty="0" err="1"/>
              <a:t>rỡ</a:t>
            </a:r>
            <a:r>
              <a:rPr lang="en-US" b="0" dirty="0"/>
              <a:t>.</a:t>
            </a:r>
          </a:p>
          <a:p>
            <a:r>
              <a:rPr lang="en-US" b="0" dirty="0" err="1"/>
              <a:t>Có</a:t>
            </a:r>
            <a:r>
              <a:rPr lang="en-US" b="0" dirty="0"/>
              <a:t> </a:t>
            </a:r>
            <a:r>
              <a:rPr lang="en-US" b="0" dirty="0" err="1"/>
              <a:t>lẽ</a:t>
            </a:r>
            <a:r>
              <a:rPr lang="en-US" b="0" dirty="0"/>
              <a:t> </a:t>
            </a:r>
            <a:r>
              <a:rPr lang="en-US" b="0" dirty="0" err="1"/>
              <a:t>tâm</a:t>
            </a:r>
            <a:r>
              <a:rPr lang="en-US" b="0" dirty="0"/>
              <a:t> </a:t>
            </a:r>
            <a:r>
              <a:rPr lang="en-US" b="0" dirty="0" err="1"/>
              <a:t>hồn</a:t>
            </a:r>
            <a:r>
              <a:rPr lang="en-US" b="0" dirty="0"/>
              <a:t> </a:t>
            </a:r>
            <a:r>
              <a:rPr lang="en-US" b="0" dirty="0" err="1"/>
              <a:t>tác</a:t>
            </a:r>
            <a:r>
              <a:rPr lang="en-US" b="0" dirty="0"/>
              <a:t> </a:t>
            </a:r>
            <a:r>
              <a:rPr lang="en-US" b="0" dirty="0" err="1"/>
              <a:t>giả</a:t>
            </a:r>
            <a:r>
              <a:rPr lang="en-US" b="0" dirty="0"/>
              <a:t> </a:t>
            </a:r>
            <a:r>
              <a:rPr lang="en-US" b="0" dirty="0" err="1"/>
              <a:t>phải</a:t>
            </a:r>
            <a:r>
              <a:rPr lang="en-US" b="0" dirty="0"/>
              <a:t> </a:t>
            </a:r>
            <a:r>
              <a:rPr lang="en-US" b="0" dirty="0" err="1"/>
              <a:t>nhạy</a:t>
            </a:r>
            <a:r>
              <a:rPr lang="en-US" b="0" dirty="0"/>
              <a:t> </a:t>
            </a:r>
            <a:r>
              <a:rPr lang="en-US" b="0" dirty="0" err="1"/>
              <a:t>cảm</a:t>
            </a:r>
            <a:r>
              <a:rPr lang="en-US" b="0" dirty="0"/>
              <a:t> , </a:t>
            </a:r>
            <a:r>
              <a:rPr lang="en-US" b="0" dirty="0" err="1"/>
              <a:t>yêu</a:t>
            </a:r>
            <a:r>
              <a:rPr lang="en-US" b="0" dirty="0"/>
              <a:t> </a:t>
            </a:r>
            <a:r>
              <a:rPr lang="en-US" b="0" dirty="0" err="1"/>
              <a:t>quý</a:t>
            </a:r>
            <a:r>
              <a:rPr lang="en-US" b="0" dirty="0"/>
              <a:t> </a:t>
            </a:r>
            <a:r>
              <a:rPr lang="en-US" b="0" dirty="0" err="1"/>
              <a:t>hoa</a:t>
            </a:r>
            <a:r>
              <a:rPr lang="en-US" b="0" dirty="0"/>
              <a:t> </a:t>
            </a:r>
            <a:r>
              <a:rPr lang="en-US" b="0" dirty="0" err="1"/>
              <a:t>phượng</a:t>
            </a:r>
            <a:r>
              <a:rPr lang="en-US" b="0" dirty="0"/>
              <a:t> </a:t>
            </a:r>
            <a:r>
              <a:rPr lang="en-US" b="0" dirty="0" err="1"/>
              <a:t>và</a:t>
            </a:r>
            <a:r>
              <a:rPr lang="en-US" b="0" dirty="0"/>
              <a:t> </a:t>
            </a:r>
            <a:r>
              <a:rPr lang="en-US" b="0" dirty="0" err="1"/>
              <a:t>có</a:t>
            </a:r>
            <a:r>
              <a:rPr lang="en-US" b="0" dirty="0"/>
              <a:t> </a:t>
            </a:r>
            <a:r>
              <a:rPr lang="en-US" b="0" dirty="0" err="1"/>
              <a:t>một</a:t>
            </a:r>
            <a:r>
              <a:rPr lang="en-US" b="0" dirty="0"/>
              <a:t> </a:t>
            </a:r>
            <a:r>
              <a:rPr lang="en-US" b="0" dirty="0" err="1"/>
              <a:t>sự</a:t>
            </a:r>
            <a:r>
              <a:rPr lang="en-US" b="0" dirty="0"/>
              <a:t> </a:t>
            </a:r>
            <a:r>
              <a:rPr lang="en-US" b="0" dirty="0" err="1"/>
              <a:t>quan</a:t>
            </a:r>
            <a:r>
              <a:rPr lang="en-US" b="0" dirty="0"/>
              <a:t> </a:t>
            </a:r>
            <a:r>
              <a:rPr lang="en-US" b="0" dirty="0" err="1"/>
              <a:t>sát</a:t>
            </a:r>
            <a:r>
              <a:rPr lang="en-US" b="0" dirty="0"/>
              <a:t> </a:t>
            </a:r>
            <a:r>
              <a:rPr lang="en-US" b="0" dirty="0" err="1"/>
              <a:t>tinh</a:t>
            </a:r>
            <a:r>
              <a:rPr lang="en-US" b="0" dirty="0"/>
              <a:t> </a:t>
            </a:r>
            <a:r>
              <a:rPr lang="en-US" b="0" dirty="0" err="1"/>
              <a:t>tế</a:t>
            </a:r>
            <a:r>
              <a:rPr lang="en-US" b="0" dirty="0"/>
              <a:t> </a:t>
            </a:r>
            <a:r>
              <a:rPr lang="en-US" b="0" dirty="0" err="1"/>
              <a:t>lắm</a:t>
            </a:r>
            <a:r>
              <a:rPr lang="en-US" b="0" dirty="0"/>
              <a:t> </a:t>
            </a:r>
            <a:r>
              <a:rPr lang="en-US" b="0" dirty="0" err="1"/>
              <a:t>xuân</a:t>
            </a:r>
            <a:r>
              <a:rPr lang="en-US" b="0" dirty="0"/>
              <a:t> </a:t>
            </a:r>
            <a:r>
              <a:rPr lang="en-US" b="0" dirty="0" err="1"/>
              <a:t>diệu</a:t>
            </a:r>
            <a:r>
              <a:rPr lang="en-US" b="0" dirty="0"/>
              <a:t> </a:t>
            </a:r>
            <a:r>
              <a:rPr lang="en-US" b="0" dirty="0" err="1"/>
              <a:t>mới</a:t>
            </a:r>
            <a:r>
              <a:rPr lang="en-US" b="0" dirty="0"/>
              <a:t> </a:t>
            </a:r>
            <a:r>
              <a:rPr lang="en-US" b="0" dirty="0" err="1"/>
              <a:t>có</a:t>
            </a:r>
            <a:r>
              <a:rPr lang="en-US" b="0" dirty="0"/>
              <a:t> </a:t>
            </a:r>
            <a:r>
              <a:rPr lang="en-US" b="0" dirty="0" err="1"/>
              <a:t>thể</a:t>
            </a:r>
            <a:r>
              <a:rPr lang="en-US" b="0" dirty="0"/>
              <a:t> </a:t>
            </a:r>
            <a:r>
              <a:rPr lang="en-US" b="0" dirty="0" err="1"/>
              <a:t>miêu</a:t>
            </a:r>
            <a:r>
              <a:rPr lang="en-US" b="0" dirty="0"/>
              <a:t> </a:t>
            </a:r>
            <a:r>
              <a:rPr lang="en-US" b="0" dirty="0" err="1"/>
              <a:t>tả</a:t>
            </a:r>
            <a:r>
              <a:rPr lang="en-US" b="0" dirty="0"/>
              <a:t> </a:t>
            </a:r>
            <a:r>
              <a:rPr lang="en-US" b="0" dirty="0" err="1"/>
              <a:t>hoa</a:t>
            </a:r>
            <a:r>
              <a:rPr lang="en-US" b="0" dirty="0"/>
              <a:t> </a:t>
            </a:r>
            <a:r>
              <a:rPr lang="en-US" b="0" dirty="0" err="1"/>
              <a:t>phượng</a:t>
            </a:r>
            <a:r>
              <a:rPr lang="en-US" b="0" dirty="0"/>
              <a:t> </a:t>
            </a:r>
            <a:r>
              <a:rPr lang="en-US" b="0" dirty="0" err="1"/>
              <a:t>có</a:t>
            </a:r>
            <a:r>
              <a:rPr lang="en-US" b="0" dirty="0"/>
              <a:t> </a:t>
            </a:r>
            <a:r>
              <a:rPr lang="en-US" b="0" dirty="0" err="1"/>
              <a:t>một</a:t>
            </a:r>
            <a:r>
              <a:rPr lang="en-US" b="0" dirty="0"/>
              <a:t> </a:t>
            </a:r>
            <a:r>
              <a:rPr lang="en-US" b="0" dirty="0" err="1"/>
              <a:t>vẻ</a:t>
            </a:r>
            <a:r>
              <a:rPr lang="en-US" b="0" dirty="0"/>
              <a:t> </a:t>
            </a:r>
            <a:r>
              <a:rPr lang="en-US" b="0" dirty="0" err="1"/>
              <a:t>đẹp</a:t>
            </a:r>
            <a:r>
              <a:rPr lang="en-US" b="0" dirty="0"/>
              <a:t> </a:t>
            </a:r>
            <a:r>
              <a:rPr lang="en-US" b="0" dirty="0" err="1"/>
              <a:t>nên</a:t>
            </a:r>
            <a:r>
              <a:rPr lang="en-US" b="0" dirty="0"/>
              <a:t> </a:t>
            </a:r>
            <a:r>
              <a:rPr lang="en-US" b="0" dirty="0" err="1"/>
              <a:t>thơ</a:t>
            </a:r>
            <a:r>
              <a:rPr lang="en-US" b="0" dirty="0"/>
              <a:t> </a:t>
            </a:r>
            <a:r>
              <a:rPr lang="en-US" b="0" dirty="0" err="1"/>
              <a:t>như</a:t>
            </a:r>
            <a:r>
              <a:rPr lang="en-US" b="0" dirty="0"/>
              <a:t> </a:t>
            </a:r>
            <a:r>
              <a:rPr lang="en-US" b="0" dirty="0" err="1"/>
              <a:t>vậy</a:t>
            </a:r>
            <a:r>
              <a:rPr lang="en-US" b="0" dirty="0"/>
              <a:t> </a:t>
            </a:r>
            <a:r>
              <a:rPr lang="en-US" b="0" dirty="0" err="1"/>
              <a:t>phải</a:t>
            </a:r>
            <a:r>
              <a:rPr lang="en-US" b="0" dirty="0"/>
              <a:t> </a:t>
            </a:r>
            <a:r>
              <a:rPr lang="en-US" b="0" dirty="0" err="1"/>
              <a:t>không</a:t>
            </a:r>
            <a:r>
              <a:rPr lang="en-US" b="0" dirty="0"/>
              <a:t> </a:t>
            </a:r>
            <a:r>
              <a:rPr lang="en-US" b="0" dirty="0" err="1"/>
              <a:t>các</a:t>
            </a:r>
            <a:r>
              <a:rPr lang="en-US" b="0" dirty="0"/>
              <a:t> </a:t>
            </a:r>
            <a:r>
              <a:rPr lang="en-US" b="0" dirty="0" err="1"/>
              <a:t>em</a:t>
            </a:r>
            <a:r>
              <a:rPr lang="en-US" b="0" dirty="0"/>
              <a:t>? </a:t>
            </a:r>
            <a:r>
              <a:rPr lang="en-US" b="0" dirty="0" err="1"/>
              <a:t>Vậy</a:t>
            </a:r>
            <a:r>
              <a:rPr lang="en-US" b="0" dirty="0"/>
              <a:t> </a:t>
            </a:r>
            <a:r>
              <a:rPr lang="en-US" b="0" dirty="0" err="1"/>
              <a:t>bài</a:t>
            </a:r>
            <a:r>
              <a:rPr lang="en-US" b="0" dirty="0"/>
              <a:t> </a:t>
            </a:r>
            <a:r>
              <a:rPr lang="en-US" b="0" dirty="0" err="1"/>
              <a:t>văn</a:t>
            </a:r>
            <a:r>
              <a:rPr lang="en-US" b="0" dirty="0"/>
              <a:t> </a:t>
            </a:r>
            <a:r>
              <a:rPr lang="en-US" b="0" dirty="0" err="1"/>
              <a:t>giúp</a:t>
            </a:r>
            <a:r>
              <a:rPr lang="en-US" b="0" dirty="0"/>
              <a:t> </a:t>
            </a:r>
            <a:r>
              <a:rPr lang="en-US" b="0" dirty="0" err="1"/>
              <a:t>em</a:t>
            </a:r>
            <a:r>
              <a:rPr lang="en-US" b="0" dirty="0"/>
              <a:t> </a:t>
            </a:r>
            <a:r>
              <a:rPr lang="en-US" b="0" dirty="0" err="1"/>
              <a:t>hiểu</a:t>
            </a:r>
            <a:r>
              <a:rPr lang="en-US" b="0" dirty="0"/>
              <a:t> </a:t>
            </a:r>
            <a:r>
              <a:rPr lang="en-US" b="0" dirty="0" err="1"/>
              <a:t>điều</a:t>
            </a:r>
            <a:r>
              <a:rPr lang="en-US" b="0" dirty="0"/>
              <a:t> </a:t>
            </a:r>
            <a:r>
              <a:rPr lang="en-US" b="0" dirty="0" err="1"/>
              <a:t>gì</a:t>
            </a:r>
            <a:r>
              <a:rPr lang="en-US" b="0" dirty="0"/>
              <a:t>?</a:t>
            </a:r>
          </a:p>
        </p:txBody>
      </p:sp>
      <p:sp>
        <p:nvSpPr>
          <p:cNvPr id="4" name="Slide Number Placeholder 3"/>
          <p:cNvSpPr>
            <a:spLocks noGrp="1"/>
          </p:cNvSpPr>
          <p:nvPr>
            <p:ph type="sldNum" sz="quarter" idx="5"/>
          </p:nvPr>
        </p:nvSpPr>
        <p:spPr/>
        <p:txBody>
          <a:bodyPr/>
          <a:lstStyle/>
          <a:p>
            <a:fld id="{F9DA4D72-A2EF-4C13-B66B-374644083D24}" type="slidenum">
              <a:rPr lang="en-US" smtClean="0"/>
              <a:pPr/>
              <a:t>22</a:t>
            </a:fld>
            <a:endParaRPr lang="en-US"/>
          </a:p>
        </p:txBody>
      </p:sp>
    </p:spTree>
    <p:extLst>
      <p:ext uri="{BB962C8B-B14F-4D97-AF65-F5344CB8AC3E}">
        <p14:creationId xmlns:p14="http://schemas.microsoft.com/office/powerpoint/2010/main" val="16136863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Bài</a:t>
            </a:r>
            <a:r>
              <a:rPr lang="en-US" dirty="0"/>
              <a:t> </a:t>
            </a:r>
            <a:r>
              <a:rPr lang="en-US" dirty="0" err="1"/>
              <a:t>tập</a:t>
            </a:r>
            <a:r>
              <a:rPr lang="en-US" dirty="0"/>
              <a:t> </a:t>
            </a:r>
            <a:r>
              <a:rPr lang="en-US" dirty="0" err="1"/>
              <a:t>đọc</a:t>
            </a:r>
            <a:r>
              <a:rPr lang="en-US" dirty="0"/>
              <a:t> </a:t>
            </a:r>
            <a:r>
              <a:rPr lang="en-US" dirty="0" err="1"/>
              <a:t>Hoa</a:t>
            </a:r>
            <a:r>
              <a:rPr lang="en-US" dirty="0"/>
              <a:t> </a:t>
            </a:r>
            <a:r>
              <a:rPr lang="en-US" dirty="0" err="1"/>
              <a:t>học</a:t>
            </a:r>
            <a:r>
              <a:rPr lang="en-US" dirty="0"/>
              <a:t> </a:t>
            </a:r>
            <a:r>
              <a:rPr lang="en-US" dirty="0" err="1"/>
              <a:t>trò</a:t>
            </a:r>
            <a:r>
              <a:rPr lang="en-US" dirty="0"/>
              <a:t> </a:t>
            </a:r>
            <a:r>
              <a:rPr lang="en-US" dirty="0" err="1"/>
              <a:t>tả</a:t>
            </a:r>
            <a:r>
              <a:rPr lang="en-US" dirty="0"/>
              <a:t> </a:t>
            </a:r>
            <a:r>
              <a:rPr lang="en-US" dirty="0" err="1"/>
              <a:t>vẻ</a:t>
            </a:r>
            <a:r>
              <a:rPr lang="en-US" dirty="0"/>
              <a:t> </a:t>
            </a:r>
            <a:r>
              <a:rPr lang="en-US" dirty="0" err="1"/>
              <a:t>đẹp</a:t>
            </a:r>
            <a:r>
              <a:rPr lang="en-US" dirty="0"/>
              <a:t> ………………….. </a:t>
            </a:r>
            <a:r>
              <a:rPr lang="en-US" dirty="0" err="1"/>
              <a:t>Đó</a:t>
            </a:r>
            <a:r>
              <a:rPr lang="en-US" dirty="0"/>
              <a:t> </a:t>
            </a:r>
            <a:r>
              <a:rPr lang="en-US" dirty="0" err="1"/>
              <a:t>chính</a:t>
            </a:r>
            <a:r>
              <a:rPr lang="en-US" dirty="0"/>
              <a:t> </a:t>
            </a:r>
            <a:r>
              <a:rPr lang="en-US" dirty="0" err="1"/>
              <a:t>là</a:t>
            </a:r>
            <a:r>
              <a:rPr lang="en-US" dirty="0"/>
              <a:t> </a:t>
            </a:r>
            <a:r>
              <a:rPr lang="en-US" dirty="0" err="1"/>
              <a:t>nội</a:t>
            </a:r>
            <a:r>
              <a:rPr lang="en-US" dirty="0"/>
              <a:t> dung </a:t>
            </a:r>
            <a:r>
              <a:rPr lang="en-US" dirty="0" err="1"/>
              <a:t>của</a:t>
            </a:r>
            <a:r>
              <a:rPr lang="en-US" dirty="0"/>
              <a:t> </a:t>
            </a:r>
            <a:r>
              <a:rPr lang="en-US" dirty="0" err="1"/>
              <a:t>bài</a:t>
            </a:r>
            <a:r>
              <a:rPr lang="en-US" dirty="0"/>
              <a:t> </a:t>
            </a:r>
            <a:r>
              <a:rPr lang="en-US" dirty="0" err="1"/>
              <a:t>học</a:t>
            </a:r>
            <a:r>
              <a:rPr lang="en-US" dirty="0"/>
              <a:t> </a:t>
            </a:r>
            <a:r>
              <a:rPr lang="en-US" dirty="0" err="1"/>
              <a:t>hôm</a:t>
            </a:r>
            <a:r>
              <a:rPr lang="en-US" dirty="0"/>
              <a:t> nay.</a:t>
            </a:r>
          </a:p>
        </p:txBody>
      </p:sp>
      <p:sp>
        <p:nvSpPr>
          <p:cNvPr id="4" name="Slide Number Placeholder 3"/>
          <p:cNvSpPr>
            <a:spLocks noGrp="1"/>
          </p:cNvSpPr>
          <p:nvPr>
            <p:ph type="sldNum" sz="quarter" idx="5"/>
          </p:nvPr>
        </p:nvSpPr>
        <p:spPr/>
        <p:txBody>
          <a:bodyPr/>
          <a:lstStyle/>
          <a:p>
            <a:fld id="{F9DA4D72-A2EF-4C13-B66B-374644083D24}" type="slidenum">
              <a:rPr lang="en-US" smtClean="0"/>
              <a:pPr/>
              <a:t>23</a:t>
            </a:fld>
            <a:endParaRPr lang="en-US"/>
          </a:p>
        </p:txBody>
      </p:sp>
    </p:spTree>
    <p:extLst>
      <p:ext uri="{BB962C8B-B14F-4D97-AF65-F5344CB8AC3E}">
        <p14:creationId xmlns:p14="http://schemas.microsoft.com/office/powerpoint/2010/main" val="7006825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ltLang="zh-CN" dirty="0" err="1"/>
              <a:t>Mời</a:t>
            </a:r>
            <a:r>
              <a:rPr lang="en-US" altLang="zh-CN" dirty="0"/>
              <a:t> </a:t>
            </a:r>
            <a:r>
              <a:rPr lang="en-US" altLang="zh-CN" dirty="0" err="1"/>
              <a:t>các</a:t>
            </a:r>
            <a:r>
              <a:rPr lang="en-US" altLang="zh-CN" dirty="0"/>
              <a:t> </a:t>
            </a:r>
            <a:r>
              <a:rPr lang="en-US" altLang="zh-CN" dirty="0" err="1"/>
              <a:t>em</a:t>
            </a:r>
            <a:r>
              <a:rPr lang="en-US" altLang="zh-CN" dirty="0"/>
              <a:t> </a:t>
            </a:r>
            <a:r>
              <a:rPr lang="en-US" altLang="zh-CN" dirty="0" err="1"/>
              <a:t>bước</a:t>
            </a:r>
            <a:r>
              <a:rPr lang="en-US" altLang="zh-CN" dirty="0"/>
              <a:t> sang </a:t>
            </a:r>
            <a:r>
              <a:rPr lang="en-US" altLang="zh-CN" dirty="0" err="1"/>
              <a:t>phần</a:t>
            </a:r>
            <a:r>
              <a:rPr lang="en-US" altLang="zh-CN" dirty="0"/>
              <a:t> </a:t>
            </a:r>
            <a:r>
              <a:rPr lang="en-US" altLang="zh-CN" dirty="0" err="1"/>
              <a:t>luyện</a:t>
            </a:r>
            <a:r>
              <a:rPr lang="en-US" altLang="zh-CN" dirty="0"/>
              <a:t> </a:t>
            </a:r>
            <a:r>
              <a:rPr lang="en-US" altLang="zh-CN" dirty="0" err="1"/>
              <a:t>đọc</a:t>
            </a:r>
            <a:r>
              <a:rPr lang="en-US" altLang="zh-CN" dirty="0"/>
              <a:t> </a:t>
            </a:r>
            <a:r>
              <a:rPr lang="en-US" altLang="zh-CN" dirty="0" err="1"/>
              <a:t>diễn</a:t>
            </a:r>
            <a:r>
              <a:rPr lang="en-US" altLang="zh-CN" dirty="0"/>
              <a:t> </a:t>
            </a:r>
            <a:r>
              <a:rPr lang="en-US" altLang="zh-CN" dirty="0" err="1"/>
              <a:t>cảm</a:t>
            </a:r>
            <a:r>
              <a:rPr lang="en-US" altLang="zh-CN" dirty="0"/>
              <a:t>, </a:t>
            </a:r>
            <a:r>
              <a:rPr lang="nl-NL" sz="1800" dirty="0">
                <a:effectLst/>
                <a:latin typeface="Times New Roman" panose="02020603050405020304" pitchFamily="18" charset="0"/>
                <a:ea typeface="Times New Roman" panose="02020603050405020304" pitchFamily="18" charset="0"/>
              </a:rPr>
              <a:t>em sẽ luyện</a:t>
            </a:r>
            <a:r>
              <a:rPr lang="nl-NL" sz="1800" b="1" dirty="0">
                <a:effectLst/>
                <a:latin typeface="Times New Roman" panose="02020603050405020304" pitchFamily="18" charset="0"/>
                <a:ea typeface="Times New Roman" panose="02020603050405020304" pitchFamily="18" charset="0"/>
              </a:rPr>
              <a:t> </a:t>
            </a:r>
            <a:r>
              <a:rPr lang="nl-NL" sz="1800" dirty="0">
                <a:effectLst/>
                <a:latin typeface="Times New Roman" panose="02020603050405020304" pitchFamily="18" charset="0"/>
                <a:ea typeface="Times New Roman" panose="02020603050405020304" pitchFamily="18" charset="0"/>
              </a:rPr>
              <a:t>đọc diễn cảm được đoạn 1 của bài, nhấn giọng được các từ ngữ gọi tả vẻ đẹp của hoa phượng</a:t>
            </a:r>
            <a:endParaRPr lang="en-US" sz="1800" dirty="0">
              <a:effectLst/>
              <a:latin typeface="Times New Roman" panose="02020603050405020304" pitchFamily="18" charset="0"/>
              <a:ea typeface="Times New Roman" panose="02020603050405020304" pitchFamily="18" charset="0"/>
            </a:endParaRPr>
          </a:p>
          <a:p>
            <a:pPr>
              <a:spcBef>
                <a:spcPct val="0"/>
              </a:spcBef>
            </a:pPr>
            <a:endParaRPr lang="zh-CN" altLang="en-US" dirty="0"/>
          </a:p>
        </p:txBody>
      </p:sp>
      <p:sp>
        <p:nvSpPr>
          <p:cNvPr id="56324"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900">
                <a:solidFill>
                  <a:schemeClr val="tx1"/>
                </a:solidFill>
                <a:latin typeface="Arial" pitchFamily="34" charset="0"/>
                <a:ea typeface="微软雅黑" pitchFamily="34" charset="-122"/>
              </a:defRPr>
            </a:lvl1pPr>
            <a:lvl2pPr marL="742950" indent="-285750">
              <a:defRPr sz="1900">
                <a:solidFill>
                  <a:schemeClr val="tx1"/>
                </a:solidFill>
                <a:latin typeface="Arial" pitchFamily="34" charset="0"/>
                <a:ea typeface="微软雅黑" pitchFamily="34" charset="-122"/>
              </a:defRPr>
            </a:lvl2pPr>
            <a:lvl3pPr marL="1143000" indent="-228600">
              <a:defRPr sz="1900">
                <a:solidFill>
                  <a:schemeClr val="tx1"/>
                </a:solidFill>
                <a:latin typeface="Arial" pitchFamily="34" charset="0"/>
                <a:ea typeface="微软雅黑" pitchFamily="34" charset="-122"/>
              </a:defRPr>
            </a:lvl3pPr>
            <a:lvl4pPr marL="1600200" indent="-228600">
              <a:defRPr sz="1900">
                <a:solidFill>
                  <a:schemeClr val="tx1"/>
                </a:solidFill>
                <a:latin typeface="Arial" pitchFamily="34" charset="0"/>
                <a:ea typeface="微软雅黑" pitchFamily="34" charset="-122"/>
              </a:defRPr>
            </a:lvl4pPr>
            <a:lvl5pPr marL="2057400" indent="-228600">
              <a:defRPr sz="1900">
                <a:solidFill>
                  <a:schemeClr val="tx1"/>
                </a:solidFill>
                <a:latin typeface="Arial" pitchFamily="34" charset="0"/>
                <a:ea typeface="微软雅黑" pitchFamily="34" charset="-122"/>
              </a:defRPr>
            </a:lvl5pPr>
            <a:lvl6pPr marL="2514600" indent="-228600" defTabSz="966788" fontAlgn="base">
              <a:spcBef>
                <a:spcPct val="0"/>
              </a:spcBef>
              <a:spcAft>
                <a:spcPct val="0"/>
              </a:spcAft>
              <a:defRPr sz="1900">
                <a:solidFill>
                  <a:schemeClr val="tx1"/>
                </a:solidFill>
                <a:latin typeface="Arial" pitchFamily="34" charset="0"/>
                <a:ea typeface="微软雅黑" pitchFamily="34" charset="-122"/>
              </a:defRPr>
            </a:lvl6pPr>
            <a:lvl7pPr marL="2971800" indent="-228600" defTabSz="966788" fontAlgn="base">
              <a:spcBef>
                <a:spcPct val="0"/>
              </a:spcBef>
              <a:spcAft>
                <a:spcPct val="0"/>
              </a:spcAft>
              <a:defRPr sz="1900">
                <a:solidFill>
                  <a:schemeClr val="tx1"/>
                </a:solidFill>
                <a:latin typeface="Arial" pitchFamily="34" charset="0"/>
                <a:ea typeface="微软雅黑" pitchFamily="34" charset="-122"/>
              </a:defRPr>
            </a:lvl7pPr>
            <a:lvl8pPr marL="3429000" indent="-228600" defTabSz="966788" fontAlgn="base">
              <a:spcBef>
                <a:spcPct val="0"/>
              </a:spcBef>
              <a:spcAft>
                <a:spcPct val="0"/>
              </a:spcAft>
              <a:defRPr sz="1900">
                <a:solidFill>
                  <a:schemeClr val="tx1"/>
                </a:solidFill>
                <a:latin typeface="Arial" pitchFamily="34" charset="0"/>
                <a:ea typeface="微软雅黑" pitchFamily="34" charset="-122"/>
              </a:defRPr>
            </a:lvl8pPr>
            <a:lvl9pPr marL="3886200" indent="-228600" defTabSz="966788" fontAlgn="base">
              <a:spcBef>
                <a:spcPct val="0"/>
              </a:spcBef>
              <a:spcAft>
                <a:spcPct val="0"/>
              </a:spcAft>
              <a:defRPr sz="1900">
                <a:solidFill>
                  <a:schemeClr val="tx1"/>
                </a:solidFill>
                <a:latin typeface="Arial" pitchFamily="34" charset="0"/>
                <a:ea typeface="微软雅黑" pitchFamily="34" charset="-122"/>
              </a:defRPr>
            </a:lvl9pPr>
          </a:lstStyle>
          <a:p>
            <a:pPr marL="0" marR="0" lvl="0" indent="0" algn="r" defTabSz="966788" rtl="0" eaLnBrk="1" fontAlgn="base" latinLnBrk="0" hangingPunct="1">
              <a:lnSpc>
                <a:spcPct val="100000"/>
              </a:lnSpc>
              <a:spcBef>
                <a:spcPct val="0"/>
              </a:spcBef>
              <a:spcAft>
                <a:spcPct val="0"/>
              </a:spcAft>
              <a:buClrTx/>
              <a:buSzTx/>
              <a:buFontTx/>
              <a:buNone/>
              <a:tabLst/>
              <a:defRPr/>
            </a:pPr>
            <a:fld id="{95455D98-30A8-42CC-BAAB-2AC6A7886035}" type="slidenum">
              <a:rPr kumimoji="0" lang="zh-CN" altLang="en-US" sz="1200" b="0" i="0" u="none" strike="noStrike" kern="1200" cap="none" spc="0" normalizeH="0" baseline="0" noProof="0">
                <a:ln>
                  <a:noFill/>
                </a:ln>
                <a:solidFill>
                  <a:prstClr val="black"/>
                </a:solidFill>
                <a:effectLst/>
                <a:uLnTx/>
                <a:uFillTx/>
                <a:latin typeface="Calibri" pitchFamily="34" charset="0"/>
                <a:ea typeface="宋体" pitchFamily="2" charset="-122"/>
                <a:cs typeface="+mn-cs"/>
              </a:rPr>
              <a:pPr marL="0" marR="0" lvl="0" indent="0" algn="r" defTabSz="966788" rtl="0" eaLnBrk="1" fontAlgn="base" latinLnBrk="0" hangingPunct="1">
                <a:lnSpc>
                  <a:spcPct val="100000"/>
                </a:lnSpc>
                <a:spcBef>
                  <a:spcPct val="0"/>
                </a:spcBef>
                <a:spcAft>
                  <a:spcPct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Calibri" pitchFamily="34" charset="0"/>
              <a:ea typeface="宋体" pitchFamily="2" charset="-122"/>
              <a:cs typeface="+mn-cs"/>
            </a:endParaRPr>
          </a:p>
        </p:txBody>
      </p:sp>
    </p:spTree>
    <p:extLst>
      <p:ext uri="{BB962C8B-B14F-4D97-AF65-F5344CB8AC3E}">
        <p14:creationId xmlns:p14="http://schemas.microsoft.com/office/powerpoint/2010/main" val="45530672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Các</a:t>
            </a:r>
            <a:r>
              <a:rPr lang="en-US" dirty="0"/>
              <a:t> </a:t>
            </a:r>
            <a:r>
              <a:rPr lang="en-US" dirty="0" err="1"/>
              <a:t>em</a:t>
            </a:r>
            <a:r>
              <a:rPr lang="en-US" dirty="0"/>
              <a:t> </a:t>
            </a:r>
            <a:r>
              <a:rPr lang="en-US" dirty="0" err="1"/>
              <a:t>lưu</a:t>
            </a:r>
            <a:r>
              <a:rPr lang="en-US" dirty="0"/>
              <a:t> ý </a:t>
            </a:r>
            <a:r>
              <a:rPr lang="en-US" dirty="0" err="1"/>
              <a:t>đọc</a:t>
            </a:r>
            <a:r>
              <a:rPr lang="en-US" dirty="0"/>
              <a:t> </a:t>
            </a:r>
            <a:r>
              <a:rPr lang="en-US" dirty="0" err="1"/>
              <a:t>bài</a:t>
            </a:r>
            <a:r>
              <a:rPr lang="en-US" dirty="0"/>
              <a:t> </a:t>
            </a:r>
            <a:r>
              <a:rPr lang="en-US" dirty="0" err="1"/>
              <a:t>hoa</a:t>
            </a:r>
            <a:r>
              <a:rPr lang="en-US" dirty="0"/>
              <a:t> </a:t>
            </a:r>
            <a:r>
              <a:rPr lang="en-US" dirty="0" err="1"/>
              <a:t>học</a:t>
            </a:r>
            <a:r>
              <a:rPr lang="en-US" dirty="0"/>
              <a:t> </a:t>
            </a:r>
            <a:r>
              <a:rPr lang="en-US" dirty="0" err="1"/>
              <a:t>trò</a:t>
            </a:r>
            <a:r>
              <a:rPr lang="en-US" dirty="0"/>
              <a:t> </a:t>
            </a:r>
            <a:r>
              <a:rPr lang="en-US" dirty="0" err="1"/>
              <a:t>với</a:t>
            </a:r>
            <a:r>
              <a:rPr lang="en-US" dirty="0"/>
              <a:t> </a:t>
            </a:r>
            <a:r>
              <a:rPr lang="en-US" dirty="0" err="1"/>
              <a:t>giọng</a:t>
            </a:r>
            <a:r>
              <a:rPr lang="en-US" dirty="0"/>
              <a:t> </a:t>
            </a:r>
            <a:r>
              <a:rPr lang="en-US" dirty="0" err="1"/>
              <a:t>đọc</a:t>
            </a:r>
            <a:r>
              <a:rPr lang="en-US" dirty="0"/>
              <a:t> </a:t>
            </a:r>
            <a:r>
              <a:rPr lang="en-US" dirty="0" err="1"/>
              <a:t>nhẹ</a:t>
            </a:r>
            <a:r>
              <a:rPr lang="en-US" dirty="0"/>
              <a:t> </a:t>
            </a:r>
            <a:r>
              <a:rPr lang="en-US" dirty="0" err="1"/>
              <a:t>nhàng</a:t>
            </a:r>
            <a:r>
              <a:rPr lang="en-US" dirty="0"/>
              <a:t>, </a:t>
            </a:r>
            <a:r>
              <a:rPr lang="en-US" dirty="0" err="1"/>
              <a:t>truyền</a:t>
            </a:r>
            <a:r>
              <a:rPr lang="en-US" dirty="0"/>
              <a:t> </a:t>
            </a:r>
            <a:r>
              <a:rPr lang="en-US" dirty="0" err="1"/>
              <a:t>cảm</a:t>
            </a:r>
            <a:r>
              <a:rPr lang="en-US" dirty="0"/>
              <a:t>. GV </a:t>
            </a:r>
            <a:r>
              <a:rPr lang="en-US" dirty="0" err="1"/>
              <a:t>đọc</a:t>
            </a:r>
            <a:r>
              <a:rPr lang="en-US" dirty="0"/>
              <a:t> </a:t>
            </a:r>
            <a:r>
              <a:rPr lang="en-US" dirty="0" err="1"/>
              <a:t>mẫu</a:t>
            </a:r>
            <a:r>
              <a:rPr lang="en-US" dirty="0"/>
              <a:t> </a:t>
            </a:r>
            <a:r>
              <a:rPr lang="en-US" dirty="0" err="1"/>
              <a:t>diễn</a:t>
            </a:r>
            <a:r>
              <a:rPr lang="en-US" dirty="0"/>
              <a:t> </a:t>
            </a:r>
            <a:r>
              <a:rPr lang="en-US" dirty="0" err="1"/>
              <a:t>cảm</a:t>
            </a:r>
            <a:endParaRPr lang="en-US" dirty="0"/>
          </a:p>
        </p:txBody>
      </p:sp>
      <p:sp>
        <p:nvSpPr>
          <p:cNvPr id="4" name="Slide Number Placeholder 3"/>
          <p:cNvSpPr>
            <a:spLocks noGrp="1"/>
          </p:cNvSpPr>
          <p:nvPr>
            <p:ph type="sldNum" sz="quarter" idx="5"/>
          </p:nvPr>
        </p:nvSpPr>
        <p:spPr/>
        <p:txBody>
          <a:bodyPr/>
          <a:lstStyle/>
          <a:p>
            <a:fld id="{F9DA4D72-A2EF-4C13-B66B-374644083D24}" type="slidenum">
              <a:rPr lang="en-US" smtClean="0"/>
              <a:pPr/>
              <a:t>25</a:t>
            </a:fld>
            <a:endParaRPr lang="en-US"/>
          </a:p>
        </p:txBody>
      </p:sp>
    </p:spTree>
    <p:extLst>
      <p:ext uri="{BB962C8B-B14F-4D97-AF65-F5344CB8AC3E}">
        <p14:creationId xmlns:p14="http://schemas.microsoft.com/office/powerpoint/2010/main" val="3500486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Gv</a:t>
            </a:r>
            <a:r>
              <a:rPr lang="en-US" altLang="zh-CN" dirty="0"/>
              <a:t> </a:t>
            </a:r>
            <a:r>
              <a:rPr lang="en-US" altLang="zh-CN" dirty="0" err="1"/>
              <a:t>đọc</a:t>
            </a:r>
            <a:r>
              <a:rPr lang="en-US" altLang="zh-CN" dirty="0"/>
              <a:t> </a:t>
            </a:r>
            <a:r>
              <a:rPr lang="en-US" altLang="zh-CN" dirty="0" err="1"/>
              <a:t>diễn</a:t>
            </a:r>
            <a:r>
              <a:rPr lang="en-US" altLang="zh-CN" dirty="0"/>
              <a:t> </a:t>
            </a:r>
            <a:r>
              <a:rPr lang="en-US" altLang="zh-CN" dirty="0" err="1"/>
              <a:t>cảm</a:t>
            </a:r>
            <a:r>
              <a:rPr lang="en-US" altLang="zh-CN" dirty="0"/>
              <a:t> </a:t>
            </a:r>
            <a:r>
              <a:rPr lang="en-US" altLang="zh-CN" dirty="0" err="1"/>
              <a:t>yêu</a:t>
            </a:r>
            <a:r>
              <a:rPr lang="en-US" altLang="zh-CN" dirty="0"/>
              <a:t> </a:t>
            </a:r>
            <a:r>
              <a:rPr lang="en-US" altLang="zh-CN" dirty="0" err="1"/>
              <a:t>cầu</a:t>
            </a:r>
            <a:r>
              <a:rPr lang="en-US" altLang="zh-CN" dirty="0"/>
              <a:t> HS </a:t>
            </a:r>
            <a:r>
              <a:rPr lang="en-US" altLang="zh-CN" dirty="0" err="1"/>
              <a:t>luyện</a:t>
            </a:r>
            <a:r>
              <a:rPr lang="en-US" altLang="zh-CN" dirty="0"/>
              <a:t> </a:t>
            </a:r>
            <a:r>
              <a:rPr lang="en-US" altLang="zh-CN" dirty="0" err="1"/>
              <a:t>đọc</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56156D-592E-4B4D-8772-D689FB057AF4}"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46693968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b="0" i="0" dirty="0">
                <a:solidFill>
                  <a:srgbClr val="777777"/>
                </a:solidFill>
                <a:effectLst/>
                <a:latin typeface="Roboto" panose="02000000000000000000" pitchFamily="2" charset="0"/>
              </a:rPr>
              <a:t>Phượng vỹ phổ biến nhất là những cây có hoa màu đỏ. Ngoài ra, hoa phượng trong tự nhiên còn có </a:t>
            </a:r>
            <a:r>
              <a:rPr lang="en-US" b="0" i="0" dirty="0" err="1">
                <a:solidFill>
                  <a:srgbClr val="777777"/>
                </a:solidFill>
                <a:effectLst/>
                <a:latin typeface="Roboto" panose="02000000000000000000" pitchFamily="2" charset="0"/>
              </a:rPr>
              <a:t>những</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màu</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gì</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Mời</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các</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em</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cùng</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khám</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phá</a:t>
            </a:r>
            <a:r>
              <a:rPr lang="en-US" b="0" i="0" dirty="0">
                <a:solidFill>
                  <a:srgbClr val="777777"/>
                </a:solidFill>
                <a:effectLst/>
                <a:latin typeface="Roboto" panose="02000000000000000000" pitchFamily="2" charset="0"/>
              </a:rPr>
              <a:t> qua </a:t>
            </a:r>
            <a:r>
              <a:rPr lang="en-US" b="0" i="0" dirty="0" err="1">
                <a:solidFill>
                  <a:srgbClr val="777777"/>
                </a:solidFill>
                <a:effectLst/>
                <a:latin typeface="Roboto" panose="02000000000000000000" pitchFamily="2" charset="0"/>
              </a:rPr>
              <a:t>phần</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tìm</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hiểu</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vẻ</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đẹp</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hoa</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phượng</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nhé</a:t>
            </a:r>
            <a:r>
              <a:rPr lang="en-US" b="0" i="0" dirty="0">
                <a:solidFill>
                  <a:srgbClr val="777777"/>
                </a:solidFill>
                <a:effectLst/>
                <a:latin typeface="Roboto" panose="02000000000000000000" pitchFamily="2" charset="0"/>
              </a:rPr>
              <a:t>!</a:t>
            </a:r>
            <a:endParaRPr lang="en-US" dirty="0"/>
          </a:p>
        </p:txBody>
      </p:sp>
      <p:sp>
        <p:nvSpPr>
          <p:cNvPr id="4" name="Slide Number Placeholder 3"/>
          <p:cNvSpPr>
            <a:spLocks noGrp="1"/>
          </p:cNvSpPr>
          <p:nvPr>
            <p:ph type="sldNum" sz="quarter" idx="5"/>
          </p:nvPr>
        </p:nvSpPr>
        <p:spPr/>
        <p:txBody>
          <a:bodyPr/>
          <a:lstStyle/>
          <a:p>
            <a:fld id="{F9DA4D72-A2EF-4C13-B66B-374644083D24}" type="slidenum">
              <a:rPr lang="en-US" smtClean="0"/>
              <a:pPr/>
              <a:t>27</a:t>
            </a:fld>
            <a:endParaRPr lang="en-US"/>
          </a:p>
        </p:txBody>
      </p:sp>
    </p:spTree>
    <p:extLst>
      <p:ext uri="{BB962C8B-B14F-4D97-AF65-F5344CB8AC3E}">
        <p14:creationId xmlns:p14="http://schemas.microsoft.com/office/powerpoint/2010/main" val="102180036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b="0" i="0" dirty="0">
                <a:solidFill>
                  <a:srgbClr val="777777"/>
                </a:solidFill>
                <a:effectLst/>
                <a:latin typeface="Roboto" panose="02000000000000000000" pitchFamily="2" charset="0"/>
              </a:rPr>
              <a:t>Phượng vỹ phổ biến nhất là những cây có hoa màu đỏ. Ngoài ra, hoa phượng trong tự nhiên còn có màu vàng, được gọi với tên là kim phượng. Bên cạnh sắc đỏ và vàng, phượng vĩ còn có màu </a:t>
            </a:r>
            <a:r>
              <a:rPr lang="en-US" b="0" i="0" dirty="0">
                <a:solidFill>
                  <a:srgbClr val="777777"/>
                </a:solidFill>
                <a:effectLst/>
                <a:latin typeface="Roboto" panose="02000000000000000000" pitchFamily="2" charset="0"/>
              </a:rPr>
              <a:t>cam </a:t>
            </a:r>
            <a:r>
              <a:rPr lang="vi-VN" b="0" i="0" dirty="0">
                <a:solidFill>
                  <a:srgbClr val="777777"/>
                </a:solidFill>
                <a:effectLst/>
                <a:latin typeface="Roboto" panose="02000000000000000000" pitchFamily="2" charset="0"/>
              </a:rPr>
              <a:t>và màu tím khá mộng mơ.</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Không</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những</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vậy</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phượng</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còn</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có</a:t>
            </a:r>
            <a:r>
              <a:rPr lang="en-US" b="0" i="0" dirty="0">
                <a:solidFill>
                  <a:srgbClr val="777777"/>
                </a:solidFill>
                <a:effectLst/>
                <a:latin typeface="Roboto" panose="02000000000000000000" pitchFamily="2" charset="0"/>
              </a:rPr>
              <a:t> 2 </a:t>
            </a:r>
            <a:r>
              <a:rPr lang="en-US" b="0" i="0" dirty="0" err="1">
                <a:solidFill>
                  <a:srgbClr val="777777"/>
                </a:solidFill>
                <a:effectLst/>
                <a:latin typeface="Roboto" panose="02000000000000000000" pitchFamily="2" charset="0"/>
              </a:rPr>
              <a:t>màu</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nữa</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là</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màu</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hồng</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rất</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đẹp</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vàm</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màu</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trắng</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rất</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đặc</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biệt</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đấy</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các</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em</a:t>
            </a:r>
            <a:r>
              <a:rPr lang="en-US" b="0" i="0" dirty="0">
                <a:solidFill>
                  <a:srgbClr val="777777"/>
                </a:solidFill>
                <a:effectLst/>
                <a:latin typeface="Roboto" panose="02000000000000000000" pitchFamily="2" charset="0"/>
              </a:rPr>
              <a:t> ạ!</a:t>
            </a:r>
          </a:p>
          <a:p>
            <a:r>
              <a:rPr lang="vi-VN" b="0" i="0" dirty="0">
                <a:solidFill>
                  <a:srgbClr val="777777"/>
                </a:solidFill>
                <a:effectLst/>
                <a:latin typeface="Roboto" panose="02000000000000000000" pitchFamily="2" charset="0"/>
              </a:rPr>
              <a:t> Hiện nay, phượng với  hoa màu tím và </a:t>
            </a:r>
            <a:r>
              <a:rPr lang="en-US" b="0" i="0" dirty="0" err="1">
                <a:solidFill>
                  <a:srgbClr val="777777"/>
                </a:solidFill>
                <a:effectLst/>
                <a:latin typeface="Roboto" panose="02000000000000000000" pitchFamily="2" charset="0"/>
              </a:rPr>
              <a:t>trắng</a:t>
            </a:r>
            <a:r>
              <a:rPr lang="en-US" b="0" i="0" dirty="0">
                <a:solidFill>
                  <a:srgbClr val="777777"/>
                </a:solidFill>
                <a:effectLst/>
                <a:latin typeface="Roboto" panose="02000000000000000000" pitchFamily="2" charset="0"/>
              </a:rPr>
              <a:t> </a:t>
            </a:r>
            <a:r>
              <a:rPr lang="vi-VN" b="0" i="0" dirty="0">
                <a:solidFill>
                  <a:srgbClr val="777777"/>
                </a:solidFill>
                <a:effectLst/>
                <a:latin typeface="Roboto" panose="02000000000000000000" pitchFamily="2" charset="0"/>
              </a:rPr>
              <a:t>không còn nhiều và chỉ phân bố tại một số địa điểm trên cả nước. Quen thuộc nhất, đặc trưng nhất  vẫn là phượng vĩ với màu đỏ thắm. </a:t>
            </a:r>
            <a:endParaRPr lang="en-US" dirty="0"/>
          </a:p>
        </p:txBody>
      </p:sp>
      <p:sp>
        <p:nvSpPr>
          <p:cNvPr id="4" name="Slide Number Placeholder 3"/>
          <p:cNvSpPr>
            <a:spLocks noGrp="1"/>
          </p:cNvSpPr>
          <p:nvPr>
            <p:ph type="sldNum" sz="quarter" idx="5"/>
          </p:nvPr>
        </p:nvSpPr>
        <p:spPr/>
        <p:txBody>
          <a:bodyPr/>
          <a:lstStyle/>
          <a:p>
            <a:fld id="{F9DA4D72-A2EF-4C13-B66B-374644083D24}" type="slidenum">
              <a:rPr lang="en-US" smtClean="0"/>
              <a:pPr/>
              <a:t>28</a:t>
            </a:fld>
            <a:endParaRPr lang="en-US"/>
          </a:p>
        </p:txBody>
      </p:sp>
    </p:spTree>
    <p:extLst>
      <p:ext uri="{BB962C8B-B14F-4D97-AF65-F5344CB8AC3E}">
        <p14:creationId xmlns:p14="http://schemas.microsoft.com/office/powerpoint/2010/main" val="330299558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dirty="0" err="1">
                <a:solidFill>
                  <a:srgbClr val="002060"/>
                </a:solidFill>
                <a:latin typeface="UTM Spring" panose="02040603050506020204" pitchFamily="18" charset="0"/>
              </a:rPr>
              <a:t>Như</a:t>
            </a:r>
            <a:r>
              <a:rPr lang="en-US" sz="1200" b="0" dirty="0">
                <a:solidFill>
                  <a:srgbClr val="002060"/>
                </a:solidFill>
                <a:latin typeface="UTM Spring" panose="02040603050506020204" pitchFamily="18" charset="0"/>
              </a:rPr>
              <a:t> </a:t>
            </a:r>
            <a:r>
              <a:rPr lang="en-US" sz="1200" b="0" dirty="0" err="1">
                <a:solidFill>
                  <a:srgbClr val="002060"/>
                </a:solidFill>
                <a:latin typeface="UTM Spring" panose="02040603050506020204" pitchFamily="18" charset="0"/>
              </a:rPr>
              <a:t>vậy</a:t>
            </a:r>
            <a:r>
              <a:rPr lang="en-US" sz="1200" b="0" dirty="0">
                <a:solidFill>
                  <a:srgbClr val="002060"/>
                </a:solidFill>
                <a:latin typeface="UTM Spring" panose="02040603050506020204" pitchFamily="18" charset="0"/>
              </a:rPr>
              <a:t> </a:t>
            </a:r>
            <a:r>
              <a:rPr lang="en-US" sz="1200" b="0" dirty="0" err="1">
                <a:solidFill>
                  <a:srgbClr val="002060"/>
                </a:solidFill>
                <a:latin typeface="UTM Spring" panose="02040603050506020204" pitchFamily="18" charset="0"/>
              </a:rPr>
              <a:t>thầy</a:t>
            </a:r>
            <a:r>
              <a:rPr lang="en-US" sz="1200" b="0" dirty="0">
                <a:solidFill>
                  <a:srgbClr val="002060"/>
                </a:solidFill>
                <a:latin typeface="UTM Spring" panose="02040603050506020204" pitchFamily="18" charset="0"/>
              </a:rPr>
              <a:t> </a:t>
            </a:r>
            <a:r>
              <a:rPr lang="en-US" sz="1200" b="0" dirty="0" err="1">
                <a:solidFill>
                  <a:srgbClr val="002060"/>
                </a:solidFill>
                <a:latin typeface="UTM Spring" panose="02040603050506020204" pitchFamily="18" charset="0"/>
              </a:rPr>
              <a:t>vừa</a:t>
            </a:r>
            <a:r>
              <a:rPr lang="en-US" sz="1200" b="0" dirty="0">
                <a:solidFill>
                  <a:srgbClr val="002060"/>
                </a:solidFill>
                <a:latin typeface="UTM Spring" panose="02040603050506020204" pitchFamily="18" charset="0"/>
              </a:rPr>
              <a:t> </a:t>
            </a:r>
            <a:r>
              <a:rPr lang="en-US" sz="1200" b="0" dirty="0" err="1">
                <a:solidFill>
                  <a:srgbClr val="002060"/>
                </a:solidFill>
                <a:latin typeface="UTM Spring" panose="02040603050506020204" pitchFamily="18" charset="0"/>
              </a:rPr>
              <a:t>giới</a:t>
            </a:r>
            <a:r>
              <a:rPr lang="en-US" sz="1200" b="0" dirty="0">
                <a:solidFill>
                  <a:srgbClr val="002060"/>
                </a:solidFill>
                <a:latin typeface="UTM Spring" panose="02040603050506020204" pitchFamily="18" charset="0"/>
              </a:rPr>
              <a:t> </a:t>
            </a:r>
            <a:r>
              <a:rPr lang="en-US" sz="1200" b="0" dirty="0" err="1">
                <a:solidFill>
                  <a:srgbClr val="002060"/>
                </a:solidFill>
                <a:latin typeface="UTM Spring" panose="02040603050506020204" pitchFamily="18" charset="0"/>
              </a:rPr>
              <a:t>thiệu</a:t>
            </a:r>
            <a:r>
              <a:rPr lang="en-US" sz="1200" b="0" dirty="0">
                <a:solidFill>
                  <a:srgbClr val="002060"/>
                </a:solidFill>
                <a:latin typeface="UTM Spring" panose="02040603050506020204" pitchFamily="18" charset="0"/>
              </a:rPr>
              <a:t> </a:t>
            </a:r>
            <a:r>
              <a:rPr lang="en-US" sz="1200" b="0" dirty="0" err="1">
                <a:solidFill>
                  <a:srgbClr val="002060"/>
                </a:solidFill>
                <a:latin typeface="UTM Spring" panose="02040603050506020204" pitchFamily="18" charset="0"/>
              </a:rPr>
              <a:t>với</a:t>
            </a:r>
            <a:r>
              <a:rPr lang="en-US" sz="1200" b="0" dirty="0">
                <a:solidFill>
                  <a:srgbClr val="002060"/>
                </a:solidFill>
                <a:latin typeface="UTM Spring" panose="02040603050506020204" pitchFamily="18" charset="0"/>
              </a:rPr>
              <a:t> </a:t>
            </a:r>
            <a:r>
              <a:rPr lang="en-US" sz="1200" b="0" dirty="0" err="1">
                <a:solidFill>
                  <a:srgbClr val="002060"/>
                </a:solidFill>
                <a:latin typeface="UTM Spring" panose="02040603050506020204" pitchFamily="18" charset="0"/>
              </a:rPr>
              <a:t>các</a:t>
            </a:r>
            <a:r>
              <a:rPr lang="en-US" sz="1200" b="0" dirty="0">
                <a:solidFill>
                  <a:srgbClr val="002060"/>
                </a:solidFill>
                <a:latin typeface="UTM Spring" panose="02040603050506020204" pitchFamily="18" charset="0"/>
              </a:rPr>
              <a:t> </a:t>
            </a:r>
            <a:r>
              <a:rPr lang="en-US" sz="1200" b="0" dirty="0" err="1">
                <a:solidFill>
                  <a:srgbClr val="002060"/>
                </a:solidFill>
                <a:latin typeface="UTM Spring" panose="02040603050506020204" pitchFamily="18" charset="0"/>
              </a:rPr>
              <a:t>em</a:t>
            </a:r>
            <a:r>
              <a:rPr lang="en-US" sz="1200" b="0" dirty="0">
                <a:solidFill>
                  <a:srgbClr val="002060"/>
                </a:solidFill>
                <a:latin typeface="UTM Spring" panose="02040603050506020204" pitchFamily="18" charset="0"/>
              </a:rPr>
              <a:t> </a:t>
            </a:r>
            <a:r>
              <a:rPr lang="en-US" sz="1200" b="0" dirty="0" err="1">
                <a:solidFill>
                  <a:srgbClr val="002060"/>
                </a:solidFill>
                <a:latin typeface="UTM Spring" panose="02040603050506020204" pitchFamily="18" charset="0"/>
              </a:rPr>
              <a:t>màu</a:t>
            </a:r>
            <a:r>
              <a:rPr lang="en-US" sz="1200" b="0" dirty="0">
                <a:solidFill>
                  <a:srgbClr val="002060"/>
                </a:solidFill>
                <a:latin typeface="UTM Spring" panose="02040603050506020204" pitchFamily="18" charset="0"/>
              </a:rPr>
              <a:t> </a:t>
            </a:r>
            <a:r>
              <a:rPr lang="en-US" sz="1200" b="0" dirty="0" err="1">
                <a:solidFill>
                  <a:srgbClr val="002060"/>
                </a:solidFill>
                <a:latin typeface="UTM Spring" panose="02040603050506020204" pitchFamily="18" charset="0"/>
              </a:rPr>
              <a:t>sắc</a:t>
            </a:r>
            <a:r>
              <a:rPr lang="en-US" sz="1200" b="0" dirty="0">
                <a:solidFill>
                  <a:srgbClr val="002060"/>
                </a:solidFill>
                <a:latin typeface="UTM Spring" panose="02040603050506020204" pitchFamily="18" charset="0"/>
              </a:rPr>
              <a:t> </a:t>
            </a:r>
            <a:r>
              <a:rPr lang="en-US" sz="1200" b="0" dirty="0" err="1">
                <a:solidFill>
                  <a:srgbClr val="002060"/>
                </a:solidFill>
                <a:latin typeface="UTM Spring" panose="02040603050506020204" pitchFamily="18" charset="0"/>
              </a:rPr>
              <a:t>của</a:t>
            </a:r>
            <a:r>
              <a:rPr lang="en-US" sz="1200" b="0" dirty="0">
                <a:solidFill>
                  <a:srgbClr val="002060"/>
                </a:solidFill>
                <a:latin typeface="UTM Spring" panose="02040603050506020204" pitchFamily="18" charset="0"/>
              </a:rPr>
              <a:t> </a:t>
            </a:r>
            <a:r>
              <a:rPr lang="en-US" sz="1200" b="0" dirty="0" err="1">
                <a:solidFill>
                  <a:srgbClr val="002060"/>
                </a:solidFill>
                <a:latin typeface="UTM Spring" panose="02040603050506020204" pitchFamily="18" charset="0"/>
              </a:rPr>
              <a:t>hoa</a:t>
            </a:r>
            <a:r>
              <a:rPr lang="en-US" sz="1200" b="0" dirty="0">
                <a:solidFill>
                  <a:srgbClr val="002060"/>
                </a:solidFill>
                <a:latin typeface="UTM Spring" panose="02040603050506020204" pitchFamily="18" charset="0"/>
              </a:rPr>
              <a:t> </a:t>
            </a:r>
            <a:r>
              <a:rPr lang="en-US" sz="1200" b="0" dirty="0" err="1">
                <a:solidFill>
                  <a:srgbClr val="002060"/>
                </a:solidFill>
                <a:latin typeface="UTM Spring" panose="02040603050506020204" pitchFamily="18" charset="0"/>
              </a:rPr>
              <a:t>phượng</a:t>
            </a:r>
            <a:r>
              <a:rPr lang="en-US" sz="1200" b="0" dirty="0">
                <a:solidFill>
                  <a:srgbClr val="002060"/>
                </a:solidFill>
                <a:latin typeface="UTM Spring" panose="02040603050506020204" pitchFamily="18" charset="0"/>
              </a:rPr>
              <a:t> </a:t>
            </a:r>
            <a:r>
              <a:rPr lang="en-US" sz="1200" b="0" dirty="0" err="1">
                <a:solidFill>
                  <a:srgbClr val="002060"/>
                </a:solidFill>
                <a:latin typeface="UTM Spring" panose="02040603050506020204" pitchFamily="18" charset="0"/>
              </a:rPr>
              <a:t>vĩ</a:t>
            </a:r>
            <a:r>
              <a:rPr lang="en-US" sz="1200" b="0" dirty="0">
                <a:solidFill>
                  <a:srgbClr val="002060"/>
                </a:solidFill>
                <a:latin typeface="UTM Spring" panose="02040603050506020204" pitchFamily="18" charset="0"/>
              </a:rPr>
              <a:t>,</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Thật</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là</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đa</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dạng</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về</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màu</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sắcđúng</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không</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nào?</a:t>
            </a:r>
            <a:r>
              <a:rPr lang="en-US" sz="1200" b="0" dirty="0" err="1">
                <a:solidFill>
                  <a:srgbClr val="002060"/>
                </a:solidFill>
                <a:latin typeface="UTM Spring" panose="02040603050506020204" pitchFamily="18" charset="0"/>
              </a:rPr>
              <a:t>để</a:t>
            </a:r>
            <a:r>
              <a:rPr lang="en-US" sz="1200" b="0" dirty="0">
                <a:solidFill>
                  <a:srgbClr val="002060"/>
                </a:solidFill>
                <a:latin typeface="UTM Spring" panose="02040603050506020204" pitchFamily="18" charset="0"/>
              </a:rPr>
              <a:t> </a:t>
            </a:r>
            <a:r>
              <a:rPr lang="en-US" sz="1200" b="0" dirty="0" err="1">
                <a:solidFill>
                  <a:srgbClr val="002060"/>
                </a:solidFill>
                <a:latin typeface="UTM Spring" panose="02040603050506020204" pitchFamily="18" charset="0"/>
              </a:rPr>
              <a:t>tìm</a:t>
            </a:r>
            <a:r>
              <a:rPr lang="en-US" sz="1200" b="0" dirty="0">
                <a:solidFill>
                  <a:srgbClr val="002060"/>
                </a:solidFill>
                <a:latin typeface="UTM Spring" panose="02040603050506020204" pitchFamily="18" charset="0"/>
              </a:rPr>
              <a:t> </a:t>
            </a:r>
            <a:r>
              <a:rPr lang="en-US" sz="1200" b="0" dirty="0" err="1">
                <a:solidFill>
                  <a:srgbClr val="002060"/>
                </a:solidFill>
                <a:latin typeface="UTM Spring" panose="02040603050506020204" pitchFamily="18" charset="0"/>
              </a:rPr>
              <a:t>hiểu</a:t>
            </a:r>
            <a:r>
              <a:rPr lang="en-US" sz="1200" b="0" dirty="0">
                <a:solidFill>
                  <a:srgbClr val="002060"/>
                </a:solidFill>
                <a:latin typeface="UTM Spring" panose="02040603050506020204" pitchFamily="18" charset="0"/>
              </a:rPr>
              <a:t> </a:t>
            </a:r>
            <a:r>
              <a:rPr lang="en-US" sz="1200" b="0" dirty="0" err="1">
                <a:solidFill>
                  <a:srgbClr val="002060"/>
                </a:solidFill>
                <a:latin typeface="UTM Spring" panose="02040603050506020204" pitchFamily="18" charset="0"/>
              </a:rPr>
              <a:t>thêm</a:t>
            </a:r>
            <a:r>
              <a:rPr lang="en-US" sz="1200" b="0" dirty="0">
                <a:solidFill>
                  <a:srgbClr val="002060"/>
                </a:solidFill>
                <a:latin typeface="UTM Spring" panose="02040603050506020204" pitchFamily="18" charset="0"/>
              </a:rPr>
              <a:t> </a:t>
            </a:r>
            <a:r>
              <a:rPr lang="en-US" sz="1200" b="0" dirty="0" err="1">
                <a:solidFill>
                  <a:srgbClr val="002060"/>
                </a:solidFill>
                <a:latin typeface="UTM Spring" panose="02040603050506020204" pitchFamily="18" charset="0"/>
              </a:rPr>
              <a:t>về</a:t>
            </a:r>
            <a:r>
              <a:rPr lang="en-US" sz="1200" b="0" dirty="0">
                <a:solidFill>
                  <a:srgbClr val="002060"/>
                </a:solidFill>
                <a:latin typeface="UTM Spring" panose="02040603050506020204" pitchFamily="18" charset="0"/>
              </a:rPr>
              <a:t> ý </a:t>
            </a:r>
            <a:r>
              <a:rPr lang="en-US" sz="1200" b="0" dirty="0" err="1">
                <a:solidFill>
                  <a:srgbClr val="002060"/>
                </a:solidFill>
                <a:latin typeface="UTM Spring" panose="02040603050506020204" pitchFamily="18" charset="0"/>
              </a:rPr>
              <a:t>nghĩa</a:t>
            </a:r>
            <a:r>
              <a:rPr lang="en-US" sz="1200" b="0" dirty="0">
                <a:solidFill>
                  <a:srgbClr val="002060"/>
                </a:solidFill>
                <a:latin typeface="UTM Spring" panose="02040603050506020204" pitchFamily="18" charset="0"/>
              </a:rPr>
              <a:t> </a:t>
            </a:r>
            <a:r>
              <a:rPr lang="en-US" sz="1200" b="0" dirty="0" err="1">
                <a:solidFill>
                  <a:srgbClr val="002060"/>
                </a:solidFill>
                <a:latin typeface="UTM Spring" panose="02040603050506020204" pitchFamily="18" charset="0"/>
              </a:rPr>
              <a:t>và</a:t>
            </a:r>
            <a:r>
              <a:rPr lang="en-US" sz="1200" b="0" dirty="0">
                <a:solidFill>
                  <a:srgbClr val="002060"/>
                </a:solidFill>
                <a:latin typeface="UTM Spring" panose="02040603050506020204" pitchFamily="18" charset="0"/>
              </a:rPr>
              <a:t> </a:t>
            </a:r>
            <a:r>
              <a:rPr lang="en-US" sz="1200" b="0" dirty="0" err="1">
                <a:solidFill>
                  <a:srgbClr val="002060"/>
                </a:solidFill>
                <a:latin typeface="UTM Spring" panose="02040603050506020204" pitchFamily="18" charset="0"/>
              </a:rPr>
              <a:t>nét</a:t>
            </a:r>
            <a:r>
              <a:rPr lang="en-US" sz="1200" b="0" dirty="0">
                <a:solidFill>
                  <a:srgbClr val="002060"/>
                </a:solidFill>
                <a:latin typeface="UTM Spring" panose="02040603050506020204" pitchFamily="18" charset="0"/>
              </a:rPr>
              <a:t> </a:t>
            </a:r>
            <a:r>
              <a:rPr lang="en-US" sz="1200" b="0" dirty="0" err="1">
                <a:solidFill>
                  <a:srgbClr val="002060"/>
                </a:solidFill>
                <a:latin typeface="UTM Spring" panose="02040603050506020204" pitchFamily="18" charset="0"/>
              </a:rPr>
              <a:t>đẹp</a:t>
            </a:r>
            <a:r>
              <a:rPr lang="en-US" sz="1200" b="0" dirty="0">
                <a:solidFill>
                  <a:srgbClr val="002060"/>
                </a:solidFill>
                <a:latin typeface="UTM Spring" panose="02040603050506020204" pitchFamily="18" charset="0"/>
              </a:rPr>
              <a:t> </a:t>
            </a:r>
            <a:r>
              <a:rPr lang="en-US" sz="1200" b="0" dirty="0" err="1">
                <a:solidFill>
                  <a:srgbClr val="002060"/>
                </a:solidFill>
                <a:latin typeface="UTM Spring" panose="02040603050506020204" pitchFamily="18" charset="0"/>
              </a:rPr>
              <a:t>của</a:t>
            </a:r>
            <a:r>
              <a:rPr lang="en-US" sz="1200" b="0" dirty="0">
                <a:solidFill>
                  <a:srgbClr val="002060"/>
                </a:solidFill>
                <a:latin typeface="UTM Spring" panose="02040603050506020204" pitchFamily="18" charset="0"/>
              </a:rPr>
              <a:t> </a:t>
            </a:r>
            <a:r>
              <a:rPr lang="en-US" sz="1200" b="0" dirty="0" err="1">
                <a:solidFill>
                  <a:srgbClr val="002060"/>
                </a:solidFill>
                <a:latin typeface="UTM Spring" panose="02040603050506020204" pitchFamily="18" charset="0"/>
              </a:rPr>
              <a:t>hoa</a:t>
            </a:r>
            <a:r>
              <a:rPr lang="en-US" sz="1200" b="0" dirty="0">
                <a:solidFill>
                  <a:srgbClr val="002060"/>
                </a:solidFill>
                <a:latin typeface="UTM Spring" panose="02040603050506020204" pitchFamily="18" charset="0"/>
              </a:rPr>
              <a:t> </a:t>
            </a:r>
            <a:r>
              <a:rPr lang="en-US" sz="1200" b="0" dirty="0" err="1">
                <a:solidFill>
                  <a:srgbClr val="002060"/>
                </a:solidFill>
                <a:latin typeface="UTM Spring" panose="02040603050506020204" pitchFamily="18" charset="0"/>
              </a:rPr>
              <a:t>phượng</a:t>
            </a:r>
            <a:r>
              <a:rPr lang="en-US" sz="1200" b="0" dirty="0">
                <a:solidFill>
                  <a:srgbClr val="002060"/>
                </a:solidFill>
                <a:latin typeface="UTM Spring" panose="02040603050506020204" pitchFamily="18" charset="0"/>
              </a:rPr>
              <a:t> </a:t>
            </a:r>
            <a:r>
              <a:rPr lang="en-US" sz="1200" b="0" dirty="0" err="1">
                <a:solidFill>
                  <a:srgbClr val="002060"/>
                </a:solidFill>
                <a:latin typeface="UTM Spring" panose="02040603050506020204" pitchFamily="18" charset="0"/>
              </a:rPr>
              <a:t>các</a:t>
            </a:r>
            <a:r>
              <a:rPr lang="en-US" sz="1200" b="0" dirty="0">
                <a:solidFill>
                  <a:srgbClr val="002060"/>
                </a:solidFill>
                <a:latin typeface="UTM Spring" panose="02040603050506020204" pitchFamily="18" charset="0"/>
              </a:rPr>
              <a:t> </a:t>
            </a:r>
            <a:r>
              <a:rPr lang="en-US" sz="1200" b="0" dirty="0" err="1">
                <a:solidFill>
                  <a:srgbClr val="002060"/>
                </a:solidFill>
                <a:latin typeface="UTM Spring" panose="02040603050506020204" pitchFamily="18" charset="0"/>
              </a:rPr>
              <a:t>em</a:t>
            </a:r>
            <a:r>
              <a:rPr lang="en-US" sz="1200" b="0" dirty="0">
                <a:solidFill>
                  <a:srgbClr val="002060"/>
                </a:solidFill>
                <a:latin typeface="UTM Spring" panose="02040603050506020204" pitchFamily="18" charset="0"/>
              </a:rPr>
              <a:t> </a:t>
            </a:r>
            <a:r>
              <a:rPr lang="en-US" sz="1200" b="0" dirty="0" err="1">
                <a:solidFill>
                  <a:srgbClr val="002060"/>
                </a:solidFill>
                <a:latin typeface="UTM Spring" panose="02040603050506020204" pitchFamily="18" charset="0"/>
              </a:rPr>
              <a:t>hãy</a:t>
            </a:r>
            <a:r>
              <a:rPr lang="en-US" sz="1200" b="0" dirty="0">
                <a:solidFill>
                  <a:srgbClr val="002060"/>
                </a:solidFill>
                <a:latin typeface="UTM Spring" panose="02040603050506020204" pitchFamily="18" charset="0"/>
              </a:rPr>
              <a:t> </a:t>
            </a:r>
            <a:r>
              <a:rPr lang="en-US" sz="1200" b="0" dirty="0" err="1">
                <a:solidFill>
                  <a:srgbClr val="002060"/>
                </a:solidFill>
                <a:latin typeface="UTM Spring" panose="02040603050506020204" pitchFamily="18" charset="0"/>
              </a:rPr>
              <a:t>nhấn</a:t>
            </a:r>
            <a:r>
              <a:rPr lang="en-US" sz="1200" b="0" dirty="0">
                <a:solidFill>
                  <a:srgbClr val="002060"/>
                </a:solidFill>
                <a:latin typeface="UTM Spring" panose="02040603050506020204" pitchFamily="18" charset="0"/>
              </a:rPr>
              <a:t> </a:t>
            </a:r>
            <a:r>
              <a:rPr lang="en-US" sz="1200" b="0" dirty="0" err="1">
                <a:solidFill>
                  <a:srgbClr val="002060"/>
                </a:solidFill>
                <a:latin typeface="UTM Spring" panose="02040603050506020204" pitchFamily="18" charset="0"/>
              </a:rPr>
              <a:t>vào</a:t>
            </a:r>
            <a:r>
              <a:rPr lang="en-US" sz="1200" b="0" dirty="0">
                <a:solidFill>
                  <a:srgbClr val="002060"/>
                </a:solidFill>
                <a:latin typeface="UTM Spring" panose="02040603050506020204" pitchFamily="18" charset="0"/>
              </a:rPr>
              <a:t> </a:t>
            </a:r>
            <a:r>
              <a:rPr lang="en-US" sz="1200" b="0" dirty="0" err="1">
                <a:solidFill>
                  <a:srgbClr val="002060"/>
                </a:solidFill>
                <a:latin typeface="UTM Spring" panose="02040603050506020204" pitchFamily="18" charset="0"/>
              </a:rPr>
              <a:t>Đây</a:t>
            </a:r>
            <a:r>
              <a:rPr lang="en-US" sz="1200" b="0" dirty="0">
                <a:solidFill>
                  <a:srgbClr val="002060"/>
                </a:solidFill>
                <a:latin typeface="UTM Spring" panose="02040603050506020204" pitchFamily="18" charset="0"/>
              </a:rPr>
              <a:t>  </a:t>
            </a:r>
            <a:r>
              <a:rPr lang="en-US" sz="1200" b="0" dirty="0" err="1">
                <a:solidFill>
                  <a:srgbClr val="002060"/>
                </a:solidFill>
                <a:latin typeface="UTM Spring" panose="02040603050506020204" pitchFamily="18" charset="0"/>
              </a:rPr>
              <a:t>nhé</a:t>
            </a:r>
            <a:endParaRPr lang="en-US" b="0" dirty="0"/>
          </a:p>
        </p:txBody>
      </p:sp>
      <p:sp>
        <p:nvSpPr>
          <p:cNvPr id="4" name="Slide Number Placeholder 3"/>
          <p:cNvSpPr>
            <a:spLocks noGrp="1"/>
          </p:cNvSpPr>
          <p:nvPr>
            <p:ph type="sldNum" sz="quarter" idx="5"/>
          </p:nvPr>
        </p:nvSpPr>
        <p:spPr/>
        <p:txBody>
          <a:bodyPr/>
          <a:lstStyle/>
          <a:p>
            <a:fld id="{F9DA4D72-A2EF-4C13-B66B-374644083D24}" type="slidenum">
              <a:rPr lang="en-US" smtClean="0"/>
              <a:pPr/>
              <a:t>29</a:t>
            </a:fld>
            <a:endParaRPr lang="en-US"/>
          </a:p>
        </p:txBody>
      </p:sp>
    </p:spTree>
    <p:extLst>
      <p:ext uri="{BB962C8B-B14F-4D97-AF65-F5344CB8AC3E}">
        <p14:creationId xmlns:p14="http://schemas.microsoft.com/office/powerpoint/2010/main" val="4449180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9DA4D72-A2EF-4C13-B66B-374644083D24}" type="slidenum">
              <a:rPr lang="en-US" smtClean="0"/>
              <a:pPr/>
              <a:t>3</a:t>
            </a:fld>
            <a:endParaRPr lang="en-US"/>
          </a:p>
        </p:txBody>
      </p:sp>
    </p:spTree>
    <p:extLst>
      <p:ext uri="{BB962C8B-B14F-4D97-AF65-F5344CB8AC3E}">
        <p14:creationId xmlns:p14="http://schemas.microsoft.com/office/powerpoint/2010/main" val="81181136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b="1" dirty="0"/>
              <a:t>Video </a:t>
            </a:r>
            <a:r>
              <a:rPr lang="en-US" b="1" dirty="0" err="1"/>
              <a:t>kết</a:t>
            </a:r>
            <a:r>
              <a:rPr lang="en-US" b="1" dirty="0"/>
              <a:t> </a:t>
            </a:r>
            <a:r>
              <a:rPr lang="en-US" b="1" dirty="0" err="1"/>
              <a:t>thúc</a:t>
            </a:r>
            <a:r>
              <a:rPr lang="en-US" b="1" dirty="0"/>
              <a:t>: </a:t>
            </a:r>
          </a:p>
          <a:p>
            <a:pPr marL="0" marR="0">
              <a:spcBef>
                <a:spcPts val="0"/>
              </a:spcBef>
              <a:spcAft>
                <a:spcPts val="0"/>
              </a:spcAft>
            </a:pPr>
            <a:r>
              <a:rPr lang="nl-NL" sz="1800" b="1" dirty="0">
                <a:effectLst/>
                <a:latin typeface="Times New Roman" panose="02020603050405020304" pitchFamily="18" charset="0"/>
                <a:ea typeface="Times New Roman" panose="02020603050405020304" pitchFamily="18" charset="0"/>
              </a:rPr>
              <a:t>Bằng sự quan sát rất tỉ mỉ, sử dụng nhiều giác quan, dùng từ ngữ miêu tả và các  biện pháp NT rất đặc sắc mà bài tập đọc hoa học trò đã để lại cho chúng ta một ấn tượng vô cùng tuyệt đẹp về hoa phượng – một loài hoa gắn liền với lứa tuổi học trò. Qua đó chúng ta đã học hỏi các hình ảnh hay trong miêu tả của tác giả để giúp cho các em có những cách viết sinh động và phong phú hơn về bài văn tả cây cối sau này.  </a:t>
            </a:r>
            <a:endParaRPr lang="en-US" sz="1800" b="1" dirty="0">
              <a:effectLst/>
              <a:latin typeface="Times New Roman" panose="02020603050405020304" pitchFamily="18" charset="0"/>
              <a:ea typeface="Times New Roman" panose="02020603050405020304" pitchFamily="18" charset="0"/>
            </a:endParaRPr>
          </a:p>
          <a:p>
            <a:pPr marL="0" indent="0">
              <a:buFontTx/>
              <a:buNone/>
            </a:pPr>
            <a:r>
              <a:rPr lang="nl-NL" sz="1800" b="1" dirty="0">
                <a:effectLst/>
                <a:latin typeface="Times New Roman" panose="02020603050405020304" pitchFamily="18" charset="0"/>
                <a:ea typeface="Times New Roman" panose="02020603050405020304" pitchFamily="18" charset="0"/>
              </a:rPr>
              <a:t>-Em hãy luyện tập tìm hiểu các bài tập đọc, bài thơ khác nói về hoa phượng và luyện đọc diễn cảm bài tập đọc. Sau bài học này thầy hi vọng các em sẽ có một tình yêu thương với cây cối và ý thức giữ gìn, bảo vệ cây xanh đặc biệt là ở trường học của mình.</a:t>
            </a:r>
          </a:p>
          <a:p>
            <a:pPr marL="171450" indent="-171450">
              <a:buFontTx/>
              <a:buChar char="-"/>
            </a:pPr>
            <a:r>
              <a:rPr lang="nl-NL" sz="1800" b="1" dirty="0">
                <a:effectLst/>
                <a:latin typeface="Times New Roman" panose="02020603050405020304" pitchFamily="18" charset="0"/>
              </a:rPr>
              <a:t>Tiết học đến đây là kết thúc rồi, xin chào và hẹn gặp lại các em trong những tiết học sau. </a:t>
            </a:r>
            <a:endParaRPr lang="en-US" b="1" dirty="0"/>
          </a:p>
        </p:txBody>
      </p:sp>
      <p:sp>
        <p:nvSpPr>
          <p:cNvPr id="4" name="Slide Number Placeholder 3"/>
          <p:cNvSpPr>
            <a:spLocks noGrp="1"/>
          </p:cNvSpPr>
          <p:nvPr>
            <p:ph type="sldNum" sz="quarter" idx="5"/>
          </p:nvPr>
        </p:nvSpPr>
        <p:spPr/>
        <p:txBody>
          <a:bodyPr/>
          <a:lstStyle/>
          <a:p>
            <a:fld id="{F9DA4D72-A2EF-4C13-B66B-374644083D24}" type="slidenum">
              <a:rPr lang="en-US" smtClean="0"/>
              <a:pPr/>
              <a:t>30</a:t>
            </a:fld>
            <a:endParaRPr lang="en-US"/>
          </a:p>
        </p:txBody>
      </p:sp>
    </p:spTree>
    <p:extLst>
      <p:ext uri="{BB962C8B-B14F-4D97-AF65-F5344CB8AC3E}">
        <p14:creationId xmlns:p14="http://schemas.microsoft.com/office/powerpoint/2010/main" val="561739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327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4104FA8E-6C40-4F24-8BDE-55713C54C878}" type="slidenum">
              <a:rPr lang="en-US" smtClean="0"/>
              <a:pPr eaLnBrk="1" hangingPunct="1"/>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Sau </a:t>
            </a:r>
            <a:r>
              <a:rPr lang="en-US" altLang="zh-CN" dirty="0" err="1"/>
              <a:t>bài</a:t>
            </a:r>
            <a:r>
              <a:rPr lang="en-US" altLang="zh-CN" dirty="0"/>
              <a:t> </a:t>
            </a:r>
            <a:r>
              <a:rPr lang="en-US" altLang="zh-CN" dirty="0" err="1"/>
              <a:t>học</a:t>
            </a:r>
            <a:r>
              <a:rPr lang="en-US" altLang="zh-CN" dirty="0"/>
              <a:t> </a:t>
            </a:r>
            <a:r>
              <a:rPr lang="en-US" altLang="zh-CN" dirty="0" err="1"/>
              <a:t>này</a:t>
            </a:r>
            <a:r>
              <a:rPr lang="en-US" altLang="zh-CN" dirty="0"/>
              <a:t> </a:t>
            </a:r>
            <a:r>
              <a:rPr lang="en-US" altLang="zh-CN" dirty="0" err="1"/>
              <a:t>em</a:t>
            </a:r>
            <a:r>
              <a:rPr lang="en-US" altLang="zh-CN" dirty="0"/>
              <a:t> </a:t>
            </a:r>
            <a:r>
              <a:rPr lang="en-US" altLang="zh-CN" dirty="0" err="1"/>
              <a:t>sẽ</a:t>
            </a:r>
            <a:r>
              <a:rPr lang="en-US" altLang="zh-CN" dirty="0"/>
              <a:t> </a:t>
            </a:r>
            <a:r>
              <a:rPr lang="en-US" altLang="zh-CN" dirty="0" err="1"/>
              <a:t>đạt</a:t>
            </a:r>
            <a:r>
              <a:rPr lang="en-US" altLang="zh-CN" dirty="0"/>
              <a:t> </a:t>
            </a:r>
            <a:r>
              <a:rPr lang="en-US" altLang="zh-CN" dirty="0" err="1"/>
              <a:t>được</a:t>
            </a:r>
            <a:r>
              <a:rPr lang="en-US" altLang="zh-CN" dirty="0"/>
              <a:t> </a:t>
            </a:r>
            <a:r>
              <a:rPr lang="en-US" altLang="zh-CN" dirty="0" err="1"/>
              <a:t>những</a:t>
            </a:r>
            <a:r>
              <a:rPr lang="en-US" altLang="zh-CN" dirty="0"/>
              <a:t> </a:t>
            </a:r>
            <a:r>
              <a:rPr lang="en-US" altLang="zh-CN" dirty="0" err="1"/>
              <a:t>mục</a:t>
            </a:r>
            <a:r>
              <a:rPr lang="en-US" altLang="zh-CN" dirty="0"/>
              <a:t> </a:t>
            </a:r>
            <a:r>
              <a:rPr lang="en-US" altLang="zh-CN" dirty="0" err="1"/>
              <a:t>tiêu</a:t>
            </a:r>
            <a:r>
              <a:rPr lang="en-US" altLang="zh-CN" dirty="0"/>
              <a:t> </a:t>
            </a:r>
            <a:r>
              <a:rPr lang="en-US" altLang="zh-CN" dirty="0" err="1"/>
              <a:t>sau</a:t>
            </a:r>
            <a:r>
              <a:rPr lang="en-US" altLang="zh-CN" dirty="0"/>
              <a:t> </a:t>
            </a:r>
            <a:r>
              <a:rPr lang="en-US" altLang="zh-CN" dirty="0" err="1"/>
              <a:t>đây</a:t>
            </a:r>
            <a:r>
              <a:rPr lang="en-US" altLang="zh-CN" dirty="0"/>
              <a:t>:</a:t>
            </a:r>
          </a:p>
          <a:p>
            <a:r>
              <a:rPr lang="en-US" altLang="zh-CN" dirty="0"/>
              <a:t>……………………</a:t>
            </a:r>
          </a:p>
          <a:p>
            <a:r>
              <a:rPr lang="en-US" altLang="zh-CN" dirty="0" err="1"/>
              <a:t>Nào</a:t>
            </a:r>
            <a:r>
              <a:rPr lang="en-US" altLang="zh-CN" dirty="0"/>
              <a:t> </a:t>
            </a:r>
            <a:r>
              <a:rPr lang="en-US" altLang="zh-CN" dirty="0" err="1"/>
              <a:t>mời</a:t>
            </a:r>
            <a:r>
              <a:rPr lang="en-US" altLang="zh-CN" dirty="0"/>
              <a:t> </a:t>
            </a:r>
            <a:r>
              <a:rPr lang="en-US" altLang="zh-CN" dirty="0" err="1"/>
              <a:t>các</a:t>
            </a:r>
            <a:r>
              <a:rPr lang="en-US" altLang="zh-CN" dirty="0"/>
              <a:t> </a:t>
            </a:r>
            <a:r>
              <a:rPr lang="en-US" altLang="zh-CN" dirty="0" err="1"/>
              <a:t>em</a:t>
            </a:r>
            <a:r>
              <a:rPr lang="en-US" altLang="zh-CN" dirty="0"/>
              <a:t> </a:t>
            </a:r>
            <a:r>
              <a:rPr lang="en-US" altLang="zh-CN" dirty="0" err="1"/>
              <a:t>cùng</a:t>
            </a:r>
            <a:r>
              <a:rPr lang="en-US" altLang="zh-CN" dirty="0"/>
              <a:t> </a:t>
            </a:r>
            <a:r>
              <a:rPr lang="en-US" altLang="zh-CN" dirty="0" err="1"/>
              <a:t>đi</a:t>
            </a:r>
            <a:r>
              <a:rPr lang="en-US" altLang="zh-CN" dirty="0"/>
              <a:t> </a:t>
            </a:r>
            <a:r>
              <a:rPr lang="en-US" altLang="zh-CN" dirty="0" err="1"/>
              <a:t>vào</a:t>
            </a:r>
            <a:r>
              <a:rPr lang="en-US" altLang="zh-CN" dirty="0"/>
              <a:t> </a:t>
            </a:r>
            <a:r>
              <a:rPr lang="en-US" altLang="zh-CN" dirty="0" err="1"/>
              <a:t>bài</a:t>
            </a:r>
            <a:r>
              <a:rPr lang="en-US" altLang="zh-CN" dirty="0"/>
              <a:t> </a:t>
            </a:r>
            <a:r>
              <a:rPr lang="en-US" altLang="zh-CN" dirty="0" err="1"/>
              <a:t>học</a:t>
            </a:r>
            <a:r>
              <a:rPr lang="en-US" altLang="zh-CN" dirty="0"/>
              <a:t> </a:t>
            </a:r>
            <a:r>
              <a:rPr lang="en-US" altLang="zh-CN" dirty="0" err="1"/>
              <a:t>nhé</a:t>
            </a:r>
            <a:r>
              <a:rPr lang="en-US" altLang="zh-CN" dirty="0"/>
              <a:t>!</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581D93-A355-4DAC-A5A6-C62626542EC5}"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548194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Gv</a:t>
            </a:r>
            <a:r>
              <a:rPr lang="en-US" altLang="zh-CN" dirty="0"/>
              <a:t> </a:t>
            </a:r>
            <a:r>
              <a:rPr lang="en-US" altLang="zh-CN" dirty="0" err="1"/>
              <a:t>đọc</a:t>
            </a:r>
            <a:r>
              <a:rPr lang="en-US" altLang="zh-CN" dirty="0"/>
              <a:t> </a:t>
            </a:r>
            <a:r>
              <a:rPr lang="en-US" altLang="zh-CN" dirty="0" err="1"/>
              <a:t>diễn</a:t>
            </a:r>
            <a:r>
              <a:rPr lang="en-US" altLang="zh-CN" dirty="0"/>
              <a:t> </a:t>
            </a:r>
            <a:r>
              <a:rPr lang="en-US" altLang="zh-CN" dirty="0" err="1"/>
              <a:t>cảm</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56156D-592E-4B4D-8772-D689FB057AF4}"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1779941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Gv</a:t>
            </a:r>
            <a:r>
              <a:rPr lang="en-US" altLang="zh-CN" dirty="0"/>
              <a:t> </a:t>
            </a:r>
            <a:r>
              <a:rPr lang="en-US" altLang="zh-CN" dirty="0" err="1"/>
              <a:t>đọc</a:t>
            </a:r>
            <a:r>
              <a:rPr lang="en-US" altLang="zh-CN" dirty="0"/>
              <a:t> </a:t>
            </a:r>
            <a:r>
              <a:rPr lang="en-US" altLang="zh-CN" dirty="0" err="1"/>
              <a:t>diễn</a:t>
            </a:r>
            <a:r>
              <a:rPr lang="en-US" altLang="zh-CN" dirty="0"/>
              <a:t> </a:t>
            </a:r>
            <a:r>
              <a:rPr lang="en-US" altLang="zh-CN" dirty="0" err="1"/>
              <a:t>cảm</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56156D-592E-4B4D-8772-D689FB057AF4}"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843724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Vậy</a:t>
            </a:r>
            <a:r>
              <a:rPr lang="en-US" altLang="zh-CN" dirty="0"/>
              <a:t> </a:t>
            </a:r>
            <a:r>
              <a:rPr lang="en-US" altLang="zh-CN" dirty="0" err="1"/>
              <a:t>bài</a:t>
            </a:r>
            <a:r>
              <a:rPr lang="en-US" altLang="zh-CN" dirty="0"/>
              <a:t> </a:t>
            </a:r>
            <a:r>
              <a:rPr lang="en-US" altLang="zh-CN" dirty="0" err="1"/>
              <a:t>tập</a:t>
            </a:r>
            <a:r>
              <a:rPr lang="en-US" altLang="zh-CN" dirty="0"/>
              <a:t> </a:t>
            </a:r>
            <a:r>
              <a:rPr lang="en-US" altLang="zh-CN" dirty="0" err="1"/>
              <a:t>đọc</a:t>
            </a:r>
            <a:r>
              <a:rPr lang="en-US" altLang="zh-CN" dirty="0"/>
              <a:t> </a:t>
            </a:r>
            <a:r>
              <a:rPr lang="en-US" altLang="zh-CN" dirty="0" err="1"/>
              <a:t>được</a:t>
            </a:r>
            <a:r>
              <a:rPr lang="en-US" altLang="zh-CN" dirty="0"/>
              <a:t> chia ra </a:t>
            </a:r>
            <a:r>
              <a:rPr lang="en-US" altLang="zh-CN" dirty="0" err="1"/>
              <a:t>làm</a:t>
            </a:r>
            <a:r>
              <a:rPr lang="en-US" altLang="zh-CN" dirty="0"/>
              <a:t> 3 </a:t>
            </a:r>
            <a:r>
              <a:rPr lang="en-US" altLang="zh-CN" dirty="0" err="1"/>
              <a:t>đoạn</a:t>
            </a:r>
            <a:r>
              <a:rPr lang="en-US" altLang="zh-CN" dirty="0"/>
              <a:t>: ……..</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2438691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Bây</a:t>
            </a:r>
            <a:r>
              <a:rPr lang="en-US" altLang="zh-CN" dirty="0"/>
              <a:t> </a:t>
            </a:r>
            <a:r>
              <a:rPr lang="en-US" altLang="zh-CN" dirty="0" err="1"/>
              <a:t>giờ</a:t>
            </a:r>
            <a:r>
              <a:rPr lang="en-US" altLang="zh-CN" dirty="0"/>
              <a:t>, </a:t>
            </a:r>
            <a:r>
              <a:rPr lang="en-US" altLang="zh-CN" dirty="0" err="1"/>
              <a:t>thầy</a:t>
            </a:r>
            <a:r>
              <a:rPr lang="en-US" altLang="zh-CN" dirty="0"/>
              <a:t> </a:t>
            </a:r>
            <a:r>
              <a:rPr lang="en-US" altLang="zh-CN" dirty="0" err="1"/>
              <a:t>mời</a:t>
            </a:r>
            <a:r>
              <a:rPr lang="en-US" altLang="zh-CN" dirty="0"/>
              <a:t> </a:t>
            </a:r>
            <a:r>
              <a:rPr lang="en-US" altLang="zh-CN" dirty="0" err="1"/>
              <a:t>các</a:t>
            </a:r>
            <a:r>
              <a:rPr lang="en-US" altLang="zh-CN" dirty="0"/>
              <a:t> </a:t>
            </a:r>
            <a:r>
              <a:rPr lang="en-US" altLang="zh-CN" dirty="0" err="1"/>
              <a:t>em</a:t>
            </a:r>
            <a:r>
              <a:rPr lang="en-US" altLang="zh-CN" dirty="0"/>
              <a:t> </a:t>
            </a:r>
            <a:r>
              <a:rPr lang="en-US" altLang="zh-CN" dirty="0" err="1"/>
              <a:t>cùng</a:t>
            </a:r>
            <a:r>
              <a:rPr lang="en-US" altLang="zh-CN" dirty="0"/>
              <a:t> </a:t>
            </a:r>
            <a:r>
              <a:rPr lang="en-US" altLang="zh-CN" dirty="0" err="1"/>
              <a:t>bước</a:t>
            </a:r>
            <a:r>
              <a:rPr lang="en-US" altLang="zh-CN" dirty="0"/>
              <a:t> sang </a:t>
            </a:r>
            <a:r>
              <a:rPr lang="en-US" altLang="zh-CN" dirty="0" err="1"/>
              <a:t>phần</a:t>
            </a:r>
            <a:r>
              <a:rPr lang="en-US" altLang="zh-CN" dirty="0"/>
              <a:t> </a:t>
            </a:r>
            <a:r>
              <a:rPr lang="en-US" altLang="zh-CN" dirty="0" err="1"/>
              <a:t>luyện</a:t>
            </a:r>
            <a:r>
              <a:rPr lang="en-US" altLang="zh-CN" dirty="0"/>
              <a:t> </a:t>
            </a:r>
            <a:r>
              <a:rPr lang="en-US" altLang="zh-CN" dirty="0" err="1"/>
              <a:t>đọc</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106479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NULL"/><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NULL"/><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NULL"/><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NULL"/><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9"/>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2"/>
            <a:ext cx="8534400" cy="1752600"/>
          </a:xfrm>
        </p:spPr>
        <p:txBody>
          <a:bodyPr/>
          <a:lstStyle>
            <a:lvl1pPr marL="0" indent="0" algn="ctr">
              <a:buNone/>
              <a:defRPr>
                <a:solidFill>
                  <a:schemeClr val="tx1">
                    <a:tint val="75000"/>
                  </a:schemeClr>
                </a:solidFill>
              </a:defRPr>
            </a:lvl1pPr>
            <a:lvl2pPr marL="342879" indent="0" algn="ctr">
              <a:buNone/>
              <a:defRPr>
                <a:solidFill>
                  <a:schemeClr val="tx1">
                    <a:tint val="75000"/>
                  </a:schemeClr>
                </a:solidFill>
              </a:defRPr>
            </a:lvl2pPr>
            <a:lvl3pPr marL="685759" indent="0" algn="ctr">
              <a:buNone/>
              <a:defRPr>
                <a:solidFill>
                  <a:schemeClr val="tx1">
                    <a:tint val="75000"/>
                  </a:schemeClr>
                </a:solidFill>
              </a:defRPr>
            </a:lvl3pPr>
            <a:lvl4pPr marL="1028638" indent="0" algn="ctr">
              <a:buNone/>
              <a:defRPr>
                <a:solidFill>
                  <a:schemeClr val="tx1">
                    <a:tint val="75000"/>
                  </a:schemeClr>
                </a:solidFill>
              </a:defRPr>
            </a:lvl4pPr>
            <a:lvl5pPr marL="1371518" indent="0" algn="ctr">
              <a:buNone/>
              <a:defRPr>
                <a:solidFill>
                  <a:schemeClr val="tx1">
                    <a:tint val="75000"/>
                  </a:schemeClr>
                </a:solidFill>
              </a:defRPr>
            </a:lvl5pPr>
            <a:lvl6pPr marL="1714397" indent="0" algn="ctr">
              <a:buNone/>
              <a:defRPr>
                <a:solidFill>
                  <a:schemeClr val="tx1">
                    <a:tint val="75000"/>
                  </a:schemeClr>
                </a:solidFill>
              </a:defRPr>
            </a:lvl6pPr>
            <a:lvl7pPr marL="2057276" indent="0" algn="ctr">
              <a:buNone/>
              <a:defRPr>
                <a:solidFill>
                  <a:schemeClr val="tx1">
                    <a:tint val="75000"/>
                  </a:schemeClr>
                </a:solidFill>
              </a:defRPr>
            </a:lvl7pPr>
            <a:lvl8pPr marL="2400155" indent="0" algn="ctr">
              <a:buNone/>
              <a:defRPr>
                <a:solidFill>
                  <a:schemeClr val="tx1">
                    <a:tint val="75000"/>
                  </a:schemeClr>
                </a:solidFill>
              </a:defRPr>
            </a:lvl8pPr>
            <a:lvl9pPr marL="2743035"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304800" y="6396636"/>
            <a:ext cx="1010653" cy="288750"/>
          </a:xfrm>
          <a:prstGeom prst="rect">
            <a:avLst/>
          </a:prstGeom>
        </p:spPr>
        <p:txBody>
          <a:bodyPr/>
          <a:lstStyle/>
          <a:p>
            <a:fld id="{331B4404-7338-40F0-80F8-6AB49DDA74D9}" type="datetimeFigureOut">
              <a:rPr lang="en-US" smtClean="0"/>
              <a:pPr/>
              <a:t>7/23/2023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AFBD2F-A3D0-40D3-9FF2-A56FBF61FA2F}" type="slidenum">
              <a:rPr lang="en-US" smtClean="0"/>
              <a:pPr/>
              <a:t>‹#›</a:t>
            </a:fld>
            <a:endParaRPr lang="en-US"/>
          </a:p>
        </p:txBody>
      </p:sp>
    </p:spTree>
    <p:extLst>
      <p:ext uri="{BB962C8B-B14F-4D97-AF65-F5344CB8AC3E}">
        <p14:creationId xmlns:p14="http://schemas.microsoft.com/office/powerpoint/2010/main" val="34667986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04800" y="6396636"/>
            <a:ext cx="1010653" cy="288750"/>
          </a:xfrm>
          <a:prstGeom prst="rect">
            <a:avLst/>
          </a:prstGeom>
        </p:spPr>
        <p:txBody>
          <a:bodyPr/>
          <a:lstStyle/>
          <a:p>
            <a:fld id="{331B4404-7338-40F0-80F8-6AB49DDA74D9}" type="datetimeFigureOut">
              <a:rPr lang="en-US" smtClean="0"/>
              <a:pPr/>
              <a:t>7/23/2023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AFBD2F-A3D0-40D3-9FF2-A56FBF61FA2F}" type="slidenum">
              <a:rPr lang="en-US" smtClean="0"/>
              <a:pPr/>
              <a:t>‹#›</a:t>
            </a:fld>
            <a:endParaRPr lang="en-US"/>
          </a:p>
        </p:txBody>
      </p:sp>
    </p:spTree>
    <p:extLst>
      <p:ext uri="{BB962C8B-B14F-4D97-AF65-F5344CB8AC3E}">
        <p14:creationId xmlns:p14="http://schemas.microsoft.com/office/powerpoint/2010/main" val="36518093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5"/>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3" y="274645"/>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04800" y="6396636"/>
            <a:ext cx="1010653" cy="288750"/>
          </a:xfrm>
          <a:prstGeom prst="rect">
            <a:avLst/>
          </a:prstGeom>
        </p:spPr>
        <p:txBody>
          <a:bodyPr/>
          <a:lstStyle/>
          <a:p>
            <a:fld id="{331B4404-7338-40F0-80F8-6AB49DDA74D9}" type="datetimeFigureOut">
              <a:rPr lang="en-US" smtClean="0"/>
              <a:pPr/>
              <a:t>7/23/2023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AFBD2F-A3D0-40D3-9FF2-A56FBF61FA2F}" type="slidenum">
              <a:rPr lang="en-US" smtClean="0"/>
              <a:pPr/>
              <a:t>‹#›</a:t>
            </a:fld>
            <a:endParaRPr lang="en-US"/>
          </a:p>
        </p:txBody>
      </p:sp>
    </p:spTree>
    <p:extLst>
      <p:ext uri="{BB962C8B-B14F-4D97-AF65-F5344CB8AC3E}">
        <p14:creationId xmlns:p14="http://schemas.microsoft.com/office/powerpoint/2010/main" val="30821332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grpSp>
        <p:nvGrpSpPr>
          <p:cNvPr id="3" name="组合 2" hidden="1"/>
          <p:cNvGrpSpPr>
            <a:grpSpLocks noChangeAspect="1"/>
          </p:cNvGrpSpPr>
          <p:nvPr userDrawn="1"/>
        </p:nvGrpSpPr>
        <p:grpSpPr>
          <a:xfrm>
            <a:off x="1090268" y="365400"/>
            <a:ext cx="708133" cy="720000"/>
            <a:chOff x="988669" y="328389"/>
            <a:chExt cx="796511" cy="809858"/>
          </a:xfrm>
        </p:grpSpPr>
        <p:pic>
          <p:nvPicPr>
            <p:cNvPr id="83"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88669" y="328389"/>
              <a:ext cx="796511" cy="68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16" name="椭圆 715"/>
            <p:cNvSpPr>
              <a:spLocks noChangeAspect="1"/>
            </p:cNvSpPr>
            <p:nvPr userDrawn="1"/>
          </p:nvSpPr>
          <p:spPr>
            <a:xfrm>
              <a:off x="1164042" y="958247"/>
              <a:ext cx="445765" cy="180000"/>
            </a:xfrm>
            <a:prstGeom prst="ellipse">
              <a:avLst/>
            </a:prstGeom>
            <a:gradFill flip="none" rotWithShape="1">
              <a:gsLst>
                <a:gs pos="23000">
                  <a:schemeClr val="bg1">
                    <a:lumMod val="65000"/>
                    <a:alpha val="43000"/>
                  </a:schemeClr>
                </a:gs>
                <a:gs pos="100000">
                  <a:schemeClr val="bg1">
                    <a:lumMod val="95000"/>
                    <a:alpha val="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solidFill>
                  <a:prstClr val="white"/>
                </a:solidFill>
              </a:endParaRPr>
            </a:p>
          </p:txBody>
        </p:sp>
      </p:grpSp>
      <p:sp>
        <p:nvSpPr>
          <p:cNvPr id="28" name="文本框 27" hidden="1"/>
          <p:cNvSpPr txBox="1"/>
          <p:nvPr/>
        </p:nvSpPr>
        <p:spPr>
          <a:xfrm>
            <a:off x="7847436" y="6465810"/>
            <a:ext cx="1293944" cy="369332"/>
          </a:xfrm>
          <a:prstGeom prst="rect">
            <a:avLst/>
          </a:prstGeom>
          <a:noFill/>
        </p:spPr>
        <p:txBody>
          <a:bodyPr wrap="none" rtlCol="0">
            <a:spAutoFit/>
          </a:bodyPr>
          <a:lstStyle>
            <a:defPPr>
              <a:defRPr lang="zh-CN"/>
            </a:defPPr>
            <a:lvl1pPr>
              <a:defRPr>
                <a:solidFill>
                  <a:schemeClr val="accent1"/>
                </a:solidFill>
              </a:defRPr>
            </a:lvl1pPr>
          </a:lstStyle>
          <a:p>
            <a:r>
              <a:rPr lang="en-US" altLang="zh-CN" dirty="0">
                <a:solidFill>
                  <a:schemeClr val="accent4"/>
                </a:solidFill>
                <a:latin typeface="Bodoni MT" panose="02070803080606020203" pitchFamily="18" charset="0"/>
                <a:ea typeface="方正正中黑简体" panose="02000000000000000000" pitchFamily="2" charset="-122"/>
              </a:rPr>
              <a:t>@</a:t>
            </a:r>
            <a:r>
              <a:rPr lang="zh-CN" altLang="en-US" dirty="0">
                <a:solidFill>
                  <a:schemeClr val="accent4"/>
                </a:solidFill>
                <a:latin typeface="方正行楷简体" panose="03000509000000000000" pitchFamily="65" charset="-122"/>
                <a:ea typeface="方正行楷简体" panose="03000509000000000000" pitchFamily="65" charset="-122"/>
              </a:rPr>
              <a:t>雪原</a:t>
            </a:r>
            <a:r>
              <a:rPr lang="en-US" altLang="zh-CN" dirty="0">
                <a:solidFill>
                  <a:schemeClr val="accent4"/>
                </a:solidFill>
                <a:latin typeface="方正行楷简体" panose="03000509000000000000" pitchFamily="65" charset="-122"/>
                <a:ea typeface="方正行楷简体" panose="03000509000000000000" pitchFamily="65" charset="-122"/>
              </a:rPr>
              <a:t>PPT</a:t>
            </a:r>
            <a:endParaRPr lang="zh-CN" altLang="en-US" dirty="0">
              <a:solidFill>
                <a:schemeClr val="accent4"/>
              </a:solidFill>
              <a:latin typeface="方正行楷简体" panose="03000509000000000000" pitchFamily="65" charset="-122"/>
              <a:ea typeface="方正行楷简体" panose="03000509000000000000" pitchFamily="65" charset="-122"/>
            </a:endParaRPr>
          </a:p>
        </p:txBody>
      </p:sp>
      <p:sp>
        <p:nvSpPr>
          <p:cNvPr id="31" name="文本框 30" hidden="1"/>
          <p:cNvSpPr txBox="1"/>
          <p:nvPr/>
        </p:nvSpPr>
        <p:spPr>
          <a:xfrm>
            <a:off x="10147959" y="6465810"/>
            <a:ext cx="1484702" cy="369332"/>
          </a:xfrm>
          <a:prstGeom prst="rect">
            <a:avLst/>
          </a:prstGeom>
          <a:noFill/>
        </p:spPr>
        <p:txBody>
          <a:bodyPr wrap="none" rtlCol="0">
            <a:spAutoFit/>
          </a:bodyPr>
          <a:lstStyle>
            <a:defPPr>
              <a:defRPr lang="zh-CN"/>
            </a:defPPr>
            <a:lvl1pPr>
              <a:defRPr>
                <a:solidFill>
                  <a:schemeClr val="accent1"/>
                </a:solidFill>
              </a:defRPr>
            </a:lvl1pPr>
          </a:lstStyle>
          <a:p>
            <a:r>
              <a:rPr lang="en-US" altLang="zh-CN" sz="1800" kern="1200" dirty="0">
                <a:solidFill>
                  <a:schemeClr val="accent4"/>
                </a:solidFill>
                <a:latin typeface="Bodoni MT" panose="02070803080606020203" pitchFamily="18" charset="0"/>
                <a:ea typeface="方正正中黑简体" panose="02000000000000000000" pitchFamily="2" charset="-122"/>
                <a:cs typeface="+mn-cs"/>
              </a:rPr>
              <a:t>xyppt.yanj.cn</a:t>
            </a:r>
            <a:endParaRPr lang="zh-CN" altLang="en-US" sz="1800" kern="1200" dirty="0">
              <a:solidFill>
                <a:schemeClr val="accent4"/>
              </a:solidFill>
              <a:latin typeface="Bodoni MT" panose="02070803080606020203" pitchFamily="18" charset="0"/>
              <a:ea typeface="方正正中黑简体" panose="02000000000000000000" pitchFamily="2" charset="-122"/>
              <a:cs typeface="+mn-cs"/>
            </a:endParaRPr>
          </a:p>
        </p:txBody>
      </p:sp>
      <p:grpSp>
        <p:nvGrpSpPr>
          <p:cNvPr id="32" name="组合 31" hidden="1"/>
          <p:cNvGrpSpPr>
            <a:grpSpLocks noChangeAspect="1"/>
          </p:cNvGrpSpPr>
          <p:nvPr/>
        </p:nvGrpSpPr>
        <p:grpSpPr>
          <a:xfrm>
            <a:off x="9591189" y="6578476"/>
            <a:ext cx="461015" cy="144000"/>
            <a:chOff x="9167649" y="4366337"/>
            <a:chExt cx="654429" cy="216000"/>
          </a:xfrm>
        </p:grpSpPr>
        <p:sp>
          <p:nvSpPr>
            <p:cNvPr id="33" name="Freeform 5"/>
            <p:cNvSpPr/>
            <p:nvPr/>
          </p:nvSpPr>
          <p:spPr bwMode="auto">
            <a:xfrm>
              <a:off x="9681342" y="4366337"/>
              <a:ext cx="68103" cy="19729"/>
            </a:xfrm>
            <a:custGeom>
              <a:avLst/>
              <a:gdLst>
                <a:gd name="T0" fmla="*/ 88 w 197"/>
                <a:gd name="T1" fmla="*/ 0 h 57"/>
                <a:gd name="T2" fmla="*/ 122 w 197"/>
                <a:gd name="T3" fmla="*/ 0 h 57"/>
                <a:gd name="T4" fmla="*/ 121 w 197"/>
                <a:gd name="T5" fmla="*/ 10 h 57"/>
                <a:gd name="T6" fmla="*/ 197 w 197"/>
                <a:gd name="T7" fmla="*/ 10 h 57"/>
                <a:gd name="T8" fmla="*/ 191 w 197"/>
                <a:gd name="T9" fmla="*/ 57 h 57"/>
                <a:gd name="T10" fmla="*/ 167 w 197"/>
                <a:gd name="T11" fmla="*/ 57 h 57"/>
                <a:gd name="T12" fmla="*/ 171 w 197"/>
                <a:gd name="T13" fmla="*/ 30 h 57"/>
                <a:gd name="T14" fmla="*/ 27 w 197"/>
                <a:gd name="T15" fmla="*/ 30 h 57"/>
                <a:gd name="T16" fmla="*/ 23 w 197"/>
                <a:gd name="T17" fmla="*/ 57 h 57"/>
                <a:gd name="T18" fmla="*/ 0 w 197"/>
                <a:gd name="T19" fmla="*/ 57 h 57"/>
                <a:gd name="T20" fmla="*/ 6 w 197"/>
                <a:gd name="T21" fmla="*/ 10 h 57"/>
                <a:gd name="T22" fmla="*/ 86 w 197"/>
                <a:gd name="T23" fmla="*/ 10 h 57"/>
                <a:gd name="T24" fmla="*/ 88 w 197"/>
                <a:gd name="T25"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7" h="57">
                  <a:moveTo>
                    <a:pt x="88" y="0"/>
                  </a:moveTo>
                  <a:cubicBezTo>
                    <a:pt x="101" y="0"/>
                    <a:pt x="122" y="0"/>
                    <a:pt x="122" y="0"/>
                  </a:cubicBezTo>
                  <a:cubicBezTo>
                    <a:pt x="121" y="10"/>
                    <a:pt x="121" y="10"/>
                    <a:pt x="121" y="10"/>
                  </a:cubicBezTo>
                  <a:cubicBezTo>
                    <a:pt x="197" y="10"/>
                    <a:pt x="197" y="10"/>
                    <a:pt x="197" y="10"/>
                  </a:cubicBezTo>
                  <a:cubicBezTo>
                    <a:pt x="191" y="57"/>
                    <a:pt x="191" y="57"/>
                    <a:pt x="191" y="57"/>
                  </a:cubicBezTo>
                  <a:cubicBezTo>
                    <a:pt x="167" y="57"/>
                    <a:pt x="167" y="57"/>
                    <a:pt x="167" y="57"/>
                  </a:cubicBezTo>
                  <a:cubicBezTo>
                    <a:pt x="171" y="30"/>
                    <a:pt x="171" y="30"/>
                    <a:pt x="171" y="30"/>
                  </a:cubicBezTo>
                  <a:cubicBezTo>
                    <a:pt x="27" y="30"/>
                    <a:pt x="27" y="30"/>
                    <a:pt x="27" y="30"/>
                  </a:cubicBezTo>
                  <a:cubicBezTo>
                    <a:pt x="23" y="57"/>
                    <a:pt x="23" y="57"/>
                    <a:pt x="23" y="57"/>
                  </a:cubicBezTo>
                  <a:cubicBezTo>
                    <a:pt x="0" y="57"/>
                    <a:pt x="0" y="57"/>
                    <a:pt x="0" y="57"/>
                  </a:cubicBezTo>
                  <a:cubicBezTo>
                    <a:pt x="6" y="10"/>
                    <a:pt x="6" y="10"/>
                    <a:pt x="6" y="10"/>
                  </a:cubicBezTo>
                  <a:cubicBezTo>
                    <a:pt x="86" y="10"/>
                    <a:pt x="86" y="10"/>
                    <a:pt x="86" y="10"/>
                  </a:cubicBezTo>
                  <a:lnTo>
                    <a:pt x="88" y="0"/>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34" name="Freeform 6"/>
            <p:cNvSpPr>
              <a:spLocks noEditPoints="1"/>
            </p:cNvSpPr>
            <p:nvPr/>
          </p:nvSpPr>
          <p:spPr bwMode="auto">
            <a:xfrm>
              <a:off x="9679588" y="4383290"/>
              <a:ext cx="62695" cy="48958"/>
            </a:xfrm>
            <a:custGeom>
              <a:avLst/>
              <a:gdLst>
                <a:gd name="T0" fmla="*/ 393 w 429"/>
                <a:gd name="T1" fmla="*/ 335 h 335"/>
                <a:gd name="T2" fmla="*/ 429 w 429"/>
                <a:gd name="T3" fmla="*/ 90 h 335"/>
                <a:gd name="T4" fmla="*/ 261 w 429"/>
                <a:gd name="T5" fmla="*/ 90 h 335"/>
                <a:gd name="T6" fmla="*/ 265 w 429"/>
                <a:gd name="T7" fmla="*/ 45 h 335"/>
                <a:gd name="T8" fmla="*/ 372 w 429"/>
                <a:gd name="T9" fmla="*/ 45 h 335"/>
                <a:gd name="T10" fmla="*/ 377 w 429"/>
                <a:gd name="T11" fmla="*/ 0 h 335"/>
                <a:gd name="T12" fmla="*/ 109 w 429"/>
                <a:gd name="T13" fmla="*/ 0 h 335"/>
                <a:gd name="T14" fmla="*/ 102 w 429"/>
                <a:gd name="T15" fmla="*/ 45 h 335"/>
                <a:gd name="T16" fmla="*/ 211 w 429"/>
                <a:gd name="T17" fmla="*/ 45 h 335"/>
                <a:gd name="T18" fmla="*/ 206 w 429"/>
                <a:gd name="T19" fmla="*/ 90 h 335"/>
                <a:gd name="T20" fmla="*/ 36 w 429"/>
                <a:gd name="T21" fmla="*/ 90 h 335"/>
                <a:gd name="T22" fmla="*/ 0 w 429"/>
                <a:gd name="T23" fmla="*/ 335 h 335"/>
                <a:gd name="T24" fmla="*/ 393 w 429"/>
                <a:gd name="T25" fmla="*/ 335 h 335"/>
                <a:gd name="T26" fmla="*/ 178 w 429"/>
                <a:gd name="T27" fmla="*/ 287 h 335"/>
                <a:gd name="T28" fmla="*/ 62 w 429"/>
                <a:gd name="T29" fmla="*/ 287 h 335"/>
                <a:gd name="T30" fmla="*/ 71 w 429"/>
                <a:gd name="T31" fmla="*/ 235 h 335"/>
                <a:gd name="T32" fmla="*/ 185 w 429"/>
                <a:gd name="T33" fmla="*/ 235 h 335"/>
                <a:gd name="T34" fmla="*/ 178 w 429"/>
                <a:gd name="T35" fmla="*/ 287 h 335"/>
                <a:gd name="T36" fmla="*/ 190 w 429"/>
                <a:gd name="T37" fmla="*/ 190 h 335"/>
                <a:gd name="T38" fmla="*/ 76 w 429"/>
                <a:gd name="T39" fmla="*/ 190 h 335"/>
                <a:gd name="T40" fmla="*/ 83 w 429"/>
                <a:gd name="T41" fmla="*/ 135 h 335"/>
                <a:gd name="T42" fmla="*/ 199 w 429"/>
                <a:gd name="T43" fmla="*/ 135 h 335"/>
                <a:gd name="T44" fmla="*/ 190 w 429"/>
                <a:gd name="T45" fmla="*/ 190 h 335"/>
                <a:gd name="T46" fmla="*/ 254 w 429"/>
                <a:gd name="T47" fmla="*/ 135 h 335"/>
                <a:gd name="T48" fmla="*/ 365 w 429"/>
                <a:gd name="T49" fmla="*/ 135 h 335"/>
                <a:gd name="T50" fmla="*/ 358 w 429"/>
                <a:gd name="T51" fmla="*/ 190 h 335"/>
                <a:gd name="T52" fmla="*/ 246 w 429"/>
                <a:gd name="T53" fmla="*/ 190 h 335"/>
                <a:gd name="T54" fmla="*/ 254 w 429"/>
                <a:gd name="T55" fmla="*/ 135 h 335"/>
                <a:gd name="T56" fmla="*/ 232 w 429"/>
                <a:gd name="T57" fmla="*/ 287 h 335"/>
                <a:gd name="T58" fmla="*/ 239 w 429"/>
                <a:gd name="T59" fmla="*/ 235 h 335"/>
                <a:gd name="T60" fmla="*/ 351 w 429"/>
                <a:gd name="T61" fmla="*/ 235 h 335"/>
                <a:gd name="T62" fmla="*/ 343 w 429"/>
                <a:gd name="T63" fmla="*/ 287 h 335"/>
                <a:gd name="T64" fmla="*/ 232 w 429"/>
                <a:gd name="T65" fmla="*/ 287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29" h="335">
                  <a:moveTo>
                    <a:pt x="393" y="335"/>
                  </a:moveTo>
                  <a:lnTo>
                    <a:pt x="429" y="90"/>
                  </a:lnTo>
                  <a:lnTo>
                    <a:pt x="261" y="90"/>
                  </a:lnTo>
                  <a:lnTo>
                    <a:pt x="265" y="45"/>
                  </a:lnTo>
                  <a:lnTo>
                    <a:pt x="372" y="45"/>
                  </a:lnTo>
                  <a:lnTo>
                    <a:pt x="377" y="0"/>
                  </a:lnTo>
                  <a:lnTo>
                    <a:pt x="109" y="0"/>
                  </a:lnTo>
                  <a:lnTo>
                    <a:pt x="102" y="45"/>
                  </a:lnTo>
                  <a:lnTo>
                    <a:pt x="211" y="45"/>
                  </a:lnTo>
                  <a:lnTo>
                    <a:pt x="206" y="90"/>
                  </a:lnTo>
                  <a:lnTo>
                    <a:pt x="36" y="90"/>
                  </a:lnTo>
                  <a:lnTo>
                    <a:pt x="0" y="335"/>
                  </a:lnTo>
                  <a:lnTo>
                    <a:pt x="393" y="335"/>
                  </a:lnTo>
                  <a:close/>
                  <a:moveTo>
                    <a:pt x="178" y="287"/>
                  </a:moveTo>
                  <a:lnTo>
                    <a:pt x="62" y="287"/>
                  </a:lnTo>
                  <a:lnTo>
                    <a:pt x="71" y="235"/>
                  </a:lnTo>
                  <a:lnTo>
                    <a:pt x="185" y="235"/>
                  </a:lnTo>
                  <a:lnTo>
                    <a:pt x="178" y="287"/>
                  </a:lnTo>
                  <a:close/>
                  <a:moveTo>
                    <a:pt x="190" y="190"/>
                  </a:moveTo>
                  <a:lnTo>
                    <a:pt x="76" y="190"/>
                  </a:lnTo>
                  <a:lnTo>
                    <a:pt x="83" y="135"/>
                  </a:lnTo>
                  <a:lnTo>
                    <a:pt x="199" y="135"/>
                  </a:lnTo>
                  <a:lnTo>
                    <a:pt x="190" y="190"/>
                  </a:lnTo>
                  <a:close/>
                  <a:moveTo>
                    <a:pt x="254" y="135"/>
                  </a:moveTo>
                  <a:lnTo>
                    <a:pt x="365" y="135"/>
                  </a:lnTo>
                  <a:lnTo>
                    <a:pt x="358" y="190"/>
                  </a:lnTo>
                  <a:lnTo>
                    <a:pt x="246" y="190"/>
                  </a:lnTo>
                  <a:lnTo>
                    <a:pt x="254" y="135"/>
                  </a:lnTo>
                  <a:close/>
                  <a:moveTo>
                    <a:pt x="232" y="287"/>
                  </a:moveTo>
                  <a:lnTo>
                    <a:pt x="239" y="235"/>
                  </a:lnTo>
                  <a:lnTo>
                    <a:pt x="351" y="235"/>
                  </a:lnTo>
                  <a:lnTo>
                    <a:pt x="343" y="287"/>
                  </a:lnTo>
                  <a:lnTo>
                    <a:pt x="232" y="287"/>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35" name="Freeform 7"/>
            <p:cNvSpPr/>
            <p:nvPr/>
          </p:nvSpPr>
          <p:spPr bwMode="auto">
            <a:xfrm>
              <a:off x="9677542" y="4435024"/>
              <a:ext cx="20022" cy="12130"/>
            </a:xfrm>
            <a:custGeom>
              <a:avLst/>
              <a:gdLst>
                <a:gd name="T0" fmla="*/ 81 w 137"/>
                <a:gd name="T1" fmla="*/ 0 h 83"/>
                <a:gd name="T2" fmla="*/ 52 w 137"/>
                <a:gd name="T3" fmla="*/ 35 h 83"/>
                <a:gd name="T4" fmla="*/ 7 w 137"/>
                <a:gd name="T5" fmla="*/ 35 h 83"/>
                <a:gd name="T6" fmla="*/ 0 w 137"/>
                <a:gd name="T7" fmla="*/ 83 h 83"/>
                <a:gd name="T8" fmla="*/ 71 w 137"/>
                <a:gd name="T9" fmla="*/ 83 h 83"/>
                <a:gd name="T10" fmla="*/ 137 w 137"/>
                <a:gd name="T11" fmla="*/ 0 h 83"/>
                <a:gd name="T12" fmla="*/ 81 w 137"/>
                <a:gd name="T13" fmla="*/ 0 h 83"/>
              </a:gdLst>
              <a:ahLst/>
              <a:cxnLst>
                <a:cxn ang="0">
                  <a:pos x="T0" y="T1"/>
                </a:cxn>
                <a:cxn ang="0">
                  <a:pos x="T2" y="T3"/>
                </a:cxn>
                <a:cxn ang="0">
                  <a:pos x="T4" y="T5"/>
                </a:cxn>
                <a:cxn ang="0">
                  <a:pos x="T6" y="T7"/>
                </a:cxn>
                <a:cxn ang="0">
                  <a:pos x="T8" y="T9"/>
                </a:cxn>
                <a:cxn ang="0">
                  <a:pos x="T10" y="T11"/>
                </a:cxn>
                <a:cxn ang="0">
                  <a:pos x="T12" y="T13"/>
                </a:cxn>
              </a:cxnLst>
              <a:rect l="0" t="0" r="r" b="b"/>
              <a:pathLst>
                <a:path w="137" h="83">
                  <a:moveTo>
                    <a:pt x="81" y="0"/>
                  </a:moveTo>
                  <a:lnTo>
                    <a:pt x="52" y="35"/>
                  </a:lnTo>
                  <a:lnTo>
                    <a:pt x="7" y="35"/>
                  </a:lnTo>
                  <a:lnTo>
                    <a:pt x="0" y="83"/>
                  </a:lnTo>
                  <a:lnTo>
                    <a:pt x="71" y="83"/>
                  </a:lnTo>
                  <a:lnTo>
                    <a:pt x="137" y="0"/>
                  </a:lnTo>
                  <a:lnTo>
                    <a:pt x="81" y="0"/>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36" name="Freeform 8"/>
            <p:cNvSpPr/>
            <p:nvPr/>
          </p:nvSpPr>
          <p:spPr bwMode="auto">
            <a:xfrm>
              <a:off x="9718316" y="4435024"/>
              <a:ext cx="17683" cy="12130"/>
            </a:xfrm>
            <a:custGeom>
              <a:avLst/>
              <a:gdLst>
                <a:gd name="T0" fmla="*/ 52 w 121"/>
                <a:gd name="T1" fmla="*/ 0 h 83"/>
                <a:gd name="T2" fmla="*/ 74 w 121"/>
                <a:gd name="T3" fmla="*/ 35 h 83"/>
                <a:gd name="T4" fmla="*/ 121 w 121"/>
                <a:gd name="T5" fmla="*/ 35 h 83"/>
                <a:gd name="T6" fmla="*/ 114 w 121"/>
                <a:gd name="T7" fmla="*/ 83 h 83"/>
                <a:gd name="T8" fmla="*/ 41 w 121"/>
                <a:gd name="T9" fmla="*/ 83 h 83"/>
                <a:gd name="T10" fmla="*/ 0 w 121"/>
                <a:gd name="T11" fmla="*/ 0 h 83"/>
                <a:gd name="T12" fmla="*/ 52 w 121"/>
                <a:gd name="T13" fmla="*/ 0 h 83"/>
              </a:gdLst>
              <a:ahLst/>
              <a:cxnLst>
                <a:cxn ang="0">
                  <a:pos x="T0" y="T1"/>
                </a:cxn>
                <a:cxn ang="0">
                  <a:pos x="T2" y="T3"/>
                </a:cxn>
                <a:cxn ang="0">
                  <a:pos x="T4" y="T5"/>
                </a:cxn>
                <a:cxn ang="0">
                  <a:pos x="T6" y="T7"/>
                </a:cxn>
                <a:cxn ang="0">
                  <a:pos x="T8" y="T9"/>
                </a:cxn>
                <a:cxn ang="0">
                  <a:pos x="T10" y="T11"/>
                </a:cxn>
                <a:cxn ang="0">
                  <a:pos x="T12" y="T13"/>
                </a:cxn>
              </a:cxnLst>
              <a:rect l="0" t="0" r="r" b="b"/>
              <a:pathLst>
                <a:path w="121" h="83">
                  <a:moveTo>
                    <a:pt x="52" y="0"/>
                  </a:moveTo>
                  <a:lnTo>
                    <a:pt x="74" y="35"/>
                  </a:lnTo>
                  <a:lnTo>
                    <a:pt x="121" y="35"/>
                  </a:lnTo>
                  <a:lnTo>
                    <a:pt x="114" y="83"/>
                  </a:lnTo>
                  <a:lnTo>
                    <a:pt x="41" y="83"/>
                  </a:lnTo>
                  <a:lnTo>
                    <a:pt x="0" y="0"/>
                  </a:lnTo>
                  <a:lnTo>
                    <a:pt x="52" y="0"/>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37" name="Freeform 9"/>
            <p:cNvSpPr/>
            <p:nvPr/>
          </p:nvSpPr>
          <p:spPr bwMode="auto">
            <a:xfrm>
              <a:off x="9666874" y="4370137"/>
              <a:ext cx="14907" cy="8623"/>
            </a:xfrm>
            <a:custGeom>
              <a:avLst/>
              <a:gdLst>
                <a:gd name="T0" fmla="*/ 92 w 102"/>
                <a:gd name="T1" fmla="*/ 59 h 59"/>
                <a:gd name="T2" fmla="*/ 0 w 102"/>
                <a:gd name="T3" fmla="*/ 59 h 59"/>
                <a:gd name="T4" fmla="*/ 7 w 102"/>
                <a:gd name="T5" fmla="*/ 0 h 59"/>
                <a:gd name="T6" fmla="*/ 102 w 102"/>
                <a:gd name="T7" fmla="*/ 0 h 59"/>
                <a:gd name="T8" fmla="*/ 92 w 102"/>
                <a:gd name="T9" fmla="*/ 59 h 59"/>
              </a:gdLst>
              <a:ahLst/>
              <a:cxnLst>
                <a:cxn ang="0">
                  <a:pos x="T0" y="T1"/>
                </a:cxn>
                <a:cxn ang="0">
                  <a:pos x="T2" y="T3"/>
                </a:cxn>
                <a:cxn ang="0">
                  <a:pos x="T4" y="T5"/>
                </a:cxn>
                <a:cxn ang="0">
                  <a:pos x="T6" y="T7"/>
                </a:cxn>
                <a:cxn ang="0">
                  <a:pos x="T8" y="T9"/>
                </a:cxn>
              </a:cxnLst>
              <a:rect l="0" t="0" r="r" b="b"/>
              <a:pathLst>
                <a:path w="102" h="59">
                  <a:moveTo>
                    <a:pt x="92" y="59"/>
                  </a:moveTo>
                  <a:lnTo>
                    <a:pt x="0" y="59"/>
                  </a:lnTo>
                  <a:lnTo>
                    <a:pt x="7" y="0"/>
                  </a:lnTo>
                  <a:lnTo>
                    <a:pt x="102" y="0"/>
                  </a:lnTo>
                  <a:lnTo>
                    <a:pt x="92" y="59"/>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38" name="Freeform 10"/>
            <p:cNvSpPr/>
            <p:nvPr/>
          </p:nvSpPr>
          <p:spPr bwMode="auto">
            <a:xfrm>
              <a:off x="9662051" y="4403750"/>
              <a:ext cx="14907" cy="9061"/>
            </a:xfrm>
            <a:custGeom>
              <a:avLst/>
              <a:gdLst>
                <a:gd name="T0" fmla="*/ 92 w 102"/>
                <a:gd name="T1" fmla="*/ 62 h 62"/>
                <a:gd name="T2" fmla="*/ 0 w 102"/>
                <a:gd name="T3" fmla="*/ 62 h 62"/>
                <a:gd name="T4" fmla="*/ 9 w 102"/>
                <a:gd name="T5" fmla="*/ 0 h 62"/>
                <a:gd name="T6" fmla="*/ 102 w 102"/>
                <a:gd name="T7" fmla="*/ 0 h 62"/>
                <a:gd name="T8" fmla="*/ 92 w 102"/>
                <a:gd name="T9" fmla="*/ 62 h 62"/>
              </a:gdLst>
              <a:ahLst/>
              <a:cxnLst>
                <a:cxn ang="0">
                  <a:pos x="T0" y="T1"/>
                </a:cxn>
                <a:cxn ang="0">
                  <a:pos x="T2" y="T3"/>
                </a:cxn>
                <a:cxn ang="0">
                  <a:pos x="T4" y="T5"/>
                </a:cxn>
                <a:cxn ang="0">
                  <a:pos x="T6" y="T7"/>
                </a:cxn>
                <a:cxn ang="0">
                  <a:pos x="T8" y="T9"/>
                </a:cxn>
              </a:cxnLst>
              <a:rect l="0" t="0" r="r" b="b"/>
              <a:pathLst>
                <a:path w="102" h="62">
                  <a:moveTo>
                    <a:pt x="92" y="62"/>
                  </a:moveTo>
                  <a:lnTo>
                    <a:pt x="0" y="62"/>
                  </a:lnTo>
                  <a:lnTo>
                    <a:pt x="9" y="0"/>
                  </a:lnTo>
                  <a:lnTo>
                    <a:pt x="102" y="0"/>
                  </a:lnTo>
                  <a:lnTo>
                    <a:pt x="92" y="62"/>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39" name="Freeform 11"/>
            <p:cNvSpPr/>
            <p:nvPr/>
          </p:nvSpPr>
          <p:spPr bwMode="auto">
            <a:xfrm>
              <a:off x="9657229" y="4437801"/>
              <a:ext cx="14761" cy="8623"/>
            </a:xfrm>
            <a:custGeom>
              <a:avLst/>
              <a:gdLst>
                <a:gd name="T0" fmla="*/ 94 w 101"/>
                <a:gd name="T1" fmla="*/ 59 h 59"/>
                <a:gd name="T2" fmla="*/ 0 w 101"/>
                <a:gd name="T3" fmla="*/ 59 h 59"/>
                <a:gd name="T4" fmla="*/ 9 w 101"/>
                <a:gd name="T5" fmla="*/ 0 h 59"/>
                <a:gd name="T6" fmla="*/ 101 w 101"/>
                <a:gd name="T7" fmla="*/ 0 h 59"/>
                <a:gd name="T8" fmla="*/ 94 w 101"/>
                <a:gd name="T9" fmla="*/ 59 h 59"/>
              </a:gdLst>
              <a:ahLst/>
              <a:cxnLst>
                <a:cxn ang="0">
                  <a:pos x="T0" y="T1"/>
                </a:cxn>
                <a:cxn ang="0">
                  <a:pos x="T2" y="T3"/>
                </a:cxn>
                <a:cxn ang="0">
                  <a:pos x="T4" y="T5"/>
                </a:cxn>
                <a:cxn ang="0">
                  <a:pos x="T6" y="T7"/>
                </a:cxn>
                <a:cxn ang="0">
                  <a:pos x="T8" y="T9"/>
                </a:cxn>
              </a:cxnLst>
              <a:rect l="0" t="0" r="r" b="b"/>
              <a:pathLst>
                <a:path w="101" h="59">
                  <a:moveTo>
                    <a:pt x="94" y="59"/>
                  </a:moveTo>
                  <a:lnTo>
                    <a:pt x="0" y="59"/>
                  </a:lnTo>
                  <a:lnTo>
                    <a:pt x="9" y="0"/>
                  </a:lnTo>
                  <a:lnTo>
                    <a:pt x="101" y="0"/>
                  </a:lnTo>
                  <a:lnTo>
                    <a:pt x="94" y="59"/>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40" name="Freeform 12"/>
            <p:cNvSpPr>
              <a:spLocks noEditPoints="1"/>
            </p:cNvSpPr>
            <p:nvPr/>
          </p:nvSpPr>
          <p:spPr bwMode="auto">
            <a:xfrm>
              <a:off x="9748422" y="4366337"/>
              <a:ext cx="73656" cy="36682"/>
            </a:xfrm>
            <a:custGeom>
              <a:avLst/>
              <a:gdLst>
                <a:gd name="T0" fmla="*/ 469 w 504"/>
                <a:gd name="T1" fmla="*/ 251 h 251"/>
                <a:gd name="T2" fmla="*/ 504 w 504"/>
                <a:gd name="T3" fmla="*/ 0 h 251"/>
                <a:gd name="T4" fmla="*/ 36 w 504"/>
                <a:gd name="T5" fmla="*/ 0 h 251"/>
                <a:gd name="T6" fmla="*/ 0 w 504"/>
                <a:gd name="T7" fmla="*/ 251 h 251"/>
                <a:gd name="T8" fmla="*/ 469 w 504"/>
                <a:gd name="T9" fmla="*/ 251 h 251"/>
                <a:gd name="T10" fmla="*/ 215 w 504"/>
                <a:gd name="T11" fmla="*/ 206 h 251"/>
                <a:gd name="T12" fmla="*/ 62 w 504"/>
                <a:gd name="T13" fmla="*/ 206 h 251"/>
                <a:gd name="T14" fmla="*/ 71 w 504"/>
                <a:gd name="T15" fmla="*/ 145 h 251"/>
                <a:gd name="T16" fmla="*/ 225 w 504"/>
                <a:gd name="T17" fmla="*/ 145 h 251"/>
                <a:gd name="T18" fmla="*/ 215 w 504"/>
                <a:gd name="T19" fmla="*/ 206 h 251"/>
                <a:gd name="T20" fmla="*/ 230 w 504"/>
                <a:gd name="T21" fmla="*/ 107 h 251"/>
                <a:gd name="T22" fmla="*/ 76 w 504"/>
                <a:gd name="T23" fmla="*/ 107 h 251"/>
                <a:gd name="T24" fmla="*/ 85 w 504"/>
                <a:gd name="T25" fmla="*/ 42 h 251"/>
                <a:gd name="T26" fmla="*/ 239 w 504"/>
                <a:gd name="T27" fmla="*/ 42 h 251"/>
                <a:gd name="T28" fmla="*/ 230 w 504"/>
                <a:gd name="T29" fmla="*/ 107 h 251"/>
                <a:gd name="T30" fmla="*/ 291 w 504"/>
                <a:gd name="T31" fmla="*/ 42 h 251"/>
                <a:gd name="T32" fmla="*/ 445 w 504"/>
                <a:gd name="T33" fmla="*/ 42 h 251"/>
                <a:gd name="T34" fmla="*/ 435 w 504"/>
                <a:gd name="T35" fmla="*/ 107 h 251"/>
                <a:gd name="T36" fmla="*/ 282 w 504"/>
                <a:gd name="T37" fmla="*/ 107 h 251"/>
                <a:gd name="T38" fmla="*/ 291 w 504"/>
                <a:gd name="T39" fmla="*/ 42 h 251"/>
                <a:gd name="T40" fmla="*/ 267 w 504"/>
                <a:gd name="T41" fmla="*/ 206 h 251"/>
                <a:gd name="T42" fmla="*/ 277 w 504"/>
                <a:gd name="T43" fmla="*/ 145 h 251"/>
                <a:gd name="T44" fmla="*/ 431 w 504"/>
                <a:gd name="T45" fmla="*/ 145 h 251"/>
                <a:gd name="T46" fmla="*/ 421 w 504"/>
                <a:gd name="T47" fmla="*/ 206 h 251"/>
                <a:gd name="T48" fmla="*/ 267 w 504"/>
                <a:gd name="T49" fmla="*/ 206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04" h="251">
                  <a:moveTo>
                    <a:pt x="469" y="251"/>
                  </a:moveTo>
                  <a:lnTo>
                    <a:pt x="504" y="0"/>
                  </a:lnTo>
                  <a:lnTo>
                    <a:pt x="36" y="0"/>
                  </a:lnTo>
                  <a:lnTo>
                    <a:pt x="0" y="251"/>
                  </a:lnTo>
                  <a:lnTo>
                    <a:pt x="469" y="251"/>
                  </a:lnTo>
                  <a:close/>
                  <a:moveTo>
                    <a:pt x="215" y="206"/>
                  </a:moveTo>
                  <a:lnTo>
                    <a:pt x="62" y="206"/>
                  </a:lnTo>
                  <a:lnTo>
                    <a:pt x="71" y="145"/>
                  </a:lnTo>
                  <a:lnTo>
                    <a:pt x="225" y="145"/>
                  </a:lnTo>
                  <a:lnTo>
                    <a:pt x="215" y="206"/>
                  </a:lnTo>
                  <a:close/>
                  <a:moveTo>
                    <a:pt x="230" y="107"/>
                  </a:moveTo>
                  <a:lnTo>
                    <a:pt x="76" y="107"/>
                  </a:lnTo>
                  <a:lnTo>
                    <a:pt x="85" y="42"/>
                  </a:lnTo>
                  <a:lnTo>
                    <a:pt x="239" y="42"/>
                  </a:lnTo>
                  <a:lnTo>
                    <a:pt x="230" y="107"/>
                  </a:lnTo>
                  <a:close/>
                  <a:moveTo>
                    <a:pt x="291" y="42"/>
                  </a:moveTo>
                  <a:lnTo>
                    <a:pt x="445" y="42"/>
                  </a:lnTo>
                  <a:lnTo>
                    <a:pt x="435" y="107"/>
                  </a:lnTo>
                  <a:lnTo>
                    <a:pt x="282" y="107"/>
                  </a:lnTo>
                  <a:lnTo>
                    <a:pt x="291" y="42"/>
                  </a:lnTo>
                  <a:close/>
                  <a:moveTo>
                    <a:pt x="267" y="206"/>
                  </a:moveTo>
                  <a:lnTo>
                    <a:pt x="277" y="145"/>
                  </a:lnTo>
                  <a:lnTo>
                    <a:pt x="431" y="145"/>
                  </a:lnTo>
                  <a:lnTo>
                    <a:pt x="421" y="206"/>
                  </a:lnTo>
                  <a:lnTo>
                    <a:pt x="267" y="206"/>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41" name="Freeform 13"/>
            <p:cNvSpPr/>
            <p:nvPr/>
          </p:nvSpPr>
          <p:spPr bwMode="auto">
            <a:xfrm>
              <a:off x="9746376" y="4405211"/>
              <a:ext cx="24552" cy="12130"/>
            </a:xfrm>
            <a:custGeom>
              <a:avLst/>
              <a:gdLst>
                <a:gd name="T0" fmla="*/ 114 w 168"/>
                <a:gd name="T1" fmla="*/ 0 h 83"/>
                <a:gd name="T2" fmla="*/ 85 w 168"/>
                <a:gd name="T3" fmla="*/ 38 h 83"/>
                <a:gd name="T4" fmla="*/ 7 w 168"/>
                <a:gd name="T5" fmla="*/ 38 h 83"/>
                <a:gd name="T6" fmla="*/ 0 w 168"/>
                <a:gd name="T7" fmla="*/ 83 h 83"/>
                <a:gd name="T8" fmla="*/ 114 w 168"/>
                <a:gd name="T9" fmla="*/ 83 h 83"/>
                <a:gd name="T10" fmla="*/ 168 w 168"/>
                <a:gd name="T11" fmla="*/ 0 h 83"/>
                <a:gd name="T12" fmla="*/ 114 w 168"/>
                <a:gd name="T13" fmla="*/ 0 h 83"/>
              </a:gdLst>
              <a:ahLst/>
              <a:cxnLst>
                <a:cxn ang="0">
                  <a:pos x="T0" y="T1"/>
                </a:cxn>
                <a:cxn ang="0">
                  <a:pos x="T2" y="T3"/>
                </a:cxn>
                <a:cxn ang="0">
                  <a:pos x="T4" y="T5"/>
                </a:cxn>
                <a:cxn ang="0">
                  <a:pos x="T6" y="T7"/>
                </a:cxn>
                <a:cxn ang="0">
                  <a:pos x="T8" y="T9"/>
                </a:cxn>
                <a:cxn ang="0">
                  <a:pos x="T10" y="T11"/>
                </a:cxn>
                <a:cxn ang="0">
                  <a:pos x="T12" y="T13"/>
                </a:cxn>
              </a:cxnLst>
              <a:rect l="0" t="0" r="r" b="b"/>
              <a:pathLst>
                <a:path w="168" h="83">
                  <a:moveTo>
                    <a:pt x="114" y="0"/>
                  </a:moveTo>
                  <a:lnTo>
                    <a:pt x="85" y="38"/>
                  </a:lnTo>
                  <a:lnTo>
                    <a:pt x="7" y="38"/>
                  </a:lnTo>
                  <a:lnTo>
                    <a:pt x="0" y="83"/>
                  </a:lnTo>
                  <a:lnTo>
                    <a:pt x="114" y="83"/>
                  </a:lnTo>
                  <a:lnTo>
                    <a:pt x="168" y="0"/>
                  </a:lnTo>
                  <a:lnTo>
                    <a:pt x="114" y="0"/>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42" name="Freeform 14"/>
            <p:cNvSpPr/>
            <p:nvPr/>
          </p:nvSpPr>
          <p:spPr bwMode="auto">
            <a:xfrm>
              <a:off x="9793726" y="4405211"/>
              <a:ext cx="22068" cy="12130"/>
            </a:xfrm>
            <a:custGeom>
              <a:avLst/>
              <a:gdLst>
                <a:gd name="T0" fmla="*/ 54 w 151"/>
                <a:gd name="T1" fmla="*/ 0 h 83"/>
                <a:gd name="T2" fmla="*/ 73 w 151"/>
                <a:gd name="T3" fmla="*/ 38 h 83"/>
                <a:gd name="T4" fmla="*/ 151 w 151"/>
                <a:gd name="T5" fmla="*/ 38 h 83"/>
                <a:gd name="T6" fmla="*/ 147 w 151"/>
                <a:gd name="T7" fmla="*/ 83 h 83"/>
                <a:gd name="T8" fmla="*/ 36 w 151"/>
                <a:gd name="T9" fmla="*/ 83 h 83"/>
                <a:gd name="T10" fmla="*/ 0 w 151"/>
                <a:gd name="T11" fmla="*/ 0 h 83"/>
                <a:gd name="T12" fmla="*/ 54 w 151"/>
                <a:gd name="T13" fmla="*/ 0 h 83"/>
              </a:gdLst>
              <a:ahLst/>
              <a:cxnLst>
                <a:cxn ang="0">
                  <a:pos x="T0" y="T1"/>
                </a:cxn>
                <a:cxn ang="0">
                  <a:pos x="T2" y="T3"/>
                </a:cxn>
                <a:cxn ang="0">
                  <a:pos x="T4" y="T5"/>
                </a:cxn>
                <a:cxn ang="0">
                  <a:pos x="T6" y="T7"/>
                </a:cxn>
                <a:cxn ang="0">
                  <a:pos x="T8" y="T9"/>
                </a:cxn>
                <a:cxn ang="0">
                  <a:pos x="T10" y="T11"/>
                </a:cxn>
                <a:cxn ang="0">
                  <a:pos x="T12" y="T13"/>
                </a:cxn>
              </a:cxnLst>
              <a:rect l="0" t="0" r="r" b="b"/>
              <a:pathLst>
                <a:path w="151" h="83">
                  <a:moveTo>
                    <a:pt x="54" y="0"/>
                  </a:moveTo>
                  <a:lnTo>
                    <a:pt x="73" y="38"/>
                  </a:lnTo>
                  <a:lnTo>
                    <a:pt x="151" y="38"/>
                  </a:lnTo>
                  <a:lnTo>
                    <a:pt x="147" y="83"/>
                  </a:lnTo>
                  <a:lnTo>
                    <a:pt x="36" y="83"/>
                  </a:lnTo>
                  <a:lnTo>
                    <a:pt x="0" y="0"/>
                  </a:lnTo>
                  <a:lnTo>
                    <a:pt x="54" y="0"/>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43" name="Freeform 15"/>
            <p:cNvSpPr/>
            <p:nvPr/>
          </p:nvSpPr>
          <p:spPr bwMode="auto">
            <a:xfrm>
              <a:off x="9742284" y="4420118"/>
              <a:ext cx="20314" cy="27037"/>
            </a:xfrm>
            <a:custGeom>
              <a:avLst/>
              <a:gdLst>
                <a:gd name="T0" fmla="*/ 59 w 139"/>
                <a:gd name="T1" fmla="*/ 185 h 185"/>
                <a:gd name="T2" fmla="*/ 0 w 139"/>
                <a:gd name="T3" fmla="*/ 185 h 185"/>
                <a:gd name="T4" fmla="*/ 68 w 139"/>
                <a:gd name="T5" fmla="*/ 106 h 185"/>
                <a:gd name="T6" fmla="*/ 85 w 139"/>
                <a:gd name="T7" fmla="*/ 0 h 185"/>
                <a:gd name="T8" fmla="*/ 139 w 139"/>
                <a:gd name="T9" fmla="*/ 0 h 185"/>
                <a:gd name="T10" fmla="*/ 125 w 139"/>
                <a:gd name="T11" fmla="*/ 106 h 185"/>
                <a:gd name="T12" fmla="*/ 59 w 139"/>
                <a:gd name="T13" fmla="*/ 185 h 185"/>
              </a:gdLst>
              <a:ahLst/>
              <a:cxnLst>
                <a:cxn ang="0">
                  <a:pos x="T0" y="T1"/>
                </a:cxn>
                <a:cxn ang="0">
                  <a:pos x="T2" y="T3"/>
                </a:cxn>
                <a:cxn ang="0">
                  <a:pos x="T4" y="T5"/>
                </a:cxn>
                <a:cxn ang="0">
                  <a:pos x="T6" y="T7"/>
                </a:cxn>
                <a:cxn ang="0">
                  <a:pos x="T8" y="T9"/>
                </a:cxn>
                <a:cxn ang="0">
                  <a:pos x="T10" y="T11"/>
                </a:cxn>
                <a:cxn ang="0">
                  <a:pos x="T12" y="T13"/>
                </a:cxn>
              </a:cxnLst>
              <a:rect l="0" t="0" r="r" b="b"/>
              <a:pathLst>
                <a:path w="139" h="185">
                  <a:moveTo>
                    <a:pt x="59" y="185"/>
                  </a:moveTo>
                  <a:lnTo>
                    <a:pt x="0" y="185"/>
                  </a:lnTo>
                  <a:lnTo>
                    <a:pt x="68" y="106"/>
                  </a:lnTo>
                  <a:lnTo>
                    <a:pt x="85" y="0"/>
                  </a:lnTo>
                  <a:lnTo>
                    <a:pt x="139" y="0"/>
                  </a:lnTo>
                  <a:lnTo>
                    <a:pt x="125" y="106"/>
                  </a:lnTo>
                  <a:lnTo>
                    <a:pt x="59" y="185"/>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44" name="Freeform 16"/>
            <p:cNvSpPr/>
            <p:nvPr/>
          </p:nvSpPr>
          <p:spPr bwMode="auto">
            <a:xfrm>
              <a:off x="9794749" y="4420118"/>
              <a:ext cx="11838" cy="27037"/>
            </a:xfrm>
            <a:custGeom>
              <a:avLst/>
              <a:gdLst>
                <a:gd name="T0" fmla="*/ 55 w 81"/>
                <a:gd name="T1" fmla="*/ 185 h 185"/>
                <a:gd name="T2" fmla="*/ 0 w 81"/>
                <a:gd name="T3" fmla="*/ 185 h 185"/>
                <a:gd name="T4" fmla="*/ 26 w 81"/>
                <a:gd name="T5" fmla="*/ 0 h 185"/>
                <a:gd name="T6" fmla="*/ 81 w 81"/>
                <a:gd name="T7" fmla="*/ 0 h 185"/>
                <a:gd name="T8" fmla="*/ 55 w 81"/>
                <a:gd name="T9" fmla="*/ 185 h 185"/>
              </a:gdLst>
              <a:ahLst/>
              <a:cxnLst>
                <a:cxn ang="0">
                  <a:pos x="T0" y="T1"/>
                </a:cxn>
                <a:cxn ang="0">
                  <a:pos x="T2" y="T3"/>
                </a:cxn>
                <a:cxn ang="0">
                  <a:pos x="T4" y="T5"/>
                </a:cxn>
                <a:cxn ang="0">
                  <a:pos x="T6" y="T7"/>
                </a:cxn>
                <a:cxn ang="0">
                  <a:pos x="T8" y="T9"/>
                </a:cxn>
              </a:cxnLst>
              <a:rect l="0" t="0" r="r" b="b"/>
              <a:pathLst>
                <a:path w="81" h="185">
                  <a:moveTo>
                    <a:pt x="55" y="185"/>
                  </a:moveTo>
                  <a:lnTo>
                    <a:pt x="0" y="185"/>
                  </a:lnTo>
                  <a:lnTo>
                    <a:pt x="26" y="0"/>
                  </a:lnTo>
                  <a:lnTo>
                    <a:pt x="81" y="0"/>
                  </a:lnTo>
                  <a:lnTo>
                    <a:pt x="55" y="185"/>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45" name="Freeform 17"/>
            <p:cNvSpPr/>
            <p:nvPr/>
          </p:nvSpPr>
          <p:spPr bwMode="auto">
            <a:xfrm>
              <a:off x="9723139" y="4460015"/>
              <a:ext cx="85494" cy="79356"/>
            </a:xfrm>
            <a:custGeom>
              <a:avLst/>
              <a:gdLst>
                <a:gd name="T0" fmla="*/ 497 w 585"/>
                <a:gd name="T1" fmla="*/ 0 h 543"/>
                <a:gd name="T2" fmla="*/ 431 w 585"/>
                <a:gd name="T3" fmla="*/ 427 h 543"/>
                <a:gd name="T4" fmla="*/ 192 w 585"/>
                <a:gd name="T5" fmla="*/ 0 h 543"/>
                <a:gd name="T6" fmla="*/ 81 w 585"/>
                <a:gd name="T7" fmla="*/ 0 h 543"/>
                <a:gd name="T8" fmla="*/ 0 w 585"/>
                <a:gd name="T9" fmla="*/ 543 h 543"/>
                <a:gd name="T10" fmla="*/ 88 w 585"/>
                <a:gd name="T11" fmla="*/ 543 h 543"/>
                <a:gd name="T12" fmla="*/ 152 w 585"/>
                <a:gd name="T13" fmla="*/ 113 h 543"/>
                <a:gd name="T14" fmla="*/ 391 w 585"/>
                <a:gd name="T15" fmla="*/ 543 h 543"/>
                <a:gd name="T16" fmla="*/ 502 w 585"/>
                <a:gd name="T17" fmla="*/ 543 h 543"/>
                <a:gd name="T18" fmla="*/ 585 w 585"/>
                <a:gd name="T19" fmla="*/ 0 h 543"/>
                <a:gd name="T20" fmla="*/ 497 w 585"/>
                <a:gd name="T21" fmla="*/ 0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85" h="543">
                  <a:moveTo>
                    <a:pt x="497" y="0"/>
                  </a:moveTo>
                  <a:lnTo>
                    <a:pt x="431" y="427"/>
                  </a:lnTo>
                  <a:lnTo>
                    <a:pt x="192" y="0"/>
                  </a:lnTo>
                  <a:lnTo>
                    <a:pt x="81" y="0"/>
                  </a:lnTo>
                  <a:lnTo>
                    <a:pt x="0" y="543"/>
                  </a:lnTo>
                  <a:lnTo>
                    <a:pt x="88" y="543"/>
                  </a:lnTo>
                  <a:lnTo>
                    <a:pt x="152" y="113"/>
                  </a:lnTo>
                  <a:lnTo>
                    <a:pt x="391" y="543"/>
                  </a:lnTo>
                  <a:lnTo>
                    <a:pt x="502" y="543"/>
                  </a:lnTo>
                  <a:lnTo>
                    <a:pt x="585" y="0"/>
                  </a:lnTo>
                  <a:lnTo>
                    <a:pt x="497" y="0"/>
                  </a:lnTo>
                  <a:close/>
                </a:path>
              </a:pathLst>
            </a:custGeom>
            <a:solidFill>
              <a:srgbClr val="D728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chemeClr val="bg1"/>
                </a:solidFill>
              </a:endParaRPr>
            </a:p>
          </p:txBody>
        </p:sp>
        <p:sp>
          <p:nvSpPr>
            <p:cNvPr id="46" name="Freeform 18"/>
            <p:cNvSpPr/>
            <p:nvPr/>
          </p:nvSpPr>
          <p:spPr bwMode="auto">
            <a:xfrm>
              <a:off x="9656790" y="4460015"/>
              <a:ext cx="68833" cy="79356"/>
            </a:xfrm>
            <a:custGeom>
              <a:avLst/>
              <a:gdLst>
                <a:gd name="T0" fmla="*/ 95 w 199"/>
                <a:gd name="T1" fmla="*/ 36 h 229"/>
                <a:gd name="T2" fmla="*/ 194 w 199"/>
                <a:gd name="T3" fmla="*/ 36 h 229"/>
                <a:gd name="T4" fmla="*/ 199 w 199"/>
                <a:gd name="T5" fmla="*/ 0 h 229"/>
                <a:gd name="T6" fmla="*/ 77 w 199"/>
                <a:gd name="T7" fmla="*/ 0 h 229"/>
                <a:gd name="T8" fmla="*/ 16 w 199"/>
                <a:gd name="T9" fmla="*/ 53 h 229"/>
                <a:gd name="T10" fmla="*/ 0 w 199"/>
                <a:gd name="T11" fmla="*/ 167 h 229"/>
                <a:gd name="T12" fmla="*/ 23 w 199"/>
                <a:gd name="T13" fmla="*/ 200 h 229"/>
                <a:gd name="T14" fmla="*/ 15 w 199"/>
                <a:gd name="T15" fmla="*/ 219 h 229"/>
                <a:gd name="T16" fmla="*/ 45 w 199"/>
                <a:gd name="T17" fmla="*/ 229 h 229"/>
                <a:gd name="T18" fmla="*/ 165 w 199"/>
                <a:gd name="T19" fmla="*/ 229 h 229"/>
                <a:gd name="T20" fmla="*/ 170 w 199"/>
                <a:gd name="T21" fmla="*/ 192 h 229"/>
                <a:gd name="T22" fmla="*/ 73 w 199"/>
                <a:gd name="T23" fmla="*/ 192 h 229"/>
                <a:gd name="T24" fmla="*/ 38 w 199"/>
                <a:gd name="T25" fmla="*/ 159 h 229"/>
                <a:gd name="T26" fmla="*/ 50 w 199"/>
                <a:gd name="T27" fmla="*/ 70 h 229"/>
                <a:gd name="T28" fmla="*/ 95 w 199"/>
                <a:gd name="T29" fmla="*/ 36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9" h="229">
                  <a:moveTo>
                    <a:pt x="95" y="36"/>
                  </a:moveTo>
                  <a:cubicBezTo>
                    <a:pt x="194" y="36"/>
                    <a:pt x="194" y="36"/>
                    <a:pt x="194" y="36"/>
                  </a:cubicBezTo>
                  <a:cubicBezTo>
                    <a:pt x="199" y="0"/>
                    <a:pt x="199" y="0"/>
                    <a:pt x="199" y="0"/>
                  </a:cubicBezTo>
                  <a:cubicBezTo>
                    <a:pt x="77" y="0"/>
                    <a:pt x="77" y="0"/>
                    <a:pt x="77" y="0"/>
                  </a:cubicBezTo>
                  <a:cubicBezTo>
                    <a:pt x="47" y="0"/>
                    <a:pt x="20" y="24"/>
                    <a:pt x="16" y="53"/>
                  </a:cubicBezTo>
                  <a:cubicBezTo>
                    <a:pt x="0" y="167"/>
                    <a:pt x="0" y="167"/>
                    <a:pt x="0" y="167"/>
                  </a:cubicBezTo>
                  <a:cubicBezTo>
                    <a:pt x="15" y="170"/>
                    <a:pt x="26" y="186"/>
                    <a:pt x="23" y="200"/>
                  </a:cubicBezTo>
                  <a:cubicBezTo>
                    <a:pt x="22" y="207"/>
                    <a:pt x="20" y="214"/>
                    <a:pt x="15" y="219"/>
                  </a:cubicBezTo>
                  <a:cubicBezTo>
                    <a:pt x="24" y="225"/>
                    <a:pt x="32" y="229"/>
                    <a:pt x="45" y="229"/>
                  </a:cubicBezTo>
                  <a:cubicBezTo>
                    <a:pt x="165" y="229"/>
                    <a:pt x="165" y="229"/>
                    <a:pt x="165" y="229"/>
                  </a:cubicBezTo>
                  <a:cubicBezTo>
                    <a:pt x="170" y="192"/>
                    <a:pt x="170" y="192"/>
                    <a:pt x="170" y="192"/>
                  </a:cubicBezTo>
                  <a:cubicBezTo>
                    <a:pt x="73" y="192"/>
                    <a:pt x="73" y="192"/>
                    <a:pt x="73" y="192"/>
                  </a:cubicBezTo>
                  <a:cubicBezTo>
                    <a:pt x="54" y="192"/>
                    <a:pt x="35" y="181"/>
                    <a:pt x="38" y="159"/>
                  </a:cubicBezTo>
                  <a:cubicBezTo>
                    <a:pt x="50" y="70"/>
                    <a:pt x="50" y="70"/>
                    <a:pt x="50" y="70"/>
                  </a:cubicBezTo>
                  <a:cubicBezTo>
                    <a:pt x="54" y="45"/>
                    <a:pt x="71" y="36"/>
                    <a:pt x="95" y="36"/>
                  </a:cubicBezTo>
                  <a:close/>
                </a:path>
              </a:pathLst>
            </a:custGeom>
            <a:solidFill>
              <a:srgbClr val="D728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chemeClr val="bg1"/>
                </a:solidFill>
              </a:endParaRPr>
            </a:p>
          </p:txBody>
        </p:sp>
        <p:sp>
          <p:nvSpPr>
            <p:cNvPr id="47" name="Oval 19"/>
            <p:cNvSpPr>
              <a:spLocks noChangeArrowheads="1"/>
            </p:cNvSpPr>
            <p:nvPr/>
          </p:nvSpPr>
          <p:spPr bwMode="auto">
            <a:xfrm>
              <a:off x="9643637" y="4518618"/>
              <a:ext cx="19729" cy="19729"/>
            </a:xfrm>
            <a:prstGeom prst="ellipse">
              <a:avLst/>
            </a:pr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48" name="Freeform 20"/>
            <p:cNvSpPr/>
            <p:nvPr/>
          </p:nvSpPr>
          <p:spPr bwMode="auto">
            <a:xfrm>
              <a:off x="9173933" y="4477991"/>
              <a:ext cx="461082" cy="63426"/>
            </a:xfrm>
            <a:custGeom>
              <a:avLst/>
              <a:gdLst>
                <a:gd name="T0" fmla="*/ 1295 w 1334"/>
                <a:gd name="T1" fmla="*/ 170 h 183"/>
                <a:gd name="T2" fmla="*/ 730 w 1334"/>
                <a:gd name="T3" fmla="*/ 64 h 183"/>
                <a:gd name="T4" fmla="*/ 118 w 1334"/>
                <a:gd name="T5" fmla="*/ 132 h 183"/>
                <a:gd name="T6" fmla="*/ 0 w 1334"/>
                <a:gd name="T7" fmla="*/ 177 h 183"/>
                <a:gd name="T8" fmla="*/ 72 w 1334"/>
                <a:gd name="T9" fmla="*/ 140 h 183"/>
                <a:gd name="T10" fmla="*/ 723 w 1334"/>
                <a:gd name="T11" fmla="*/ 24 h 183"/>
                <a:gd name="T12" fmla="*/ 1334 w 1334"/>
                <a:gd name="T13" fmla="*/ 183 h 183"/>
                <a:gd name="T14" fmla="*/ 1295 w 1334"/>
                <a:gd name="T15" fmla="*/ 170 h 18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34" h="183">
                  <a:moveTo>
                    <a:pt x="1295" y="170"/>
                  </a:moveTo>
                  <a:cubicBezTo>
                    <a:pt x="1224" y="146"/>
                    <a:pt x="1037" y="81"/>
                    <a:pt x="730" y="64"/>
                  </a:cubicBezTo>
                  <a:cubicBezTo>
                    <a:pt x="436" y="47"/>
                    <a:pt x="227" y="99"/>
                    <a:pt x="118" y="132"/>
                  </a:cubicBezTo>
                  <a:cubicBezTo>
                    <a:pt x="100" y="139"/>
                    <a:pt x="0" y="177"/>
                    <a:pt x="0" y="177"/>
                  </a:cubicBezTo>
                  <a:cubicBezTo>
                    <a:pt x="0" y="177"/>
                    <a:pt x="60" y="146"/>
                    <a:pt x="72" y="140"/>
                  </a:cubicBezTo>
                  <a:cubicBezTo>
                    <a:pt x="85" y="132"/>
                    <a:pt x="336" y="0"/>
                    <a:pt x="723" y="24"/>
                  </a:cubicBezTo>
                  <a:cubicBezTo>
                    <a:pt x="1085" y="47"/>
                    <a:pt x="1303" y="163"/>
                    <a:pt x="1334" y="183"/>
                  </a:cubicBezTo>
                  <a:cubicBezTo>
                    <a:pt x="1334" y="183"/>
                    <a:pt x="1310" y="175"/>
                    <a:pt x="1295" y="170"/>
                  </a:cubicBezTo>
                  <a:close/>
                </a:path>
              </a:pathLst>
            </a:custGeom>
            <a:solidFill>
              <a:srgbClr val="D728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chemeClr val="bg1"/>
                </a:solidFill>
              </a:endParaRPr>
            </a:p>
          </p:txBody>
        </p:sp>
        <p:sp>
          <p:nvSpPr>
            <p:cNvPr id="49" name="Freeform 21"/>
            <p:cNvSpPr/>
            <p:nvPr/>
          </p:nvSpPr>
          <p:spPr bwMode="auto">
            <a:xfrm>
              <a:off x="9167649" y="4366337"/>
              <a:ext cx="138251" cy="153304"/>
            </a:xfrm>
            <a:custGeom>
              <a:avLst/>
              <a:gdLst>
                <a:gd name="T0" fmla="*/ 212 w 400"/>
                <a:gd name="T1" fmla="*/ 405 h 442"/>
                <a:gd name="T2" fmla="*/ 231 w 400"/>
                <a:gd name="T3" fmla="*/ 271 h 442"/>
                <a:gd name="T4" fmla="*/ 400 w 400"/>
                <a:gd name="T5" fmla="*/ 0 h 442"/>
                <a:gd name="T6" fmla="*/ 311 w 400"/>
                <a:gd name="T7" fmla="*/ 0 h 442"/>
                <a:gd name="T8" fmla="*/ 195 w 400"/>
                <a:gd name="T9" fmla="*/ 192 h 442"/>
                <a:gd name="T10" fmla="*/ 87 w 400"/>
                <a:gd name="T11" fmla="*/ 0 h 442"/>
                <a:gd name="T12" fmla="*/ 0 w 400"/>
                <a:gd name="T13" fmla="*/ 0 h 442"/>
                <a:gd name="T14" fmla="*/ 148 w 400"/>
                <a:gd name="T15" fmla="*/ 263 h 442"/>
                <a:gd name="T16" fmla="*/ 121 w 400"/>
                <a:gd name="T17" fmla="*/ 442 h 442"/>
                <a:gd name="T18" fmla="*/ 212 w 400"/>
                <a:gd name="T19" fmla="*/ 405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0" h="442">
                  <a:moveTo>
                    <a:pt x="212" y="405"/>
                  </a:moveTo>
                  <a:cubicBezTo>
                    <a:pt x="231" y="271"/>
                    <a:pt x="231" y="271"/>
                    <a:pt x="231" y="271"/>
                  </a:cubicBezTo>
                  <a:cubicBezTo>
                    <a:pt x="400" y="0"/>
                    <a:pt x="400" y="0"/>
                    <a:pt x="400" y="0"/>
                  </a:cubicBezTo>
                  <a:cubicBezTo>
                    <a:pt x="311" y="0"/>
                    <a:pt x="311" y="0"/>
                    <a:pt x="311" y="0"/>
                  </a:cubicBezTo>
                  <a:cubicBezTo>
                    <a:pt x="195" y="192"/>
                    <a:pt x="195" y="192"/>
                    <a:pt x="195" y="192"/>
                  </a:cubicBezTo>
                  <a:cubicBezTo>
                    <a:pt x="87" y="0"/>
                    <a:pt x="87" y="0"/>
                    <a:pt x="87" y="0"/>
                  </a:cubicBezTo>
                  <a:cubicBezTo>
                    <a:pt x="0" y="0"/>
                    <a:pt x="0" y="0"/>
                    <a:pt x="0" y="0"/>
                  </a:cubicBezTo>
                  <a:cubicBezTo>
                    <a:pt x="148" y="263"/>
                    <a:pt x="148" y="263"/>
                    <a:pt x="148" y="263"/>
                  </a:cubicBezTo>
                  <a:cubicBezTo>
                    <a:pt x="145" y="288"/>
                    <a:pt x="121" y="442"/>
                    <a:pt x="121" y="442"/>
                  </a:cubicBezTo>
                  <a:cubicBezTo>
                    <a:pt x="121" y="442"/>
                    <a:pt x="148" y="429"/>
                    <a:pt x="212" y="405"/>
                  </a:cubicBezTo>
                  <a:close/>
                </a:path>
              </a:pathLst>
            </a:custGeom>
            <a:solidFill>
              <a:srgbClr val="D728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chemeClr val="bg1"/>
                </a:solidFill>
              </a:endParaRPr>
            </a:p>
          </p:txBody>
        </p:sp>
        <p:sp>
          <p:nvSpPr>
            <p:cNvPr id="50" name="Freeform 22"/>
            <p:cNvSpPr/>
            <p:nvPr/>
          </p:nvSpPr>
          <p:spPr bwMode="auto">
            <a:xfrm>
              <a:off x="9550690" y="4366629"/>
              <a:ext cx="105515" cy="158858"/>
            </a:xfrm>
            <a:custGeom>
              <a:avLst/>
              <a:gdLst>
                <a:gd name="T0" fmla="*/ 183 w 305"/>
                <a:gd name="T1" fmla="*/ 448 h 458"/>
                <a:gd name="T2" fmla="*/ 213 w 305"/>
                <a:gd name="T3" fmla="*/ 428 h 458"/>
                <a:gd name="T4" fmla="*/ 232 w 305"/>
                <a:gd name="T5" fmla="*/ 405 h 458"/>
                <a:gd name="T6" fmla="*/ 246 w 305"/>
                <a:gd name="T7" fmla="*/ 373 h 458"/>
                <a:gd name="T8" fmla="*/ 305 w 305"/>
                <a:gd name="T9" fmla="*/ 0 h 458"/>
                <a:gd name="T10" fmla="*/ 228 w 305"/>
                <a:gd name="T11" fmla="*/ 0 h 458"/>
                <a:gd name="T12" fmla="*/ 181 w 305"/>
                <a:gd name="T13" fmla="*/ 312 h 458"/>
                <a:gd name="T14" fmla="*/ 112 w 305"/>
                <a:gd name="T15" fmla="*/ 397 h 458"/>
                <a:gd name="T16" fmla="*/ 0 w 305"/>
                <a:gd name="T17" fmla="*/ 398 h 458"/>
                <a:gd name="T18" fmla="*/ 160 w 305"/>
                <a:gd name="T19" fmla="*/ 458 h 458"/>
                <a:gd name="T20" fmla="*/ 183 w 305"/>
                <a:gd name="T21" fmla="*/ 448 h 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458">
                  <a:moveTo>
                    <a:pt x="183" y="448"/>
                  </a:moveTo>
                  <a:cubicBezTo>
                    <a:pt x="194" y="442"/>
                    <a:pt x="204" y="435"/>
                    <a:pt x="213" y="428"/>
                  </a:cubicBezTo>
                  <a:cubicBezTo>
                    <a:pt x="220" y="421"/>
                    <a:pt x="227" y="413"/>
                    <a:pt x="232" y="405"/>
                  </a:cubicBezTo>
                  <a:cubicBezTo>
                    <a:pt x="238" y="396"/>
                    <a:pt x="244" y="386"/>
                    <a:pt x="246" y="373"/>
                  </a:cubicBezTo>
                  <a:cubicBezTo>
                    <a:pt x="250" y="351"/>
                    <a:pt x="305" y="0"/>
                    <a:pt x="305" y="0"/>
                  </a:cubicBezTo>
                  <a:cubicBezTo>
                    <a:pt x="228" y="0"/>
                    <a:pt x="228" y="0"/>
                    <a:pt x="228" y="0"/>
                  </a:cubicBezTo>
                  <a:cubicBezTo>
                    <a:pt x="228" y="0"/>
                    <a:pt x="185" y="293"/>
                    <a:pt x="181" y="312"/>
                  </a:cubicBezTo>
                  <a:cubicBezTo>
                    <a:pt x="177" y="327"/>
                    <a:pt x="163" y="389"/>
                    <a:pt x="112" y="397"/>
                  </a:cubicBezTo>
                  <a:cubicBezTo>
                    <a:pt x="71" y="403"/>
                    <a:pt x="0" y="398"/>
                    <a:pt x="0" y="398"/>
                  </a:cubicBezTo>
                  <a:cubicBezTo>
                    <a:pt x="70" y="418"/>
                    <a:pt x="122" y="441"/>
                    <a:pt x="160" y="458"/>
                  </a:cubicBezTo>
                  <a:cubicBezTo>
                    <a:pt x="167" y="455"/>
                    <a:pt x="176" y="451"/>
                    <a:pt x="183" y="448"/>
                  </a:cubicBezTo>
                  <a:close/>
                </a:path>
              </a:pathLst>
            </a:custGeom>
            <a:solidFill>
              <a:srgbClr val="D728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chemeClr val="bg1"/>
                </a:solidFill>
              </a:endParaRPr>
            </a:p>
          </p:txBody>
        </p:sp>
        <p:sp>
          <p:nvSpPr>
            <p:cNvPr id="51" name="Freeform 23"/>
            <p:cNvSpPr/>
            <p:nvPr/>
          </p:nvSpPr>
          <p:spPr bwMode="auto">
            <a:xfrm>
              <a:off x="9406593" y="4366629"/>
              <a:ext cx="161781" cy="137082"/>
            </a:xfrm>
            <a:custGeom>
              <a:avLst/>
              <a:gdLst>
                <a:gd name="T0" fmla="*/ 468 w 468"/>
                <a:gd name="T1" fmla="*/ 0 h 395"/>
                <a:gd name="T2" fmla="*/ 387 w 468"/>
                <a:gd name="T3" fmla="*/ 0 h 395"/>
                <a:gd name="T4" fmla="*/ 332 w 468"/>
                <a:gd name="T5" fmla="*/ 358 h 395"/>
                <a:gd name="T6" fmla="*/ 132 w 468"/>
                <a:gd name="T7" fmla="*/ 0 h 395"/>
                <a:gd name="T8" fmla="*/ 49 w 468"/>
                <a:gd name="T9" fmla="*/ 0 h 395"/>
                <a:gd name="T10" fmla="*/ 0 w 468"/>
                <a:gd name="T11" fmla="*/ 326 h 395"/>
                <a:gd name="T12" fmla="*/ 22 w 468"/>
                <a:gd name="T13" fmla="*/ 327 h 395"/>
                <a:gd name="T14" fmla="*/ 74 w 468"/>
                <a:gd name="T15" fmla="*/ 330 h 395"/>
                <a:gd name="T16" fmla="*/ 107 w 468"/>
                <a:gd name="T17" fmla="*/ 109 h 395"/>
                <a:gd name="T18" fmla="*/ 245 w 468"/>
                <a:gd name="T19" fmla="*/ 355 h 395"/>
                <a:gd name="T20" fmla="*/ 408 w 468"/>
                <a:gd name="T21" fmla="*/ 395 h 395"/>
                <a:gd name="T22" fmla="*/ 468 w 468"/>
                <a:gd name="T23" fmla="*/ 0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68" h="395">
                  <a:moveTo>
                    <a:pt x="468" y="0"/>
                  </a:moveTo>
                  <a:cubicBezTo>
                    <a:pt x="387" y="0"/>
                    <a:pt x="387" y="0"/>
                    <a:pt x="387" y="0"/>
                  </a:cubicBezTo>
                  <a:cubicBezTo>
                    <a:pt x="332" y="358"/>
                    <a:pt x="332" y="358"/>
                    <a:pt x="332" y="358"/>
                  </a:cubicBezTo>
                  <a:cubicBezTo>
                    <a:pt x="301" y="297"/>
                    <a:pt x="132" y="0"/>
                    <a:pt x="132" y="0"/>
                  </a:cubicBezTo>
                  <a:cubicBezTo>
                    <a:pt x="49" y="0"/>
                    <a:pt x="49" y="0"/>
                    <a:pt x="49" y="0"/>
                  </a:cubicBezTo>
                  <a:cubicBezTo>
                    <a:pt x="0" y="326"/>
                    <a:pt x="0" y="326"/>
                    <a:pt x="0" y="326"/>
                  </a:cubicBezTo>
                  <a:cubicBezTo>
                    <a:pt x="9" y="326"/>
                    <a:pt x="12" y="326"/>
                    <a:pt x="22" y="327"/>
                  </a:cubicBezTo>
                  <a:cubicBezTo>
                    <a:pt x="39" y="328"/>
                    <a:pt x="57" y="329"/>
                    <a:pt x="74" y="330"/>
                  </a:cubicBezTo>
                  <a:cubicBezTo>
                    <a:pt x="107" y="109"/>
                    <a:pt x="107" y="109"/>
                    <a:pt x="107" y="109"/>
                  </a:cubicBezTo>
                  <a:cubicBezTo>
                    <a:pt x="107" y="109"/>
                    <a:pt x="191" y="257"/>
                    <a:pt x="245" y="355"/>
                  </a:cubicBezTo>
                  <a:cubicBezTo>
                    <a:pt x="318" y="367"/>
                    <a:pt x="383" y="388"/>
                    <a:pt x="408" y="395"/>
                  </a:cubicBezTo>
                  <a:lnTo>
                    <a:pt x="468" y="0"/>
                  </a:lnTo>
                  <a:close/>
                </a:path>
              </a:pathLst>
            </a:custGeom>
            <a:solidFill>
              <a:srgbClr val="D728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chemeClr val="bg1"/>
                </a:solidFill>
              </a:endParaRPr>
            </a:p>
          </p:txBody>
        </p:sp>
        <p:sp>
          <p:nvSpPr>
            <p:cNvPr id="52" name="Freeform 24"/>
            <p:cNvSpPr/>
            <p:nvPr/>
          </p:nvSpPr>
          <p:spPr bwMode="auto">
            <a:xfrm>
              <a:off x="9253435" y="4366629"/>
              <a:ext cx="146874" cy="135621"/>
            </a:xfrm>
            <a:custGeom>
              <a:avLst/>
              <a:gdLst>
                <a:gd name="T0" fmla="*/ 335 w 425"/>
                <a:gd name="T1" fmla="*/ 0 h 391"/>
                <a:gd name="T2" fmla="*/ 226 w 425"/>
                <a:gd name="T3" fmla="*/ 0 h 391"/>
                <a:gd name="T4" fmla="*/ 0 w 425"/>
                <a:gd name="T5" fmla="*/ 391 h 391"/>
                <a:gd name="T6" fmla="*/ 304 w 425"/>
                <a:gd name="T7" fmla="*/ 330 h 391"/>
                <a:gd name="T8" fmla="*/ 150 w 425"/>
                <a:gd name="T9" fmla="*/ 272 h 391"/>
                <a:gd name="T10" fmla="*/ 272 w 425"/>
                <a:gd name="T11" fmla="*/ 60 h 391"/>
                <a:gd name="T12" fmla="*/ 349 w 425"/>
                <a:gd name="T13" fmla="*/ 327 h 391"/>
                <a:gd name="T14" fmla="*/ 389 w 425"/>
                <a:gd name="T15" fmla="*/ 326 h 391"/>
                <a:gd name="T16" fmla="*/ 425 w 425"/>
                <a:gd name="T17" fmla="*/ 326 h 391"/>
                <a:gd name="T18" fmla="*/ 335 w 425"/>
                <a:gd name="T19" fmla="*/ 0 h 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5" h="391">
                  <a:moveTo>
                    <a:pt x="335" y="0"/>
                  </a:moveTo>
                  <a:cubicBezTo>
                    <a:pt x="314" y="0"/>
                    <a:pt x="256" y="0"/>
                    <a:pt x="226" y="0"/>
                  </a:cubicBezTo>
                  <a:cubicBezTo>
                    <a:pt x="208" y="32"/>
                    <a:pt x="0" y="391"/>
                    <a:pt x="0" y="391"/>
                  </a:cubicBezTo>
                  <a:cubicBezTo>
                    <a:pt x="138" y="341"/>
                    <a:pt x="268" y="333"/>
                    <a:pt x="304" y="330"/>
                  </a:cubicBezTo>
                  <a:cubicBezTo>
                    <a:pt x="150" y="272"/>
                    <a:pt x="150" y="272"/>
                    <a:pt x="150" y="272"/>
                  </a:cubicBezTo>
                  <a:cubicBezTo>
                    <a:pt x="272" y="60"/>
                    <a:pt x="272" y="60"/>
                    <a:pt x="272" y="60"/>
                  </a:cubicBezTo>
                  <a:cubicBezTo>
                    <a:pt x="349" y="327"/>
                    <a:pt x="349" y="327"/>
                    <a:pt x="349" y="327"/>
                  </a:cubicBezTo>
                  <a:cubicBezTo>
                    <a:pt x="370" y="326"/>
                    <a:pt x="368" y="326"/>
                    <a:pt x="389" y="326"/>
                  </a:cubicBezTo>
                  <a:cubicBezTo>
                    <a:pt x="397" y="326"/>
                    <a:pt x="417" y="326"/>
                    <a:pt x="425" y="326"/>
                  </a:cubicBezTo>
                  <a:lnTo>
                    <a:pt x="335" y="0"/>
                  </a:lnTo>
                  <a:close/>
                </a:path>
              </a:pathLst>
            </a:custGeom>
            <a:solidFill>
              <a:srgbClr val="D728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chemeClr val="bg1"/>
                </a:solidFill>
              </a:endParaRPr>
            </a:p>
          </p:txBody>
        </p:sp>
        <p:sp>
          <p:nvSpPr>
            <p:cNvPr id="53" name="Freeform 25"/>
            <p:cNvSpPr/>
            <p:nvPr/>
          </p:nvSpPr>
          <p:spPr bwMode="auto">
            <a:xfrm>
              <a:off x="9324314" y="4423917"/>
              <a:ext cx="29959" cy="41212"/>
            </a:xfrm>
            <a:custGeom>
              <a:avLst/>
              <a:gdLst>
                <a:gd name="T0" fmla="*/ 205 w 205"/>
                <a:gd name="T1" fmla="*/ 282 h 282"/>
                <a:gd name="T2" fmla="*/ 0 w 205"/>
                <a:gd name="T3" fmla="*/ 213 h 282"/>
                <a:gd name="T4" fmla="*/ 123 w 205"/>
                <a:gd name="T5" fmla="*/ 0 h 282"/>
                <a:gd name="T6" fmla="*/ 205 w 205"/>
                <a:gd name="T7" fmla="*/ 282 h 282"/>
              </a:gdLst>
              <a:ahLst/>
              <a:cxnLst>
                <a:cxn ang="0">
                  <a:pos x="T0" y="T1"/>
                </a:cxn>
                <a:cxn ang="0">
                  <a:pos x="T2" y="T3"/>
                </a:cxn>
                <a:cxn ang="0">
                  <a:pos x="T4" y="T5"/>
                </a:cxn>
                <a:cxn ang="0">
                  <a:pos x="T6" y="T7"/>
                </a:cxn>
              </a:cxnLst>
              <a:rect l="0" t="0" r="r" b="b"/>
              <a:pathLst>
                <a:path w="205" h="282">
                  <a:moveTo>
                    <a:pt x="205" y="282"/>
                  </a:moveTo>
                  <a:lnTo>
                    <a:pt x="0" y="213"/>
                  </a:lnTo>
                  <a:lnTo>
                    <a:pt x="123" y="0"/>
                  </a:lnTo>
                  <a:lnTo>
                    <a:pt x="205" y="282"/>
                  </a:lnTo>
                  <a:close/>
                </a:path>
              </a:pathLst>
            </a:custGeom>
            <a:solidFill>
              <a:srgbClr val="D728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chemeClr val="bg1"/>
                </a:solidFill>
              </a:endParaRPr>
            </a:p>
          </p:txBody>
        </p:sp>
        <p:sp>
          <p:nvSpPr>
            <p:cNvPr id="54" name="Freeform 26"/>
            <p:cNvSpPr>
              <a:spLocks noEditPoints="1"/>
            </p:cNvSpPr>
            <p:nvPr/>
          </p:nvSpPr>
          <p:spPr bwMode="auto">
            <a:xfrm>
              <a:off x="9190155" y="4545655"/>
              <a:ext cx="39751" cy="36682"/>
            </a:xfrm>
            <a:custGeom>
              <a:avLst/>
              <a:gdLst>
                <a:gd name="T0" fmla="*/ 24 w 115"/>
                <a:gd name="T1" fmla="*/ 52 h 106"/>
                <a:gd name="T2" fmla="*/ 14 w 115"/>
                <a:gd name="T3" fmla="*/ 33 h 106"/>
                <a:gd name="T4" fmla="*/ 21 w 115"/>
                <a:gd name="T5" fmla="*/ 84 h 106"/>
                <a:gd name="T6" fmla="*/ 7 w 115"/>
                <a:gd name="T7" fmla="*/ 104 h 106"/>
                <a:gd name="T8" fmla="*/ 13 w 115"/>
                <a:gd name="T9" fmla="*/ 81 h 106"/>
                <a:gd name="T10" fmla="*/ 31 w 115"/>
                <a:gd name="T11" fmla="*/ 70 h 106"/>
                <a:gd name="T12" fmla="*/ 38 w 115"/>
                <a:gd name="T13" fmla="*/ 16 h 106"/>
                <a:gd name="T14" fmla="*/ 16 w 115"/>
                <a:gd name="T15" fmla="*/ 11 h 106"/>
                <a:gd name="T16" fmla="*/ 38 w 115"/>
                <a:gd name="T17" fmla="*/ 16 h 106"/>
                <a:gd name="T18" fmla="*/ 33 w 115"/>
                <a:gd name="T19" fmla="*/ 106 h 106"/>
                <a:gd name="T20" fmla="*/ 41 w 115"/>
                <a:gd name="T21" fmla="*/ 94 h 106"/>
                <a:gd name="T22" fmla="*/ 60 w 115"/>
                <a:gd name="T23" fmla="*/ 90 h 106"/>
                <a:gd name="T24" fmla="*/ 83 w 115"/>
                <a:gd name="T25" fmla="*/ 14 h 106"/>
                <a:gd name="T26" fmla="*/ 114 w 115"/>
                <a:gd name="T27" fmla="*/ 24 h 106"/>
                <a:gd name="T28" fmla="*/ 104 w 115"/>
                <a:gd name="T29" fmla="*/ 33 h 106"/>
                <a:gd name="T30" fmla="*/ 49 w 115"/>
                <a:gd name="T31" fmla="*/ 20 h 106"/>
                <a:gd name="T32" fmla="*/ 39 w 115"/>
                <a:gd name="T33" fmla="*/ 32 h 106"/>
                <a:gd name="T34" fmla="*/ 41 w 115"/>
                <a:gd name="T35" fmla="*/ 14 h 106"/>
                <a:gd name="T36" fmla="*/ 68 w 115"/>
                <a:gd name="T37" fmla="*/ 3 h 106"/>
                <a:gd name="T38" fmla="*/ 83 w 115"/>
                <a:gd name="T39" fmla="*/ 14 h 106"/>
                <a:gd name="T40" fmla="*/ 98 w 115"/>
                <a:gd name="T41" fmla="*/ 30 h 106"/>
                <a:gd name="T42" fmla="*/ 83 w 115"/>
                <a:gd name="T43" fmla="*/ 36 h 106"/>
                <a:gd name="T44" fmla="*/ 77 w 115"/>
                <a:gd name="T45" fmla="*/ 46 h 106"/>
                <a:gd name="T46" fmla="*/ 101 w 115"/>
                <a:gd name="T47" fmla="*/ 58 h 106"/>
                <a:gd name="T48" fmla="*/ 98 w 115"/>
                <a:gd name="T49" fmla="*/ 83 h 106"/>
                <a:gd name="T50" fmla="*/ 92 w 115"/>
                <a:gd name="T51" fmla="*/ 89 h 106"/>
                <a:gd name="T52" fmla="*/ 97 w 115"/>
                <a:gd name="T53" fmla="*/ 105 h 106"/>
                <a:gd name="T54" fmla="*/ 75 w 115"/>
                <a:gd name="T55" fmla="*/ 89 h 106"/>
                <a:gd name="T56" fmla="*/ 38 w 115"/>
                <a:gd name="T57" fmla="*/ 83 h 106"/>
                <a:gd name="T58" fmla="*/ 42 w 115"/>
                <a:gd name="T59" fmla="*/ 58 h 106"/>
                <a:gd name="T60" fmla="*/ 69 w 115"/>
                <a:gd name="T61" fmla="*/ 46 h 106"/>
                <a:gd name="T62" fmla="*/ 66 w 115"/>
                <a:gd name="T63" fmla="*/ 36 h 106"/>
                <a:gd name="T64" fmla="*/ 53 w 115"/>
                <a:gd name="T65" fmla="*/ 30 h 106"/>
                <a:gd name="T66" fmla="*/ 84 w 115"/>
                <a:gd name="T67" fmla="*/ 30 h 106"/>
                <a:gd name="T68" fmla="*/ 68 w 115"/>
                <a:gd name="T69" fmla="*/ 52 h 106"/>
                <a:gd name="T70" fmla="*/ 49 w 115"/>
                <a:gd name="T71" fmla="*/ 61 h 106"/>
                <a:gd name="T72" fmla="*/ 65 w 115"/>
                <a:gd name="T73" fmla="*/ 76 h 106"/>
                <a:gd name="T74" fmla="*/ 48 w 115"/>
                <a:gd name="T75" fmla="*/ 68 h 106"/>
                <a:gd name="T76" fmla="*/ 65 w 115"/>
                <a:gd name="T77" fmla="*/ 76 h 106"/>
                <a:gd name="T78" fmla="*/ 94 w 115"/>
                <a:gd name="T79" fmla="*/ 52 h 106"/>
                <a:gd name="T80" fmla="*/ 75 w 115"/>
                <a:gd name="T81" fmla="*/ 61 h 106"/>
                <a:gd name="T82" fmla="*/ 91 w 115"/>
                <a:gd name="T83" fmla="*/ 76 h 106"/>
                <a:gd name="T84" fmla="*/ 74 w 115"/>
                <a:gd name="T85" fmla="*/ 68 h 106"/>
                <a:gd name="T86" fmla="*/ 91 w 115"/>
                <a:gd name="T87" fmla="*/ 76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5" h="106">
                  <a:moveTo>
                    <a:pt x="30" y="45"/>
                  </a:moveTo>
                  <a:cubicBezTo>
                    <a:pt x="28" y="47"/>
                    <a:pt x="26" y="50"/>
                    <a:pt x="24" y="52"/>
                  </a:cubicBezTo>
                  <a:cubicBezTo>
                    <a:pt x="22" y="50"/>
                    <a:pt x="17" y="46"/>
                    <a:pt x="8" y="40"/>
                  </a:cubicBezTo>
                  <a:cubicBezTo>
                    <a:pt x="10" y="38"/>
                    <a:pt x="12" y="36"/>
                    <a:pt x="14" y="33"/>
                  </a:cubicBezTo>
                  <a:cubicBezTo>
                    <a:pt x="22" y="38"/>
                    <a:pt x="27" y="42"/>
                    <a:pt x="30" y="45"/>
                  </a:cubicBezTo>
                  <a:close/>
                  <a:moveTo>
                    <a:pt x="21" y="84"/>
                  </a:moveTo>
                  <a:cubicBezTo>
                    <a:pt x="18" y="87"/>
                    <a:pt x="16" y="90"/>
                    <a:pt x="14" y="93"/>
                  </a:cubicBezTo>
                  <a:cubicBezTo>
                    <a:pt x="12" y="96"/>
                    <a:pt x="9" y="100"/>
                    <a:pt x="7" y="104"/>
                  </a:cubicBezTo>
                  <a:cubicBezTo>
                    <a:pt x="5" y="101"/>
                    <a:pt x="2" y="99"/>
                    <a:pt x="0" y="97"/>
                  </a:cubicBezTo>
                  <a:cubicBezTo>
                    <a:pt x="5" y="93"/>
                    <a:pt x="9" y="87"/>
                    <a:pt x="13" y="81"/>
                  </a:cubicBezTo>
                  <a:cubicBezTo>
                    <a:pt x="18" y="74"/>
                    <a:pt x="22" y="69"/>
                    <a:pt x="25" y="64"/>
                  </a:cubicBezTo>
                  <a:cubicBezTo>
                    <a:pt x="27" y="66"/>
                    <a:pt x="28" y="68"/>
                    <a:pt x="31" y="70"/>
                  </a:cubicBezTo>
                  <a:cubicBezTo>
                    <a:pt x="26" y="76"/>
                    <a:pt x="23" y="80"/>
                    <a:pt x="21" y="84"/>
                  </a:cubicBezTo>
                  <a:close/>
                  <a:moveTo>
                    <a:pt x="38" y="16"/>
                  </a:moveTo>
                  <a:cubicBezTo>
                    <a:pt x="35" y="18"/>
                    <a:pt x="33" y="20"/>
                    <a:pt x="32" y="23"/>
                  </a:cubicBezTo>
                  <a:cubicBezTo>
                    <a:pt x="24" y="16"/>
                    <a:pt x="19" y="12"/>
                    <a:pt x="16" y="11"/>
                  </a:cubicBezTo>
                  <a:cubicBezTo>
                    <a:pt x="18" y="8"/>
                    <a:pt x="20" y="6"/>
                    <a:pt x="21" y="4"/>
                  </a:cubicBezTo>
                  <a:cubicBezTo>
                    <a:pt x="29" y="10"/>
                    <a:pt x="35" y="14"/>
                    <a:pt x="38" y="16"/>
                  </a:cubicBezTo>
                  <a:close/>
                  <a:moveTo>
                    <a:pt x="49" y="97"/>
                  </a:moveTo>
                  <a:cubicBezTo>
                    <a:pt x="43" y="100"/>
                    <a:pt x="38" y="103"/>
                    <a:pt x="33" y="106"/>
                  </a:cubicBezTo>
                  <a:cubicBezTo>
                    <a:pt x="31" y="104"/>
                    <a:pt x="30" y="102"/>
                    <a:pt x="28" y="100"/>
                  </a:cubicBezTo>
                  <a:cubicBezTo>
                    <a:pt x="32" y="98"/>
                    <a:pt x="36" y="96"/>
                    <a:pt x="41" y="94"/>
                  </a:cubicBezTo>
                  <a:cubicBezTo>
                    <a:pt x="45" y="91"/>
                    <a:pt x="50" y="88"/>
                    <a:pt x="54" y="84"/>
                  </a:cubicBezTo>
                  <a:cubicBezTo>
                    <a:pt x="56" y="86"/>
                    <a:pt x="58" y="88"/>
                    <a:pt x="60" y="90"/>
                  </a:cubicBezTo>
                  <a:cubicBezTo>
                    <a:pt x="58" y="91"/>
                    <a:pt x="54" y="93"/>
                    <a:pt x="49" y="97"/>
                  </a:cubicBezTo>
                  <a:close/>
                  <a:moveTo>
                    <a:pt x="83" y="14"/>
                  </a:moveTo>
                  <a:cubicBezTo>
                    <a:pt x="115" y="14"/>
                    <a:pt x="115" y="14"/>
                    <a:pt x="115" y="14"/>
                  </a:cubicBezTo>
                  <a:cubicBezTo>
                    <a:pt x="115" y="18"/>
                    <a:pt x="114" y="21"/>
                    <a:pt x="114" y="24"/>
                  </a:cubicBezTo>
                  <a:cubicBezTo>
                    <a:pt x="113" y="27"/>
                    <a:pt x="113" y="30"/>
                    <a:pt x="113" y="33"/>
                  </a:cubicBezTo>
                  <a:cubicBezTo>
                    <a:pt x="104" y="33"/>
                    <a:pt x="104" y="33"/>
                    <a:pt x="104" y="33"/>
                  </a:cubicBezTo>
                  <a:cubicBezTo>
                    <a:pt x="106" y="20"/>
                    <a:pt x="106" y="20"/>
                    <a:pt x="106" y="20"/>
                  </a:cubicBezTo>
                  <a:cubicBezTo>
                    <a:pt x="49" y="20"/>
                    <a:pt x="49" y="20"/>
                    <a:pt x="49" y="20"/>
                  </a:cubicBezTo>
                  <a:cubicBezTo>
                    <a:pt x="47" y="32"/>
                    <a:pt x="47" y="32"/>
                    <a:pt x="47" y="32"/>
                  </a:cubicBezTo>
                  <a:cubicBezTo>
                    <a:pt x="39" y="32"/>
                    <a:pt x="39" y="32"/>
                    <a:pt x="39" y="32"/>
                  </a:cubicBezTo>
                  <a:cubicBezTo>
                    <a:pt x="39" y="29"/>
                    <a:pt x="40" y="26"/>
                    <a:pt x="40" y="23"/>
                  </a:cubicBezTo>
                  <a:cubicBezTo>
                    <a:pt x="41" y="20"/>
                    <a:pt x="41" y="17"/>
                    <a:pt x="41" y="14"/>
                  </a:cubicBezTo>
                  <a:cubicBezTo>
                    <a:pt x="73" y="14"/>
                    <a:pt x="73" y="14"/>
                    <a:pt x="73" y="14"/>
                  </a:cubicBezTo>
                  <a:cubicBezTo>
                    <a:pt x="72" y="11"/>
                    <a:pt x="71" y="7"/>
                    <a:pt x="68" y="3"/>
                  </a:cubicBezTo>
                  <a:cubicBezTo>
                    <a:pt x="72" y="2"/>
                    <a:pt x="75" y="1"/>
                    <a:pt x="77" y="0"/>
                  </a:cubicBezTo>
                  <a:cubicBezTo>
                    <a:pt x="80" y="5"/>
                    <a:pt x="82" y="10"/>
                    <a:pt x="83" y="14"/>
                  </a:cubicBezTo>
                  <a:close/>
                  <a:moveTo>
                    <a:pt x="84" y="30"/>
                  </a:moveTo>
                  <a:cubicBezTo>
                    <a:pt x="88" y="30"/>
                    <a:pt x="93" y="30"/>
                    <a:pt x="98" y="30"/>
                  </a:cubicBezTo>
                  <a:cubicBezTo>
                    <a:pt x="97" y="37"/>
                    <a:pt x="97" y="37"/>
                    <a:pt x="97" y="37"/>
                  </a:cubicBezTo>
                  <a:cubicBezTo>
                    <a:pt x="92" y="37"/>
                    <a:pt x="88" y="36"/>
                    <a:pt x="83" y="36"/>
                  </a:cubicBezTo>
                  <a:cubicBezTo>
                    <a:pt x="78" y="36"/>
                    <a:pt x="78" y="36"/>
                    <a:pt x="78" y="36"/>
                  </a:cubicBezTo>
                  <a:cubicBezTo>
                    <a:pt x="77" y="46"/>
                    <a:pt x="77" y="46"/>
                    <a:pt x="77" y="46"/>
                  </a:cubicBezTo>
                  <a:cubicBezTo>
                    <a:pt x="103" y="46"/>
                    <a:pt x="103" y="46"/>
                    <a:pt x="103" y="46"/>
                  </a:cubicBezTo>
                  <a:cubicBezTo>
                    <a:pt x="103" y="50"/>
                    <a:pt x="102" y="54"/>
                    <a:pt x="101" y="58"/>
                  </a:cubicBezTo>
                  <a:cubicBezTo>
                    <a:pt x="99" y="71"/>
                    <a:pt x="99" y="71"/>
                    <a:pt x="99" y="71"/>
                  </a:cubicBezTo>
                  <a:cubicBezTo>
                    <a:pt x="99" y="75"/>
                    <a:pt x="98" y="79"/>
                    <a:pt x="98" y="83"/>
                  </a:cubicBezTo>
                  <a:cubicBezTo>
                    <a:pt x="82" y="83"/>
                    <a:pt x="82" y="83"/>
                    <a:pt x="82" y="83"/>
                  </a:cubicBezTo>
                  <a:cubicBezTo>
                    <a:pt x="85" y="84"/>
                    <a:pt x="88" y="87"/>
                    <a:pt x="92" y="89"/>
                  </a:cubicBezTo>
                  <a:cubicBezTo>
                    <a:pt x="96" y="92"/>
                    <a:pt x="100" y="95"/>
                    <a:pt x="104" y="98"/>
                  </a:cubicBezTo>
                  <a:cubicBezTo>
                    <a:pt x="101" y="101"/>
                    <a:pt x="99" y="103"/>
                    <a:pt x="97" y="105"/>
                  </a:cubicBezTo>
                  <a:cubicBezTo>
                    <a:pt x="93" y="102"/>
                    <a:pt x="89" y="99"/>
                    <a:pt x="86" y="96"/>
                  </a:cubicBezTo>
                  <a:cubicBezTo>
                    <a:pt x="82" y="93"/>
                    <a:pt x="78" y="91"/>
                    <a:pt x="75" y="89"/>
                  </a:cubicBezTo>
                  <a:cubicBezTo>
                    <a:pt x="78" y="86"/>
                    <a:pt x="79" y="84"/>
                    <a:pt x="80" y="83"/>
                  </a:cubicBezTo>
                  <a:cubicBezTo>
                    <a:pt x="38" y="83"/>
                    <a:pt x="38" y="83"/>
                    <a:pt x="38" y="83"/>
                  </a:cubicBezTo>
                  <a:cubicBezTo>
                    <a:pt x="39" y="79"/>
                    <a:pt x="40" y="75"/>
                    <a:pt x="40" y="71"/>
                  </a:cubicBezTo>
                  <a:cubicBezTo>
                    <a:pt x="42" y="58"/>
                    <a:pt x="42" y="58"/>
                    <a:pt x="42" y="58"/>
                  </a:cubicBezTo>
                  <a:cubicBezTo>
                    <a:pt x="43" y="54"/>
                    <a:pt x="43" y="50"/>
                    <a:pt x="43" y="46"/>
                  </a:cubicBezTo>
                  <a:cubicBezTo>
                    <a:pt x="69" y="46"/>
                    <a:pt x="69" y="46"/>
                    <a:pt x="69" y="46"/>
                  </a:cubicBezTo>
                  <a:cubicBezTo>
                    <a:pt x="70" y="36"/>
                    <a:pt x="70" y="36"/>
                    <a:pt x="70" y="36"/>
                  </a:cubicBezTo>
                  <a:cubicBezTo>
                    <a:pt x="66" y="36"/>
                    <a:pt x="66" y="36"/>
                    <a:pt x="66" y="36"/>
                  </a:cubicBezTo>
                  <a:cubicBezTo>
                    <a:pt x="61" y="36"/>
                    <a:pt x="57" y="37"/>
                    <a:pt x="52" y="37"/>
                  </a:cubicBezTo>
                  <a:cubicBezTo>
                    <a:pt x="53" y="30"/>
                    <a:pt x="53" y="30"/>
                    <a:pt x="53" y="30"/>
                  </a:cubicBezTo>
                  <a:cubicBezTo>
                    <a:pt x="58" y="30"/>
                    <a:pt x="62" y="30"/>
                    <a:pt x="66" y="30"/>
                  </a:cubicBezTo>
                  <a:lnTo>
                    <a:pt x="84" y="30"/>
                  </a:lnTo>
                  <a:close/>
                  <a:moveTo>
                    <a:pt x="67" y="61"/>
                  </a:moveTo>
                  <a:cubicBezTo>
                    <a:pt x="68" y="52"/>
                    <a:pt x="68" y="52"/>
                    <a:pt x="68" y="52"/>
                  </a:cubicBezTo>
                  <a:cubicBezTo>
                    <a:pt x="50" y="52"/>
                    <a:pt x="50" y="52"/>
                    <a:pt x="50" y="52"/>
                  </a:cubicBezTo>
                  <a:cubicBezTo>
                    <a:pt x="49" y="61"/>
                    <a:pt x="49" y="61"/>
                    <a:pt x="49" y="61"/>
                  </a:cubicBezTo>
                  <a:lnTo>
                    <a:pt x="67" y="61"/>
                  </a:lnTo>
                  <a:close/>
                  <a:moveTo>
                    <a:pt x="65" y="76"/>
                  </a:moveTo>
                  <a:cubicBezTo>
                    <a:pt x="66" y="68"/>
                    <a:pt x="66" y="68"/>
                    <a:pt x="66" y="68"/>
                  </a:cubicBezTo>
                  <a:cubicBezTo>
                    <a:pt x="48" y="68"/>
                    <a:pt x="48" y="68"/>
                    <a:pt x="48" y="68"/>
                  </a:cubicBezTo>
                  <a:cubicBezTo>
                    <a:pt x="47" y="76"/>
                    <a:pt x="47" y="76"/>
                    <a:pt x="47" y="76"/>
                  </a:cubicBezTo>
                  <a:lnTo>
                    <a:pt x="65" y="76"/>
                  </a:lnTo>
                  <a:close/>
                  <a:moveTo>
                    <a:pt x="93" y="61"/>
                  </a:moveTo>
                  <a:cubicBezTo>
                    <a:pt x="94" y="52"/>
                    <a:pt x="94" y="52"/>
                    <a:pt x="94" y="52"/>
                  </a:cubicBezTo>
                  <a:cubicBezTo>
                    <a:pt x="76" y="52"/>
                    <a:pt x="76" y="52"/>
                    <a:pt x="76" y="52"/>
                  </a:cubicBezTo>
                  <a:cubicBezTo>
                    <a:pt x="75" y="61"/>
                    <a:pt x="75" y="61"/>
                    <a:pt x="75" y="61"/>
                  </a:cubicBezTo>
                  <a:lnTo>
                    <a:pt x="93" y="61"/>
                  </a:lnTo>
                  <a:close/>
                  <a:moveTo>
                    <a:pt x="91" y="76"/>
                  </a:moveTo>
                  <a:cubicBezTo>
                    <a:pt x="92" y="68"/>
                    <a:pt x="92" y="68"/>
                    <a:pt x="92" y="68"/>
                  </a:cubicBezTo>
                  <a:cubicBezTo>
                    <a:pt x="74" y="68"/>
                    <a:pt x="74" y="68"/>
                    <a:pt x="74" y="68"/>
                  </a:cubicBezTo>
                  <a:cubicBezTo>
                    <a:pt x="72" y="76"/>
                    <a:pt x="72" y="76"/>
                    <a:pt x="72" y="76"/>
                  </a:cubicBezTo>
                  <a:lnTo>
                    <a:pt x="91" y="76"/>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55" name="Freeform 27"/>
            <p:cNvSpPr>
              <a:spLocks noEditPoints="1"/>
            </p:cNvSpPr>
            <p:nvPr/>
          </p:nvSpPr>
          <p:spPr bwMode="auto">
            <a:xfrm>
              <a:off x="9285587" y="4546970"/>
              <a:ext cx="36243" cy="34051"/>
            </a:xfrm>
            <a:custGeom>
              <a:avLst/>
              <a:gdLst>
                <a:gd name="T0" fmla="*/ 90 w 105"/>
                <a:gd name="T1" fmla="*/ 32 h 98"/>
                <a:gd name="T2" fmla="*/ 105 w 105"/>
                <a:gd name="T3" fmla="*/ 31 h 98"/>
                <a:gd name="T4" fmla="*/ 103 w 105"/>
                <a:gd name="T5" fmla="*/ 40 h 98"/>
                <a:gd name="T6" fmla="*/ 89 w 105"/>
                <a:gd name="T7" fmla="*/ 39 h 98"/>
                <a:gd name="T8" fmla="*/ 59 w 105"/>
                <a:gd name="T9" fmla="*/ 39 h 98"/>
                <a:gd name="T10" fmla="*/ 53 w 105"/>
                <a:gd name="T11" fmla="*/ 87 h 98"/>
                <a:gd name="T12" fmla="*/ 47 w 105"/>
                <a:gd name="T13" fmla="*/ 95 h 98"/>
                <a:gd name="T14" fmla="*/ 32 w 105"/>
                <a:gd name="T15" fmla="*/ 98 h 98"/>
                <a:gd name="T16" fmla="*/ 29 w 105"/>
                <a:gd name="T17" fmla="*/ 88 h 98"/>
                <a:gd name="T18" fmla="*/ 41 w 105"/>
                <a:gd name="T19" fmla="*/ 87 h 98"/>
                <a:gd name="T20" fmla="*/ 45 w 105"/>
                <a:gd name="T21" fmla="*/ 83 h 98"/>
                <a:gd name="T22" fmla="*/ 51 w 105"/>
                <a:gd name="T23" fmla="*/ 39 h 98"/>
                <a:gd name="T24" fmla="*/ 22 w 105"/>
                <a:gd name="T25" fmla="*/ 39 h 98"/>
                <a:gd name="T26" fmla="*/ 6 w 105"/>
                <a:gd name="T27" fmla="*/ 40 h 98"/>
                <a:gd name="T28" fmla="*/ 7 w 105"/>
                <a:gd name="T29" fmla="*/ 31 h 98"/>
                <a:gd name="T30" fmla="*/ 23 w 105"/>
                <a:gd name="T31" fmla="*/ 32 h 98"/>
                <a:gd name="T32" fmla="*/ 90 w 105"/>
                <a:gd name="T33" fmla="*/ 32 h 98"/>
                <a:gd name="T34" fmla="*/ 22 w 105"/>
                <a:gd name="T35" fmla="*/ 70 h 98"/>
                <a:gd name="T36" fmla="*/ 8 w 105"/>
                <a:gd name="T37" fmla="*/ 88 h 98"/>
                <a:gd name="T38" fmla="*/ 0 w 105"/>
                <a:gd name="T39" fmla="*/ 83 h 98"/>
                <a:gd name="T40" fmla="*/ 15 w 105"/>
                <a:gd name="T41" fmla="*/ 67 h 98"/>
                <a:gd name="T42" fmla="*/ 27 w 105"/>
                <a:gd name="T43" fmla="*/ 49 h 98"/>
                <a:gd name="T44" fmla="*/ 35 w 105"/>
                <a:gd name="T45" fmla="*/ 53 h 98"/>
                <a:gd name="T46" fmla="*/ 22 w 105"/>
                <a:gd name="T47" fmla="*/ 70 h 98"/>
                <a:gd name="T48" fmla="*/ 81 w 105"/>
                <a:gd name="T49" fmla="*/ 1 h 98"/>
                <a:gd name="T50" fmla="*/ 96 w 105"/>
                <a:gd name="T51" fmla="*/ 0 h 98"/>
                <a:gd name="T52" fmla="*/ 94 w 105"/>
                <a:gd name="T53" fmla="*/ 9 h 98"/>
                <a:gd name="T54" fmla="*/ 80 w 105"/>
                <a:gd name="T55" fmla="*/ 8 h 98"/>
                <a:gd name="T56" fmla="*/ 39 w 105"/>
                <a:gd name="T57" fmla="*/ 8 h 98"/>
                <a:gd name="T58" fmla="*/ 23 w 105"/>
                <a:gd name="T59" fmla="*/ 9 h 98"/>
                <a:gd name="T60" fmla="*/ 24 w 105"/>
                <a:gd name="T61" fmla="*/ 0 h 98"/>
                <a:gd name="T62" fmla="*/ 40 w 105"/>
                <a:gd name="T63" fmla="*/ 1 h 98"/>
                <a:gd name="T64" fmla="*/ 81 w 105"/>
                <a:gd name="T65" fmla="*/ 1 h 98"/>
                <a:gd name="T66" fmla="*/ 97 w 105"/>
                <a:gd name="T67" fmla="*/ 81 h 98"/>
                <a:gd name="T68" fmla="*/ 88 w 105"/>
                <a:gd name="T69" fmla="*/ 86 h 98"/>
                <a:gd name="T70" fmla="*/ 68 w 105"/>
                <a:gd name="T71" fmla="*/ 55 h 98"/>
                <a:gd name="T72" fmla="*/ 76 w 105"/>
                <a:gd name="T73" fmla="*/ 50 h 98"/>
                <a:gd name="T74" fmla="*/ 97 w 105"/>
                <a:gd name="T75" fmla="*/ 81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5" h="98">
                  <a:moveTo>
                    <a:pt x="90" y="32"/>
                  </a:moveTo>
                  <a:cubicBezTo>
                    <a:pt x="94" y="32"/>
                    <a:pt x="99" y="31"/>
                    <a:pt x="105" y="31"/>
                  </a:cubicBezTo>
                  <a:cubicBezTo>
                    <a:pt x="103" y="40"/>
                    <a:pt x="103" y="40"/>
                    <a:pt x="103" y="40"/>
                  </a:cubicBezTo>
                  <a:cubicBezTo>
                    <a:pt x="98" y="39"/>
                    <a:pt x="93" y="39"/>
                    <a:pt x="89" y="39"/>
                  </a:cubicBezTo>
                  <a:cubicBezTo>
                    <a:pt x="59" y="39"/>
                    <a:pt x="59" y="39"/>
                    <a:pt x="59" y="39"/>
                  </a:cubicBezTo>
                  <a:cubicBezTo>
                    <a:pt x="53" y="87"/>
                    <a:pt x="53" y="87"/>
                    <a:pt x="53" y="87"/>
                  </a:cubicBezTo>
                  <a:cubicBezTo>
                    <a:pt x="52" y="90"/>
                    <a:pt x="50" y="93"/>
                    <a:pt x="47" y="95"/>
                  </a:cubicBezTo>
                  <a:cubicBezTo>
                    <a:pt x="43" y="96"/>
                    <a:pt x="38" y="97"/>
                    <a:pt x="32" y="98"/>
                  </a:cubicBezTo>
                  <a:cubicBezTo>
                    <a:pt x="32" y="95"/>
                    <a:pt x="31" y="91"/>
                    <a:pt x="29" y="88"/>
                  </a:cubicBezTo>
                  <a:cubicBezTo>
                    <a:pt x="34" y="88"/>
                    <a:pt x="38" y="88"/>
                    <a:pt x="41" y="87"/>
                  </a:cubicBezTo>
                  <a:cubicBezTo>
                    <a:pt x="43" y="87"/>
                    <a:pt x="45" y="85"/>
                    <a:pt x="45" y="83"/>
                  </a:cubicBezTo>
                  <a:cubicBezTo>
                    <a:pt x="51" y="39"/>
                    <a:pt x="51" y="39"/>
                    <a:pt x="51" y="39"/>
                  </a:cubicBezTo>
                  <a:cubicBezTo>
                    <a:pt x="22" y="39"/>
                    <a:pt x="22" y="39"/>
                    <a:pt x="22" y="39"/>
                  </a:cubicBezTo>
                  <a:cubicBezTo>
                    <a:pt x="16" y="39"/>
                    <a:pt x="11" y="39"/>
                    <a:pt x="6" y="40"/>
                  </a:cubicBezTo>
                  <a:cubicBezTo>
                    <a:pt x="7" y="31"/>
                    <a:pt x="7" y="31"/>
                    <a:pt x="7" y="31"/>
                  </a:cubicBezTo>
                  <a:cubicBezTo>
                    <a:pt x="12" y="31"/>
                    <a:pt x="18" y="32"/>
                    <a:pt x="23" y="32"/>
                  </a:cubicBezTo>
                  <a:lnTo>
                    <a:pt x="90" y="32"/>
                  </a:lnTo>
                  <a:close/>
                  <a:moveTo>
                    <a:pt x="22" y="70"/>
                  </a:moveTo>
                  <a:cubicBezTo>
                    <a:pt x="18" y="76"/>
                    <a:pt x="13" y="82"/>
                    <a:pt x="8" y="88"/>
                  </a:cubicBezTo>
                  <a:cubicBezTo>
                    <a:pt x="6" y="86"/>
                    <a:pt x="3" y="84"/>
                    <a:pt x="0" y="83"/>
                  </a:cubicBezTo>
                  <a:cubicBezTo>
                    <a:pt x="5" y="78"/>
                    <a:pt x="10" y="72"/>
                    <a:pt x="15" y="67"/>
                  </a:cubicBezTo>
                  <a:cubicBezTo>
                    <a:pt x="19" y="61"/>
                    <a:pt x="23" y="55"/>
                    <a:pt x="27" y="49"/>
                  </a:cubicBezTo>
                  <a:cubicBezTo>
                    <a:pt x="29" y="51"/>
                    <a:pt x="32" y="52"/>
                    <a:pt x="35" y="53"/>
                  </a:cubicBezTo>
                  <a:cubicBezTo>
                    <a:pt x="31" y="58"/>
                    <a:pt x="27" y="64"/>
                    <a:pt x="22" y="70"/>
                  </a:cubicBezTo>
                  <a:close/>
                  <a:moveTo>
                    <a:pt x="81" y="1"/>
                  </a:moveTo>
                  <a:cubicBezTo>
                    <a:pt x="85" y="1"/>
                    <a:pt x="90" y="1"/>
                    <a:pt x="96" y="0"/>
                  </a:cubicBezTo>
                  <a:cubicBezTo>
                    <a:pt x="94" y="9"/>
                    <a:pt x="94" y="9"/>
                    <a:pt x="94" y="9"/>
                  </a:cubicBezTo>
                  <a:cubicBezTo>
                    <a:pt x="89" y="9"/>
                    <a:pt x="84" y="8"/>
                    <a:pt x="80" y="8"/>
                  </a:cubicBezTo>
                  <a:cubicBezTo>
                    <a:pt x="39" y="8"/>
                    <a:pt x="39" y="8"/>
                    <a:pt x="39" y="8"/>
                  </a:cubicBezTo>
                  <a:cubicBezTo>
                    <a:pt x="33" y="8"/>
                    <a:pt x="28" y="9"/>
                    <a:pt x="23" y="9"/>
                  </a:cubicBezTo>
                  <a:cubicBezTo>
                    <a:pt x="24" y="0"/>
                    <a:pt x="24" y="0"/>
                    <a:pt x="24" y="0"/>
                  </a:cubicBezTo>
                  <a:cubicBezTo>
                    <a:pt x="29" y="1"/>
                    <a:pt x="34" y="1"/>
                    <a:pt x="40" y="1"/>
                  </a:cubicBezTo>
                  <a:lnTo>
                    <a:pt x="81" y="1"/>
                  </a:lnTo>
                  <a:close/>
                  <a:moveTo>
                    <a:pt x="97" y="81"/>
                  </a:moveTo>
                  <a:cubicBezTo>
                    <a:pt x="93" y="83"/>
                    <a:pt x="90" y="85"/>
                    <a:pt x="88" y="86"/>
                  </a:cubicBezTo>
                  <a:cubicBezTo>
                    <a:pt x="85" y="79"/>
                    <a:pt x="78" y="69"/>
                    <a:pt x="68" y="55"/>
                  </a:cubicBezTo>
                  <a:cubicBezTo>
                    <a:pt x="71" y="54"/>
                    <a:pt x="73" y="52"/>
                    <a:pt x="76" y="50"/>
                  </a:cubicBezTo>
                  <a:cubicBezTo>
                    <a:pt x="85" y="63"/>
                    <a:pt x="92" y="73"/>
                    <a:pt x="97" y="81"/>
                  </a:cubicBez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56" name="Freeform 28"/>
            <p:cNvSpPr>
              <a:spLocks noEditPoints="1"/>
            </p:cNvSpPr>
            <p:nvPr/>
          </p:nvSpPr>
          <p:spPr bwMode="auto">
            <a:xfrm>
              <a:off x="9380287" y="4545947"/>
              <a:ext cx="35659" cy="36097"/>
            </a:xfrm>
            <a:custGeom>
              <a:avLst/>
              <a:gdLst>
                <a:gd name="T0" fmla="*/ 26 w 103"/>
                <a:gd name="T1" fmla="*/ 35 h 104"/>
                <a:gd name="T2" fmla="*/ 23 w 103"/>
                <a:gd name="T3" fmla="*/ 53 h 104"/>
                <a:gd name="T4" fmla="*/ 19 w 103"/>
                <a:gd name="T5" fmla="*/ 80 h 104"/>
                <a:gd name="T6" fmla="*/ 30 w 103"/>
                <a:gd name="T7" fmla="*/ 69 h 104"/>
                <a:gd name="T8" fmla="*/ 33 w 103"/>
                <a:gd name="T9" fmla="*/ 78 h 104"/>
                <a:gd name="T10" fmla="*/ 21 w 103"/>
                <a:gd name="T11" fmla="*/ 89 h 104"/>
                <a:gd name="T12" fmla="*/ 11 w 103"/>
                <a:gd name="T13" fmla="*/ 99 h 104"/>
                <a:gd name="T14" fmla="*/ 5 w 103"/>
                <a:gd name="T15" fmla="*/ 92 h 104"/>
                <a:gd name="T16" fmla="*/ 10 w 103"/>
                <a:gd name="T17" fmla="*/ 81 h 104"/>
                <a:gd name="T18" fmla="*/ 16 w 103"/>
                <a:gd name="T19" fmla="*/ 42 h 104"/>
                <a:gd name="T20" fmla="*/ 0 w 103"/>
                <a:gd name="T21" fmla="*/ 43 h 104"/>
                <a:gd name="T22" fmla="*/ 1 w 103"/>
                <a:gd name="T23" fmla="*/ 34 h 104"/>
                <a:gd name="T24" fmla="*/ 13 w 103"/>
                <a:gd name="T25" fmla="*/ 35 h 104"/>
                <a:gd name="T26" fmla="*/ 26 w 103"/>
                <a:gd name="T27" fmla="*/ 35 h 104"/>
                <a:gd name="T28" fmla="*/ 34 w 103"/>
                <a:gd name="T29" fmla="*/ 18 h 104"/>
                <a:gd name="T30" fmla="*/ 26 w 103"/>
                <a:gd name="T31" fmla="*/ 24 h 104"/>
                <a:gd name="T32" fmla="*/ 13 w 103"/>
                <a:gd name="T33" fmla="*/ 6 h 104"/>
                <a:gd name="T34" fmla="*/ 20 w 103"/>
                <a:gd name="T35" fmla="*/ 0 h 104"/>
                <a:gd name="T36" fmla="*/ 34 w 103"/>
                <a:gd name="T37" fmla="*/ 18 h 104"/>
                <a:gd name="T38" fmla="*/ 35 w 103"/>
                <a:gd name="T39" fmla="*/ 47 h 104"/>
                <a:gd name="T40" fmla="*/ 51 w 103"/>
                <a:gd name="T41" fmla="*/ 48 h 104"/>
                <a:gd name="T42" fmla="*/ 91 w 103"/>
                <a:gd name="T43" fmla="*/ 48 h 104"/>
                <a:gd name="T44" fmla="*/ 81 w 103"/>
                <a:gd name="T45" fmla="*/ 65 h 104"/>
                <a:gd name="T46" fmla="*/ 66 w 103"/>
                <a:gd name="T47" fmla="*/ 84 h 104"/>
                <a:gd name="T48" fmla="*/ 98 w 103"/>
                <a:gd name="T49" fmla="*/ 94 h 104"/>
                <a:gd name="T50" fmla="*/ 91 w 103"/>
                <a:gd name="T51" fmla="*/ 103 h 104"/>
                <a:gd name="T52" fmla="*/ 59 w 103"/>
                <a:gd name="T53" fmla="*/ 89 h 104"/>
                <a:gd name="T54" fmla="*/ 44 w 103"/>
                <a:gd name="T55" fmla="*/ 97 h 104"/>
                <a:gd name="T56" fmla="*/ 25 w 103"/>
                <a:gd name="T57" fmla="*/ 104 h 104"/>
                <a:gd name="T58" fmla="*/ 20 w 103"/>
                <a:gd name="T59" fmla="*/ 98 h 104"/>
                <a:gd name="T60" fmla="*/ 39 w 103"/>
                <a:gd name="T61" fmla="*/ 92 h 104"/>
                <a:gd name="T62" fmla="*/ 53 w 103"/>
                <a:gd name="T63" fmla="*/ 84 h 104"/>
                <a:gd name="T64" fmla="*/ 41 w 103"/>
                <a:gd name="T65" fmla="*/ 55 h 104"/>
                <a:gd name="T66" fmla="*/ 34 w 103"/>
                <a:gd name="T67" fmla="*/ 55 h 104"/>
                <a:gd name="T68" fmla="*/ 35 w 103"/>
                <a:gd name="T69" fmla="*/ 47 h 104"/>
                <a:gd name="T70" fmla="*/ 81 w 103"/>
                <a:gd name="T71" fmla="*/ 43 h 104"/>
                <a:gd name="T72" fmla="*/ 74 w 103"/>
                <a:gd name="T73" fmla="*/ 37 h 104"/>
                <a:gd name="T74" fmla="*/ 78 w 103"/>
                <a:gd name="T75" fmla="*/ 12 h 104"/>
                <a:gd name="T76" fmla="*/ 58 w 103"/>
                <a:gd name="T77" fmla="*/ 12 h 104"/>
                <a:gd name="T78" fmla="*/ 52 w 103"/>
                <a:gd name="T79" fmla="*/ 31 h 104"/>
                <a:gd name="T80" fmla="*/ 38 w 103"/>
                <a:gd name="T81" fmla="*/ 46 h 104"/>
                <a:gd name="T82" fmla="*/ 32 w 103"/>
                <a:gd name="T83" fmla="*/ 41 h 104"/>
                <a:gd name="T84" fmla="*/ 47 w 103"/>
                <a:gd name="T85" fmla="*/ 23 h 104"/>
                <a:gd name="T86" fmla="*/ 51 w 103"/>
                <a:gd name="T87" fmla="*/ 5 h 104"/>
                <a:gd name="T88" fmla="*/ 88 w 103"/>
                <a:gd name="T89" fmla="*/ 5 h 104"/>
                <a:gd name="T90" fmla="*/ 86 w 103"/>
                <a:gd name="T91" fmla="*/ 18 h 104"/>
                <a:gd name="T92" fmla="*/ 84 w 103"/>
                <a:gd name="T93" fmla="*/ 30 h 104"/>
                <a:gd name="T94" fmla="*/ 86 w 103"/>
                <a:gd name="T95" fmla="*/ 34 h 104"/>
                <a:gd name="T96" fmla="*/ 93 w 103"/>
                <a:gd name="T97" fmla="*/ 35 h 104"/>
                <a:gd name="T98" fmla="*/ 103 w 103"/>
                <a:gd name="T99" fmla="*/ 34 h 104"/>
                <a:gd name="T100" fmla="*/ 102 w 103"/>
                <a:gd name="T101" fmla="*/ 43 h 104"/>
                <a:gd name="T102" fmla="*/ 81 w 103"/>
                <a:gd name="T103" fmla="*/ 43 h 104"/>
                <a:gd name="T104" fmla="*/ 78 w 103"/>
                <a:gd name="T105" fmla="*/ 55 h 104"/>
                <a:gd name="T106" fmla="*/ 50 w 103"/>
                <a:gd name="T107" fmla="*/ 55 h 104"/>
                <a:gd name="T108" fmla="*/ 61 w 103"/>
                <a:gd name="T109" fmla="*/ 78 h 104"/>
                <a:gd name="T110" fmla="*/ 78 w 103"/>
                <a:gd name="T111" fmla="*/ 55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03" h="104">
                  <a:moveTo>
                    <a:pt x="26" y="35"/>
                  </a:moveTo>
                  <a:cubicBezTo>
                    <a:pt x="25" y="40"/>
                    <a:pt x="24" y="46"/>
                    <a:pt x="23" y="53"/>
                  </a:cubicBezTo>
                  <a:cubicBezTo>
                    <a:pt x="19" y="80"/>
                    <a:pt x="19" y="80"/>
                    <a:pt x="19" y="80"/>
                  </a:cubicBezTo>
                  <a:cubicBezTo>
                    <a:pt x="23" y="76"/>
                    <a:pt x="27" y="73"/>
                    <a:pt x="30" y="69"/>
                  </a:cubicBezTo>
                  <a:cubicBezTo>
                    <a:pt x="31" y="72"/>
                    <a:pt x="32" y="75"/>
                    <a:pt x="33" y="78"/>
                  </a:cubicBezTo>
                  <a:cubicBezTo>
                    <a:pt x="29" y="82"/>
                    <a:pt x="25" y="85"/>
                    <a:pt x="21" y="89"/>
                  </a:cubicBezTo>
                  <a:cubicBezTo>
                    <a:pt x="18" y="92"/>
                    <a:pt x="14" y="95"/>
                    <a:pt x="11" y="99"/>
                  </a:cubicBezTo>
                  <a:cubicBezTo>
                    <a:pt x="9" y="96"/>
                    <a:pt x="8" y="94"/>
                    <a:pt x="5" y="92"/>
                  </a:cubicBezTo>
                  <a:cubicBezTo>
                    <a:pt x="8" y="89"/>
                    <a:pt x="10" y="86"/>
                    <a:pt x="10" y="81"/>
                  </a:cubicBezTo>
                  <a:cubicBezTo>
                    <a:pt x="16" y="42"/>
                    <a:pt x="16" y="42"/>
                    <a:pt x="16" y="42"/>
                  </a:cubicBezTo>
                  <a:cubicBezTo>
                    <a:pt x="10" y="42"/>
                    <a:pt x="4" y="43"/>
                    <a:pt x="0" y="43"/>
                  </a:cubicBezTo>
                  <a:cubicBezTo>
                    <a:pt x="1" y="34"/>
                    <a:pt x="1" y="34"/>
                    <a:pt x="1" y="34"/>
                  </a:cubicBezTo>
                  <a:cubicBezTo>
                    <a:pt x="5" y="35"/>
                    <a:pt x="9" y="35"/>
                    <a:pt x="13" y="35"/>
                  </a:cubicBezTo>
                  <a:lnTo>
                    <a:pt x="26" y="35"/>
                  </a:lnTo>
                  <a:close/>
                  <a:moveTo>
                    <a:pt x="34" y="18"/>
                  </a:moveTo>
                  <a:cubicBezTo>
                    <a:pt x="32" y="20"/>
                    <a:pt x="29" y="22"/>
                    <a:pt x="26" y="24"/>
                  </a:cubicBezTo>
                  <a:cubicBezTo>
                    <a:pt x="22" y="17"/>
                    <a:pt x="18" y="11"/>
                    <a:pt x="13" y="6"/>
                  </a:cubicBezTo>
                  <a:cubicBezTo>
                    <a:pt x="15" y="5"/>
                    <a:pt x="17" y="3"/>
                    <a:pt x="20" y="0"/>
                  </a:cubicBezTo>
                  <a:cubicBezTo>
                    <a:pt x="24" y="4"/>
                    <a:pt x="29" y="10"/>
                    <a:pt x="34" y="18"/>
                  </a:cubicBezTo>
                  <a:close/>
                  <a:moveTo>
                    <a:pt x="35" y="47"/>
                  </a:moveTo>
                  <a:cubicBezTo>
                    <a:pt x="40" y="48"/>
                    <a:pt x="45" y="48"/>
                    <a:pt x="51" y="48"/>
                  </a:cubicBezTo>
                  <a:cubicBezTo>
                    <a:pt x="91" y="48"/>
                    <a:pt x="91" y="48"/>
                    <a:pt x="91" y="48"/>
                  </a:cubicBezTo>
                  <a:cubicBezTo>
                    <a:pt x="89" y="53"/>
                    <a:pt x="85" y="59"/>
                    <a:pt x="81" y="65"/>
                  </a:cubicBezTo>
                  <a:cubicBezTo>
                    <a:pt x="77" y="72"/>
                    <a:pt x="72" y="78"/>
                    <a:pt x="66" y="84"/>
                  </a:cubicBezTo>
                  <a:cubicBezTo>
                    <a:pt x="75" y="90"/>
                    <a:pt x="85" y="94"/>
                    <a:pt x="98" y="94"/>
                  </a:cubicBezTo>
                  <a:cubicBezTo>
                    <a:pt x="95" y="97"/>
                    <a:pt x="93" y="100"/>
                    <a:pt x="91" y="103"/>
                  </a:cubicBezTo>
                  <a:cubicBezTo>
                    <a:pt x="79" y="101"/>
                    <a:pt x="68" y="96"/>
                    <a:pt x="59" y="89"/>
                  </a:cubicBezTo>
                  <a:cubicBezTo>
                    <a:pt x="54" y="92"/>
                    <a:pt x="49" y="94"/>
                    <a:pt x="44" y="97"/>
                  </a:cubicBezTo>
                  <a:cubicBezTo>
                    <a:pt x="38" y="100"/>
                    <a:pt x="32" y="102"/>
                    <a:pt x="25" y="104"/>
                  </a:cubicBezTo>
                  <a:cubicBezTo>
                    <a:pt x="25" y="102"/>
                    <a:pt x="23" y="100"/>
                    <a:pt x="20" y="98"/>
                  </a:cubicBezTo>
                  <a:cubicBezTo>
                    <a:pt x="26" y="96"/>
                    <a:pt x="33" y="94"/>
                    <a:pt x="39" y="92"/>
                  </a:cubicBezTo>
                  <a:cubicBezTo>
                    <a:pt x="45" y="89"/>
                    <a:pt x="50" y="86"/>
                    <a:pt x="53" y="84"/>
                  </a:cubicBezTo>
                  <a:cubicBezTo>
                    <a:pt x="48" y="77"/>
                    <a:pt x="44" y="67"/>
                    <a:pt x="41" y="55"/>
                  </a:cubicBezTo>
                  <a:cubicBezTo>
                    <a:pt x="34" y="55"/>
                    <a:pt x="34" y="55"/>
                    <a:pt x="34" y="55"/>
                  </a:cubicBezTo>
                  <a:lnTo>
                    <a:pt x="35" y="47"/>
                  </a:lnTo>
                  <a:close/>
                  <a:moveTo>
                    <a:pt x="81" y="43"/>
                  </a:moveTo>
                  <a:cubicBezTo>
                    <a:pt x="76" y="43"/>
                    <a:pt x="74" y="41"/>
                    <a:pt x="74" y="37"/>
                  </a:cubicBezTo>
                  <a:cubicBezTo>
                    <a:pt x="78" y="12"/>
                    <a:pt x="78" y="12"/>
                    <a:pt x="78" y="12"/>
                  </a:cubicBezTo>
                  <a:cubicBezTo>
                    <a:pt x="58" y="12"/>
                    <a:pt x="58" y="12"/>
                    <a:pt x="58" y="12"/>
                  </a:cubicBezTo>
                  <a:cubicBezTo>
                    <a:pt x="57" y="20"/>
                    <a:pt x="55" y="26"/>
                    <a:pt x="52" y="31"/>
                  </a:cubicBezTo>
                  <a:cubicBezTo>
                    <a:pt x="50" y="36"/>
                    <a:pt x="45" y="41"/>
                    <a:pt x="38" y="46"/>
                  </a:cubicBezTo>
                  <a:cubicBezTo>
                    <a:pt x="37" y="44"/>
                    <a:pt x="35" y="42"/>
                    <a:pt x="32" y="41"/>
                  </a:cubicBezTo>
                  <a:cubicBezTo>
                    <a:pt x="40" y="36"/>
                    <a:pt x="45" y="30"/>
                    <a:pt x="47" y="23"/>
                  </a:cubicBezTo>
                  <a:cubicBezTo>
                    <a:pt x="49" y="17"/>
                    <a:pt x="50" y="10"/>
                    <a:pt x="51" y="5"/>
                  </a:cubicBezTo>
                  <a:cubicBezTo>
                    <a:pt x="88" y="5"/>
                    <a:pt x="88" y="5"/>
                    <a:pt x="88" y="5"/>
                  </a:cubicBezTo>
                  <a:cubicBezTo>
                    <a:pt x="87" y="8"/>
                    <a:pt x="86" y="13"/>
                    <a:pt x="86" y="18"/>
                  </a:cubicBezTo>
                  <a:cubicBezTo>
                    <a:pt x="84" y="30"/>
                    <a:pt x="84" y="30"/>
                    <a:pt x="84" y="30"/>
                  </a:cubicBezTo>
                  <a:cubicBezTo>
                    <a:pt x="84" y="32"/>
                    <a:pt x="84" y="34"/>
                    <a:pt x="86" y="34"/>
                  </a:cubicBezTo>
                  <a:cubicBezTo>
                    <a:pt x="87" y="35"/>
                    <a:pt x="90" y="35"/>
                    <a:pt x="93" y="35"/>
                  </a:cubicBezTo>
                  <a:cubicBezTo>
                    <a:pt x="96" y="34"/>
                    <a:pt x="99" y="34"/>
                    <a:pt x="103" y="34"/>
                  </a:cubicBezTo>
                  <a:cubicBezTo>
                    <a:pt x="102" y="37"/>
                    <a:pt x="101" y="40"/>
                    <a:pt x="102" y="43"/>
                  </a:cubicBezTo>
                  <a:lnTo>
                    <a:pt x="81" y="43"/>
                  </a:lnTo>
                  <a:close/>
                  <a:moveTo>
                    <a:pt x="78" y="55"/>
                  </a:moveTo>
                  <a:cubicBezTo>
                    <a:pt x="50" y="55"/>
                    <a:pt x="50" y="55"/>
                    <a:pt x="50" y="55"/>
                  </a:cubicBezTo>
                  <a:cubicBezTo>
                    <a:pt x="51" y="64"/>
                    <a:pt x="54" y="72"/>
                    <a:pt x="61" y="78"/>
                  </a:cubicBezTo>
                  <a:cubicBezTo>
                    <a:pt x="67" y="72"/>
                    <a:pt x="73" y="64"/>
                    <a:pt x="78" y="55"/>
                  </a:cubicBez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57" name="Freeform 29"/>
            <p:cNvSpPr>
              <a:spLocks noEditPoints="1"/>
            </p:cNvSpPr>
            <p:nvPr/>
          </p:nvSpPr>
          <p:spPr bwMode="auto">
            <a:xfrm>
              <a:off x="9475280" y="4546678"/>
              <a:ext cx="36390" cy="35074"/>
            </a:xfrm>
            <a:custGeom>
              <a:avLst/>
              <a:gdLst>
                <a:gd name="T0" fmla="*/ 28 w 105"/>
                <a:gd name="T1" fmla="*/ 35 h 101"/>
                <a:gd name="T2" fmla="*/ 25 w 105"/>
                <a:gd name="T3" fmla="*/ 53 h 101"/>
                <a:gd name="T4" fmla="*/ 21 w 105"/>
                <a:gd name="T5" fmla="*/ 80 h 101"/>
                <a:gd name="T6" fmla="*/ 35 w 105"/>
                <a:gd name="T7" fmla="*/ 66 h 101"/>
                <a:gd name="T8" fmla="*/ 41 w 105"/>
                <a:gd name="T9" fmla="*/ 73 h 101"/>
                <a:gd name="T10" fmla="*/ 26 w 105"/>
                <a:gd name="T11" fmla="*/ 86 h 101"/>
                <a:gd name="T12" fmla="*/ 14 w 105"/>
                <a:gd name="T13" fmla="*/ 97 h 101"/>
                <a:gd name="T14" fmla="*/ 9 w 105"/>
                <a:gd name="T15" fmla="*/ 90 h 101"/>
                <a:gd name="T16" fmla="*/ 13 w 105"/>
                <a:gd name="T17" fmla="*/ 79 h 101"/>
                <a:gd name="T18" fmla="*/ 18 w 105"/>
                <a:gd name="T19" fmla="*/ 42 h 101"/>
                <a:gd name="T20" fmla="*/ 0 w 105"/>
                <a:gd name="T21" fmla="*/ 43 h 101"/>
                <a:gd name="T22" fmla="*/ 1 w 105"/>
                <a:gd name="T23" fmla="*/ 34 h 101"/>
                <a:gd name="T24" fmla="*/ 11 w 105"/>
                <a:gd name="T25" fmla="*/ 35 h 101"/>
                <a:gd name="T26" fmla="*/ 28 w 105"/>
                <a:gd name="T27" fmla="*/ 35 h 101"/>
                <a:gd name="T28" fmla="*/ 37 w 105"/>
                <a:gd name="T29" fmla="*/ 20 h 101"/>
                <a:gd name="T30" fmla="*/ 29 w 105"/>
                <a:gd name="T31" fmla="*/ 26 h 101"/>
                <a:gd name="T32" fmla="*/ 14 w 105"/>
                <a:gd name="T33" fmla="*/ 6 h 101"/>
                <a:gd name="T34" fmla="*/ 22 w 105"/>
                <a:gd name="T35" fmla="*/ 1 h 101"/>
                <a:gd name="T36" fmla="*/ 37 w 105"/>
                <a:gd name="T37" fmla="*/ 20 h 101"/>
                <a:gd name="T38" fmla="*/ 66 w 105"/>
                <a:gd name="T39" fmla="*/ 36 h 101"/>
                <a:gd name="T40" fmla="*/ 69 w 105"/>
                <a:gd name="T41" fmla="*/ 13 h 101"/>
                <a:gd name="T42" fmla="*/ 71 w 105"/>
                <a:gd name="T43" fmla="*/ 0 h 101"/>
                <a:gd name="T44" fmla="*/ 80 w 105"/>
                <a:gd name="T45" fmla="*/ 0 h 101"/>
                <a:gd name="T46" fmla="*/ 78 w 105"/>
                <a:gd name="T47" fmla="*/ 10 h 101"/>
                <a:gd name="T48" fmla="*/ 75 w 105"/>
                <a:gd name="T49" fmla="*/ 36 h 101"/>
                <a:gd name="T50" fmla="*/ 93 w 105"/>
                <a:gd name="T51" fmla="*/ 36 h 101"/>
                <a:gd name="T52" fmla="*/ 105 w 105"/>
                <a:gd name="T53" fmla="*/ 35 h 101"/>
                <a:gd name="T54" fmla="*/ 103 w 105"/>
                <a:gd name="T55" fmla="*/ 44 h 101"/>
                <a:gd name="T56" fmla="*/ 92 w 105"/>
                <a:gd name="T57" fmla="*/ 43 h 101"/>
                <a:gd name="T58" fmla="*/ 74 w 105"/>
                <a:gd name="T59" fmla="*/ 43 h 101"/>
                <a:gd name="T60" fmla="*/ 67 w 105"/>
                <a:gd name="T61" fmla="*/ 88 h 101"/>
                <a:gd name="T62" fmla="*/ 66 w 105"/>
                <a:gd name="T63" fmla="*/ 101 h 101"/>
                <a:gd name="T64" fmla="*/ 57 w 105"/>
                <a:gd name="T65" fmla="*/ 101 h 101"/>
                <a:gd name="T66" fmla="*/ 59 w 105"/>
                <a:gd name="T67" fmla="*/ 88 h 101"/>
                <a:gd name="T68" fmla="*/ 65 w 105"/>
                <a:gd name="T69" fmla="*/ 43 h 101"/>
                <a:gd name="T70" fmla="*/ 48 w 105"/>
                <a:gd name="T71" fmla="*/ 43 h 101"/>
                <a:gd name="T72" fmla="*/ 34 w 105"/>
                <a:gd name="T73" fmla="*/ 44 h 101"/>
                <a:gd name="T74" fmla="*/ 36 w 105"/>
                <a:gd name="T75" fmla="*/ 35 h 101"/>
                <a:gd name="T76" fmla="*/ 48 w 105"/>
                <a:gd name="T77" fmla="*/ 36 h 101"/>
                <a:gd name="T78" fmla="*/ 66 w 105"/>
                <a:gd name="T79" fmla="*/ 36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5" h="101">
                  <a:moveTo>
                    <a:pt x="28" y="35"/>
                  </a:moveTo>
                  <a:cubicBezTo>
                    <a:pt x="27" y="40"/>
                    <a:pt x="26" y="46"/>
                    <a:pt x="25" y="53"/>
                  </a:cubicBezTo>
                  <a:cubicBezTo>
                    <a:pt x="21" y="80"/>
                    <a:pt x="21" y="80"/>
                    <a:pt x="21" y="80"/>
                  </a:cubicBezTo>
                  <a:cubicBezTo>
                    <a:pt x="27" y="75"/>
                    <a:pt x="32" y="70"/>
                    <a:pt x="35" y="66"/>
                  </a:cubicBezTo>
                  <a:cubicBezTo>
                    <a:pt x="37" y="68"/>
                    <a:pt x="39" y="71"/>
                    <a:pt x="41" y="73"/>
                  </a:cubicBezTo>
                  <a:cubicBezTo>
                    <a:pt x="26" y="86"/>
                    <a:pt x="26" y="86"/>
                    <a:pt x="26" y="86"/>
                  </a:cubicBezTo>
                  <a:cubicBezTo>
                    <a:pt x="22" y="89"/>
                    <a:pt x="18" y="93"/>
                    <a:pt x="14" y="97"/>
                  </a:cubicBezTo>
                  <a:cubicBezTo>
                    <a:pt x="12" y="94"/>
                    <a:pt x="10" y="92"/>
                    <a:pt x="9" y="90"/>
                  </a:cubicBezTo>
                  <a:cubicBezTo>
                    <a:pt x="11" y="88"/>
                    <a:pt x="13" y="84"/>
                    <a:pt x="13" y="79"/>
                  </a:cubicBezTo>
                  <a:cubicBezTo>
                    <a:pt x="18" y="42"/>
                    <a:pt x="18" y="42"/>
                    <a:pt x="18" y="42"/>
                  </a:cubicBezTo>
                  <a:cubicBezTo>
                    <a:pt x="10" y="42"/>
                    <a:pt x="4" y="43"/>
                    <a:pt x="0" y="43"/>
                  </a:cubicBezTo>
                  <a:cubicBezTo>
                    <a:pt x="1" y="34"/>
                    <a:pt x="1" y="34"/>
                    <a:pt x="1" y="34"/>
                  </a:cubicBezTo>
                  <a:cubicBezTo>
                    <a:pt x="6" y="35"/>
                    <a:pt x="9" y="35"/>
                    <a:pt x="11" y="35"/>
                  </a:cubicBezTo>
                  <a:lnTo>
                    <a:pt x="28" y="35"/>
                  </a:lnTo>
                  <a:close/>
                  <a:moveTo>
                    <a:pt x="37" y="20"/>
                  </a:moveTo>
                  <a:cubicBezTo>
                    <a:pt x="34" y="22"/>
                    <a:pt x="32" y="24"/>
                    <a:pt x="29" y="26"/>
                  </a:cubicBezTo>
                  <a:cubicBezTo>
                    <a:pt x="26" y="21"/>
                    <a:pt x="21" y="14"/>
                    <a:pt x="14" y="6"/>
                  </a:cubicBezTo>
                  <a:cubicBezTo>
                    <a:pt x="17" y="5"/>
                    <a:pt x="19" y="3"/>
                    <a:pt x="22" y="1"/>
                  </a:cubicBezTo>
                  <a:cubicBezTo>
                    <a:pt x="25" y="5"/>
                    <a:pt x="30" y="11"/>
                    <a:pt x="37" y="20"/>
                  </a:cubicBezTo>
                  <a:close/>
                  <a:moveTo>
                    <a:pt x="66" y="36"/>
                  </a:moveTo>
                  <a:cubicBezTo>
                    <a:pt x="69" y="13"/>
                    <a:pt x="69" y="13"/>
                    <a:pt x="69" y="13"/>
                  </a:cubicBezTo>
                  <a:cubicBezTo>
                    <a:pt x="70" y="8"/>
                    <a:pt x="71" y="3"/>
                    <a:pt x="71" y="0"/>
                  </a:cubicBezTo>
                  <a:cubicBezTo>
                    <a:pt x="80" y="0"/>
                    <a:pt x="80" y="0"/>
                    <a:pt x="80" y="0"/>
                  </a:cubicBezTo>
                  <a:cubicBezTo>
                    <a:pt x="79" y="4"/>
                    <a:pt x="79" y="7"/>
                    <a:pt x="78" y="10"/>
                  </a:cubicBezTo>
                  <a:cubicBezTo>
                    <a:pt x="75" y="36"/>
                    <a:pt x="75" y="36"/>
                    <a:pt x="75" y="36"/>
                  </a:cubicBezTo>
                  <a:cubicBezTo>
                    <a:pt x="93" y="36"/>
                    <a:pt x="93" y="36"/>
                    <a:pt x="93" y="36"/>
                  </a:cubicBezTo>
                  <a:cubicBezTo>
                    <a:pt x="97" y="36"/>
                    <a:pt x="100" y="36"/>
                    <a:pt x="105" y="35"/>
                  </a:cubicBezTo>
                  <a:cubicBezTo>
                    <a:pt x="103" y="44"/>
                    <a:pt x="103" y="44"/>
                    <a:pt x="103" y="44"/>
                  </a:cubicBezTo>
                  <a:cubicBezTo>
                    <a:pt x="99" y="43"/>
                    <a:pt x="95" y="43"/>
                    <a:pt x="92" y="43"/>
                  </a:cubicBezTo>
                  <a:cubicBezTo>
                    <a:pt x="74" y="43"/>
                    <a:pt x="74" y="43"/>
                    <a:pt x="74" y="43"/>
                  </a:cubicBezTo>
                  <a:cubicBezTo>
                    <a:pt x="67" y="88"/>
                    <a:pt x="67" y="88"/>
                    <a:pt x="67" y="88"/>
                  </a:cubicBezTo>
                  <a:cubicBezTo>
                    <a:pt x="67" y="91"/>
                    <a:pt x="66" y="96"/>
                    <a:pt x="66" y="101"/>
                  </a:cubicBezTo>
                  <a:cubicBezTo>
                    <a:pt x="57" y="101"/>
                    <a:pt x="57" y="101"/>
                    <a:pt x="57" y="101"/>
                  </a:cubicBezTo>
                  <a:cubicBezTo>
                    <a:pt x="58" y="96"/>
                    <a:pt x="58" y="91"/>
                    <a:pt x="59" y="88"/>
                  </a:cubicBezTo>
                  <a:cubicBezTo>
                    <a:pt x="65" y="43"/>
                    <a:pt x="65" y="43"/>
                    <a:pt x="65" y="43"/>
                  </a:cubicBezTo>
                  <a:cubicBezTo>
                    <a:pt x="48" y="43"/>
                    <a:pt x="48" y="43"/>
                    <a:pt x="48" y="43"/>
                  </a:cubicBezTo>
                  <a:cubicBezTo>
                    <a:pt x="43" y="43"/>
                    <a:pt x="39" y="43"/>
                    <a:pt x="34" y="44"/>
                  </a:cubicBezTo>
                  <a:cubicBezTo>
                    <a:pt x="36" y="35"/>
                    <a:pt x="36" y="35"/>
                    <a:pt x="36" y="35"/>
                  </a:cubicBezTo>
                  <a:cubicBezTo>
                    <a:pt x="40" y="36"/>
                    <a:pt x="44" y="36"/>
                    <a:pt x="48" y="36"/>
                  </a:cubicBezTo>
                  <a:lnTo>
                    <a:pt x="66" y="36"/>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58" name="Freeform 30"/>
            <p:cNvSpPr>
              <a:spLocks noEditPoints="1"/>
            </p:cNvSpPr>
            <p:nvPr/>
          </p:nvSpPr>
          <p:spPr bwMode="auto">
            <a:xfrm>
              <a:off x="9567935" y="4545655"/>
              <a:ext cx="40189" cy="36682"/>
            </a:xfrm>
            <a:custGeom>
              <a:avLst/>
              <a:gdLst>
                <a:gd name="T0" fmla="*/ 6 w 116"/>
                <a:gd name="T1" fmla="*/ 96 h 106"/>
                <a:gd name="T2" fmla="*/ 18 w 116"/>
                <a:gd name="T3" fmla="*/ 69 h 106"/>
                <a:gd name="T4" fmla="*/ 18 w 116"/>
                <a:gd name="T5" fmla="*/ 83 h 106"/>
                <a:gd name="T6" fmla="*/ 65 w 116"/>
                <a:gd name="T7" fmla="*/ 39 h 106"/>
                <a:gd name="T8" fmla="*/ 41 w 116"/>
                <a:gd name="T9" fmla="*/ 48 h 106"/>
                <a:gd name="T10" fmla="*/ 61 w 116"/>
                <a:gd name="T11" fmla="*/ 58 h 106"/>
                <a:gd name="T12" fmla="*/ 38 w 116"/>
                <a:gd name="T13" fmla="*/ 67 h 106"/>
                <a:gd name="T14" fmla="*/ 29 w 116"/>
                <a:gd name="T15" fmla="*/ 103 h 106"/>
                <a:gd name="T16" fmla="*/ 15 w 116"/>
                <a:gd name="T17" fmla="*/ 95 h 106"/>
                <a:gd name="T18" fmla="*/ 26 w 116"/>
                <a:gd name="T19" fmla="*/ 91 h 106"/>
                <a:gd name="T20" fmla="*/ 7 w 116"/>
                <a:gd name="T21" fmla="*/ 67 h 106"/>
                <a:gd name="T22" fmla="*/ 31 w 116"/>
                <a:gd name="T23" fmla="*/ 59 h 106"/>
                <a:gd name="T24" fmla="*/ 8 w 116"/>
                <a:gd name="T25" fmla="*/ 48 h 106"/>
                <a:gd name="T26" fmla="*/ 24 w 116"/>
                <a:gd name="T27" fmla="*/ 40 h 106"/>
                <a:gd name="T28" fmla="*/ 49 w 116"/>
                <a:gd name="T29" fmla="*/ 23 h 106"/>
                <a:gd name="T30" fmla="*/ 49 w 116"/>
                <a:gd name="T31" fmla="*/ 40 h 106"/>
                <a:gd name="T32" fmla="*/ 67 w 116"/>
                <a:gd name="T33" fmla="*/ 12 h 106"/>
                <a:gd name="T34" fmla="*/ 50 w 116"/>
                <a:gd name="T35" fmla="*/ 21 h 106"/>
                <a:gd name="T36" fmla="*/ 14 w 116"/>
                <a:gd name="T37" fmla="*/ 21 h 106"/>
                <a:gd name="T38" fmla="*/ 30 w 116"/>
                <a:gd name="T39" fmla="*/ 13 h 106"/>
                <a:gd name="T40" fmla="*/ 37 w 116"/>
                <a:gd name="T41" fmla="*/ 3 h 106"/>
                <a:gd name="T42" fmla="*/ 47 w 116"/>
                <a:gd name="T43" fmla="*/ 13 h 106"/>
                <a:gd name="T44" fmla="*/ 24 w 116"/>
                <a:gd name="T45" fmla="*/ 39 h 106"/>
                <a:gd name="T46" fmla="*/ 28 w 116"/>
                <a:gd name="T47" fmla="*/ 24 h 106"/>
                <a:gd name="T48" fmla="*/ 55 w 116"/>
                <a:gd name="T49" fmla="*/ 85 h 106"/>
                <a:gd name="T50" fmla="*/ 40 w 116"/>
                <a:gd name="T51" fmla="*/ 76 h 106"/>
                <a:gd name="T52" fmla="*/ 55 w 116"/>
                <a:gd name="T53" fmla="*/ 85 h 106"/>
                <a:gd name="T54" fmla="*/ 80 w 116"/>
                <a:gd name="T55" fmla="*/ 36 h 106"/>
                <a:gd name="T56" fmla="*/ 113 w 116"/>
                <a:gd name="T57" fmla="*/ 36 h 106"/>
                <a:gd name="T58" fmla="*/ 101 w 116"/>
                <a:gd name="T59" fmla="*/ 44 h 106"/>
                <a:gd name="T60" fmla="*/ 93 w 116"/>
                <a:gd name="T61" fmla="*/ 106 h 106"/>
                <a:gd name="T62" fmla="*/ 86 w 116"/>
                <a:gd name="T63" fmla="*/ 90 h 106"/>
                <a:gd name="T64" fmla="*/ 79 w 116"/>
                <a:gd name="T65" fmla="*/ 44 h 106"/>
                <a:gd name="T66" fmla="*/ 68 w 116"/>
                <a:gd name="T67" fmla="*/ 86 h 106"/>
                <a:gd name="T68" fmla="*/ 48 w 116"/>
                <a:gd name="T69" fmla="*/ 102 h 106"/>
                <a:gd name="T70" fmla="*/ 67 w 116"/>
                <a:gd name="T71" fmla="*/ 60 h 106"/>
                <a:gd name="T72" fmla="*/ 75 w 116"/>
                <a:gd name="T73" fmla="*/ 8 h 106"/>
                <a:gd name="T74" fmla="*/ 116 w 116"/>
                <a:gd name="T75" fmla="*/ 11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6" h="106">
                  <a:moveTo>
                    <a:pt x="18" y="83"/>
                  </a:moveTo>
                  <a:cubicBezTo>
                    <a:pt x="15" y="86"/>
                    <a:pt x="11" y="90"/>
                    <a:pt x="6" y="96"/>
                  </a:cubicBezTo>
                  <a:cubicBezTo>
                    <a:pt x="4" y="94"/>
                    <a:pt x="2" y="92"/>
                    <a:pt x="0" y="91"/>
                  </a:cubicBezTo>
                  <a:cubicBezTo>
                    <a:pt x="7" y="84"/>
                    <a:pt x="13" y="77"/>
                    <a:pt x="18" y="69"/>
                  </a:cubicBezTo>
                  <a:cubicBezTo>
                    <a:pt x="20" y="72"/>
                    <a:pt x="23" y="74"/>
                    <a:pt x="25" y="75"/>
                  </a:cubicBezTo>
                  <a:cubicBezTo>
                    <a:pt x="23" y="77"/>
                    <a:pt x="21" y="80"/>
                    <a:pt x="18" y="83"/>
                  </a:cubicBezTo>
                  <a:close/>
                  <a:moveTo>
                    <a:pt x="49" y="40"/>
                  </a:moveTo>
                  <a:cubicBezTo>
                    <a:pt x="54" y="40"/>
                    <a:pt x="59" y="39"/>
                    <a:pt x="65" y="39"/>
                  </a:cubicBezTo>
                  <a:cubicBezTo>
                    <a:pt x="63" y="48"/>
                    <a:pt x="63" y="48"/>
                    <a:pt x="63" y="48"/>
                  </a:cubicBezTo>
                  <a:cubicBezTo>
                    <a:pt x="58" y="48"/>
                    <a:pt x="51" y="48"/>
                    <a:pt x="41" y="48"/>
                  </a:cubicBezTo>
                  <a:cubicBezTo>
                    <a:pt x="39" y="59"/>
                    <a:pt x="39" y="59"/>
                    <a:pt x="39" y="59"/>
                  </a:cubicBezTo>
                  <a:cubicBezTo>
                    <a:pt x="48" y="59"/>
                    <a:pt x="56" y="59"/>
                    <a:pt x="61" y="58"/>
                  </a:cubicBezTo>
                  <a:cubicBezTo>
                    <a:pt x="60" y="67"/>
                    <a:pt x="60" y="67"/>
                    <a:pt x="60" y="67"/>
                  </a:cubicBezTo>
                  <a:cubicBezTo>
                    <a:pt x="55" y="67"/>
                    <a:pt x="47" y="67"/>
                    <a:pt x="38" y="67"/>
                  </a:cubicBezTo>
                  <a:cubicBezTo>
                    <a:pt x="34" y="94"/>
                    <a:pt x="34" y="94"/>
                    <a:pt x="34" y="94"/>
                  </a:cubicBezTo>
                  <a:cubicBezTo>
                    <a:pt x="34" y="98"/>
                    <a:pt x="32" y="101"/>
                    <a:pt x="29" y="103"/>
                  </a:cubicBezTo>
                  <a:cubicBezTo>
                    <a:pt x="26" y="104"/>
                    <a:pt x="22" y="105"/>
                    <a:pt x="18" y="105"/>
                  </a:cubicBezTo>
                  <a:cubicBezTo>
                    <a:pt x="17" y="101"/>
                    <a:pt x="16" y="98"/>
                    <a:pt x="15" y="95"/>
                  </a:cubicBezTo>
                  <a:cubicBezTo>
                    <a:pt x="19" y="95"/>
                    <a:pt x="22" y="95"/>
                    <a:pt x="23" y="95"/>
                  </a:cubicBezTo>
                  <a:cubicBezTo>
                    <a:pt x="25" y="95"/>
                    <a:pt x="26" y="94"/>
                    <a:pt x="26" y="91"/>
                  </a:cubicBezTo>
                  <a:cubicBezTo>
                    <a:pt x="30" y="67"/>
                    <a:pt x="30" y="67"/>
                    <a:pt x="30" y="67"/>
                  </a:cubicBezTo>
                  <a:cubicBezTo>
                    <a:pt x="20" y="67"/>
                    <a:pt x="13" y="67"/>
                    <a:pt x="7" y="67"/>
                  </a:cubicBezTo>
                  <a:cubicBezTo>
                    <a:pt x="9" y="58"/>
                    <a:pt x="9" y="58"/>
                    <a:pt x="9" y="58"/>
                  </a:cubicBezTo>
                  <a:cubicBezTo>
                    <a:pt x="14" y="59"/>
                    <a:pt x="22" y="59"/>
                    <a:pt x="31" y="59"/>
                  </a:cubicBezTo>
                  <a:cubicBezTo>
                    <a:pt x="32" y="48"/>
                    <a:pt x="32" y="48"/>
                    <a:pt x="32" y="48"/>
                  </a:cubicBezTo>
                  <a:cubicBezTo>
                    <a:pt x="21" y="48"/>
                    <a:pt x="13" y="48"/>
                    <a:pt x="8" y="48"/>
                  </a:cubicBezTo>
                  <a:cubicBezTo>
                    <a:pt x="9" y="39"/>
                    <a:pt x="9" y="39"/>
                    <a:pt x="9" y="39"/>
                  </a:cubicBezTo>
                  <a:cubicBezTo>
                    <a:pt x="14" y="39"/>
                    <a:pt x="19" y="40"/>
                    <a:pt x="24" y="40"/>
                  </a:cubicBezTo>
                  <a:cubicBezTo>
                    <a:pt x="41" y="40"/>
                    <a:pt x="41" y="40"/>
                    <a:pt x="41" y="40"/>
                  </a:cubicBezTo>
                  <a:cubicBezTo>
                    <a:pt x="44" y="32"/>
                    <a:pt x="47" y="27"/>
                    <a:pt x="49" y="23"/>
                  </a:cubicBezTo>
                  <a:cubicBezTo>
                    <a:pt x="51" y="24"/>
                    <a:pt x="54" y="25"/>
                    <a:pt x="58" y="26"/>
                  </a:cubicBezTo>
                  <a:cubicBezTo>
                    <a:pt x="56" y="27"/>
                    <a:pt x="53" y="32"/>
                    <a:pt x="49" y="40"/>
                  </a:cubicBezTo>
                  <a:close/>
                  <a:moveTo>
                    <a:pt x="47" y="13"/>
                  </a:moveTo>
                  <a:cubicBezTo>
                    <a:pt x="54" y="13"/>
                    <a:pt x="61" y="13"/>
                    <a:pt x="67" y="12"/>
                  </a:cubicBezTo>
                  <a:cubicBezTo>
                    <a:pt x="65" y="21"/>
                    <a:pt x="65" y="21"/>
                    <a:pt x="65" y="21"/>
                  </a:cubicBezTo>
                  <a:cubicBezTo>
                    <a:pt x="59" y="21"/>
                    <a:pt x="54" y="21"/>
                    <a:pt x="50" y="21"/>
                  </a:cubicBezTo>
                  <a:cubicBezTo>
                    <a:pt x="29" y="21"/>
                    <a:pt x="29" y="21"/>
                    <a:pt x="29" y="21"/>
                  </a:cubicBezTo>
                  <a:cubicBezTo>
                    <a:pt x="24" y="21"/>
                    <a:pt x="19" y="21"/>
                    <a:pt x="14" y="21"/>
                  </a:cubicBezTo>
                  <a:cubicBezTo>
                    <a:pt x="15" y="12"/>
                    <a:pt x="15" y="12"/>
                    <a:pt x="15" y="12"/>
                  </a:cubicBezTo>
                  <a:cubicBezTo>
                    <a:pt x="20" y="13"/>
                    <a:pt x="25" y="13"/>
                    <a:pt x="30" y="13"/>
                  </a:cubicBezTo>
                  <a:cubicBezTo>
                    <a:pt x="38" y="13"/>
                    <a:pt x="38" y="13"/>
                    <a:pt x="38" y="13"/>
                  </a:cubicBezTo>
                  <a:cubicBezTo>
                    <a:pt x="38" y="10"/>
                    <a:pt x="38" y="6"/>
                    <a:pt x="37" y="3"/>
                  </a:cubicBezTo>
                  <a:cubicBezTo>
                    <a:pt x="40" y="2"/>
                    <a:pt x="43" y="1"/>
                    <a:pt x="47" y="0"/>
                  </a:cubicBezTo>
                  <a:cubicBezTo>
                    <a:pt x="47" y="6"/>
                    <a:pt x="47" y="11"/>
                    <a:pt x="47" y="13"/>
                  </a:cubicBezTo>
                  <a:close/>
                  <a:moveTo>
                    <a:pt x="32" y="36"/>
                  </a:moveTo>
                  <a:cubicBezTo>
                    <a:pt x="29" y="37"/>
                    <a:pt x="26" y="38"/>
                    <a:pt x="24" y="39"/>
                  </a:cubicBezTo>
                  <a:cubicBezTo>
                    <a:pt x="23" y="34"/>
                    <a:pt x="22" y="30"/>
                    <a:pt x="21" y="27"/>
                  </a:cubicBezTo>
                  <a:cubicBezTo>
                    <a:pt x="23" y="26"/>
                    <a:pt x="25" y="24"/>
                    <a:pt x="28" y="24"/>
                  </a:cubicBezTo>
                  <a:cubicBezTo>
                    <a:pt x="30" y="28"/>
                    <a:pt x="31" y="32"/>
                    <a:pt x="32" y="36"/>
                  </a:cubicBezTo>
                  <a:close/>
                  <a:moveTo>
                    <a:pt x="55" y="85"/>
                  </a:moveTo>
                  <a:cubicBezTo>
                    <a:pt x="52" y="87"/>
                    <a:pt x="49" y="89"/>
                    <a:pt x="47" y="91"/>
                  </a:cubicBezTo>
                  <a:cubicBezTo>
                    <a:pt x="45" y="86"/>
                    <a:pt x="43" y="81"/>
                    <a:pt x="40" y="76"/>
                  </a:cubicBezTo>
                  <a:cubicBezTo>
                    <a:pt x="42" y="74"/>
                    <a:pt x="45" y="72"/>
                    <a:pt x="47" y="71"/>
                  </a:cubicBezTo>
                  <a:cubicBezTo>
                    <a:pt x="50" y="75"/>
                    <a:pt x="53" y="80"/>
                    <a:pt x="55" y="85"/>
                  </a:cubicBezTo>
                  <a:close/>
                  <a:moveTo>
                    <a:pt x="83" y="14"/>
                  </a:moveTo>
                  <a:cubicBezTo>
                    <a:pt x="80" y="36"/>
                    <a:pt x="80" y="36"/>
                    <a:pt x="80" y="36"/>
                  </a:cubicBezTo>
                  <a:cubicBezTo>
                    <a:pt x="103" y="36"/>
                    <a:pt x="103" y="36"/>
                    <a:pt x="103" y="36"/>
                  </a:cubicBezTo>
                  <a:cubicBezTo>
                    <a:pt x="106" y="36"/>
                    <a:pt x="110" y="36"/>
                    <a:pt x="113" y="36"/>
                  </a:cubicBezTo>
                  <a:cubicBezTo>
                    <a:pt x="112" y="44"/>
                    <a:pt x="112" y="44"/>
                    <a:pt x="112" y="44"/>
                  </a:cubicBezTo>
                  <a:cubicBezTo>
                    <a:pt x="108" y="44"/>
                    <a:pt x="104" y="44"/>
                    <a:pt x="101" y="44"/>
                  </a:cubicBezTo>
                  <a:cubicBezTo>
                    <a:pt x="95" y="90"/>
                    <a:pt x="95" y="90"/>
                    <a:pt x="95" y="90"/>
                  </a:cubicBezTo>
                  <a:cubicBezTo>
                    <a:pt x="94" y="95"/>
                    <a:pt x="94" y="100"/>
                    <a:pt x="93" y="106"/>
                  </a:cubicBezTo>
                  <a:cubicBezTo>
                    <a:pt x="84" y="106"/>
                    <a:pt x="84" y="106"/>
                    <a:pt x="84" y="106"/>
                  </a:cubicBezTo>
                  <a:cubicBezTo>
                    <a:pt x="85" y="100"/>
                    <a:pt x="86" y="95"/>
                    <a:pt x="86" y="90"/>
                  </a:cubicBezTo>
                  <a:cubicBezTo>
                    <a:pt x="93" y="44"/>
                    <a:pt x="93" y="44"/>
                    <a:pt x="93" y="44"/>
                  </a:cubicBezTo>
                  <a:cubicBezTo>
                    <a:pt x="79" y="44"/>
                    <a:pt x="79" y="44"/>
                    <a:pt x="79" y="44"/>
                  </a:cubicBezTo>
                  <a:cubicBezTo>
                    <a:pt x="78" y="51"/>
                    <a:pt x="76" y="59"/>
                    <a:pt x="75" y="65"/>
                  </a:cubicBezTo>
                  <a:cubicBezTo>
                    <a:pt x="73" y="72"/>
                    <a:pt x="71" y="79"/>
                    <a:pt x="68" y="86"/>
                  </a:cubicBezTo>
                  <a:cubicBezTo>
                    <a:pt x="65" y="92"/>
                    <a:pt x="61" y="99"/>
                    <a:pt x="57" y="106"/>
                  </a:cubicBezTo>
                  <a:cubicBezTo>
                    <a:pt x="54" y="105"/>
                    <a:pt x="51" y="103"/>
                    <a:pt x="48" y="102"/>
                  </a:cubicBezTo>
                  <a:cubicBezTo>
                    <a:pt x="54" y="95"/>
                    <a:pt x="58" y="88"/>
                    <a:pt x="61" y="80"/>
                  </a:cubicBezTo>
                  <a:cubicBezTo>
                    <a:pt x="64" y="73"/>
                    <a:pt x="66" y="66"/>
                    <a:pt x="67" y="60"/>
                  </a:cubicBezTo>
                  <a:cubicBezTo>
                    <a:pt x="69" y="55"/>
                    <a:pt x="70" y="46"/>
                    <a:pt x="71" y="35"/>
                  </a:cubicBezTo>
                  <a:cubicBezTo>
                    <a:pt x="73" y="24"/>
                    <a:pt x="74" y="14"/>
                    <a:pt x="75" y="8"/>
                  </a:cubicBezTo>
                  <a:cubicBezTo>
                    <a:pt x="88" y="7"/>
                    <a:pt x="101" y="5"/>
                    <a:pt x="112" y="1"/>
                  </a:cubicBezTo>
                  <a:cubicBezTo>
                    <a:pt x="113" y="6"/>
                    <a:pt x="115" y="9"/>
                    <a:pt x="116" y="11"/>
                  </a:cubicBezTo>
                  <a:cubicBezTo>
                    <a:pt x="112" y="11"/>
                    <a:pt x="101" y="12"/>
                    <a:pt x="83" y="14"/>
                  </a:cubicBez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59" name="Freeform 31"/>
            <p:cNvSpPr>
              <a:spLocks noEditPoints="1"/>
            </p:cNvSpPr>
            <p:nvPr/>
          </p:nvSpPr>
          <p:spPr bwMode="auto">
            <a:xfrm>
              <a:off x="9665851" y="4546970"/>
              <a:ext cx="35951" cy="34051"/>
            </a:xfrm>
            <a:custGeom>
              <a:avLst/>
              <a:gdLst>
                <a:gd name="T0" fmla="*/ 85 w 104"/>
                <a:gd name="T1" fmla="*/ 0 h 98"/>
                <a:gd name="T2" fmla="*/ 80 w 104"/>
                <a:gd name="T3" fmla="*/ 32 h 98"/>
                <a:gd name="T4" fmla="*/ 91 w 104"/>
                <a:gd name="T5" fmla="*/ 32 h 98"/>
                <a:gd name="T6" fmla="*/ 104 w 104"/>
                <a:gd name="T7" fmla="*/ 31 h 98"/>
                <a:gd name="T8" fmla="*/ 103 w 104"/>
                <a:gd name="T9" fmla="*/ 40 h 98"/>
                <a:gd name="T10" fmla="*/ 90 w 104"/>
                <a:gd name="T11" fmla="*/ 40 h 98"/>
                <a:gd name="T12" fmla="*/ 79 w 104"/>
                <a:gd name="T13" fmla="*/ 40 h 98"/>
                <a:gd name="T14" fmla="*/ 75 w 104"/>
                <a:gd name="T15" fmla="*/ 74 h 98"/>
                <a:gd name="T16" fmla="*/ 35 w 104"/>
                <a:gd name="T17" fmla="*/ 74 h 98"/>
                <a:gd name="T18" fmla="*/ 40 w 104"/>
                <a:gd name="T19" fmla="*/ 40 h 98"/>
                <a:gd name="T20" fmla="*/ 23 w 104"/>
                <a:gd name="T21" fmla="*/ 40 h 98"/>
                <a:gd name="T22" fmla="*/ 16 w 104"/>
                <a:gd name="T23" fmla="*/ 90 h 98"/>
                <a:gd name="T24" fmla="*/ 72 w 104"/>
                <a:gd name="T25" fmla="*/ 90 h 98"/>
                <a:gd name="T26" fmla="*/ 89 w 104"/>
                <a:gd name="T27" fmla="*/ 89 h 98"/>
                <a:gd name="T28" fmla="*/ 88 w 104"/>
                <a:gd name="T29" fmla="*/ 98 h 98"/>
                <a:gd name="T30" fmla="*/ 71 w 104"/>
                <a:gd name="T31" fmla="*/ 98 h 98"/>
                <a:gd name="T32" fmla="*/ 4 w 104"/>
                <a:gd name="T33" fmla="*/ 98 h 98"/>
                <a:gd name="T34" fmla="*/ 7 w 104"/>
                <a:gd name="T35" fmla="*/ 84 h 98"/>
                <a:gd name="T36" fmla="*/ 14 w 104"/>
                <a:gd name="T37" fmla="*/ 40 h 98"/>
                <a:gd name="T38" fmla="*/ 0 w 104"/>
                <a:gd name="T39" fmla="*/ 40 h 98"/>
                <a:gd name="T40" fmla="*/ 1 w 104"/>
                <a:gd name="T41" fmla="*/ 31 h 98"/>
                <a:gd name="T42" fmla="*/ 15 w 104"/>
                <a:gd name="T43" fmla="*/ 32 h 98"/>
                <a:gd name="T44" fmla="*/ 18 w 104"/>
                <a:gd name="T45" fmla="*/ 5 h 98"/>
                <a:gd name="T46" fmla="*/ 29 w 104"/>
                <a:gd name="T47" fmla="*/ 5 h 98"/>
                <a:gd name="T48" fmla="*/ 24 w 104"/>
                <a:gd name="T49" fmla="*/ 32 h 98"/>
                <a:gd name="T50" fmla="*/ 41 w 104"/>
                <a:gd name="T51" fmla="*/ 32 h 98"/>
                <a:gd name="T52" fmla="*/ 45 w 104"/>
                <a:gd name="T53" fmla="*/ 0 h 98"/>
                <a:gd name="T54" fmla="*/ 56 w 104"/>
                <a:gd name="T55" fmla="*/ 0 h 98"/>
                <a:gd name="T56" fmla="*/ 51 w 104"/>
                <a:gd name="T57" fmla="*/ 32 h 98"/>
                <a:gd name="T58" fmla="*/ 70 w 104"/>
                <a:gd name="T59" fmla="*/ 32 h 98"/>
                <a:gd name="T60" fmla="*/ 74 w 104"/>
                <a:gd name="T61" fmla="*/ 0 h 98"/>
                <a:gd name="T62" fmla="*/ 85 w 104"/>
                <a:gd name="T63" fmla="*/ 0 h 98"/>
                <a:gd name="T64" fmla="*/ 66 w 104"/>
                <a:gd name="T65" fmla="*/ 66 h 98"/>
                <a:gd name="T66" fmla="*/ 69 w 104"/>
                <a:gd name="T67" fmla="*/ 40 h 98"/>
                <a:gd name="T68" fmla="*/ 50 w 104"/>
                <a:gd name="T69" fmla="*/ 40 h 98"/>
                <a:gd name="T70" fmla="*/ 46 w 104"/>
                <a:gd name="T71" fmla="*/ 66 h 98"/>
                <a:gd name="T72" fmla="*/ 66 w 104"/>
                <a:gd name="T73" fmla="*/ 66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4" h="98">
                  <a:moveTo>
                    <a:pt x="85" y="0"/>
                  </a:moveTo>
                  <a:cubicBezTo>
                    <a:pt x="84" y="4"/>
                    <a:pt x="82" y="15"/>
                    <a:pt x="80" y="32"/>
                  </a:cubicBezTo>
                  <a:cubicBezTo>
                    <a:pt x="91" y="32"/>
                    <a:pt x="91" y="32"/>
                    <a:pt x="91" y="32"/>
                  </a:cubicBezTo>
                  <a:cubicBezTo>
                    <a:pt x="94" y="32"/>
                    <a:pt x="98" y="32"/>
                    <a:pt x="104" y="31"/>
                  </a:cubicBezTo>
                  <a:cubicBezTo>
                    <a:pt x="103" y="40"/>
                    <a:pt x="103" y="40"/>
                    <a:pt x="103" y="40"/>
                  </a:cubicBezTo>
                  <a:cubicBezTo>
                    <a:pt x="98" y="40"/>
                    <a:pt x="94" y="40"/>
                    <a:pt x="90" y="40"/>
                  </a:cubicBezTo>
                  <a:cubicBezTo>
                    <a:pt x="79" y="40"/>
                    <a:pt x="79" y="40"/>
                    <a:pt x="79" y="40"/>
                  </a:cubicBezTo>
                  <a:cubicBezTo>
                    <a:pt x="76" y="58"/>
                    <a:pt x="75" y="69"/>
                    <a:pt x="75" y="74"/>
                  </a:cubicBezTo>
                  <a:cubicBezTo>
                    <a:pt x="35" y="74"/>
                    <a:pt x="35" y="74"/>
                    <a:pt x="35" y="74"/>
                  </a:cubicBezTo>
                  <a:cubicBezTo>
                    <a:pt x="36" y="70"/>
                    <a:pt x="38" y="58"/>
                    <a:pt x="40" y="40"/>
                  </a:cubicBezTo>
                  <a:cubicBezTo>
                    <a:pt x="23" y="40"/>
                    <a:pt x="23" y="40"/>
                    <a:pt x="23" y="40"/>
                  </a:cubicBezTo>
                  <a:cubicBezTo>
                    <a:pt x="16" y="90"/>
                    <a:pt x="16" y="90"/>
                    <a:pt x="16" y="90"/>
                  </a:cubicBezTo>
                  <a:cubicBezTo>
                    <a:pt x="72" y="90"/>
                    <a:pt x="72" y="90"/>
                    <a:pt x="72" y="90"/>
                  </a:cubicBezTo>
                  <a:cubicBezTo>
                    <a:pt x="78" y="90"/>
                    <a:pt x="84" y="89"/>
                    <a:pt x="89" y="89"/>
                  </a:cubicBezTo>
                  <a:cubicBezTo>
                    <a:pt x="88" y="98"/>
                    <a:pt x="88" y="98"/>
                    <a:pt x="88" y="98"/>
                  </a:cubicBezTo>
                  <a:cubicBezTo>
                    <a:pt x="82" y="98"/>
                    <a:pt x="77" y="98"/>
                    <a:pt x="71" y="98"/>
                  </a:cubicBezTo>
                  <a:cubicBezTo>
                    <a:pt x="4" y="98"/>
                    <a:pt x="4" y="98"/>
                    <a:pt x="4" y="98"/>
                  </a:cubicBezTo>
                  <a:cubicBezTo>
                    <a:pt x="6" y="94"/>
                    <a:pt x="7" y="89"/>
                    <a:pt x="7" y="84"/>
                  </a:cubicBezTo>
                  <a:cubicBezTo>
                    <a:pt x="14" y="40"/>
                    <a:pt x="14" y="40"/>
                    <a:pt x="14" y="40"/>
                  </a:cubicBezTo>
                  <a:cubicBezTo>
                    <a:pt x="9" y="40"/>
                    <a:pt x="4" y="40"/>
                    <a:pt x="0" y="40"/>
                  </a:cubicBezTo>
                  <a:cubicBezTo>
                    <a:pt x="1" y="31"/>
                    <a:pt x="1" y="31"/>
                    <a:pt x="1" y="31"/>
                  </a:cubicBezTo>
                  <a:cubicBezTo>
                    <a:pt x="5" y="32"/>
                    <a:pt x="10" y="32"/>
                    <a:pt x="15" y="32"/>
                  </a:cubicBezTo>
                  <a:cubicBezTo>
                    <a:pt x="17" y="18"/>
                    <a:pt x="18" y="9"/>
                    <a:pt x="18" y="5"/>
                  </a:cubicBezTo>
                  <a:cubicBezTo>
                    <a:pt x="29" y="5"/>
                    <a:pt x="29" y="5"/>
                    <a:pt x="29" y="5"/>
                  </a:cubicBezTo>
                  <a:cubicBezTo>
                    <a:pt x="28" y="8"/>
                    <a:pt x="26" y="17"/>
                    <a:pt x="24" y="32"/>
                  </a:cubicBezTo>
                  <a:cubicBezTo>
                    <a:pt x="41" y="32"/>
                    <a:pt x="41" y="32"/>
                    <a:pt x="41" y="32"/>
                  </a:cubicBezTo>
                  <a:cubicBezTo>
                    <a:pt x="44" y="15"/>
                    <a:pt x="45" y="4"/>
                    <a:pt x="45" y="0"/>
                  </a:cubicBezTo>
                  <a:cubicBezTo>
                    <a:pt x="56" y="0"/>
                    <a:pt x="56" y="0"/>
                    <a:pt x="56" y="0"/>
                  </a:cubicBezTo>
                  <a:cubicBezTo>
                    <a:pt x="55" y="4"/>
                    <a:pt x="53" y="14"/>
                    <a:pt x="51" y="32"/>
                  </a:cubicBezTo>
                  <a:cubicBezTo>
                    <a:pt x="70" y="32"/>
                    <a:pt x="70" y="32"/>
                    <a:pt x="70" y="32"/>
                  </a:cubicBezTo>
                  <a:cubicBezTo>
                    <a:pt x="73" y="15"/>
                    <a:pt x="74" y="5"/>
                    <a:pt x="74" y="0"/>
                  </a:cubicBezTo>
                  <a:lnTo>
                    <a:pt x="85" y="0"/>
                  </a:lnTo>
                  <a:close/>
                  <a:moveTo>
                    <a:pt x="66" y="66"/>
                  </a:moveTo>
                  <a:cubicBezTo>
                    <a:pt x="69" y="40"/>
                    <a:pt x="69" y="40"/>
                    <a:pt x="69" y="40"/>
                  </a:cubicBezTo>
                  <a:cubicBezTo>
                    <a:pt x="50" y="40"/>
                    <a:pt x="50" y="40"/>
                    <a:pt x="50" y="40"/>
                  </a:cubicBezTo>
                  <a:cubicBezTo>
                    <a:pt x="46" y="66"/>
                    <a:pt x="46" y="66"/>
                    <a:pt x="46" y="66"/>
                  </a:cubicBezTo>
                  <a:lnTo>
                    <a:pt x="66" y="66"/>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60" name="Freeform 32"/>
            <p:cNvSpPr>
              <a:spLocks noEditPoints="1"/>
            </p:cNvSpPr>
            <p:nvPr/>
          </p:nvSpPr>
          <p:spPr bwMode="auto">
            <a:xfrm>
              <a:off x="9759236" y="4546386"/>
              <a:ext cx="35951" cy="35659"/>
            </a:xfrm>
            <a:custGeom>
              <a:avLst/>
              <a:gdLst>
                <a:gd name="T0" fmla="*/ 79 w 104"/>
                <a:gd name="T1" fmla="*/ 58 h 103"/>
                <a:gd name="T2" fmla="*/ 104 w 104"/>
                <a:gd name="T3" fmla="*/ 65 h 103"/>
                <a:gd name="T4" fmla="*/ 97 w 104"/>
                <a:gd name="T5" fmla="*/ 74 h 103"/>
                <a:gd name="T6" fmla="*/ 76 w 104"/>
                <a:gd name="T7" fmla="*/ 66 h 103"/>
                <a:gd name="T8" fmla="*/ 75 w 104"/>
                <a:gd name="T9" fmla="*/ 74 h 103"/>
                <a:gd name="T10" fmla="*/ 73 w 104"/>
                <a:gd name="T11" fmla="*/ 87 h 103"/>
                <a:gd name="T12" fmla="*/ 71 w 104"/>
                <a:gd name="T13" fmla="*/ 101 h 103"/>
                <a:gd name="T14" fmla="*/ 61 w 104"/>
                <a:gd name="T15" fmla="*/ 101 h 103"/>
                <a:gd name="T16" fmla="*/ 64 w 104"/>
                <a:gd name="T17" fmla="*/ 87 h 103"/>
                <a:gd name="T18" fmla="*/ 65 w 104"/>
                <a:gd name="T19" fmla="*/ 75 h 103"/>
                <a:gd name="T20" fmla="*/ 66 w 104"/>
                <a:gd name="T21" fmla="*/ 64 h 103"/>
                <a:gd name="T22" fmla="*/ 72 w 104"/>
                <a:gd name="T23" fmla="*/ 64 h 103"/>
                <a:gd name="T24" fmla="*/ 52 w 104"/>
                <a:gd name="T25" fmla="*/ 51 h 103"/>
                <a:gd name="T26" fmla="*/ 32 w 104"/>
                <a:gd name="T27" fmla="*/ 62 h 103"/>
                <a:gd name="T28" fmla="*/ 5 w 104"/>
                <a:gd name="T29" fmla="*/ 72 h 103"/>
                <a:gd name="T30" fmla="*/ 0 w 104"/>
                <a:gd name="T31" fmla="*/ 65 h 103"/>
                <a:gd name="T32" fmla="*/ 19 w 104"/>
                <a:gd name="T33" fmla="*/ 59 h 103"/>
                <a:gd name="T34" fmla="*/ 39 w 104"/>
                <a:gd name="T35" fmla="*/ 50 h 103"/>
                <a:gd name="T36" fmla="*/ 52 w 104"/>
                <a:gd name="T37" fmla="*/ 40 h 103"/>
                <a:gd name="T38" fmla="*/ 60 w 104"/>
                <a:gd name="T39" fmla="*/ 45 h 103"/>
                <a:gd name="T40" fmla="*/ 58 w 104"/>
                <a:gd name="T41" fmla="*/ 46 h 103"/>
                <a:gd name="T42" fmla="*/ 79 w 104"/>
                <a:gd name="T43" fmla="*/ 58 h 103"/>
                <a:gd name="T44" fmla="*/ 35 w 104"/>
                <a:gd name="T45" fmla="*/ 72 h 103"/>
                <a:gd name="T46" fmla="*/ 33 w 104"/>
                <a:gd name="T47" fmla="*/ 81 h 103"/>
                <a:gd name="T48" fmla="*/ 27 w 104"/>
                <a:gd name="T49" fmla="*/ 91 h 103"/>
                <a:gd name="T50" fmla="*/ 13 w 104"/>
                <a:gd name="T51" fmla="*/ 103 h 103"/>
                <a:gd name="T52" fmla="*/ 7 w 104"/>
                <a:gd name="T53" fmla="*/ 96 h 103"/>
                <a:gd name="T54" fmla="*/ 19 w 104"/>
                <a:gd name="T55" fmla="*/ 88 h 103"/>
                <a:gd name="T56" fmla="*/ 25 w 104"/>
                <a:gd name="T57" fmla="*/ 79 h 103"/>
                <a:gd name="T58" fmla="*/ 27 w 104"/>
                <a:gd name="T59" fmla="*/ 72 h 103"/>
                <a:gd name="T60" fmla="*/ 29 w 104"/>
                <a:gd name="T61" fmla="*/ 64 h 103"/>
                <a:gd name="T62" fmla="*/ 37 w 104"/>
                <a:gd name="T63" fmla="*/ 66 h 103"/>
                <a:gd name="T64" fmla="*/ 35 w 104"/>
                <a:gd name="T65" fmla="*/ 72 h 103"/>
                <a:gd name="T66" fmla="*/ 97 w 104"/>
                <a:gd name="T67" fmla="*/ 15 h 103"/>
                <a:gd name="T68" fmla="*/ 96 w 104"/>
                <a:gd name="T69" fmla="*/ 25 h 103"/>
                <a:gd name="T70" fmla="*/ 95 w 104"/>
                <a:gd name="T71" fmla="*/ 39 h 103"/>
                <a:gd name="T72" fmla="*/ 16 w 104"/>
                <a:gd name="T73" fmla="*/ 39 h 103"/>
                <a:gd name="T74" fmla="*/ 18 w 104"/>
                <a:gd name="T75" fmla="*/ 24 h 103"/>
                <a:gd name="T76" fmla="*/ 20 w 104"/>
                <a:gd name="T77" fmla="*/ 15 h 103"/>
                <a:gd name="T78" fmla="*/ 21 w 104"/>
                <a:gd name="T79" fmla="*/ 0 h 103"/>
                <a:gd name="T80" fmla="*/ 100 w 104"/>
                <a:gd name="T81" fmla="*/ 0 h 103"/>
                <a:gd name="T82" fmla="*/ 97 w 104"/>
                <a:gd name="T83" fmla="*/ 15 h 103"/>
                <a:gd name="T84" fmla="*/ 54 w 104"/>
                <a:gd name="T85" fmla="*/ 16 h 103"/>
                <a:gd name="T86" fmla="*/ 55 w 104"/>
                <a:gd name="T87" fmla="*/ 6 h 103"/>
                <a:gd name="T88" fmla="*/ 30 w 104"/>
                <a:gd name="T89" fmla="*/ 6 h 103"/>
                <a:gd name="T90" fmla="*/ 28 w 104"/>
                <a:gd name="T91" fmla="*/ 16 h 103"/>
                <a:gd name="T92" fmla="*/ 54 w 104"/>
                <a:gd name="T93" fmla="*/ 16 h 103"/>
                <a:gd name="T94" fmla="*/ 51 w 104"/>
                <a:gd name="T95" fmla="*/ 33 h 103"/>
                <a:gd name="T96" fmla="*/ 53 w 104"/>
                <a:gd name="T97" fmla="*/ 22 h 103"/>
                <a:gd name="T98" fmla="*/ 27 w 104"/>
                <a:gd name="T99" fmla="*/ 22 h 103"/>
                <a:gd name="T100" fmla="*/ 26 w 104"/>
                <a:gd name="T101" fmla="*/ 33 h 103"/>
                <a:gd name="T102" fmla="*/ 51 w 104"/>
                <a:gd name="T103" fmla="*/ 33 h 103"/>
                <a:gd name="T104" fmla="*/ 88 w 104"/>
                <a:gd name="T105" fmla="*/ 16 h 103"/>
                <a:gd name="T106" fmla="*/ 90 w 104"/>
                <a:gd name="T107" fmla="*/ 6 h 103"/>
                <a:gd name="T108" fmla="*/ 64 w 104"/>
                <a:gd name="T109" fmla="*/ 6 h 103"/>
                <a:gd name="T110" fmla="*/ 62 w 104"/>
                <a:gd name="T111" fmla="*/ 16 h 103"/>
                <a:gd name="T112" fmla="*/ 88 w 104"/>
                <a:gd name="T113" fmla="*/ 16 h 103"/>
                <a:gd name="T114" fmla="*/ 86 w 104"/>
                <a:gd name="T115" fmla="*/ 33 h 103"/>
                <a:gd name="T116" fmla="*/ 87 w 104"/>
                <a:gd name="T117" fmla="*/ 22 h 103"/>
                <a:gd name="T118" fmla="*/ 61 w 104"/>
                <a:gd name="T119" fmla="*/ 22 h 103"/>
                <a:gd name="T120" fmla="*/ 60 w 104"/>
                <a:gd name="T121" fmla="*/ 33 h 103"/>
                <a:gd name="T122" fmla="*/ 86 w 104"/>
                <a:gd name="T123" fmla="*/ 3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4" h="103">
                  <a:moveTo>
                    <a:pt x="79" y="58"/>
                  </a:moveTo>
                  <a:cubicBezTo>
                    <a:pt x="89" y="62"/>
                    <a:pt x="97" y="64"/>
                    <a:pt x="104" y="65"/>
                  </a:cubicBezTo>
                  <a:cubicBezTo>
                    <a:pt x="101" y="67"/>
                    <a:pt x="99" y="70"/>
                    <a:pt x="97" y="74"/>
                  </a:cubicBezTo>
                  <a:cubicBezTo>
                    <a:pt x="90" y="72"/>
                    <a:pt x="83" y="69"/>
                    <a:pt x="76" y="66"/>
                  </a:cubicBezTo>
                  <a:cubicBezTo>
                    <a:pt x="75" y="68"/>
                    <a:pt x="75" y="71"/>
                    <a:pt x="75" y="74"/>
                  </a:cubicBezTo>
                  <a:cubicBezTo>
                    <a:pt x="73" y="87"/>
                    <a:pt x="73" y="87"/>
                    <a:pt x="73" y="87"/>
                  </a:cubicBezTo>
                  <a:cubicBezTo>
                    <a:pt x="72" y="92"/>
                    <a:pt x="71" y="96"/>
                    <a:pt x="71" y="101"/>
                  </a:cubicBezTo>
                  <a:cubicBezTo>
                    <a:pt x="61" y="101"/>
                    <a:pt x="61" y="101"/>
                    <a:pt x="61" y="101"/>
                  </a:cubicBezTo>
                  <a:cubicBezTo>
                    <a:pt x="62" y="97"/>
                    <a:pt x="63" y="92"/>
                    <a:pt x="64" y="87"/>
                  </a:cubicBezTo>
                  <a:cubicBezTo>
                    <a:pt x="65" y="75"/>
                    <a:pt x="65" y="75"/>
                    <a:pt x="65" y="75"/>
                  </a:cubicBezTo>
                  <a:cubicBezTo>
                    <a:pt x="66" y="72"/>
                    <a:pt x="66" y="68"/>
                    <a:pt x="66" y="64"/>
                  </a:cubicBezTo>
                  <a:cubicBezTo>
                    <a:pt x="72" y="64"/>
                    <a:pt x="72" y="64"/>
                    <a:pt x="72" y="64"/>
                  </a:cubicBezTo>
                  <a:cubicBezTo>
                    <a:pt x="66" y="62"/>
                    <a:pt x="59" y="57"/>
                    <a:pt x="52" y="51"/>
                  </a:cubicBezTo>
                  <a:cubicBezTo>
                    <a:pt x="47" y="54"/>
                    <a:pt x="40" y="58"/>
                    <a:pt x="32" y="62"/>
                  </a:cubicBezTo>
                  <a:cubicBezTo>
                    <a:pt x="24" y="66"/>
                    <a:pt x="15" y="69"/>
                    <a:pt x="5" y="72"/>
                  </a:cubicBezTo>
                  <a:cubicBezTo>
                    <a:pt x="4" y="70"/>
                    <a:pt x="2" y="67"/>
                    <a:pt x="0" y="65"/>
                  </a:cubicBezTo>
                  <a:cubicBezTo>
                    <a:pt x="5" y="64"/>
                    <a:pt x="11" y="62"/>
                    <a:pt x="19" y="59"/>
                  </a:cubicBezTo>
                  <a:cubicBezTo>
                    <a:pt x="26" y="57"/>
                    <a:pt x="33" y="54"/>
                    <a:pt x="39" y="50"/>
                  </a:cubicBezTo>
                  <a:cubicBezTo>
                    <a:pt x="45" y="46"/>
                    <a:pt x="49" y="43"/>
                    <a:pt x="52" y="40"/>
                  </a:cubicBezTo>
                  <a:cubicBezTo>
                    <a:pt x="54" y="42"/>
                    <a:pt x="57" y="43"/>
                    <a:pt x="60" y="45"/>
                  </a:cubicBezTo>
                  <a:cubicBezTo>
                    <a:pt x="58" y="46"/>
                    <a:pt x="58" y="46"/>
                    <a:pt x="58" y="46"/>
                  </a:cubicBezTo>
                  <a:cubicBezTo>
                    <a:pt x="63" y="51"/>
                    <a:pt x="70" y="55"/>
                    <a:pt x="79" y="58"/>
                  </a:cubicBezTo>
                  <a:close/>
                  <a:moveTo>
                    <a:pt x="35" y="72"/>
                  </a:moveTo>
                  <a:cubicBezTo>
                    <a:pt x="35" y="75"/>
                    <a:pt x="34" y="77"/>
                    <a:pt x="33" y="81"/>
                  </a:cubicBezTo>
                  <a:cubicBezTo>
                    <a:pt x="32" y="84"/>
                    <a:pt x="30" y="87"/>
                    <a:pt x="27" y="91"/>
                  </a:cubicBezTo>
                  <a:cubicBezTo>
                    <a:pt x="24" y="94"/>
                    <a:pt x="19" y="98"/>
                    <a:pt x="13" y="103"/>
                  </a:cubicBezTo>
                  <a:cubicBezTo>
                    <a:pt x="11" y="100"/>
                    <a:pt x="9" y="98"/>
                    <a:pt x="7" y="96"/>
                  </a:cubicBezTo>
                  <a:cubicBezTo>
                    <a:pt x="12" y="93"/>
                    <a:pt x="16" y="90"/>
                    <a:pt x="19" y="88"/>
                  </a:cubicBezTo>
                  <a:cubicBezTo>
                    <a:pt x="22" y="85"/>
                    <a:pt x="24" y="82"/>
                    <a:pt x="25" y="79"/>
                  </a:cubicBezTo>
                  <a:cubicBezTo>
                    <a:pt x="26" y="77"/>
                    <a:pt x="27" y="74"/>
                    <a:pt x="27" y="72"/>
                  </a:cubicBezTo>
                  <a:cubicBezTo>
                    <a:pt x="28" y="71"/>
                    <a:pt x="28" y="68"/>
                    <a:pt x="29" y="64"/>
                  </a:cubicBezTo>
                  <a:cubicBezTo>
                    <a:pt x="32" y="65"/>
                    <a:pt x="35" y="65"/>
                    <a:pt x="37" y="66"/>
                  </a:cubicBezTo>
                  <a:cubicBezTo>
                    <a:pt x="36" y="68"/>
                    <a:pt x="36" y="70"/>
                    <a:pt x="35" y="72"/>
                  </a:cubicBezTo>
                  <a:close/>
                  <a:moveTo>
                    <a:pt x="97" y="15"/>
                  </a:moveTo>
                  <a:cubicBezTo>
                    <a:pt x="96" y="25"/>
                    <a:pt x="96" y="25"/>
                    <a:pt x="96" y="25"/>
                  </a:cubicBezTo>
                  <a:cubicBezTo>
                    <a:pt x="96" y="29"/>
                    <a:pt x="95" y="33"/>
                    <a:pt x="95" y="39"/>
                  </a:cubicBezTo>
                  <a:cubicBezTo>
                    <a:pt x="16" y="39"/>
                    <a:pt x="16" y="39"/>
                    <a:pt x="16" y="39"/>
                  </a:cubicBezTo>
                  <a:cubicBezTo>
                    <a:pt x="17" y="33"/>
                    <a:pt x="18" y="28"/>
                    <a:pt x="18" y="24"/>
                  </a:cubicBezTo>
                  <a:cubicBezTo>
                    <a:pt x="20" y="15"/>
                    <a:pt x="20" y="15"/>
                    <a:pt x="20" y="15"/>
                  </a:cubicBezTo>
                  <a:cubicBezTo>
                    <a:pt x="20" y="9"/>
                    <a:pt x="21" y="4"/>
                    <a:pt x="21" y="0"/>
                  </a:cubicBezTo>
                  <a:cubicBezTo>
                    <a:pt x="100" y="0"/>
                    <a:pt x="100" y="0"/>
                    <a:pt x="100" y="0"/>
                  </a:cubicBezTo>
                  <a:cubicBezTo>
                    <a:pt x="99" y="3"/>
                    <a:pt x="98" y="8"/>
                    <a:pt x="97" y="15"/>
                  </a:cubicBezTo>
                  <a:close/>
                  <a:moveTo>
                    <a:pt x="54" y="16"/>
                  </a:moveTo>
                  <a:cubicBezTo>
                    <a:pt x="55" y="6"/>
                    <a:pt x="55" y="6"/>
                    <a:pt x="55" y="6"/>
                  </a:cubicBezTo>
                  <a:cubicBezTo>
                    <a:pt x="30" y="6"/>
                    <a:pt x="30" y="6"/>
                    <a:pt x="30" y="6"/>
                  </a:cubicBezTo>
                  <a:cubicBezTo>
                    <a:pt x="28" y="16"/>
                    <a:pt x="28" y="16"/>
                    <a:pt x="28" y="16"/>
                  </a:cubicBezTo>
                  <a:lnTo>
                    <a:pt x="54" y="16"/>
                  </a:lnTo>
                  <a:close/>
                  <a:moveTo>
                    <a:pt x="51" y="33"/>
                  </a:moveTo>
                  <a:cubicBezTo>
                    <a:pt x="53" y="22"/>
                    <a:pt x="53" y="22"/>
                    <a:pt x="53" y="22"/>
                  </a:cubicBezTo>
                  <a:cubicBezTo>
                    <a:pt x="27" y="22"/>
                    <a:pt x="27" y="22"/>
                    <a:pt x="27" y="22"/>
                  </a:cubicBezTo>
                  <a:cubicBezTo>
                    <a:pt x="26" y="33"/>
                    <a:pt x="26" y="33"/>
                    <a:pt x="26" y="33"/>
                  </a:cubicBezTo>
                  <a:lnTo>
                    <a:pt x="51" y="33"/>
                  </a:lnTo>
                  <a:close/>
                  <a:moveTo>
                    <a:pt x="88" y="16"/>
                  </a:moveTo>
                  <a:cubicBezTo>
                    <a:pt x="90" y="6"/>
                    <a:pt x="90" y="6"/>
                    <a:pt x="90" y="6"/>
                  </a:cubicBezTo>
                  <a:cubicBezTo>
                    <a:pt x="64" y="6"/>
                    <a:pt x="64" y="6"/>
                    <a:pt x="64" y="6"/>
                  </a:cubicBezTo>
                  <a:cubicBezTo>
                    <a:pt x="62" y="16"/>
                    <a:pt x="62" y="16"/>
                    <a:pt x="62" y="16"/>
                  </a:cubicBezTo>
                  <a:lnTo>
                    <a:pt x="88" y="16"/>
                  </a:lnTo>
                  <a:close/>
                  <a:moveTo>
                    <a:pt x="86" y="33"/>
                  </a:moveTo>
                  <a:cubicBezTo>
                    <a:pt x="87" y="22"/>
                    <a:pt x="87" y="22"/>
                    <a:pt x="87" y="22"/>
                  </a:cubicBezTo>
                  <a:cubicBezTo>
                    <a:pt x="61" y="22"/>
                    <a:pt x="61" y="22"/>
                    <a:pt x="61" y="22"/>
                  </a:cubicBezTo>
                  <a:cubicBezTo>
                    <a:pt x="60" y="33"/>
                    <a:pt x="60" y="33"/>
                    <a:pt x="60" y="33"/>
                  </a:cubicBezTo>
                  <a:lnTo>
                    <a:pt x="86" y="33"/>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61" name="Line 33"/>
            <p:cNvSpPr>
              <a:spLocks noChangeShapeType="1"/>
            </p:cNvSpPr>
            <p:nvPr/>
          </p:nvSpPr>
          <p:spPr bwMode="auto">
            <a:xfrm flipH="1">
              <a:off x="9255481" y="4548432"/>
              <a:ext cx="4530" cy="31129"/>
            </a:xfrm>
            <a:prstGeom prst="line">
              <a:avLst/>
            </a:prstGeom>
            <a:noFill/>
            <a:ln w="14288" cap="flat">
              <a:solidFill>
                <a:schemeClr val="tx1"/>
              </a:solidFill>
              <a:prstDash val="solid"/>
              <a:miter lim="800000"/>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solidFill>
                  <a:schemeClr val="bg1"/>
                </a:solidFill>
              </a:endParaRPr>
            </a:p>
          </p:txBody>
        </p:sp>
        <p:sp>
          <p:nvSpPr>
            <p:cNvPr id="62" name="Line 34"/>
            <p:cNvSpPr>
              <a:spLocks noChangeShapeType="1"/>
            </p:cNvSpPr>
            <p:nvPr/>
          </p:nvSpPr>
          <p:spPr bwMode="auto">
            <a:xfrm flipH="1">
              <a:off x="9348136" y="4548432"/>
              <a:ext cx="4530" cy="31129"/>
            </a:xfrm>
            <a:prstGeom prst="line">
              <a:avLst/>
            </a:prstGeom>
            <a:noFill/>
            <a:ln w="14288" cap="flat">
              <a:solidFill>
                <a:schemeClr val="tx1"/>
              </a:solidFill>
              <a:prstDash val="solid"/>
              <a:miter lim="800000"/>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solidFill>
                  <a:schemeClr val="bg1"/>
                </a:solidFill>
              </a:endParaRPr>
            </a:p>
          </p:txBody>
        </p:sp>
        <p:sp>
          <p:nvSpPr>
            <p:cNvPr id="63" name="Line 35"/>
            <p:cNvSpPr>
              <a:spLocks noChangeShapeType="1"/>
            </p:cNvSpPr>
            <p:nvPr/>
          </p:nvSpPr>
          <p:spPr bwMode="auto">
            <a:xfrm flipH="1">
              <a:off x="9443129" y="4548432"/>
              <a:ext cx="4530" cy="31129"/>
            </a:xfrm>
            <a:prstGeom prst="line">
              <a:avLst/>
            </a:prstGeom>
            <a:noFill/>
            <a:ln w="14288" cap="flat">
              <a:solidFill>
                <a:schemeClr val="tx1"/>
              </a:solidFill>
              <a:prstDash val="solid"/>
              <a:miter lim="800000"/>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solidFill>
                  <a:schemeClr val="bg1"/>
                </a:solidFill>
              </a:endParaRPr>
            </a:p>
          </p:txBody>
        </p:sp>
        <p:sp>
          <p:nvSpPr>
            <p:cNvPr id="64" name="Line 36"/>
            <p:cNvSpPr>
              <a:spLocks noChangeShapeType="1"/>
            </p:cNvSpPr>
            <p:nvPr/>
          </p:nvSpPr>
          <p:spPr bwMode="auto">
            <a:xfrm flipH="1">
              <a:off x="9538268" y="4548432"/>
              <a:ext cx="4092" cy="31129"/>
            </a:xfrm>
            <a:prstGeom prst="line">
              <a:avLst/>
            </a:prstGeom>
            <a:noFill/>
            <a:ln w="14288" cap="flat">
              <a:solidFill>
                <a:schemeClr val="tx1"/>
              </a:solidFill>
              <a:prstDash val="solid"/>
              <a:miter lim="800000"/>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solidFill>
                  <a:schemeClr val="bg1"/>
                </a:solidFill>
              </a:endParaRPr>
            </a:p>
          </p:txBody>
        </p:sp>
        <p:sp>
          <p:nvSpPr>
            <p:cNvPr id="65" name="Line 37"/>
            <p:cNvSpPr>
              <a:spLocks noChangeShapeType="1"/>
            </p:cNvSpPr>
            <p:nvPr/>
          </p:nvSpPr>
          <p:spPr bwMode="auto">
            <a:xfrm flipH="1">
              <a:off x="9633700" y="4548432"/>
              <a:ext cx="4092" cy="31129"/>
            </a:xfrm>
            <a:prstGeom prst="line">
              <a:avLst/>
            </a:prstGeom>
            <a:noFill/>
            <a:ln w="14288" cap="flat">
              <a:solidFill>
                <a:schemeClr val="tx1"/>
              </a:solidFill>
              <a:prstDash val="solid"/>
              <a:miter lim="800000"/>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solidFill>
                  <a:schemeClr val="bg1"/>
                </a:solidFill>
              </a:endParaRPr>
            </a:p>
          </p:txBody>
        </p:sp>
        <p:sp>
          <p:nvSpPr>
            <p:cNvPr id="66" name="Line 38"/>
            <p:cNvSpPr>
              <a:spLocks noChangeShapeType="1"/>
            </p:cNvSpPr>
            <p:nvPr/>
          </p:nvSpPr>
          <p:spPr bwMode="auto">
            <a:xfrm flipH="1">
              <a:off x="9728108" y="4548432"/>
              <a:ext cx="4384" cy="31129"/>
            </a:xfrm>
            <a:prstGeom prst="line">
              <a:avLst/>
            </a:prstGeom>
            <a:noFill/>
            <a:ln w="14288" cap="flat">
              <a:solidFill>
                <a:schemeClr val="bg1"/>
              </a:solidFill>
              <a:prstDash val="solid"/>
              <a:miter lim="800000"/>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solidFill>
                  <a:schemeClr val="bg1"/>
                </a:solidFill>
              </a:endParaRPr>
            </a:p>
          </p:txBody>
        </p:sp>
      </p:grpSp>
      <p:pic>
        <p:nvPicPr>
          <p:cNvPr id="69" name="Picture 3" descr="C:\Documents and Settings\tdz\桌面\未标题-2.png" hidden="1"/>
          <p:cNvPicPr>
            <a:picLocks noChangeAspect="1" noChangeArrowheads="1"/>
          </p:cNvPicPr>
          <p:nvPr userDrawn="1"/>
        </p:nvPicPr>
        <p:blipFill>
          <a:blip r:embed="rId3" cstate="screen"/>
          <a:srcRect/>
          <a:stretch>
            <a:fillRect/>
          </a:stretch>
        </p:blipFill>
        <p:spPr bwMode="auto">
          <a:xfrm>
            <a:off x="7480114" y="6542476"/>
            <a:ext cx="253705" cy="216000"/>
          </a:xfrm>
          <a:prstGeom prst="rect">
            <a:avLst/>
          </a:prstGeom>
          <a:noFill/>
          <a:extLst>
            <a:ext uri="{909E8E84-426E-40DD-AFC4-6F175D3DCCD1}">
              <a14:hiddenFill xmlns:a14="http://schemas.microsoft.com/office/drawing/2010/main">
                <a:solidFill>
                  <a:srgbClr val="FFFFFF"/>
                </a:solidFill>
              </a14:hiddenFill>
            </a:ext>
          </a:extLst>
        </p:spPr>
      </p:pic>
      <p:sp>
        <p:nvSpPr>
          <p:cNvPr id="8" name="日期占位符 7"/>
          <p:cNvSpPr>
            <a:spLocks noGrp="1"/>
          </p:cNvSpPr>
          <p:nvPr>
            <p:ph type="dt" sz="half" idx="11"/>
          </p:nvPr>
        </p:nvSpPr>
        <p:spPr>
          <a:xfrm>
            <a:off x="838200" y="6356350"/>
            <a:ext cx="2743200" cy="365125"/>
          </a:xfrm>
          <a:prstGeom prst="rect">
            <a:avLst/>
          </a:prstGeom>
        </p:spPr>
        <p:txBody>
          <a:bodyPr/>
          <a:lstStyle/>
          <a:p>
            <a:fld id="{618F58CE-AA9F-44F2-B75A-34227CEABCB3}" type="datetimeFigureOut">
              <a:rPr lang="zh-CN" altLang="en-US" smtClean="0"/>
              <a:t>2023/7/23</a:t>
            </a:fld>
            <a:endParaRPr lang="zh-CN" altLang="en-US"/>
          </a:p>
        </p:txBody>
      </p:sp>
      <p:sp>
        <p:nvSpPr>
          <p:cNvPr id="9" name="页脚占位符 8"/>
          <p:cNvSpPr>
            <a:spLocks noGrp="1"/>
          </p:cNvSpPr>
          <p:nvPr>
            <p:ph type="ftr" sz="quarter" idx="12"/>
          </p:nvPr>
        </p:nvSpPr>
        <p:spPr>
          <a:xfrm>
            <a:off x="4038600" y="6356350"/>
            <a:ext cx="4114800" cy="365125"/>
          </a:xfrm>
          <a:prstGeom prst="rect">
            <a:avLst/>
          </a:prstGeom>
        </p:spPr>
        <p:txBody>
          <a:bodyPr/>
          <a:lstStyle/>
          <a:p>
            <a:endParaRPr lang="zh-CN" altLang="en-US" dirty="0"/>
          </a:p>
        </p:txBody>
      </p:sp>
      <p:sp>
        <p:nvSpPr>
          <p:cNvPr id="74" name="任意多边形 73" hidden="1"/>
          <p:cNvSpPr/>
          <p:nvPr userDrawn="1"/>
        </p:nvSpPr>
        <p:spPr>
          <a:xfrm rot="894806">
            <a:off x="779120" y="139286"/>
            <a:ext cx="541052" cy="828000"/>
          </a:xfrm>
          <a:custGeom>
            <a:avLst/>
            <a:gdLst>
              <a:gd name="connsiteX0" fmla="*/ 1651515 w 2990085"/>
              <a:gd name="connsiteY0" fmla="*/ 74436 h 4575877"/>
              <a:gd name="connsiteX1" fmla="*/ 2523002 w 2990085"/>
              <a:gd name="connsiteY1" fmla="*/ 57726 h 4575877"/>
              <a:gd name="connsiteX2" fmla="*/ 2960293 w 2990085"/>
              <a:gd name="connsiteY2" fmla="*/ 524262 h 4575877"/>
              <a:gd name="connsiteX3" fmla="*/ 2750515 w 2990085"/>
              <a:gd name="connsiteY3" fmla="*/ 1375655 h 4575877"/>
              <a:gd name="connsiteX4" fmla="*/ 1825757 w 2990085"/>
              <a:gd name="connsiteY4" fmla="*/ 1957962 h 4575877"/>
              <a:gd name="connsiteX5" fmla="*/ 1624453 w 2990085"/>
              <a:gd name="connsiteY5" fmla="*/ 2000087 h 4575877"/>
              <a:gd name="connsiteX6" fmla="*/ 1637767 w 2990085"/>
              <a:gd name="connsiteY6" fmla="*/ 2869607 h 4575877"/>
              <a:gd name="connsiteX7" fmla="*/ 1636496 w 2990085"/>
              <a:gd name="connsiteY7" fmla="*/ 2945690 h 4575877"/>
              <a:gd name="connsiteX8" fmla="*/ 1633673 w 2990085"/>
              <a:gd name="connsiteY8" fmla="*/ 2946442 h 4575877"/>
              <a:gd name="connsiteX9" fmla="*/ 1633673 w 2990085"/>
              <a:gd name="connsiteY9" fmla="*/ 3401224 h 4575877"/>
              <a:gd name="connsiteX10" fmla="*/ 1630823 w 2990085"/>
              <a:gd name="connsiteY10" fmla="*/ 3401224 h 4575877"/>
              <a:gd name="connsiteX11" fmla="*/ 1635750 w 2990085"/>
              <a:gd name="connsiteY11" fmla="*/ 3723073 h 4575877"/>
              <a:gd name="connsiteX12" fmla="*/ 1626318 w 2990085"/>
              <a:gd name="connsiteY12" fmla="*/ 4162116 h 4575877"/>
              <a:gd name="connsiteX13" fmla="*/ 1998521 w 2990085"/>
              <a:gd name="connsiteY13" fmla="*/ 4114682 h 4575877"/>
              <a:gd name="connsiteX14" fmla="*/ 2387572 w 2990085"/>
              <a:gd name="connsiteY14" fmla="*/ 3936393 h 4575877"/>
              <a:gd name="connsiteX15" fmla="*/ 2393959 w 2990085"/>
              <a:gd name="connsiteY15" fmla="*/ 4089779 h 4575877"/>
              <a:gd name="connsiteX16" fmla="*/ 2032803 w 2990085"/>
              <a:gd name="connsiteY16" fmla="*/ 4243403 h 4575877"/>
              <a:gd name="connsiteX17" fmla="*/ 1655587 w 2990085"/>
              <a:gd name="connsiteY17" fmla="*/ 4315149 h 4575877"/>
              <a:gd name="connsiteX18" fmla="*/ 1273004 w 2990085"/>
              <a:gd name="connsiteY18" fmla="*/ 4388324 h 4575877"/>
              <a:gd name="connsiteX19" fmla="*/ 806011 w 2990085"/>
              <a:gd name="connsiteY19" fmla="*/ 4575877 h 4575877"/>
              <a:gd name="connsiteX20" fmla="*/ 801054 w 2990085"/>
              <a:gd name="connsiteY20" fmla="*/ 4427857 h 4575877"/>
              <a:gd name="connsiteX21" fmla="*/ 1160457 w 2990085"/>
              <a:gd name="connsiteY21" fmla="*/ 4159821 h 4575877"/>
              <a:gd name="connsiteX22" fmla="*/ 1241769 w 2990085"/>
              <a:gd name="connsiteY22" fmla="*/ 3667174 h 4575877"/>
              <a:gd name="connsiteX23" fmla="*/ 1237922 w 2990085"/>
              <a:gd name="connsiteY23" fmla="*/ 3428438 h 4575877"/>
              <a:gd name="connsiteX24" fmla="*/ 1240031 w 2990085"/>
              <a:gd name="connsiteY24" fmla="*/ 3428438 h 4575877"/>
              <a:gd name="connsiteX25" fmla="*/ 1240031 w 2990085"/>
              <a:gd name="connsiteY25" fmla="*/ 3401224 h 4575877"/>
              <a:gd name="connsiteX26" fmla="*/ 1239219 w 2990085"/>
              <a:gd name="connsiteY26" fmla="*/ 3401224 h 4575877"/>
              <a:gd name="connsiteX27" fmla="*/ 1239219 w 2990085"/>
              <a:gd name="connsiteY27" fmla="*/ 2606619 h 4575877"/>
              <a:gd name="connsiteX28" fmla="*/ 1240448 w 2990085"/>
              <a:gd name="connsiteY28" fmla="*/ 2606619 h 4575877"/>
              <a:gd name="connsiteX29" fmla="*/ 1216781 w 2990085"/>
              <a:gd name="connsiteY29" fmla="*/ 1137952 h 4575877"/>
              <a:gd name="connsiteX30" fmla="*/ 1205031 w 2990085"/>
              <a:gd name="connsiteY30" fmla="*/ 986000 h 4575877"/>
              <a:gd name="connsiteX31" fmla="*/ 1010196 w 2990085"/>
              <a:gd name="connsiteY31" fmla="*/ 923011 h 4575877"/>
              <a:gd name="connsiteX32" fmla="*/ 1010953 w 2990085"/>
              <a:gd name="connsiteY32" fmla="*/ 796446 h 4575877"/>
              <a:gd name="connsiteX33" fmla="*/ 1631355 w 2990085"/>
              <a:gd name="connsiteY33" fmla="*/ 516335 h 4575877"/>
              <a:gd name="connsiteX34" fmla="*/ 1619038 w 2990085"/>
              <a:gd name="connsiteY34" fmla="*/ 1030819 h 4575877"/>
              <a:gd name="connsiteX35" fmla="*/ 1617716 w 2990085"/>
              <a:gd name="connsiteY35" fmla="*/ 1823823 h 4575877"/>
              <a:gd name="connsiteX36" fmla="*/ 1868719 w 2990085"/>
              <a:gd name="connsiteY36" fmla="*/ 1774203 h 4575877"/>
              <a:gd name="connsiteX37" fmla="*/ 2397287 w 2990085"/>
              <a:gd name="connsiteY37" fmla="*/ 1343368 h 4575877"/>
              <a:gd name="connsiteX38" fmla="*/ 2504404 w 2990085"/>
              <a:gd name="connsiteY38" fmla="*/ 645679 h 4575877"/>
              <a:gd name="connsiteX39" fmla="*/ 2200442 w 2990085"/>
              <a:gd name="connsiteY39" fmla="*/ 269996 h 4575877"/>
              <a:gd name="connsiteX40" fmla="*/ 1592464 w 2990085"/>
              <a:gd name="connsiteY40" fmla="*/ 262479 h 4575877"/>
              <a:gd name="connsiteX41" fmla="*/ 774828 w 2990085"/>
              <a:gd name="connsiteY41" fmla="*/ 718607 h 4575877"/>
              <a:gd name="connsiteX42" fmla="*/ 255817 w 2990085"/>
              <a:gd name="connsiteY42" fmla="*/ 1465682 h 4575877"/>
              <a:gd name="connsiteX43" fmla="*/ 203204 w 2990085"/>
              <a:gd name="connsiteY43" fmla="*/ 2206292 h 4575877"/>
              <a:gd name="connsiteX44" fmla="*/ 348810 w 2990085"/>
              <a:gd name="connsiteY44" fmla="*/ 2483428 h 4575877"/>
              <a:gd name="connsiteX45" fmla="*/ 622088 w 2990085"/>
              <a:gd name="connsiteY45" fmla="*/ 2657629 h 4575877"/>
              <a:gd name="connsiteX46" fmla="*/ 800805 w 2990085"/>
              <a:gd name="connsiteY46" fmla="*/ 2811066 h 4575877"/>
              <a:gd name="connsiteX47" fmla="*/ 779502 w 2990085"/>
              <a:gd name="connsiteY47" fmla="*/ 2914384 h 4575877"/>
              <a:gd name="connsiteX48" fmla="*/ 686344 w 2990085"/>
              <a:gd name="connsiteY48" fmla="*/ 2985143 h 4575877"/>
              <a:gd name="connsiteX49" fmla="*/ 347086 w 2990085"/>
              <a:gd name="connsiteY49" fmla="*/ 2854362 h 4575877"/>
              <a:gd name="connsiteX50" fmla="*/ 51924 w 2990085"/>
              <a:gd name="connsiteY50" fmla="*/ 2349974 h 4575877"/>
              <a:gd name="connsiteX51" fmla="*/ 301903 w 2990085"/>
              <a:gd name="connsiteY51" fmla="*/ 1002519 h 4575877"/>
              <a:gd name="connsiteX52" fmla="*/ 1651515 w 2990085"/>
              <a:gd name="connsiteY52" fmla="*/ 74436 h 4575877"/>
              <a:gd name="connsiteX0-1" fmla="*/ 1651515 w 2990085"/>
              <a:gd name="connsiteY0-2" fmla="*/ 74436 h 4575877"/>
              <a:gd name="connsiteX1-3" fmla="*/ 2523002 w 2990085"/>
              <a:gd name="connsiteY1-4" fmla="*/ 57726 h 4575877"/>
              <a:gd name="connsiteX2-5" fmla="*/ 2960293 w 2990085"/>
              <a:gd name="connsiteY2-6" fmla="*/ 524262 h 4575877"/>
              <a:gd name="connsiteX3-7" fmla="*/ 2750515 w 2990085"/>
              <a:gd name="connsiteY3-8" fmla="*/ 1375655 h 4575877"/>
              <a:gd name="connsiteX4-9" fmla="*/ 1825757 w 2990085"/>
              <a:gd name="connsiteY4-10" fmla="*/ 1957962 h 4575877"/>
              <a:gd name="connsiteX5-11" fmla="*/ 1624453 w 2990085"/>
              <a:gd name="connsiteY5-12" fmla="*/ 2000087 h 4575877"/>
              <a:gd name="connsiteX6-13" fmla="*/ 1637767 w 2990085"/>
              <a:gd name="connsiteY6-14" fmla="*/ 2869607 h 4575877"/>
              <a:gd name="connsiteX7-15" fmla="*/ 1636496 w 2990085"/>
              <a:gd name="connsiteY7-16" fmla="*/ 2945690 h 4575877"/>
              <a:gd name="connsiteX8-17" fmla="*/ 1633673 w 2990085"/>
              <a:gd name="connsiteY8-18" fmla="*/ 3401224 h 4575877"/>
              <a:gd name="connsiteX9-19" fmla="*/ 1630823 w 2990085"/>
              <a:gd name="connsiteY9-20" fmla="*/ 3401224 h 4575877"/>
              <a:gd name="connsiteX10-21" fmla="*/ 1635750 w 2990085"/>
              <a:gd name="connsiteY10-22" fmla="*/ 3723073 h 4575877"/>
              <a:gd name="connsiteX11-23" fmla="*/ 1626318 w 2990085"/>
              <a:gd name="connsiteY11-24" fmla="*/ 4162116 h 4575877"/>
              <a:gd name="connsiteX12-25" fmla="*/ 1998521 w 2990085"/>
              <a:gd name="connsiteY12-26" fmla="*/ 4114682 h 4575877"/>
              <a:gd name="connsiteX13-27" fmla="*/ 2387572 w 2990085"/>
              <a:gd name="connsiteY13-28" fmla="*/ 3936393 h 4575877"/>
              <a:gd name="connsiteX14-29" fmla="*/ 2393959 w 2990085"/>
              <a:gd name="connsiteY14-30" fmla="*/ 4089779 h 4575877"/>
              <a:gd name="connsiteX15-31" fmla="*/ 2032803 w 2990085"/>
              <a:gd name="connsiteY15-32" fmla="*/ 4243403 h 4575877"/>
              <a:gd name="connsiteX16-33" fmla="*/ 1655587 w 2990085"/>
              <a:gd name="connsiteY16-34" fmla="*/ 4315149 h 4575877"/>
              <a:gd name="connsiteX17-35" fmla="*/ 1273004 w 2990085"/>
              <a:gd name="connsiteY17-36" fmla="*/ 4388324 h 4575877"/>
              <a:gd name="connsiteX18-37" fmla="*/ 806011 w 2990085"/>
              <a:gd name="connsiteY18-38" fmla="*/ 4575877 h 4575877"/>
              <a:gd name="connsiteX19-39" fmla="*/ 801054 w 2990085"/>
              <a:gd name="connsiteY19-40" fmla="*/ 4427857 h 4575877"/>
              <a:gd name="connsiteX20-41" fmla="*/ 1160457 w 2990085"/>
              <a:gd name="connsiteY20-42" fmla="*/ 4159821 h 4575877"/>
              <a:gd name="connsiteX21-43" fmla="*/ 1241769 w 2990085"/>
              <a:gd name="connsiteY21-44" fmla="*/ 3667174 h 4575877"/>
              <a:gd name="connsiteX22-45" fmla="*/ 1237922 w 2990085"/>
              <a:gd name="connsiteY22-46" fmla="*/ 3428438 h 4575877"/>
              <a:gd name="connsiteX23-47" fmla="*/ 1240031 w 2990085"/>
              <a:gd name="connsiteY23-48" fmla="*/ 3428438 h 4575877"/>
              <a:gd name="connsiteX24-49" fmla="*/ 1240031 w 2990085"/>
              <a:gd name="connsiteY24-50" fmla="*/ 3401224 h 4575877"/>
              <a:gd name="connsiteX25-51" fmla="*/ 1239219 w 2990085"/>
              <a:gd name="connsiteY25-52" fmla="*/ 3401224 h 4575877"/>
              <a:gd name="connsiteX26-53" fmla="*/ 1239219 w 2990085"/>
              <a:gd name="connsiteY26-54" fmla="*/ 2606619 h 4575877"/>
              <a:gd name="connsiteX27-55" fmla="*/ 1240448 w 2990085"/>
              <a:gd name="connsiteY27-56" fmla="*/ 2606619 h 4575877"/>
              <a:gd name="connsiteX28-57" fmla="*/ 1216781 w 2990085"/>
              <a:gd name="connsiteY28-58" fmla="*/ 1137952 h 4575877"/>
              <a:gd name="connsiteX29-59" fmla="*/ 1205031 w 2990085"/>
              <a:gd name="connsiteY29-60" fmla="*/ 986000 h 4575877"/>
              <a:gd name="connsiteX30-61" fmla="*/ 1010196 w 2990085"/>
              <a:gd name="connsiteY30-62" fmla="*/ 923011 h 4575877"/>
              <a:gd name="connsiteX31-63" fmla="*/ 1010953 w 2990085"/>
              <a:gd name="connsiteY31-64" fmla="*/ 796446 h 4575877"/>
              <a:gd name="connsiteX32-65" fmla="*/ 1631355 w 2990085"/>
              <a:gd name="connsiteY32-66" fmla="*/ 516335 h 4575877"/>
              <a:gd name="connsiteX33-67" fmla="*/ 1619038 w 2990085"/>
              <a:gd name="connsiteY33-68" fmla="*/ 1030819 h 4575877"/>
              <a:gd name="connsiteX34-69" fmla="*/ 1617716 w 2990085"/>
              <a:gd name="connsiteY34-70" fmla="*/ 1823823 h 4575877"/>
              <a:gd name="connsiteX35-71" fmla="*/ 1868719 w 2990085"/>
              <a:gd name="connsiteY35-72" fmla="*/ 1774203 h 4575877"/>
              <a:gd name="connsiteX36-73" fmla="*/ 2397287 w 2990085"/>
              <a:gd name="connsiteY36-74" fmla="*/ 1343368 h 4575877"/>
              <a:gd name="connsiteX37-75" fmla="*/ 2504404 w 2990085"/>
              <a:gd name="connsiteY37-76" fmla="*/ 645679 h 4575877"/>
              <a:gd name="connsiteX38-77" fmla="*/ 2200442 w 2990085"/>
              <a:gd name="connsiteY38-78" fmla="*/ 269996 h 4575877"/>
              <a:gd name="connsiteX39-79" fmla="*/ 1592464 w 2990085"/>
              <a:gd name="connsiteY39-80" fmla="*/ 262479 h 4575877"/>
              <a:gd name="connsiteX40-81" fmla="*/ 774828 w 2990085"/>
              <a:gd name="connsiteY40-82" fmla="*/ 718607 h 4575877"/>
              <a:gd name="connsiteX41-83" fmla="*/ 255817 w 2990085"/>
              <a:gd name="connsiteY41-84" fmla="*/ 1465682 h 4575877"/>
              <a:gd name="connsiteX42-85" fmla="*/ 203204 w 2990085"/>
              <a:gd name="connsiteY42-86" fmla="*/ 2206292 h 4575877"/>
              <a:gd name="connsiteX43-87" fmla="*/ 348810 w 2990085"/>
              <a:gd name="connsiteY43-88" fmla="*/ 2483428 h 4575877"/>
              <a:gd name="connsiteX44-89" fmla="*/ 622088 w 2990085"/>
              <a:gd name="connsiteY44-90" fmla="*/ 2657629 h 4575877"/>
              <a:gd name="connsiteX45-91" fmla="*/ 800805 w 2990085"/>
              <a:gd name="connsiteY45-92" fmla="*/ 2811066 h 4575877"/>
              <a:gd name="connsiteX46-93" fmla="*/ 779502 w 2990085"/>
              <a:gd name="connsiteY46-94" fmla="*/ 2914384 h 4575877"/>
              <a:gd name="connsiteX47-95" fmla="*/ 686344 w 2990085"/>
              <a:gd name="connsiteY47-96" fmla="*/ 2985143 h 4575877"/>
              <a:gd name="connsiteX48-97" fmla="*/ 347086 w 2990085"/>
              <a:gd name="connsiteY48-98" fmla="*/ 2854362 h 4575877"/>
              <a:gd name="connsiteX49-99" fmla="*/ 51924 w 2990085"/>
              <a:gd name="connsiteY49-100" fmla="*/ 2349974 h 4575877"/>
              <a:gd name="connsiteX50-101" fmla="*/ 301903 w 2990085"/>
              <a:gd name="connsiteY50-102" fmla="*/ 1002519 h 4575877"/>
              <a:gd name="connsiteX51-103" fmla="*/ 1651515 w 2990085"/>
              <a:gd name="connsiteY51-104" fmla="*/ 74436 h 4575877"/>
              <a:gd name="connsiteX0-105" fmla="*/ 1651515 w 2990085"/>
              <a:gd name="connsiteY0-106" fmla="*/ 74436 h 4575877"/>
              <a:gd name="connsiteX1-107" fmla="*/ 2523002 w 2990085"/>
              <a:gd name="connsiteY1-108" fmla="*/ 57726 h 4575877"/>
              <a:gd name="connsiteX2-109" fmla="*/ 2960293 w 2990085"/>
              <a:gd name="connsiteY2-110" fmla="*/ 524262 h 4575877"/>
              <a:gd name="connsiteX3-111" fmla="*/ 2750515 w 2990085"/>
              <a:gd name="connsiteY3-112" fmla="*/ 1375655 h 4575877"/>
              <a:gd name="connsiteX4-113" fmla="*/ 1825757 w 2990085"/>
              <a:gd name="connsiteY4-114" fmla="*/ 1957962 h 4575877"/>
              <a:gd name="connsiteX5-115" fmla="*/ 1624453 w 2990085"/>
              <a:gd name="connsiteY5-116" fmla="*/ 2000087 h 4575877"/>
              <a:gd name="connsiteX6-117" fmla="*/ 1637767 w 2990085"/>
              <a:gd name="connsiteY6-118" fmla="*/ 2869607 h 4575877"/>
              <a:gd name="connsiteX7-119" fmla="*/ 1633673 w 2990085"/>
              <a:gd name="connsiteY7-120" fmla="*/ 3401224 h 4575877"/>
              <a:gd name="connsiteX8-121" fmla="*/ 1630823 w 2990085"/>
              <a:gd name="connsiteY8-122" fmla="*/ 3401224 h 4575877"/>
              <a:gd name="connsiteX9-123" fmla="*/ 1635750 w 2990085"/>
              <a:gd name="connsiteY9-124" fmla="*/ 3723073 h 4575877"/>
              <a:gd name="connsiteX10-125" fmla="*/ 1626318 w 2990085"/>
              <a:gd name="connsiteY10-126" fmla="*/ 4162116 h 4575877"/>
              <a:gd name="connsiteX11-127" fmla="*/ 1998521 w 2990085"/>
              <a:gd name="connsiteY11-128" fmla="*/ 4114682 h 4575877"/>
              <a:gd name="connsiteX12-129" fmla="*/ 2387572 w 2990085"/>
              <a:gd name="connsiteY12-130" fmla="*/ 3936393 h 4575877"/>
              <a:gd name="connsiteX13-131" fmla="*/ 2393959 w 2990085"/>
              <a:gd name="connsiteY13-132" fmla="*/ 4089779 h 4575877"/>
              <a:gd name="connsiteX14-133" fmla="*/ 2032803 w 2990085"/>
              <a:gd name="connsiteY14-134" fmla="*/ 4243403 h 4575877"/>
              <a:gd name="connsiteX15-135" fmla="*/ 1655587 w 2990085"/>
              <a:gd name="connsiteY15-136" fmla="*/ 4315149 h 4575877"/>
              <a:gd name="connsiteX16-137" fmla="*/ 1273004 w 2990085"/>
              <a:gd name="connsiteY16-138" fmla="*/ 4388324 h 4575877"/>
              <a:gd name="connsiteX17-139" fmla="*/ 806011 w 2990085"/>
              <a:gd name="connsiteY17-140" fmla="*/ 4575877 h 4575877"/>
              <a:gd name="connsiteX18-141" fmla="*/ 801054 w 2990085"/>
              <a:gd name="connsiteY18-142" fmla="*/ 4427857 h 4575877"/>
              <a:gd name="connsiteX19-143" fmla="*/ 1160457 w 2990085"/>
              <a:gd name="connsiteY19-144" fmla="*/ 4159821 h 4575877"/>
              <a:gd name="connsiteX20-145" fmla="*/ 1241769 w 2990085"/>
              <a:gd name="connsiteY20-146" fmla="*/ 3667174 h 4575877"/>
              <a:gd name="connsiteX21-147" fmla="*/ 1237922 w 2990085"/>
              <a:gd name="connsiteY21-148" fmla="*/ 3428438 h 4575877"/>
              <a:gd name="connsiteX22-149" fmla="*/ 1240031 w 2990085"/>
              <a:gd name="connsiteY22-150" fmla="*/ 3428438 h 4575877"/>
              <a:gd name="connsiteX23-151" fmla="*/ 1240031 w 2990085"/>
              <a:gd name="connsiteY23-152" fmla="*/ 3401224 h 4575877"/>
              <a:gd name="connsiteX24-153" fmla="*/ 1239219 w 2990085"/>
              <a:gd name="connsiteY24-154" fmla="*/ 3401224 h 4575877"/>
              <a:gd name="connsiteX25-155" fmla="*/ 1239219 w 2990085"/>
              <a:gd name="connsiteY25-156" fmla="*/ 2606619 h 4575877"/>
              <a:gd name="connsiteX26-157" fmla="*/ 1240448 w 2990085"/>
              <a:gd name="connsiteY26-158" fmla="*/ 2606619 h 4575877"/>
              <a:gd name="connsiteX27-159" fmla="*/ 1216781 w 2990085"/>
              <a:gd name="connsiteY27-160" fmla="*/ 1137952 h 4575877"/>
              <a:gd name="connsiteX28-161" fmla="*/ 1205031 w 2990085"/>
              <a:gd name="connsiteY28-162" fmla="*/ 986000 h 4575877"/>
              <a:gd name="connsiteX29-163" fmla="*/ 1010196 w 2990085"/>
              <a:gd name="connsiteY29-164" fmla="*/ 923011 h 4575877"/>
              <a:gd name="connsiteX30-165" fmla="*/ 1010953 w 2990085"/>
              <a:gd name="connsiteY30-166" fmla="*/ 796446 h 4575877"/>
              <a:gd name="connsiteX31-167" fmla="*/ 1631355 w 2990085"/>
              <a:gd name="connsiteY31-168" fmla="*/ 516335 h 4575877"/>
              <a:gd name="connsiteX32-169" fmla="*/ 1619038 w 2990085"/>
              <a:gd name="connsiteY32-170" fmla="*/ 1030819 h 4575877"/>
              <a:gd name="connsiteX33-171" fmla="*/ 1617716 w 2990085"/>
              <a:gd name="connsiteY33-172" fmla="*/ 1823823 h 4575877"/>
              <a:gd name="connsiteX34-173" fmla="*/ 1868719 w 2990085"/>
              <a:gd name="connsiteY34-174" fmla="*/ 1774203 h 4575877"/>
              <a:gd name="connsiteX35-175" fmla="*/ 2397287 w 2990085"/>
              <a:gd name="connsiteY35-176" fmla="*/ 1343368 h 4575877"/>
              <a:gd name="connsiteX36-177" fmla="*/ 2504404 w 2990085"/>
              <a:gd name="connsiteY36-178" fmla="*/ 645679 h 4575877"/>
              <a:gd name="connsiteX37-179" fmla="*/ 2200442 w 2990085"/>
              <a:gd name="connsiteY37-180" fmla="*/ 269996 h 4575877"/>
              <a:gd name="connsiteX38-181" fmla="*/ 1592464 w 2990085"/>
              <a:gd name="connsiteY38-182" fmla="*/ 262479 h 4575877"/>
              <a:gd name="connsiteX39-183" fmla="*/ 774828 w 2990085"/>
              <a:gd name="connsiteY39-184" fmla="*/ 718607 h 4575877"/>
              <a:gd name="connsiteX40-185" fmla="*/ 255817 w 2990085"/>
              <a:gd name="connsiteY40-186" fmla="*/ 1465682 h 4575877"/>
              <a:gd name="connsiteX41-187" fmla="*/ 203204 w 2990085"/>
              <a:gd name="connsiteY41-188" fmla="*/ 2206292 h 4575877"/>
              <a:gd name="connsiteX42-189" fmla="*/ 348810 w 2990085"/>
              <a:gd name="connsiteY42-190" fmla="*/ 2483428 h 4575877"/>
              <a:gd name="connsiteX43-191" fmla="*/ 622088 w 2990085"/>
              <a:gd name="connsiteY43-192" fmla="*/ 2657629 h 4575877"/>
              <a:gd name="connsiteX44-193" fmla="*/ 800805 w 2990085"/>
              <a:gd name="connsiteY44-194" fmla="*/ 2811066 h 4575877"/>
              <a:gd name="connsiteX45-195" fmla="*/ 779502 w 2990085"/>
              <a:gd name="connsiteY45-196" fmla="*/ 2914384 h 4575877"/>
              <a:gd name="connsiteX46-197" fmla="*/ 686344 w 2990085"/>
              <a:gd name="connsiteY46-198" fmla="*/ 2985143 h 4575877"/>
              <a:gd name="connsiteX47-199" fmla="*/ 347086 w 2990085"/>
              <a:gd name="connsiteY47-200" fmla="*/ 2854362 h 4575877"/>
              <a:gd name="connsiteX48-201" fmla="*/ 51924 w 2990085"/>
              <a:gd name="connsiteY48-202" fmla="*/ 2349974 h 4575877"/>
              <a:gd name="connsiteX49-203" fmla="*/ 301903 w 2990085"/>
              <a:gd name="connsiteY49-204" fmla="*/ 1002519 h 4575877"/>
              <a:gd name="connsiteX50-205" fmla="*/ 1651515 w 2990085"/>
              <a:gd name="connsiteY50-206" fmla="*/ 74436 h 4575877"/>
              <a:gd name="connsiteX0-207" fmla="*/ 1651515 w 2990085"/>
              <a:gd name="connsiteY0-208" fmla="*/ 74436 h 4575877"/>
              <a:gd name="connsiteX1-209" fmla="*/ 2523002 w 2990085"/>
              <a:gd name="connsiteY1-210" fmla="*/ 57726 h 4575877"/>
              <a:gd name="connsiteX2-211" fmla="*/ 2960293 w 2990085"/>
              <a:gd name="connsiteY2-212" fmla="*/ 524262 h 4575877"/>
              <a:gd name="connsiteX3-213" fmla="*/ 2750515 w 2990085"/>
              <a:gd name="connsiteY3-214" fmla="*/ 1375655 h 4575877"/>
              <a:gd name="connsiteX4-215" fmla="*/ 1825757 w 2990085"/>
              <a:gd name="connsiteY4-216" fmla="*/ 1957962 h 4575877"/>
              <a:gd name="connsiteX5-217" fmla="*/ 1624453 w 2990085"/>
              <a:gd name="connsiteY5-218" fmla="*/ 2000087 h 4575877"/>
              <a:gd name="connsiteX6-219" fmla="*/ 1633673 w 2990085"/>
              <a:gd name="connsiteY6-220" fmla="*/ 3401224 h 4575877"/>
              <a:gd name="connsiteX7-221" fmla="*/ 1630823 w 2990085"/>
              <a:gd name="connsiteY7-222" fmla="*/ 3401224 h 4575877"/>
              <a:gd name="connsiteX8-223" fmla="*/ 1635750 w 2990085"/>
              <a:gd name="connsiteY8-224" fmla="*/ 3723073 h 4575877"/>
              <a:gd name="connsiteX9-225" fmla="*/ 1626318 w 2990085"/>
              <a:gd name="connsiteY9-226" fmla="*/ 4162116 h 4575877"/>
              <a:gd name="connsiteX10-227" fmla="*/ 1998521 w 2990085"/>
              <a:gd name="connsiteY10-228" fmla="*/ 4114682 h 4575877"/>
              <a:gd name="connsiteX11-229" fmla="*/ 2387572 w 2990085"/>
              <a:gd name="connsiteY11-230" fmla="*/ 3936393 h 4575877"/>
              <a:gd name="connsiteX12-231" fmla="*/ 2393959 w 2990085"/>
              <a:gd name="connsiteY12-232" fmla="*/ 4089779 h 4575877"/>
              <a:gd name="connsiteX13-233" fmla="*/ 2032803 w 2990085"/>
              <a:gd name="connsiteY13-234" fmla="*/ 4243403 h 4575877"/>
              <a:gd name="connsiteX14-235" fmla="*/ 1655587 w 2990085"/>
              <a:gd name="connsiteY14-236" fmla="*/ 4315149 h 4575877"/>
              <a:gd name="connsiteX15-237" fmla="*/ 1273004 w 2990085"/>
              <a:gd name="connsiteY15-238" fmla="*/ 4388324 h 4575877"/>
              <a:gd name="connsiteX16-239" fmla="*/ 806011 w 2990085"/>
              <a:gd name="connsiteY16-240" fmla="*/ 4575877 h 4575877"/>
              <a:gd name="connsiteX17-241" fmla="*/ 801054 w 2990085"/>
              <a:gd name="connsiteY17-242" fmla="*/ 4427857 h 4575877"/>
              <a:gd name="connsiteX18-243" fmla="*/ 1160457 w 2990085"/>
              <a:gd name="connsiteY18-244" fmla="*/ 4159821 h 4575877"/>
              <a:gd name="connsiteX19-245" fmla="*/ 1241769 w 2990085"/>
              <a:gd name="connsiteY19-246" fmla="*/ 3667174 h 4575877"/>
              <a:gd name="connsiteX20-247" fmla="*/ 1237922 w 2990085"/>
              <a:gd name="connsiteY20-248" fmla="*/ 3428438 h 4575877"/>
              <a:gd name="connsiteX21-249" fmla="*/ 1240031 w 2990085"/>
              <a:gd name="connsiteY21-250" fmla="*/ 3428438 h 4575877"/>
              <a:gd name="connsiteX22-251" fmla="*/ 1240031 w 2990085"/>
              <a:gd name="connsiteY22-252" fmla="*/ 3401224 h 4575877"/>
              <a:gd name="connsiteX23-253" fmla="*/ 1239219 w 2990085"/>
              <a:gd name="connsiteY23-254" fmla="*/ 3401224 h 4575877"/>
              <a:gd name="connsiteX24-255" fmla="*/ 1239219 w 2990085"/>
              <a:gd name="connsiteY24-256" fmla="*/ 2606619 h 4575877"/>
              <a:gd name="connsiteX25-257" fmla="*/ 1240448 w 2990085"/>
              <a:gd name="connsiteY25-258" fmla="*/ 2606619 h 4575877"/>
              <a:gd name="connsiteX26-259" fmla="*/ 1216781 w 2990085"/>
              <a:gd name="connsiteY26-260" fmla="*/ 1137952 h 4575877"/>
              <a:gd name="connsiteX27-261" fmla="*/ 1205031 w 2990085"/>
              <a:gd name="connsiteY27-262" fmla="*/ 986000 h 4575877"/>
              <a:gd name="connsiteX28-263" fmla="*/ 1010196 w 2990085"/>
              <a:gd name="connsiteY28-264" fmla="*/ 923011 h 4575877"/>
              <a:gd name="connsiteX29-265" fmla="*/ 1010953 w 2990085"/>
              <a:gd name="connsiteY29-266" fmla="*/ 796446 h 4575877"/>
              <a:gd name="connsiteX30-267" fmla="*/ 1631355 w 2990085"/>
              <a:gd name="connsiteY30-268" fmla="*/ 516335 h 4575877"/>
              <a:gd name="connsiteX31-269" fmla="*/ 1619038 w 2990085"/>
              <a:gd name="connsiteY31-270" fmla="*/ 1030819 h 4575877"/>
              <a:gd name="connsiteX32-271" fmla="*/ 1617716 w 2990085"/>
              <a:gd name="connsiteY32-272" fmla="*/ 1823823 h 4575877"/>
              <a:gd name="connsiteX33-273" fmla="*/ 1868719 w 2990085"/>
              <a:gd name="connsiteY33-274" fmla="*/ 1774203 h 4575877"/>
              <a:gd name="connsiteX34-275" fmla="*/ 2397287 w 2990085"/>
              <a:gd name="connsiteY34-276" fmla="*/ 1343368 h 4575877"/>
              <a:gd name="connsiteX35-277" fmla="*/ 2504404 w 2990085"/>
              <a:gd name="connsiteY35-278" fmla="*/ 645679 h 4575877"/>
              <a:gd name="connsiteX36-279" fmla="*/ 2200442 w 2990085"/>
              <a:gd name="connsiteY36-280" fmla="*/ 269996 h 4575877"/>
              <a:gd name="connsiteX37-281" fmla="*/ 1592464 w 2990085"/>
              <a:gd name="connsiteY37-282" fmla="*/ 262479 h 4575877"/>
              <a:gd name="connsiteX38-283" fmla="*/ 774828 w 2990085"/>
              <a:gd name="connsiteY38-284" fmla="*/ 718607 h 4575877"/>
              <a:gd name="connsiteX39-285" fmla="*/ 255817 w 2990085"/>
              <a:gd name="connsiteY39-286" fmla="*/ 1465682 h 4575877"/>
              <a:gd name="connsiteX40-287" fmla="*/ 203204 w 2990085"/>
              <a:gd name="connsiteY40-288" fmla="*/ 2206292 h 4575877"/>
              <a:gd name="connsiteX41-289" fmla="*/ 348810 w 2990085"/>
              <a:gd name="connsiteY41-290" fmla="*/ 2483428 h 4575877"/>
              <a:gd name="connsiteX42-291" fmla="*/ 622088 w 2990085"/>
              <a:gd name="connsiteY42-292" fmla="*/ 2657629 h 4575877"/>
              <a:gd name="connsiteX43-293" fmla="*/ 800805 w 2990085"/>
              <a:gd name="connsiteY43-294" fmla="*/ 2811066 h 4575877"/>
              <a:gd name="connsiteX44-295" fmla="*/ 779502 w 2990085"/>
              <a:gd name="connsiteY44-296" fmla="*/ 2914384 h 4575877"/>
              <a:gd name="connsiteX45-297" fmla="*/ 686344 w 2990085"/>
              <a:gd name="connsiteY45-298" fmla="*/ 2985143 h 4575877"/>
              <a:gd name="connsiteX46-299" fmla="*/ 347086 w 2990085"/>
              <a:gd name="connsiteY46-300" fmla="*/ 2854362 h 4575877"/>
              <a:gd name="connsiteX47-301" fmla="*/ 51924 w 2990085"/>
              <a:gd name="connsiteY47-302" fmla="*/ 2349974 h 4575877"/>
              <a:gd name="connsiteX48-303" fmla="*/ 301903 w 2990085"/>
              <a:gd name="connsiteY48-304" fmla="*/ 1002519 h 4575877"/>
              <a:gd name="connsiteX49-305" fmla="*/ 1651515 w 2990085"/>
              <a:gd name="connsiteY49-306" fmla="*/ 74436 h 4575877"/>
              <a:gd name="connsiteX0-307" fmla="*/ 1651515 w 2990085"/>
              <a:gd name="connsiteY0-308" fmla="*/ 74436 h 4575877"/>
              <a:gd name="connsiteX1-309" fmla="*/ 2523002 w 2990085"/>
              <a:gd name="connsiteY1-310" fmla="*/ 57726 h 4575877"/>
              <a:gd name="connsiteX2-311" fmla="*/ 2960293 w 2990085"/>
              <a:gd name="connsiteY2-312" fmla="*/ 524262 h 4575877"/>
              <a:gd name="connsiteX3-313" fmla="*/ 2750515 w 2990085"/>
              <a:gd name="connsiteY3-314" fmla="*/ 1375655 h 4575877"/>
              <a:gd name="connsiteX4-315" fmla="*/ 1825757 w 2990085"/>
              <a:gd name="connsiteY4-316" fmla="*/ 1957962 h 4575877"/>
              <a:gd name="connsiteX5-317" fmla="*/ 1624453 w 2990085"/>
              <a:gd name="connsiteY5-318" fmla="*/ 2000087 h 4575877"/>
              <a:gd name="connsiteX6-319" fmla="*/ 1633673 w 2990085"/>
              <a:gd name="connsiteY6-320" fmla="*/ 3401224 h 4575877"/>
              <a:gd name="connsiteX7-321" fmla="*/ 1630823 w 2990085"/>
              <a:gd name="connsiteY7-322" fmla="*/ 3401224 h 4575877"/>
              <a:gd name="connsiteX8-323" fmla="*/ 1635750 w 2990085"/>
              <a:gd name="connsiteY8-324" fmla="*/ 3723073 h 4575877"/>
              <a:gd name="connsiteX9-325" fmla="*/ 1626318 w 2990085"/>
              <a:gd name="connsiteY9-326" fmla="*/ 4162116 h 4575877"/>
              <a:gd name="connsiteX10-327" fmla="*/ 1998521 w 2990085"/>
              <a:gd name="connsiteY10-328" fmla="*/ 4114682 h 4575877"/>
              <a:gd name="connsiteX11-329" fmla="*/ 2387572 w 2990085"/>
              <a:gd name="connsiteY11-330" fmla="*/ 3936393 h 4575877"/>
              <a:gd name="connsiteX12-331" fmla="*/ 2393959 w 2990085"/>
              <a:gd name="connsiteY12-332" fmla="*/ 4089779 h 4575877"/>
              <a:gd name="connsiteX13-333" fmla="*/ 2032803 w 2990085"/>
              <a:gd name="connsiteY13-334" fmla="*/ 4243403 h 4575877"/>
              <a:gd name="connsiteX14-335" fmla="*/ 1655587 w 2990085"/>
              <a:gd name="connsiteY14-336" fmla="*/ 4315149 h 4575877"/>
              <a:gd name="connsiteX15-337" fmla="*/ 1273004 w 2990085"/>
              <a:gd name="connsiteY15-338" fmla="*/ 4388324 h 4575877"/>
              <a:gd name="connsiteX16-339" fmla="*/ 806011 w 2990085"/>
              <a:gd name="connsiteY16-340" fmla="*/ 4575877 h 4575877"/>
              <a:gd name="connsiteX17-341" fmla="*/ 801054 w 2990085"/>
              <a:gd name="connsiteY17-342" fmla="*/ 4427857 h 4575877"/>
              <a:gd name="connsiteX18-343" fmla="*/ 1160457 w 2990085"/>
              <a:gd name="connsiteY18-344" fmla="*/ 4159821 h 4575877"/>
              <a:gd name="connsiteX19-345" fmla="*/ 1241769 w 2990085"/>
              <a:gd name="connsiteY19-346" fmla="*/ 3667174 h 4575877"/>
              <a:gd name="connsiteX20-347" fmla="*/ 1237922 w 2990085"/>
              <a:gd name="connsiteY20-348" fmla="*/ 3428438 h 4575877"/>
              <a:gd name="connsiteX21-349" fmla="*/ 1240031 w 2990085"/>
              <a:gd name="connsiteY21-350" fmla="*/ 3428438 h 4575877"/>
              <a:gd name="connsiteX22-351" fmla="*/ 1240031 w 2990085"/>
              <a:gd name="connsiteY22-352" fmla="*/ 3401224 h 4575877"/>
              <a:gd name="connsiteX23-353" fmla="*/ 1239219 w 2990085"/>
              <a:gd name="connsiteY23-354" fmla="*/ 2606619 h 4575877"/>
              <a:gd name="connsiteX24-355" fmla="*/ 1240448 w 2990085"/>
              <a:gd name="connsiteY24-356" fmla="*/ 2606619 h 4575877"/>
              <a:gd name="connsiteX25-357" fmla="*/ 1216781 w 2990085"/>
              <a:gd name="connsiteY25-358" fmla="*/ 1137952 h 4575877"/>
              <a:gd name="connsiteX26-359" fmla="*/ 1205031 w 2990085"/>
              <a:gd name="connsiteY26-360" fmla="*/ 986000 h 4575877"/>
              <a:gd name="connsiteX27-361" fmla="*/ 1010196 w 2990085"/>
              <a:gd name="connsiteY27-362" fmla="*/ 923011 h 4575877"/>
              <a:gd name="connsiteX28-363" fmla="*/ 1010953 w 2990085"/>
              <a:gd name="connsiteY28-364" fmla="*/ 796446 h 4575877"/>
              <a:gd name="connsiteX29-365" fmla="*/ 1631355 w 2990085"/>
              <a:gd name="connsiteY29-366" fmla="*/ 516335 h 4575877"/>
              <a:gd name="connsiteX30-367" fmla="*/ 1619038 w 2990085"/>
              <a:gd name="connsiteY30-368" fmla="*/ 1030819 h 4575877"/>
              <a:gd name="connsiteX31-369" fmla="*/ 1617716 w 2990085"/>
              <a:gd name="connsiteY31-370" fmla="*/ 1823823 h 4575877"/>
              <a:gd name="connsiteX32-371" fmla="*/ 1868719 w 2990085"/>
              <a:gd name="connsiteY32-372" fmla="*/ 1774203 h 4575877"/>
              <a:gd name="connsiteX33-373" fmla="*/ 2397287 w 2990085"/>
              <a:gd name="connsiteY33-374" fmla="*/ 1343368 h 4575877"/>
              <a:gd name="connsiteX34-375" fmla="*/ 2504404 w 2990085"/>
              <a:gd name="connsiteY34-376" fmla="*/ 645679 h 4575877"/>
              <a:gd name="connsiteX35-377" fmla="*/ 2200442 w 2990085"/>
              <a:gd name="connsiteY35-378" fmla="*/ 269996 h 4575877"/>
              <a:gd name="connsiteX36-379" fmla="*/ 1592464 w 2990085"/>
              <a:gd name="connsiteY36-380" fmla="*/ 262479 h 4575877"/>
              <a:gd name="connsiteX37-381" fmla="*/ 774828 w 2990085"/>
              <a:gd name="connsiteY37-382" fmla="*/ 718607 h 4575877"/>
              <a:gd name="connsiteX38-383" fmla="*/ 255817 w 2990085"/>
              <a:gd name="connsiteY38-384" fmla="*/ 1465682 h 4575877"/>
              <a:gd name="connsiteX39-385" fmla="*/ 203204 w 2990085"/>
              <a:gd name="connsiteY39-386" fmla="*/ 2206292 h 4575877"/>
              <a:gd name="connsiteX40-387" fmla="*/ 348810 w 2990085"/>
              <a:gd name="connsiteY40-388" fmla="*/ 2483428 h 4575877"/>
              <a:gd name="connsiteX41-389" fmla="*/ 622088 w 2990085"/>
              <a:gd name="connsiteY41-390" fmla="*/ 2657629 h 4575877"/>
              <a:gd name="connsiteX42-391" fmla="*/ 800805 w 2990085"/>
              <a:gd name="connsiteY42-392" fmla="*/ 2811066 h 4575877"/>
              <a:gd name="connsiteX43-393" fmla="*/ 779502 w 2990085"/>
              <a:gd name="connsiteY43-394" fmla="*/ 2914384 h 4575877"/>
              <a:gd name="connsiteX44-395" fmla="*/ 686344 w 2990085"/>
              <a:gd name="connsiteY44-396" fmla="*/ 2985143 h 4575877"/>
              <a:gd name="connsiteX45-397" fmla="*/ 347086 w 2990085"/>
              <a:gd name="connsiteY45-398" fmla="*/ 2854362 h 4575877"/>
              <a:gd name="connsiteX46-399" fmla="*/ 51924 w 2990085"/>
              <a:gd name="connsiteY46-400" fmla="*/ 2349974 h 4575877"/>
              <a:gd name="connsiteX47-401" fmla="*/ 301903 w 2990085"/>
              <a:gd name="connsiteY47-402" fmla="*/ 1002519 h 4575877"/>
              <a:gd name="connsiteX48-403" fmla="*/ 1651515 w 2990085"/>
              <a:gd name="connsiteY48-404" fmla="*/ 74436 h 4575877"/>
              <a:gd name="connsiteX0-405" fmla="*/ 1651515 w 2990085"/>
              <a:gd name="connsiteY0-406" fmla="*/ 74436 h 4575877"/>
              <a:gd name="connsiteX1-407" fmla="*/ 2523002 w 2990085"/>
              <a:gd name="connsiteY1-408" fmla="*/ 57726 h 4575877"/>
              <a:gd name="connsiteX2-409" fmla="*/ 2960293 w 2990085"/>
              <a:gd name="connsiteY2-410" fmla="*/ 524262 h 4575877"/>
              <a:gd name="connsiteX3-411" fmla="*/ 2750515 w 2990085"/>
              <a:gd name="connsiteY3-412" fmla="*/ 1375655 h 4575877"/>
              <a:gd name="connsiteX4-413" fmla="*/ 1825757 w 2990085"/>
              <a:gd name="connsiteY4-414" fmla="*/ 1957962 h 4575877"/>
              <a:gd name="connsiteX5-415" fmla="*/ 1624453 w 2990085"/>
              <a:gd name="connsiteY5-416" fmla="*/ 2000087 h 4575877"/>
              <a:gd name="connsiteX6-417" fmla="*/ 1633673 w 2990085"/>
              <a:gd name="connsiteY6-418" fmla="*/ 3401224 h 4575877"/>
              <a:gd name="connsiteX7-419" fmla="*/ 1630823 w 2990085"/>
              <a:gd name="connsiteY7-420" fmla="*/ 3401224 h 4575877"/>
              <a:gd name="connsiteX8-421" fmla="*/ 1635750 w 2990085"/>
              <a:gd name="connsiteY8-422" fmla="*/ 3723073 h 4575877"/>
              <a:gd name="connsiteX9-423" fmla="*/ 1626318 w 2990085"/>
              <a:gd name="connsiteY9-424" fmla="*/ 4162116 h 4575877"/>
              <a:gd name="connsiteX10-425" fmla="*/ 1998521 w 2990085"/>
              <a:gd name="connsiteY10-426" fmla="*/ 4114682 h 4575877"/>
              <a:gd name="connsiteX11-427" fmla="*/ 2387572 w 2990085"/>
              <a:gd name="connsiteY11-428" fmla="*/ 3936393 h 4575877"/>
              <a:gd name="connsiteX12-429" fmla="*/ 2393959 w 2990085"/>
              <a:gd name="connsiteY12-430" fmla="*/ 4089779 h 4575877"/>
              <a:gd name="connsiteX13-431" fmla="*/ 2032803 w 2990085"/>
              <a:gd name="connsiteY13-432" fmla="*/ 4243403 h 4575877"/>
              <a:gd name="connsiteX14-433" fmla="*/ 1655587 w 2990085"/>
              <a:gd name="connsiteY14-434" fmla="*/ 4315149 h 4575877"/>
              <a:gd name="connsiteX15-435" fmla="*/ 1273004 w 2990085"/>
              <a:gd name="connsiteY15-436" fmla="*/ 4388324 h 4575877"/>
              <a:gd name="connsiteX16-437" fmla="*/ 806011 w 2990085"/>
              <a:gd name="connsiteY16-438" fmla="*/ 4575877 h 4575877"/>
              <a:gd name="connsiteX17-439" fmla="*/ 801054 w 2990085"/>
              <a:gd name="connsiteY17-440" fmla="*/ 4427857 h 4575877"/>
              <a:gd name="connsiteX18-441" fmla="*/ 1160457 w 2990085"/>
              <a:gd name="connsiteY18-442" fmla="*/ 4159821 h 4575877"/>
              <a:gd name="connsiteX19-443" fmla="*/ 1241769 w 2990085"/>
              <a:gd name="connsiteY19-444" fmla="*/ 3667174 h 4575877"/>
              <a:gd name="connsiteX20-445" fmla="*/ 1237922 w 2990085"/>
              <a:gd name="connsiteY20-446" fmla="*/ 3428438 h 4575877"/>
              <a:gd name="connsiteX21-447" fmla="*/ 1240031 w 2990085"/>
              <a:gd name="connsiteY21-448" fmla="*/ 3428438 h 4575877"/>
              <a:gd name="connsiteX22-449" fmla="*/ 1239219 w 2990085"/>
              <a:gd name="connsiteY22-450" fmla="*/ 2606619 h 4575877"/>
              <a:gd name="connsiteX23-451" fmla="*/ 1240448 w 2990085"/>
              <a:gd name="connsiteY23-452" fmla="*/ 2606619 h 4575877"/>
              <a:gd name="connsiteX24-453" fmla="*/ 1216781 w 2990085"/>
              <a:gd name="connsiteY24-454" fmla="*/ 1137952 h 4575877"/>
              <a:gd name="connsiteX25-455" fmla="*/ 1205031 w 2990085"/>
              <a:gd name="connsiteY25-456" fmla="*/ 986000 h 4575877"/>
              <a:gd name="connsiteX26-457" fmla="*/ 1010196 w 2990085"/>
              <a:gd name="connsiteY26-458" fmla="*/ 923011 h 4575877"/>
              <a:gd name="connsiteX27-459" fmla="*/ 1010953 w 2990085"/>
              <a:gd name="connsiteY27-460" fmla="*/ 796446 h 4575877"/>
              <a:gd name="connsiteX28-461" fmla="*/ 1631355 w 2990085"/>
              <a:gd name="connsiteY28-462" fmla="*/ 516335 h 4575877"/>
              <a:gd name="connsiteX29-463" fmla="*/ 1619038 w 2990085"/>
              <a:gd name="connsiteY29-464" fmla="*/ 1030819 h 4575877"/>
              <a:gd name="connsiteX30-465" fmla="*/ 1617716 w 2990085"/>
              <a:gd name="connsiteY30-466" fmla="*/ 1823823 h 4575877"/>
              <a:gd name="connsiteX31-467" fmla="*/ 1868719 w 2990085"/>
              <a:gd name="connsiteY31-468" fmla="*/ 1774203 h 4575877"/>
              <a:gd name="connsiteX32-469" fmla="*/ 2397287 w 2990085"/>
              <a:gd name="connsiteY32-470" fmla="*/ 1343368 h 4575877"/>
              <a:gd name="connsiteX33-471" fmla="*/ 2504404 w 2990085"/>
              <a:gd name="connsiteY33-472" fmla="*/ 645679 h 4575877"/>
              <a:gd name="connsiteX34-473" fmla="*/ 2200442 w 2990085"/>
              <a:gd name="connsiteY34-474" fmla="*/ 269996 h 4575877"/>
              <a:gd name="connsiteX35-475" fmla="*/ 1592464 w 2990085"/>
              <a:gd name="connsiteY35-476" fmla="*/ 262479 h 4575877"/>
              <a:gd name="connsiteX36-477" fmla="*/ 774828 w 2990085"/>
              <a:gd name="connsiteY36-478" fmla="*/ 718607 h 4575877"/>
              <a:gd name="connsiteX37-479" fmla="*/ 255817 w 2990085"/>
              <a:gd name="connsiteY37-480" fmla="*/ 1465682 h 4575877"/>
              <a:gd name="connsiteX38-481" fmla="*/ 203204 w 2990085"/>
              <a:gd name="connsiteY38-482" fmla="*/ 2206292 h 4575877"/>
              <a:gd name="connsiteX39-483" fmla="*/ 348810 w 2990085"/>
              <a:gd name="connsiteY39-484" fmla="*/ 2483428 h 4575877"/>
              <a:gd name="connsiteX40-485" fmla="*/ 622088 w 2990085"/>
              <a:gd name="connsiteY40-486" fmla="*/ 2657629 h 4575877"/>
              <a:gd name="connsiteX41-487" fmla="*/ 800805 w 2990085"/>
              <a:gd name="connsiteY41-488" fmla="*/ 2811066 h 4575877"/>
              <a:gd name="connsiteX42-489" fmla="*/ 779502 w 2990085"/>
              <a:gd name="connsiteY42-490" fmla="*/ 2914384 h 4575877"/>
              <a:gd name="connsiteX43-491" fmla="*/ 686344 w 2990085"/>
              <a:gd name="connsiteY43-492" fmla="*/ 2985143 h 4575877"/>
              <a:gd name="connsiteX44-493" fmla="*/ 347086 w 2990085"/>
              <a:gd name="connsiteY44-494" fmla="*/ 2854362 h 4575877"/>
              <a:gd name="connsiteX45-495" fmla="*/ 51924 w 2990085"/>
              <a:gd name="connsiteY45-496" fmla="*/ 2349974 h 4575877"/>
              <a:gd name="connsiteX46-497" fmla="*/ 301903 w 2990085"/>
              <a:gd name="connsiteY46-498" fmla="*/ 1002519 h 4575877"/>
              <a:gd name="connsiteX47-499" fmla="*/ 1651515 w 2990085"/>
              <a:gd name="connsiteY47-500" fmla="*/ 74436 h 4575877"/>
              <a:gd name="connsiteX0-501" fmla="*/ 1651515 w 2990085"/>
              <a:gd name="connsiteY0-502" fmla="*/ 74436 h 4575877"/>
              <a:gd name="connsiteX1-503" fmla="*/ 2523002 w 2990085"/>
              <a:gd name="connsiteY1-504" fmla="*/ 57726 h 4575877"/>
              <a:gd name="connsiteX2-505" fmla="*/ 2960293 w 2990085"/>
              <a:gd name="connsiteY2-506" fmla="*/ 524262 h 4575877"/>
              <a:gd name="connsiteX3-507" fmla="*/ 2750515 w 2990085"/>
              <a:gd name="connsiteY3-508" fmla="*/ 1375655 h 4575877"/>
              <a:gd name="connsiteX4-509" fmla="*/ 1825757 w 2990085"/>
              <a:gd name="connsiteY4-510" fmla="*/ 1957962 h 4575877"/>
              <a:gd name="connsiteX5-511" fmla="*/ 1624453 w 2990085"/>
              <a:gd name="connsiteY5-512" fmla="*/ 2000087 h 4575877"/>
              <a:gd name="connsiteX6-513" fmla="*/ 1633673 w 2990085"/>
              <a:gd name="connsiteY6-514" fmla="*/ 3401224 h 4575877"/>
              <a:gd name="connsiteX7-515" fmla="*/ 1630823 w 2990085"/>
              <a:gd name="connsiteY7-516" fmla="*/ 3401224 h 4575877"/>
              <a:gd name="connsiteX8-517" fmla="*/ 1635750 w 2990085"/>
              <a:gd name="connsiteY8-518" fmla="*/ 3723073 h 4575877"/>
              <a:gd name="connsiteX9-519" fmla="*/ 1626318 w 2990085"/>
              <a:gd name="connsiteY9-520" fmla="*/ 4162116 h 4575877"/>
              <a:gd name="connsiteX10-521" fmla="*/ 1998521 w 2990085"/>
              <a:gd name="connsiteY10-522" fmla="*/ 4114682 h 4575877"/>
              <a:gd name="connsiteX11-523" fmla="*/ 2387572 w 2990085"/>
              <a:gd name="connsiteY11-524" fmla="*/ 3936393 h 4575877"/>
              <a:gd name="connsiteX12-525" fmla="*/ 2393959 w 2990085"/>
              <a:gd name="connsiteY12-526" fmla="*/ 4089779 h 4575877"/>
              <a:gd name="connsiteX13-527" fmla="*/ 2032803 w 2990085"/>
              <a:gd name="connsiteY13-528" fmla="*/ 4243403 h 4575877"/>
              <a:gd name="connsiteX14-529" fmla="*/ 1655587 w 2990085"/>
              <a:gd name="connsiteY14-530" fmla="*/ 4315149 h 4575877"/>
              <a:gd name="connsiteX15-531" fmla="*/ 1273004 w 2990085"/>
              <a:gd name="connsiteY15-532" fmla="*/ 4388324 h 4575877"/>
              <a:gd name="connsiteX16-533" fmla="*/ 806011 w 2990085"/>
              <a:gd name="connsiteY16-534" fmla="*/ 4575877 h 4575877"/>
              <a:gd name="connsiteX17-535" fmla="*/ 801054 w 2990085"/>
              <a:gd name="connsiteY17-536" fmla="*/ 4427857 h 4575877"/>
              <a:gd name="connsiteX18-537" fmla="*/ 1160457 w 2990085"/>
              <a:gd name="connsiteY18-538" fmla="*/ 4159821 h 4575877"/>
              <a:gd name="connsiteX19-539" fmla="*/ 1241769 w 2990085"/>
              <a:gd name="connsiteY19-540" fmla="*/ 3667174 h 4575877"/>
              <a:gd name="connsiteX20-541" fmla="*/ 1237922 w 2990085"/>
              <a:gd name="connsiteY20-542" fmla="*/ 3428438 h 4575877"/>
              <a:gd name="connsiteX21-543" fmla="*/ 1239219 w 2990085"/>
              <a:gd name="connsiteY21-544" fmla="*/ 2606619 h 4575877"/>
              <a:gd name="connsiteX22-545" fmla="*/ 1240448 w 2990085"/>
              <a:gd name="connsiteY22-546" fmla="*/ 2606619 h 4575877"/>
              <a:gd name="connsiteX23-547" fmla="*/ 1216781 w 2990085"/>
              <a:gd name="connsiteY23-548" fmla="*/ 1137952 h 4575877"/>
              <a:gd name="connsiteX24-549" fmla="*/ 1205031 w 2990085"/>
              <a:gd name="connsiteY24-550" fmla="*/ 986000 h 4575877"/>
              <a:gd name="connsiteX25-551" fmla="*/ 1010196 w 2990085"/>
              <a:gd name="connsiteY25-552" fmla="*/ 923011 h 4575877"/>
              <a:gd name="connsiteX26-553" fmla="*/ 1010953 w 2990085"/>
              <a:gd name="connsiteY26-554" fmla="*/ 796446 h 4575877"/>
              <a:gd name="connsiteX27-555" fmla="*/ 1631355 w 2990085"/>
              <a:gd name="connsiteY27-556" fmla="*/ 516335 h 4575877"/>
              <a:gd name="connsiteX28-557" fmla="*/ 1619038 w 2990085"/>
              <a:gd name="connsiteY28-558" fmla="*/ 1030819 h 4575877"/>
              <a:gd name="connsiteX29-559" fmla="*/ 1617716 w 2990085"/>
              <a:gd name="connsiteY29-560" fmla="*/ 1823823 h 4575877"/>
              <a:gd name="connsiteX30-561" fmla="*/ 1868719 w 2990085"/>
              <a:gd name="connsiteY30-562" fmla="*/ 1774203 h 4575877"/>
              <a:gd name="connsiteX31-563" fmla="*/ 2397287 w 2990085"/>
              <a:gd name="connsiteY31-564" fmla="*/ 1343368 h 4575877"/>
              <a:gd name="connsiteX32-565" fmla="*/ 2504404 w 2990085"/>
              <a:gd name="connsiteY32-566" fmla="*/ 645679 h 4575877"/>
              <a:gd name="connsiteX33-567" fmla="*/ 2200442 w 2990085"/>
              <a:gd name="connsiteY33-568" fmla="*/ 269996 h 4575877"/>
              <a:gd name="connsiteX34-569" fmla="*/ 1592464 w 2990085"/>
              <a:gd name="connsiteY34-570" fmla="*/ 262479 h 4575877"/>
              <a:gd name="connsiteX35-571" fmla="*/ 774828 w 2990085"/>
              <a:gd name="connsiteY35-572" fmla="*/ 718607 h 4575877"/>
              <a:gd name="connsiteX36-573" fmla="*/ 255817 w 2990085"/>
              <a:gd name="connsiteY36-574" fmla="*/ 1465682 h 4575877"/>
              <a:gd name="connsiteX37-575" fmla="*/ 203204 w 2990085"/>
              <a:gd name="connsiteY37-576" fmla="*/ 2206292 h 4575877"/>
              <a:gd name="connsiteX38-577" fmla="*/ 348810 w 2990085"/>
              <a:gd name="connsiteY38-578" fmla="*/ 2483428 h 4575877"/>
              <a:gd name="connsiteX39-579" fmla="*/ 622088 w 2990085"/>
              <a:gd name="connsiteY39-580" fmla="*/ 2657629 h 4575877"/>
              <a:gd name="connsiteX40-581" fmla="*/ 800805 w 2990085"/>
              <a:gd name="connsiteY40-582" fmla="*/ 2811066 h 4575877"/>
              <a:gd name="connsiteX41-583" fmla="*/ 779502 w 2990085"/>
              <a:gd name="connsiteY41-584" fmla="*/ 2914384 h 4575877"/>
              <a:gd name="connsiteX42-585" fmla="*/ 686344 w 2990085"/>
              <a:gd name="connsiteY42-586" fmla="*/ 2985143 h 4575877"/>
              <a:gd name="connsiteX43-587" fmla="*/ 347086 w 2990085"/>
              <a:gd name="connsiteY43-588" fmla="*/ 2854362 h 4575877"/>
              <a:gd name="connsiteX44-589" fmla="*/ 51924 w 2990085"/>
              <a:gd name="connsiteY44-590" fmla="*/ 2349974 h 4575877"/>
              <a:gd name="connsiteX45-591" fmla="*/ 301903 w 2990085"/>
              <a:gd name="connsiteY45-592" fmla="*/ 1002519 h 4575877"/>
              <a:gd name="connsiteX46-593" fmla="*/ 1651515 w 2990085"/>
              <a:gd name="connsiteY46-594" fmla="*/ 74436 h 4575877"/>
              <a:gd name="connsiteX0-595" fmla="*/ 1651515 w 2990085"/>
              <a:gd name="connsiteY0-596" fmla="*/ 74436 h 4575877"/>
              <a:gd name="connsiteX1-597" fmla="*/ 2523002 w 2990085"/>
              <a:gd name="connsiteY1-598" fmla="*/ 57726 h 4575877"/>
              <a:gd name="connsiteX2-599" fmla="*/ 2960293 w 2990085"/>
              <a:gd name="connsiteY2-600" fmla="*/ 524262 h 4575877"/>
              <a:gd name="connsiteX3-601" fmla="*/ 2750515 w 2990085"/>
              <a:gd name="connsiteY3-602" fmla="*/ 1375655 h 4575877"/>
              <a:gd name="connsiteX4-603" fmla="*/ 1825757 w 2990085"/>
              <a:gd name="connsiteY4-604" fmla="*/ 1957962 h 4575877"/>
              <a:gd name="connsiteX5-605" fmla="*/ 1624453 w 2990085"/>
              <a:gd name="connsiteY5-606" fmla="*/ 2000087 h 4575877"/>
              <a:gd name="connsiteX6-607" fmla="*/ 1633673 w 2990085"/>
              <a:gd name="connsiteY6-608" fmla="*/ 3401224 h 4575877"/>
              <a:gd name="connsiteX7-609" fmla="*/ 1630823 w 2990085"/>
              <a:gd name="connsiteY7-610" fmla="*/ 3401224 h 4575877"/>
              <a:gd name="connsiteX8-611" fmla="*/ 1635750 w 2990085"/>
              <a:gd name="connsiteY8-612" fmla="*/ 3723073 h 4575877"/>
              <a:gd name="connsiteX9-613" fmla="*/ 1626318 w 2990085"/>
              <a:gd name="connsiteY9-614" fmla="*/ 4162116 h 4575877"/>
              <a:gd name="connsiteX10-615" fmla="*/ 1998521 w 2990085"/>
              <a:gd name="connsiteY10-616" fmla="*/ 4114682 h 4575877"/>
              <a:gd name="connsiteX11-617" fmla="*/ 2387572 w 2990085"/>
              <a:gd name="connsiteY11-618" fmla="*/ 3936393 h 4575877"/>
              <a:gd name="connsiteX12-619" fmla="*/ 2393959 w 2990085"/>
              <a:gd name="connsiteY12-620" fmla="*/ 4089779 h 4575877"/>
              <a:gd name="connsiteX13-621" fmla="*/ 2032803 w 2990085"/>
              <a:gd name="connsiteY13-622" fmla="*/ 4243403 h 4575877"/>
              <a:gd name="connsiteX14-623" fmla="*/ 1655587 w 2990085"/>
              <a:gd name="connsiteY14-624" fmla="*/ 4315149 h 4575877"/>
              <a:gd name="connsiteX15-625" fmla="*/ 1273004 w 2990085"/>
              <a:gd name="connsiteY15-626" fmla="*/ 4388324 h 4575877"/>
              <a:gd name="connsiteX16-627" fmla="*/ 806011 w 2990085"/>
              <a:gd name="connsiteY16-628" fmla="*/ 4575877 h 4575877"/>
              <a:gd name="connsiteX17-629" fmla="*/ 801054 w 2990085"/>
              <a:gd name="connsiteY17-630" fmla="*/ 4427857 h 4575877"/>
              <a:gd name="connsiteX18-631" fmla="*/ 1160457 w 2990085"/>
              <a:gd name="connsiteY18-632" fmla="*/ 4159821 h 4575877"/>
              <a:gd name="connsiteX19-633" fmla="*/ 1241769 w 2990085"/>
              <a:gd name="connsiteY19-634" fmla="*/ 3667174 h 4575877"/>
              <a:gd name="connsiteX20-635" fmla="*/ 1239219 w 2990085"/>
              <a:gd name="connsiteY20-636" fmla="*/ 2606619 h 4575877"/>
              <a:gd name="connsiteX21-637" fmla="*/ 1240448 w 2990085"/>
              <a:gd name="connsiteY21-638" fmla="*/ 2606619 h 4575877"/>
              <a:gd name="connsiteX22-639" fmla="*/ 1216781 w 2990085"/>
              <a:gd name="connsiteY22-640" fmla="*/ 1137952 h 4575877"/>
              <a:gd name="connsiteX23-641" fmla="*/ 1205031 w 2990085"/>
              <a:gd name="connsiteY23-642" fmla="*/ 986000 h 4575877"/>
              <a:gd name="connsiteX24-643" fmla="*/ 1010196 w 2990085"/>
              <a:gd name="connsiteY24-644" fmla="*/ 923011 h 4575877"/>
              <a:gd name="connsiteX25-645" fmla="*/ 1010953 w 2990085"/>
              <a:gd name="connsiteY25-646" fmla="*/ 796446 h 4575877"/>
              <a:gd name="connsiteX26-647" fmla="*/ 1631355 w 2990085"/>
              <a:gd name="connsiteY26-648" fmla="*/ 516335 h 4575877"/>
              <a:gd name="connsiteX27-649" fmla="*/ 1619038 w 2990085"/>
              <a:gd name="connsiteY27-650" fmla="*/ 1030819 h 4575877"/>
              <a:gd name="connsiteX28-651" fmla="*/ 1617716 w 2990085"/>
              <a:gd name="connsiteY28-652" fmla="*/ 1823823 h 4575877"/>
              <a:gd name="connsiteX29-653" fmla="*/ 1868719 w 2990085"/>
              <a:gd name="connsiteY29-654" fmla="*/ 1774203 h 4575877"/>
              <a:gd name="connsiteX30-655" fmla="*/ 2397287 w 2990085"/>
              <a:gd name="connsiteY30-656" fmla="*/ 1343368 h 4575877"/>
              <a:gd name="connsiteX31-657" fmla="*/ 2504404 w 2990085"/>
              <a:gd name="connsiteY31-658" fmla="*/ 645679 h 4575877"/>
              <a:gd name="connsiteX32-659" fmla="*/ 2200442 w 2990085"/>
              <a:gd name="connsiteY32-660" fmla="*/ 269996 h 4575877"/>
              <a:gd name="connsiteX33-661" fmla="*/ 1592464 w 2990085"/>
              <a:gd name="connsiteY33-662" fmla="*/ 262479 h 4575877"/>
              <a:gd name="connsiteX34-663" fmla="*/ 774828 w 2990085"/>
              <a:gd name="connsiteY34-664" fmla="*/ 718607 h 4575877"/>
              <a:gd name="connsiteX35-665" fmla="*/ 255817 w 2990085"/>
              <a:gd name="connsiteY35-666" fmla="*/ 1465682 h 4575877"/>
              <a:gd name="connsiteX36-667" fmla="*/ 203204 w 2990085"/>
              <a:gd name="connsiteY36-668" fmla="*/ 2206292 h 4575877"/>
              <a:gd name="connsiteX37-669" fmla="*/ 348810 w 2990085"/>
              <a:gd name="connsiteY37-670" fmla="*/ 2483428 h 4575877"/>
              <a:gd name="connsiteX38-671" fmla="*/ 622088 w 2990085"/>
              <a:gd name="connsiteY38-672" fmla="*/ 2657629 h 4575877"/>
              <a:gd name="connsiteX39-673" fmla="*/ 800805 w 2990085"/>
              <a:gd name="connsiteY39-674" fmla="*/ 2811066 h 4575877"/>
              <a:gd name="connsiteX40-675" fmla="*/ 779502 w 2990085"/>
              <a:gd name="connsiteY40-676" fmla="*/ 2914384 h 4575877"/>
              <a:gd name="connsiteX41-677" fmla="*/ 686344 w 2990085"/>
              <a:gd name="connsiteY41-678" fmla="*/ 2985143 h 4575877"/>
              <a:gd name="connsiteX42-679" fmla="*/ 347086 w 2990085"/>
              <a:gd name="connsiteY42-680" fmla="*/ 2854362 h 4575877"/>
              <a:gd name="connsiteX43-681" fmla="*/ 51924 w 2990085"/>
              <a:gd name="connsiteY43-682" fmla="*/ 2349974 h 4575877"/>
              <a:gd name="connsiteX44-683" fmla="*/ 301903 w 2990085"/>
              <a:gd name="connsiteY44-684" fmla="*/ 1002519 h 4575877"/>
              <a:gd name="connsiteX45-685" fmla="*/ 1651515 w 2990085"/>
              <a:gd name="connsiteY45-686" fmla="*/ 74436 h 4575877"/>
              <a:gd name="connsiteX0-687" fmla="*/ 1651515 w 2990085"/>
              <a:gd name="connsiteY0-688" fmla="*/ 74436 h 4575877"/>
              <a:gd name="connsiteX1-689" fmla="*/ 2523002 w 2990085"/>
              <a:gd name="connsiteY1-690" fmla="*/ 57726 h 4575877"/>
              <a:gd name="connsiteX2-691" fmla="*/ 2960293 w 2990085"/>
              <a:gd name="connsiteY2-692" fmla="*/ 524262 h 4575877"/>
              <a:gd name="connsiteX3-693" fmla="*/ 2750515 w 2990085"/>
              <a:gd name="connsiteY3-694" fmla="*/ 1375655 h 4575877"/>
              <a:gd name="connsiteX4-695" fmla="*/ 1825757 w 2990085"/>
              <a:gd name="connsiteY4-696" fmla="*/ 1957962 h 4575877"/>
              <a:gd name="connsiteX5-697" fmla="*/ 1624453 w 2990085"/>
              <a:gd name="connsiteY5-698" fmla="*/ 2000087 h 4575877"/>
              <a:gd name="connsiteX6-699" fmla="*/ 1633673 w 2990085"/>
              <a:gd name="connsiteY6-700" fmla="*/ 3401224 h 4575877"/>
              <a:gd name="connsiteX7-701" fmla="*/ 1635750 w 2990085"/>
              <a:gd name="connsiteY7-702" fmla="*/ 3723073 h 4575877"/>
              <a:gd name="connsiteX8-703" fmla="*/ 1626318 w 2990085"/>
              <a:gd name="connsiteY8-704" fmla="*/ 4162116 h 4575877"/>
              <a:gd name="connsiteX9-705" fmla="*/ 1998521 w 2990085"/>
              <a:gd name="connsiteY9-706" fmla="*/ 4114682 h 4575877"/>
              <a:gd name="connsiteX10-707" fmla="*/ 2387572 w 2990085"/>
              <a:gd name="connsiteY10-708" fmla="*/ 3936393 h 4575877"/>
              <a:gd name="connsiteX11-709" fmla="*/ 2393959 w 2990085"/>
              <a:gd name="connsiteY11-710" fmla="*/ 4089779 h 4575877"/>
              <a:gd name="connsiteX12-711" fmla="*/ 2032803 w 2990085"/>
              <a:gd name="connsiteY12-712" fmla="*/ 4243403 h 4575877"/>
              <a:gd name="connsiteX13-713" fmla="*/ 1655587 w 2990085"/>
              <a:gd name="connsiteY13-714" fmla="*/ 4315149 h 4575877"/>
              <a:gd name="connsiteX14-715" fmla="*/ 1273004 w 2990085"/>
              <a:gd name="connsiteY14-716" fmla="*/ 4388324 h 4575877"/>
              <a:gd name="connsiteX15-717" fmla="*/ 806011 w 2990085"/>
              <a:gd name="connsiteY15-718" fmla="*/ 4575877 h 4575877"/>
              <a:gd name="connsiteX16-719" fmla="*/ 801054 w 2990085"/>
              <a:gd name="connsiteY16-720" fmla="*/ 4427857 h 4575877"/>
              <a:gd name="connsiteX17-721" fmla="*/ 1160457 w 2990085"/>
              <a:gd name="connsiteY17-722" fmla="*/ 4159821 h 4575877"/>
              <a:gd name="connsiteX18-723" fmla="*/ 1241769 w 2990085"/>
              <a:gd name="connsiteY18-724" fmla="*/ 3667174 h 4575877"/>
              <a:gd name="connsiteX19-725" fmla="*/ 1239219 w 2990085"/>
              <a:gd name="connsiteY19-726" fmla="*/ 2606619 h 4575877"/>
              <a:gd name="connsiteX20-727" fmla="*/ 1240448 w 2990085"/>
              <a:gd name="connsiteY20-728" fmla="*/ 2606619 h 4575877"/>
              <a:gd name="connsiteX21-729" fmla="*/ 1216781 w 2990085"/>
              <a:gd name="connsiteY21-730" fmla="*/ 1137952 h 4575877"/>
              <a:gd name="connsiteX22-731" fmla="*/ 1205031 w 2990085"/>
              <a:gd name="connsiteY22-732" fmla="*/ 986000 h 4575877"/>
              <a:gd name="connsiteX23-733" fmla="*/ 1010196 w 2990085"/>
              <a:gd name="connsiteY23-734" fmla="*/ 923011 h 4575877"/>
              <a:gd name="connsiteX24-735" fmla="*/ 1010953 w 2990085"/>
              <a:gd name="connsiteY24-736" fmla="*/ 796446 h 4575877"/>
              <a:gd name="connsiteX25-737" fmla="*/ 1631355 w 2990085"/>
              <a:gd name="connsiteY25-738" fmla="*/ 516335 h 4575877"/>
              <a:gd name="connsiteX26-739" fmla="*/ 1619038 w 2990085"/>
              <a:gd name="connsiteY26-740" fmla="*/ 1030819 h 4575877"/>
              <a:gd name="connsiteX27-741" fmla="*/ 1617716 w 2990085"/>
              <a:gd name="connsiteY27-742" fmla="*/ 1823823 h 4575877"/>
              <a:gd name="connsiteX28-743" fmla="*/ 1868719 w 2990085"/>
              <a:gd name="connsiteY28-744" fmla="*/ 1774203 h 4575877"/>
              <a:gd name="connsiteX29-745" fmla="*/ 2397287 w 2990085"/>
              <a:gd name="connsiteY29-746" fmla="*/ 1343368 h 4575877"/>
              <a:gd name="connsiteX30-747" fmla="*/ 2504404 w 2990085"/>
              <a:gd name="connsiteY30-748" fmla="*/ 645679 h 4575877"/>
              <a:gd name="connsiteX31-749" fmla="*/ 2200442 w 2990085"/>
              <a:gd name="connsiteY31-750" fmla="*/ 269996 h 4575877"/>
              <a:gd name="connsiteX32-751" fmla="*/ 1592464 w 2990085"/>
              <a:gd name="connsiteY32-752" fmla="*/ 262479 h 4575877"/>
              <a:gd name="connsiteX33-753" fmla="*/ 774828 w 2990085"/>
              <a:gd name="connsiteY33-754" fmla="*/ 718607 h 4575877"/>
              <a:gd name="connsiteX34-755" fmla="*/ 255817 w 2990085"/>
              <a:gd name="connsiteY34-756" fmla="*/ 1465682 h 4575877"/>
              <a:gd name="connsiteX35-757" fmla="*/ 203204 w 2990085"/>
              <a:gd name="connsiteY35-758" fmla="*/ 2206292 h 4575877"/>
              <a:gd name="connsiteX36-759" fmla="*/ 348810 w 2990085"/>
              <a:gd name="connsiteY36-760" fmla="*/ 2483428 h 4575877"/>
              <a:gd name="connsiteX37-761" fmla="*/ 622088 w 2990085"/>
              <a:gd name="connsiteY37-762" fmla="*/ 2657629 h 4575877"/>
              <a:gd name="connsiteX38-763" fmla="*/ 800805 w 2990085"/>
              <a:gd name="connsiteY38-764" fmla="*/ 2811066 h 4575877"/>
              <a:gd name="connsiteX39-765" fmla="*/ 779502 w 2990085"/>
              <a:gd name="connsiteY39-766" fmla="*/ 2914384 h 4575877"/>
              <a:gd name="connsiteX40-767" fmla="*/ 686344 w 2990085"/>
              <a:gd name="connsiteY40-768" fmla="*/ 2985143 h 4575877"/>
              <a:gd name="connsiteX41-769" fmla="*/ 347086 w 2990085"/>
              <a:gd name="connsiteY41-770" fmla="*/ 2854362 h 4575877"/>
              <a:gd name="connsiteX42-771" fmla="*/ 51924 w 2990085"/>
              <a:gd name="connsiteY42-772" fmla="*/ 2349974 h 4575877"/>
              <a:gd name="connsiteX43-773" fmla="*/ 301903 w 2990085"/>
              <a:gd name="connsiteY43-774" fmla="*/ 1002519 h 4575877"/>
              <a:gd name="connsiteX44-775" fmla="*/ 1651515 w 2990085"/>
              <a:gd name="connsiteY44-776" fmla="*/ 74436 h 4575877"/>
              <a:gd name="connsiteX0-777" fmla="*/ 1651515 w 2990085"/>
              <a:gd name="connsiteY0-778" fmla="*/ 74436 h 4575877"/>
              <a:gd name="connsiteX1-779" fmla="*/ 2523002 w 2990085"/>
              <a:gd name="connsiteY1-780" fmla="*/ 57726 h 4575877"/>
              <a:gd name="connsiteX2-781" fmla="*/ 2960293 w 2990085"/>
              <a:gd name="connsiteY2-782" fmla="*/ 524262 h 4575877"/>
              <a:gd name="connsiteX3-783" fmla="*/ 2750515 w 2990085"/>
              <a:gd name="connsiteY3-784" fmla="*/ 1375655 h 4575877"/>
              <a:gd name="connsiteX4-785" fmla="*/ 1825757 w 2990085"/>
              <a:gd name="connsiteY4-786" fmla="*/ 1957962 h 4575877"/>
              <a:gd name="connsiteX5-787" fmla="*/ 1624453 w 2990085"/>
              <a:gd name="connsiteY5-788" fmla="*/ 2000087 h 4575877"/>
              <a:gd name="connsiteX6-789" fmla="*/ 1635750 w 2990085"/>
              <a:gd name="connsiteY6-790" fmla="*/ 3723073 h 4575877"/>
              <a:gd name="connsiteX7-791" fmla="*/ 1626318 w 2990085"/>
              <a:gd name="connsiteY7-792" fmla="*/ 4162116 h 4575877"/>
              <a:gd name="connsiteX8-793" fmla="*/ 1998521 w 2990085"/>
              <a:gd name="connsiteY8-794" fmla="*/ 4114682 h 4575877"/>
              <a:gd name="connsiteX9-795" fmla="*/ 2387572 w 2990085"/>
              <a:gd name="connsiteY9-796" fmla="*/ 3936393 h 4575877"/>
              <a:gd name="connsiteX10-797" fmla="*/ 2393959 w 2990085"/>
              <a:gd name="connsiteY10-798" fmla="*/ 4089779 h 4575877"/>
              <a:gd name="connsiteX11-799" fmla="*/ 2032803 w 2990085"/>
              <a:gd name="connsiteY11-800" fmla="*/ 4243403 h 4575877"/>
              <a:gd name="connsiteX12-801" fmla="*/ 1655587 w 2990085"/>
              <a:gd name="connsiteY12-802" fmla="*/ 4315149 h 4575877"/>
              <a:gd name="connsiteX13-803" fmla="*/ 1273004 w 2990085"/>
              <a:gd name="connsiteY13-804" fmla="*/ 4388324 h 4575877"/>
              <a:gd name="connsiteX14-805" fmla="*/ 806011 w 2990085"/>
              <a:gd name="connsiteY14-806" fmla="*/ 4575877 h 4575877"/>
              <a:gd name="connsiteX15-807" fmla="*/ 801054 w 2990085"/>
              <a:gd name="connsiteY15-808" fmla="*/ 4427857 h 4575877"/>
              <a:gd name="connsiteX16-809" fmla="*/ 1160457 w 2990085"/>
              <a:gd name="connsiteY16-810" fmla="*/ 4159821 h 4575877"/>
              <a:gd name="connsiteX17-811" fmla="*/ 1241769 w 2990085"/>
              <a:gd name="connsiteY17-812" fmla="*/ 3667174 h 4575877"/>
              <a:gd name="connsiteX18-813" fmla="*/ 1239219 w 2990085"/>
              <a:gd name="connsiteY18-814" fmla="*/ 2606619 h 4575877"/>
              <a:gd name="connsiteX19-815" fmla="*/ 1240448 w 2990085"/>
              <a:gd name="connsiteY19-816" fmla="*/ 2606619 h 4575877"/>
              <a:gd name="connsiteX20-817" fmla="*/ 1216781 w 2990085"/>
              <a:gd name="connsiteY20-818" fmla="*/ 1137952 h 4575877"/>
              <a:gd name="connsiteX21-819" fmla="*/ 1205031 w 2990085"/>
              <a:gd name="connsiteY21-820" fmla="*/ 986000 h 4575877"/>
              <a:gd name="connsiteX22-821" fmla="*/ 1010196 w 2990085"/>
              <a:gd name="connsiteY22-822" fmla="*/ 923011 h 4575877"/>
              <a:gd name="connsiteX23-823" fmla="*/ 1010953 w 2990085"/>
              <a:gd name="connsiteY23-824" fmla="*/ 796446 h 4575877"/>
              <a:gd name="connsiteX24-825" fmla="*/ 1631355 w 2990085"/>
              <a:gd name="connsiteY24-826" fmla="*/ 516335 h 4575877"/>
              <a:gd name="connsiteX25-827" fmla="*/ 1619038 w 2990085"/>
              <a:gd name="connsiteY25-828" fmla="*/ 1030819 h 4575877"/>
              <a:gd name="connsiteX26-829" fmla="*/ 1617716 w 2990085"/>
              <a:gd name="connsiteY26-830" fmla="*/ 1823823 h 4575877"/>
              <a:gd name="connsiteX27-831" fmla="*/ 1868719 w 2990085"/>
              <a:gd name="connsiteY27-832" fmla="*/ 1774203 h 4575877"/>
              <a:gd name="connsiteX28-833" fmla="*/ 2397287 w 2990085"/>
              <a:gd name="connsiteY28-834" fmla="*/ 1343368 h 4575877"/>
              <a:gd name="connsiteX29-835" fmla="*/ 2504404 w 2990085"/>
              <a:gd name="connsiteY29-836" fmla="*/ 645679 h 4575877"/>
              <a:gd name="connsiteX30-837" fmla="*/ 2200442 w 2990085"/>
              <a:gd name="connsiteY30-838" fmla="*/ 269996 h 4575877"/>
              <a:gd name="connsiteX31-839" fmla="*/ 1592464 w 2990085"/>
              <a:gd name="connsiteY31-840" fmla="*/ 262479 h 4575877"/>
              <a:gd name="connsiteX32-841" fmla="*/ 774828 w 2990085"/>
              <a:gd name="connsiteY32-842" fmla="*/ 718607 h 4575877"/>
              <a:gd name="connsiteX33-843" fmla="*/ 255817 w 2990085"/>
              <a:gd name="connsiteY33-844" fmla="*/ 1465682 h 4575877"/>
              <a:gd name="connsiteX34-845" fmla="*/ 203204 w 2990085"/>
              <a:gd name="connsiteY34-846" fmla="*/ 2206292 h 4575877"/>
              <a:gd name="connsiteX35-847" fmla="*/ 348810 w 2990085"/>
              <a:gd name="connsiteY35-848" fmla="*/ 2483428 h 4575877"/>
              <a:gd name="connsiteX36-849" fmla="*/ 622088 w 2990085"/>
              <a:gd name="connsiteY36-850" fmla="*/ 2657629 h 4575877"/>
              <a:gd name="connsiteX37-851" fmla="*/ 800805 w 2990085"/>
              <a:gd name="connsiteY37-852" fmla="*/ 2811066 h 4575877"/>
              <a:gd name="connsiteX38-853" fmla="*/ 779502 w 2990085"/>
              <a:gd name="connsiteY38-854" fmla="*/ 2914384 h 4575877"/>
              <a:gd name="connsiteX39-855" fmla="*/ 686344 w 2990085"/>
              <a:gd name="connsiteY39-856" fmla="*/ 2985143 h 4575877"/>
              <a:gd name="connsiteX40-857" fmla="*/ 347086 w 2990085"/>
              <a:gd name="connsiteY40-858" fmla="*/ 2854362 h 4575877"/>
              <a:gd name="connsiteX41-859" fmla="*/ 51924 w 2990085"/>
              <a:gd name="connsiteY41-860" fmla="*/ 2349974 h 4575877"/>
              <a:gd name="connsiteX42-861" fmla="*/ 301903 w 2990085"/>
              <a:gd name="connsiteY42-862" fmla="*/ 1002519 h 4575877"/>
              <a:gd name="connsiteX43-863" fmla="*/ 1651515 w 2990085"/>
              <a:gd name="connsiteY43-864" fmla="*/ 74436 h 457587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 ang="0">
                <a:pos x="connsiteX39-79" y="connsiteY39-80"/>
              </a:cxn>
              <a:cxn ang="0">
                <a:pos x="connsiteX40-81" y="connsiteY40-82"/>
              </a:cxn>
              <a:cxn ang="0">
                <a:pos x="connsiteX41-83" y="connsiteY41-84"/>
              </a:cxn>
              <a:cxn ang="0">
                <a:pos x="connsiteX42-85" y="connsiteY42-86"/>
              </a:cxn>
              <a:cxn ang="0">
                <a:pos x="connsiteX43-87" y="connsiteY43-88"/>
              </a:cxn>
            </a:cxnLst>
            <a:rect l="l" t="t" r="r" b="b"/>
            <a:pathLst>
              <a:path w="2990085" h="4575877">
                <a:moveTo>
                  <a:pt x="1651515" y="74436"/>
                </a:moveTo>
                <a:cubicBezTo>
                  <a:pt x="2001923" y="-18889"/>
                  <a:pt x="2292418" y="-24460"/>
                  <a:pt x="2523002" y="57726"/>
                </a:cubicBezTo>
                <a:cubicBezTo>
                  <a:pt x="2753585" y="139913"/>
                  <a:pt x="2899346" y="295422"/>
                  <a:pt x="2960293" y="524262"/>
                </a:cubicBezTo>
                <a:cubicBezTo>
                  <a:pt x="3036476" y="810310"/>
                  <a:pt x="2966550" y="1094107"/>
                  <a:pt x="2750515" y="1375655"/>
                </a:cubicBezTo>
                <a:cubicBezTo>
                  <a:pt x="2534478" y="1657199"/>
                  <a:pt x="2226227" y="1851304"/>
                  <a:pt x="1825757" y="1957962"/>
                </a:cubicBezTo>
                <a:cubicBezTo>
                  <a:pt x="1761397" y="1975103"/>
                  <a:pt x="1694293" y="1989146"/>
                  <a:pt x="1624453" y="2000087"/>
                </a:cubicBezTo>
                <a:cubicBezTo>
                  <a:pt x="1592785" y="2294272"/>
                  <a:pt x="1635439" y="3362735"/>
                  <a:pt x="1635750" y="3723073"/>
                </a:cubicBezTo>
                <a:cubicBezTo>
                  <a:pt x="1632335" y="3969049"/>
                  <a:pt x="1629193" y="4115396"/>
                  <a:pt x="1626318" y="4162116"/>
                </a:cubicBezTo>
                <a:cubicBezTo>
                  <a:pt x="1763609" y="4160011"/>
                  <a:pt x="1887678" y="4144203"/>
                  <a:pt x="1998521" y="4114682"/>
                </a:cubicBezTo>
                <a:cubicBezTo>
                  <a:pt x="2127246" y="4080399"/>
                  <a:pt x="2256927" y="4020966"/>
                  <a:pt x="2387572" y="3936393"/>
                </a:cubicBezTo>
                <a:lnTo>
                  <a:pt x="2393959" y="4089779"/>
                </a:lnTo>
                <a:cubicBezTo>
                  <a:pt x="2274760" y="4159815"/>
                  <a:pt x="2154376" y="4211024"/>
                  <a:pt x="2032803" y="4243403"/>
                </a:cubicBezTo>
                <a:cubicBezTo>
                  <a:pt x="1939841" y="4268162"/>
                  <a:pt x="1814099" y="4292074"/>
                  <a:pt x="1655587" y="4315149"/>
                </a:cubicBezTo>
                <a:cubicBezTo>
                  <a:pt x="1507801" y="4335361"/>
                  <a:pt x="1380275" y="4359754"/>
                  <a:pt x="1273004" y="4388324"/>
                </a:cubicBezTo>
                <a:cubicBezTo>
                  <a:pt x="1126405" y="4427368"/>
                  <a:pt x="970743" y="4489885"/>
                  <a:pt x="806011" y="4575877"/>
                </a:cubicBezTo>
                <a:lnTo>
                  <a:pt x="801054" y="4427857"/>
                </a:lnTo>
                <a:cubicBezTo>
                  <a:pt x="983894" y="4352360"/>
                  <a:pt x="1103696" y="4263011"/>
                  <a:pt x="1160457" y="4159821"/>
                </a:cubicBezTo>
                <a:cubicBezTo>
                  <a:pt x="1217214" y="4056636"/>
                  <a:pt x="1244321" y="3892418"/>
                  <a:pt x="1241769" y="3667174"/>
                </a:cubicBezTo>
                <a:cubicBezTo>
                  <a:pt x="1254896" y="3408307"/>
                  <a:pt x="1239439" y="2783378"/>
                  <a:pt x="1239219" y="2606619"/>
                </a:cubicBezTo>
                <a:lnTo>
                  <a:pt x="1240448" y="2606619"/>
                </a:lnTo>
                <a:lnTo>
                  <a:pt x="1216781" y="1137952"/>
                </a:lnTo>
                <a:cubicBezTo>
                  <a:pt x="1218472" y="1072405"/>
                  <a:pt x="1214553" y="1021753"/>
                  <a:pt x="1205031" y="986000"/>
                </a:cubicBezTo>
                <a:cubicBezTo>
                  <a:pt x="1183128" y="903760"/>
                  <a:pt x="1118185" y="882762"/>
                  <a:pt x="1010196" y="923011"/>
                </a:cubicBezTo>
                <a:cubicBezTo>
                  <a:pt x="1010448" y="880823"/>
                  <a:pt x="1010701" y="838634"/>
                  <a:pt x="1010953" y="796446"/>
                </a:cubicBezTo>
                <a:cubicBezTo>
                  <a:pt x="1275080" y="695466"/>
                  <a:pt x="1481880" y="602099"/>
                  <a:pt x="1631355" y="516335"/>
                </a:cubicBezTo>
                <a:cubicBezTo>
                  <a:pt x="1622751" y="599041"/>
                  <a:pt x="1618641" y="770534"/>
                  <a:pt x="1619038" y="1030819"/>
                </a:cubicBezTo>
                <a:cubicBezTo>
                  <a:pt x="1618597" y="1295154"/>
                  <a:pt x="1618157" y="1559488"/>
                  <a:pt x="1617716" y="1823823"/>
                </a:cubicBezTo>
                <a:lnTo>
                  <a:pt x="1868719" y="1774203"/>
                </a:lnTo>
                <a:cubicBezTo>
                  <a:pt x="2089688" y="1726840"/>
                  <a:pt x="2265876" y="1583226"/>
                  <a:pt x="2397287" y="1343368"/>
                </a:cubicBezTo>
                <a:cubicBezTo>
                  <a:pt x="2528693" y="1103506"/>
                  <a:pt x="2564398" y="870943"/>
                  <a:pt x="2504404" y="645679"/>
                </a:cubicBezTo>
                <a:cubicBezTo>
                  <a:pt x="2456790" y="466901"/>
                  <a:pt x="2355470" y="341669"/>
                  <a:pt x="2200442" y="269996"/>
                </a:cubicBezTo>
                <a:cubicBezTo>
                  <a:pt x="2045415" y="198323"/>
                  <a:pt x="1842759" y="195818"/>
                  <a:pt x="1592464" y="262479"/>
                </a:cubicBezTo>
                <a:cubicBezTo>
                  <a:pt x="1299263" y="340567"/>
                  <a:pt x="1026718" y="492610"/>
                  <a:pt x="774828" y="718607"/>
                </a:cubicBezTo>
                <a:cubicBezTo>
                  <a:pt x="522934" y="944610"/>
                  <a:pt x="349932" y="1193633"/>
                  <a:pt x="255817" y="1465682"/>
                </a:cubicBezTo>
                <a:cubicBezTo>
                  <a:pt x="161699" y="1737738"/>
                  <a:pt x="144162" y="1984605"/>
                  <a:pt x="203204" y="2206292"/>
                </a:cubicBezTo>
                <a:cubicBezTo>
                  <a:pt x="233678" y="2320714"/>
                  <a:pt x="282216" y="2413090"/>
                  <a:pt x="348810" y="2483428"/>
                </a:cubicBezTo>
                <a:cubicBezTo>
                  <a:pt x="415407" y="2553758"/>
                  <a:pt x="506504" y="2611828"/>
                  <a:pt x="622088" y="2657629"/>
                </a:cubicBezTo>
                <a:cubicBezTo>
                  <a:pt x="725045" y="2699134"/>
                  <a:pt x="784616" y="2750282"/>
                  <a:pt x="800805" y="2811066"/>
                </a:cubicBezTo>
                <a:cubicBezTo>
                  <a:pt x="809375" y="2843244"/>
                  <a:pt x="802275" y="2877683"/>
                  <a:pt x="779502" y="2914384"/>
                </a:cubicBezTo>
                <a:cubicBezTo>
                  <a:pt x="756727" y="2951080"/>
                  <a:pt x="725673" y="2974669"/>
                  <a:pt x="686344" y="2985143"/>
                </a:cubicBezTo>
                <a:cubicBezTo>
                  <a:pt x="596952" y="3008951"/>
                  <a:pt x="483868" y="2965356"/>
                  <a:pt x="347086" y="2854362"/>
                </a:cubicBezTo>
                <a:cubicBezTo>
                  <a:pt x="210304" y="2743365"/>
                  <a:pt x="111918" y="2575238"/>
                  <a:pt x="51924" y="2349974"/>
                </a:cubicBezTo>
                <a:cubicBezTo>
                  <a:pt x="-66161" y="1906597"/>
                  <a:pt x="17164" y="1457447"/>
                  <a:pt x="301903" y="1002519"/>
                </a:cubicBezTo>
                <a:cubicBezTo>
                  <a:pt x="586642" y="547591"/>
                  <a:pt x="1036512" y="238230"/>
                  <a:pt x="1651515" y="74436"/>
                </a:cubicBezTo>
                <a:close/>
              </a:path>
            </a:pathLst>
          </a:custGeom>
          <a:gradFill flip="none" rotWithShape="1">
            <a:gsLst>
              <a:gs pos="67000">
                <a:schemeClr val="accent2">
                  <a:lumMod val="75000"/>
                </a:schemeClr>
              </a:gs>
              <a:gs pos="34000">
                <a:schemeClr val="accent2">
                  <a:lumMod val="50000"/>
                </a:schemeClr>
              </a:gs>
              <a:gs pos="81000">
                <a:schemeClr val="accent2">
                  <a:lumMod val="60000"/>
                  <a:lumOff val="40000"/>
                </a:schemeClr>
              </a:gs>
            </a:gsLst>
            <a:path path="circle">
              <a:fillToRect l="100000" t="100000"/>
            </a:path>
            <a:tileRect r="-100000" b="-100000"/>
          </a:gradFill>
          <a:ln>
            <a:noFill/>
          </a:ln>
          <a:effectLst>
            <a:innerShdw blurRad="63500" dist="254000" dir="13500000">
              <a:prstClr val="black">
                <a:alpha val="50000"/>
              </a:prstClr>
            </a:innerShdw>
          </a:effectLst>
          <a:scene3d>
            <a:camera prst="orthographicFront">
              <a:rot lat="0" lon="20399994" rev="0"/>
            </a:camera>
            <a:lightRig rig="threePt" dir="t"/>
          </a:scene3d>
          <a:sp3d extrusionH="88900">
            <a:bevelT w="19050" h="381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ffectLst>
                <a:innerShdw blurRad="63500" dist="215900" dir="13500000">
                  <a:prstClr val="black">
                    <a:alpha val="50000"/>
                  </a:prstClr>
                </a:innerShdw>
              </a:effectLst>
            </a:endParaRPr>
          </a:p>
        </p:txBody>
      </p:sp>
      <p:sp>
        <p:nvSpPr>
          <p:cNvPr id="76" name="文本框 75" hidden="1"/>
          <p:cNvSpPr txBox="1"/>
          <p:nvPr/>
        </p:nvSpPr>
        <p:spPr>
          <a:xfrm>
            <a:off x="1150276" y="593118"/>
            <a:ext cx="587795" cy="287998"/>
          </a:xfrm>
          <a:custGeom>
            <a:avLst/>
            <a:gdLst>
              <a:gd name="connsiteX0" fmla="*/ 1163985 w 1318021"/>
              <a:gd name="connsiteY0" fmla="*/ 451396 h 632893"/>
              <a:gd name="connsiteX1" fmla="*/ 1233637 w 1318021"/>
              <a:gd name="connsiteY1" fmla="*/ 451396 h 632893"/>
              <a:gd name="connsiteX2" fmla="*/ 1280517 w 1318021"/>
              <a:gd name="connsiteY2" fmla="*/ 479524 h 632893"/>
              <a:gd name="connsiteX3" fmla="*/ 1311325 w 1318021"/>
              <a:gd name="connsiteY3" fmla="*/ 632222 h 632893"/>
              <a:gd name="connsiteX4" fmla="*/ 1203499 w 1318021"/>
              <a:gd name="connsiteY4" fmla="*/ 632222 h 632893"/>
              <a:gd name="connsiteX5" fmla="*/ 862608 w 1318021"/>
              <a:gd name="connsiteY5" fmla="*/ 451396 h 632893"/>
              <a:gd name="connsiteX6" fmla="*/ 964406 w 1318021"/>
              <a:gd name="connsiteY6" fmla="*/ 451396 h 632893"/>
              <a:gd name="connsiteX7" fmla="*/ 936278 w 1318021"/>
              <a:gd name="connsiteY7" fmla="*/ 632222 h 632893"/>
              <a:gd name="connsiteX8" fmla="*/ 828452 w 1318021"/>
              <a:gd name="connsiteY8" fmla="*/ 632222 h 632893"/>
              <a:gd name="connsiteX9" fmla="*/ 946995 w 1318021"/>
              <a:gd name="connsiteY9" fmla="*/ 309415 h 632893"/>
              <a:gd name="connsiteX10" fmla="*/ 946995 w 1318021"/>
              <a:gd name="connsiteY10" fmla="*/ 341562 h 632893"/>
              <a:gd name="connsiteX11" fmla="*/ 1202160 w 1318021"/>
              <a:gd name="connsiteY11" fmla="*/ 341562 h 632893"/>
              <a:gd name="connsiteX12" fmla="*/ 1202160 w 1318021"/>
              <a:gd name="connsiteY12" fmla="*/ 332185 h 632893"/>
              <a:gd name="connsiteX13" fmla="*/ 1168004 w 1318021"/>
              <a:gd name="connsiteY13" fmla="*/ 309415 h 632893"/>
              <a:gd name="connsiteX14" fmla="*/ 391122 w 1318021"/>
              <a:gd name="connsiteY14" fmla="*/ 289323 h 632893"/>
              <a:gd name="connsiteX15" fmla="*/ 506315 w 1318021"/>
              <a:gd name="connsiteY15" fmla="*/ 289323 h 632893"/>
              <a:gd name="connsiteX16" fmla="*/ 475507 w 1318021"/>
              <a:gd name="connsiteY16" fmla="*/ 336204 h 632893"/>
              <a:gd name="connsiteX17" fmla="*/ 391122 w 1318021"/>
              <a:gd name="connsiteY17" fmla="*/ 336204 h 632893"/>
              <a:gd name="connsiteX18" fmla="*/ 123230 w 1318021"/>
              <a:gd name="connsiteY18" fmla="*/ 289323 h 632893"/>
              <a:gd name="connsiteX19" fmla="*/ 241102 w 1318021"/>
              <a:gd name="connsiteY19" fmla="*/ 289323 h 632893"/>
              <a:gd name="connsiteX20" fmla="*/ 207616 w 1318021"/>
              <a:gd name="connsiteY20" fmla="*/ 336204 h 632893"/>
              <a:gd name="connsiteX21" fmla="*/ 123230 w 1318021"/>
              <a:gd name="connsiteY21" fmla="*/ 336204 h 632893"/>
              <a:gd name="connsiteX22" fmla="*/ 391122 w 1318021"/>
              <a:gd name="connsiteY22" fmla="*/ 215653 h 632893"/>
              <a:gd name="connsiteX23" fmla="*/ 506315 w 1318021"/>
              <a:gd name="connsiteY23" fmla="*/ 215653 h 632893"/>
              <a:gd name="connsiteX24" fmla="*/ 474168 w 1318021"/>
              <a:gd name="connsiteY24" fmla="*/ 261194 h 632893"/>
              <a:gd name="connsiteX25" fmla="*/ 391122 w 1318021"/>
              <a:gd name="connsiteY25" fmla="*/ 261194 h 632893"/>
              <a:gd name="connsiteX26" fmla="*/ 123230 w 1318021"/>
              <a:gd name="connsiteY26" fmla="*/ 215653 h 632893"/>
              <a:gd name="connsiteX27" fmla="*/ 241102 w 1318021"/>
              <a:gd name="connsiteY27" fmla="*/ 215653 h 632893"/>
              <a:gd name="connsiteX28" fmla="*/ 209625 w 1318021"/>
              <a:gd name="connsiteY28" fmla="*/ 261194 h 632893"/>
              <a:gd name="connsiteX29" fmla="*/ 123230 w 1318021"/>
              <a:gd name="connsiteY29" fmla="*/ 261194 h 632893"/>
              <a:gd name="connsiteX30" fmla="*/ 946995 w 1318021"/>
              <a:gd name="connsiteY30" fmla="*/ 203598 h 632893"/>
              <a:gd name="connsiteX31" fmla="*/ 946995 w 1318021"/>
              <a:gd name="connsiteY31" fmla="*/ 235745 h 632893"/>
              <a:gd name="connsiteX32" fmla="*/ 1202160 w 1318021"/>
              <a:gd name="connsiteY32" fmla="*/ 235745 h 632893"/>
              <a:gd name="connsiteX33" fmla="*/ 1202160 w 1318021"/>
              <a:gd name="connsiteY33" fmla="*/ 226369 h 632893"/>
              <a:gd name="connsiteX34" fmla="*/ 1168004 w 1318021"/>
              <a:gd name="connsiteY34" fmla="*/ 203598 h 632893"/>
              <a:gd name="connsiteX35" fmla="*/ 871316 w 1318021"/>
              <a:gd name="connsiteY35" fmla="*/ 104478 h 632893"/>
              <a:gd name="connsiteX36" fmla="*/ 975793 w 1318021"/>
              <a:gd name="connsiteY36" fmla="*/ 104478 h 632893"/>
              <a:gd name="connsiteX37" fmla="*/ 962398 w 1318021"/>
              <a:gd name="connsiteY37" fmla="*/ 131267 h 632893"/>
              <a:gd name="connsiteX38" fmla="*/ 1212206 w 1318021"/>
              <a:gd name="connsiteY38" fmla="*/ 131267 h 632893"/>
              <a:gd name="connsiteX39" fmla="*/ 1307977 w 1318021"/>
              <a:gd name="connsiteY39" fmla="*/ 214313 h 632893"/>
              <a:gd name="connsiteX40" fmla="*/ 1308647 w 1318021"/>
              <a:gd name="connsiteY40" fmla="*/ 413892 h 632893"/>
              <a:gd name="connsiteX41" fmla="*/ 1121793 w 1318021"/>
              <a:gd name="connsiteY41" fmla="*/ 413892 h 632893"/>
              <a:gd name="connsiteX42" fmla="*/ 1121793 w 1318021"/>
              <a:gd name="connsiteY42" fmla="*/ 632893 h 632893"/>
              <a:gd name="connsiteX43" fmla="*/ 1009279 w 1318021"/>
              <a:gd name="connsiteY43" fmla="*/ 632223 h 632893"/>
              <a:gd name="connsiteX44" fmla="*/ 1009279 w 1318021"/>
              <a:gd name="connsiteY44" fmla="*/ 467470 h 632893"/>
              <a:gd name="connsiteX45" fmla="*/ 942976 w 1318021"/>
              <a:gd name="connsiteY45" fmla="*/ 413892 h 632893"/>
              <a:gd name="connsiteX46" fmla="*/ 834481 w 1318021"/>
              <a:gd name="connsiteY46" fmla="*/ 413892 h 632893"/>
              <a:gd name="connsiteX47" fmla="*/ 834481 w 1318021"/>
              <a:gd name="connsiteY47" fmla="*/ 377727 h 632893"/>
              <a:gd name="connsiteX48" fmla="*/ 834481 w 1318021"/>
              <a:gd name="connsiteY48" fmla="*/ 341562 h 632893"/>
              <a:gd name="connsiteX49" fmla="*/ 834481 w 1318021"/>
              <a:gd name="connsiteY49" fmla="*/ 249139 h 632893"/>
              <a:gd name="connsiteX50" fmla="*/ 810370 w 1318021"/>
              <a:gd name="connsiteY50" fmla="*/ 265213 h 632893"/>
              <a:gd name="connsiteX51" fmla="*/ 810370 w 1318021"/>
              <a:gd name="connsiteY51" fmla="*/ 162075 h 632893"/>
              <a:gd name="connsiteX52" fmla="*/ 871316 w 1318021"/>
              <a:gd name="connsiteY52" fmla="*/ 104478 h 632893"/>
              <a:gd name="connsiteX53" fmla="*/ 798983 w 1318021"/>
              <a:gd name="connsiteY53" fmla="*/ 0 h 632893"/>
              <a:gd name="connsiteX54" fmla="*/ 1318021 w 1318021"/>
              <a:gd name="connsiteY54" fmla="*/ 0 h 632893"/>
              <a:gd name="connsiteX55" fmla="*/ 1318021 w 1318021"/>
              <a:gd name="connsiteY55" fmla="*/ 83046 h 632893"/>
              <a:gd name="connsiteX56" fmla="*/ 792286 w 1318021"/>
              <a:gd name="connsiteY56" fmla="*/ 83046 h 632893"/>
              <a:gd name="connsiteX57" fmla="*/ 792286 w 1318021"/>
              <a:gd name="connsiteY57" fmla="*/ 567928 h 632893"/>
              <a:gd name="connsiteX58" fmla="*/ 732680 w 1318021"/>
              <a:gd name="connsiteY58" fmla="*/ 632222 h 632893"/>
              <a:gd name="connsiteX59" fmla="*/ 608113 w 1318021"/>
              <a:gd name="connsiteY59" fmla="*/ 632222 h 632893"/>
              <a:gd name="connsiteX60" fmla="*/ 602455 w 1318021"/>
              <a:gd name="connsiteY60" fmla="*/ 632222 h 632893"/>
              <a:gd name="connsiteX61" fmla="*/ 8038 w 1318021"/>
              <a:gd name="connsiteY61" fmla="*/ 632222 h 632893"/>
              <a:gd name="connsiteX62" fmla="*/ 8038 w 1318021"/>
              <a:gd name="connsiteY62" fmla="*/ 562570 h 632893"/>
              <a:gd name="connsiteX63" fmla="*/ 498948 w 1318021"/>
              <a:gd name="connsiteY63" fmla="*/ 562570 h 632893"/>
              <a:gd name="connsiteX64" fmla="*/ 498948 w 1318021"/>
              <a:gd name="connsiteY64" fmla="*/ 556904 h 632893"/>
              <a:gd name="connsiteX65" fmla="*/ 496818 w 1318021"/>
              <a:gd name="connsiteY65" fmla="*/ 555900 h 632893"/>
              <a:gd name="connsiteX66" fmla="*/ 498948 w 1318021"/>
              <a:gd name="connsiteY66" fmla="*/ 555815 h 632893"/>
              <a:gd name="connsiteX67" fmla="*/ 498948 w 1318021"/>
              <a:gd name="connsiteY67" fmla="*/ 553194 h 632893"/>
              <a:gd name="connsiteX68" fmla="*/ 461443 w 1318021"/>
              <a:gd name="connsiteY68" fmla="*/ 531763 h 632893"/>
              <a:gd name="connsiteX69" fmla="*/ 18084 w 1318021"/>
              <a:gd name="connsiteY69" fmla="*/ 531763 h 632893"/>
              <a:gd name="connsiteX70" fmla="*/ 18084 w 1318021"/>
              <a:gd name="connsiteY70" fmla="*/ 452735 h 632893"/>
              <a:gd name="connsiteX71" fmla="*/ 498948 w 1318021"/>
              <a:gd name="connsiteY71" fmla="*/ 452735 h 632893"/>
              <a:gd name="connsiteX72" fmla="*/ 498948 w 1318021"/>
              <a:gd name="connsiteY72" fmla="*/ 443359 h 632893"/>
              <a:gd name="connsiteX73" fmla="*/ 456755 w 1318021"/>
              <a:gd name="connsiteY73" fmla="*/ 419249 h 632893"/>
              <a:gd name="connsiteX74" fmla="*/ 8038 w 1318021"/>
              <a:gd name="connsiteY74" fmla="*/ 419249 h 632893"/>
              <a:gd name="connsiteX75" fmla="*/ 8038 w 1318021"/>
              <a:gd name="connsiteY75" fmla="*/ 348258 h 632893"/>
              <a:gd name="connsiteX76" fmla="*/ 511672 w 1318021"/>
              <a:gd name="connsiteY76" fmla="*/ 348258 h 632893"/>
              <a:gd name="connsiteX77" fmla="*/ 608783 w 1318021"/>
              <a:gd name="connsiteY77" fmla="*/ 446038 h 632893"/>
              <a:gd name="connsiteX78" fmla="*/ 608354 w 1318021"/>
              <a:gd name="connsiteY78" fmla="*/ 565351 h 632893"/>
              <a:gd name="connsiteX79" fmla="*/ 630169 w 1318021"/>
              <a:gd name="connsiteY79" fmla="*/ 564102 h 632893"/>
              <a:gd name="connsiteX80" fmla="*/ 683651 w 1318021"/>
              <a:gd name="connsiteY80" fmla="*/ 533315 h 632893"/>
              <a:gd name="connsiteX81" fmla="*/ 685799 w 1318021"/>
              <a:gd name="connsiteY81" fmla="*/ 111175 h 632893"/>
              <a:gd name="connsiteX82" fmla="*/ 798983 w 1318021"/>
              <a:gd name="connsiteY82" fmla="*/ 0 h 632893"/>
              <a:gd name="connsiteX83" fmla="*/ 0 w 1318021"/>
              <a:gd name="connsiteY83" fmla="*/ 0 h 632893"/>
              <a:gd name="connsiteX84" fmla="*/ 632222 w 1318021"/>
              <a:gd name="connsiteY84" fmla="*/ 0 h 632893"/>
              <a:gd name="connsiteX85" fmla="*/ 632222 w 1318021"/>
              <a:gd name="connsiteY85" fmla="*/ 84386 h 632893"/>
              <a:gd name="connsiteX86" fmla="*/ 369689 w 1318021"/>
              <a:gd name="connsiteY86" fmla="*/ 84386 h 632893"/>
              <a:gd name="connsiteX87" fmla="*/ 369689 w 1318021"/>
              <a:gd name="connsiteY87" fmla="*/ 112514 h 632893"/>
              <a:gd name="connsiteX88" fmla="*/ 523727 w 1318021"/>
              <a:gd name="connsiteY88" fmla="*/ 112514 h 632893"/>
              <a:gd name="connsiteX89" fmla="*/ 620167 w 1318021"/>
              <a:gd name="connsiteY89" fmla="*/ 207615 h 632893"/>
              <a:gd name="connsiteX90" fmla="*/ 620167 w 1318021"/>
              <a:gd name="connsiteY90" fmla="*/ 332184 h 632893"/>
              <a:gd name="connsiteX91" fmla="*/ 522387 w 1318021"/>
              <a:gd name="connsiteY91" fmla="*/ 332184 h 632893"/>
              <a:gd name="connsiteX92" fmla="*/ 522387 w 1318021"/>
              <a:gd name="connsiteY92" fmla="*/ 221010 h 632893"/>
              <a:gd name="connsiteX93" fmla="*/ 483543 w 1318021"/>
              <a:gd name="connsiteY93" fmla="*/ 184844 h 632893"/>
              <a:gd name="connsiteX94" fmla="*/ 369689 w 1318021"/>
              <a:gd name="connsiteY94" fmla="*/ 184844 h 632893"/>
              <a:gd name="connsiteX95" fmla="*/ 369689 w 1318021"/>
              <a:gd name="connsiteY95" fmla="*/ 332184 h 632893"/>
              <a:gd name="connsiteX96" fmla="*/ 260524 w 1318021"/>
              <a:gd name="connsiteY96" fmla="*/ 332184 h 632893"/>
              <a:gd name="connsiteX97" fmla="*/ 260524 w 1318021"/>
              <a:gd name="connsiteY97" fmla="*/ 239762 h 632893"/>
              <a:gd name="connsiteX98" fmla="*/ 200249 w 1318021"/>
              <a:gd name="connsiteY98" fmla="*/ 184844 h 632893"/>
              <a:gd name="connsiteX99" fmla="*/ 101129 w 1318021"/>
              <a:gd name="connsiteY99" fmla="*/ 184844 h 632893"/>
              <a:gd name="connsiteX100" fmla="*/ 101129 w 1318021"/>
              <a:gd name="connsiteY100" fmla="*/ 332184 h 632893"/>
              <a:gd name="connsiteX101" fmla="*/ 4688 w 1318021"/>
              <a:gd name="connsiteY101" fmla="*/ 332184 h 632893"/>
              <a:gd name="connsiteX102" fmla="*/ 4688 w 1318021"/>
              <a:gd name="connsiteY102" fmla="*/ 204936 h 632893"/>
              <a:gd name="connsiteX103" fmla="*/ 92423 w 1318021"/>
              <a:gd name="connsiteY103" fmla="*/ 112514 h 632893"/>
              <a:gd name="connsiteX104" fmla="*/ 260524 w 1318021"/>
              <a:gd name="connsiteY104" fmla="*/ 112514 h 632893"/>
              <a:gd name="connsiteX105" fmla="*/ 198909 w 1318021"/>
              <a:gd name="connsiteY105" fmla="*/ 84386 h 632893"/>
              <a:gd name="connsiteX106" fmla="*/ 0 w 1318021"/>
              <a:gd name="connsiteY106" fmla="*/ 84386 h 632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Lst>
            <a:rect l="l" t="t" r="r" b="b"/>
            <a:pathLst>
              <a:path w="1318021" h="632893">
                <a:moveTo>
                  <a:pt x="1163985" y="451396"/>
                </a:moveTo>
                <a:lnTo>
                  <a:pt x="1233637" y="451396"/>
                </a:lnTo>
                <a:cubicBezTo>
                  <a:pt x="1259533" y="451396"/>
                  <a:pt x="1275160" y="460772"/>
                  <a:pt x="1280517" y="479524"/>
                </a:cubicBezTo>
                <a:lnTo>
                  <a:pt x="1311325" y="632222"/>
                </a:lnTo>
                <a:lnTo>
                  <a:pt x="1203499" y="632222"/>
                </a:lnTo>
                <a:close/>
                <a:moveTo>
                  <a:pt x="862608" y="451396"/>
                </a:moveTo>
                <a:lnTo>
                  <a:pt x="964406" y="451396"/>
                </a:lnTo>
                <a:lnTo>
                  <a:pt x="936278" y="632222"/>
                </a:lnTo>
                <a:lnTo>
                  <a:pt x="828452" y="632222"/>
                </a:lnTo>
                <a:close/>
                <a:moveTo>
                  <a:pt x="946995" y="309415"/>
                </a:moveTo>
                <a:lnTo>
                  <a:pt x="946995" y="341562"/>
                </a:lnTo>
                <a:lnTo>
                  <a:pt x="1202160" y="341562"/>
                </a:lnTo>
                <a:lnTo>
                  <a:pt x="1202160" y="332185"/>
                </a:lnTo>
                <a:cubicBezTo>
                  <a:pt x="1202160" y="317005"/>
                  <a:pt x="1190775" y="309415"/>
                  <a:pt x="1168004" y="309415"/>
                </a:cubicBezTo>
                <a:close/>
                <a:moveTo>
                  <a:pt x="391122" y="289323"/>
                </a:moveTo>
                <a:lnTo>
                  <a:pt x="506315" y="289323"/>
                </a:lnTo>
                <a:cubicBezTo>
                  <a:pt x="506315" y="320577"/>
                  <a:pt x="496045" y="336204"/>
                  <a:pt x="475507" y="336204"/>
                </a:cubicBezTo>
                <a:lnTo>
                  <a:pt x="391122" y="336204"/>
                </a:lnTo>
                <a:close/>
                <a:moveTo>
                  <a:pt x="123230" y="289323"/>
                </a:moveTo>
                <a:lnTo>
                  <a:pt x="241102" y="289323"/>
                </a:lnTo>
                <a:cubicBezTo>
                  <a:pt x="241102" y="320577"/>
                  <a:pt x="229940" y="336204"/>
                  <a:pt x="207616" y="336204"/>
                </a:cubicBezTo>
                <a:lnTo>
                  <a:pt x="123230" y="336204"/>
                </a:lnTo>
                <a:close/>
                <a:moveTo>
                  <a:pt x="391122" y="215653"/>
                </a:moveTo>
                <a:lnTo>
                  <a:pt x="506315" y="215653"/>
                </a:lnTo>
                <a:cubicBezTo>
                  <a:pt x="506315" y="246014"/>
                  <a:pt x="495599" y="261194"/>
                  <a:pt x="474168" y="261194"/>
                </a:cubicBezTo>
                <a:lnTo>
                  <a:pt x="391122" y="261194"/>
                </a:lnTo>
                <a:close/>
                <a:moveTo>
                  <a:pt x="123230" y="215653"/>
                </a:moveTo>
                <a:lnTo>
                  <a:pt x="241102" y="215653"/>
                </a:lnTo>
                <a:cubicBezTo>
                  <a:pt x="241102" y="246014"/>
                  <a:pt x="230609" y="261194"/>
                  <a:pt x="209625" y="261194"/>
                </a:cubicBezTo>
                <a:lnTo>
                  <a:pt x="123230" y="261194"/>
                </a:lnTo>
                <a:close/>
                <a:moveTo>
                  <a:pt x="946995" y="203598"/>
                </a:moveTo>
                <a:lnTo>
                  <a:pt x="946995" y="235745"/>
                </a:lnTo>
                <a:lnTo>
                  <a:pt x="1202160" y="235745"/>
                </a:lnTo>
                <a:lnTo>
                  <a:pt x="1202160" y="226369"/>
                </a:lnTo>
                <a:cubicBezTo>
                  <a:pt x="1202160" y="211188"/>
                  <a:pt x="1190775" y="203598"/>
                  <a:pt x="1168004" y="203598"/>
                </a:cubicBezTo>
                <a:close/>
                <a:moveTo>
                  <a:pt x="871316" y="104478"/>
                </a:moveTo>
                <a:lnTo>
                  <a:pt x="975793" y="104478"/>
                </a:lnTo>
                <a:lnTo>
                  <a:pt x="962398" y="131267"/>
                </a:lnTo>
                <a:lnTo>
                  <a:pt x="1212206" y="131267"/>
                </a:lnTo>
                <a:cubicBezTo>
                  <a:pt x="1275607" y="131267"/>
                  <a:pt x="1307531" y="158949"/>
                  <a:pt x="1307977" y="214313"/>
                </a:cubicBezTo>
                <a:lnTo>
                  <a:pt x="1308647" y="413892"/>
                </a:lnTo>
                <a:lnTo>
                  <a:pt x="1121793" y="413892"/>
                </a:lnTo>
                <a:lnTo>
                  <a:pt x="1121793" y="632893"/>
                </a:lnTo>
                <a:lnTo>
                  <a:pt x="1009279" y="632223"/>
                </a:lnTo>
                <a:lnTo>
                  <a:pt x="1009279" y="467470"/>
                </a:lnTo>
                <a:cubicBezTo>
                  <a:pt x="1009279" y="431751"/>
                  <a:pt x="987178" y="413892"/>
                  <a:pt x="942976" y="413892"/>
                </a:cubicBezTo>
                <a:lnTo>
                  <a:pt x="834481" y="413892"/>
                </a:lnTo>
                <a:lnTo>
                  <a:pt x="834481" y="377727"/>
                </a:lnTo>
                <a:lnTo>
                  <a:pt x="834481" y="341562"/>
                </a:lnTo>
                <a:lnTo>
                  <a:pt x="834481" y="249139"/>
                </a:lnTo>
                <a:lnTo>
                  <a:pt x="810370" y="265213"/>
                </a:lnTo>
                <a:lnTo>
                  <a:pt x="810370" y="162075"/>
                </a:lnTo>
                <a:cubicBezTo>
                  <a:pt x="833141" y="149573"/>
                  <a:pt x="853456" y="130374"/>
                  <a:pt x="871316" y="104478"/>
                </a:cubicBezTo>
                <a:close/>
                <a:moveTo>
                  <a:pt x="798983" y="0"/>
                </a:moveTo>
                <a:lnTo>
                  <a:pt x="1318021" y="0"/>
                </a:lnTo>
                <a:lnTo>
                  <a:pt x="1318021" y="83046"/>
                </a:lnTo>
                <a:lnTo>
                  <a:pt x="792286" y="83046"/>
                </a:lnTo>
                <a:lnTo>
                  <a:pt x="792286" y="567928"/>
                </a:lnTo>
                <a:cubicBezTo>
                  <a:pt x="791839" y="610791"/>
                  <a:pt x="771971" y="632222"/>
                  <a:pt x="732680" y="632222"/>
                </a:cubicBezTo>
                <a:lnTo>
                  <a:pt x="608113" y="632222"/>
                </a:lnTo>
                <a:lnTo>
                  <a:pt x="602455" y="632222"/>
                </a:lnTo>
                <a:lnTo>
                  <a:pt x="8038" y="632222"/>
                </a:lnTo>
                <a:lnTo>
                  <a:pt x="8038" y="562570"/>
                </a:lnTo>
                <a:lnTo>
                  <a:pt x="498948" y="562570"/>
                </a:lnTo>
                <a:lnTo>
                  <a:pt x="498948" y="556904"/>
                </a:lnTo>
                <a:lnTo>
                  <a:pt x="496818" y="555900"/>
                </a:lnTo>
                <a:lnTo>
                  <a:pt x="498948" y="555815"/>
                </a:lnTo>
                <a:lnTo>
                  <a:pt x="498948" y="553194"/>
                </a:lnTo>
                <a:cubicBezTo>
                  <a:pt x="498948" y="538907"/>
                  <a:pt x="486446" y="531763"/>
                  <a:pt x="461443" y="531763"/>
                </a:cubicBezTo>
                <a:lnTo>
                  <a:pt x="18084" y="531763"/>
                </a:lnTo>
                <a:lnTo>
                  <a:pt x="18084" y="452735"/>
                </a:lnTo>
                <a:lnTo>
                  <a:pt x="498948" y="452735"/>
                </a:lnTo>
                <a:lnTo>
                  <a:pt x="498948" y="443359"/>
                </a:lnTo>
                <a:cubicBezTo>
                  <a:pt x="498948" y="427285"/>
                  <a:pt x="484883" y="419249"/>
                  <a:pt x="456755" y="419249"/>
                </a:cubicBezTo>
                <a:lnTo>
                  <a:pt x="8038" y="419249"/>
                </a:lnTo>
                <a:lnTo>
                  <a:pt x="8038" y="348258"/>
                </a:lnTo>
                <a:lnTo>
                  <a:pt x="511672" y="348258"/>
                </a:lnTo>
                <a:cubicBezTo>
                  <a:pt x="576413" y="348258"/>
                  <a:pt x="608783" y="380851"/>
                  <a:pt x="608783" y="446038"/>
                </a:cubicBezTo>
                <a:lnTo>
                  <a:pt x="608354" y="565351"/>
                </a:lnTo>
                <a:lnTo>
                  <a:pt x="630169" y="564102"/>
                </a:lnTo>
                <a:cubicBezTo>
                  <a:pt x="659384" y="560083"/>
                  <a:pt x="682173" y="551004"/>
                  <a:pt x="683651" y="533315"/>
                </a:cubicBezTo>
                <a:cubicBezTo>
                  <a:pt x="685636" y="429805"/>
                  <a:pt x="685877" y="240776"/>
                  <a:pt x="685799" y="111175"/>
                </a:cubicBezTo>
                <a:cubicBezTo>
                  <a:pt x="685799" y="37058"/>
                  <a:pt x="723527" y="0"/>
                  <a:pt x="798983" y="0"/>
                </a:cubicBezTo>
                <a:close/>
                <a:moveTo>
                  <a:pt x="0" y="0"/>
                </a:moveTo>
                <a:lnTo>
                  <a:pt x="632222" y="0"/>
                </a:lnTo>
                <a:lnTo>
                  <a:pt x="632222" y="84386"/>
                </a:lnTo>
                <a:lnTo>
                  <a:pt x="369689" y="84386"/>
                </a:lnTo>
                <a:lnTo>
                  <a:pt x="369689" y="112514"/>
                </a:lnTo>
                <a:lnTo>
                  <a:pt x="523727" y="112514"/>
                </a:lnTo>
                <a:cubicBezTo>
                  <a:pt x="588020" y="112514"/>
                  <a:pt x="620167" y="144214"/>
                  <a:pt x="620167" y="207615"/>
                </a:cubicBezTo>
                <a:lnTo>
                  <a:pt x="620167" y="332184"/>
                </a:lnTo>
                <a:lnTo>
                  <a:pt x="522387" y="332184"/>
                </a:lnTo>
                <a:lnTo>
                  <a:pt x="522387" y="221010"/>
                </a:lnTo>
                <a:cubicBezTo>
                  <a:pt x="523280" y="196900"/>
                  <a:pt x="510332" y="184844"/>
                  <a:pt x="483543" y="184844"/>
                </a:cubicBezTo>
                <a:lnTo>
                  <a:pt x="369689" y="184844"/>
                </a:lnTo>
                <a:lnTo>
                  <a:pt x="369689" y="332184"/>
                </a:lnTo>
                <a:lnTo>
                  <a:pt x="260524" y="332184"/>
                </a:lnTo>
                <a:lnTo>
                  <a:pt x="260524" y="239762"/>
                </a:lnTo>
                <a:cubicBezTo>
                  <a:pt x="260524" y="203150"/>
                  <a:pt x="240432" y="184844"/>
                  <a:pt x="200249" y="184844"/>
                </a:cubicBezTo>
                <a:lnTo>
                  <a:pt x="101129" y="184844"/>
                </a:lnTo>
                <a:lnTo>
                  <a:pt x="101129" y="332184"/>
                </a:lnTo>
                <a:lnTo>
                  <a:pt x="4688" y="332184"/>
                </a:lnTo>
                <a:lnTo>
                  <a:pt x="4688" y="204936"/>
                </a:lnTo>
                <a:cubicBezTo>
                  <a:pt x="4688" y="143321"/>
                  <a:pt x="33933" y="112514"/>
                  <a:pt x="92423" y="112514"/>
                </a:cubicBezTo>
                <a:lnTo>
                  <a:pt x="260524" y="112514"/>
                </a:lnTo>
                <a:cubicBezTo>
                  <a:pt x="260524" y="93762"/>
                  <a:pt x="239986" y="84386"/>
                  <a:pt x="198909" y="84386"/>
                </a:cubicBezTo>
                <a:lnTo>
                  <a:pt x="0" y="84386"/>
                </a:lnTo>
                <a:close/>
              </a:path>
            </a:pathLst>
          </a:custGeom>
          <a:gradFill>
            <a:gsLst>
              <a:gs pos="81000">
                <a:schemeClr val="accent4">
                  <a:lumMod val="50000"/>
                </a:schemeClr>
              </a:gs>
              <a:gs pos="32130">
                <a:schemeClr val="accent4"/>
              </a:gs>
              <a:gs pos="68000">
                <a:schemeClr val="accent4">
                  <a:lumMod val="75000"/>
                </a:schemeClr>
              </a:gs>
              <a:gs pos="4000">
                <a:schemeClr val="accent4">
                  <a:lumMod val="60000"/>
                  <a:lumOff val="40000"/>
                </a:schemeClr>
              </a:gs>
            </a:gsLst>
            <a:lin ang="2700000" scaled="1"/>
          </a:gradFill>
          <a:ln>
            <a:noFill/>
          </a:ln>
          <a:effectLst/>
          <a:scene3d>
            <a:camera prst="orthographicFront">
              <a:rot lat="0" lon="20699996" rev="0"/>
            </a:camera>
            <a:lightRig rig="threePt" dir="t">
              <a:rot lat="0" lon="0" rev="17400000"/>
            </a:lightRig>
          </a:scene3d>
          <a:sp3d extrusionH="76200">
            <a:bevelT w="19050" h="6350" prst="coolSlant"/>
          </a:sp3d>
        </p:spPr>
        <p:txBody>
          <a:bodyPr rot="0" spcFirstLastPara="0" vertOverflow="overflow" horzOverflow="overflow" vert="horz" wrap="square" lIns="91440" tIns="45720" rIns="91440" bIns="45720" numCol="1" spcCol="0" rtlCol="0" fromWordArt="0" anchor="t" anchorCtr="0" forceAA="0" compatLnSpc="1">
            <a:noAutofit/>
          </a:bodyPr>
          <a:lstStyle/>
          <a:p>
            <a:endParaRPr lang="zh-CN" altLang="en-US" sz="5400" dirty="0">
              <a:latin typeface="汉真广标" panose="02010609000101010101" pitchFamily="49" charset="-122"/>
              <a:ea typeface="汉真广标" panose="02010609000101010101" pitchFamily="49" charset="-122"/>
            </a:endParaRPr>
          </a:p>
        </p:txBody>
      </p:sp>
    </p:spTree>
    <p:extLst>
      <p:ext uri="{BB962C8B-B14F-4D97-AF65-F5344CB8AC3E}">
        <p14:creationId xmlns:p14="http://schemas.microsoft.com/office/powerpoint/2010/main" val="58615790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07000994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653504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en-US" dirty="0"/>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838201" y="6356351"/>
            <a:ext cx="2743200" cy="365125"/>
          </a:xfrm>
          <a:prstGeom prst="rect">
            <a:avLst/>
          </a:prstGeom>
        </p:spPr>
        <p:txBody>
          <a:bodyPr/>
          <a:lstStyle/>
          <a:p>
            <a:fld id="{ED213BF9-2C63-42AA-BA6C-67E1412DA37E}" type="datetimeFigureOut">
              <a:rPr lang="zh-CN" altLang="en-US" smtClean="0"/>
              <a:t>2023/7/23</a:t>
            </a:fld>
            <a:endParaRPr lang="zh-CN" altLang="en-US"/>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1C82B4B2-DDA9-4394-A6AD-947A4CE2D7F7}" type="slidenum">
              <a:rPr lang="zh-CN" altLang="en-US" smtClean="0"/>
              <a:t>‹#›</a:t>
            </a:fld>
            <a:endParaRPr lang="zh-CN" altLang="en-US"/>
          </a:p>
        </p:txBody>
      </p:sp>
    </p:spTree>
    <p:extLst>
      <p:ext uri="{BB962C8B-B14F-4D97-AF65-F5344CB8AC3E}">
        <p14:creationId xmlns:p14="http://schemas.microsoft.com/office/powerpoint/2010/main" val="2834171521"/>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grpSp>
        <p:nvGrpSpPr>
          <p:cNvPr id="3" name="组合 2" hidden="1"/>
          <p:cNvGrpSpPr>
            <a:grpSpLocks noChangeAspect="1"/>
          </p:cNvGrpSpPr>
          <p:nvPr userDrawn="1"/>
        </p:nvGrpSpPr>
        <p:grpSpPr>
          <a:xfrm>
            <a:off x="1090268" y="365400"/>
            <a:ext cx="708133" cy="720000"/>
            <a:chOff x="988669" y="328389"/>
            <a:chExt cx="796511" cy="809858"/>
          </a:xfrm>
        </p:grpSpPr>
        <p:pic>
          <p:nvPicPr>
            <p:cNvPr id="83"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88669" y="328389"/>
              <a:ext cx="796511" cy="68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16" name="椭圆 715"/>
            <p:cNvSpPr>
              <a:spLocks noChangeAspect="1"/>
            </p:cNvSpPr>
            <p:nvPr userDrawn="1"/>
          </p:nvSpPr>
          <p:spPr>
            <a:xfrm>
              <a:off x="1164042" y="958247"/>
              <a:ext cx="445765" cy="180000"/>
            </a:xfrm>
            <a:prstGeom prst="ellipse">
              <a:avLst/>
            </a:prstGeom>
            <a:gradFill flip="none" rotWithShape="1">
              <a:gsLst>
                <a:gs pos="23000">
                  <a:schemeClr val="bg1">
                    <a:lumMod val="65000"/>
                    <a:alpha val="43000"/>
                  </a:schemeClr>
                </a:gs>
                <a:gs pos="100000">
                  <a:schemeClr val="bg1">
                    <a:lumMod val="95000"/>
                    <a:alpha val="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solidFill>
                  <a:prstClr val="white"/>
                </a:solidFill>
              </a:endParaRPr>
            </a:p>
          </p:txBody>
        </p:sp>
      </p:grpSp>
      <p:sp>
        <p:nvSpPr>
          <p:cNvPr id="28" name="文本框 27" hidden="1"/>
          <p:cNvSpPr txBox="1"/>
          <p:nvPr/>
        </p:nvSpPr>
        <p:spPr>
          <a:xfrm>
            <a:off x="7847436" y="6465810"/>
            <a:ext cx="1293944" cy="369332"/>
          </a:xfrm>
          <a:prstGeom prst="rect">
            <a:avLst/>
          </a:prstGeom>
          <a:noFill/>
        </p:spPr>
        <p:txBody>
          <a:bodyPr wrap="none" rtlCol="0">
            <a:spAutoFit/>
          </a:bodyPr>
          <a:lstStyle>
            <a:defPPr>
              <a:defRPr lang="zh-CN"/>
            </a:defPPr>
            <a:lvl1pPr>
              <a:defRPr>
                <a:solidFill>
                  <a:schemeClr val="accent1"/>
                </a:solidFill>
              </a:defRPr>
            </a:lvl1pPr>
          </a:lstStyle>
          <a:p>
            <a:r>
              <a:rPr lang="en-US" altLang="zh-CN" dirty="0">
                <a:solidFill>
                  <a:schemeClr val="accent4"/>
                </a:solidFill>
                <a:latin typeface="Bodoni MT" panose="02070803080606020203" pitchFamily="18" charset="0"/>
                <a:ea typeface="方正正中黑简体" panose="02000000000000000000" pitchFamily="2" charset="-122"/>
              </a:rPr>
              <a:t>@</a:t>
            </a:r>
            <a:r>
              <a:rPr lang="zh-CN" altLang="en-US" dirty="0">
                <a:solidFill>
                  <a:schemeClr val="accent4"/>
                </a:solidFill>
                <a:latin typeface="方正行楷简体" panose="03000509000000000000" pitchFamily="65" charset="-122"/>
                <a:ea typeface="方正行楷简体" panose="03000509000000000000" pitchFamily="65" charset="-122"/>
              </a:rPr>
              <a:t>雪原</a:t>
            </a:r>
            <a:r>
              <a:rPr lang="en-US" altLang="zh-CN" dirty="0">
                <a:solidFill>
                  <a:schemeClr val="accent4"/>
                </a:solidFill>
                <a:latin typeface="方正行楷简体" panose="03000509000000000000" pitchFamily="65" charset="-122"/>
                <a:ea typeface="方正行楷简体" panose="03000509000000000000" pitchFamily="65" charset="-122"/>
              </a:rPr>
              <a:t>PPT</a:t>
            </a:r>
            <a:endParaRPr lang="zh-CN" altLang="en-US" dirty="0">
              <a:solidFill>
                <a:schemeClr val="accent4"/>
              </a:solidFill>
              <a:latin typeface="方正行楷简体" panose="03000509000000000000" pitchFamily="65" charset="-122"/>
              <a:ea typeface="方正行楷简体" panose="03000509000000000000" pitchFamily="65" charset="-122"/>
            </a:endParaRPr>
          </a:p>
        </p:txBody>
      </p:sp>
      <p:sp>
        <p:nvSpPr>
          <p:cNvPr id="31" name="文本框 30" hidden="1"/>
          <p:cNvSpPr txBox="1"/>
          <p:nvPr/>
        </p:nvSpPr>
        <p:spPr>
          <a:xfrm>
            <a:off x="10147959" y="6465810"/>
            <a:ext cx="1484702" cy="369332"/>
          </a:xfrm>
          <a:prstGeom prst="rect">
            <a:avLst/>
          </a:prstGeom>
          <a:noFill/>
        </p:spPr>
        <p:txBody>
          <a:bodyPr wrap="none" rtlCol="0">
            <a:spAutoFit/>
          </a:bodyPr>
          <a:lstStyle>
            <a:defPPr>
              <a:defRPr lang="zh-CN"/>
            </a:defPPr>
            <a:lvl1pPr>
              <a:defRPr>
                <a:solidFill>
                  <a:schemeClr val="accent1"/>
                </a:solidFill>
              </a:defRPr>
            </a:lvl1pPr>
          </a:lstStyle>
          <a:p>
            <a:r>
              <a:rPr lang="en-US" altLang="zh-CN" sz="1800" kern="1200" dirty="0">
                <a:solidFill>
                  <a:schemeClr val="accent4"/>
                </a:solidFill>
                <a:latin typeface="Bodoni MT" panose="02070803080606020203" pitchFamily="18" charset="0"/>
                <a:ea typeface="方正正中黑简体" panose="02000000000000000000" pitchFamily="2" charset="-122"/>
                <a:cs typeface="+mn-cs"/>
              </a:rPr>
              <a:t>xyppt.yanj.cn</a:t>
            </a:r>
            <a:endParaRPr lang="zh-CN" altLang="en-US" sz="1800" kern="1200" dirty="0">
              <a:solidFill>
                <a:schemeClr val="accent4"/>
              </a:solidFill>
              <a:latin typeface="Bodoni MT" panose="02070803080606020203" pitchFamily="18" charset="0"/>
              <a:ea typeface="方正正中黑简体" panose="02000000000000000000" pitchFamily="2" charset="-122"/>
              <a:cs typeface="+mn-cs"/>
            </a:endParaRPr>
          </a:p>
        </p:txBody>
      </p:sp>
      <p:grpSp>
        <p:nvGrpSpPr>
          <p:cNvPr id="32" name="组合 31" hidden="1"/>
          <p:cNvGrpSpPr>
            <a:grpSpLocks noChangeAspect="1"/>
          </p:cNvGrpSpPr>
          <p:nvPr/>
        </p:nvGrpSpPr>
        <p:grpSpPr>
          <a:xfrm>
            <a:off x="9591189" y="6578476"/>
            <a:ext cx="461015" cy="144000"/>
            <a:chOff x="9167649" y="4366337"/>
            <a:chExt cx="654429" cy="216000"/>
          </a:xfrm>
        </p:grpSpPr>
        <p:sp>
          <p:nvSpPr>
            <p:cNvPr id="33" name="Freeform 5"/>
            <p:cNvSpPr/>
            <p:nvPr/>
          </p:nvSpPr>
          <p:spPr bwMode="auto">
            <a:xfrm>
              <a:off x="9681342" y="4366337"/>
              <a:ext cx="68103" cy="19729"/>
            </a:xfrm>
            <a:custGeom>
              <a:avLst/>
              <a:gdLst>
                <a:gd name="T0" fmla="*/ 88 w 197"/>
                <a:gd name="T1" fmla="*/ 0 h 57"/>
                <a:gd name="T2" fmla="*/ 122 w 197"/>
                <a:gd name="T3" fmla="*/ 0 h 57"/>
                <a:gd name="T4" fmla="*/ 121 w 197"/>
                <a:gd name="T5" fmla="*/ 10 h 57"/>
                <a:gd name="T6" fmla="*/ 197 w 197"/>
                <a:gd name="T7" fmla="*/ 10 h 57"/>
                <a:gd name="T8" fmla="*/ 191 w 197"/>
                <a:gd name="T9" fmla="*/ 57 h 57"/>
                <a:gd name="T10" fmla="*/ 167 w 197"/>
                <a:gd name="T11" fmla="*/ 57 h 57"/>
                <a:gd name="T12" fmla="*/ 171 w 197"/>
                <a:gd name="T13" fmla="*/ 30 h 57"/>
                <a:gd name="T14" fmla="*/ 27 w 197"/>
                <a:gd name="T15" fmla="*/ 30 h 57"/>
                <a:gd name="T16" fmla="*/ 23 w 197"/>
                <a:gd name="T17" fmla="*/ 57 h 57"/>
                <a:gd name="T18" fmla="*/ 0 w 197"/>
                <a:gd name="T19" fmla="*/ 57 h 57"/>
                <a:gd name="T20" fmla="*/ 6 w 197"/>
                <a:gd name="T21" fmla="*/ 10 h 57"/>
                <a:gd name="T22" fmla="*/ 86 w 197"/>
                <a:gd name="T23" fmla="*/ 10 h 57"/>
                <a:gd name="T24" fmla="*/ 88 w 197"/>
                <a:gd name="T25"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7" h="57">
                  <a:moveTo>
                    <a:pt x="88" y="0"/>
                  </a:moveTo>
                  <a:cubicBezTo>
                    <a:pt x="101" y="0"/>
                    <a:pt x="122" y="0"/>
                    <a:pt x="122" y="0"/>
                  </a:cubicBezTo>
                  <a:cubicBezTo>
                    <a:pt x="121" y="10"/>
                    <a:pt x="121" y="10"/>
                    <a:pt x="121" y="10"/>
                  </a:cubicBezTo>
                  <a:cubicBezTo>
                    <a:pt x="197" y="10"/>
                    <a:pt x="197" y="10"/>
                    <a:pt x="197" y="10"/>
                  </a:cubicBezTo>
                  <a:cubicBezTo>
                    <a:pt x="191" y="57"/>
                    <a:pt x="191" y="57"/>
                    <a:pt x="191" y="57"/>
                  </a:cubicBezTo>
                  <a:cubicBezTo>
                    <a:pt x="167" y="57"/>
                    <a:pt x="167" y="57"/>
                    <a:pt x="167" y="57"/>
                  </a:cubicBezTo>
                  <a:cubicBezTo>
                    <a:pt x="171" y="30"/>
                    <a:pt x="171" y="30"/>
                    <a:pt x="171" y="30"/>
                  </a:cubicBezTo>
                  <a:cubicBezTo>
                    <a:pt x="27" y="30"/>
                    <a:pt x="27" y="30"/>
                    <a:pt x="27" y="30"/>
                  </a:cubicBezTo>
                  <a:cubicBezTo>
                    <a:pt x="23" y="57"/>
                    <a:pt x="23" y="57"/>
                    <a:pt x="23" y="57"/>
                  </a:cubicBezTo>
                  <a:cubicBezTo>
                    <a:pt x="0" y="57"/>
                    <a:pt x="0" y="57"/>
                    <a:pt x="0" y="57"/>
                  </a:cubicBezTo>
                  <a:cubicBezTo>
                    <a:pt x="6" y="10"/>
                    <a:pt x="6" y="10"/>
                    <a:pt x="6" y="10"/>
                  </a:cubicBezTo>
                  <a:cubicBezTo>
                    <a:pt x="86" y="10"/>
                    <a:pt x="86" y="10"/>
                    <a:pt x="86" y="10"/>
                  </a:cubicBezTo>
                  <a:lnTo>
                    <a:pt x="88" y="0"/>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34" name="Freeform 6"/>
            <p:cNvSpPr>
              <a:spLocks noEditPoints="1"/>
            </p:cNvSpPr>
            <p:nvPr/>
          </p:nvSpPr>
          <p:spPr bwMode="auto">
            <a:xfrm>
              <a:off x="9679588" y="4383290"/>
              <a:ext cx="62695" cy="48958"/>
            </a:xfrm>
            <a:custGeom>
              <a:avLst/>
              <a:gdLst>
                <a:gd name="T0" fmla="*/ 393 w 429"/>
                <a:gd name="T1" fmla="*/ 335 h 335"/>
                <a:gd name="T2" fmla="*/ 429 w 429"/>
                <a:gd name="T3" fmla="*/ 90 h 335"/>
                <a:gd name="T4" fmla="*/ 261 w 429"/>
                <a:gd name="T5" fmla="*/ 90 h 335"/>
                <a:gd name="T6" fmla="*/ 265 w 429"/>
                <a:gd name="T7" fmla="*/ 45 h 335"/>
                <a:gd name="T8" fmla="*/ 372 w 429"/>
                <a:gd name="T9" fmla="*/ 45 h 335"/>
                <a:gd name="T10" fmla="*/ 377 w 429"/>
                <a:gd name="T11" fmla="*/ 0 h 335"/>
                <a:gd name="T12" fmla="*/ 109 w 429"/>
                <a:gd name="T13" fmla="*/ 0 h 335"/>
                <a:gd name="T14" fmla="*/ 102 w 429"/>
                <a:gd name="T15" fmla="*/ 45 h 335"/>
                <a:gd name="T16" fmla="*/ 211 w 429"/>
                <a:gd name="T17" fmla="*/ 45 h 335"/>
                <a:gd name="T18" fmla="*/ 206 w 429"/>
                <a:gd name="T19" fmla="*/ 90 h 335"/>
                <a:gd name="T20" fmla="*/ 36 w 429"/>
                <a:gd name="T21" fmla="*/ 90 h 335"/>
                <a:gd name="T22" fmla="*/ 0 w 429"/>
                <a:gd name="T23" fmla="*/ 335 h 335"/>
                <a:gd name="T24" fmla="*/ 393 w 429"/>
                <a:gd name="T25" fmla="*/ 335 h 335"/>
                <a:gd name="T26" fmla="*/ 178 w 429"/>
                <a:gd name="T27" fmla="*/ 287 h 335"/>
                <a:gd name="T28" fmla="*/ 62 w 429"/>
                <a:gd name="T29" fmla="*/ 287 h 335"/>
                <a:gd name="T30" fmla="*/ 71 w 429"/>
                <a:gd name="T31" fmla="*/ 235 h 335"/>
                <a:gd name="T32" fmla="*/ 185 w 429"/>
                <a:gd name="T33" fmla="*/ 235 h 335"/>
                <a:gd name="T34" fmla="*/ 178 w 429"/>
                <a:gd name="T35" fmla="*/ 287 h 335"/>
                <a:gd name="T36" fmla="*/ 190 w 429"/>
                <a:gd name="T37" fmla="*/ 190 h 335"/>
                <a:gd name="T38" fmla="*/ 76 w 429"/>
                <a:gd name="T39" fmla="*/ 190 h 335"/>
                <a:gd name="T40" fmla="*/ 83 w 429"/>
                <a:gd name="T41" fmla="*/ 135 h 335"/>
                <a:gd name="T42" fmla="*/ 199 w 429"/>
                <a:gd name="T43" fmla="*/ 135 h 335"/>
                <a:gd name="T44" fmla="*/ 190 w 429"/>
                <a:gd name="T45" fmla="*/ 190 h 335"/>
                <a:gd name="T46" fmla="*/ 254 w 429"/>
                <a:gd name="T47" fmla="*/ 135 h 335"/>
                <a:gd name="T48" fmla="*/ 365 w 429"/>
                <a:gd name="T49" fmla="*/ 135 h 335"/>
                <a:gd name="T50" fmla="*/ 358 w 429"/>
                <a:gd name="T51" fmla="*/ 190 h 335"/>
                <a:gd name="T52" fmla="*/ 246 w 429"/>
                <a:gd name="T53" fmla="*/ 190 h 335"/>
                <a:gd name="T54" fmla="*/ 254 w 429"/>
                <a:gd name="T55" fmla="*/ 135 h 335"/>
                <a:gd name="T56" fmla="*/ 232 w 429"/>
                <a:gd name="T57" fmla="*/ 287 h 335"/>
                <a:gd name="T58" fmla="*/ 239 w 429"/>
                <a:gd name="T59" fmla="*/ 235 h 335"/>
                <a:gd name="T60" fmla="*/ 351 w 429"/>
                <a:gd name="T61" fmla="*/ 235 h 335"/>
                <a:gd name="T62" fmla="*/ 343 w 429"/>
                <a:gd name="T63" fmla="*/ 287 h 335"/>
                <a:gd name="T64" fmla="*/ 232 w 429"/>
                <a:gd name="T65" fmla="*/ 287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29" h="335">
                  <a:moveTo>
                    <a:pt x="393" y="335"/>
                  </a:moveTo>
                  <a:lnTo>
                    <a:pt x="429" y="90"/>
                  </a:lnTo>
                  <a:lnTo>
                    <a:pt x="261" y="90"/>
                  </a:lnTo>
                  <a:lnTo>
                    <a:pt x="265" y="45"/>
                  </a:lnTo>
                  <a:lnTo>
                    <a:pt x="372" y="45"/>
                  </a:lnTo>
                  <a:lnTo>
                    <a:pt x="377" y="0"/>
                  </a:lnTo>
                  <a:lnTo>
                    <a:pt x="109" y="0"/>
                  </a:lnTo>
                  <a:lnTo>
                    <a:pt x="102" y="45"/>
                  </a:lnTo>
                  <a:lnTo>
                    <a:pt x="211" y="45"/>
                  </a:lnTo>
                  <a:lnTo>
                    <a:pt x="206" y="90"/>
                  </a:lnTo>
                  <a:lnTo>
                    <a:pt x="36" y="90"/>
                  </a:lnTo>
                  <a:lnTo>
                    <a:pt x="0" y="335"/>
                  </a:lnTo>
                  <a:lnTo>
                    <a:pt x="393" y="335"/>
                  </a:lnTo>
                  <a:close/>
                  <a:moveTo>
                    <a:pt x="178" y="287"/>
                  </a:moveTo>
                  <a:lnTo>
                    <a:pt x="62" y="287"/>
                  </a:lnTo>
                  <a:lnTo>
                    <a:pt x="71" y="235"/>
                  </a:lnTo>
                  <a:lnTo>
                    <a:pt x="185" y="235"/>
                  </a:lnTo>
                  <a:lnTo>
                    <a:pt x="178" y="287"/>
                  </a:lnTo>
                  <a:close/>
                  <a:moveTo>
                    <a:pt x="190" y="190"/>
                  </a:moveTo>
                  <a:lnTo>
                    <a:pt x="76" y="190"/>
                  </a:lnTo>
                  <a:lnTo>
                    <a:pt x="83" y="135"/>
                  </a:lnTo>
                  <a:lnTo>
                    <a:pt x="199" y="135"/>
                  </a:lnTo>
                  <a:lnTo>
                    <a:pt x="190" y="190"/>
                  </a:lnTo>
                  <a:close/>
                  <a:moveTo>
                    <a:pt x="254" y="135"/>
                  </a:moveTo>
                  <a:lnTo>
                    <a:pt x="365" y="135"/>
                  </a:lnTo>
                  <a:lnTo>
                    <a:pt x="358" y="190"/>
                  </a:lnTo>
                  <a:lnTo>
                    <a:pt x="246" y="190"/>
                  </a:lnTo>
                  <a:lnTo>
                    <a:pt x="254" y="135"/>
                  </a:lnTo>
                  <a:close/>
                  <a:moveTo>
                    <a:pt x="232" y="287"/>
                  </a:moveTo>
                  <a:lnTo>
                    <a:pt x="239" y="235"/>
                  </a:lnTo>
                  <a:lnTo>
                    <a:pt x="351" y="235"/>
                  </a:lnTo>
                  <a:lnTo>
                    <a:pt x="343" y="287"/>
                  </a:lnTo>
                  <a:lnTo>
                    <a:pt x="232" y="287"/>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35" name="Freeform 7"/>
            <p:cNvSpPr/>
            <p:nvPr/>
          </p:nvSpPr>
          <p:spPr bwMode="auto">
            <a:xfrm>
              <a:off x="9677542" y="4435024"/>
              <a:ext cx="20022" cy="12130"/>
            </a:xfrm>
            <a:custGeom>
              <a:avLst/>
              <a:gdLst>
                <a:gd name="T0" fmla="*/ 81 w 137"/>
                <a:gd name="T1" fmla="*/ 0 h 83"/>
                <a:gd name="T2" fmla="*/ 52 w 137"/>
                <a:gd name="T3" fmla="*/ 35 h 83"/>
                <a:gd name="T4" fmla="*/ 7 w 137"/>
                <a:gd name="T5" fmla="*/ 35 h 83"/>
                <a:gd name="T6" fmla="*/ 0 w 137"/>
                <a:gd name="T7" fmla="*/ 83 h 83"/>
                <a:gd name="T8" fmla="*/ 71 w 137"/>
                <a:gd name="T9" fmla="*/ 83 h 83"/>
                <a:gd name="T10" fmla="*/ 137 w 137"/>
                <a:gd name="T11" fmla="*/ 0 h 83"/>
                <a:gd name="T12" fmla="*/ 81 w 137"/>
                <a:gd name="T13" fmla="*/ 0 h 83"/>
              </a:gdLst>
              <a:ahLst/>
              <a:cxnLst>
                <a:cxn ang="0">
                  <a:pos x="T0" y="T1"/>
                </a:cxn>
                <a:cxn ang="0">
                  <a:pos x="T2" y="T3"/>
                </a:cxn>
                <a:cxn ang="0">
                  <a:pos x="T4" y="T5"/>
                </a:cxn>
                <a:cxn ang="0">
                  <a:pos x="T6" y="T7"/>
                </a:cxn>
                <a:cxn ang="0">
                  <a:pos x="T8" y="T9"/>
                </a:cxn>
                <a:cxn ang="0">
                  <a:pos x="T10" y="T11"/>
                </a:cxn>
                <a:cxn ang="0">
                  <a:pos x="T12" y="T13"/>
                </a:cxn>
              </a:cxnLst>
              <a:rect l="0" t="0" r="r" b="b"/>
              <a:pathLst>
                <a:path w="137" h="83">
                  <a:moveTo>
                    <a:pt x="81" y="0"/>
                  </a:moveTo>
                  <a:lnTo>
                    <a:pt x="52" y="35"/>
                  </a:lnTo>
                  <a:lnTo>
                    <a:pt x="7" y="35"/>
                  </a:lnTo>
                  <a:lnTo>
                    <a:pt x="0" y="83"/>
                  </a:lnTo>
                  <a:lnTo>
                    <a:pt x="71" y="83"/>
                  </a:lnTo>
                  <a:lnTo>
                    <a:pt x="137" y="0"/>
                  </a:lnTo>
                  <a:lnTo>
                    <a:pt x="81" y="0"/>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36" name="Freeform 8"/>
            <p:cNvSpPr/>
            <p:nvPr/>
          </p:nvSpPr>
          <p:spPr bwMode="auto">
            <a:xfrm>
              <a:off x="9718316" y="4435024"/>
              <a:ext cx="17683" cy="12130"/>
            </a:xfrm>
            <a:custGeom>
              <a:avLst/>
              <a:gdLst>
                <a:gd name="T0" fmla="*/ 52 w 121"/>
                <a:gd name="T1" fmla="*/ 0 h 83"/>
                <a:gd name="T2" fmla="*/ 74 w 121"/>
                <a:gd name="T3" fmla="*/ 35 h 83"/>
                <a:gd name="T4" fmla="*/ 121 w 121"/>
                <a:gd name="T5" fmla="*/ 35 h 83"/>
                <a:gd name="T6" fmla="*/ 114 w 121"/>
                <a:gd name="T7" fmla="*/ 83 h 83"/>
                <a:gd name="T8" fmla="*/ 41 w 121"/>
                <a:gd name="T9" fmla="*/ 83 h 83"/>
                <a:gd name="T10" fmla="*/ 0 w 121"/>
                <a:gd name="T11" fmla="*/ 0 h 83"/>
                <a:gd name="T12" fmla="*/ 52 w 121"/>
                <a:gd name="T13" fmla="*/ 0 h 83"/>
              </a:gdLst>
              <a:ahLst/>
              <a:cxnLst>
                <a:cxn ang="0">
                  <a:pos x="T0" y="T1"/>
                </a:cxn>
                <a:cxn ang="0">
                  <a:pos x="T2" y="T3"/>
                </a:cxn>
                <a:cxn ang="0">
                  <a:pos x="T4" y="T5"/>
                </a:cxn>
                <a:cxn ang="0">
                  <a:pos x="T6" y="T7"/>
                </a:cxn>
                <a:cxn ang="0">
                  <a:pos x="T8" y="T9"/>
                </a:cxn>
                <a:cxn ang="0">
                  <a:pos x="T10" y="T11"/>
                </a:cxn>
                <a:cxn ang="0">
                  <a:pos x="T12" y="T13"/>
                </a:cxn>
              </a:cxnLst>
              <a:rect l="0" t="0" r="r" b="b"/>
              <a:pathLst>
                <a:path w="121" h="83">
                  <a:moveTo>
                    <a:pt x="52" y="0"/>
                  </a:moveTo>
                  <a:lnTo>
                    <a:pt x="74" y="35"/>
                  </a:lnTo>
                  <a:lnTo>
                    <a:pt x="121" y="35"/>
                  </a:lnTo>
                  <a:lnTo>
                    <a:pt x="114" y="83"/>
                  </a:lnTo>
                  <a:lnTo>
                    <a:pt x="41" y="83"/>
                  </a:lnTo>
                  <a:lnTo>
                    <a:pt x="0" y="0"/>
                  </a:lnTo>
                  <a:lnTo>
                    <a:pt x="52" y="0"/>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37" name="Freeform 9"/>
            <p:cNvSpPr/>
            <p:nvPr/>
          </p:nvSpPr>
          <p:spPr bwMode="auto">
            <a:xfrm>
              <a:off x="9666874" y="4370137"/>
              <a:ext cx="14907" cy="8623"/>
            </a:xfrm>
            <a:custGeom>
              <a:avLst/>
              <a:gdLst>
                <a:gd name="T0" fmla="*/ 92 w 102"/>
                <a:gd name="T1" fmla="*/ 59 h 59"/>
                <a:gd name="T2" fmla="*/ 0 w 102"/>
                <a:gd name="T3" fmla="*/ 59 h 59"/>
                <a:gd name="T4" fmla="*/ 7 w 102"/>
                <a:gd name="T5" fmla="*/ 0 h 59"/>
                <a:gd name="T6" fmla="*/ 102 w 102"/>
                <a:gd name="T7" fmla="*/ 0 h 59"/>
                <a:gd name="T8" fmla="*/ 92 w 102"/>
                <a:gd name="T9" fmla="*/ 59 h 59"/>
              </a:gdLst>
              <a:ahLst/>
              <a:cxnLst>
                <a:cxn ang="0">
                  <a:pos x="T0" y="T1"/>
                </a:cxn>
                <a:cxn ang="0">
                  <a:pos x="T2" y="T3"/>
                </a:cxn>
                <a:cxn ang="0">
                  <a:pos x="T4" y="T5"/>
                </a:cxn>
                <a:cxn ang="0">
                  <a:pos x="T6" y="T7"/>
                </a:cxn>
                <a:cxn ang="0">
                  <a:pos x="T8" y="T9"/>
                </a:cxn>
              </a:cxnLst>
              <a:rect l="0" t="0" r="r" b="b"/>
              <a:pathLst>
                <a:path w="102" h="59">
                  <a:moveTo>
                    <a:pt x="92" y="59"/>
                  </a:moveTo>
                  <a:lnTo>
                    <a:pt x="0" y="59"/>
                  </a:lnTo>
                  <a:lnTo>
                    <a:pt x="7" y="0"/>
                  </a:lnTo>
                  <a:lnTo>
                    <a:pt x="102" y="0"/>
                  </a:lnTo>
                  <a:lnTo>
                    <a:pt x="92" y="59"/>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38" name="Freeform 10"/>
            <p:cNvSpPr/>
            <p:nvPr/>
          </p:nvSpPr>
          <p:spPr bwMode="auto">
            <a:xfrm>
              <a:off x="9662051" y="4403750"/>
              <a:ext cx="14907" cy="9061"/>
            </a:xfrm>
            <a:custGeom>
              <a:avLst/>
              <a:gdLst>
                <a:gd name="T0" fmla="*/ 92 w 102"/>
                <a:gd name="T1" fmla="*/ 62 h 62"/>
                <a:gd name="T2" fmla="*/ 0 w 102"/>
                <a:gd name="T3" fmla="*/ 62 h 62"/>
                <a:gd name="T4" fmla="*/ 9 w 102"/>
                <a:gd name="T5" fmla="*/ 0 h 62"/>
                <a:gd name="T6" fmla="*/ 102 w 102"/>
                <a:gd name="T7" fmla="*/ 0 h 62"/>
                <a:gd name="T8" fmla="*/ 92 w 102"/>
                <a:gd name="T9" fmla="*/ 62 h 62"/>
              </a:gdLst>
              <a:ahLst/>
              <a:cxnLst>
                <a:cxn ang="0">
                  <a:pos x="T0" y="T1"/>
                </a:cxn>
                <a:cxn ang="0">
                  <a:pos x="T2" y="T3"/>
                </a:cxn>
                <a:cxn ang="0">
                  <a:pos x="T4" y="T5"/>
                </a:cxn>
                <a:cxn ang="0">
                  <a:pos x="T6" y="T7"/>
                </a:cxn>
                <a:cxn ang="0">
                  <a:pos x="T8" y="T9"/>
                </a:cxn>
              </a:cxnLst>
              <a:rect l="0" t="0" r="r" b="b"/>
              <a:pathLst>
                <a:path w="102" h="62">
                  <a:moveTo>
                    <a:pt x="92" y="62"/>
                  </a:moveTo>
                  <a:lnTo>
                    <a:pt x="0" y="62"/>
                  </a:lnTo>
                  <a:lnTo>
                    <a:pt x="9" y="0"/>
                  </a:lnTo>
                  <a:lnTo>
                    <a:pt x="102" y="0"/>
                  </a:lnTo>
                  <a:lnTo>
                    <a:pt x="92" y="62"/>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39" name="Freeform 11"/>
            <p:cNvSpPr/>
            <p:nvPr/>
          </p:nvSpPr>
          <p:spPr bwMode="auto">
            <a:xfrm>
              <a:off x="9657229" y="4437801"/>
              <a:ext cx="14761" cy="8623"/>
            </a:xfrm>
            <a:custGeom>
              <a:avLst/>
              <a:gdLst>
                <a:gd name="T0" fmla="*/ 94 w 101"/>
                <a:gd name="T1" fmla="*/ 59 h 59"/>
                <a:gd name="T2" fmla="*/ 0 w 101"/>
                <a:gd name="T3" fmla="*/ 59 h 59"/>
                <a:gd name="T4" fmla="*/ 9 w 101"/>
                <a:gd name="T5" fmla="*/ 0 h 59"/>
                <a:gd name="T6" fmla="*/ 101 w 101"/>
                <a:gd name="T7" fmla="*/ 0 h 59"/>
                <a:gd name="T8" fmla="*/ 94 w 101"/>
                <a:gd name="T9" fmla="*/ 59 h 59"/>
              </a:gdLst>
              <a:ahLst/>
              <a:cxnLst>
                <a:cxn ang="0">
                  <a:pos x="T0" y="T1"/>
                </a:cxn>
                <a:cxn ang="0">
                  <a:pos x="T2" y="T3"/>
                </a:cxn>
                <a:cxn ang="0">
                  <a:pos x="T4" y="T5"/>
                </a:cxn>
                <a:cxn ang="0">
                  <a:pos x="T6" y="T7"/>
                </a:cxn>
                <a:cxn ang="0">
                  <a:pos x="T8" y="T9"/>
                </a:cxn>
              </a:cxnLst>
              <a:rect l="0" t="0" r="r" b="b"/>
              <a:pathLst>
                <a:path w="101" h="59">
                  <a:moveTo>
                    <a:pt x="94" y="59"/>
                  </a:moveTo>
                  <a:lnTo>
                    <a:pt x="0" y="59"/>
                  </a:lnTo>
                  <a:lnTo>
                    <a:pt x="9" y="0"/>
                  </a:lnTo>
                  <a:lnTo>
                    <a:pt x="101" y="0"/>
                  </a:lnTo>
                  <a:lnTo>
                    <a:pt x="94" y="59"/>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40" name="Freeform 12"/>
            <p:cNvSpPr>
              <a:spLocks noEditPoints="1"/>
            </p:cNvSpPr>
            <p:nvPr/>
          </p:nvSpPr>
          <p:spPr bwMode="auto">
            <a:xfrm>
              <a:off x="9748422" y="4366337"/>
              <a:ext cx="73656" cy="36682"/>
            </a:xfrm>
            <a:custGeom>
              <a:avLst/>
              <a:gdLst>
                <a:gd name="T0" fmla="*/ 469 w 504"/>
                <a:gd name="T1" fmla="*/ 251 h 251"/>
                <a:gd name="T2" fmla="*/ 504 w 504"/>
                <a:gd name="T3" fmla="*/ 0 h 251"/>
                <a:gd name="T4" fmla="*/ 36 w 504"/>
                <a:gd name="T5" fmla="*/ 0 h 251"/>
                <a:gd name="T6" fmla="*/ 0 w 504"/>
                <a:gd name="T7" fmla="*/ 251 h 251"/>
                <a:gd name="T8" fmla="*/ 469 w 504"/>
                <a:gd name="T9" fmla="*/ 251 h 251"/>
                <a:gd name="T10" fmla="*/ 215 w 504"/>
                <a:gd name="T11" fmla="*/ 206 h 251"/>
                <a:gd name="T12" fmla="*/ 62 w 504"/>
                <a:gd name="T13" fmla="*/ 206 h 251"/>
                <a:gd name="T14" fmla="*/ 71 w 504"/>
                <a:gd name="T15" fmla="*/ 145 h 251"/>
                <a:gd name="T16" fmla="*/ 225 w 504"/>
                <a:gd name="T17" fmla="*/ 145 h 251"/>
                <a:gd name="T18" fmla="*/ 215 w 504"/>
                <a:gd name="T19" fmla="*/ 206 h 251"/>
                <a:gd name="T20" fmla="*/ 230 w 504"/>
                <a:gd name="T21" fmla="*/ 107 h 251"/>
                <a:gd name="T22" fmla="*/ 76 w 504"/>
                <a:gd name="T23" fmla="*/ 107 h 251"/>
                <a:gd name="T24" fmla="*/ 85 w 504"/>
                <a:gd name="T25" fmla="*/ 42 h 251"/>
                <a:gd name="T26" fmla="*/ 239 w 504"/>
                <a:gd name="T27" fmla="*/ 42 h 251"/>
                <a:gd name="T28" fmla="*/ 230 w 504"/>
                <a:gd name="T29" fmla="*/ 107 h 251"/>
                <a:gd name="T30" fmla="*/ 291 w 504"/>
                <a:gd name="T31" fmla="*/ 42 h 251"/>
                <a:gd name="T32" fmla="*/ 445 w 504"/>
                <a:gd name="T33" fmla="*/ 42 h 251"/>
                <a:gd name="T34" fmla="*/ 435 w 504"/>
                <a:gd name="T35" fmla="*/ 107 h 251"/>
                <a:gd name="T36" fmla="*/ 282 w 504"/>
                <a:gd name="T37" fmla="*/ 107 h 251"/>
                <a:gd name="T38" fmla="*/ 291 w 504"/>
                <a:gd name="T39" fmla="*/ 42 h 251"/>
                <a:gd name="T40" fmla="*/ 267 w 504"/>
                <a:gd name="T41" fmla="*/ 206 h 251"/>
                <a:gd name="T42" fmla="*/ 277 w 504"/>
                <a:gd name="T43" fmla="*/ 145 h 251"/>
                <a:gd name="T44" fmla="*/ 431 w 504"/>
                <a:gd name="T45" fmla="*/ 145 h 251"/>
                <a:gd name="T46" fmla="*/ 421 w 504"/>
                <a:gd name="T47" fmla="*/ 206 h 251"/>
                <a:gd name="T48" fmla="*/ 267 w 504"/>
                <a:gd name="T49" fmla="*/ 206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04" h="251">
                  <a:moveTo>
                    <a:pt x="469" y="251"/>
                  </a:moveTo>
                  <a:lnTo>
                    <a:pt x="504" y="0"/>
                  </a:lnTo>
                  <a:lnTo>
                    <a:pt x="36" y="0"/>
                  </a:lnTo>
                  <a:lnTo>
                    <a:pt x="0" y="251"/>
                  </a:lnTo>
                  <a:lnTo>
                    <a:pt x="469" y="251"/>
                  </a:lnTo>
                  <a:close/>
                  <a:moveTo>
                    <a:pt x="215" y="206"/>
                  </a:moveTo>
                  <a:lnTo>
                    <a:pt x="62" y="206"/>
                  </a:lnTo>
                  <a:lnTo>
                    <a:pt x="71" y="145"/>
                  </a:lnTo>
                  <a:lnTo>
                    <a:pt x="225" y="145"/>
                  </a:lnTo>
                  <a:lnTo>
                    <a:pt x="215" y="206"/>
                  </a:lnTo>
                  <a:close/>
                  <a:moveTo>
                    <a:pt x="230" y="107"/>
                  </a:moveTo>
                  <a:lnTo>
                    <a:pt x="76" y="107"/>
                  </a:lnTo>
                  <a:lnTo>
                    <a:pt x="85" y="42"/>
                  </a:lnTo>
                  <a:lnTo>
                    <a:pt x="239" y="42"/>
                  </a:lnTo>
                  <a:lnTo>
                    <a:pt x="230" y="107"/>
                  </a:lnTo>
                  <a:close/>
                  <a:moveTo>
                    <a:pt x="291" y="42"/>
                  </a:moveTo>
                  <a:lnTo>
                    <a:pt x="445" y="42"/>
                  </a:lnTo>
                  <a:lnTo>
                    <a:pt x="435" y="107"/>
                  </a:lnTo>
                  <a:lnTo>
                    <a:pt x="282" y="107"/>
                  </a:lnTo>
                  <a:lnTo>
                    <a:pt x="291" y="42"/>
                  </a:lnTo>
                  <a:close/>
                  <a:moveTo>
                    <a:pt x="267" y="206"/>
                  </a:moveTo>
                  <a:lnTo>
                    <a:pt x="277" y="145"/>
                  </a:lnTo>
                  <a:lnTo>
                    <a:pt x="431" y="145"/>
                  </a:lnTo>
                  <a:lnTo>
                    <a:pt x="421" y="206"/>
                  </a:lnTo>
                  <a:lnTo>
                    <a:pt x="267" y="206"/>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41" name="Freeform 13"/>
            <p:cNvSpPr/>
            <p:nvPr/>
          </p:nvSpPr>
          <p:spPr bwMode="auto">
            <a:xfrm>
              <a:off x="9746376" y="4405211"/>
              <a:ext cx="24552" cy="12130"/>
            </a:xfrm>
            <a:custGeom>
              <a:avLst/>
              <a:gdLst>
                <a:gd name="T0" fmla="*/ 114 w 168"/>
                <a:gd name="T1" fmla="*/ 0 h 83"/>
                <a:gd name="T2" fmla="*/ 85 w 168"/>
                <a:gd name="T3" fmla="*/ 38 h 83"/>
                <a:gd name="T4" fmla="*/ 7 w 168"/>
                <a:gd name="T5" fmla="*/ 38 h 83"/>
                <a:gd name="T6" fmla="*/ 0 w 168"/>
                <a:gd name="T7" fmla="*/ 83 h 83"/>
                <a:gd name="T8" fmla="*/ 114 w 168"/>
                <a:gd name="T9" fmla="*/ 83 h 83"/>
                <a:gd name="T10" fmla="*/ 168 w 168"/>
                <a:gd name="T11" fmla="*/ 0 h 83"/>
                <a:gd name="T12" fmla="*/ 114 w 168"/>
                <a:gd name="T13" fmla="*/ 0 h 83"/>
              </a:gdLst>
              <a:ahLst/>
              <a:cxnLst>
                <a:cxn ang="0">
                  <a:pos x="T0" y="T1"/>
                </a:cxn>
                <a:cxn ang="0">
                  <a:pos x="T2" y="T3"/>
                </a:cxn>
                <a:cxn ang="0">
                  <a:pos x="T4" y="T5"/>
                </a:cxn>
                <a:cxn ang="0">
                  <a:pos x="T6" y="T7"/>
                </a:cxn>
                <a:cxn ang="0">
                  <a:pos x="T8" y="T9"/>
                </a:cxn>
                <a:cxn ang="0">
                  <a:pos x="T10" y="T11"/>
                </a:cxn>
                <a:cxn ang="0">
                  <a:pos x="T12" y="T13"/>
                </a:cxn>
              </a:cxnLst>
              <a:rect l="0" t="0" r="r" b="b"/>
              <a:pathLst>
                <a:path w="168" h="83">
                  <a:moveTo>
                    <a:pt x="114" y="0"/>
                  </a:moveTo>
                  <a:lnTo>
                    <a:pt x="85" y="38"/>
                  </a:lnTo>
                  <a:lnTo>
                    <a:pt x="7" y="38"/>
                  </a:lnTo>
                  <a:lnTo>
                    <a:pt x="0" y="83"/>
                  </a:lnTo>
                  <a:lnTo>
                    <a:pt x="114" y="83"/>
                  </a:lnTo>
                  <a:lnTo>
                    <a:pt x="168" y="0"/>
                  </a:lnTo>
                  <a:lnTo>
                    <a:pt x="114" y="0"/>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42" name="Freeform 14"/>
            <p:cNvSpPr/>
            <p:nvPr/>
          </p:nvSpPr>
          <p:spPr bwMode="auto">
            <a:xfrm>
              <a:off x="9793726" y="4405211"/>
              <a:ext cx="22068" cy="12130"/>
            </a:xfrm>
            <a:custGeom>
              <a:avLst/>
              <a:gdLst>
                <a:gd name="T0" fmla="*/ 54 w 151"/>
                <a:gd name="T1" fmla="*/ 0 h 83"/>
                <a:gd name="T2" fmla="*/ 73 w 151"/>
                <a:gd name="T3" fmla="*/ 38 h 83"/>
                <a:gd name="T4" fmla="*/ 151 w 151"/>
                <a:gd name="T5" fmla="*/ 38 h 83"/>
                <a:gd name="T6" fmla="*/ 147 w 151"/>
                <a:gd name="T7" fmla="*/ 83 h 83"/>
                <a:gd name="T8" fmla="*/ 36 w 151"/>
                <a:gd name="T9" fmla="*/ 83 h 83"/>
                <a:gd name="T10" fmla="*/ 0 w 151"/>
                <a:gd name="T11" fmla="*/ 0 h 83"/>
                <a:gd name="T12" fmla="*/ 54 w 151"/>
                <a:gd name="T13" fmla="*/ 0 h 83"/>
              </a:gdLst>
              <a:ahLst/>
              <a:cxnLst>
                <a:cxn ang="0">
                  <a:pos x="T0" y="T1"/>
                </a:cxn>
                <a:cxn ang="0">
                  <a:pos x="T2" y="T3"/>
                </a:cxn>
                <a:cxn ang="0">
                  <a:pos x="T4" y="T5"/>
                </a:cxn>
                <a:cxn ang="0">
                  <a:pos x="T6" y="T7"/>
                </a:cxn>
                <a:cxn ang="0">
                  <a:pos x="T8" y="T9"/>
                </a:cxn>
                <a:cxn ang="0">
                  <a:pos x="T10" y="T11"/>
                </a:cxn>
                <a:cxn ang="0">
                  <a:pos x="T12" y="T13"/>
                </a:cxn>
              </a:cxnLst>
              <a:rect l="0" t="0" r="r" b="b"/>
              <a:pathLst>
                <a:path w="151" h="83">
                  <a:moveTo>
                    <a:pt x="54" y="0"/>
                  </a:moveTo>
                  <a:lnTo>
                    <a:pt x="73" y="38"/>
                  </a:lnTo>
                  <a:lnTo>
                    <a:pt x="151" y="38"/>
                  </a:lnTo>
                  <a:lnTo>
                    <a:pt x="147" y="83"/>
                  </a:lnTo>
                  <a:lnTo>
                    <a:pt x="36" y="83"/>
                  </a:lnTo>
                  <a:lnTo>
                    <a:pt x="0" y="0"/>
                  </a:lnTo>
                  <a:lnTo>
                    <a:pt x="54" y="0"/>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43" name="Freeform 15"/>
            <p:cNvSpPr/>
            <p:nvPr/>
          </p:nvSpPr>
          <p:spPr bwMode="auto">
            <a:xfrm>
              <a:off x="9742284" y="4420118"/>
              <a:ext cx="20314" cy="27037"/>
            </a:xfrm>
            <a:custGeom>
              <a:avLst/>
              <a:gdLst>
                <a:gd name="T0" fmla="*/ 59 w 139"/>
                <a:gd name="T1" fmla="*/ 185 h 185"/>
                <a:gd name="T2" fmla="*/ 0 w 139"/>
                <a:gd name="T3" fmla="*/ 185 h 185"/>
                <a:gd name="T4" fmla="*/ 68 w 139"/>
                <a:gd name="T5" fmla="*/ 106 h 185"/>
                <a:gd name="T6" fmla="*/ 85 w 139"/>
                <a:gd name="T7" fmla="*/ 0 h 185"/>
                <a:gd name="T8" fmla="*/ 139 w 139"/>
                <a:gd name="T9" fmla="*/ 0 h 185"/>
                <a:gd name="T10" fmla="*/ 125 w 139"/>
                <a:gd name="T11" fmla="*/ 106 h 185"/>
                <a:gd name="T12" fmla="*/ 59 w 139"/>
                <a:gd name="T13" fmla="*/ 185 h 185"/>
              </a:gdLst>
              <a:ahLst/>
              <a:cxnLst>
                <a:cxn ang="0">
                  <a:pos x="T0" y="T1"/>
                </a:cxn>
                <a:cxn ang="0">
                  <a:pos x="T2" y="T3"/>
                </a:cxn>
                <a:cxn ang="0">
                  <a:pos x="T4" y="T5"/>
                </a:cxn>
                <a:cxn ang="0">
                  <a:pos x="T6" y="T7"/>
                </a:cxn>
                <a:cxn ang="0">
                  <a:pos x="T8" y="T9"/>
                </a:cxn>
                <a:cxn ang="0">
                  <a:pos x="T10" y="T11"/>
                </a:cxn>
                <a:cxn ang="0">
                  <a:pos x="T12" y="T13"/>
                </a:cxn>
              </a:cxnLst>
              <a:rect l="0" t="0" r="r" b="b"/>
              <a:pathLst>
                <a:path w="139" h="185">
                  <a:moveTo>
                    <a:pt x="59" y="185"/>
                  </a:moveTo>
                  <a:lnTo>
                    <a:pt x="0" y="185"/>
                  </a:lnTo>
                  <a:lnTo>
                    <a:pt x="68" y="106"/>
                  </a:lnTo>
                  <a:lnTo>
                    <a:pt x="85" y="0"/>
                  </a:lnTo>
                  <a:lnTo>
                    <a:pt x="139" y="0"/>
                  </a:lnTo>
                  <a:lnTo>
                    <a:pt x="125" y="106"/>
                  </a:lnTo>
                  <a:lnTo>
                    <a:pt x="59" y="185"/>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44" name="Freeform 16"/>
            <p:cNvSpPr/>
            <p:nvPr/>
          </p:nvSpPr>
          <p:spPr bwMode="auto">
            <a:xfrm>
              <a:off x="9794749" y="4420118"/>
              <a:ext cx="11838" cy="27037"/>
            </a:xfrm>
            <a:custGeom>
              <a:avLst/>
              <a:gdLst>
                <a:gd name="T0" fmla="*/ 55 w 81"/>
                <a:gd name="T1" fmla="*/ 185 h 185"/>
                <a:gd name="T2" fmla="*/ 0 w 81"/>
                <a:gd name="T3" fmla="*/ 185 h 185"/>
                <a:gd name="T4" fmla="*/ 26 w 81"/>
                <a:gd name="T5" fmla="*/ 0 h 185"/>
                <a:gd name="T6" fmla="*/ 81 w 81"/>
                <a:gd name="T7" fmla="*/ 0 h 185"/>
                <a:gd name="T8" fmla="*/ 55 w 81"/>
                <a:gd name="T9" fmla="*/ 185 h 185"/>
              </a:gdLst>
              <a:ahLst/>
              <a:cxnLst>
                <a:cxn ang="0">
                  <a:pos x="T0" y="T1"/>
                </a:cxn>
                <a:cxn ang="0">
                  <a:pos x="T2" y="T3"/>
                </a:cxn>
                <a:cxn ang="0">
                  <a:pos x="T4" y="T5"/>
                </a:cxn>
                <a:cxn ang="0">
                  <a:pos x="T6" y="T7"/>
                </a:cxn>
                <a:cxn ang="0">
                  <a:pos x="T8" y="T9"/>
                </a:cxn>
              </a:cxnLst>
              <a:rect l="0" t="0" r="r" b="b"/>
              <a:pathLst>
                <a:path w="81" h="185">
                  <a:moveTo>
                    <a:pt x="55" y="185"/>
                  </a:moveTo>
                  <a:lnTo>
                    <a:pt x="0" y="185"/>
                  </a:lnTo>
                  <a:lnTo>
                    <a:pt x="26" y="0"/>
                  </a:lnTo>
                  <a:lnTo>
                    <a:pt x="81" y="0"/>
                  </a:lnTo>
                  <a:lnTo>
                    <a:pt x="55" y="185"/>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45" name="Freeform 17"/>
            <p:cNvSpPr/>
            <p:nvPr/>
          </p:nvSpPr>
          <p:spPr bwMode="auto">
            <a:xfrm>
              <a:off x="9723139" y="4460015"/>
              <a:ext cx="85494" cy="79356"/>
            </a:xfrm>
            <a:custGeom>
              <a:avLst/>
              <a:gdLst>
                <a:gd name="T0" fmla="*/ 497 w 585"/>
                <a:gd name="T1" fmla="*/ 0 h 543"/>
                <a:gd name="T2" fmla="*/ 431 w 585"/>
                <a:gd name="T3" fmla="*/ 427 h 543"/>
                <a:gd name="T4" fmla="*/ 192 w 585"/>
                <a:gd name="T5" fmla="*/ 0 h 543"/>
                <a:gd name="T6" fmla="*/ 81 w 585"/>
                <a:gd name="T7" fmla="*/ 0 h 543"/>
                <a:gd name="T8" fmla="*/ 0 w 585"/>
                <a:gd name="T9" fmla="*/ 543 h 543"/>
                <a:gd name="T10" fmla="*/ 88 w 585"/>
                <a:gd name="T11" fmla="*/ 543 h 543"/>
                <a:gd name="T12" fmla="*/ 152 w 585"/>
                <a:gd name="T13" fmla="*/ 113 h 543"/>
                <a:gd name="T14" fmla="*/ 391 w 585"/>
                <a:gd name="T15" fmla="*/ 543 h 543"/>
                <a:gd name="T16" fmla="*/ 502 w 585"/>
                <a:gd name="T17" fmla="*/ 543 h 543"/>
                <a:gd name="T18" fmla="*/ 585 w 585"/>
                <a:gd name="T19" fmla="*/ 0 h 543"/>
                <a:gd name="T20" fmla="*/ 497 w 585"/>
                <a:gd name="T21" fmla="*/ 0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85" h="543">
                  <a:moveTo>
                    <a:pt x="497" y="0"/>
                  </a:moveTo>
                  <a:lnTo>
                    <a:pt x="431" y="427"/>
                  </a:lnTo>
                  <a:lnTo>
                    <a:pt x="192" y="0"/>
                  </a:lnTo>
                  <a:lnTo>
                    <a:pt x="81" y="0"/>
                  </a:lnTo>
                  <a:lnTo>
                    <a:pt x="0" y="543"/>
                  </a:lnTo>
                  <a:lnTo>
                    <a:pt x="88" y="543"/>
                  </a:lnTo>
                  <a:lnTo>
                    <a:pt x="152" y="113"/>
                  </a:lnTo>
                  <a:lnTo>
                    <a:pt x="391" y="543"/>
                  </a:lnTo>
                  <a:lnTo>
                    <a:pt x="502" y="543"/>
                  </a:lnTo>
                  <a:lnTo>
                    <a:pt x="585" y="0"/>
                  </a:lnTo>
                  <a:lnTo>
                    <a:pt x="497" y="0"/>
                  </a:lnTo>
                  <a:close/>
                </a:path>
              </a:pathLst>
            </a:custGeom>
            <a:solidFill>
              <a:srgbClr val="D728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chemeClr val="bg1"/>
                </a:solidFill>
              </a:endParaRPr>
            </a:p>
          </p:txBody>
        </p:sp>
        <p:sp>
          <p:nvSpPr>
            <p:cNvPr id="46" name="Freeform 18"/>
            <p:cNvSpPr/>
            <p:nvPr/>
          </p:nvSpPr>
          <p:spPr bwMode="auto">
            <a:xfrm>
              <a:off x="9656790" y="4460015"/>
              <a:ext cx="68833" cy="79356"/>
            </a:xfrm>
            <a:custGeom>
              <a:avLst/>
              <a:gdLst>
                <a:gd name="T0" fmla="*/ 95 w 199"/>
                <a:gd name="T1" fmla="*/ 36 h 229"/>
                <a:gd name="T2" fmla="*/ 194 w 199"/>
                <a:gd name="T3" fmla="*/ 36 h 229"/>
                <a:gd name="T4" fmla="*/ 199 w 199"/>
                <a:gd name="T5" fmla="*/ 0 h 229"/>
                <a:gd name="T6" fmla="*/ 77 w 199"/>
                <a:gd name="T7" fmla="*/ 0 h 229"/>
                <a:gd name="T8" fmla="*/ 16 w 199"/>
                <a:gd name="T9" fmla="*/ 53 h 229"/>
                <a:gd name="T10" fmla="*/ 0 w 199"/>
                <a:gd name="T11" fmla="*/ 167 h 229"/>
                <a:gd name="T12" fmla="*/ 23 w 199"/>
                <a:gd name="T13" fmla="*/ 200 h 229"/>
                <a:gd name="T14" fmla="*/ 15 w 199"/>
                <a:gd name="T15" fmla="*/ 219 h 229"/>
                <a:gd name="T16" fmla="*/ 45 w 199"/>
                <a:gd name="T17" fmla="*/ 229 h 229"/>
                <a:gd name="T18" fmla="*/ 165 w 199"/>
                <a:gd name="T19" fmla="*/ 229 h 229"/>
                <a:gd name="T20" fmla="*/ 170 w 199"/>
                <a:gd name="T21" fmla="*/ 192 h 229"/>
                <a:gd name="T22" fmla="*/ 73 w 199"/>
                <a:gd name="T23" fmla="*/ 192 h 229"/>
                <a:gd name="T24" fmla="*/ 38 w 199"/>
                <a:gd name="T25" fmla="*/ 159 h 229"/>
                <a:gd name="T26" fmla="*/ 50 w 199"/>
                <a:gd name="T27" fmla="*/ 70 h 229"/>
                <a:gd name="T28" fmla="*/ 95 w 199"/>
                <a:gd name="T29" fmla="*/ 36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9" h="229">
                  <a:moveTo>
                    <a:pt x="95" y="36"/>
                  </a:moveTo>
                  <a:cubicBezTo>
                    <a:pt x="194" y="36"/>
                    <a:pt x="194" y="36"/>
                    <a:pt x="194" y="36"/>
                  </a:cubicBezTo>
                  <a:cubicBezTo>
                    <a:pt x="199" y="0"/>
                    <a:pt x="199" y="0"/>
                    <a:pt x="199" y="0"/>
                  </a:cubicBezTo>
                  <a:cubicBezTo>
                    <a:pt x="77" y="0"/>
                    <a:pt x="77" y="0"/>
                    <a:pt x="77" y="0"/>
                  </a:cubicBezTo>
                  <a:cubicBezTo>
                    <a:pt x="47" y="0"/>
                    <a:pt x="20" y="24"/>
                    <a:pt x="16" y="53"/>
                  </a:cubicBezTo>
                  <a:cubicBezTo>
                    <a:pt x="0" y="167"/>
                    <a:pt x="0" y="167"/>
                    <a:pt x="0" y="167"/>
                  </a:cubicBezTo>
                  <a:cubicBezTo>
                    <a:pt x="15" y="170"/>
                    <a:pt x="26" y="186"/>
                    <a:pt x="23" y="200"/>
                  </a:cubicBezTo>
                  <a:cubicBezTo>
                    <a:pt x="22" y="207"/>
                    <a:pt x="20" y="214"/>
                    <a:pt x="15" y="219"/>
                  </a:cubicBezTo>
                  <a:cubicBezTo>
                    <a:pt x="24" y="225"/>
                    <a:pt x="32" y="229"/>
                    <a:pt x="45" y="229"/>
                  </a:cubicBezTo>
                  <a:cubicBezTo>
                    <a:pt x="165" y="229"/>
                    <a:pt x="165" y="229"/>
                    <a:pt x="165" y="229"/>
                  </a:cubicBezTo>
                  <a:cubicBezTo>
                    <a:pt x="170" y="192"/>
                    <a:pt x="170" y="192"/>
                    <a:pt x="170" y="192"/>
                  </a:cubicBezTo>
                  <a:cubicBezTo>
                    <a:pt x="73" y="192"/>
                    <a:pt x="73" y="192"/>
                    <a:pt x="73" y="192"/>
                  </a:cubicBezTo>
                  <a:cubicBezTo>
                    <a:pt x="54" y="192"/>
                    <a:pt x="35" y="181"/>
                    <a:pt x="38" y="159"/>
                  </a:cubicBezTo>
                  <a:cubicBezTo>
                    <a:pt x="50" y="70"/>
                    <a:pt x="50" y="70"/>
                    <a:pt x="50" y="70"/>
                  </a:cubicBezTo>
                  <a:cubicBezTo>
                    <a:pt x="54" y="45"/>
                    <a:pt x="71" y="36"/>
                    <a:pt x="95" y="36"/>
                  </a:cubicBezTo>
                  <a:close/>
                </a:path>
              </a:pathLst>
            </a:custGeom>
            <a:solidFill>
              <a:srgbClr val="D728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chemeClr val="bg1"/>
                </a:solidFill>
              </a:endParaRPr>
            </a:p>
          </p:txBody>
        </p:sp>
        <p:sp>
          <p:nvSpPr>
            <p:cNvPr id="47" name="Oval 19"/>
            <p:cNvSpPr>
              <a:spLocks noChangeArrowheads="1"/>
            </p:cNvSpPr>
            <p:nvPr/>
          </p:nvSpPr>
          <p:spPr bwMode="auto">
            <a:xfrm>
              <a:off x="9643637" y="4518618"/>
              <a:ext cx="19729" cy="19729"/>
            </a:xfrm>
            <a:prstGeom prst="ellipse">
              <a:avLst/>
            </a:pr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48" name="Freeform 20"/>
            <p:cNvSpPr/>
            <p:nvPr/>
          </p:nvSpPr>
          <p:spPr bwMode="auto">
            <a:xfrm>
              <a:off x="9173933" y="4477991"/>
              <a:ext cx="461082" cy="63426"/>
            </a:xfrm>
            <a:custGeom>
              <a:avLst/>
              <a:gdLst>
                <a:gd name="T0" fmla="*/ 1295 w 1334"/>
                <a:gd name="T1" fmla="*/ 170 h 183"/>
                <a:gd name="T2" fmla="*/ 730 w 1334"/>
                <a:gd name="T3" fmla="*/ 64 h 183"/>
                <a:gd name="T4" fmla="*/ 118 w 1334"/>
                <a:gd name="T5" fmla="*/ 132 h 183"/>
                <a:gd name="T6" fmla="*/ 0 w 1334"/>
                <a:gd name="T7" fmla="*/ 177 h 183"/>
                <a:gd name="T8" fmla="*/ 72 w 1334"/>
                <a:gd name="T9" fmla="*/ 140 h 183"/>
                <a:gd name="T10" fmla="*/ 723 w 1334"/>
                <a:gd name="T11" fmla="*/ 24 h 183"/>
                <a:gd name="T12" fmla="*/ 1334 w 1334"/>
                <a:gd name="T13" fmla="*/ 183 h 183"/>
                <a:gd name="T14" fmla="*/ 1295 w 1334"/>
                <a:gd name="T15" fmla="*/ 170 h 18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34" h="183">
                  <a:moveTo>
                    <a:pt x="1295" y="170"/>
                  </a:moveTo>
                  <a:cubicBezTo>
                    <a:pt x="1224" y="146"/>
                    <a:pt x="1037" y="81"/>
                    <a:pt x="730" y="64"/>
                  </a:cubicBezTo>
                  <a:cubicBezTo>
                    <a:pt x="436" y="47"/>
                    <a:pt x="227" y="99"/>
                    <a:pt x="118" y="132"/>
                  </a:cubicBezTo>
                  <a:cubicBezTo>
                    <a:pt x="100" y="139"/>
                    <a:pt x="0" y="177"/>
                    <a:pt x="0" y="177"/>
                  </a:cubicBezTo>
                  <a:cubicBezTo>
                    <a:pt x="0" y="177"/>
                    <a:pt x="60" y="146"/>
                    <a:pt x="72" y="140"/>
                  </a:cubicBezTo>
                  <a:cubicBezTo>
                    <a:pt x="85" y="132"/>
                    <a:pt x="336" y="0"/>
                    <a:pt x="723" y="24"/>
                  </a:cubicBezTo>
                  <a:cubicBezTo>
                    <a:pt x="1085" y="47"/>
                    <a:pt x="1303" y="163"/>
                    <a:pt x="1334" y="183"/>
                  </a:cubicBezTo>
                  <a:cubicBezTo>
                    <a:pt x="1334" y="183"/>
                    <a:pt x="1310" y="175"/>
                    <a:pt x="1295" y="170"/>
                  </a:cubicBezTo>
                  <a:close/>
                </a:path>
              </a:pathLst>
            </a:custGeom>
            <a:solidFill>
              <a:srgbClr val="D728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chemeClr val="bg1"/>
                </a:solidFill>
              </a:endParaRPr>
            </a:p>
          </p:txBody>
        </p:sp>
        <p:sp>
          <p:nvSpPr>
            <p:cNvPr id="49" name="Freeform 21"/>
            <p:cNvSpPr/>
            <p:nvPr/>
          </p:nvSpPr>
          <p:spPr bwMode="auto">
            <a:xfrm>
              <a:off x="9167649" y="4366337"/>
              <a:ext cx="138251" cy="153304"/>
            </a:xfrm>
            <a:custGeom>
              <a:avLst/>
              <a:gdLst>
                <a:gd name="T0" fmla="*/ 212 w 400"/>
                <a:gd name="T1" fmla="*/ 405 h 442"/>
                <a:gd name="T2" fmla="*/ 231 w 400"/>
                <a:gd name="T3" fmla="*/ 271 h 442"/>
                <a:gd name="T4" fmla="*/ 400 w 400"/>
                <a:gd name="T5" fmla="*/ 0 h 442"/>
                <a:gd name="T6" fmla="*/ 311 w 400"/>
                <a:gd name="T7" fmla="*/ 0 h 442"/>
                <a:gd name="T8" fmla="*/ 195 w 400"/>
                <a:gd name="T9" fmla="*/ 192 h 442"/>
                <a:gd name="T10" fmla="*/ 87 w 400"/>
                <a:gd name="T11" fmla="*/ 0 h 442"/>
                <a:gd name="T12" fmla="*/ 0 w 400"/>
                <a:gd name="T13" fmla="*/ 0 h 442"/>
                <a:gd name="T14" fmla="*/ 148 w 400"/>
                <a:gd name="T15" fmla="*/ 263 h 442"/>
                <a:gd name="T16" fmla="*/ 121 w 400"/>
                <a:gd name="T17" fmla="*/ 442 h 442"/>
                <a:gd name="T18" fmla="*/ 212 w 400"/>
                <a:gd name="T19" fmla="*/ 405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0" h="442">
                  <a:moveTo>
                    <a:pt x="212" y="405"/>
                  </a:moveTo>
                  <a:cubicBezTo>
                    <a:pt x="231" y="271"/>
                    <a:pt x="231" y="271"/>
                    <a:pt x="231" y="271"/>
                  </a:cubicBezTo>
                  <a:cubicBezTo>
                    <a:pt x="400" y="0"/>
                    <a:pt x="400" y="0"/>
                    <a:pt x="400" y="0"/>
                  </a:cubicBezTo>
                  <a:cubicBezTo>
                    <a:pt x="311" y="0"/>
                    <a:pt x="311" y="0"/>
                    <a:pt x="311" y="0"/>
                  </a:cubicBezTo>
                  <a:cubicBezTo>
                    <a:pt x="195" y="192"/>
                    <a:pt x="195" y="192"/>
                    <a:pt x="195" y="192"/>
                  </a:cubicBezTo>
                  <a:cubicBezTo>
                    <a:pt x="87" y="0"/>
                    <a:pt x="87" y="0"/>
                    <a:pt x="87" y="0"/>
                  </a:cubicBezTo>
                  <a:cubicBezTo>
                    <a:pt x="0" y="0"/>
                    <a:pt x="0" y="0"/>
                    <a:pt x="0" y="0"/>
                  </a:cubicBezTo>
                  <a:cubicBezTo>
                    <a:pt x="148" y="263"/>
                    <a:pt x="148" y="263"/>
                    <a:pt x="148" y="263"/>
                  </a:cubicBezTo>
                  <a:cubicBezTo>
                    <a:pt x="145" y="288"/>
                    <a:pt x="121" y="442"/>
                    <a:pt x="121" y="442"/>
                  </a:cubicBezTo>
                  <a:cubicBezTo>
                    <a:pt x="121" y="442"/>
                    <a:pt x="148" y="429"/>
                    <a:pt x="212" y="405"/>
                  </a:cubicBezTo>
                  <a:close/>
                </a:path>
              </a:pathLst>
            </a:custGeom>
            <a:solidFill>
              <a:srgbClr val="D728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chemeClr val="bg1"/>
                </a:solidFill>
              </a:endParaRPr>
            </a:p>
          </p:txBody>
        </p:sp>
        <p:sp>
          <p:nvSpPr>
            <p:cNvPr id="50" name="Freeform 22"/>
            <p:cNvSpPr/>
            <p:nvPr/>
          </p:nvSpPr>
          <p:spPr bwMode="auto">
            <a:xfrm>
              <a:off x="9550690" y="4366629"/>
              <a:ext cx="105515" cy="158858"/>
            </a:xfrm>
            <a:custGeom>
              <a:avLst/>
              <a:gdLst>
                <a:gd name="T0" fmla="*/ 183 w 305"/>
                <a:gd name="T1" fmla="*/ 448 h 458"/>
                <a:gd name="T2" fmla="*/ 213 w 305"/>
                <a:gd name="T3" fmla="*/ 428 h 458"/>
                <a:gd name="T4" fmla="*/ 232 w 305"/>
                <a:gd name="T5" fmla="*/ 405 h 458"/>
                <a:gd name="T6" fmla="*/ 246 w 305"/>
                <a:gd name="T7" fmla="*/ 373 h 458"/>
                <a:gd name="T8" fmla="*/ 305 w 305"/>
                <a:gd name="T9" fmla="*/ 0 h 458"/>
                <a:gd name="T10" fmla="*/ 228 w 305"/>
                <a:gd name="T11" fmla="*/ 0 h 458"/>
                <a:gd name="T12" fmla="*/ 181 w 305"/>
                <a:gd name="T13" fmla="*/ 312 h 458"/>
                <a:gd name="T14" fmla="*/ 112 w 305"/>
                <a:gd name="T15" fmla="*/ 397 h 458"/>
                <a:gd name="T16" fmla="*/ 0 w 305"/>
                <a:gd name="T17" fmla="*/ 398 h 458"/>
                <a:gd name="T18" fmla="*/ 160 w 305"/>
                <a:gd name="T19" fmla="*/ 458 h 458"/>
                <a:gd name="T20" fmla="*/ 183 w 305"/>
                <a:gd name="T21" fmla="*/ 448 h 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458">
                  <a:moveTo>
                    <a:pt x="183" y="448"/>
                  </a:moveTo>
                  <a:cubicBezTo>
                    <a:pt x="194" y="442"/>
                    <a:pt x="204" y="435"/>
                    <a:pt x="213" y="428"/>
                  </a:cubicBezTo>
                  <a:cubicBezTo>
                    <a:pt x="220" y="421"/>
                    <a:pt x="227" y="413"/>
                    <a:pt x="232" y="405"/>
                  </a:cubicBezTo>
                  <a:cubicBezTo>
                    <a:pt x="238" y="396"/>
                    <a:pt x="244" y="386"/>
                    <a:pt x="246" y="373"/>
                  </a:cubicBezTo>
                  <a:cubicBezTo>
                    <a:pt x="250" y="351"/>
                    <a:pt x="305" y="0"/>
                    <a:pt x="305" y="0"/>
                  </a:cubicBezTo>
                  <a:cubicBezTo>
                    <a:pt x="228" y="0"/>
                    <a:pt x="228" y="0"/>
                    <a:pt x="228" y="0"/>
                  </a:cubicBezTo>
                  <a:cubicBezTo>
                    <a:pt x="228" y="0"/>
                    <a:pt x="185" y="293"/>
                    <a:pt x="181" y="312"/>
                  </a:cubicBezTo>
                  <a:cubicBezTo>
                    <a:pt x="177" y="327"/>
                    <a:pt x="163" y="389"/>
                    <a:pt x="112" y="397"/>
                  </a:cubicBezTo>
                  <a:cubicBezTo>
                    <a:pt x="71" y="403"/>
                    <a:pt x="0" y="398"/>
                    <a:pt x="0" y="398"/>
                  </a:cubicBezTo>
                  <a:cubicBezTo>
                    <a:pt x="70" y="418"/>
                    <a:pt x="122" y="441"/>
                    <a:pt x="160" y="458"/>
                  </a:cubicBezTo>
                  <a:cubicBezTo>
                    <a:pt x="167" y="455"/>
                    <a:pt x="176" y="451"/>
                    <a:pt x="183" y="448"/>
                  </a:cubicBezTo>
                  <a:close/>
                </a:path>
              </a:pathLst>
            </a:custGeom>
            <a:solidFill>
              <a:srgbClr val="D728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chemeClr val="bg1"/>
                </a:solidFill>
              </a:endParaRPr>
            </a:p>
          </p:txBody>
        </p:sp>
        <p:sp>
          <p:nvSpPr>
            <p:cNvPr id="51" name="Freeform 23"/>
            <p:cNvSpPr/>
            <p:nvPr/>
          </p:nvSpPr>
          <p:spPr bwMode="auto">
            <a:xfrm>
              <a:off x="9406593" y="4366629"/>
              <a:ext cx="161781" cy="137082"/>
            </a:xfrm>
            <a:custGeom>
              <a:avLst/>
              <a:gdLst>
                <a:gd name="T0" fmla="*/ 468 w 468"/>
                <a:gd name="T1" fmla="*/ 0 h 395"/>
                <a:gd name="T2" fmla="*/ 387 w 468"/>
                <a:gd name="T3" fmla="*/ 0 h 395"/>
                <a:gd name="T4" fmla="*/ 332 w 468"/>
                <a:gd name="T5" fmla="*/ 358 h 395"/>
                <a:gd name="T6" fmla="*/ 132 w 468"/>
                <a:gd name="T7" fmla="*/ 0 h 395"/>
                <a:gd name="T8" fmla="*/ 49 w 468"/>
                <a:gd name="T9" fmla="*/ 0 h 395"/>
                <a:gd name="T10" fmla="*/ 0 w 468"/>
                <a:gd name="T11" fmla="*/ 326 h 395"/>
                <a:gd name="T12" fmla="*/ 22 w 468"/>
                <a:gd name="T13" fmla="*/ 327 h 395"/>
                <a:gd name="T14" fmla="*/ 74 w 468"/>
                <a:gd name="T15" fmla="*/ 330 h 395"/>
                <a:gd name="T16" fmla="*/ 107 w 468"/>
                <a:gd name="T17" fmla="*/ 109 h 395"/>
                <a:gd name="T18" fmla="*/ 245 w 468"/>
                <a:gd name="T19" fmla="*/ 355 h 395"/>
                <a:gd name="T20" fmla="*/ 408 w 468"/>
                <a:gd name="T21" fmla="*/ 395 h 395"/>
                <a:gd name="T22" fmla="*/ 468 w 468"/>
                <a:gd name="T23" fmla="*/ 0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68" h="395">
                  <a:moveTo>
                    <a:pt x="468" y="0"/>
                  </a:moveTo>
                  <a:cubicBezTo>
                    <a:pt x="387" y="0"/>
                    <a:pt x="387" y="0"/>
                    <a:pt x="387" y="0"/>
                  </a:cubicBezTo>
                  <a:cubicBezTo>
                    <a:pt x="332" y="358"/>
                    <a:pt x="332" y="358"/>
                    <a:pt x="332" y="358"/>
                  </a:cubicBezTo>
                  <a:cubicBezTo>
                    <a:pt x="301" y="297"/>
                    <a:pt x="132" y="0"/>
                    <a:pt x="132" y="0"/>
                  </a:cubicBezTo>
                  <a:cubicBezTo>
                    <a:pt x="49" y="0"/>
                    <a:pt x="49" y="0"/>
                    <a:pt x="49" y="0"/>
                  </a:cubicBezTo>
                  <a:cubicBezTo>
                    <a:pt x="0" y="326"/>
                    <a:pt x="0" y="326"/>
                    <a:pt x="0" y="326"/>
                  </a:cubicBezTo>
                  <a:cubicBezTo>
                    <a:pt x="9" y="326"/>
                    <a:pt x="12" y="326"/>
                    <a:pt x="22" y="327"/>
                  </a:cubicBezTo>
                  <a:cubicBezTo>
                    <a:pt x="39" y="328"/>
                    <a:pt x="57" y="329"/>
                    <a:pt x="74" y="330"/>
                  </a:cubicBezTo>
                  <a:cubicBezTo>
                    <a:pt x="107" y="109"/>
                    <a:pt x="107" y="109"/>
                    <a:pt x="107" y="109"/>
                  </a:cubicBezTo>
                  <a:cubicBezTo>
                    <a:pt x="107" y="109"/>
                    <a:pt x="191" y="257"/>
                    <a:pt x="245" y="355"/>
                  </a:cubicBezTo>
                  <a:cubicBezTo>
                    <a:pt x="318" y="367"/>
                    <a:pt x="383" y="388"/>
                    <a:pt x="408" y="395"/>
                  </a:cubicBezTo>
                  <a:lnTo>
                    <a:pt x="468" y="0"/>
                  </a:lnTo>
                  <a:close/>
                </a:path>
              </a:pathLst>
            </a:custGeom>
            <a:solidFill>
              <a:srgbClr val="D728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chemeClr val="bg1"/>
                </a:solidFill>
              </a:endParaRPr>
            </a:p>
          </p:txBody>
        </p:sp>
        <p:sp>
          <p:nvSpPr>
            <p:cNvPr id="52" name="Freeform 24"/>
            <p:cNvSpPr/>
            <p:nvPr/>
          </p:nvSpPr>
          <p:spPr bwMode="auto">
            <a:xfrm>
              <a:off x="9253435" y="4366629"/>
              <a:ext cx="146874" cy="135621"/>
            </a:xfrm>
            <a:custGeom>
              <a:avLst/>
              <a:gdLst>
                <a:gd name="T0" fmla="*/ 335 w 425"/>
                <a:gd name="T1" fmla="*/ 0 h 391"/>
                <a:gd name="T2" fmla="*/ 226 w 425"/>
                <a:gd name="T3" fmla="*/ 0 h 391"/>
                <a:gd name="T4" fmla="*/ 0 w 425"/>
                <a:gd name="T5" fmla="*/ 391 h 391"/>
                <a:gd name="T6" fmla="*/ 304 w 425"/>
                <a:gd name="T7" fmla="*/ 330 h 391"/>
                <a:gd name="T8" fmla="*/ 150 w 425"/>
                <a:gd name="T9" fmla="*/ 272 h 391"/>
                <a:gd name="T10" fmla="*/ 272 w 425"/>
                <a:gd name="T11" fmla="*/ 60 h 391"/>
                <a:gd name="T12" fmla="*/ 349 w 425"/>
                <a:gd name="T13" fmla="*/ 327 h 391"/>
                <a:gd name="T14" fmla="*/ 389 w 425"/>
                <a:gd name="T15" fmla="*/ 326 h 391"/>
                <a:gd name="T16" fmla="*/ 425 w 425"/>
                <a:gd name="T17" fmla="*/ 326 h 391"/>
                <a:gd name="T18" fmla="*/ 335 w 425"/>
                <a:gd name="T19" fmla="*/ 0 h 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5" h="391">
                  <a:moveTo>
                    <a:pt x="335" y="0"/>
                  </a:moveTo>
                  <a:cubicBezTo>
                    <a:pt x="314" y="0"/>
                    <a:pt x="256" y="0"/>
                    <a:pt x="226" y="0"/>
                  </a:cubicBezTo>
                  <a:cubicBezTo>
                    <a:pt x="208" y="32"/>
                    <a:pt x="0" y="391"/>
                    <a:pt x="0" y="391"/>
                  </a:cubicBezTo>
                  <a:cubicBezTo>
                    <a:pt x="138" y="341"/>
                    <a:pt x="268" y="333"/>
                    <a:pt x="304" y="330"/>
                  </a:cubicBezTo>
                  <a:cubicBezTo>
                    <a:pt x="150" y="272"/>
                    <a:pt x="150" y="272"/>
                    <a:pt x="150" y="272"/>
                  </a:cubicBezTo>
                  <a:cubicBezTo>
                    <a:pt x="272" y="60"/>
                    <a:pt x="272" y="60"/>
                    <a:pt x="272" y="60"/>
                  </a:cubicBezTo>
                  <a:cubicBezTo>
                    <a:pt x="349" y="327"/>
                    <a:pt x="349" y="327"/>
                    <a:pt x="349" y="327"/>
                  </a:cubicBezTo>
                  <a:cubicBezTo>
                    <a:pt x="370" y="326"/>
                    <a:pt x="368" y="326"/>
                    <a:pt x="389" y="326"/>
                  </a:cubicBezTo>
                  <a:cubicBezTo>
                    <a:pt x="397" y="326"/>
                    <a:pt x="417" y="326"/>
                    <a:pt x="425" y="326"/>
                  </a:cubicBezTo>
                  <a:lnTo>
                    <a:pt x="335" y="0"/>
                  </a:lnTo>
                  <a:close/>
                </a:path>
              </a:pathLst>
            </a:custGeom>
            <a:solidFill>
              <a:srgbClr val="D728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chemeClr val="bg1"/>
                </a:solidFill>
              </a:endParaRPr>
            </a:p>
          </p:txBody>
        </p:sp>
        <p:sp>
          <p:nvSpPr>
            <p:cNvPr id="53" name="Freeform 25"/>
            <p:cNvSpPr/>
            <p:nvPr/>
          </p:nvSpPr>
          <p:spPr bwMode="auto">
            <a:xfrm>
              <a:off x="9324314" y="4423917"/>
              <a:ext cx="29959" cy="41212"/>
            </a:xfrm>
            <a:custGeom>
              <a:avLst/>
              <a:gdLst>
                <a:gd name="T0" fmla="*/ 205 w 205"/>
                <a:gd name="T1" fmla="*/ 282 h 282"/>
                <a:gd name="T2" fmla="*/ 0 w 205"/>
                <a:gd name="T3" fmla="*/ 213 h 282"/>
                <a:gd name="T4" fmla="*/ 123 w 205"/>
                <a:gd name="T5" fmla="*/ 0 h 282"/>
                <a:gd name="T6" fmla="*/ 205 w 205"/>
                <a:gd name="T7" fmla="*/ 282 h 282"/>
              </a:gdLst>
              <a:ahLst/>
              <a:cxnLst>
                <a:cxn ang="0">
                  <a:pos x="T0" y="T1"/>
                </a:cxn>
                <a:cxn ang="0">
                  <a:pos x="T2" y="T3"/>
                </a:cxn>
                <a:cxn ang="0">
                  <a:pos x="T4" y="T5"/>
                </a:cxn>
                <a:cxn ang="0">
                  <a:pos x="T6" y="T7"/>
                </a:cxn>
              </a:cxnLst>
              <a:rect l="0" t="0" r="r" b="b"/>
              <a:pathLst>
                <a:path w="205" h="282">
                  <a:moveTo>
                    <a:pt x="205" y="282"/>
                  </a:moveTo>
                  <a:lnTo>
                    <a:pt x="0" y="213"/>
                  </a:lnTo>
                  <a:lnTo>
                    <a:pt x="123" y="0"/>
                  </a:lnTo>
                  <a:lnTo>
                    <a:pt x="205" y="282"/>
                  </a:lnTo>
                  <a:close/>
                </a:path>
              </a:pathLst>
            </a:custGeom>
            <a:solidFill>
              <a:srgbClr val="D728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chemeClr val="bg1"/>
                </a:solidFill>
              </a:endParaRPr>
            </a:p>
          </p:txBody>
        </p:sp>
        <p:sp>
          <p:nvSpPr>
            <p:cNvPr id="54" name="Freeform 26"/>
            <p:cNvSpPr>
              <a:spLocks noEditPoints="1"/>
            </p:cNvSpPr>
            <p:nvPr/>
          </p:nvSpPr>
          <p:spPr bwMode="auto">
            <a:xfrm>
              <a:off x="9190155" y="4545655"/>
              <a:ext cx="39751" cy="36682"/>
            </a:xfrm>
            <a:custGeom>
              <a:avLst/>
              <a:gdLst>
                <a:gd name="T0" fmla="*/ 24 w 115"/>
                <a:gd name="T1" fmla="*/ 52 h 106"/>
                <a:gd name="T2" fmla="*/ 14 w 115"/>
                <a:gd name="T3" fmla="*/ 33 h 106"/>
                <a:gd name="T4" fmla="*/ 21 w 115"/>
                <a:gd name="T5" fmla="*/ 84 h 106"/>
                <a:gd name="T6" fmla="*/ 7 w 115"/>
                <a:gd name="T7" fmla="*/ 104 h 106"/>
                <a:gd name="T8" fmla="*/ 13 w 115"/>
                <a:gd name="T9" fmla="*/ 81 h 106"/>
                <a:gd name="T10" fmla="*/ 31 w 115"/>
                <a:gd name="T11" fmla="*/ 70 h 106"/>
                <a:gd name="T12" fmla="*/ 38 w 115"/>
                <a:gd name="T13" fmla="*/ 16 h 106"/>
                <a:gd name="T14" fmla="*/ 16 w 115"/>
                <a:gd name="T15" fmla="*/ 11 h 106"/>
                <a:gd name="T16" fmla="*/ 38 w 115"/>
                <a:gd name="T17" fmla="*/ 16 h 106"/>
                <a:gd name="T18" fmla="*/ 33 w 115"/>
                <a:gd name="T19" fmla="*/ 106 h 106"/>
                <a:gd name="T20" fmla="*/ 41 w 115"/>
                <a:gd name="T21" fmla="*/ 94 h 106"/>
                <a:gd name="T22" fmla="*/ 60 w 115"/>
                <a:gd name="T23" fmla="*/ 90 h 106"/>
                <a:gd name="T24" fmla="*/ 83 w 115"/>
                <a:gd name="T25" fmla="*/ 14 h 106"/>
                <a:gd name="T26" fmla="*/ 114 w 115"/>
                <a:gd name="T27" fmla="*/ 24 h 106"/>
                <a:gd name="T28" fmla="*/ 104 w 115"/>
                <a:gd name="T29" fmla="*/ 33 h 106"/>
                <a:gd name="T30" fmla="*/ 49 w 115"/>
                <a:gd name="T31" fmla="*/ 20 h 106"/>
                <a:gd name="T32" fmla="*/ 39 w 115"/>
                <a:gd name="T33" fmla="*/ 32 h 106"/>
                <a:gd name="T34" fmla="*/ 41 w 115"/>
                <a:gd name="T35" fmla="*/ 14 h 106"/>
                <a:gd name="T36" fmla="*/ 68 w 115"/>
                <a:gd name="T37" fmla="*/ 3 h 106"/>
                <a:gd name="T38" fmla="*/ 83 w 115"/>
                <a:gd name="T39" fmla="*/ 14 h 106"/>
                <a:gd name="T40" fmla="*/ 98 w 115"/>
                <a:gd name="T41" fmla="*/ 30 h 106"/>
                <a:gd name="T42" fmla="*/ 83 w 115"/>
                <a:gd name="T43" fmla="*/ 36 h 106"/>
                <a:gd name="T44" fmla="*/ 77 w 115"/>
                <a:gd name="T45" fmla="*/ 46 h 106"/>
                <a:gd name="T46" fmla="*/ 101 w 115"/>
                <a:gd name="T47" fmla="*/ 58 h 106"/>
                <a:gd name="T48" fmla="*/ 98 w 115"/>
                <a:gd name="T49" fmla="*/ 83 h 106"/>
                <a:gd name="T50" fmla="*/ 92 w 115"/>
                <a:gd name="T51" fmla="*/ 89 h 106"/>
                <a:gd name="T52" fmla="*/ 97 w 115"/>
                <a:gd name="T53" fmla="*/ 105 h 106"/>
                <a:gd name="T54" fmla="*/ 75 w 115"/>
                <a:gd name="T55" fmla="*/ 89 h 106"/>
                <a:gd name="T56" fmla="*/ 38 w 115"/>
                <a:gd name="T57" fmla="*/ 83 h 106"/>
                <a:gd name="T58" fmla="*/ 42 w 115"/>
                <a:gd name="T59" fmla="*/ 58 h 106"/>
                <a:gd name="T60" fmla="*/ 69 w 115"/>
                <a:gd name="T61" fmla="*/ 46 h 106"/>
                <a:gd name="T62" fmla="*/ 66 w 115"/>
                <a:gd name="T63" fmla="*/ 36 h 106"/>
                <a:gd name="T64" fmla="*/ 53 w 115"/>
                <a:gd name="T65" fmla="*/ 30 h 106"/>
                <a:gd name="T66" fmla="*/ 84 w 115"/>
                <a:gd name="T67" fmla="*/ 30 h 106"/>
                <a:gd name="T68" fmla="*/ 68 w 115"/>
                <a:gd name="T69" fmla="*/ 52 h 106"/>
                <a:gd name="T70" fmla="*/ 49 w 115"/>
                <a:gd name="T71" fmla="*/ 61 h 106"/>
                <a:gd name="T72" fmla="*/ 65 w 115"/>
                <a:gd name="T73" fmla="*/ 76 h 106"/>
                <a:gd name="T74" fmla="*/ 48 w 115"/>
                <a:gd name="T75" fmla="*/ 68 h 106"/>
                <a:gd name="T76" fmla="*/ 65 w 115"/>
                <a:gd name="T77" fmla="*/ 76 h 106"/>
                <a:gd name="T78" fmla="*/ 94 w 115"/>
                <a:gd name="T79" fmla="*/ 52 h 106"/>
                <a:gd name="T80" fmla="*/ 75 w 115"/>
                <a:gd name="T81" fmla="*/ 61 h 106"/>
                <a:gd name="T82" fmla="*/ 91 w 115"/>
                <a:gd name="T83" fmla="*/ 76 h 106"/>
                <a:gd name="T84" fmla="*/ 74 w 115"/>
                <a:gd name="T85" fmla="*/ 68 h 106"/>
                <a:gd name="T86" fmla="*/ 91 w 115"/>
                <a:gd name="T87" fmla="*/ 76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5" h="106">
                  <a:moveTo>
                    <a:pt x="30" y="45"/>
                  </a:moveTo>
                  <a:cubicBezTo>
                    <a:pt x="28" y="47"/>
                    <a:pt x="26" y="50"/>
                    <a:pt x="24" y="52"/>
                  </a:cubicBezTo>
                  <a:cubicBezTo>
                    <a:pt x="22" y="50"/>
                    <a:pt x="17" y="46"/>
                    <a:pt x="8" y="40"/>
                  </a:cubicBezTo>
                  <a:cubicBezTo>
                    <a:pt x="10" y="38"/>
                    <a:pt x="12" y="36"/>
                    <a:pt x="14" y="33"/>
                  </a:cubicBezTo>
                  <a:cubicBezTo>
                    <a:pt x="22" y="38"/>
                    <a:pt x="27" y="42"/>
                    <a:pt x="30" y="45"/>
                  </a:cubicBezTo>
                  <a:close/>
                  <a:moveTo>
                    <a:pt x="21" y="84"/>
                  </a:moveTo>
                  <a:cubicBezTo>
                    <a:pt x="18" y="87"/>
                    <a:pt x="16" y="90"/>
                    <a:pt x="14" y="93"/>
                  </a:cubicBezTo>
                  <a:cubicBezTo>
                    <a:pt x="12" y="96"/>
                    <a:pt x="9" y="100"/>
                    <a:pt x="7" y="104"/>
                  </a:cubicBezTo>
                  <a:cubicBezTo>
                    <a:pt x="5" y="101"/>
                    <a:pt x="2" y="99"/>
                    <a:pt x="0" y="97"/>
                  </a:cubicBezTo>
                  <a:cubicBezTo>
                    <a:pt x="5" y="93"/>
                    <a:pt x="9" y="87"/>
                    <a:pt x="13" y="81"/>
                  </a:cubicBezTo>
                  <a:cubicBezTo>
                    <a:pt x="18" y="74"/>
                    <a:pt x="22" y="69"/>
                    <a:pt x="25" y="64"/>
                  </a:cubicBezTo>
                  <a:cubicBezTo>
                    <a:pt x="27" y="66"/>
                    <a:pt x="28" y="68"/>
                    <a:pt x="31" y="70"/>
                  </a:cubicBezTo>
                  <a:cubicBezTo>
                    <a:pt x="26" y="76"/>
                    <a:pt x="23" y="80"/>
                    <a:pt x="21" y="84"/>
                  </a:cubicBezTo>
                  <a:close/>
                  <a:moveTo>
                    <a:pt x="38" y="16"/>
                  </a:moveTo>
                  <a:cubicBezTo>
                    <a:pt x="35" y="18"/>
                    <a:pt x="33" y="20"/>
                    <a:pt x="32" y="23"/>
                  </a:cubicBezTo>
                  <a:cubicBezTo>
                    <a:pt x="24" y="16"/>
                    <a:pt x="19" y="12"/>
                    <a:pt x="16" y="11"/>
                  </a:cubicBezTo>
                  <a:cubicBezTo>
                    <a:pt x="18" y="8"/>
                    <a:pt x="20" y="6"/>
                    <a:pt x="21" y="4"/>
                  </a:cubicBezTo>
                  <a:cubicBezTo>
                    <a:pt x="29" y="10"/>
                    <a:pt x="35" y="14"/>
                    <a:pt x="38" y="16"/>
                  </a:cubicBezTo>
                  <a:close/>
                  <a:moveTo>
                    <a:pt x="49" y="97"/>
                  </a:moveTo>
                  <a:cubicBezTo>
                    <a:pt x="43" y="100"/>
                    <a:pt x="38" y="103"/>
                    <a:pt x="33" y="106"/>
                  </a:cubicBezTo>
                  <a:cubicBezTo>
                    <a:pt x="31" y="104"/>
                    <a:pt x="30" y="102"/>
                    <a:pt x="28" y="100"/>
                  </a:cubicBezTo>
                  <a:cubicBezTo>
                    <a:pt x="32" y="98"/>
                    <a:pt x="36" y="96"/>
                    <a:pt x="41" y="94"/>
                  </a:cubicBezTo>
                  <a:cubicBezTo>
                    <a:pt x="45" y="91"/>
                    <a:pt x="50" y="88"/>
                    <a:pt x="54" y="84"/>
                  </a:cubicBezTo>
                  <a:cubicBezTo>
                    <a:pt x="56" y="86"/>
                    <a:pt x="58" y="88"/>
                    <a:pt x="60" y="90"/>
                  </a:cubicBezTo>
                  <a:cubicBezTo>
                    <a:pt x="58" y="91"/>
                    <a:pt x="54" y="93"/>
                    <a:pt x="49" y="97"/>
                  </a:cubicBezTo>
                  <a:close/>
                  <a:moveTo>
                    <a:pt x="83" y="14"/>
                  </a:moveTo>
                  <a:cubicBezTo>
                    <a:pt x="115" y="14"/>
                    <a:pt x="115" y="14"/>
                    <a:pt x="115" y="14"/>
                  </a:cubicBezTo>
                  <a:cubicBezTo>
                    <a:pt x="115" y="18"/>
                    <a:pt x="114" y="21"/>
                    <a:pt x="114" y="24"/>
                  </a:cubicBezTo>
                  <a:cubicBezTo>
                    <a:pt x="113" y="27"/>
                    <a:pt x="113" y="30"/>
                    <a:pt x="113" y="33"/>
                  </a:cubicBezTo>
                  <a:cubicBezTo>
                    <a:pt x="104" y="33"/>
                    <a:pt x="104" y="33"/>
                    <a:pt x="104" y="33"/>
                  </a:cubicBezTo>
                  <a:cubicBezTo>
                    <a:pt x="106" y="20"/>
                    <a:pt x="106" y="20"/>
                    <a:pt x="106" y="20"/>
                  </a:cubicBezTo>
                  <a:cubicBezTo>
                    <a:pt x="49" y="20"/>
                    <a:pt x="49" y="20"/>
                    <a:pt x="49" y="20"/>
                  </a:cubicBezTo>
                  <a:cubicBezTo>
                    <a:pt x="47" y="32"/>
                    <a:pt x="47" y="32"/>
                    <a:pt x="47" y="32"/>
                  </a:cubicBezTo>
                  <a:cubicBezTo>
                    <a:pt x="39" y="32"/>
                    <a:pt x="39" y="32"/>
                    <a:pt x="39" y="32"/>
                  </a:cubicBezTo>
                  <a:cubicBezTo>
                    <a:pt x="39" y="29"/>
                    <a:pt x="40" y="26"/>
                    <a:pt x="40" y="23"/>
                  </a:cubicBezTo>
                  <a:cubicBezTo>
                    <a:pt x="41" y="20"/>
                    <a:pt x="41" y="17"/>
                    <a:pt x="41" y="14"/>
                  </a:cubicBezTo>
                  <a:cubicBezTo>
                    <a:pt x="73" y="14"/>
                    <a:pt x="73" y="14"/>
                    <a:pt x="73" y="14"/>
                  </a:cubicBezTo>
                  <a:cubicBezTo>
                    <a:pt x="72" y="11"/>
                    <a:pt x="71" y="7"/>
                    <a:pt x="68" y="3"/>
                  </a:cubicBezTo>
                  <a:cubicBezTo>
                    <a:pt x="72" y="2"/>
                    <a:pt x="75" y="1"/>
                    <a:pt x="77" y="0"/>
                  </a:cubicBezTo>
                  <a:cubicBezTo>
                    <a:pt x="80" y="5"/>
                    <a:pt x="82" y="10"/>
                    <a:pt x="83" y="14"/>
                  </a:cubicBezTo>
                  <a:close/>
                  <a:moveTo>
                    <a:pt x="84" y="30"/>
                  </a:moveTo>
                  <a:cubicBezTo>
                    <a:pt x="88" y="30"/>
                    <a:pt x="93" y="30"/>
                    <a:pt x="98" y="30"/>
                  </a:cubicBezTo>
                  <a:cubicBezTo>
                    <a:pt x="97" y="37"/>
                    <a:pt x="97" y="37"/>
                    <a:pt x="97" y="37"/>
                  </a:cubicBezTo>
                  <a:cubicBezTo>
                    <a:pt x="92" y="37"/>
                    <a:pt x="88" y="36"/>
                    <a:pt x="83" y="36"/>
                  </a:cubicBezTo>
                  <a:cubicBezTo>
                    <a:pt x="78" y="36"/>
                    <a:pt x="78" y="36"/>
                    <a:pt x="78" y="36"/>
                  </a:cubicBezTo>
                  <a:cubicBezTo>
                    <a:pt x="77" y="46"/>
                    <a:pt x="77" y="46"/>
                    <a:pt x="77" y="46"/>
                  </a:cubicBezTo>
                  <a:cubicBezTo>
                    <a:pt x="103" y="46"/>
                    <a:pt x="103" y="46"/>
                    <a:pt x="103" y="46"/>
                  </a:cubicBezTo>
                  <a:cubicBezTo>
                    <a:pt x="103" y="50"/>
                    <a:pt x="102" y="54"/>
                    <a:pt x="101" y="58"/>
                  </a:cubicBezTo>
                  <a:cubicBezTo>
                    <a:pt x="99" y="71"/>
                    <a:pt x="99" y="71"/>
                    <a:pt x="99" y="71"/>
                  </a:cubicBezTo>
                  <a:cubicBezTo>
                    <a:pt x="99" y="75"/>
                    <a:pt x="98" y="79"/>
                    <a:pt x="98" y="83"/>
                  </a:cubicBezTo>
                  <a:cubicBezTo>
                    <a:pt x="82" y="83"/>
                    <a:pt x="82" y="83"/>
                    <a:pt x="82" y="83"/>
                  </a:cubicBezTo>
                  <a:cubicBezTo>
                    <a:pt x="85" y="84"/>
                    <a:pt x="88" y="87"/>
                    <a:pt x="92" y="89"/>
                  </a:cubicBezTo>
                  <a:cubicBezTo>
                    <a:pt x="96" y="92"/>
                    <a:pt x="100" y="95"/>
                    <a:pt x="104" y="98"/>
                  </a:cubicBezTo>
                  <a:cubicBezTo>
                    <a:pt x="101" y="101"/>
                    <a:pt x="99" y="103"/>
                    <a:pt x="97" y="105"/>
                  </a:cubicBezTo>
                  <a:cubicBezTo>
                    <a:pt x="93" y="102"/>
                    <a:pt x="89" y="99"/>
                    <a:pt x="86" y="96"/>
                  </a:cubicBezTo>
                  <a:cubicBezTo>
                    <a:pt x="82" y="93"/>
                    <a:pt x="78" y="91"/>
                    <a:pt x="75" y="89"/>
                  </a:cubicBezTo>
                  <a:cubicBezTo>
                    <a:pt x="78" y="86"/>
                    <a:pt x="79" y="84"/>
                    <a:pt x="80" y="83"/>
                  </a:cubicBezTo>
                  <a:cubicBezTo>
                    <a:pt x="38" y="83"/>
                    <a:pt x="38" y="83"/>
                    <a:pt x="38" y="83"/>
                  </a:cubicBezTo>
                  <a:cubicBezTo>
                    <a:pt x="39" y="79"/>
                    <a:pt x="40" y="75"/>
                    <a:pt x="40" y="71"/>
                  </a:cubicBezTo>
                  <a:cubicBezTo>
                    <a:pt x="42" y="58"/>
                    <a:pt x="42" y="58"/>
                    <a:pt x="42" y="58"/>
                  </a:cubicBezTo>
                  <a:cubicBezTo>
                    <a:pt x="43" y="54"/>
                    <a:pt x="43" y="50"/>
                    <a:pt x="43" y="46"/>
                  </a:cubicBezTo>
                  <a:cubicBezTo>
                    <a:pt x="69" y="46"/>
                    <a:pt x="69" y="46"/>
                    <a:pt x="69" y="46"/>
                  </a:cubicBezTo>
                  <a:cubicBezTo>
                    <a:pt x="70" y="36"/>
                    <a:pt x="70" y="36"/>
                    <a:pt x="70" y="36"/>
                  </a:cubicBezTo>
                  <a:cubicBezTo>
                    <a:pt x="66" y="36"/>
                    <a:pt x="66" y="36"/>
                    <a:pt x="66" y="36"/>
                  </a:cubicBezTo>
                  <a:cubicBezTo>
                    <a:pt x="61" y="36"/>
                    <a:pt x="57" y="37"/>
                    <a:pt x="52" y="37"/>
                  </a:cubicBezTo>
                  <a:cubicBezTo>
                    <a:pt x="53" y="30"/>
                    <a:pt x="53" y="30"/>
                    <a:pt x="53" y="30"/>
                  </a:cubicBezTo>
                  <a:cubicBezTo>
                    <a:pt x="58" y="30"/>
                    <a:pt x="62" y="30"/>
                    <a:pt x="66" y="30"/>
                  </a:cubicBezTo>
                  <a:lnTo>
                    <a:pt x="84" y="30"/>
                  </a:lnTo>
                  <a:close/>
                  <a:moveTo>
                    <a:pt x="67" y="61"/>
                  </a:moveTo>
                  <a:cubicBezTo>
                    <a:pt x="68" y="52"/>
                    <a:pt x="68" y="52"/>
                    <a:pt x="68" y="52"/>
                  </a:cubicBezTo>
                  <a:cubicBezTo>
                    <a:pt x="50" y="52"/>
                    <a:pt x="50" y="52"/>
                    <a:pt x="50" y="52"/>
                  </a:cubicBezTo>
                  <a:cubicBezTo>
                    <a:pt x="49" y="61"/>
                    <a:pt x="49" y="61"/>
                    <a:pt x="49" y="61"/>
                  </a:cubicBezTo>
                  <a:lnTo>
                    <a:pt x="67" y="61"/>
                  </a:lnTo>
                  <a:close/>
                  <a:moveTo>
                    <a:pt x="65" y="76"/>
                  </a:moveTo>
                  <a:cubicBezTo>
                    <a:pt x="66" y="68"/>
                    <a:pt x="66" y="68"/>
                    <a:pt x="66" y="68"/>
                  </a:cubicBezTo>
                  <a:cubicBezTo>
                    <a:pt x="48" y="68"/>
                    <a:pt x="48" y="68"/>
                    <a:pt x="48" y="68"/>
                  </a:cubicBezTo>
                  <a:cubicBezTo>
                    <a:pt x="47" y="76"/>
                    <a:pt x="47" y="76"/>
                    <a:pt x="47" y="76"/>
                  </a:cubicBezTo>
                  <a:lnTo>
                    <a:pt x="65" y="76"/>
                  </a:lnTo>
                  <a:close/>
                  <a:moveTo>
                    <a:pt x="93" y="61"/>
                  </a:moveTo>
                  <a:cubicBezTo>
                    <a:pt x="94" y="52"/>
                    <a:pt x="94" y="52"/>
                    <a:pt x="94" y="52"/>
                  </a:cubicBezTo>
                  <a:cubicBezTo>
                    <a:pt x="76" y="52"/>
                    <a:pt x="76" y="52"/>
                    <a:pt x="76" y="52"/>
                  </a:cubicBezTo>
                  <a:cubicBezTo>
                    <a:pt x="75" y="61"/>
                    <a:pt x="75" y="61"/>
                    <a:pt x="75" y="61"/>
                  </a:cubicBezTo>
                  <a:lnTo>
                    <a:pt x="93" y="61"/>
                  </a:lnTo>
                  <a:close/>
                  <a:moveTo>
                    <a:pt x="91" y="76"/>
                  </a:moveTo>
                  <a:cubicBezTo>
                    <a:pt x="92" y="68"/>
                    <a:pt x="92" y="68"/>
                    <a:pt x="92" y="68"/>
                  </a:cubicBezTo>
                  <a:cubicBezTo>
                    <a:pt x="74" y="68"/>
                    <a:pt x="74" y="68"/>
                    <a:pt x="74" y="68"/>
                  </a:cubicBezTo>
                  <a:cubicBezTo>
                    <a:pt x="72" y="76"/>
                    <a:pt x="72" y="76"/>
                    <a:pt x="72" y="76"/>
                  </a:cubicBezTo>
                  <a:lnTo>
                    <a:pt x="91" y="76"/>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55" name="Freeform 27"/>
            <p:cNvSpPr>
              <a:spLocks noEditPoints="1"/>
            </p:cNvSpPr>
            <p:nvPr/>
          </p:nvSpPr>
          <p:spPr bwMode="auto">
            <a:xfrm>
              <a:off x="9285587" y="4546970"/>
              <a:ext cx="36243" cy="34051"/>
            </a:xfrm>
            <a:custGeom>
              <a:avLst/>
              <a:gdLst>
                <a:gd name="T0" fmla="*/ 90 w 105"/>
                <a:gd name="T1" fmla="*/ 32 h 98"/>
                <a:gd name="T2" fmla="*/ 105 w 105"/>
                <a:gd name="T3" fmla="*/ 31 h 98"/>
                <a:gd name="T4" fmla="*/ 103 w 105"/>
                <a:gd name="T5" fmla="*/ 40 h 98"/>
                <a:gd name="T6" fmla="*/ 89 w 105"/>
                <a:gd name="T7" fmla="*/ 39 h 98"/>
                <a:gd name="T8" fmla="*/ 59 w 105"/>
                <a:gd name="T9" fmla="*/ 39 h 98"/>
                <a:gd name="T10" fmla="*/ 53 w 105"/>
                <a:gd name="T11" fmla="*/ 87 h 98"/>
                <a:gd name="T12" fmla="*/ 47 w 105"/>
                <a:gd name="T13" fmla="*/ 95 h 98"/>
                <a:gd name="T14" fmla="*/ 32 w 105"/>
                <a:gd name="T15" fmla="*/ 98 h 98"/>
                <a:gd name="T16" fmla="*/ 29 w 105"/>
                <a:gd name="T17" fmla="*/ 88 h 98"/>
                <a:gd name="T18" fmla="*/ 41 w 105"/>
                <a:gd name="T19" fmla="*/ 87 h 98"/>
                <a:gd name="T20" fmla="*/ 45 w 105"/>
                <a:gd name="T21" fmla="*/ 83 h 98"/>
                <a:gd name="T22" fmla="*/ 51 w 105"/>
                <a:gd name="T23" fmla="*/ 39 h 98"/>
                <a:gd name="T24" fmla="*/ 22 w 105"/>
                <a:gd name="T25" fmla="*/ 39 h 98"/>
                <a:gd name="T26" fmla="*/ 6 w 105"/>
                <a:gd name="T27" fmla="*/ 40 h 98"/>
                <a:gd name="T28" fmla="*/ 7 w 105"/>
                <a:gd name="T29" fmla="*/ 31 h 98"/>
                <a:gd name="T30" fmla="*/ 23 w 105"/>
                <a:gd name="T31" fmla="*/ 32 h 98"/>
                <a:gd name="T32" fmla="*/ 90 w 105"/>
                <a:gd name="T33" fmla="*/ 32 h 98"/>
                <a:gd name="T34" fmla="*/ 22 w 105"/>
                <a:gd name="T35" fmla="*/ 70 h 98"/>
                <a:gd name="T36" fmla="*/ 8 w 105"/>
                <a:gd name="T37" fmla="*/ 88 h 98"/>
                <a:gd name="T38" fmla="*/ 0 w 105"/>
                <a:gd name="T39" fmla="*/ 83 h 98"/>
                <a:gd name="T40" fmla="*/ 15 w 105"/>
                <a:gd name="T41" fmla="*/ 67 h 98"/>
                <a:gd name="T42" fmla="*/ 27 w 105"/>
                <a:gd name="T43" fmla="*/ 49 h 98"/>
                <a:gd name="T44" fmla="*/ 35 w 105"/>
                <a:gd name="T45" fmla="*/ 53 h 98"/>
                <a:gd name="T46" fmla="*/ 22 w 105"/>
                <a:gd name="T47" fmla="*/ 70 h 98"/>
                <a:gd name="T48" fmla="*/ 81 w 105"/>
                <a:gd name="T49" fmla="*/ 1 h 98"/>
                <a:gd name="T50" fmla="*/ 96 w 105"/>
                <a:gd name="T51" fmla="*/ 0 h 98"/>
                <a:gd name="T52" fmla="*/ 94 w 105"/>
                <a:gd name="T53" fmla="*/ 9 h 98"/>
                <a:gd name="T54" fmla="*/ 80 w 105"/>
                <a:gd name="T55" fmla="*/ 8 h 98"/>
                <a:gd name="T56" fmla="*/ 39 w 105"/>
                <a:gd name="T57" fmla="*/ 8 h 98"/>
                <a:gd name="T58" fmla="*/ 23 w 105"/>
                <a:gd name="T59" fmla="*/ 9 h 98"/>
                <a:gd name="T60" fmla="*/ 24 w 105"/>
                <a:gd name="T61" fmla="*/ 0 h 98"/>
                <a:gd name="T62" fmla="*/ 40 w 105"/>
                <a:gd name="T63" fmla="*/ 1 h 98"/>
                <a:gd name="T64" fmla="*/ 81 w 105"/>
                <a:gd name="T65" fmla="*/ 1 h 98"/>
                <a:gd name="T66" fmla="*/ 97 w 105"/>
                <a:gd name="T67" fmla="*/ 81 h 98"/>
                <a:gd name="T68" fmla="*/ 88 w 105"/>
                <a:gd name="T69" fmla="*/ 86 h 98"/>
                <a:gd name="T70" fmla="*/ 68 w 105"/>
                <a:gd name="T71" fmla="*/ 55 h 98"/>
                <a:gd name="T72" fmla="*/ 76 w 105"/>
                <a:gd name="T73" fmla="*/ 50 h 98"/>
                <a:gd name="T74" fmla="*/ 97 w 105"/>
                <a:gd name="T75" fmla="*/ 81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5" h="98">
                  <a:moveTo>
                    <a:pt x="90" y="32"/>
                  </a:moveTo>
                  <a:cubicBezTo>
                    <a:pt x="94" y="32"/>
                    <a:pt x="99" y="31"/>
                    <a:pt x="105" y="31"/>
                  </a:cubicBezTo>
                  <a:cubicBezTo>
                    <a:pt x="103" y="40"/>
                    <a:pt x="103" y="40"/>
                    <a:pt x="103" y="40"/>
                  </a:cubicBezTo>
                  <a:cubicBezTo>
                    <a:pt x="98" y="39"/>
                    <a:pt x="93" y="39"/>
                    <a:pt x="89" y="39"/>
                  </a:cubicBezTo>
                  <a:cubicBezTo>
                    <a:pt x="59" y="39"/>
                    <a:pt x="59" y="39"/>
                    <a:pt x="59" y="39"/>
                  </a:cubicBezTo>
                  <a:cubicBezTo>
                    <a:pt x="53" y="87"/>
                    <a:pt x="53" y="87"/>
                    <a:pt x="53" y="87"/>
                  </a:cubicBezTo>
                  <a:cubicBezTo>
                    <a:pt x="52" y="90"/>
                    <a:pt x="50" y="93"/>
                    <a:pt x="47" y="95"/>
                  </a:cubicBezTo>
                  <a:cubicBezTo>
                    <a:pt x="43" y="96"/>
                    <a:pt x="38" y="97"/>
                    <a:pt x="32" y="98"/>
                  </a:cubicBezTo>
                  <a:cubicBezTo>
                    <a:pt x="32" y="95"/>
                    <a:pt x="31" y="91"/>
                    <a:pt x="29" y="88"/>
                  </a:cubicBezTo>
                  <a:cubicBezTo>
                    <a:pt x="34" y="88"/>
                    <a:pt x="38" y="88"/>
                    <a:pt x="41" y="87"/>
                  </a:cubicBezTo>
                  <a:cubicBezTo>
                    <a:pt x="43" y="87"/>
                    <a:pt x="45" y="85"/>
                    <a:pt x="45" y="83"/>
                  </a:cubicBezTo>
                  <a:cubicBezTo>
                    <a:pt x="51" y="39"/>
                    <a:pt x="51" y="39"/>
                    <a:pt x="51" y="39"/>
                  </a:cubicBezTo>
                  <a:cubicBezTo>
                    <a:pt x="22" y="39"/>
                    <a:pt x="22" y="39"/>
                    <a:pt x="22" y="39"/>
                  </a:cubicBezTo>
                  <a:cubicBezTo>
                    <a:pt x="16" y="39"/>
                    <a:pt x="11" y="39"/>
                    <a:pt x="6" y="40"/>
                  </a:cubicBezTo>
                  <a:cubicBezTo>
                    <a:pt x="7" y="31"/>
                    <a:pt x="7" y="31"/>
                    <a:pt x="7" y="31"/>
                  </a:cubicBezTo>
                  <a:cubicBezTo>
                    <a:pt x="12" y="31"/>
                    <a:pt x="18" y="32"/>
                    <a:pt x="23" y="32"/>
                  </a:cubicBezTo>
                  <a:lnTo>
                    <a:pt x="90" y="32"/>
                  </a:lnTo>
                  <a:close/>
                  <a:moveTo>
                    <a:pt x="22" y="70"/>
                  </a:moveTo>
                  <a:cubicBezTo>
                    <a:pt x="18" y="76"/>
                    <a:pt x="13" y="82"/>
                    <a:pt x="8" y="88"/>
                  </a:cubicBezTo>
                  <a:cubicBezTo>
                    <a:pt x="6" y="86"/>
                    <a:pt x="3" y="84"/>
                    <a:pt x="0" y="83"/>
                  </a:cubicBezTo>
                  <a:cubicBezTo>
                    <a:pt x="5" y="78"/>
                    <a:pt x="10" y="72"/>
                    <a:pt x="15" y="67"/>
                  </a:cubicBezTo>
                  <a:cubicBezTo>
                    <a:pt x="19" y="61"/>
                    <a:pt x="23" y="55"/>
                    <a:pt x="27" y="49"/>
                  </a:cubicBezTo>
                  <a:cubicBezTo>
                    <a:pt x="29" y="51"/>
                    <a:pt x="32" y="52"/>
                    <a:pt x="35" y="53"/>
                  </a:cubicBezTo>
                  <a:cubicBezTo>
                    <a:pt x="31" y="58"/>
                    <a:pt x="27" y="64"/>
                    <a:pt x="22" y="70"/>
                  </a:cubicBezTo>
                  <a:close/>
                  <a:moveTo>
                    <a:pt x="81" y="1"/>
                  </a:moveTo>
                  <a:cubicBezTo>
                    <a:pt x="85" y="1"/>
                    <a:pt x="90" y="1"/>
                    <a:pt x="96" y="0"/>
                  </a:cubicBezTo>
                  <a:cubicBezTo>
                    <a:pt x="94" y="9"/>
                    <a:pt x="94" y="9"/>
                    <a:pt x="94" y="9"/>
                  </a:cubicBezTo>
                  <a:cubicBezTo>
                    <a:pt x="89" y="9"/>
                    <a:pt x="84" y="8"/>
                    <a:pt x="80" y="8"/>
                  </a:cubicBezTo>
                  <a:cubicBezTo>
                    <a:pt x="39" y="8"/>
                    <a:pt x="39" y="8"/>
                    <a:pt x="39" y="8"/>
                  </a:cubicBezTo>
                  <a:cubicBezTo>
                    <a:pt x="33" y="8"/>
                    <a:pt x="28" y="9"/>
                    <a:pt x="23" y="9"/>
                  </a:cubicBezTo>
                  <a:cubicBezTo>
                    <a:pt x="24" y="0"/>
                    <a:pt x="24" y="0"/>
                    <a:pt x="24" y="0"/>
                  </a:cubicBezTo>
                  <a:cubicBezTo>
                    <a:pt x="29" y="1"/>
                    <a:pt x="34" y="1"/>
                    <a:pt x="40" y="1"/>
                  </a:cubicBezTo>
                  <a:lnTo>
                    <a:pt x="81" y="1"/>
                  </a:lnTo>
                  <a:close/>
                  <a:moveTo>
                    <a:pt x="97" y="81"/>
                  </a:moveTo>
                  <a:cubicBezTo>
                    <a:pt x="93" y="83"/>
                    <a:pt x="90" y="85"/>
                    <a:pt x="88" y="86"/>
                  </a:cubicBezTo>
                  <a:cubicBezTo>
                    <a:pt x="85" y="79"/>
                    <a:pt x="78" y="69"/>
                    <a:pt x="68" y="55"/>
                  </a:cubicBezTo>
                  <a:cubicBezTo>
                    <a:pt x="71" y="54"/>
                    <a:pt x="73" y="52"/>
                    <a:pt x="76" y="50"/>
                  </a:cubicBezTo>
                  <a:cubicBezTo>
                    <a:pt x="85" y="63"/>
                    <a:pt x="92" y="73"/>
                    <a:pt x="97" y="81"/>
                  </a:cubicBez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56" name="Freeform 28"/>
            <p:cNvSpPr>
              <a:spLocks noEditPoints="1"/>
            </p:cNvSpPr>
            <p:nvPr/>
          </p:nvSpPr>
          <p:spPr bwMode="auto">
            <a:xfrm>
              <a:off x="9380287" y="4545947"/>
              <a:ext cx="35659" cy="36097"/>
            </a:xfrm>
            <a:custGeom>
              <a:avLst/>
              <a:gdLst>
                <a:gd name="T0" fmla="*/ 26 w 103"/>
                <a:gd name="T1" fmla="*/ 35 h 104"/>
                <a:gd name="T2" fmla="*/ 23 w 103"/>
                <a:gd name="T3" fmla="*/ 53 h 104"/>
                <a:gd name="T4" fmla="*/ 19 w 103"/>
                <a:gd name="T5" fmla="*/ 80 h 104"/>
                <a:gd name="T6" fmla="*/ 30 w 103"/>
                <a:gd name="T7" fmla="*/ 69 h 104"/>
                <a:gd name="T8" fmla="*/ 33 w 103"/>
                <a:gd name="T9" fmla="*/ 78 h 104"/>
                <a:gd name="T10" fmla="*/ 21 w 103"/>
                <a:gd name="T11" fmla="*/ 89 h 104"/>
                <a:gd name="T12" fmla="*/ 11 w 103"/>
                <a:gd name="T13" fmla="*/ 99 h 104"/>
                <a:gd name="T14" fmla="*/ 5 w 103"/>
                <a:gd name="T15" fmla="*/ 92 h 104"/>
                <a:gd name="T16" fmla="*/ 10 w 103"/>
                <a:gd name="T17" fmla="*/ 81 h 104"/>
                <a:gd name="T18" fmla="*/ 16 w 103"/>
                <a:gd name="T19" fmla="*/ 42 h 104"/>
                <a:gd name="T20" fmla="*/ 0 w 103"/>
                <a:gd name="T21" fmla="*/ 43 h 104"/>
                <a:gd name="T22" fmla="*/ 1 w 103"/>
                <a:gd name="T23" fmla="*/ 34 h 104"/>
                <a:gd name="T24" fmla="*/ 13 w 103"/>
                <a:gd name="T25" fmla="*/ 35 h 104"/>
                <a:gd name="T26" fmla="*/ 26 w 103"/>
                <a:gd name="T27" fmla="*/ 35 h 104"/>
                <a:gd name="T28" fmla="*/ 34 w 103"/>
                <a:gd name="T29" fmla="*/ 18 h 104"/>
                <a:gd name="T30" fmla="*/ 26 w 103"/>
                <a:gd name="T31" fmla="*/ 24 h 104"/>
                <a:gd name="T32" fmla="*/ 13 w 103"/>
                <a:gd name="T33" fmla="*/ 6 h 104"/>
                <a:gd name="T34" fmla="*/ 20 w 103"/>
                <a:gd name="T35" fmla="*/ 0 h 104"/>
                <a:gd name="T36" fmla="*/ 34 w 103"/>
                <a:gd name="T37" fmla="*/ 18 h 104"/>
                <a:gd name="T38" fmla="*/ 35 w 103"/>
                <a:gd name="T39" fmla="*/ 47 h 104"/>
                <a:gd name="T40" fmla="*/ 51 w 103"/>
                <a:gd name="T41" fmla="*/ 48 h 104"/>
                <a:gd name="T42" fmla="*/ 91 w 103"/>
                <a:gd name="T43" fmla="*/ 48 h 104"/>
                <a:gd name="T44" fmla="*/ 81 w 103"/>
                <a:gd name="T45" fmla="*/ 65 h 104"/>
                <a:gd name="T46" fmla="*/ 66 w 103"/>
                <a:gd name="T47" fmla="*/ 84 h 104"/>
                <a:gd name="T48" fmla="*/ 98 w 103"/>
                <a:gd name="T49" fmla="*/ 94 h 104"/>
                <a:gd name="T50" fmla="*/ 91 w 103"/>
                <a:gd name="T51" fmla="*/ 103 h 104"/>
                <a:gd name="T52" fmla="*/ 59 w 103"/>
                <a:gd name="T53" fmla="*/ 89 h 104"/>
                <a:gd name="T54" fmla="*/ 44 w 103"/>
                <a:gd name="T55" fmla="*/ 97 h 104"/>
                <a:gd name="T56" fmla="*/ 25 w 103"/>
                <a:gd name="T57" fmla="*/ 104 h 104"/>
                <a:gd name="T58" fmla="*/ 20 w 103"/>
                <a:gd name="T59" fmla="*/ 98 h 104"/>
                <a:gd name="T60" fmla="*/ 39 w 103"/>
                <a:gd name="T61" fmla="*/ 92 h 104"/>
                <a:gd name="T62" fmla="*/ 53 w 103"/>
                <a:gd name="T63" fmla="*/ 84 h 104"/>
                <a:gd name="T64" fmla="*/ 41 w 103"/>
                <a:gd name="T65" fmla="*/ 55 h 104"/>
                <a:gd name="T66" fmla="*/ 34 w 103"/>
                <a:gd name="T67" fmla="*/ 55 h 104"/>
                <a:gd name="T68" fmla="*/ 35 w 103"/>
                <a:gd name="T69" fmla="*/ 47 h 104"/>
                <a:gd name="T70" fmla="*/ 81 w 103"/>
                <a:gd name="T71" fmla="*/ 43 h 104"/>
                <a:gd name="T72" fmla="*/ 74 w 103"/>
                <a:gd name="T73" fmla="*/ 37 h 104"/>
                <a:gd name="T74" fmla="*/ 78 w 103"/>
                <a:gd name="T75" fmla="*/ 12 h 104"/>
                <a:gd name="T76" fmla="*/ 58 w 103"/>
                <a:gd name="T77" fmla="*/ 12 h 104"/>
                <a:gd name="T78" fmla="*/ 52 w 103"/>
                <a:gd name="T79" fmla="*/ 31 h 104"/>
                <a:gd name="T80" fmla="*/ 38 w 103"/>
                <a:gd name="T81" fmla="*/ 46 h 104"/>
                <a:gd name="T82" fmla="*/ 32 w 103"/>
                <a:gd name="T83" fmla="*/ 41 h 104"/>
                <a:gd name="T84" fmla="*/ 47 w 103"/>
                <a:gd name="T85" fmla="*/ 23 h 104"/>
                <a:gd name="T86" fmla="*/ 51 w 103"/>
                <a:gd name="T87" fmla="*/ 5 h 104"/>
                <a:gd name="T88" fmla="*/ 88 w 103"/>
                <a:gd name="T89" fmla="*/ 5 h 104"/>
                <a:gd name="T90" fmla="*/ 86 w 103"/>
                <a:gd name="T91" fmla="*/ 18 h 104"/>
                <a:gd name="T92" fmla="*/ 84 w 103"/>
                <a:gd name="T93" fmla="*/ 30 h 104"/>
                <a:gd name="T94" fmla="*/ 86 w 103"/>
                <a:gd name="T95" fmla="*/ 34 h 104"/>
                <a:gd name="T96" fmla="*/ 93 w 103"/>
                <a:gd name="T97" fmla="*/ 35 h 104"/>
                <a:gd name="T98" fmla="*/ 103 w 103"/>
                <a:gd name="T99" fmla="*/ 34 h 104"/>
                <a:gd name="T100" fmla="*/ 102 w 103"/>
                <a:gd name="T101" fmla="*/ 43 h 104"/>
                <a:gd name="T102" fmla="*/ 81 w 103"/>
                <a:gd name="T103" fmla="*/ 43 h 104"/>
                <a:gd name="T104" fmla="*/ 78 w 103"/>
                <a:gd name="T105" fmla="*/ 55 h 104"/>
                <a:gd name="T106" fmla="*/ 50 w 103"/>
                <a:gd name="T107" fmla="*/ 55 h 104"/>
                <a:gd name="T108" fmla="*/ 61 w 103"/>
                <a:gd name="T109" fmla="*/ 78 h 104"/>
                <a:gd name="T110" fmla="*/ 78 w 103"/>
                <a:gd name="T111" fmla="*/ 55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03" h="104">
                  <a:moveTo>
                    <a:pt x="26" y="35"/>
                  </a:moveTo>
                  <a:cubicBezTo>
                    <a:pt x="25" y="40"/>
                    <a:pt x="24" y="46"/>
                    <a:pt x="23" y="53"/>
                  </a:cubicBezTo>
                  <a:cubicBezTo>
                    <a:pt x="19" y="80"/>
                    <a:pt x="19" y="80"/>
                    <a:pt x="19" y="80"/>
                  </a:cubicBezTo>
                  <a:cubicBezTo>
                    <a:pt x="23" y="76"/>
                    <a:pt x="27" y="73"/>
                    <a:pt x="30" y="69"/>
                  </a:cubicBezTo>
                  <a:cubicBezTo>
                    <a:pt x="31" y="72"/>
                    <a:pt x="32" y="75"/>
                    <a:pt x="33" y="78"/>
                  </a:cubicBezTo>
                  <a:cubicBezTo>
                    <a:pt x="29" y="82"/>
                    <a:pt x="25" y="85"/>
                    <a:pt x="21" y="89"/>
                  </a:cubicBezTo>
                  <a:cubicBezTo>
                    <a:pt x="18" y="92"/>
                    <a:pt x="14" y="95"/>
                    <a:pt x="11" y="99"/>
                  </a:cubicBezTo>
                  <a:cubicBezTo>
                    <a:pt x="9" y="96"/>
                    <a:pt x="8" y="94"/>
                    <a:pt x="5" y="92"/>
                  </a:cubicBezTo>
                  <a:cubicBezTo>
                    <a:pt x="8" y="89"/>
                    <a:pt x="10" y="86"/>
                    <a:pt x="10" y="81"/>
                  </a:cubicBezTo>
                  <a:cubicBezTo>
                    <a:pt x="16" y="42"/>
                    <a:pt x="16" y="42"/>
                    <a:pt x="16" y="42"/>
                  </a:cubicBezTo>
                  <a:cubicBezTo>
                    <a:pt x="10" y="42"/>
                    <a:pt x="4" y="43"/>
                    <a:pt x="0" y="43"/>
                  </a:cubicBezTo>
                  <a:cubicBezTo>
                    <a:pt x="1" y="34"/>
                    <a:pt x="1" y="34"/>
                    <a:pt x="1" y="34"/>
                  </a:cubicBezTo>
                  <a:cubicBezTo>
                    <a:pt x="5" y="35"/>
                    <a:pt x="9" y="35"/>
                    <a:pt x="13" y="35"/>
                  </a:cubicBezTo>
                  <a:lnTo>
                    <a:pt x="26" y="35"/>
                  </a:lnTo>
                  <a:close/>
                  <a:moveTo>
                    <a:pt x="34" y="18"/>
                  </a:moveTo>
                  <a:cubicBezTo>
                    <a:pt x="32" y="20"/>
                    <a:pt x="29" y="22"/>
                    <a:pt x="26" y="24"/>
                  </a:cubicBezTo>
                  <a:cubicBezTo>
                    <a:pt x="22" y="17"/>
                    <a:pt x="18" y="11"/>
                    <a:pt x="13" y="6"/>
                  </a:cubicBezTo>
                  <a:cubicBezTo>
                    <a:pt x="15" y="5"/>
                    <a:pt x="17" y="3"/>
                    <a:pt x="20" y="0"/>
                  </a:cubicBezTo>
                  <a:cubicBezTo>
                    <a:pt x="24" y="4"/>
                    <a:pt x="29" y="10"/>
                    <a:pt x="34" y="18"/>
                  </a:cubicBezTo>
                  <a:close/>
                  <a:moveTo>
                    <a:pt x="35" y="47"/>
                  </a:moveTo>
                  <a:cubicBezTo>
                    <a:pt x="40" y="48"/>
                    <a:pt x="45" y="48"/>
                    <a:pt x="51" y="48"/>
                  </a:cubicBezTo>
                  <a:cubicBezTo>
                    <a:pt x="91" y="48"/>
                    <a:pt x="91" y="48"/>
                    <a:pt x="91" y="48"/>
                  </a:cubicBezTo>
                  <a:cubicBezTo>
                    <a:pt x="89" y="53"/>
                    <a:pt x="85" y="59"/>
                    <a:pt x="81" y="65"/>
                  </a:cubicBezTo>
                  <a:cubicBezTo>
                    <a:pt x="77" y="72"/>
                    <a:pt x="72" y="78"/>
                    <a:pt x="66" y="84"/>
                  </a:cubicBezTo>
                  <a:cubicBezTo>
                    <a:pt x="75" y="90"/>
                    <a:pt x="85" y="94"/>
                    <a:pt x="98" y="94"/>
                  </a:cubicBezTo>
                  <a:cubicBezTo>
                    <a:pt x="95" y="97"/>
                    <a:pt x="93" y="100"/>
                    <a:pt x="91" y="103"/>
                  </a:cubicBezTo>
                  <a:cubicBezTo>
                    <a:pt x="79" y="101"/>
                    <a:pt x="68" y="96"/>
                    <a:pt x="59" y="89"/>
                  </a:cubicBezTo>
                  <a:cubicBezTo>
                    <a:pt x="54" y="92"/>
                    <a:pt x="49" y="94"/>
                    <a:pt x="44" y="97"/>
                  </a:cubicBezTo>
                  <a:cubicBezTo>
                    <a:pt x="38" y="100"/>
                    <a:pt x="32" y="102"/>
                    <a:pt x="25" y="104"/>
                  </a:cubicBezTo>
                  <a:cubicBezTo>
                    <a:pt x="25" y="102"/>
                    <a:pt x="23" y="100"/>
                    <a:pt x="20" y="98"/>
                  </a:cubicBezTo>
                  <a:cubicBezTo>
                    <a:pt x="26" y="96"/>
                    <a:pt x="33" y="94"/>
                    <a:pt x="39" y="92"/>
                  </a:cubicBezTo>
                  <a:cubicBezTo>
                    <a:pt x="45" y="89"/>
                    <a:pt x="50" y="86"/>
                    <a:pt x="53" y="84"/>
                  </a:cubicBezTo>
                  <a:cubicBezTo>
                    <a:pt x="48" y="77"/>
                    <a:pt x="44" y="67"/>
                    <a:pt x="41" y="55"/>
                  </a:cubicBezTo>
                  <a:cubicBezTo>
                    <a:pt x="34" y="55"/>
                    <a:pt x="34" y="55"/>
                    <a:pt x="34" y="55"/>
                  </a:cubicBezTo>
                  <a:lnTo>
                    <a:pt x="35" y="47"/>
                  </a:lnTo>
                  <a:close/>
                  <a:moveTo>
                    <a:pt x="81" y="43"/>
                  </a:moveTo>
                  <a:cubicBezTo>
                    <a:pt x="76" y="43"/>
                    <a:pt x="74" y="41"/>
                    <a:pt x="74" y="37"/>
                  </a:cubicBezTo>
                  <a:cubicBezTo>
                    <a:pt x="78" y="12"/>
                    <a:pt x="78" y="12"/>
                    <a:pt x="78" y="12"/>
                  </a:cubicBezTo>
                  <a:cubicBezTo>
                    <a:pt x="58" y="12"/>
                    <a:pt x="58" y="12"/>
                    <a:pt x="58" y="12"/>
                  </a:cubicBezTo>
                  <a:cubicBezTo>
                    <a:pt x="57" y="20"/>
                    <a:pt x="55" y="26"/>
                    <a:pt x="52" y="31"/>
                  </a:cubicBezTo>
                  <a:cubicBezTo>
                    <a:pt x="50" y="36"/>
                    <a:pt x="45" y="41"/>
                    <a:pt x="38" y="46"/>
                  </a:cubicBezTo>
                  <a:cubicBezTo>
                    <a:pt x="37" y="44"/>
                    <a:pt x="35" y="42"/>
                    <a:pt x="32" y="41"/>
                  </a:cubicBezTo>
                  <a:cubicBezTo>
                    <a:pt x="40" y="36"/>
                    <a:pt x="45" y="30"/>
                    <a:pt x="47" y="23"/>
                  </a:cubicBezTo>
                  <a:cubicBezTo>
                    <a:pt x="49" y="17"/>
                    <a:pt x="50" y="10"/>
                    <a:pt x="51" y="5"/>
                  </a:cubicBezTo>
                  <a:cubicBezTo>
                    <a:pt x="88" y="5"/>
                    <a:pt x="88" y="5"/>
                    <a:pt x="88" y="5"/>
                  </a:cubicBezTo>
                  <a:cubicBezTo>
                    <a:pt x="87" y="8"/>
                    <a:pt x="86" y="13"/>
                    <a:pt x="86" y="18"/>
                  </a:cubicBezTo>
                  <a:cubicBezTo>
                    <a:pt x="84" y="30"/>
                    <a:pt x="84" y="30"/>
                    <a:pt x="84" y="30"/>
                  </a:cubicBezTo>
                  <a:cubicBezTo>
                    <a:pt x="84" y="32"/>
                    <a:pt x="84" y="34"/>
                    <a:pt x="86" y="34"/>
                  </a:cubicBezTo>
                  <a:cubicBezTo>
                    <a:pt x="87" y="35"/>
                    <a:pt x="90" y="35"/>
                    <a:pt x="93" y="35"/>
                  </a:cubicBezTo>
                  <a:cubicBezTo>
                    <a:pt x="96" y="34"/>
                    <a:pt x="99" y="34"/>
                    <a:pt x="103" y="34"/>
                  </a:cubicBezTo>
                  <a:cubicBezTo>
                    <a:pt x="102" y="37"/>
                    <a:pt x="101" y="40"/>
                    <a:pt x="102" y="43"/>
                  </a:cubicBezTo>
                  <a:lnTo>
                    <a:pt x="81" y="43"/>
                  </a:lnTo>
                  <a:close/>
                  <a:moveTo>
                    <a:pt x="78" y="55"/>
                  </a:moveTo>
                  <a:cubicBezTo>
                    <a:pt x="50" y="55"/>
                    <a:pt x="50" y="55"/>
                    <a:pt x="50" y="55"/>
                  </a:cubicBezTo>
                  <a:cubicBezTo>
                    <a:pt x="51" y="64"/>
                    <a:pt x="54" y="72"/>
                    <a:pt x="61" y="78"/>
                  </a:cubicBezTo>
                  <a:cubicBezTo>
                    <a:pt x="67" y="72"/>
                    <a:pt x="73" y="64"/>
                    <a:pt x="78" y="55"/>
                  </a:cubicBez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57" name="Freeform 29"/>
            <p:cNvSpPr>
              <a:spLocks noEditPoints="1"/>
            </p:cNvSpPr>
            <p:nvPr/>
          </p:nvSpPr>
          <p:spPr bwMode="auto">
            <a:xfrm>
              <a:off x="9475280" y="4546678"/>
              <a:ext cx="36390" cy="35074"/>
            </a:xfrm>
            <a:custGeom>
              <a:avLst/>
              <a:gdLst>
                <a:gd name="T0" fmla="*/ 28 w 105"/>
                <a:gd name="T1" fmla="*/ 35 h 101"/>
                <a:gd name="T2" fmla="*/ 25 w 105"/>
                <a:gd name="T3" fmla="*/ 53 h 101"/>
                <a:gd name="T4" fmla="*/ 21 w 105"/>
                <a:gd name="T5" fmla="*/ 80 h 101"/>
                <a:gd name="T6" fmla="*/ 35 w 105"/>
                <a:gd name="T7" fmla="*/ 66 h 101"/>
                <a:gd name="T8" fmla="*/ 41 w 105"/>
                <a:gd name="T9" fmla="*/ 73 h 101"/>
                <a:gd name="T10" fmla="*/ 26 w 105"/>
                <a:gd name="T11" fmla="*/ 86 h 101"/>
                <a:gd name="T12" fmla="*/ 14 w 105"/>
                <a:gd name="T13" fmla="*/ 97 h 101"/>
                <a:gd name="T14" fmla="*/ 9 w 105"/>
                <a:gd name="T15" fmla="*/ 90 h 101"/>
                <a:gd name="T16" fmla="*/ 13 w 105"/>
                <a:gd name="T17" fmla="*/ 79 h 101"/>
                <a:gd name="T18" fmla="*/ 18 w 105"/>
                <a:gd name="T19" fmla="*/ 42 h 101"/>
                <a:gd name="T20" fmla="*/ 0 w 105"/>
                <a:gd name="T21" fmla="*/ 43 h 101"/>
                <a:gd name="T22" fmla="*/ 1 w 105"/>
                <a:gd name="T23" fmla="*/ 34 h 101"/>
                <a:gd name="T24" fmla="*/ 11 w 105"/>
                <a:gd name="T25" fmla="*/ 35 h 101"/>
                <a:gd name="T26" fmla="*/ 28 w 105"/>
                <a:gd name="T27" fmla="*/ 35 h 101"/>
                <a:gd name="T28" fmla="*/ 37 w 105"/>
                <a:gd name="T29" fmla="*/ 20 h 101"/>
                <a:gd name="T30" fmla="*/ 29 w 105"/>
                <a:gd name="T31" fmla="*/ 26 h 101"/>
                <a:gd name="T32" fmla="*/ 14 w 105"/>
                <a:gd name="T33" fmla="*/ 6 h 101"/>
                <a:gd name="T34" fmla="*/ 22 w 105"/>
                <a:gd name="T35" fmla="*/ 1 h 101"/>
                <a:gd name="T36" fmla="*/ 37 w 105"/>
                <a:gd name="T37" fmla="*/ 20 h 101"/>
                <a:gd name="T38" fmla="*/ 66 w 105"/>
                <a:gd name="T39" fmla="*/ 36 h 101"/>
                <a:gd name="T40" fmla="*/ 69 w 105"/>
                <a:gd name="T41" fmla="*/ 13 h 101"/>
                <a:gd name="T42" fmla="*/ 71 w 105"/>
                <a:gd name="T43" fmla="*/ 0 h 101"/>
                <a:gd name="T44" fmla="*/ 80 w 105"/>
                <a:gd name="T45" fmla="*/ 0 h 101"/>
                <a:gd name="T46" fmla="*/ 78 w 105"/>
                <a:gd name="T47" fmla="*/ 10 h 101"/>
                <a:gd name="T48" fmla="*/ 75 w 105"/>
                <a:gd name="T49" fmla="*/ 36 h 101"/>
                <a:gd name="T50" fmla="*/ 93 w 105"/>
                <a:gd name="T51" fmla="*/ 36 h 101"/>
                <a:gd name="T52" fmla="*/ 105 w 105"/>
                <a:gd name="T53" fmla="*/ 35 h 101"/>
                <a:gd name="T54" fmla="*/ 103 w 105"/>
                <a:gd name="T55" fmla="*/ 44 h 101"/>
                <a:gd name="T56" fmla="*/ 92 w 105"/>
                <a:gd name="T57" fmla="*/ 43 h 101"/>
                <a:gd name="T58" fmla="*/ 74 w 105"/>
                <a:gd name="T59" fmla="*/ 43 h 101"/>
                <a:gd name="T60" fmla="*/ 67 w 105"/>
                <a:gd name="T61" fmla="*/ 88 h 101"/>
                <a:gd name="T62" fmla="*/ 66 w 105"/>
                <a:gd name="T63" fmla="*/ 101 h 101"/>
                <a:gd name="T64" fmla="*/ 57 w 105"/>
                <a:gd name="T65" fmla="*/ 101 h 101"/>
                <a:gd name="T66" fmla="*/ 59 w 105"/>
                <a:gd name="T67" fmla="*/ 88 h 101"/>
                <a:gd name="T68" fmla="*/ 65 w 105"/>
                <a:gd name="T69" fmla="*/ 43 h 101"/>
                <a:gd name="T70" fmla="*/ 48 w 105"/>
                <a:gd name="T71" fmla="*/ 43 h 101"/>
                <a:gd name="T72" fmla="*/ 34 w 105"/>
                <a:gd name="T73" fmla="*/ 44 h 101"/>
                <a:gd name="T74" fmla="*/ 36 w 105"/>
                <a:gd name="T75" fmla="*/ 35 h 101"/>
                <a:gd name="T76" fmla="*/ 48 w 105"/>
                <a:gd name="T77" fmla="*/ 36 h 101"/>
                <a:gd name="T78" fmla="*/ 66 w 105"/>
                <a:gd name="T79" fmla="*/ 36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5" h="101">
                  <a:moveTo>
                    <a:pt x="28" y="35"/>
                  </a:moveTo>
                  <a:cubicBezTo>
                    <a:pt x="27" y="40"/>
                    <a:pt x="26" y="46"/>
                    <a:pt x="25" y="53"/>
                  </a:cubicBezTo>
                  <a:cubicBezTo>
                    <a:pt x="21" y="80"/>
                    <a:pt x="21" y="80"/>
                    <a:pt x="21" y="80"/>
                  </a:cubicBezTo>
                  <a:cubicBezTo>
                    <a:pt x="27" y="75"/>
                    <a:pt x="32" y="70"/>
                    <a:pt x="35" y="66"/>
                  </a:cubicBezTo>
                  <a:cubicBezTo>
                    <a:pt x="37" y="68"/>
                    <a:pt x="39" y="71"/>
                    <a:pt x="41" y="73"/>
                  </a:cubicBezTo>
                  <a:cubicBezTo>
                    <a:pt x="26" y="86"/>
                    <a:pt x="26" y="86"/>
                    <a:pt x="26" y="86"/>
                  </a:cubicBezTo>
                  <a:cubicBezTo>
                    <a:pt x="22" y="89"/>
                    <a:pt x="18" y="93"/>
                    <a:pt x="14" y="97"/>
                  </a:cubicBezTo>
                  <a:cubicBezTo>
                    <a:pt x="12" y="94"/>
                    <a:pt x="10" y="92"/>
                    <a:pt x="9" y="90"/>
                  </a:cubicBezTo>
                  <a:cubicBezTo>
                    <a:pt x="11" y="88"/>
                    <a:pt x="13" y="84"/>
                    <a:pt x="13" y="79"/>
                  </a:cubicBezTo>
                  <a:cubicBezTo>
                    <a:pt x="18" y="42"/>
                    <a:pt x="18" y="42"/>
                    <a:pt x="18" y="42"/>
                  </a:cubicBezTo>
                  <a:cubicBezTo>
                    <a:pt x="10" y="42"/>
                    <a:pt x="4" y="43"/>
                    <a:pt x="0" y="43"/>
                  </a:cubicBezTo>
                  <a:cubicBezTo>
                    <a:pt x="1" y="34"/>
                    <a:pt x="1" y="34"/>
                    <a:pt x="1" y="34"/>
                  </a:cubicBezTo>
                  <a:cubicBezTo>
                    <a:pt x="6" y="35"/>
                    <a:pt x="9" y="35"/>
                    <a:pt x="11" y="35"/>
                  </a:cubicBezTo>
                  <a:lnTo>
                    <a:pt x="28" y="35"/>
                  </a:lnTo>
                  <a:close/>
                  <a:moveTo>
                    <a:pt x="37" y="20"/>
                  </a:moveTo>
                  <a:cubicBezTo>
                    <a:pt x="34" y="22"/>
                    <a:pt x="32" y="24"/>
                    <a:pt x="29" y="26"/>
                  </a:cubicBezTo>
                  <a:cubicBezTo>
                    <a:pt x="26" y="21"/>
                    <a:pt x="21" y="14"/>
                    <a:pt x="14" y="6"/>
                  </a:cubicBezTo>
                  <a:cubicBezTo>
                    <a:pt x="17" y="5"/>
                    <a:pt x="19" y="3"/>
                    <a:pt x="22" y="1"/>
                  </a:cubicBezTo>
                  <a:cubicBezTo>
                    <a:pt x="25" y="5"/>
                    <a:pt x="30" y="11"/>
                    <a:pt x="37" y="20"/>
                  </a:cubicBezTo>
                  <a:close/>
                  <a:moveTo>
                    <a:pt x="66" y="36"/>
                  </a:moveTo>
                  <a:cubicBezTo>
                    <a:pt x="69" y="13"/>
                    <a:pt x="69" y="13"/>
                    <a:pt x="69" y="13"/>
                  </a:cubicBezTo>
                  <a:cubicBezTo>
                    <a:pt x="70" y="8"/>
                    <a:pt x="71" y="3"/>
                    <a:pt x="71" y="0"/>
                  </a:cubicBezTo>
                  <a:cubicBezTo>
                    <a:pt x="80" y="0"/>
                    <a:pt x="80" y="0"/>
                    <a:pt x="80" y="0"/>
                  </a:cubicBezTo>
                  <a:cubicBezTo>
                    <a:pt x="79" y="4"/>
                    <a:pt x="79" y="7"/>
                    <a:pt x="78" y="10"/>
                  </a:cubicBezTo>
                  <a:cubicBezTo>
                    <a:pt x="75" y="36"/>
                    <a:pt x="75" y="36"/>
                    <a:pt x="75" y="36"/>
                  </a:cubicBezTo>
                  <a:cubicBezTo>
                    <a:pt x="93" y="36"/>
                    <a:pt x="93" y="36"/>
                    <a:pt x="93" y="36"/>
                  </a:cubicBezTo>
                  <a:cubicBezTo>
                    <a:pt x="97" y="36"/>
                    <a:pt x="100" y="36"/>
                    <a:pt x="105" y="35"/>
                  </a:cubicBezTo>
                  <a:cubicBezTo>
                    <a:pt x="103" y="44"/>
                    <a:pt x="103" y="44"/>
                    <a:pt x="103" y="44"/>
                  </a:cubicBezTo>
                  <a:cubicBezTo>
                    <a:pt x="99" y="43"/>
                    <a:pt x="95" y="43"/>
                    <a:pt x="92" y="43"/>
                  </a:cubicBezTo>
                  <a:cubicBezTo>
                    <a:pt x="74" y="43"/>
                    <a:pt x="74" y="43"/>
                    <a:pt x="74" y="43"/>
                  </a:cubicBezTo>
                  <a:cubicBezTo>
                    <a:pt x="67" y="88"/>
                    <a:pt x="67" y="88"/>
                    <a:pt x="67" y="88"/>
                  </a:cubicBezTo>
                  <a:cubicBezTo>
                    <a:pt x="67" y="91"/>
                    <a:pt x="66" y="96"/>
                    <a:pt x="66" y="101"/>
                  </a:cubicBezTo>
                  <a:cubicBezTo>
                    <a:pt x="57" y="101"/>
                    <a:pt x="57" y="101"/>
                    <a:pt x="57" y="101"/>
                  </a:cubicBezTo>
                  <a:cubicBezTo>
                    <a:pt x="58" y="96"/>
                    <a:pt x="58" y="91"/>
                    <a:pt x="59" y="88"/>
                  </a:cubicBezTo>
                  <a:cubicBezTo>
                    <a:pt x="65" y="43"/>
                    <a:pt x="65" y="43"/>
                    <a:pt x="65" y="43"/>
                  </a:cubicBezTo>
                  <a:cubicBezTo>
                    <a:pt x="48" y="43"/>
                    <a:pt x="48" y="43"/>
                    <a:pt x="48" y="43"/>
                  </a:cubicBezTo>
                  <a:cubicBezTo>
                    <a:pt x="43" y="43"/>
                    <a:pt x="39" y="43"/>
                    <a:pt x="34" y="44"/>
                  </a:cubicBezTo>
                  <a:cubicBezTo>
                    <a:pt x="36" y="35"/>
                    <a:pt x="36" y="35"/>
                    <a:pt x="36" y="35"/>
                  </a:cubicBezTo>
                  <a:cubicBezTo>
                    <a:pt x="40" y="36"/>
                    <a:pt x="44" y="36"/>
                    <a:pt x="48" y="36"/>
                  </a:cubicBezTo>
                  <a:lnTo>
                    <a:pt x="66" y="36"/>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58" name="Freeform 30"/>
            <p:cNvSpPr>
              <a:spLocks noEditPoints="1"/>
            </p:cNvSpPr>
            <p:nvPr/>
          </p:nvSpPr>
          <p:spPr bwMode="auto">
            <a:xfrm>
              <a:off x="9567935" y="4545655"/>
              <a:ext cx="40189" cy="36682"/>
            </a:xfrm>
            <a:custGeom>
              <a:avLst/>
              <a:gdLst>
                <a:gd name="T0" fmla="*/ 6 w 116"/>
                <a:gd name="T1" fmla="*/ 96 h 106"/>
                <a:gd name="T2" fmla="*/ 18 w 116"/>
                <a:gd name="T3" fmla="*/ 69 h 106"/>
                <a:gd name="T4" fmla="*/ 18 w 116"/>
                <a:gd name="T5" fmla="*/ 83 h 106"/>
                <a:gd name="T6" fmla="*/ 65 w 116"/>
                <a:gd name="T7" fmla="*/ 39 h 106"/>
                <a:gd name="T8" fmla="*/ 41 w 116"/>
                <a:gd name="T9" fmla="*/ 48 h 106"/>
                <a:gd name="T10" fmla="*/ 61 w 116"/>
                <a:gd name="T11" fmla="*/ 58 h 106"/>
                <a:gd name="T12" fmla="*/ 38 w 116"/>
                <a:gd name="T13" fmla="*/ 67 h 106"/>
                <a:gd name="T14" fmla="*/ 29 w 116"/>
                <a:gd name="T15" fmla="*/ 103 h 106"/>
                <a:gd name="T16" fmla="*/ 15 w 116"/>
                <a:gd name="T17" fmla="*/ 95 h 106"/>
                <a:gd name="T18" fmla="*/ 26 w 116"/>
                <a:gd name="T19" fmla="*/ 91 h 106"/>
                <a:gd name="T20" fmla="*/ 7 w 116"/>
                <a:gd name="T21" fmla="*/ 67 h 106"/>
                <a:gd name="T22" fmla="*/ 31 w 116"/>
                <a:gd name="T23" fmla="*/ 59 h 106"/>
                <a:gd name="T24" fmla="*/ 8 w 116"/>
                <a:gd name="T25" fmla="*/ 48 h 106"/>
                <a:gd name="T26" fmla="*/ 24 w 116"/>
                <a:gd name="T27" fmla="*/ 40 h 106"/>
                <a:gd name="T28" fmla="*/ 49 w 116"/>
                <a:gd name="T29" fmla="*/ 23 h 106"/>
                <a:gd name="T30" fmla="*/ 49 w 116"/>
                <a:gd name="T31" fmla="*/ 40 h 106"/>
                <a:gd name="T32" fmla="*/ 67 w 116"/>
                <a:gd name="T33" fmla="*/ 12 h 106"/>
                <a:gd name="T34" fmla="*/ 50 w 116"/>
                <a:gd name="T35" fmla="*/ 21 h 106"/>
                <a:gd name="T36" fmla="*/ 14 w 116"/>
                <a:gd name="T37" fmla="*/ 21 h 106"/>
                <a:gd name="T38" fmla="*/ 30 w 116"/>
                <a:gd name="T39" fmla="*/ 13 h 106"/>
                <a:gd name="T40" fmla="*/ 37 w 116"/>
                <a:gd name="T41" fmla="*/ 3 h 106"/>
                <a:gd name="T42" fmla="*/ 47 w 116"/>
                <a:gd name="T43" fmla="*/ 13 h 106"/>
                <a:gd name="T44" fmla="*/ 24 w 116"/>
                <a:gd name="T45" fmla="*/ 39 h 106"/>
                <a:gd name="T46" fmla="*/ 28 w 116"/>
                <a:gd name="T47" fmla="*/ 24 h 106"/>
                <a:gd name="T48" fmla="*/ 55 w 116"/>
                <a:gd name="T49" fmla="*/ 85 h 106"/>
                <a:gd name="T50" fmla="*/ 40 w 116"/>
                <a:gd name="T51" fmla="*/ 76 h 106"/>
                <a:gd name="T52" fmla="*/ 55 w 116"/>
                <a:gd name="T53" fmla="*/ 85 h 106"/>
                <a:gd name="T54" fmla="*/ 80 w 116"/>
                <a:gd name="T55" fmla="*/ 36 h 106"/>
                <a:gd name="T56" fmla="*/ 113 w 116"/>
                <a:gd name="T57" fmla="*/ 36 h 106"/>
                <a:gd name="T58" fmla="*/ 101 w 116"/>
                <a:gd name="T59" fmla="*/ 44 h 106"/>
                <a:gd name="T60" fmla="*/ 93 w 116"/>
                <a:gd name="T61" fmla="*/ 106 h 106"/>
                <a:gd name="T62" fmla="*/ 86 w 116"/>
                <a:gd name="T63" fmla="*/ 90 h 106"/>
                <a:gd name="T64" fmla="*/ 79 w 116"/>
                <a:gd name="T65" fmla="*/ 44 h 106"/>
                <a:gd name="T66" fmla="*/ 68 w 116"/>
                <a:gd name="T67" fmla="*/ 86 h 106"/>
                <a:gd name="T68" fmla="*/ 48 w 116"/>
                <a:gd name="T69" fmla="*/ 102 h 106"/>
                <a:gd name="T70" fmla="*/ 67 w 116"/>
                <a:gd name="T71" fmla="*/ 60 h 106"/>
                <a:gd name="T72" fmla="*/ 75 w 116"/>
                <a:gd name="T73" fmla="*/ 8 h 106"/>
                <a:gd name="T74" fmla="*/ 116 w 116"/>
                <a:gd name="T75" fmla="*/ 11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6" h="106">
                  <a:moveTo>
                    <a:pt x="18" y="83"/>
                  </a:moveTo>
                  <a:cubicBezTo>
                    <a:pt x="15" y="86"/>
                    <a:pt x="11" y="90"/>
                    <a:pt x="6" y="96"/>
                  </a:cubicBezTo>
                  <a:cubicBezTo>
                    <a:pt x="4" y="94"/>
                    <a:pt x="2" y="92"/>
                    <a:pt x="0" y="91"/>
                  </a:cubicBezTo>
                  <a:cubicBezTo>
                    <a:pt x="7" y="84"/>
                    <a:pt x="13" y="77"/>
                    <a:pt x="18" y="69"/>
                  </a:cubicBezTo>
                  <a:cubicBezTo>
                    <a:pt x="20" y="72"/>
                    <a:pt x="23" y="74"/>
                    <a:pt x="25" y="75"/>
                  </a:cubicBezTo>
                  <a:cubicBezTo>
                    <a:pt x="23" y="77"/>
                    <a:pt x="21" y="80"/>
                    <a:pt x="18" y="83"/>
                  </a:cubicBezTo>
                  <a:close/>
                  <a:moveTo>
                    <a:pt x="49" y="40"/>
                  </a:moveTo>
                  <a:cubicBezTo>
                    <a:pt x="54" y="40"/>
                    <a:pt x="59" y="39"/>
                    <a:pt x="65" y="39"/>
                  </a:cubicBezTo>
                  <a:cubicBezTo>
                    <a:pt x="63" y="48"/>
                    <a:pt x="63" y="48"/>
                    <a:pt x="63" y="48"/>
                  </a:cubicBezTo>
                  <a:cubicBezTo>
                    <a:pt x="58" y="48"/>
                    <a:pt x="51" y="48"/>
                    <a:pt x="41" y="48"/>
                  </a:cubicBezTo>
                  <a:cubicBezTo>
                    <a:pt x="39" y="59"/>
                    <a:pt x="39" y="59"/>
                    <a:pt x="39" y="59"/>
                  </a:cubicBezTo>
                  <a:cubicBezTo>
                    <a:pt x="48" y="59"/>
                    <a:pt x="56" y="59"/>
                    <a:pt x="61" y="58"/>
                  </a:cubicBezTo>
                  <a:cubicBezTo>
                    <a:pt x="60" y="67"/>
                    <a:pt x="60" y="67"/>
                    <a:pt x="60" y="67"/>
                  </a:cubicBezTo>
                  <a:cubicBezTo>
                    <a:pt x="55" y="67"/>
                    <a:pt x="47" y="67"/>
                    <a:pt x="38" y="67"/>
                  </a:cubicBezTo>
                  <a:cubicBezTo>
                    <a:pt x="34" y="94"/>
                    <a:pt x="34" y="94"/>
                    <a:pt x="34" y="94"/>
                  </a:cubicBezTo>
                  <a:cubicBezTo>
                    <a:pt x="34" y="98"/>
                    <a:pt x="32" y="101"/>
                    <a:pt x="29" y="103"/>
                  </a:cubicBezTo>
                  <a:cubicBezTo>
                    <a:pt x="26" y="104"/>
                    <a:pt x="22" y="105"/>
                    <a:pt x="18" y="105"/>
                  </a:cubicBezTo>
                  <a:cubicBezTo>
                    <a:pt x="17" y="101"/>
                    <a:pt x="16" y="98"/>
                    <a:pt x="15" y="95"/>
                  </a:cubicBezTo>
                  <a:cubicBezTo>
                    <a:pt x="19" y="95"/>
                    <a:pt x="22" y="95"/>
                    <a:pt x="23" y="95"/>
                  </a:cubicBezTo>
                  <a:cubicBezTo>
                    <a:pt x="25" y="95"/>
                    <a:pt x="26" y="94"/>
                    <a:pt x="26" y="91"/>
                  </a:cubicBezTo>
                  <a:cubicBezTo>
                    <a:pt x="30" y="67"/>
                    <a:pt x="30" y="67"/>
                    <a:pt x="30" y="67"/>
                  </a:cubicBezTo>
                  <a:cubicBezTo>
                    <a:pt x="20" y="67"/>
                    <a:pt x="13" y="67"/>
                    <a:pt x="7" y="67"/>
                  </a:cubicBezTo>
                  <a:cubicBezTo>
                    <a:pt x="9" y="58"/>
                    <a:pt x="9" y="58"/>
                    <a:pt x="9" y="58"/>
                  </a:cubicBezTo>
                  <a:cubicBezTo>
                    <a:pt x="14" y="59"/>
                    <a:pt x="22" y="59"/>
                    <a:pt x="31" y="59"/>
                  </a:cubicBezTo>
                  <a:cubicBezTo>
                    <a:pt x="32" y="48"/>
                    <a:pt x="32" y="48"/>
                    <a:pt x="32" y="48"/>
                  </a:cubicBezTo>
                  <a:cubicBezTo>
                    <a:pt x="21" y="48"/>
                    <a:pt x="13" y="48"/>
                    <a:pt x="8" y="48"/>
                  </a:cubicBezTo>
                  <a:cubicBezTo>
                    <a:pt x="9" y="39"/>
                    <a:pt x="9" y="39"/>
                    <a:pt x="9" y="39"/>
                  </a:cubicBezTo>
                  <a:cubicBezTo>
                    <a:pt x="14" y="39"/>
                    <a:pt x="19" y="40"/>
                    <a:pt x="24" y="40"/>
                  </a:cubicBezTo>
                  <a:cubicBezTo>
                    <a:pt x="41" y="40"/>
                    <a:pt x="41" y="40"/>
                    <a:pt x="41" y="40"/>
                  </a:cubicBezTo>
                  <a:cubicBezTo>
                    <a:pt x="44" y="32"/>
                    <a:pt x="47" y="27"/>
                    <a:pt x="49" y="23"/>
                  </a:cubicBezTo>
                  <a:cubicBezTo>
                    <a:pt x="51" y="24"/>
                    <a:pt x="54" y="25"/>
                    <a:pt x="58" y="26"/>
                  </a:cubicBezTo>
                  <a:cubicBezTo>
                    <a:pt x="56" y="27"/>
                    <a:pt x="53" y="32"/>
                    <a:pt x="49" y="40"/>
                  </a:cubicBezTo>
                  <a:close/>
                  <a:moveTo>
                    <a:pt x="47" y="13"/>
                  </a:moveTo>
                  <a:cubicBezTo>
                    <a:pt x="54" y="13"/>
                    <a:pt x="61" y="13"/>
                    <a:pt x="67" y="12"/>
                  </a:cubicBezTo>
                  <a:cubicBezTo>
                    <a:pt x="65" y="21"/>
                    <a:pt x="65" y="21"/>
                    <a:pt x="65" y="21"/>
                  </a:cubicBezTo>
                  <a:cubicBezTo>
                    <a:pt x="59" y="21"/>
                    <a:pt x="54" y="21"/>
                    <a:pt x="50" y="21"/>
                  </a:cubicBezTo>
                  <a:cubicBezTo>
                    <a:pt x="29" y="21"/>
                    <a:pt x="29" y="21"/>
                    <a:pt x="29" y="21"/>
                  </a:cubicBezTo>
                  <a:cubicBezTo>
                    <a:pt x="24" y="21"/>
                    <a:pt x="19" y="21"/>
                    <a:pt x="14" y="21"/>
                  </a:cubicBezTo>
                  <a:cubicBezTo>
                    <a:pt x="15" y="12"/>
                    <a:pt x="15" y="12"/>
                    <a:pt x="15" y="12"/>
                  </a:cubicBezTo>
                  <a:cubicBezTo>
                    <a:pt x="20" y="13"/>
                    <a:pt x="25" y="13"/>
                    <a:pt x="30" y="13"/>
                  </a:cubicBezTo>
                  <a:cubicBezTo>
                    <a:pt x="38" y="13"/>
                    <a:pt x="38" y="13"/>
                    <a:pt x="38" y="13"/>
                  </a:cubicBezTo>
                  <a:cubicBezTo>
                    <a:pt x="38" y="10"/>
                    <a:pt x="38" y="6"/>
                    <a:pt x="37" y="3"/>
                  </a:cubicBezTo>
                  <a:cubicBezTo>
                    <a:pt x="40" y="2"/>
                    <a:pt x="43" y="1"/>
                    <a:pt x="47" y="0"/>
                  </a:cubicBezTo>
                  <a:cubicBezTo>
                    <a:pt x="47" y="6"/>
                    <a:pt x="47" y="11"/>
                    <a:pt x="47" y="13"/>
                  </a:cubicBezTo>
                  <a:close/>
                  <a:moveTo>
                    <a:pt x="32" y="36"/>
                  </a:moveTo>
                  <a:cubicBezTo>
                    <a:pt x="29" y="37"/>
                    <a:pt x="26" y="38"/>
                    <a:pt x="24" y="39"/>
                  </a:cubicBezTo>
                  <a:cubicBezTo>
                    <a:pt x="23" y="34"/>
                    <a:pt x="22" y="30"/>
                    <a:pt x="21" y="27"/>
                  </a:cubicBezTo>
                  <a:cubicBezTo>
                    <a:pt x="23" y="26"/>
                    <a:pt x="25" y="24"/>
                    <a:pt x="28" y="24"/>
                  </a:cubicBezTo>
                  <a:cubicBezTo>
                    <a:pt x="30" y="28"/>
                    <a:pt x="31" y="32"/>
                    <a:pt x="32" y="36"/>
                  </a:cubicBezTo>
                  <a:close/>
                  <a:moveTo>
                    <a:pt x="55" y="85"/>
                  </a:moveTo>
                  <a:cubicBezTo>
                    <a:pt x="52" y="87"/>
                    <a:pt x="49" y="89"/>
                    <a:pt x="47" y="91"/>
                  </a:cubicBezTo>
                  <a:cubicBezTo>
                    <a:pt x="45" y="86"/>
                    <a:pt x="43" y="81"/>
                    <a:pt x="40" y="76"/>
                  </a:cubicBezTo>
                  <a:cubicBezTo>
                    <a:pt x="42" y="74"/>
                    <a:pt x="45" y="72"/>
                    <a:pt x="47" y="71"/>
                  </a:cubicBezTo>
                  <a:cubicBezTo>
                    <a:pt x="50" y="75"/>
                    <a:pt x="53" y="80"/>
                    <a:pt x="55" y="85"/>
                  </a:cubicBezTo>
                  <a:close/>
                  <a:moveTo>
                    <a:pt x="83" y="14"/>
                  </a:moveTo>
                  <a:cubicBezTo>
                    <a:pt x="80" y="36"/>
                    <a:pt x="80" y="36"/>
                    <a:pt x="80" y="36"/>
                  </a:cubicBezTo>
                  <a:cubicBezTo>
                    <a:pt x="103" y="36"/>
                    <a:pt x="103" y="36"/>
                    <a:pt x="103" y="36"/>
                  </a:cubicBezTo>
                  <a:cubicBezTo>
                    <a:pt x="106" y="36"/>
                    <a:pt x="110" y="36"/>
                    <a:pt x="113" y="36"/>
                  </a:cubicBezTo>
                  <a:cubicBezTo>
                    <a:pt x="112" y="44"/>
                    <a:pt x="112" y="44"/>
                    <a:pt x="112" y="44"/>
                  </a:cubicBezTo>
                  <a:cubicBezTo>
                    <a:pt x="108" y="44"/>
                    <a:pt x="104" y="44"/>
                    <a:pt x="101" y="44"/>
                  </a:cubicBezTo>
                  <a:cubicBezTo>
                    <a:pt x="95" y="90"/>
                    <a:pt x="95" y="90"/>
                    <a:pt x="95" y="90"/>
                  </a:cubicBezTo>
                  <a:cubicBezTo>
                    <a:pt x="94" y="95"/>
                    <a:pt x="94" y="100"/>
                    <a:pt x="93" y="106"/>
                  </a:cubicBezTo>
                  <a:cubicBezTo>
                    <a:pt x="84" y="106"/>
                    <a:pt x="84" y="106"/>
                    <a:pt x="84" y="106"/>
                  </a:cubicBezTo>
                  <a:cubicBezTo>
                    <a:pt x="85" y="100"/>
                    <a:pt x="86" y="95"/>
                    <a:pt x="86" y="90"/>
                  </a:cubicBezTo>
                  <a:cubicBezTo>
                    <a:pt x="93" y="44"/>
                    <a:pt x="93" y="44"/>
                    <a:pt x="93" y="44"/>
                  </a:cubicBezTo>
                  <a:cubicBezTo>
                    <a:pt x="79" y="44"/>
                    <a:pt x="79" y="44"/>
                    <a:pt x="79" y="44"/>
                  </a:cubicBezTo>
                  <a:cubicBezTo>
                    <a:pt x="78" y="51"/>
                    <a:pt x="76" y="59"/>
                    <a:pt x="75" y="65"/>
                  </a:cubicBezTo>
                  <a:cubicBezTo>
                    <a:pt x="73" y="72"/>
                    <a:pt x="71" y="79"/>
                    <a:pt x="68" y="86"/>
                  </a:cubicBezTo>
                  <a:cubicBezTo>
                    <a:pt x="65" y="92"/>
                    <a:pt x="61" y="99"/>
                    <a:pt x="57" y="106"/>
                  </a:cubicBezTo>
                  <a:cubicBezTo>
                    <a:pt x="54" y="105"/>
                    <a:pt x="51" y="103"/>
                    <a:pt x="48" y="102"/>
                  </a:cubicBezTo>
                  <a:cubicBezTo>
                    <a:pt x="54" y="95"/>
                    <a:pt x="58" y="88"/>
                    <a:pt x="61" y="80"/>
                  </a:cubicBezTo>
                  <a:cubicBezTo>
                    <a:pt x="64" y="73"/>
                    <a:pt x="66" y="66"/>
                    <a:pt x="67" y="60"/>
                  </a:cubicBezTo>
                  <a:cubicBezTo>
                    <a:pt x="69" y="55"/>
                    <a:pt x="70" y="46"/>
                    <a:pt x="71" y="35"/>
                  </a:cubicBezTo>
                  <a:cubicBezTo>
                    <a:pt x="73" y="24"/>
                    <a:pt x="74" y="14"/>
                    <a:pt x="75" y="8"/>
                  </a:cubicBezTo>
                  <a:cubicBezTo>
                    <a:pt x="88" y="7"/>
                    <a:pt x="101" y="5"/>
                    <a:pt x="112" y="1"/>
                  </a:cubicBezTo>
                  <a:cubicBezTo>
                    <a:pt x="113" y="6"/>
                    <a:pt x="115" y="9"/>
                    <a:pt x="116" y="11"/>
                  </a:cubicBezTo>
                  <a:cubicBezTo>
                    <a:pt x="112" y="11"/>
                    <a:pt x="101" y="12"/>
                    <a:pt x="83" y="14"/>
                  </a:cubicBez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59" name="Freeform 31"/>
            <p:cNvSpPr>
              <a:spLocks noEditPoints="1"/>
            </p:cNvSpPr>
            <p:nvPr/>
          </p:nvSpPr>
          <p:spPr bwMode="auto">
            <a:xfrm>
              <a:off x="9665851" y="4546970"/>
              <a:ext cx="35951" cy="34051"/>
            </a:xfrm>
            <a:custGeom>
              <a:avLst/>
              <a:gdLst>
                <a:gd name="T0" fmla="*/ 85 w 104"/>
                <a:gd name="T1" fmla="*/ 0 h 98"/>
                <a:gd name="T2" fmla="*/ 80 w 104"/>
                <a:gd name="T3" fmla="*/ 32 h 98"/>
                <a:gd name="T4" fmla="*/ 91 w 104"/>
                <a:gd name="T5" fmla="*/ 32 h 98"/>
                <a:gd name="T6" fmla="*/ 104 w 104"/>
                <a:gd name="T7" fmla="*/ 31 h 98"/>
                <a:gd name="T8" fmla="*/ 103 w 104"/>
                <a:gd name="T9" fmla="*/ 40 h 98"/>
                <a:gd name="T10" fmla="*/ 90 w 104"/>
                <a:gd name="T11" fmla="*/ 40 h 98"/>
                <a:gd name="T12" fmla="*/ 79 w 104"/>
                <a:gd name="T13" fmla="*/ 40 h 98"/>
                <a:gd name="T14" fmla="*/ 75 w 104"/>
                <a:gd name="T15" fmla="*/ 74 h 98"/>
                <a:gd name="T16" fmla="*/ 35 w 104"/>
                <a:gd name="T17" fmla="*/ 74 h 98"/>
                <a:gd name="T18" fmla="*/ 40 w 104"/>
                <a:gd name="T19" fmla="*/ 40 h 98"/>
                <a:gd name="T20" fmla="*/ 23 w 104"/>
                <a:gd name="T21" fmla="*/ 40 h 98"/>
                <a:gd name="T22" fmla="*/ 16 w 104"/>
                <a:gd name="T23" fmla="*/ 90 h 98"/>
                <a:gd name="T24" fmla="*/ 72 w 104"/>
                <a:gd name="T25" fmla="*/ 90 h 98"/>
                <a:gd name="T26" fmla="*/ 89 w 104"/>
                <a:gd name="T27" fmla="*/ 89 h 98"/>
                <a:gd name="T28" fmla="*/ 88 w 104"/>
                <a:gd name="T29" fmla="*/ 98 h 98"/>
                <a:gd name="T30" fmla="*/ 71 w 104"/>
                <a:gd name="T31" fmla="*/ 98 h 98"/>
                <a:gd name="T32" fmla="*/ 4 w 104"/>
                <a:gd name="T33" fmla="*/ 98 h 98"/>
                <a:gd name="T34" fmla="*/ 7 w 104"/>
                <a:gd name="T35" fmla="*/ 84 h 98"/>
                <a:gd name="T36" fmla="*/ 14 w 104"/>
                <a:gd name="T37" fmla="*/ 40 h 98"/>
                <a:gd name="T38" fmla="*/ 0 w 104"/>
                <a:gd name="T39" fmla="*/ 40 h 98"/>
                <a:gd name="T40" fmla="*/ 1 w 104"/>
                <a:gd name="T41" fmla="*/ 31 h 98"/>
                <a:gd name="T42" fmla="*/ 15 w 104"/>
                <a:gd name="T43" fmla="*/ 32 h 98"/>
                <a:gd name="T44" fmla="*/ 18 w 104"/>
                <a:gd name="T45" fmla="*/ 5 h 98"/>
                <a:gd name="T46" fmla="*/ 29 w 104"/>
                <a:gd name="T47" fmla="*/ 5 h 98"/>
                <a:gd name="T48" fmla="*/ 24 w 104"/>
                <a:gd name="T49" fmla="*/ 32 h 98"/>
                <a:gd name="T50" fmla="*/ 41 w 104"/>
                <a:gd name="T51" fmla="*/ 32 h 98"/>
                <a:gd name="T52" fmla="*/ 45 w 104"/>
                <a:gd name="T53" fmla="*/ 0 h 98"/>
                <a:gd name="T54" fmla="*/ 56 w 104"/>
                <a:gd name="T55" fmla="*/ 0 h 98"/>
                <a:gd name="T56" fmla="*/ 51 w 104"/>
                <a:gd name="T57" fmla="*/ 32 h 98"/>
                <a:gd name="T58" fmla="*/ 70 w 104"/>
                <a:gd name="T59" fmla="*/ 32 h 98"/>
                <a:gd name="T60" fmla="*/ 74 w 104"/>
                <a:gd name="T61" fmla="*/ 0 h 98"/>
                <a:gd name="T62" fmla="*/ 85 w 104"/>
                <a:gd name="T63" fmla="*/ 0 h 98"/>
                <a:gd name="T64" fmla="*/ 66 w 104"/>
                <a:gd name="T65" fmla="*/ 66 h 98"/>
                <a:gd name="T66" fmla="*/ 69 w 104"/>
                <a:gd name="T67" fmla="*/ 40 h 98"/>
                <a:gd name="T68" fmla="*/ 50 w 104"/>
                <a:gd name="T69" fmla="*/ 40 h 98"/>
                <a:gd name="T70" fmla="*/ 46 w 104"/>
                <a:gd name="T71" fmla="*/ 66 h 98"/>
                <a:gd name="T72" fmla="*/ 66 w 104"/>
                <a:gd name="T73" fmla="*/ 66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4" h="98">
                  <a:moveTo>
                    <a:pt x="85" y="0"/>
                  </a:moveTo>
                  <a:cubicBezTo>
                    <a:pt x="84" y="4"/>
                    <a:pt x="82" y="15"/>
                    <a:pt x="80" y="32"/>
                  </a:cubicBezTo>
                  <a:cubicBezTo>
                    <a:pt x="91" y="32"/>
                    <a:pt x="91" y="32"/>
                    <a:pt x="91" y="32"/>
                  </a:cubicBezTo>
                  <a:cubicBezTo>
                    <a:pt x="94" y="32"/>
                    <a:pt x="98" y="32"/>
                    <a:pt x="104" y="31"/>
                  </a:cubicBezTo>
                  <a:cubicBezTo>
                    <a:pt x="103" y="40"/>
                    <a:pt x="103" y="40"/>
                    <a:pt x="103" y="40"/>
                  </a:cubicBezTo>
                  <a:cubicBezTo>
                    <a:pt x="98" y="40"/>
                    <a:pt x="94" y="40"/>
                    <a:pt x="90" y="40"/>
                  </a:cubicBezTo>
                  <a:cubicBezTo>
                    <a:pt x="79" y="40"/>
                    <a:pt x="79" y="40"/>
                    <a:pt x="79" y="40"/>
                  </a:cubicBezTo>
                  <a:cubicBezTo>
                    <a:pt x="76" y="58"/>
                    <a:pt x="75" y="69"/>
                    <a:pt x="75" y="74"/>
                  </a:cubicBezTo>
                  <a:cubicBezTo>
                    <a:pt x="35" y="74"/>
                    <a:pt x="35" y="74"/>
                    <a:pt x="35" y="74"/>
                  </a:cubicBezTo>
                  <a:cubicBezTo>
                    <a:pt x="36" y="70"/>
                    <a:pt x="38" y="58"/>
                    <a:pt x="40" y="40"/>
                  </a:cubicBezTo>
                  <a:cubicBezTo>
                    <a:pt x="23" y="40"/>
                    <a:pt x="23" y="40"/>
                    <a:pt x="23" y="40"/>
                  </a:cubicBezTo>
                  <a:cubicBezTo>
                    <a:pt x="16" y="90"/>
                    <a:pt x="16" y="90"/>
                    <a:pt x="16" y="90"/>
                  </a:cubicBezTo>
                  <a:cubicBezTo>
                    <a:pt x="72" y="90"/>
                    <a:pt x="72" y="90"/>
                    <a:pt x="72" y="90"/>
                  </a:cubicBezTo>
                  <a:cubicBezTo>
                    <a:pt x="78" y="90"/>
                    <a:pt x="84" y="89"/>
                    <a:pt x="89" y="89"/>
                  </a:cubicBezTo>
                  <a:cubicBezTo>
                    <a:pt x="88" y="98"/>
                    <a:pt x="88" y="98"/>
                    <a:pt x="88" y="98"/>
                  </a:cubicBezTo>
                  <a:cubicBezTo>
                    <a:pt x="82" y="98"/>
                    <a:pt x="77" y="98"/>
                    <a:pt x="71" y="98"/>
                  </a:cubicBezTo>
                  <a:cubicBezTo>
                    <a:pt x="4" y="98"/>
                    <a:pt x="4" y="98"/>
                    <a:pt x="4" y="98"/>
                  </a:cubicBezTo>
                  <a:cubicBezTo>
                    <a:pt x="6" y="94"/>
                    <a:pt x="7" y="89"/>
                    <a:pt x="7" y="84"/>
                  </a:cubicBezTo>
                  <a:cubicBezTo>
                    <a:pt x="14" y="40"/>
                    <a:pt x="14" y="40"/>
                    <a:pt x="14" y="40"/>
                  </a:cubicBezTo>
                  <a:cubicBezTo>
                    <a:pt x="9" y="40"/>
                    <a:pt x="4" y="40"/>
                    <a:pt x="0" y="40"/>
                  </a:cubicBezTo>
                  <a:cubicBezTo>
                    <a:pt x="1" y="31"/>
                    <a:pt x="1" y="31"/>
                    <a:pt x="1" y="31"/>
                  </a:cubicBezTo>
                  <a:cubicBezTo>
                    <a:pt x="5" y="32"/>
                    <a:pt x="10" y="32"/>
                    <a:pt x="15" y="32"/>
                  </a:cubicBezTo>
                  <a:cubicBezTo>
                    <a:pt x="17" y="18"/>
                    <a:pt x="18" y="9"/>
                    <a:pt x="18" y="5"/>
                  </a:cubicBezTo>
                  <a:cubicBezTo>
                    <a:pt x="29" y="5"/>
                    <a:pt x="29" y="5"/>
                    <a:pt x="29" y="5"/>
                  </a:cubicBezTo>
                  <a:cubicBezTo>
                    <a:pt x="28" y="8"/>
                    <a:pt x="26" y="17"/>
                    <a:pt x="24" y="32"/>
                  </a:cubicBezTo>
                  <a:cubicBezTo>
                    <a:pt x="41" y="32"/>
                    <a:pt x="41" y="32"/>
                    <a:pt x="41" y="32"/>
                  </a:cubicBezTo>
                  <a:cubicBezTo>
                    <a:pt x="44" y="15"/>
                    <a:pt x="45" y="4"/>
                    <a:pt x="45" y="0"/>
                  </a:cubicBezTo>
                  <a:cubicBezTo>
                    <a:pt x="56" y="0"/>
                    <a:pt x="56" y="0"/>
                    <a:pt x="56" y="0"/>
                  </a:cubicBezTo>
                  <a:cubicBezTo>
                    <a:pt x="55" y="4"/>
                    <a:pt x="53" y="14"/>
                    <a:pt x="51" y="32"/>
                  </a:cubicBezTo>
                  <a:cubicBezTo>
                    <a:pt x="70" y="32"/>
                    <a:pt x="70" y="32"/>
                    <a:pt x="70" y="32"/>
                  </a:cubicBezTo>
                  <a:cubicBezTo>
                    <a:pt x="73" y="15"/>
                    <a:pt x="74" y="5"/>
                    <a:pt x="74" y="0"/>
                  </a:cubicBezTo>
                  <a:lnTo>
                    <a:pt x="85" y="0"/>
                  </a:lnTo>
                  <a:close/>
                  <a:moveTo>
                    <a:pt x="66" y="66"/>
                  </a:moveTo>
                  <a:cubicBezTo>
                    <a:pt x="69" y="40"/>
                    <a:pt x="69" y="40"/>
                    <a:pt x="69" y="40"/>
                  </a:cubicBezTo>
                  <a:cubicBezTo>
                    <a:pt x="50" y="40"/>
                    <a:pt x="50" y="40"/>
                    <a:pt x="50" y="40"/>
                  </a:cubicBezTo>
                  <a:cubicBezTo>
                    <a:pt x="46" y="66"/>
                    <a:pt x="46" y="66"/>
                    <a:pt x="46" y="66"/>
                  </a:cubicBezTo>
                  <a:lnTo>
                    <a:pt x="66" y="66"/>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60" name="Freeform 32"/>
            <p:cNvSpPr>
              <a:spLocks noEditPoints="1"/>
            </p:cNvSpPr>
            <p:nvPr/>
          </p:nvSpPr>
          <p:spPr bwMode="auto">
            <a:xfrm>
              <a:off x="9759236" y="4546386"/>
              <a:ext cx="35951" cy="35659"/>
            </a:xfrm>
            <a:custGeom>
              <a:avLst/>
              <a:gdLst>
                <a:gd name="T0" fmla="*/ 79 w 104"/>
                <a:gd name="T1" fmla="*/ 58 h 103"/>
                <a:gd name="T2" fmla="*/ 104 w 104"/>
                <a:gd name="T3" fmla="*/ 65 h 103"/>
                <a:gd name="T4" fmla="*/ 97 w 104"/>
                <a:gd name="T5" fmla="*/ 74 h 103"/>
                <a:gd name="T6" fmla="*/ 76 w 104"/>
                <a:gd name="T7" fmla="*/ 66 h 103"/>
                <a:gd name="T8" fmla="*/ 75 w 104"/>
                <a:gd name="T9" fmla="*/ 74 h 103"/>
                <a:gd name="T10" fmla="*/ 73 w 104"/>
                <a:gd name="T11" fmla="*/ 87 h 103"/>
                <a:gd name="T12" fmla="*/ 71 w 104"/>
                <a:gd name="T13" fmla="*/ 101 h 103"/>
                <a:gd name="T14" fmla="*/ 61 w 104"/>
                <a:gd name="T15" fmla="*/ 101 h 103"/>
                <a:gd name="T16" fmla="*/ 64 w 104"/>
                <a:gd name="T17" fmla="*/ 87 h 103"/>
                <a:gd name="T18" fmla="*/ 65 w 104"/>
                <a:gd name="T19" fmla="*/ 75 h 103"/>
                <a:gd name="T20" fmla="*/ 66 w 104"/>
                <a:gd name="T21" fmla="*/ 64 h 103"/>
                <a:gd name="T22" fmla="*/ 72 w 104"/>
                <a:gd name="T23" fmla="*/ 64 h 103"/>
                <a:gd name="T24" fmla="*/ 52 w 104"/>
                <a:gd name="T25" fmla="*/ 51 h 103"/>
                <a:gd name="T26" fmla="*/ 32 w 104"/>
                <a:gd name="T27" fmla="*/ 62 h 103"/>
                <a:gd name="T28" fmla="*/ 5 w 104"/>
                <a:gd name="T29" fmla="*/ 72 h 103"/>
                <a:gd name="T30" fmla="*/ 0 w 104"/>
                <a:gd name="T31" fmla="*/ 65 h 103"/>
                <a:gd name="T32" fmla="*/ 19 w 104"/>
                <a:gd name="T33" fmla="*/ 59 h 103"/>
                <a:gd name="T34" fmla="*/ 39 w 104"/>
                <a:gd name="T35" fmla="*/ 50 h 103"/>
                <a:gd name="T36" fmla="*/ 52 w 104"/>
                <a:gd name="T37" fmla="*/ 40 h 103"/>
                <a:gd name="T38" fmla="*/ 60 w 104"/>
                <a:gd name="T39" fmla="*/ 45 h 103"/>
                <a:gd name="T40" fmla="*/ 58 w 104"/>
                <a:gd name="T41" fmla="*/ 46 h 103"/>
                <a:gd name="T42" fmla="*/ 79 w 104"/>
                <a:gd name="T43" fmla="*/ 58 h 103"/>
                <a:gd name="T44" fmla="*/ 35 w 104"/>
                <a:gd name="T45" fmla="*/ 72 h 103"/>
                <a:gd name="T46" fmla="*/ 33 w 104"/>
                <a:gd name="T47" fmla="*/ 81 h 103"/>
                <a:gd name="T48" fmla="*/ 27 w 104"/>
                <a:gd name="T49" fmla="*/ 91 h 103"/>
                <a:gd name="T50" fmla="*/ 13 w 104"/>
                <a:gd name="T51" fmla="*/ 103 h 103"/>
                <a:gd name="T52" fmla="*/ 7 w 104"/>
                <a:gd name="T53" fmla="*/ 96 h 103"/>
                <a:gd name="T54" fmla="*/ 19 w 104"/>
                <a:gd name="T55" fmla="*/ 88 h 103"/>
                <a:gd name="T56" fmla="*/ 25 w 104"/>
                <a:gd name="T57" fmla="*/ 79 h 103"/>
                <a:gd name="T58" fmla="*/ 27 w 104"/>
                <a:gd name="T59" fmla="*/ 72 h 103"/>
                <a:gd name="T60" fmla="*/ 29 w 104"/>
                <a:gd name="T61" fmla="*/ 64 h 103"/>
                <a:gd name="T62" fmla="*/ 37 w 104"/>
                <a:gd name="T63" fmla="*/ 66 h 103"/>
                <a:gd name="T64" fmla="*/ 35 w 104"/>
                <a:gd name="T65" fmla="*/ 72 h 103"/>
                <a:gd name="T66" fmla="*/ 97 w 104"/>
                <a:gd name="T67" fmla="*/ 15 h 103"/>
                <a:gd name="T68" fmla="*/ 96 w 104"/>
                <a:gd name="T69" fmla="*/ 25 h 103"/>
                <a:gd name="T70" fmla="*/ 95 w 104"/>
                <a:gd name="T71" fmla="*/ 39 h 103"/>
                <a:gd name="T72" fmla="*/ 16 w 104"/>
                <a:gd name="T73" fmla="*/ 39 h 103"/>
                <a:gd name="T74" fmla="*/ 18 w 104"/>
                <a:gd name="T75" fmla="*/ 24 h 103"/>
                <a:gd name="T76" fmla="*/ 20 w 104"/>
                <a:gd name="T77" fmla="*/ 15 h 103"/>
                <a:gd name="T78" fmla="*/ 21 w 104"/>
                <a:gd name="T79" fmla="*/ 0 h 103"/>
                <a:gd name="T80" fmla="*/ 100 w 104"/>
                <a:gd name="T81" fmla="*/ 0 h 103"/>
                <a:gd name="T82" fmla="*/ 97 w 104"/>
                <a:gd name="T83" fmla="*/ 15 h 103"/>
                <a:gd name="T84" fmla="*/ 54 w 104"/>
                <a:gd name="T85" fmla="*/ 16 h 103"/>
                <a:gd name="T86" fmla="*/ 55 w 104"/>
                <a:gd name="T87" fmla="*/ 6 h 103"/>
                <a:gd name="T88" fmla="*/ 30 w 104"/>
                <a:gd name="T89" fmla="*/ 6 h 103"/>
                <a:gd name="T90" fmla="*/ 28 w 104"/>
                <a:gd name="T91" fmla="*/ 16 h 103"/>
                <a:gd name="T92" fmla="*/ 54 w 104"/>
                <a:gd name="T93" fmla="*/ 16 h 103"/>
                <a:gd name="T94" fmla="*/ 51 w 104"/>
                <a:gd name="T95" fmla="*/ 33 h 103"/>
                <a:gd name="T96" fmla="*/ 53 w 104"/>
                <a:gd name="T97" fmla="*/ 22 h 103"/>
                <a:gd name="T98" fmla="*/ 27 w 104"/>
                <a:gd name="T99" fmla="*/ 22 h 103"/>
                <a:gd name="T100" fmla="*/ 26 w 104"/>
                <a:gd name="T101" fmla="*/ 33 h 103"/>
                <a:gd name="T102" fmla="*/ 51 w 104"/>
                <a:gd name="T103" fmla="*/ 33 h 103"/>
                <a:gd name="T104" fmla="*/ 88 w 104"/>
                <a:gd name="T105" fmla="*/ 16 h 103"/>
                <a:gd name="T106" fmla="*/ 90 w 104"/>
                <a:gd name="T107" fmla="*/ 6 h 103"/>
                <a:gd name="T108" fmla="*/ 64 w 104"/>
                <a:gd name="T109" fmla="*/ 6 h 103"/>
                <a:gd name="T110" fmla="*/ 62 w 104"/>
                <a:gd name="T111" fmla="*/ 16 h 103"/>
                <a:gd name="T112" fmla="*/ 88 w 104"/>
                <a:gd name="T113" fmla="*/ 16 h 103"/>
                <a:gd name="T114" fmla="*/ 86 w 104"/>
                <a:gd name="T115" fmla="*/ 33 h 103"/>
                <a:gd name="T116" fmla="*/ 87 w 104"/>
                <a:gd name="T117" fmla="*/ 22 h 103"/>
                <a:gd name="T118" fmla="*/ 61 w 104"/>
                <a:gd name="T119" fmla="*/ 22 h 103"/>
                <a:gd name="T120" fmla="*/ 60 w 104"/>
                <a:gd name="T121" fmla="*/ 33 h 103"/>
                <a:gd name="T122" fmla="*/ 86 w 104"/>
                <a:gd name="T123" fmla="*/ 3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4" h="103">
                  <a:moveTo>
                    <a:pt x="79" y="58"/>
                  </a:moveTo>
                  <a:cubicBezTo>
                    <a:pt x="89" y="62"/>
                    <a:pt x="97" y="64"/>
                    <a:pt x="104" y="65"/>
                  </a:cubicBezTo>
                  <a:cubicBezTo>
                    <a:pt x="101" y="67"/>
                    <a:pt x="99" y="70"/>
                    <a:pt x="97" y="74"/>
                  </a:cubicBezTo>
                  <a:cubicBezTo>
                    <a:pt x="90" y="72"/>
                    <a:pt x="83" y="69"/>
                    <a:pt x="76" y="66"/>
                  </a:cubicBezTo>
                  <a:cubicBezTo>
                    <a:pt x="75" y="68"/>
                    <a:pt x="75" y="71"/>
                    <a:pt x="75" y="74"/>
                  </a:cubicBezTo>
                  <a:cubicBezTo>
                    <a:pt x="73" y="87"/>
                    <a:pt x="73" y="87"/>
                    <a:pt x="73" y="87"/>
                  </a:cubicBezTo>
                  <a:cubicBezTo>
                    <a:pt x="72" y="92"/>
                    <a:pt x="71" y="96"/>
                    <a:pt x="71" y="101"/>
                  </a:cubicBezTo>
                  <a:cubicBezTo>
                    <a:pt x="61" y="101"/>
                    <a:pt x="61" y="101"/>
                    <a:pt x="61" y="101"/>
                  </a:cubicBezTo>
                  <a:cubicBezTo>
                    <a:pt x="62" y="97"/>
                    <a:pt x="63" y="92"/>
                    <a:pt x="64" y="87"/>
                  </a:cubicBezTo>
                  <a:cubicBezTo>
                    <a:pt x="65" y="75"/>
                    <a:pt x="65" y="75"/>
                    <a:pt x="65" y="75"/>
                  </a:cubicBezTo>
                  <a:cubicBezTo>
                    <a:pt x="66" y="72"/>
                    <a:pt x="66" y="68"/>
                    <a:pt x="66" y="64"/>
                  </a:cubicBezTo>
                  <a:cubicBezTo>
                    <a:pt x="72" y="64"/>
                    <a:pt x="72" y="64"/>
                    <a:pt x="72" y="64"/>
                  </a:cubicBezTo>
                  <a:cubicBezTo>
                    <a:pt x="66" y="62"/>
                    <a:pt x="59" y="57"/>
                    <a:pt x="52" y="51"/>
                  </a:cubicBezTo>
                  <a:cubicBezTo>
                    <a:pt x="47" y="54"/>
                    <a:pt x="40" y="58"/>
                    <a:pt x="32" y="62"/>
                  </a:cubicBezTo>
                  <a:cubicBezTo>
                    <a:pt x="24" y="66"/>
                    <a:pt x="15" y="69"/>
                    <a:pt x="5" y="72"/>
                  </a:cubicBezTo>
                  <a:cubicBezTo>
                    <a:pt x="4" y="70"/>
                    <a:pt x="2" y="67"/>
                    <a:pt x="0" y="65"/>
                  </a:cubicBezTo>
                  <a:cubicBezTo>
                    <a:pt x="5" y="64"/>
                    <a:pt x="11" y="62"/>
                    <a:pt x="19" y="59"/>
                  </a:cubicBezTo>
                  <a:cubicBezTo>
                    <a:pt x="26" y="57"/>
                    <a:pt x="33" y="54"/>
                    <a:pt x="39" y="50"/>
                  </a:cubicBezTo>
                  <a:cubicBezTo>
                    <a:pt x="45" y="46"/>
                    <a:pt x="49" y="43"/>
                    <a:pt x="52" y="40"/>
                  </a:cubicBezTo>
                  <a:cubicBezTo>
                    <a:pt x="54" y="42"/>
                    <a:pt x="57" y="43"/>
                    <a:pt x="60" y="45"/>
                  </a:cubicBezTo>
                  <a:cubicBezTo>
                    <a:pt x="58" y="46"/>
                    <a:pt x="58" y="46"/>
                    <a:pt x="58" y="46"/>
                  </a:cubicBezTo>
                  <a:cubicBezTo>
                    <a:pt x="63" y="51"/>
                    <a:pt x="70" y="55"/>
                    <a:pt x="79" y="58"/>
                  </a:cubicBezTo>
                  <a:close/>
                  <a:moveTo>
                    <a:pt x="35" y="72"/>
                  </a:moveTo>
                  <a:cubicBezTo>
                    <a:pt x="35" y="75"/>
                    <a:pt x="34" y="77"/>
                    <a:pt x="33" y="81"/>
                  </a:cubicBezTo>
                  <a:cubicBezTo>
                    <a:pt x="32" y="84"/>
                    <a:pt x="30" y="87"/>
                    <a:pt x="27" y="91"/>
                  </a:cubicBezTo>
                  <a:cubicBezTo>
                    <a:pt x="24" y="94"/>
                    <a:pt x="19" y="98"/>
                    <a:pt x="13" y="103"/>
                  </a:cubicBezTo>
                  <a:cubicBezTo>
                    <a:pt x="11" y="100"/>
                    <a:pt x="9" y="98"/>
                    <a:pt x="7" y="96"/>
                  </a:cubicBezTo>
                  <a:cubicBezTo>
                    <a:pt x="12" y="93"/>
                    <a:pt x="16" y="90"/>
                    <a:pt x="19" y="88"/>
                  </a:cubicBezTo>
                  <a:cubicBezTo>
                    <a:pt x="22" y="85"/>
                    <a:pt x="24" y="82"/>
                    <a:pt x="25" y="79"/>
                  </a:cubicBezTo>
                  <a:cubicBezTo>
                    <a:pt x="26" y="77"/>
                    <a:pt x="27" y="74"/>
                    <a:pt x="27" y="72"/>
                  </a:cubicBezTo>
                  <a:cubicBezTo>
                    <a:pt x="28" y="71"/>
                    <a:pt x="28" y="68"/>
                    <a:pt x="29" y="64"/>
                  </a:cubicBezTo>
                  <a:cubicBezTo>
                    <a:pt x="32" y="65"/>
                    <a:pt x="35" y="65"/>
                    <a:pt x="37" y="66"/>
                  </a:cubicBezTo>
                  <a:cubicBezTo>
                    <a:pt x="36" y="68"/>
                    <a:pt x="36" y="70"/>
                    <a:pt x="35" y="72"/>
                  </a:cubicBezTo>
                  <a:close/>
                  <a:moveTo>
                    <a:pt x="97" y="15"/>
                  </a:moveTo>
                  <a:cubicBezTo>
                    <a:pt x="96" y="25"/>
                    <a:pt x="96" y="25"/>
                    <a:pt x="96" y="25"/>
                  </a:cubicBezTo>
                  <a:cubicBezTo>
                    <a:pt x="96" y="29"/>
                    <a:pt x="95" y="33"/>
                    <a:pt x="95" y="39"/>
                  </a:cubicBezTo>
                  <a:cubicBezTo>
                    <a:pt x="16" y="39"/>
                    <a:pt x="16" y="39"/>
                    <a:pt x="16" y="39"/>
                  </a:cubicBezTo>
                  <a:cubicBezTo>
                    <a:pt x="17" y="33"/>
                    <a:pt x="18" y="28"/>
                    <a:pt x="18" y="24"/>
                  </a:cubicBezTo>
                  <a:cubicBezTo>
                    <a:pt x="20" y="15"/>
                    <a:pt x="20" y="15"/>
                    <a:pt x="20" y="15"/>
                  </a:cubicBezTo>
                  <a:cubicBezTo>
                    <a:pt x="20" y="9"/>
                    <a:pt x="21" y="4"/>
                    <a:pt x="21" y="0"/>
                  </a:cubicBezTo>
                  <a:cubicBezTo>
                    <a:pt x="100" y="0"/>
                    <a:pt x="100" y="0"/>
                    <a:pt x="100" y="0"/>
                  </a:cubicBezTo>
                  <a:cubicBezTo>
                    <a:pt x="99" y="3"/>
                    <a:pt x="98" y="8"/>
                    <a:pt x="97" y="15"/>
                  </a:cubicBezTo>
                  <a:close/>
                  <a:moveTo>
                    <a:pt x="54" y="16"/>
                  </a:moveTo>
                  <a:cubicBezTo>
                    <a:pt x="55" y="6"/>
                    <a:pt x="55" y="6"/>
                    <a:pt x="55" y="6"/>
                  </a:cubicBezTo>
                  <a:cubicBezTo>
                    <a:pt x="30" y="6"/>
                    <a:pt x="30" y="6"/>
                    <a:pt x="30" y="6"/>
                  </a:cubicBezTo>
                  <a:cubicBezTo>
                    <a:pt x="28" y="16"/>
                    <a:pt x="28" y="16"/>
                    <a:pt x="28" y="16"/>
                  </a:cubicBezTo>
                  <a:lnTo>
                    <a:pt x="54" y="16"/>
                  </a:lnTo>
                  <a:close/>
                  <a:moveTo>
                    <a:pt x="51" y="33"/>
                  </a:moveTo>
                  <a:cubicBezTo>
                    <a:pt x="53" y="22"/>
                    <a:pt x="53" y="22"/>
                    <a:pt x="53" y="22"/>
                  </a:cubicBezTo>
                  <a:cubicBezTo>
                    <a:pt x="27" y="22"/>
                    <a:pt x="27" y="22"/>
                    <a:pt x="27" y="22"/>
                  </a:cubicBezTo>
                  <a:cubicBezTo>
                    <a:pt x="26" y="33"/>
                    <a:pt x="26" y="33"/>
                    <a:pt x="26" y="33"/>
                  </a:cubicBezTo>
                  <a:lnTo>
                    <a:pt x="51" y="33"/>
                  </a:lnTo>
                  <a:close/>
                  <a:moveTo>
                    <a:pt x="88" y="16"/>
                  </a:moveTo>
                  <a:cubicBezTo>
                    <a:pt x="90" y="6"/>
                    <a:pt x="90" y="6"/>
                    <a:pt x="90" y="6"/>
                  </a:cubicBezTo>
                  <a:cubicBezTo>
                    <a:pt x="64" y="6"/>
                    <a:pt x="64" y="6"/>
                    <a:pt x="64" y="6"/>
                  </a:cubicBezTo>
                  <a:cubicBezTo>
                    <a:pt x="62" y="16"/>
                    <a:pt x="62" y="16"/>
                    <a:pt x="62" y="16"/>
                  </a:cubicBezTo>
                  <a:lnTo>
                    <a:pt x="88" y="16"/>
                  </a:lnTo>
                  <a:close/>
                  <a:moveTo>
                    <a:pt x="86" y="33"/>
                  </a:moveTo>
                  <a:cubicBezTo>
                    <a:pt x="87" y="22"/>
                    <a:pt x="87" y="22"/>
                    <a:pt x="87" y="22"/>
                  </a:cubicBezTo>
                  <a:cubicBezTo>
                    <a:pt x="61" y="22"/>
                    <a:pt x="61" y="22"/>
                    <a:pt x="61" y="22"/>
                  </a:cubicBezTo>
                  <a:cubicBezTo>
                    <a:pt x="60" y="33"/>
                    <a:pt x="60" y="33"/>
                    <a:pt x="60" y="33"/>
                  </a:cubicBezTo>
                  <a:lnTo>
                    <a:pt x="86" y="33"/>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61" name="Line 33"/>
            <p:cNvSpPr>
              <a:spLocks noChangeShapeType="1"/>
            </p:cNvSpPr>
            <p:nvPr/>
          </p:nvSpPr>
          <p:spPr bwMode="auto">
            <a:xfrm flipH="1">
              <a:off x="9255481" y="4548432"/>
              <a:ext cx="4530" cy="31129"/>
            </a:xfrm>
            <a:prstGeom prst="line">
              <a:avLst/>
            </a:prstGeom>
            <a:noFill/>
            <a:ln w="14288" cap="flat">
              <a:solidFill>
                <a:schemeClr val="tx1"/>
              </a:solidFill>
              <a:prstDash val="solid"/>
              <a:miter lim="800000"/>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solidFill>
                  <a:schemeClr val="bg1"/>
                </a:solidFill>
              </a:endParaRPr>
            </a:p>
          </p:txBody>
        </p:sp>
        <p:sp>
          <p:nvSpPr>
            <p:cNvPr id="62" name="Line 34"/>
            <p:cNvSpPr>
              <a:spLocks noChangeShapeType="1"/>
            </p:cNvSpPr>
            <p:nvPr/>
          </p:nvSpPr>
          <p:spPr bwMode="auto">
            <a:xfrm flipH="1">
              <a:off x="9348136" y="4548432"/>
              <a:ext cx="4530" cy="31129"/>
            </a:xfrm>
            <a:prstGeom prst="line">
              <a:avLst/>
            </a:prstGeom>
            <a:noFill/>
            <a:ln w="14288" cap="flat">
              <a:solidFill>
                <a:schemeClr val="tx1"/>
              </a:solidFill>
              <a:prstDash val="solid"/>
              <a:miter lim="800000"/>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solidFill>
                  <a:schemeClr val="bg1"/>
                </a:solidFill>
              </a:endParaRPr>
            </a:p>
          </p:txBody>
        </p:sp>
        <p:sp>
          <p:nvSpPr>
            <p:cNvPr id="63" name="Line 35"/>
            <p:cNvSpPr>
              <a:spLocks noChangeShapeType="1"/>
            </p:cNvSpPr>
            <p:nvPr/>
          </p:nvSpPr>
          <p:spPr bwMode="auto">
            <a:xfrm flipH="1">
              <a:off x="9443129" y="4548432"/>
              <a:ext cx="4530" cy="31129"/>
            </a:xfrm>
            <a:prstGeom prst="line">
              <a:avLst/>
            </a:prstGeom>
            <a:noFill/>
            <a:ln w="14288" cap="flat">
              <a:solidFill>
                <a:schemeClr val="tx1"/>
              </a:solidFill>
              <a:prstDash val="solid"/>
              <a:miter lim="800000"/>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solidFill>
                  <a:schemeClr val="bg1"/>
                </a:solidFill>
              </a:endParaRPr>
            </a:p>
          </p:txBody>
        </p:sp>
        <p:sp>
          <p:nvSpPr>
            <p:cNvPr id="64" name="Line 36"/>
            <p:cNvSpPr>
              <a:spLocks noChangeShapeType="1"/>
            </p:cNvSpPr>
            <p:nvPr/>
          </p:nvSpPr>
          <p:spPr bwMode="auto">
            <a:xfrm flipH="1">
              <a:off x="9538268" y="4548432"/>
              <a:ext cx="4092" cy="31129"/>
            </a:xfrm>
            <a:prstGeom prst="line">
              <a:avLst/>
            </a:prstGeom>
            <a:noFill/>
            <a:ln w="14288" cap="flat">
              <a:solidFill>
                <a:schemeClr val="tx1"/>
              </a:solidFill>
              <a:prstDash val="solid"/>
              <a:miter lim="800000"/>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solidFill>
                  <a:schemeClr val="bg1"/>
                </a:solidFill>
              </a:endParaRPr>
            </a:p>
          </p:txBody>
        </p:sp>
        <p:sp>
          <p:nvSpPr>
            <p:cNvPr id="65" name="Line 37"/>
            <p:cNvSpPr>
              <a:spLocks noChangeShapeType="1"/>
            </p:cNvSpPr>
            <p:nvPr/>
          </p:nvSpPr>
          <p:spPr bwMode="auto">
            <a:xfrm flipH="1">
              <a:off x="9633700" y="4548432"/>
              <a:ext cx="4092" cy="31129"/>
            </a:xfrm>
            <a:prstGeom prst="line">
              <a:avLst/>
            </a:prstGeom>
            <a:noFill/>
            <a:ln w="14288" cap="flat">
              <a:solidFill>
                <a:schemeClr val="tx1"/>
              </a:solidFill>
              <a:prstDash val="solid"/>
              <a:miter lim="800000"/>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solidFill>
                  <a:schemeClr val="bg1"/>
                </a:solidFill>
              </a:endParaRPr>
            </a:p>
          </p:txBody>
        </p:sp>
        <p:sp>
          <p:nvSpPr>
            <p:cNvPr id="66" name="Line 38"/>
            <p:cNvSpPr>
              <a:spLocks noChangeShapeType="1"/>
            </p:cNvSpPr>
            <p:nvPr/>
          </p:nvSpPr>
          <p:spPr bwMode="auto">
            <a:xfrm flipH="1">
              <a:off x="9728108" y="4548432"/>
              <a:ext cx="4384" cy="31129"/>
            </a:xfrm>
            <a:prstGeom prst="line">
              <a:avLst/>
            </a:prstGeom>
            <a:noFill/>
            <a:ln w="14288" cap="flat">
              <a:solidFill>
                <a:schemeClr val="bg1"/>
              </a:solidFill>
              <a:prstDash val="solid"/>
              <a:miter lim="800000"/>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solidFill>
                  <a:schemeClr val="bg1"/>
                </a:solidFill>
              </a:endParaRPr>
            </a:p>
          </p:txBody>
        </p:sp>
      </p:grpSp>
      <p:pic>
        <p:nvPicPr>
          <p:cNvPr id="69" name="Picture 3" descr="C:\Documents and Settings\tdz\桌面\未标题-2.png" hidden="1"/>
          <p:cNvPicPr>
            <a:picLocks noChangeAspect="1" noChangeArrowheads="1"/>
          </p:cNvPicPr>
          <p:nvPr userDrawn="1"/>
        </p:nvPicPr>
        <p:blipFill>
          <a:blip r:embed="rId3" cstate="screen"/>
          <a:srcRect/>
          <a:stretch>
            <a:fillRect/>
          </a:stretch>
        </p:blipFill>
        <p:spPr bwMode="auto">
          <a:xfrm>
            <a:off x="7480114" y="6542476"/>
            <a:ext cx="253705" cy="216000"/>
          </a:xfrm>
          <a:prstGeom prst="rect">
            <a:avLst/>
          </a:prstGeom>
          <a:noFill/>
          <a:extLst>
            <a:ext uri="{909E8E84-426E-40DD-AFC4-6F175D3DCCD1}">
              <a14:hiddenFill xmlns:a14="http://schemas.microsoft.com/office/drawing/2010/main">
                <a:solidFill>
                  <a:srgbClr val="FFFFFF"/>
                </a:solidFill>
              </a14:hiddenFill>
            </a:ext>
          </a:extLst>
        </p:spPr>
      </p:pic>
      <p:sp>
        <p:nvSpPr>
          <p:cNvPr id="8" name="日期占位符 7"/>
          <p:cNvSpPr>
            <a:spLocks noGrp="1"/>
          </p:cNvSpPr>
          <p:nvPr>
            <p:ph type="dt" sz="half" idx="11"/>
          </p:nvPr>
        </p:nvSpPr>
        <p:spPr>
          <a:xfrm>
            <a:off x="838200" y="6356350"/>
            <a:ext cx="2743200" cy="365125"/>
          </a:xfrm>
          <a:prstGeom prst="rect">
            <a:avLst/>
          </a:prstGeom>
        </p:spPr>
        <p:txBody>
          <a:bodyPr/>
          <a:lstStyle/>
          <a:p>
            <a:fld id="{618F58CE-AA9F-44F2-B75A-34227CEABCB3}" type="datetimeFigureOut">
              <a:rPr lang="zh-CN" altLang="en-US" smtClean="0"/>
              <a:t>2023/7/23</a:t>
            </a:fld>
            <a:endParaRPr lang="zh-CN" altLang="en-US"/>
          </a:p>
        </p:txBody>
      </p:sp>
      <p:sp>
        <p:nvSpPr>
          <p:cNvPr id="9" name="页脚占位符 8"/>
          <p:cNvSpPr>
            <a:spLocks noGrp="1"/>
          </p:cNvSpPr>
          <p:nvPr>
            <p:ph type="ftr" sz="quarter" idx="12"/>
          </p:nvPr>
        </p:nvSpPr>
        <p:spPr>
          <a:xfrm>
            <a:off x="4038600" y="6356350"/>
            <a:ext cx="4114800" cy="365125"/>
          </a:xfrm>
          <a:prstGeom prst="rect">
            <a:avLst/>
          </a:prstGeom>
        </p:spPr>
        <p:txBody>
          <a:bodyPr/>
          <a:lstStyle/>
          <a:p>
            <a:endParaRPr lang="zh-CN" altLang="en-US" dirty="0"/>
          </a:p>
        </p:txBody>
      </p:sp>
      <p:sp>
        <p:nvSpPr>
          <p:cNvPr id="74" name="任意多边形 73" hidden="1"/>
          <p:cNvSpPr/>
          <p:nvPr userDrawn="1"/>
        </p:nvSpPr>
        <p:spPr>
          <a:xfrm rot="894806">
            <a:off x="779120" y="139286"/>
            <a:ext cx="541052" cy="828000"/>
          </a:xfrm>
          <a:custGeom>
            <a:avLst/>
            <a:gdLst>
              <a:gd name="connsiteX0" fmla="*/ 1651515 w 2990085"/>
              <a:gd name="connsiteY0" fmla="*/ 74436 h 4575877"/>
              <a:gd name="connsiteX1" fmla="*/ 2523002 w 2990085"/>
              <a:gd name="connsiteY1" fmla="*/ 57726 h 4575877"/>
              <a:gd name="connsiteX2" fmla="*/ 2960293 w 2990085"/>
              <a:gd name="connsiteY2" fmla="*/ 524262 h 4575877"/>
              <a:gd name="connsiteX3" fmla="*/ 2750515 w 2990085"/>
              <a:gd name="connsiteY3" fmla="*/ 1375655 h 4575877"/>
              <a:gd name="connsiteX4" fmla="*/ 1825757 w 2990085"/>
              <a:gd name="connsiteY4" fmla="*/ 1957962 h 4575877"/>
              <a:gd name="connsiteX5" fmla="*/ 1624453 w 2990085"/>
              <a:gd name="connsiteY5" fmla="*/ 2000087 h 4575877"/>
              <a:gd name="connsiteX6" fmla="*/ 1637767 w 2990085"/>
              <a:gd name="connsiteY6" fmla="*/ 2869607 h 4575877"/>
              <a:gd name="connsiteX7" fmla="*/ 1636496 w 2990085"/>
              <a:gd name="connsiteY7" fmla="*/ 2945690 h 4575877"/>
              <a:gd name="connsiteX8" fmla="*/ 1633673 w 2990085"/>
              <a:gd name="connsiteY8" fmla="*/ 2946442 h 4575877"/>
              <a:gd name="connsiteX9" fmla="*/ 1633673 w 2990085"/>
              <a:gd name="connsiteY9" fmla="*/ 3401224 h 4575877"/>
              <a:gd name="connsiteX10" fmla="*/ 1630823 w 2990085"/>
              <a:gd name="connsiteY10" fmla="*/ 3401224 h 4575877"/>
              <a:gd name="connsiteX11" fmla="*/ 1635750 w 2990085"/>
              <a:gd name="connsiteY11" fmla="*/ 3723073 h 4575877"/>
              <a:gd name="connsiteX12" fmla="*/ 1626318 w 2990085"/>
              <a:gd name="connsiteY12" fmla="*/ 4162116 h 4575877"/>
              <a:gd name="connsiteX13" fmla="*/ 1998521 w 2990085"/>
              <a:gd name="connsiteY13" fmla="*/ 4114682 h 4575877"/>
              <a:gd name="connsiteX14" fmla="*/ 2387572 w 2990085"/>
              <a:gd name="connsiteY14" fmla="*/ 3936393 h 4575877"/>
              <a:gd name="connsiteX15" fmla="*/ 2393959 w 2990085"/>
              <a:gd name="connsiteY15" fmla="*/ 4089779 h 4575877"/>
              <a:gd name="connsiteX16" fmla="*/ 2032803 w 2990085"/>
              <a:gd name="connsiteY16" fmla="*/ 4243403 h 4575877"/>
              <a:gd name="connsiteX17" fmla="*/ 1655587 w 2990085"/>
              <a:gd name="connsiteY17" fmla="*/ 4315149 h 4575877"/>
              <a:gd name="connsiteX18" fmla="*/ 1273004 w 2990085"/>
              <a:gd name="connsiteY18" fmla="*/ 4388324 h 4575877"/>
              <a:gd name="connsiteX19" fmla="*/ 806011 w 2990085"/>
              <a:gd name="connsiteY19" fmla="*/ 4575877 h 4575877"/>
              <a:gd name="connsiteX20" fmla="*/ 801054 w 2990085"/>
              <a:gd name="connsiteY20" fmla="*/ 4427857 h 4575877"/>
              <a:gd name="connsiteX21" fmla="*/ 1160457 w 2990085"/>
              <a:gd name="connsiteY21" fmla="*/ 4159821 h 4575877"/>
              <a:gd name="connsiteX22" fmla="*/ 1241769 w 2990085"/>
              <a:gd name="connsiteY22" fmla="*/ 3667174 h 4575877"/>
              <a:gd name="connsiteX23" fmla="*/ 1237922 w 2990085"/>
              <a:gd name="connsiteY23" fmla="*/ 3428438 h 4575877"/>
              <a:gd name="connsiteX24" fmla="*/ 1240031 w 2990085"/>
              <a:gd name="connsiteY24" fmla="*/ 3428438 h 4575877"/>
              <a:gd name="connsiteX25" fmla="*/ 1240031 w 2990085"/>
              <a:gd name="connsiteY25" fmla="*/ 3401224 h 4575877"/>
              <a:gd name="connsiteX26" fmla="*/ 1239219 w 2990085"/>
              <a:gd name="connsiteY26" fmla="*/ 3401224 h 4575877"/>
              <a:gd name="connsiteX27" fmla="*/ 1239219 w 2990085"/>
              <a:gd name="connsiteY27" fmla="*/ 2606619 h 4575877"/>
              <a:gd name="connsiteX28" fmla="*/ 1240448 w 2990085"/>
              <a:gd name="connsiteY28" fmla="*/ 2606619 h 4575877"/>
              <a:gd name="connsiteX29" fmla="*/ 1216781 w 2990085"/>
              <a:gd name="connsiteY29" fmla="*/ 1137952 h 4575877"/>
              <a:gd name="connsiteX30" fmla="*/ 1205031 w 2990085"/>
              <a:gd name="connsiteY30" fmla="*/ 986000 h 4575877"/>
              <a:gd name="connsiteX31" fmla="*/ 1010196 w 2990085"/>
              <a:gd name="connsiteY31" fmla="*/ 923011 h 4575877"/>
              <a:gd name="connsiteX32" fmla="*/ 1010953 w 2990085"/>
              <a:gd name="connsiteY32" fmla="*/ 796446 h 4575877"/>
              <a:gd name="connsiteX33" fmla="*/ 1631355 w 2990085"/>
              <a:gd name="connsiteY33" fmla="*/ 516335 h 4575877"/>
              <a:gd name="connsiteX34" fmla="*/ 1619038 w 2990085"/>
              <a:gd name="connsiteY34" fmla="*/ 1030819 h 4575877"/>
              <a:gd name="connsiteX35" fmla="*/ 1617716 w 2990085"/>
              <a:gd name="connsiteY35" fmla="*/ 1823823 h 4575877"/>
              <a:gd name="connsiteX36" fmla="*/ 1868719 w 2990085"/>
              <a:gd name="connsiteY36" fmla="*/ 1774203 h 4575877"/>
              <a:gd name="connsiteX37" fmla="*/ 2397287 w 2990085"/>
              <a:gd name="connsiteY37" fmla="*/ 1343368 h 4575877"/>
              <a:gd name="connsiteX38" fmla="*/ 2504404 w 2990085"/>
              <a:gd name="connsiteY38" fmla="*/ 645679 h 4575877"/>
              <a:gd name="connsiteX39" fmla="*/ 2200442 w 2990085"/>
              <a:gd name="connsiteY39" fmla="*/ 269996 h 4575877"/>
              <a:gd name="connsiteX40" fmla="*/ 1592464 w 2990085"/>
              <a:gd name="connsiteY40" fmla="*/ 262479 h 4575877"/>
              <a:gd name="connsiteX41" fmla="*/ 774828 w 2990085"/>
              <a:gd name="connsiteY41" fmla="*/ 718607 h 4575877"/>
              <a:gd name="connsiteX42" fmla="*/ 255817 w 2990085"/>
              <a:gd name="connsiteY42" fmla="*/ 1465682 h 4575877"/>
              <a:gd name="connsiteX43" fmla="*/ 203204 w 2990085"/>
              <a:gd name="connsiteY43" fmla="*/ 2206292 h 4575877"/>
              <a:gd name="connsiteX44" fmla="*/ 348810 w 2990085"/>
              <a:gd name="connsiteY44" fmla="*/ 2483428 h 4575877"/>
              <a:gd name="connsiteX45" fmla="*/ 622088 w 2990085"/>
              <a:gd name="connsiteY45" fmla="*/ 2657629 h 4575877"/>
              <a:gd name="connsiteX46" fmla="*/ 800805 w 2990085"/>
              <a:gd name="connsiteY46" fmla="*/ 2811066 h 4575877"/>
              <a:gd name="connsiteX47" fmla="*/ 779502 w 2990085"/>
              <a:gd name="connsiteY47" fmla="*/ 2914384 h 4575877"/>
              <a:gd name="connsiteX48" fmla="*/ 686344 w 2990085"/>
              <a:gd name="connsiteY48" fmla="*/ 2985143 h 4575877"/>
              <a:gd name="connsiteX49" fmla="*/ 347086 w 2990085"/>
              <a:gd name="connsiteY49" fmla="*/ 2854362 h 4575877"/>
              <a:gd name="connsiteX50" fmla="*/ 51924 w 2990085"/>
              <a:gd name="connsiteY50" fmla="*/ 2349974 h 4575877"/>
              <a:gd name="connsiteX51" fmla="*/ 301903 w 2990085"/>
              <a:gd name="connsiteY51" fmla="*/ 1002519 h 4575877"/>
              <a:gd name="connsiteX52" fmla="*/ 1651515 w 2990085"/>
              <a:gd name="connsiteY52" fmla="*/ 74436 h 4575877"/>
              <a:gd name="connsiteX0-1" fmla="*/ 1651515 w 2990085"/>
              <a:gd name="connsiteY0-2" fmla="*/ 74436 h 4575877"/>
              <a:gd name="connsiteX1-3" fmla="*/ 2523002 w 2990085"/>
              <a:gd name="connsiteY1-4" fmla="*/ 57726 h 4575877"/>
              <a:gd name="connsiteX2-5" fmla="*/ 2960293 w 2990085"/>
              <a:gd name="connsiteY2-6" fmla="*/ 524262 h 4575877"/>
              <a:gd name="connsiteX3-7" fmla="*/ 2750515 w 2990085"/>
              <a:gd name="connsiteY3-8" fmla="*/ 1375655 h 4575877"/>
              <a:gd name="connsiteX4-9" fmla="*/ 1825757 w 2990085"/>
              <a:gd name="connsiteY4-10" fmla="*/ 1957962 h 4575877"/>
              <a:gd name="connsiteX5-11" fmla="*/ 1624453 w 2990085"/>
              <a:gd name="connsiteY5-12" fmla="*/ 2000087 h 4575877"/>
              <a:gd name="connsiteX6-13" fmla="*/ 1637767 w 2990085"/>
              <a:gd name="connsiteY6-14" fmla="*/ 2869607 h 4575877"/>
              <a:gd name="connsiteX7-15" fmla="*/ 1636496 w 2990085"/>
              <a:gd name="connsiteY7-16" fmla="*/ 2945690 h 4575877"/>
              <a:gd name="connsiteX8-17" fmla="*/ 1633673 w 2990085"/>
              <a:gd name="connsiteY8-18" fmla="*/ 3401224 h 4575877"/>
              <a:gd name="connsiteX9-19" fmla="*/ 1630823 w 2990085"/>
              <a:gd name="connsiteY9-20" fmla="*/ 3401224 h 4575877"/>
              <a:gd name="connsiteX10-21" fmla="*/ 1635750 w 2990085"/>
              <a:gd name="connsiteY10-22" fmla="*/ 3723073 h 4575877"/>
              <a:gd name="connsiteX11-23" fmla="*/ 1626318 w 2990085"/>
              <a:gd name="connsiteY11-24" fmla="*/ 4162116 h 4575877"/>
              <a:gd name="connsiteX12-25" fmla="*/ 1998521 w 2990085"/>
              <a:gd name="connsiteY12-26" fmla="*/ 4114682 h 4575877"/>
              <a:gd name="connsiteX13-27" fmla="*/ 2387572 w 2990085"/>
              <a:gd name="connsiteY13-28" fmla="*/ 3936393 h 4575877"/>
              <a:gd name="connsiteX14-29" fmla="*/ 2393959 w 2990085"/>
              <a:gd name="connsiteY14-30" fmla="*/ 4089779 h 4575877"/>
              <a:gd name="connsiteX15-31" fmla="*/ 2032803 w 2990085"/>
              <a:gd name="connsiteY15-32" fmla="*/ 4243403 h 4575877"/>
              <a:gd name="connsiteX16-33" fmla="*/ 1655587 w 2990085"/>
              <a:gd name="connsiteY16-34" fmla="*/ 4315149 h 4575877"/>
              <a:gd name="connsiteX17-35" fmla="*/ 1273004 w 2990085"/>
              <a:gd name="connsiteY17-36" fmla="*/ 4388324 h 4575877"/>
              <a:gd name="connsiteX18-37" fmla="*/ 806011 w 2990085"/>
              <a:gd name="connsiteY18-38" fmla="*/ 4575877 h 4575877"/>
              <a:gd name="connsiteX19-39" fmla="*/ 801054 w 2990085"/>
              <a:gd name="connsiteY19-40" fmla="*/ 4427857 h 4575877"/>
              <a:gd name="connsiteX20-41" fmla="*/ 1160457 w 2990085"/>
              <a:gd name="connsiteY20-42" fmla="*/ 4159821 h 4575877"/>
              <a:gd name="connsiteX21-43" fmla="*/ 1241769 w 2990085"/>
              <a:gd name="connsiteY21-44" fmla="*/ 3667174 h 4575877"/>
              <a:gd name="connsiteX22-45" fmla="*/ 1237922 w 2990085"/>
              <a:gd name="connsiteY22-46" fmla="*/ 3428438 h 4575877"/>
              <a:gd name="connsiteX23-47" fmla="*/ 1240031 w 2990085"/>
              <a:gd name="connsiteY23-48" fmla="*/ 3428438 h 4575877"/>
              <a:gd name="connsiteX24-49" fmla="*/ 1240031 w 2990085"/>
              <a:gd name="connsiteY24-50" fmla="*/ 3401224 h 4575877"/>
              <a:gd name="connsiteX25-51" fmla="*/ 1239219 w 2990085"/>
              <a:gd name="connsiteY25-52" fmla="*/ 3401224 h 4575877"/>
              <a:gd name="connsiteX26-53" fmla="*/ 1239219 w 2990085"/>
              <a:gd name="connsiteY26-54" fmla="*/ 2606619 h 4575877"/>
              <a:gd name="connsiteX27-55" fmla="*/ 1240448 w 2990085"/>
              <a:gd name="connsiteY27-56" fmla="*/ 2606619 h 4575877"/>
              <a:gd name="connsiteX28-57" fmla="*/ 1216781 w 2990085"/>
              <a:gd name="connsiteY28-58" fmla="*/ 1137952 h 4575877"/>
              <a:gd name="connsiteX29-59" fmla="*/ 1205031 w 2990085"/>
              <a:gd name="connsiteY29-60" fmla="*/ 986000 h 4575877"/>
              <a:gd name="connsiteX30-61" fmla="*/ 1010196 w 2990085"/>
              <a:gd name="connsiteY30-62" fmla="*/ 923011 h 4575877"/>
              <a:gd name="connsiteX31-63" fmla="*/ 1010953 w 2990085"/>
              <a:gd name="connsiteY31-64" fmla="*/ 796446 h 4575877"/>
              <a:gd name="connsiteX32-65" fmla="*/ 1631355 w 2990085"/>
              <a:gd name="connsiteY32-66" fmla="*/ 516335 h 4575877"/>
              <a:gd name="connsiteX33-67" fmla="*/ 1619038 w 2990085"/>
              <a:gd name="connsiteY33-68" fmla="*/ 1030819 h 4575877"/>
              <a:gd name="connsiteX34-69" fmla="*/ 1617716 w 2990085"/>
              <a:gd name="connsiteY34-70" fmla="*/ 1823823 h 4575877"/>
              <a:gd name="connsiteX35-71" fmla="*/ 1868719 w 2990085"/>
              <a:gd name="connsiteY35-72" fmla="*/ 1774203 h 4575877"/>
              <a:gd name="connsiteX36-73" fmla="*/ 2397287 w 2990085"/>
              <a:gd name="connsiteY36-74" fmla="*/ 1343368 h 4575877"/>
              <a:gd name="connsiteX37-75" fmla="*/ 2504404 w 2990085"/>
              <a:gd name="connsiteY37-76" fmla="*/ 645679 h 4575877"/>
              <a:gd name="connsiteX38-77" fmla="*/ 2200442 w 2990085"/>
              <a:gd name="connsiteY38-78" fmla="*/ 269996 h 4575877"/>
              <a:gd name="connsiteX39-79" fmla="*/ 1592464 w 2990085"/>
              <a:gd name="connsiteY39-80" fmla="*/ 262479 h 4575877"/>
              <a:gd name="connsiteX40-81" fmla="*/ 774828 w 2990085"/>
              <a:gd name="connsiteY40-82" fmla="*/ 718607 h 4575877"/>
              <a:gd name="connsiteX41-83" fmla="*/ 255817 w 2990085"/>
              <a:gd name="connsiteY41-84" fmla="*/ 1465682 h 4575877"/>
              <a:gd name="connsiteX42-85" fmla="*/ 203204 w 2990085"/>
              <a:gd name="connsiteY42-86" fmla="*/ 2206292 h 4575877"/>
              <a:gd name="connsiteX43-87" fmla="*/ 348810 w 2990085"/>
              <a:gd name="connsiteY43-88" fmla="*/ 2483428 h 4575877"/>
              <a:gd name="connsiteX44-89" fmla="*/ 622088 w 2990085"/>
              <a:gd name="connsiteY44-90" fmla="*/ 2657629 h 4575877"/>
              <a:gd name="connsiteX45-91" fmla="*/ 800805 w 2990085"/>
              <a:gd name="connsiteY45-92" fmla="*/ 2811066 h 4575877"/>
              <a:gd name="connsiteX46-93" fmla="*/ 779502 w 2990085"/>
              <a:gd name="connsiteY46-94" fmla="*/ 2914384 h 4575877"/>
              <a:gd name="connsiteX47-95" fmla="*/ 686344 w 2990085"/>
              <a:gd name="connsiteY47-96" fmla="*/ 2985143 h 4575877"/>
              <a:gd name="connsiteX48-97" fmla="*/ 347086 w 2990085"/>
              <a:gd name="connsiteY48-98" fmla="*/ 2854362 h 4575877"/>
              <a:gd name="connsiteX49-99" fmla="*/ 51924 w 2990085"/>
              <a:gd name="connsiteY49-100" fmla="*/ 2349974 h 4575877"/>
              <a:gd name="connsiteX50-101" fmla="*/ 301903 w 2990085"/>
              <a:gd name="connsiteY50-102" fmla="*/ 1002519 h 4575877"/>
              <a:gd name="connsiteX51-103" fmla="*/ 1651515 w 2990085"/>
              <a:gd name="connsiteY51-104" fmla="*/ 74436 h 4575877"/>
              <a:gd name="connsiteX0-105" fmla="*/ 1651515 w 2990085"/>
              <a:gd name="connsiteY0-106" fmla="*/ 74436 h 4575877"/>
              <a:gd name="connsiteX1-107" fmla="*/ 2523002 w 2990085"/>
              <a:gd name="connsiteY1-108" fmla="*/ 57726 h 4575877"/>
              <a:gd name="connsiteX2-109" fmla="*/ 2960293 w 2990085"/>
              <a:gd name="connsiteY2-110" fmla="*/ 524262 h 4575877"/>
              <a:gd name="connsiteX3-111" fmla="*/ 2750515 w 2990085"/>
              <a:gd name="connsiteY3-112" fmla="*/ 1375655 h 4575877"/>
              <a:gd name="connsiteX4-113" fmla="*/ 1825757 w 2990085"/>
              <a:gd name="connsiteY4-114" fmla="*/ 1957962 h 4575877"/>
              <a:gd name="connsiteX5-115" fmla="*/ 1624453 w 2990085"/>
              <a:gd name="connsiteY5-116" fmla="*/ 2000087 h 4575877"/>
              <a:gd name="connsiteX6-117" fmla="*/ 1637767 w 2990085"/>
              <a:gd name="connsiteY6-118" fmla="*/ 2869607 h 4575877"/>
              <a:gd name="connsiteX7-119" fmla="*/ 1633673 w 2990085"/>
              <a:gd name="connsiteY7-120" fmla="*/ 3401224 h 4575877"/>
              <a:gd name="connsiteX8-121" fmla="*/ 1630823 w 2990085"/>
              <a:gd name="connsiteY8-122" fmla="*/ 3401224 h 4575877"/>
              <a:gd name="connsiteX9-123" fmla="*/ 1635750 w 2990085"/>
              <a:gd name="connsiteY9-124" fmla="*/ 3723073 h 4575877"/>
              <a:gd name="connsiteX10-125" fmla="*/ 1626318 w 2990085"/>
              <a:gd name="connsiteY10-126" fmla="*/ 4162116 h 4575877"/>
              <a:gd name="connsiteX11-127" fmla="*/ 1998521 w 2990085"/>
              <a:gd name="connsiteY11-128" fmla="*/ 4114682 h 4575877"/>
              <a:gd name="connsiteX12-129" fmla="*/ 2387572 w 2990085"/>
              <a:gd name="connsiteY12-130" fmla="*/ 3936393 h 4575877"/>
              <a:gd name="connsiteX13-131" fmla="*/ 2393959 w 2990085"/>
              <a:gd name="connsiteY13-132" fmla="*/ 4089779 h 4575877"/>
              <a:gd name="connsiteX14-133" fmla="*/ 2032803 w 2990085"/>
              <a:gd name="connsiteY14-134" fmla="*/ 4243403 h 4575877"/>
              <a:gd name="connsiteX15-135" fmla="*/ 1655587 w 2990085"/>
              <a:gd name="connsiteY15-136" fmla="*/ 4315149 h 4575877"/>
              <a:gd name="connsiteX16-137" fmla="*/ 1273004 w 2990085"/>
              <a:gd name="connsiteY16-138" fmla="*/ 4388324 h 4575877"/>
              <a:gd name="connsiteX17-139" fmla="*/ 806011 w 2990085"/>
              <a:gd name="connsiteY17-140" fmla="*/ 4575877 h 4575877"/>
              <a:gd name="connsiteX18-141" fmla="*/ 801054 w 2990085"/>
              <a:gd name="connsiteY18-142" fmla="*/ 4427857 h 4575877"/>
              <a:gd name="connsiteX19-143" fmla="*/ 1160457 w 2990085"/>
              <a:gd name="connsiteY19-144" fmla="*/ 4159821 h 4575877"/>
              <a:gd name="connsiteX20-145" fmla="*/ 1241769 w 2990085"/>
              <a:gd name="connsiteY20-146" fmla="*/ 3667174 h 4575877"/>
              <a:gd name="connsiteX21-147" fmla="*/ 1237922 w 2990085"/>
              <a:gd name="connsiteY21-148" fmla="*/ 3428438 h 4575877"/>
              <a:gd name="connsiteX22-149" fmla="*/ 1240031 w 2990085"/>
              <a:gd name="connsiteY22-150" fmla="*/ 3428438 h 4575877"/>
              <a:gd name="connsiteX23-151" fmla="*/ 1240031 w 2990085"/>
              <a:gd name="connsiteY23-152" fmla="*/ 3401224 h 4575877"/>
              <a:gd name="connsiteX24-153" fmla="*/ 1239219 w 2990085"/>
              <a:gd name="connsiteY24-154" fmla="*/ 3401224 h 4575877"/>
              <a:gd name="connsiteX25-155" fmla="*/ 1239219 w 2990085"/>
              <a:gd name="connsiteY25-156" fmla="*/ 2606619 h 4575877"/>
              <a:gd name="connsiteX26-157" fmla="*/ 1240448 w 2990085"/>
              <a:gd name="connsiteY26-158" fmla="*/ 2606619 h 4575877"/>
              <a:gd name="connsiteX27-159" fmla="*/ 1216781 w 2990085"/>
              <a:gd name="connsiteY27-160" fmla="*/ 1137952 h 4575877"/>
              <a:gd name="connsiteX28-161" fmla="*/ 1205031 w 2990085"/>
              <a:gd name="connsiteY28-162" fmla="*/ 986000 h 4575877"/>
              <a:gd name="connsiteX29-163" fmla="*/ 1010196 w 2990085"/>
              <a:gd name="connsiteY29-164" fmla="*/ 923011 h 4575877"/>
              <a:gd name="connsiteX30-165" fmla="*/ 1010953 w 2990085"/>
              <a:gd name="connsiteY30-166" fmla="*/ 796446 h 4575877"/>
              <a:gd name="connsiteX31-167" fmla="*/ 1631355 w 2990085"/>
              <a:gd name="connsiteY31-168" fmla="*/ 516335 h 4575877"/>
              <a:gd name="connsiteX32-169" fmla="*/ 1619038 w 2990085"/>
              <a:gd name="connsiteY32-170" fmla="*/ 1030819 h 4575877"/>
              <a:gd name="connsiteX33-171" fmla="*/ 1617716 w 2990085"/>
              <a:gd name="connsiteY33-172" fmla="*/ 1823823 h 4575877"/>
              <a:gd name="connsiteX34-173" fmla="*/ 1868719 w 2990085"/>
              <a:gd name="connsiteY34-174" fmla="*/ 1774203 h 4575877"/>
              <a:gd name="connsiteX35-175" fmla="*/ 2397287 w 2990085"/>
              <a:gd name="connsiteY35-176" fmla="*/ 1343368 h 4575877"/>
              <a:gd name="connsiteX36-177" fmla="*/ 2504404 w 2990085"/>
              <a:gd name="connsiteY36-178" fmla="*/ 645679 h 4575877"/>
              <a:gd name="connsiteX37-179" fmla="*/ 2200442 w 2990085"/>
              <a:gd name="connsiteY37-180" fmla="*/ 269996 h 4575877"/>
              <a:gd name="connsiteX38-181" fmla="*/ 1592464 w 2990085"/>
              <a:gd name="connsiteY38-182" fmla="*/ 262479 h 4575877"/>
              <a:gd name="connsiteX39-183" fmla="*/ 774828 w 2990085"/>
              <a:gd name="connsiteY39-184" fmla="*/ 718607 h 4575877"/>
              <a:gd name="connsiteX40-185" fmla="*/ 255817 w 2990085"/>
              <a:gd name="connsiteY40-186" fmla="*/ 1465682 h 4575877"/>
              <a:gd name="connsiteX41-187" fmla="*/ 203204 w 2990085"/>
              <a:gd name="connsiteY41-188" fmla="*/ 2206292 h 4575877"/>
              <a:gd name="connsiteX42-189" fmla="*/ 348810 w 2990085"/>
              <a:gd name="connsiteY42-190" fmla="*/ 2483428 h 4575877"/>
              <a:gd name="connsiteX43-191" fmla="*/ 622088 w 2990085"/>
              <a:gd name="connsiteY43-192" fmla="*/ 2657629 h 4575877"/>
              <a:gd name="connsiteX44-193" fmla="*/ 800805 w 2990085"/>
              <a:gd name="connsiteY44-194" fmla="*/ 2811066 h 4575877"/>
              <a:gd name="connsiteX45-195" fmla="*/ 779502 w 2990085"/>
              <a:gd name="connsiteY45-196" fmla="*/ 2914384 h 4575877"/>
              <a:gd name="connsiteX46-197" fmla="*/ 686344 w 2990085"/>
              <a:gd name="connsiteY46-198" fmla="*/ 2985143 h 4575877"/>
              <a:gd name="connsiteX47-199" fmla="*/ 347086 w 2990085"/>
              <a:gd name="connsiteY47-200" fmla="*/ 2854362 h 4575877"/>
              <a:gd name="connsiteX48-201" fmla="*/ 51924 w 2990085"/>
              <a:gd name="connsiteY48-202" fmla="*/ 2349974 h 4575877"/>
              <a:gd name="connsiteX49-203" fmla="*/ 301903 w 2990085"/>
              <a:gd name="connsiteY49-204" fmla="*/ 1002519 h 4575877"/>
              <a:gd name="connsiteX50-205" fmla="*/ 1651515 w 2990085"/>
              <a:gd name="connsiteY50-206" fmla="*/ 74436 h 4575877"/>
              <a:gd name="connsiteX0-207" fmla="*/ 1651515 w 2990085"/>
              <a:gd name="connsiteY0-208" fmla="*/ 74436 h 4575877"/>
              <a:gd name="connsiteX1-209" fmla="*/ 2523002 w 2990085"/>
              <a:gd name="connsiteY1-210" fmla="*/ 57726 h 4575877"/>
              <a:gd name="connsiteX2-211" fmla="*/ 2960293 w 2990085"/>
              <a:gd name="connsiteY2-212" fmla="*/ 524262 h 4575877"/>
              <a:gd name="connsiteX3-213" fmla="*/ 2750515 w 2990085"/>
              <a:gd name="connsiteY3-214" fmla="*/ 1375655 h 4575877"/>
              <a:gd name="connsiteX4-215" fmla="*/ 1825757 w 2990085"/>
              <a:gd name="connsiteY4-216" fmla="*/ 1957962 h 4575877"/>
              <a:gd name="connsiteX5-217" fmla="*/ 1624453 w 2990085"/>
              <a:gd name="connsiteY5-218" fmla="*/ 2000087 h 4575877"/>
              <a:gd name="connsiteX6-219" fmla="*/ 1633673 w 2990085"/>
              <a:gd name="connsiteY6-220" fmla="*/ 3401224 h 4575877"/>
              <a:gd name="connsiteX7-221" fmla="*/ 1630823 w 2990085"/>
              <a:gd name="connsiteY7-222" fmla="*/ 3401224 h 4575877"/>
              <a:gd name="connsiteX8-223" fmla="*/ 1635750 w 2990085"/>
              <a:gd name="connsiteY8-224" fmla="*/ 3723073 h 4575877"/>
              <a:gd name="connsiteX9-225" fmla="*/ 1626318 w 2990085"/>
              <a:gd name="connsiteY9-226" fmla="*/ 4162116 h 4575877"/>
              <a:gd name="connsiteX10-227" fmla="*/ 1998521 w 2990085"/>
              <a:gd name="connsiteY10-228" fmla="*/ 4114682 h 4575877"/>
              <a:gd name="connsiteX11-229" fmla="*/ 2387572 w 2990085"/>
              <a:gd name="connsiteY11-230" fmla="*/ 3936393 h 4575877"/>
              <a:gd name="connsiteX12-231" fmla="*/ 2393959 w 2990085"/>
              <a:gd name="connsiteY12-232" fmla="*/ 4089779 h 4575877"/>
              <a:gd name="connsiteX13-233" fmla="*/ 2032803 w 2990085"/>
              <a:gd name="connsiteY13-234" fmla="*/ 4243403 h 4575877"/>
              <a:gd name="connsiteX14-235" fmla="*/ 1655587 w 2990085"/>
              <a:gd name="connsiteY14-236" fmla="*/ 4315149 h 4575877"/>
              <a:gd name="connsiteX15-237" fmla="*/ 1273004 w 2990085"/>
              <a:gd name="connsiteY15-238" fmla="*/ 4388324 h 4575877"/>
              <a:gd name="connsiteX16-239" fmla="*/ 806011 w 2990085"/>
              <a:gd name="connsiteY16-240" fmla="*/ 4575877 h 4575877"/>
              <a:gd name="connsiteX17-241" fmla="*/ 801054 w 2990085"/>
              <a:gd name="connsiteY17-242" fmla="*/ 4427857 h 4575877"/>
              <a:gd name="connsiteX18-243" fmla="*/ 1160457 w 2990085"/>
              <a:gd name="connsiteY18-244" fmla="*/ 4159821 h 4575877"/>
              <a:gd name="connsiteX19-245" fmla="*/ 1241769 w 2990085"/>
              <a:gd name="connsiteY19-246" fmla="*/ 3667174 h 4575877"/>
              <a:gd name="connsiteX20-247" fmla="*/ 1237922 w 2990085"/>
              <a:gd name="connsiteY20-248" fmla="*/ 3428438 h 4575877"/>
              <a:gd name="connsiteX21-249" fmla="*/ 1240031 w 2990085"/>
              <a:gd name="connsiteY21-250" fmla="*/ 3428438 h 4575877"/>
              <a:gd name="connsiteX22-251" fmla="*/ 1240031 w 2990085"/>
              <a:gd name="connsiteY22-252" fmla="*/ 3401224 h 4575877"/>
              <a:gd name="connsiteX23-253" fmla="*/ 1239219 w 2990085"/>
              <a:gd name="connsiteY23-254" fmla="*/ 3401224 h 4575877"/>
              <a:gd name="connsiteX24-255" fmla="*/ 1239219 w 2990085"/>
              <a:gd name="connsiteY24-256" fmla="*/ 2606619 h 4575877"/>
              <a:gd name="connsiteX25-257" fmla="*/ 1240448 w 2990085"/>
              <a:gd name="connsiteY25-258" fmla="*/ 2606619 h 4575877"/>
              <a:gd name="connsiteX26-259" fmla="*/ 1216781 w 2990085"/>
              <a:gd name="connsiteY26-260" fmla="*/ 1137952 h 4575877"/>
              <a:gd name="connsiteX27-261" fmla="*/ 1205031 w 2990085"/>
              <a:gd name="connsiteY27-262" fmla="*/ 986000 h 4575877"/>
              <a:gd name="connsiteX28-263" fmla="*/ 1010196 w 2990085"/>
              <a:gd name="connsiteY28-264" fmla="*/ 923011 h 4575877"/>
              <a:gd name="connsiteX29-265" fmla="*/ 1010953 w 2990085"/>
              <a:gd name="connsiteY29-266" fmla="*/ 796446 h 4575877"/>
              <a:gd name="connsiteX30-267" fmla="*/ 1631355 w 2990085"/>
              <a:gd name="connsiteY30-268" fmla="*/ 516335 h 4575877"/>
              <a:gd name="connsiteX31-269" fmla="*/ 1619038 w 2990085"/>
              <a:gd name="connsiteY31-270" fmla="*/ 1030819 h 4575877"/>
              <a:gd name="connsiteX32-271" fmla="*/ 1617716 w 2990085"/>
              <a:gd name="connsiteY32-272" fmla="*/ 1823823 h 4575877"/>
              <a:gd name="connsiteX33-273" fmla="*/ 1868719 w 2990085"/>
              <a:gd name="connsiteY33-274" fmla="*/ 1774203 h 4575877"/>
              <a:gd name="connsiteX34-275" fmla="*/ 2397287 w 2990085"/>
              <a:gd name="connsiteY34-276" fmla="*/ 1343368 h 4575877"/>
              <a:gd name="connsiteX35-277" fmla="*/ 2504404 w 2990085"/>
              <a:gd name="connsiteY35-278" fmla="*/ 645679 h 4575877"/>
              <a:gd name="connsiteX36-279" fmla="*/ 2200442 w 2990085"/>
              <a:gd name="connsiteY36-280" fmla="*/ 269996 h 4575877"/>
              <a:gd name="connsiteX37-281" fmla="*/ 1592464 w 2990085"/>
              <a:gd name="connsiteY37-282" fmla="*/ 262479 h 4575877"/>
              <a:gd name="connsiteX38-283" fmla="*/ 774828 w 2990085"/>
              <a:gd name="connsiteY38-284" fmla="*/ 718607 h 4575877"/>
              <a:gd name="connsiteX39-285" fmla="*/ 255817 w 2990085"/>
              <a:gd name="connsiteY39-286" fmla="*/ 1465682 h 4575877"/>
              <a:gd name="connsiteX40-287" fmla="*/ 203204 w 2990085"/>
              <a:gd name="connsiteY40-288" fmla="*/ 2206292 h 4575877"/>
              <a:gd name="connsiteX41-289" fmla="*/ 348810 w 2990085"/>
              <a:gd name="connsiteY41-290" fmla="*/ 2483428 h 4575877"/>
              <a:gd name="connsiteX42-291" fmla="*/ 622088 w 2990085"/>
              <a:gd name="connsiteY42-292" fmla="*/ 2657629 h 4575877"/>
              <a:gd name="connsiteX43-293" fmla="*/ 800805 w 2990085"/>
              <a:gd name="connsiteY43-294" fmla="*/ 2811066 h 4575877"/>
              <a:gd name="connsiteX44-295" fmla="*/ 779502 w 2990085"/>
              <a:gd name="connsiteY44-296" fmla="*/ 2914384 h 4575877"/>
              <a:gd name="connsiteX45-297" fmla="*/ 686344 w 2990085"/>
              <a:gd name="connsiteY45-298" fmla="*/ 2985143 h 4575877"/>
              <a:gd name="connsiteX46-299" fmla="*/ 347086 w 2990085"/>
              <a:gd name="connsiteY46-300" fmla="*/ 2854362 h 4575877"/>
              <a:gd name="connsiteX47-301" fmla="*/ 51924 w 2990085"/>
              <a:gd name="connsiteY47-302" fmla="*/ 2349974 h 4575877"/>
              <a:gd name="connsiteX48-303" fmla="*/ 301903 w 2990085"/>
              <a:gd name="connsiteY48-304" fmla="*/ 1002519 h 4575877"/>
              <a:gd name="connsiteX49-305" fmla="*/ 1651515 w 2990085"/>
              <a:gd name="connsiteY49-306" fmla="*/ 74436 h 4575877"/>
              <a:gd name="connsiteX0-307" fmla="*/ 1651515 w 2990085"/>
              <a:gd name="connsiteY0-308" fmla="*/ 74436 h 4575877"/>
              <a:gd name="connsiteX1-309" fmla="*/ 2523002 w 2990085"/>
              <a:gd name="connsiteY1-310" fmla="*/ 57726 h 4575877"/>
              <a:gd name="connsiteX2-311" fmla="*/ 2960293 w 2990085"/>
              <a:gd name="connsiteY2-312" fmla="*/ 524262 h 4575877"/>
              <a:gd name="connsiteX3-313" fmla="*/ 2750515 w 2990085"/>
              <a:gd name="connsiteY3-314" fmla="*/ 1375655 h 4575877"/>
              <a:gd name="connsiteX4-315" fmla="*/ 1825757 w 2990085"/>
              <a:gd name="connsiteY4-316" fmla="*/ 1957962 h 4575877"/>
              <a:gd name="connsiteX5-317" fmla="*/ 1624453 w 2990085"/>
              <a:gd name="connsiteY5-318" fmla="*/ 2000087 h 4575877"/>
              <a:gd name="connsiteX6-319" fmla="*/ 1633673 w 2990085"/>
              <a:gd name="connsiteY6-320" fmla="*/ 3401224 h 4575877"/>
              <a:gd name="connsiteX7-321" fmla="*/ 1630823 w 2990085"/>
              <a:gd name="connsiteY7-322" fmla="*/ 3401224 h 4575877"/>
              <a:gd name="connsiteX8-323" fmla="*/ 1635750 w 2990085"/>
              <a:gd name="connsiteY8-324" fmla="*/ 3723073 h 4575877"/>
              <a:gd name="connsiteX9-325" fmla="*/ 1626318 w 2990085"/>
              <a:gd name="connsiteY9-326" fmla="*/ 4162116 h 4575877"/>
              <a:gd name="connsiteX10-327" fmla="*/ 1998521 w 2990085"/>
              <a:gd name="connsiteY10-328" fmla="*/ 4114682 h 4575877"/>
              <a:gd name="connsiteX11-329" fmla="*/ 2387572 w 2990085"/>
              <a:gd name="connsiteY11-330" fmla="*/ 3936393 h 4575877"/>
              <a:gd name="connsiteX12-331" fmla="*/ 2393959 w 2990085"/>
              <a:gd name="connsiteY12-332" fmla="*/ 4089779 h 4575877"/>
              <a:gd name="connsiteX13-333" fmla="*/ 2032803 w 2990085"/>
              <a:gd name="connsiteY13-334" fmla="*/ 4243403 h 4575877"/>
              <a:gd name="connsiteX14-335" fmla="*/ 1655587 w 2990085"/>
              <a:gd name="connsiteY14-336" fmla="*/ 4315149 h 4575877"/>
              <a:gd name="connsiteX15-337" fmla="*/ 1273004 w 2990085"/>
              <a:gd name="connsiteY15-338" fmla="*/ 4388324 h 4575877"/>
              <a:gd name="connsiteX16-339" fmla="*/ 806011 w 2990085"/>
              <a:gd name="connsiteY16-340" fmla="*/ 4575877 h 4575877"/>
              <a:gd name="connsiteX17-341" fmla="*/ 801054 w 2990085"/>
              <a:gd name="connsiteY17-342" fmla="*/ 4427857 h 4575877"/>
              <a:gd name="connsiteX18-343" fmla="*/ 1160457 w 2990085"/>
              <a:gd name="connsiteY18-344" fmla="*/ 4159821 h 4575877"/>
              <a:gd name="connsiteX19-345" fmla="*/ 1241769 w 2990085"/>
              <a:gd name="connsiteY19-346" fmla="*/ 3667174 h 4575877"/>
              <a:gd name="connsiteX20-347" fmla="*/ 1237922 w 2990085"/>
              <a:gd name="connsiteY20-348" fmla="*/ 3428438 h 4575877"/>
              <a:gd name="connsiteX21-349" fmla="*/ 1240031 w 2990085"/>
              <a:gd name="connsiteY21-350" fmla="*/ 3428438 h 4575877"/>
              <a:gd name="connsiteX22-351" fmla="*/ 1240031 w 2990085"/>
              <a:gd name="connsiteY22-352" fmla="*/ 3401224 h 4575877"/>
              <a:gd name="connsiteX23-353" fmla="*/ 1239219 w 2990085"/>
              <a:gd name="connsiteY23-354" fmla="*/ 2606619 h 4575877"/>
              <a:gd name="connsiteX24-355" fmla="*/ 1240448 w 2990085"/>
              <a:gd name="connsiteY24-356" fmla="*/ 2606619 h 4575877"/>
              <a:gd name="connsiteX25-357" fmla="*/ 1216781 w 2990085"/>
              <a:gd name="connsiteY25-358" fmla="*/ 1137952 h 4575877"/>
              <a:gd name="connsiteX26-359" fmla="*/ 1205031 w 2990085"/>
              <a:gd name="connsiteY26-360" fmla="*/ 986000 h 4575877"/>
              <a:gd name="connsiteX27-361" fmla="*/ 1010196 w 2990085"/>
              <a:gd name="connsiteY27-362" fmla="*/ 923011 h 4575877"/>
              <a:gd name="connsiteX28-363" fmla="*/ 1010953 w 2990085"/>
              <a:gd name="connsiteY28-364" fmla="*/ 796446 h 4575877"/>
              <a:gd name="connsiteX29-365" fmla="*/ 1631355 w 2990085"/>
              <a:gd name="connsiteY29-366" fmla="*/ 516335 h 4575877"/>
              <a:gd name="connsiteX30-367" fmla="*/ 1619038 w 2990085"/>
              <a:gd name="connsiteY30-368" fmla="*/ 1030819 h 4575877"/>
              <a:gd name="connsiteX31-369" fmla="*/ 1617716 w 2990085"/>
              <a:gd name="connsiteY31-370" fmla="*/ 1823823 h 4575877"/>
              <a:gd name="connsiteX32-371" fmla="*/ 1868719 w 2990085"/>
              <a:gd name="connsiteY32-372" fmla="*/ 1774203 h 4575877"/>
              <a:gd name="connsiteX33-373" fmla="*/ 2397287 w 2990085"/>
              <a:gd name="connsiteY33-374" fmla="*/ 1343368 h 4575877"/>
              <a:gd name="connsiteX34-375" fmla="*/ 2504404 w 2990085"/>
              <a:gd name="connsiteY34-376" fmla="*/ 645679 h 4575877"/>
              <a:gd name="connsiteX35-377" fmla="*/ 2200442 w 2990085"/>
              <a:gd name="connsiteY35-378" fmla="*/ 269996 h 4575877"/>
              <a:gd name="connsiteX36-379" fmla="*/ 1592464 w 2990085"/>
              <a:gd name="connsiteY36-380" fmla="*/ 262479 h 4575877"/>
              <a:gd name="connsiteX37-381" fmla="*/ 774828 w 2990085"/>
              <a:gd name="connsiteY37-382" fmla="*/ 718607 h 4575877"/>
              <a:gd name="connsiteX38-383" fmla="*/ 255817 w 2990085"/>
              <a:gd name="connsiteY38-384" fmla="*/ 1465682 h 4575877"/>
              <a:gd name="connsiteX39-385" fmla="*/ 203204 w 2990085"/>
              <a:gd name="connsiteY39-386" fmla="*/ 2206292 h 4575877"/>
              <a:gd name="connsiteX40-387" fmla="*/ 348810 w 2990085"/>
              <a:gd name="connsiteY40-388" fmla="*/ 2483428 h 4575877"/>
              <a:gd name="connsiteX41-389" fmla="*/ 622088 w 2990085"/>
              <a:gd name="connsiteY41-390" fmla="*/ 2657629 h 4575877"/>
              <a:gd name="connsiteX42-391" fmla="*/ 800805 w 2990085"/>
              <a:gd name="connsiteY42-392" fmla="*/ 2811066 h 4575877"/>
              <a:gd name="connsiteX43-393" fmla="*/ 779502 w 2990085"/>
              <a:gd name="connsiteY43-394" fmla="*/ 2914384 h 4575877"/>
              <a:gd name="connsiteX44-395" fmla="*/ 686344 w 2990085"/>
              <a:gd name="connsiteY44-396" fmla="*/ 2985143 h 4575877"/>
              <a:gd name="connsiteX45-397" fmla="*/ 347086 w 2990085"/>
              <a:gd name="connsiteY45-398" fmla="*/ 2854362 h 4575877"/>
              <a:gd name="connsiteX46-399" fmla="*/ 51924 w 2990085"/>
              <a:gd name="connsiteY46-400" fmla="*/ 2349974 h 4575877"/>
              <a:gd name="connsiteX47-401" fmla="*/ 301903 w 2990085"/>
              <a:gd name="connsiteY47-402" fmla="*/ 1002519 h 4575877"/>
              <a:gd name="connsiteX48-403" fmla="*/ 1651515 w 2990085"/>
              <a:gd name="connsiteY48-404" fmla="*/ 74436 h 4575877"/>
              <a:gd name="connsiteX0-405" fmla="*/ 1651515 w 2990085"/>
              <a:gd name="connsiteY0-406" fmla="*/ 74436 h 4575877"/>
              <a:gd name="connsiteX1-407" fmla="*/ 2523002 w 2990085"/>
              <a:gd name="connsiteY1-408" fmla="*/ 57726 h 4575877"/>
              <a:gd name="connsiteX2-409" fmla="*/ 2960293 w 2990085"/>
              <a:gd name="connsiteY2-410" fmla="*/ 524262 h 4575877"/>
              <a:gd name="connsiteX3-411" fmla="*/ 2750515 w 2990085"/>
              <a:gd name="connsiteY3-412" fmla="*/ 1375655 h 4575877"/>
              <a:gd name="connsiteX4-413" fmla="*/ 1825757 w 2990085"/>
              <a:gd name="connsiteY4-414" fmla="*/ 1957962 h 4575877"/>
              <a:gd name="connsiteX5-415" fmla="*/ 1624453 w 2990085"/>
              <a:gd name="connsiteY5-416" fmla="*/ 2000087 h 4575877"/>
              <a:gd name="connsiteX6-417" fmla="*/ 1633673 w 2990085"/>
              <a:gd name="connsiteY6-418" fmla="*/ 3401224 h 4575877"/>
              <a:gd name="connsiteX7-419" fmla="*/ 1630823 w 2990085"/>
              <a:gd name="connsiteY7-420" fmla="*/ 3401224 h 4575877"/>
              <a:gd name="connsiteX8-421" fmla="*/ 1635750 w 2990085"/>
              <a:gd name="connsiteY8-422" fmla="*/ 3723073 h 4575877"/>
              <a:gd name="connsiteX9-423" fmla="*/ 1626318 w 2990085"/>
              <a:gd name="connsiteY9-424" fmla="*/ 4162116 h 4575877"/>
              <a:gd name="connsiteX10-425" fmla="*/ 1998521 w 2990085"/>
              <a:gd name="connsiteY10-426" fmla="*/ 4114682 h 4575877"/>
              <a:gd name="connsiteX11-427" fmla="*/ 2387572 w 2990085"/>
              <a:gd name="connsiteY11-428" fmla="*/ 3936393 h 4575877"/>
              <a:gd name="connsiteX12-429" fmla="*/ 2393959 w 2990085"/>
              <a:gd name="connsiteY12-430" fmla="*/ 4089779 h 4575877"/>
              <a:gd name="connsiteX13-431" fmla="*/ 2032803 w 2990085"/>
              <a:gd name="connsiteY13-432" fmla="*/ 4243403 h 4575877"/>
              <a:gd name="connsiteX14-433" fmla="*/ 1655587 w 2990085"/>
              <a:gd name="connsiteY14-434" fmla="*/ 4315149 h 4575877"/>
              <a:gd name="connsiteX15-435" fmla="*/ 1273004 w 2990085"/>
              <a:gd name="connsiteY15-436" fmla="*/ 4388324 h 4575877"/>
              <a:gd name="connsiteX16-437" fmla="*/ 806011 w 2990085"/>
              <a:gd name="connsiteY16-438" fmla="*/ 4575877 h 4575877"/>
              <a:gd name="connsiteX17-439" fmla="*/ 801054 w 2990085"/>
              <a:gd name="connsiteY17-440" fmla="*/ 4427857 h 4575877"/>
              <a:gd name="connsiteX18-441" fmla="*/ 1160457 w 2990085"/>
              <a:gd name="connsiteY18-442" fmla="*/ 4159821 h 4575877"/>
              <a:gd name="connsiteX19-443" fmla="*/ 1241769 w 2990085"/>
              <a:gd name="connsiteY19-444" fmla="*/ 3667174 h 4575877"/>
              <a:gd name="connsiteX20-445" fmla="*/ 1237922 w 2990085"/>
              <a:gd name="connsiteY20-446" fmla="*/ 3428438 h 4575877"/>
              <a:gd name="connsiteX21-447" fmla="*/ 1240031 w 2990085"/>
              <a:gd name="connsiteY21-448" fmla="*/ 3428438 h 4575877"/>
              <a:gd name="connsiteX22-449" fmla="*/ 1239219 w 2990085"/>
              <a:gd name="connsiteY22-450" fmla="*/ 2606619 h 4575877"/>
              <a:gd name="connsiteX23-451" fmla="*/ 1240448 w 2990085"/>
              <a:gd name="connsiteY23-452" fmla="*/ 2606619 h 4575877"/>
              <a:gd name="connsiteX24-453" fmla="*/ 1216781 w 2990085"/>
              <a:gd name="connsiteY24-454" fmla="*/ 1137952 h 4575877"/>
              <a:gd name="connsiteX25-455" fmla="*/ 1205031 w 2990085"/>
              <a:gd name="connsiteY25-456" fmla="*/ 986000 h 4575877"/>
              <a:gd name="connsiteX26-457" fmla="*/ 1010196 w 2990085"/>
              <a:gd name="connsiteY26-458" fmla="*/ 923011 h 4575877"/>
              <a:gd name="connsiteX27-459" fmla="*/ 1010953 w 2990085"/>
              <a:gd name="connsiteY27-460" fmla="*/ 796446 h 4575877"/>
              <a:gd name="connsiteX28-461" fmla="*/ 1631355 w 2990085"/>
              <a:gd name="connsiteY28-462" fmla="*/ 516335 h 4575877"/>
              <a:gd name="connsiteX29-463" fmla="*/ 1619038 w 2990085"/>
              <a:gd name="connsiteY29-464" fmla="*/ 1030819 h 4575877"/>
              <a:gd name="connsiteX30-465" fmla="*/ 1617716 w 2990085"/>
              <a:gd name="connsiteY30-466" fmla="*/ 1823823 h 4575877"/>
              <a:gd name="connsiteX31-467" fmla="*/ 1868719 w 2990085"/>
              <a:gd name="connsiteY31-468" fmla="*/ 1774203 h 4575877"/>
              <a:gd name="connsiteX32-469" fmla="*/ 2397287 w 2990085"/>
              <a:gd name="connsiteY32-470" fmla="*/ 1343368 h 4575877"/>
              <a:gd name="connsiteX33-471" fmla="*/ 2504404 w 2990085"/>
              <a:gd name="connsiteY33-472" fmla="*/ 645679 h 4575877"/>
              <a:gd name="connsiteX34-473" fmla="*/ 2200442 w 2990085"/>
              <a:gd name="connsiteY34-474" fmla="*/ 269996 h 4575877"/>
              <a:gd name="connsiteX35-475" fmla="*/ 1592464 w 2990085"/>
              <a:gd name="connsiteY35-476" fmla="*/ 262479 h 4575877"/>
              <a:gd name="connsiteX36-477" fmla="*/ 774828 w 2990085"/>
              <a:gd name="connsiteY36-478" fmla="*/ 718607 h 4575877"/>
              <a:gd name="connsiteX37-479" fmla="*/ 255817 w 2990085"/>
              <a:gd name="connsiteY37-480" fmla="*/ 1465682 h 4575877"/>
              <a:gd name="connsiteX38-481" fmla="*/ 203204 w 2990085"/>
              <a:gd name="connsiteY38-482" fmla="*/ 2206292 h 4575877"/>
              <a:gd name="connsiteX39-483" fmla="*/ 348810 w 2990085"/>
              <a:gd name="connsiteY39-484" fmla="*/ 2483428 h 4575877"/>
              <a:gd name="connsiteX40-485" fmla="*/ 622088 w 2990085"/>
              <a:gd name="connsiteY40-486" fmla="*/ 2657629 h 4575877"/>
              <a:gd name="connsiteX41-487" fmla="*/ 800805 w 2990085"/>
              <a:gd name="connsiteY41-488" fmla="*/ 2811066 h 4575877"/>
              <a:gd name="connsiteX42-489" fmla="*/ 779502 w 2990085"/>
              <a:gd name="connsiteY42-490" fmla="*/ 2914384 h 4575877"/>
              <a:gd name="connsiteX43-491" fmla="*/ 686344 w 2990085"/>
              <a:gd name="connsiteY43-492" fmla="*/ 2985143 h 4575877"/>
              <a:gd name="connsiteX44-493" fmla="*/ 347086 w 2990085"/>
              <a:gd name="connsiteY44-494" fmla="*/ 2854362 h 4575877"/>
              <a:gd name="connsiteX45-495" fmla="*/ 51924 w 2990085"/>
              <a:gd name="connsiteY45-496" fmla="*/ 2349974 h 4575877"/>
              <a:gd name="connsiteX46-497" fmla="*/ 301903 w 2990085"/>
              <a:gd name="connsiteY46-498" fmla="*/ 1002519 h 4575877"/>
              <a:gd name="connsiteX47-499" fmla="*/ 1651515 w 2990085"/>
              <a:gd name="connsiteY47-500" fmla="*/ 74436 h 4575877"/>
              <a:gd name="connsiteX0-501" fmla="*/ 1651515 w 2990085"/>
              <a:gd name="connsiteY0-502" fmla="*/ 74436 h 4575877"/>
              <a:gd name="connsiteX1-503" fmla="*/ 2523002 w 2990085"/>
              <a:gd name="connsiteY1-504" fmla="*/ 57726 h 4575877"/>
              <a:gd name="connsiteX2-505" fmla="*/ 2960293 w 2990085"/>
              <a:gd name="connsiteY2-506" fmla="*/ 524262 h 4575877"/>
              <a:gd name="connsiteX3-507" fmla="*/ 2750515 w 2990085"/>
              <a:gd name="connsiteY3-508" fmla="*/ 1375655 h 4575877"/>
              <a:gd name="connsiteX4-509" fmla="*/ 1825757 w 2990085"/>
              <a:gd name="connsiteY4-510" fmla="*/ 1957962 h 4575877"/>
              <a:gd name="connsiteX5-511" fmla="*/ 1624453 w 2990085"/>
              <a:gd name="connsiteY5-512" fmla="*/ 2000087 h 4575877"/>
              <a:gd name="connsiteX6-513" fmla="*/ 1633673 w 2990085"/>
              <a:gd name="connsiteY6-514" fmla="*/ 3401224 h 4575877"/>
              <a:gd name="connsiteX7-515" fmla="*/ 1630823 w 2990085"/>
              <a:gd name="connsiteY7-516" fmla="*/ 3401224 h 4575877"/>
              <a:gd name="connsiteX8-517" fmla="*/ 1635750 w 2990085"/>
              <a:gd name="connsiteY8-518" fmla="*/ 3723073 h 4575877"/>
              <a:gd name="connsiteX9-519" fmla="*/ 1626318 w 2990085"/>
              <a:gd name="connsiteY9-520" fmla="*/ 4162116 h 4575877"/>
              <a:gd name="connsiteX10-521" fmla="*/ 1998521 w 2990085"/>
              <a:gd name="connsiteY10-522" fmla="*/ 4114682 h 4575877"/>
              <a:gd name="connsiteX11-523" fmla="*/ 2387572 w 2990085"/>
              <a:gd name="connsiteY11-524" fmla="*/ 3936393 h 4575877"/>
              <a:gd name="connsiteX12-525" fmla="*/ 2393959 w 2990085"/>
              <a:gd name="connsiteY12-526" fmla="*/ 4089779 h 4575877"/>
              <a:gd name="connsiteX13-527" fmla="*/ 2032803 w 2990085"/>
              <a:gd name="connsiteY13-528" fmla="*/ 4243403 h 4575877"/>
              <a:gd name="connsiteX14-529" fmla="*/ 1655587 w 2990085"/>
              <a:gd name="connsiteY14-530" fmla="*/ 4315149 h 4575877"/>
              <a:gd name="connsiteX15-531" fmla="*/ 1273004 w 2990085"/>
              <a:gd name="connsiteY15-532" fmla="*/ 4388324 h 4575877"/>
              <a:gd name="connsiteX16-533" fmla="*/ 806011 w 2990085"/>
              <a:gd name="connsiteY16-534" fmla="*/ 4575877 h 4575877"/>
              <a:gd name="connsiteX17-535" fmla="*/ 801054 w 2990085"/>
              <a:gd name="connsiteY17-536" fmla="*/ 4427857 h 4575877"/>
              <a:gd name="connsiteX18-537" fmla="*/ 1160457 w 2990085"/>
              <a:gd name="connsiteY18-538" fmla="*/ 4159821 h 4575877"/>
              <a:gd name="connsiteX19-539" fmla="*/ 1241769 w 2990085"/>
              <a:gd name="connsiteY19-540" fmla="*/ 3667174 h 4575877"/>
              <a:gd name="connsiteX20-541" fmla="*/ 1237922 w 2990085"/>
              <a:gd name="connsiteY20-542" fmla="*/ 3428438 h 4575877"/>
              <a:gd name="connsiteX21-543" fmla="*/ 1239219 w 2990085"/>
              <a:gd name="connsiteY21-544" fmla="*/ 2606619 h 4575877"/>
              <a:gd name="connsiteX22-545" fmla="*/ 1240448 w 2990085"/>
              <a:gd name="connsiteY22-546" fmla="*/ 2606619 h 4575877"/>
              <a:gd name="connsiteX23-547" fmla="*/ 1216781 w 2990085"/>
              <a:gd name="connsiteY23-548" fmla="*/ 1137952 h 4575877"/>
              <a:gd name="connsiteX24-549" fmla="*/ 1205031 w 2990085"/>
              <a:gd name="connsiteY24-550" fmla="*/ 986000 h 4575877"/>
              <a:gd name="connsiteX25-551" fmla="*/ 1010196 w 2990085"/>
              <a:gd name="connsiteY25-552" fmla="*/ 923011 h 4575877"/>
              <a:gd name="connsiteX26-553" fmla="*/ 1010953 w 2990085"/>
              <a:gd name="connsiteY26-554" fmla="*/ 796446 h 4575877"/>
              <a:gd name="connsiteX27-555" fmla="*/ 1631355 w 2990085"/>
              <a:gd name="connsiteY27-556" fmla="*/ 516335 h 4575877"/>
              <a:gd name="connsiteX28-557" fmla="*/ 1619038 w 2990085"/>
              <a:gd name="connsiteY28-558" fmla="*/ 1030819 h 4575877"/>
              <a:gd name="connsiteX29-559" fmla="*/ 1617716 w 2990085"/>
              <a:gd name="connsiteY29-560" fmla="*/ 1823823 h 4575877"/>
              <a:gd name="connsiteX30-561" fmla="*/ 1868719 w 2990085"/>
              <a:gd name="connsiteY30-562" fmla="*/ 1774203 h 4575877"/>
              <a:gd name="connsiteX31-563" fmla="*/ 2397287 w 2990085"/>
              <a:gd name="connsiteY31-564" fmla="*/ 1343368 h 4575877"/>
              <a:gd name="connsiteX32-565" fmla="*/ 2504404 w 2990085"/>
              <a:gd name="connsiteY32-566" fmla="*/ 645679 h 4575877"/>
              <a:gd name="connsiteX33-567" fmla="*/ 2200442 w 2990085"/>
              <a:gd name="connsiteY33-568" fmla="*/ 269996 h 4575877"/>
              <a:gd name="connsiteX34-569" fmla="*/ 1592464 w 2990085"/>
              <a:gd name="connsiteY34-570" fmla="*/ 262479 h 4575877"/>
              <a:gd name="connsiteX35-571" fmla="*/ 774828 w 2990085"/>
              <a:gd name="connsiteY35-572" fmla="*/ 718607 h 4575877"/>
              <a:gd name="connsiteX36-573" fmla="*/ 255817 w 2990085"/>
              <a:gd name="connsiteY36-574" fmla="*/ 1465682 h 4575877"/>
              <a:gd name="connsiteX37-575" fmla="*/ 203204 w 2990085"/>
              <a:gd name="connsiteY37-576" fmla="*/ 2206292 h 4575877"/>
              <a:gd name="connsiteX38-577" fmla="*/ 348810 w 2990085"/>
              <a:gd name="connsiteY38-578" fmla="*/ 2483428 h 4575877"/>
              <a:gd name="connsiteX39-579" fmla="*/ 622088 w 2990085"/>
              <a:gd name="connsiteY39-580" fmla="*/ 2657629 h 4575877"/>
              <a:gd name="connsiteX40-581" fmla="*/ 800805 w 2990085"/>
              <a:gd name="connsiteY40-582" fmla="*/ 2811066 h 4575877"/>
              <a:gd name="connsiteX41-583" fmla="*/ 779502 w 2990085"/>
              <a:gd name="connsiteY41-584" fmla="*/ 2914384 h 4575877"/>
              <a:gd name="connsiteX42-585" fmla="*/ 686344 w 2990085"/>
              <a:gd name="connsiteY42-586" fmla="*/ 2985143 h 4575877"/>
              <a:gd name="connsiteX43-587" fmla="*/ 347086 w 2990085"/>
              <a:gd name="connsiteY43-588" fmla="*/ 2854362 h 4575877"/>
              <a:gd name="connsiteX44-589" fmla="*/ 51924 w 2990085"/>
              <a:gd name="connsiteY44-590" fmla="*/ 2349974 h 4575877"/>
              <a:gd name="connsiteX45-591" fmla="*/ 301903 w 2990085"/>
              <a:gd name="connsiteY45-592" fmla="*/ 1002519 h 4575877"/>
              <a:gd name="connsiteX46-593" fmla="*/ 1651515 w 2990085"/>
              <a:gd name="connsiteY46-594" fmla="*/ 74436 h 4575877"/>
              <a:gd name="connsiteX0-595" fmla="*/ 1651515 w 2990085"/>
              <a:gd name="connsiteY0-596" fmla="*/ 74436 h 4575877"/>
              <a:gd name="connsiteX1-597" fmla="*/ 2523002 w 2990085"/>
              <a:gd name="connsiteY1-598" fmla="*/ 57726 h 4575877"/>
              <a:gd name="connsiteX2-599" fmla="*/ 2960293 w 2990085"/>
              <a:gd name="connsiteY2-600" fmla="*/ 524262 h 4575877"/>
              <a:gd name="connsiteX3-601" fmla="*/ 2750515 w 2990085"/>
              <a:gd name="connsiteY3-602" fmla="*/ 1375655 h 4575877"/>
              <a:gd name="connsiteX4-603" fmla="*/ 1825757 w 2990085"/>
              <a:gd name="connsiteY4-604" fmla="*/ 1957962 h 4575877"/>
              <a:gd name="connsiteX5-605" fmla="*/ 1624453 w 2990085"/>
              <a:gd name="connsiteY5-606" fmla="*/ 2000087 h 4575877"/>
              <a:gd name="connsiteX6-607" fmla="*/ 1633673 w 2990085"/>
              <a:gd name="connsiteY6-608" fmla="*/ 3401224 h 4575877"/>
              <a:gd name="connsiteX7-609" fmla="*/ 1630823 w 2990085"/>
              <a:gd name="connsiteY7-610" fmla="*/ 3401224 h 4575877"/>
              <a:gd name="connsiteX8-611" fmla="*/ 1635750 w 2990085"/>
              <a:gd name="connsiteY8-612" fmla="*/ 3723073 h 4575877"/>
              <a:gd name="connsiteX9-613" fmla="*/ 1626318 w 2990085"/>
              <a:gd name="connsiteY9-614" fmla="*/ 4162116 h 4575877"/>
              <a:gd name="connsiteX10-615" fmla="*/ 1998521 w 2990085"/>
              <a:gd name="connsiteY10-616" fmla="*/ 4114682 h 4575877"/>
              <a:gd name="connsiteX11-617" fmla="*/ 2387572 w 2990085"/>
              <a:gd name="connsiteY11-618" fmla="*/ 3936393 h 4575877"/>
              <a:gd name="connsiteX12-619" fmla="*/ 2393959 w 2990085"/>
              <a:gd name="connsiteY12-620" fmla="*/ 4089779 h 4575877"/>
              <a:gd name="connsiteX13-621" fmla="*/ 2032803 w 2990085"/>
              <a:gd name="connsiteY13-622" fmla="*/ 4243403 h 4575877"/>
              <a:gd name="connsiteX14-623" fmla="*/ 1655587 w 2990085"/>
              <a:gd name="connsiteY14-624" fmla="*/ 4315149 h 4575877"/>
              <a:gd name="connsiteX15-625" fmla="*/ 1273004 w 2990085"/>
              <a:gd name="connsiteY15-626" fmla="*/ 4388324 h 4575877"/>
              <a:gd name="connsiteX16-627" fmla="*/ 806011 w 2990085"/>
              <a:gd name="connsiteY16-628" fmla="*/ 4575877 h 4575877"/>
              <a:gd name="connsiteX17-629" fmla="*/ 801054 w 2990085"/>
              <a:gd name="connsiteY17-630" fmla="*/ 4427857 h 4575877"/>
              <a:gd name="connsiteX18-631" fmla="*/ 1160457 w 2990085"/>
              <a:gd name="connsiteY18-632" fmla="*/ 4159821 h 4575877"/>
              <a:gd name="connsiteX19-633" fmla="*/ 1241769 w 2990085"/>
              <a:gd name="connsiteY19-634" fmla="*/ 3667174 h 4575877"/>
              <a:gd name="connsiteX20-635" fmla="*/ 1239219 w 2990085"/>
              <a:gd name="connsiteY20-636" fmla="*/ 2606619 h 4575877"/>
              <a:gd name="connsiteX21-637" fmla="*/ 1240448 w 2990085"/>
              <a:gd name="connsiteY21-638" fmla="*/ 2606619 h 4575877"/>
              <a:gd name="connsiteX22-639" fmla="*/ 1216781 w 2990085"/>
              <a:gd name="connsiteY22-640" fmla="*/ 1137952 h 4575877"/>
              <a:gd name="connsiteX23-641" fmla="*/ 1205031 w 2990085"/>
              <a:gd name="connsiteY23-642" fmla="*/ 986000 h 4575877"/>
              <a:gd name="connsiteX24-643" fmla="*/ 1010196 w 2990085"/>
              <a:gd name="connsiteY24-644" fmla="*/ 923011 h 4575877"/>
              <a:gd name="connsiteX25-645" fmla="*/ 1010953 w 2990085"/>
              <a:gd name="connsiteY25-646" fmla="*/ 796446 h 4575877"/>
              <a:gd name="connsiteX26-647" fmla="*/ 1631355 w 2990085"/>
              <a:gd name="connsiteY26-648" fmla="*/ 516335 h 4575877"/>
              <a:gd name="connsiteX27-649" fmla="*/ 1619038 w 2990085"/>
              <a:gd name="connsiteY27-650" fmla="*/ 1030819 h 4575877"/>
              <a:gd name="connsiteX28-651" fmla="*/ 1617716 w 2990085"/>
              <a:gd name="connsiteY28-652" fmla="*/ 1823823 h 4575877"/>
              <a:gd name="connsiteX29-653" fmla="*/ 1868719 w 2990085"/>
              <a:gd name="connsiteY29-654" fmla="*/ 1774203 h 4575877"/>
              <a:gd name="connsiteX30-655" fmla="*/ 2397287 w 2990085"/>
              <a:gd name="connsiteY30-656" fmla="*/ 1343368 h 4575877"/>
              <a:gd name="connsiteX31-657" fmla="*/ 2504404 w 2990085"/>
              <a:gd name="connsiteY31-658" fmla="*/ 645679 h 4575877"/>
              <a:gd name="connsiteX32-659" fmla="*/ 2200442 w 2990085"/>
              <a:gd name="connsiteY32-660" fmla="*/ 269996 h 4575877"/>
              <a:gd name="connsiteX33-661" fmla="*/ 1592464 w 2990085"/>
              <a:gd name="connsiteY33-662" fmla="*/ 262479 h 4575877"/>
              <a:gd name="connsiteX34-663" fmla="*/ 774828 w 2990085"/>
              <a:gd name="connsiteY34-664" fmla="*/ 718607 h 4575877"/>
              <a:gd name="connsiteX35-665" fmla="*/ 255817 w 2990085"/>
              <a:gd name="connsiteY35-666" fmla="*/ 1465682 h 4575877"/>
              <a:gd name="connsiteX36-667" fmla="*/ 203204 w 2990085"/>
              <a:gd name="connsiteY36-668" fmla="*/ 2206292 h 4575877"/>
              <a:gd name="connsiteX37-669" fmla="*/ 348810 w 2990085"/>
              <a:gd name="connsiteY37-670" fmla="*/ 2483428 h 4575877"/>
              <a:gd name="connsiteX38-671" fmla="*/ 622088 w 2990085"/>
              <a:gd name="connsiteY38-672" fmla="*/ 2657629 h 4575877"/>
              <a:gd name="connsiteX39-673" fmla="*/ 800805 w 2990085"/>
              <a:gd name="connsiteY39-674" fmla="*/ 2811066 h 4575877"/>
              <a:gd name="connsiteX40-675" fmla="*/ 779502 w 2990085"/>
              <a:gd name="connsiteY40-676" fmla="*/ 2914384 h 4575877"/>
              <a:gd name="connsiteX41-677" fmla="*/ 686344 w 2990085"/>
              <a:gd name="connsiteY41-678" fmla="*/ 2985143 h 4575877"/>
              <a:gd name="connsiteX42-679" fmla="*/ 347086 w 2990085"/>
              <a:gd name="connsiteY42-680" fmla="*/ 2854362 h 4575877"/>
              <a:gd name="connsiteX43-681" fmla="*/ 51924 w 2990085"/>
              <a:gd name="connsiteY43-682" fmla="*/ 2349974 h 4575877"/>
              <a:gd name="connsiteX44-683" fmla="*/ 301903 w 2990085"/>
              <a:gd name="connsiteY44-684" fmla="*/ 1002519 h 4575877"/>
              <a:gd name="connsiteX45-685" fmla="*/ 1651515 w 2990085"/>
              <a:gd name="connsiteY45-686" fmla="*/ 74436 h 4575877"/>
              <a:gd name="connsiteX0-687" fmla="*/ 1651515 w 2990085"/>
              <a:gd name="connsiteY0-688" fmla="*/ 74436 h 4575877"/>
              <a:gd name="connsiteX1-689" fmla="*/ 2523002 w 2990085"/>
              <a:gd name="connsiteY1-690" fmla="*/ 57726 h 4575877"/>
              <a:gd name="connsiteX2-691" fmla="*/ 2960293 w 2990085"/>
              <a:gd name="connsiteY2-692" fmla="*/ 524262 h 4575877"/>
              <a:gd name="connsiteX3-693" fmla="*/ 2750515 w 2990085"/>
              <a:gd name="connsiteY3-694" fmla="*/ 1375655 h 4575877"/>
              <a:gd name="connsiteX4-695" fmla="*/ 1825757 w 2990085"/>
              <a:gd name="connsiteY4-696" fmla="*/ 1957962 h 4575877"/>
              <a:gd name="connsiteX5-697" fmla="*/ 1624453 w 2990085"/>
              <a:gd name="connsiteY5-698" fmla="*/ 2000087 h 4575877"/>
              <a:gd name="connsiteX6-699" fmla="*/ 1633673 w 2990085"/>
              <a:gd name="connsiteY6-700" fmla="*/ 3401224 h 4575877"/>
              <a:gd name="connsiteX7-701" fmla="*/ 1635750 w 2990085"/>
              <a:gd name="connsiteY7-702" fmla="*/ 3723073 h 4575877"/>
              <a:gd name="connsiteX8-703" fmla="*/ 1626318 w 2990085"/>
              <a:gd name="connsiteY8-704" fmla="*/ 4162116 h 4575877"/>
              <a:gd name="connsiteX9-705" fmla="*/ 1998521 w 2990085"/>
              <a:gd name="connsiteY9-706" fmla="*/ 4114682 h 4575877"/>
              <a:gd name="connsiteX10-707" fmla="*/ 2387572 w 2990085"/>
              <a:gd name="connsiteY10-708" fmla="*/ 3936393 h 4575877"/>
              <a:gd name="connsiteX11-709" fmla="*/ 2393959 w 2990085"/>
              <a:gd name="connsiteY11-710" fmla="*/ 4089779 h 4575877"/>
              <a:gd name="connsiteX12-711" fmla="*/ 2032803 w 2990085"/>
              <a:gd name="connsiteY12-712" fmla="*/ 4243403 h 4575877"/>
              <a:gd name="connsiteX13-713" fmla="*/ 1655587 w 2990085"/>
              <a:gd name="connsiteY13-714" fmla="*/ 4315149 h 4575877"/>
              <a:gd name="connsiteX14-715" fmla="*/ 1273004 w 2990085"/>
              <a:gd name="connsiteY14-716" fmla="*/ 4388324 h 4575877"/>
              <a:gd name="connsiteX15-717" fmla="*/ 806011 w 2990085"/>
              <a:gd name="connsiteY15-718" fmla="*/ 4575877 h 4575877"/>
              <a:gd name="connsiteX16-719" fmla="*/ 801054 w 2990085"/>
              <a:gd name="connsiteY16-720" fmla="*/ 4427857 h 4575877"/>
              <a:gd name="connsiteX17-721" fmla="*/ 1160457 w 2990085"/>
              <a:gd name="connsiteY17-722" fmla="*/ 4159821 h 4575877"/>
              <a:gd name="connsiteX18-723" fmla="*/ 1241769 w 2990085"/>
              <a:gd name="connsiteY18-724" fmla="*/ 3667174 h 4575877"/>
              <a:gd name="connsiteX19-725" fmla="*/ 1239219 w 2990085"/>
              <a:gd name="connsiteY19-726" fmla="*/ 2606619 h 4575877"/>
              <a:gd name="connsiteX20-727" fmla="*/ 1240448 w 2990085"/>
              <a:gd name="connsiteY20-728" fmla="*/ 2606619 h 4575877"/>
              <a:gd name="connsiteX21-729" fmla="*/ 1216781 w 2990085"/>
              <a:gd name="connsiteY21-730" fmla="*/ 1137952 h 4575877"/>
              <a:gd name="connsiteX22-731" fmla="*/ 1205031 w 2990085"/>
              <a:gd name="connsiteY22-732" fmla="*/ 986000 h 4575877"/>
              <a:gd name="connsiteX23-733" fmla="*/ 1010196 w 2990085"/>
              <a:gd name="connsiteY23-734" fmla="*/ 923011 h 4575877"/>
              <a:gd name="connsiteX24-735" fmla="*/ 1010953 w 2990085"/>
              <a:gd name="connsiteY24-736" fmla="*/ 796446 h 4575877"/>
              <a:gd name="connsiteX25-737" fmla="*/ 1631355 w 2990085"/>
              <a:gd name="connsiteY25-738" fmla="*/ 516335 h 4575877"/>
              <a:gd name="connsiteX26-739" fmla="*/ 1619038 w 2990085"/>
              <a:gd name="connsiteY26-740" fmla="*/ 1030819 h 4575877"/>
              <a:gd name="connsiteX27-741" fmla="*/ 1617716 w 2990085"/>
              <a:gd name="connsiteY27-742" fmla="*/ 1823823 h 4575877"/>
              <a:gd name="connsiteX28-743" fmla="*/ 1868719 w 2990085"/>
              <a:gd name="connsiteY28-744" fmla="*/ 1774203 h 4575877"/>
              <a:gd name="connsiteX29-745" fmla="*/ 2397287 w 2990085"/>
              <a:gd name="connsiteY29-746" fmla="*/ 1343368 h 4575877"/>
              <a:gd name="connsiteX30-747" fmla="*/ 2504404 w 2990085"/>
              <a:gd name="connsiteY30-748" fmla="*/ 645679 h 4575877"/>
              <a:gd name="connsiteX31-749" fmla="*/ 2200442 w 2990085"/>
              <a:gd name="connsiteY31-750" fmla="*/ 269996 h 4575877"/>
              <a:gd name="connsiteX32-751" fmla="*/ 1592464 w 2990085"/>
              <a:gd name="connsiteY32-752" fmla="*/ 262479 h 4575877"/>
              <a:gd name="connsiteX33-753" fmla="*/ 774828 w 2990085"/>
              <a:gd name="connsiteY33-754" fmla="*/ 718607 h 4575877"/>
              <a:gd name="connsiteX34-755" fmla="*/ 255817 w 2990085"/>
              <a:gd name="connsiteY34-756" fmla="*/ 1465682 h 4575877"/>
              <a:gd name="connsiteX35-757" fmla="*/ 203204 w 2990085"/>
              <a:gd name="connsiteY35-758" fmla="*/ 2206292 h 4575877"/>
              <a:gd name="connsiteX36-759" fmla="*/ 348810 w 2990085"/>
              <a:gd name="connsiteY36-760" fmla="*/ 2483428 h 4575877"/>
              <a:gd name="connsiteX37-761" fmla="*/ 622088 w 2990085"/>
              <a:gd name="connsiteY37-762" fmla="*/ 2657629 h 4575877"/>
              <a:gd name="connsiteX38-763" fmla="*/ 800805 w 2990085"/>
              <a:gd name="connsiteY38-764" fmla="*/ 2811066 h 4575877"/>
              <a:gd name="connsiteX39-765" fmla="*/ 779502 w 2990085"/>
              <a:gd name="connsiteY39-766" fmla="*/ 2914384 h 4575877"/>
              <a:gd name="connsiteX40-767" fmla="*/ 686344 w 2990085"/>
              <a:gd name="connsiteY40-768" fmla="*/ 2985143 h 4575877"/>
              <a:gd name="connsiteX41-769" fmla="*/ 347086 w 2990085"/>
              <a:gd name="connsiteY41-770" fmla="*/ 2854362 h 4575877"/>
              <a:gd name="connsiteX42-771" fmla="*/ 51924 w 2990085"/>
              <a:gd name="connsiteY42-772" fmla="*/ 2349974 h 4575877"/>
              <a:gd name="connsiteX43-773" fmla="*/ 301903 w 2990085"/>
              <a:gd name="connsiteY43-774" fmla="*/ 1002519 h 4575877"/>
              <a:gd name="connsiteX44-775" fmla="*/ 1651515 w 2990085"/>
              <a:gd name="connsiteY44-776" fmla="*/ 74436 h 4575877"/>
              <a:gd name="connsiteX0-777" fmla="*/ 1651515 w 2990085"/>
              <a:gd name="connsiteY0-778" fmla="*/ 74436 h 4575877"/>
              <a:gd name="connsiteX1-779" fmla="*/ 2523002 w 2990085"/>
              <a:gd name="connsiteY1-780" fmla="*/ 57726 h 4575877"/>
              <a:gd name="connsiteX2-781" fmla="*/ 2960293 w 2990085"/>
              <a:gd name="connsiteY2-782" fmla="*/ 524262 h 4575877"/>
              <a:gd name="connsiteX3-783" fmla="*/ 2750515 w 2990085"/>
              <a:gd name="connsiteY3-784" fmla="*/ 1375655 h 4575877"/>
              <a:gd name="connsiteX4-785" fmla="*/ 1825757 w 2990085"/>
              <a:gd name="connsiteY4-786" fmla="*/ 1957962 h 4575877"/>
              <a:gd name="connsiteX5-787" fmla="*/ 1624453 w 2990085"/>
              <a:gd name="connsiteY5-788" fmla="*/ 2000087 h 4575877"/>
              <a:gd name="connsiteX6-789" fmla="*/ 1635750 w 2990085"/>
              <a:gd name="connsiteY6-790" fmla="*/ 3723073 h 4575877"/>
              <a:gd name="connsiteX7-791" fmla="*/ 1626318 w 2990085"/>
              <a:gd name="connsiteY7-792" fmla="*/ 4162116 h 4575877"/>
              <a:gd name="connsiteX8-793" fmla="*/ 1998521 w 2990085"/>
              <a:gd name="connsiteY8-794" fmla="*/ 4114682 h 4575877"/>
              <a:gd name="connsiteX9-795" fmla="*/ 2387572 w 2990085"/>
              <a:gd name="connsiteY9-796" fmla="*/ 3936393 h 4575877"/>
              <a:gd name="connsiteX10-797" fmla="*/ 2393959 w 2990085"/>
              <a:gd name="connsiteY10-798" fmla="*/ 4089779 h 4575877"/>
              <a:gd name="connsiteX11-799" fmla="*/ 2032803 w 2990085"/>
              <a:gd name="connsiteY11-800" fmla="*/ 4243403 h 4575877"/>
              <a:gd name="connsiteX12-801" fmla="*/ 1655587 w 2990085"/>
              <a:gd name="connsiteY12-802" fmla="*/ 4315149 h 4575877"/>
              <a:gd name="connsiteX13-803" fmla="*/ 1273004 w 2990085"/>
              <a:gd name="connsiteY13-804" fmla="*/ 4388324 h 4575877"/>
              <a:gd name="connsiteX14-805" fmla="*/ 806011 w 2990085"/>
              <a:gd name="connsiteY14-806" fmla="*/ 4575877 h 4575877"/>
              <a:gd name="connsiteX15-807" fmla="*/ 801054 w 2990085"/>
              <a:gd name="connsiteY15-808" fmla="*/ 4427857 h 4575877"/>
              <a:gd name="connsiteX16-809" fmla="*/ 1160457 w 2990085"/>
              <a:gd name="connsiteY16-810" fmla="*/ 4159821 h 4575877"/>
              <a:gd name="connsiteX17-811" fmla="*/ 1241769 w 2990085"/>
              <a:gd name="connsiteY17-812" fmla="*/ 3667174 h 4575877"/>
              <a:gd name="connsiteX18-813" fmla="*/ 1239219 w 2990085"/>
              <a:gd name="connsiteY18-814" fmla="*/ 2606619 h 4575877"/>
              <a:gd name="connsiteX19-815" fmla="*/ 1240448 w 2990085"/>
              <a:gd name="connsiteY19-816" fmla="*/ 2606619 h 4575877"/>
              <a:gd name="connsiteX20-817" fmla="*/ 1216781 w 2990085"/>
              <a:gd name="connsiteY20-818" fmla="*/ 1137952 h 4575877"/>
              <a:gd name="connsiteX21-819" fmla="*/ 1205031 w 2990085"/>
              <a:gd name="connsiteY21-820" fmla="*/ 986000 h 4575877"/>
              <a:gd name="connsiteX22-821" fmla="*/ 1010196 w 2990085"/>
              <a:gd name="connsiteY22-822" fmla="*/ 923011 h 4575877"/>
              <a:gd name="connsiteX23-823" fmla="*/ 1010953 w 2990085"/>
              <a:gd name="connsiteY23-824" fmla="*/ 796446 h 4575877"/>
              <a:gd name="connsiteX24-825" fmla="*/ 1631355 w 2990085"/>
              <a:gd name="connsiteY24-826" fmla="*/ 516335 h 4575877"/>
              <a:gd name="connsiteX25-827" fmla="*/ 1619038 w 2990085"/>
              <a:gd name="connsiteY25-828" fmla="*/ 1030819 h 4575877"/>
              <a:gd name="connsiteX26-829" fmla="*/ 1617716 w 2990085"/>
              <a:gd name="connsiteY26-830" fmla="*/ 1823823 h 4575877"/>
              <a:gd name="connsiteX27-831" fmla="*/ 1868719 w 2990085"/>
              <a:gd name="connsiteY27-832" fmla="*/ 1774203 h 4575877"/>
              <a:gd name="connsiteX28-833" fmla="*/ 2397287 w 2990085"/>
              <a:gd name="connsiteY28-834" fmla="*/ 1343368 h 4575877"/>
              <a:gd name="connsiteX29-835" fmla="*/ 2504404 w 2990085"/>
              <a:gd name="connsiteY29-836" fmla="*/ 645679 h 4575877"/>
              <a:gd name="connsiteX30-837" fmla="*/ 2200442 w 2990085"/>
              <a:gd name="connsiteY30-838" fmla="*/ 269996 h 4575877"/>
              <a:gd name="connsiteX31-839" fmla="*/ 1592464 w 2990085"/>
              <a:gd name="connsiteY31-840" fmla="*/ 262479 h 4575877"/>
              <a:gd name="connsiteX32-841" fmla="*/ 774828 w 2990085"/>
              <a:gd name="connsiteY32-842" fmla="*/ 718607 h 4575877"/>
              <a:gd name="connsiteX33-843" fmla="*/ 255817 w 2990085"/>
              <a:gd name="connsiteY33-844" fmla="*/ 1465682 h 4575877"/>
              <a:gd name="connsiteX34-845" fmla="*/ 203204 w 2990085"/>
              <a:gd name="connsiteY34-846" fmla="*/ 2206292 h 4575877"/>
              <a:gd name="connsiteX35-847" fmla="*/ 348810 w 2990085"/>
              <a:gd name="connsiteY35-848" fmla="*/ 2483428 h 4575877"/>
              <a:gd name="connsiteX36-849" fmla="*/ 622088 w 2990085"/>
              <a:gd name="connsiteY36-850" fmla="*/ 2657629 h 4575877"/>
              <a:gd name="connsiteX37-851" fmla="*/ 800805 w 2990085"/>
              <a:gd name="connsiteY37-852" fmla="*/ 2811066 h 4575877"/>
              <a:gd name="connsiteX38-853" fmla="*/ 779502 w 2990085"/>
              <a:gd name="connsiteY38-854" fmla="*/ 2914384 h 4575877"/>
              <a:gd name="connsiteX39-855" fmla="*/ 686344 w 2990085"/>
              <a:gd name="connsiteY39-856" fmla="*/ 2985143 h 4575877"/>
              <a:gd name="connsiteX40-857" fmla="*/ 347086 w 2990085"/>
              <a:gd name="connsiteY40-858" fmla="*/ 2854362 h 4575877"/>
              <a:gd name="connsiteX41-859" fmla="*/ 51924 w 2990085"/>
              <a:gd name="connsiteY41-860" fmla="*/ 2349974 h 4575877"/>
              <a:gd name="connsiteX42-861" fmla="*/ 301903 w 2990085"/>
              <a:gd name="connsiteY42-862" fmla="*/ 1002519 h 4575877"/>
              <a:gd name="connsiteX43-863" fmla="*/ 1651515 w 2990085"/>
              <a:gd name="connsiteY43-864" fmla="*/ 74436 h 457587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 ang="0">
                <a:pos x="connsiteX39-79" y="connsiteY39-80"/>
              </a:cxn>
              <a:cxn ang="0">
                <a:pos x="connsiteX40-81" y="connsiteY40-82"/>
              </a:cxn>
              <a:cxn ang="0">
                <a:pos x="connsiteX41-83" y="connsiteY41-84"/>
              </a:cxn>
              <a:cxn ang="0">
                <a:pos x="connsiteX42-85" y="connsiteY42-86"/>
              </a:cxn>
              <a:cxn ang="0">
                <a:pos x="connsiteX43-87" y="connsiteY43-88"/>
              </a:cxn>
            </a:cxnLst>
            <a:rect l="l" t="t" r="r" b="b"/>
            <a:pathLst>
              <a:path w="2990085" h="4575877">
                <a:moveTo>
                  <a:pt x="1651515" y="74436"/>
                </a:moveTo>
                <a:cubicBezTo>
                  <a:pt x="2001923" y="-18889"/>
                  <a:pt x="2292418" y="-24460"/>
                  <a:pt x="2523002" y="57726"/>
                </a:cubicBezTo>
                <a:cubicBezTo>
                  <a:pt x="2753585" y="139913"/>
                  <a:pt x="2899346" y="295422"/>
                  <a:pt x="2960293" y="524262"/>
                </a:cubicBezTo>
                <a:cubicBezTo>
                  <a:pt x="3036476" y="810310"/>
                  <a:pt x="2966550" y="1094107"/>
                  <a:pt x="2750515" y="1375655"/>
                </a:cubicBezTo>
                <a:cubicBezTo>
                  <a:pt x="2534478" y="1657199"/>
                  <a:pt x="2226227" y="1851304"/>
                  <a:pt x="1825757" y="1957962"/>
                </a:cubicBezTo>
                <a:cubicBezTo>
                  <a:pt x="1761397" y="1975103"/>
                  <a:pt x="1694293" y="1989146"/>
                  <a:pt x="1624453" y="2000087"/>
                </a:cubicBezTo>
                <a:cubicBezTo>
                  <a:pt x="1592785" y="2294272"/>
                  <a:pt x="1635439" y="3362735"/>
                  <a:pt x="1635750" y="3723073"/>
                </a:cubicBezTo>
                <a:cubicBezTo>
                  <a:pt x="1632335" y="3969049"/>
                  <a:pt x="1629193" y="4115396"/>
                  <a:pt x="1626318" y="4162116"/>
                </a:cubicBezTo>
                <a:cubicBezTo>
                  <a:pt x="1763609" y="4160011"/>
                  <a:pt x="1887678" y="4144203"/>
                  <a:pt x="1998521" y="4114682"/>
                </a:cubicBezTo>
                <a:cubicBezTo>
                  <a:pt x="2127246" y="4080399"/>
                  <a:pt x="2256927" y="4020966"/>
                  <a:pt x="2387572" y="3936393"/>
                </a:cubicBezTo>
                <a:lnTo>
                  <a:pt x="2393959" y="4089779"/>
                </a:lnTo>
                <a:cubicBezTo>
                  <a:pt x="2274760" y="4159815"/>
                  <a:pt x="2154376" y="4211024"/>
                  <a:pt x="2032803" y="4243403"/>
                </a:cubicBezTo>
                <a:cubicBezTo>
                  <a:pt x="1939841" y="4268162"/>
                  <a:pt x="1814099" y="4292074"/>
                  <a:pt x="1655587" y="4315149"/>
                </a:cubicBezTo>
                <a:cubicBezTo>
                  <a:pt x="1507801" y="4335361"/>
                  <a:pt x="1380275" y="4359754"/>
                  <a:pt x="1273004" y="4388324"/>
                </a:cubicBezTo>
                <a:cubicBezTo>
                  <a:pt x="1126405" y="4427368"/>
                  <a:pt x="970743" y="4489885"/>
                  <a:pt x="806011" y="4575877"/>
                </a:cubicBezTo>
                <a:lnTo>
                  <a:pt x="801054" y="4427857"/>
                </a:lnTo>
                <a:cubicBezTo>
                  <a:pt x="983894" y="4352360"/>
                  <a:pt x="1103696" y="4263011"/>
                  <a:pt x="1160457" y="4159821"/>
                </a:cubicBezTo>
                <a:cubicBezTo>
                  <a:pt x="1217214" y="4056636"/>
                  <a:pt x="1244321" y="3892418"/>
                  <a:pt x="1241769" y="3667174"/>
                </a:cubicBezTo>
                <a:cubicBezTo>
                  <a:pt x="1254896" y="3408307"/>
                  <a:pt x="1239439" y="2783378"/>
                  <a:pt x="1239219" y="2606619"/>
                </a:cubicBezTo>
                <a:lnTo>
                  <a:pt x="1240448" y="2606619"/>
                </a:lnTo>
                <a:lnTo>
                  <a:pt x="1216781" y="1137952"/>
                </a:lnTo>
                <a:cubicBezTo>
                  <a:pt x="1218472" y="1072405"/>
                  <a:pt x="1214553" y="1021753"/>
                  <a:pt x="1205031" y="986000"/>
                </a:cubicBezTo>
                <a:cubicBezTo>
                  <a:pt x="1183128" y="903760"/>
                  <a:pt x="1118185" y="882762"/>
                  <a:pt x="1010196" y="923011"/>
                </a:cubicBezTo>
                <a:cubicBezTo>
                  <a:pt x="1010448" y="880823"/>
                  <a:pt x="1010701" y="838634"/>
                  <a:pt x="1010953" y="796446"/>
                </a:cubicBezTo>
                <a:cubicBezTo>
                  <a:pt x="1275080" y="695466"/>
                  <a:pt x="1481880" y="602099"/>
                  <a:pt x="1631355" y="516335"/>
                </a:cubicBezTo>
                <a:cubicBezTo>
                  <a:pt x="1622751" y="599041"/>
                  <a:pt x="1618641" y="770534"/>
                  <a:pt x="1619038" y="1030819"/>
                </a:cubicBezTo>
                <a:cubicBezTo>
                  <a:pt x="1618597" y="1295154"/>
                  <a:pt x="1618157" y="1559488"/>
                  <a:pt x="1617716" y="1823823"/>
                </a:cubicBezTo>
                <a:lnTo>
                  <a:pt x="1868719" y="1774203"/>
                </a:lnTo>
                <a:cubicBezTo>
                  <a:pt x="2089688" y="1726840"/>
                  <a:pt x="2265876" y="1583226"/>
                  <a:pt x="2397287" y="1343368"/>
                </a:cubicBezTo>
                <a:cubicBezTo>
                  <a:pt x="2528693" y="1103506"/>
                  <a:pt x="2564398" y="870943"/>
                  <a:pt x="2504404" y="645679"/>
                </a:cubicBezTo>
                <a:cubicBezTo>
                  <a:pt x="2456790" y="466901"/>
                  <a:pt x="2355470" y="341669"/>
                  <a:pt x="2200442" y="269996"/>
                </a:cubicBezTo>
                <a:cubicBezTo>
                  <a:pt x="2045415" y="198323"/>
                  <a:pt x="1842759" y="195818"/>
                  <a:pt x="1592464" y="262479"/>
                </a:cubicBezTo>
                <a:cubicBezTo>
                  <a:pt x="1299263" y="340567"/>
                  <a:pt x="1026718" y="492610"/>
                  <a:pt x="774828" y="718607"/>
                </a:cubicBezTo>
                <a:cubicBezTo>
                  <a:pt x="522934" y="944610"/>
                  <a:pt x="349932" y="1193633"/>
                  <a:pt x="255817" y="1465682"/>
                </a:cubicBezTo>
                <a:cubicBezTo>
                  <a:pt x="161699" y="1737738"/>
                  <a:pt x="144162" y="1984605"/>
                  <a:pt x="203204" y="2206292"/>
                </a:cubicBezTo>
                <a:cubicBezTo>
                  <a:pt x="233678" y="2320714"/>
                  <a:pt x="282216" y="2413090"/>
                  <a:pt x="348810" y="2483428"/>
                </a:cubicBezTo>
                <a:cubicBezTo>
                  <a:pt x="415407" y="2553758"/>
                  <a:pt x="506504" y="2611828"/>
                  <a:pt x="622088" y="2657629"/>
                </a:cubicBezTo>
                <a:cubicBezTo>
                  <a:pt x="725045" y="2699134"/>
                  <a:pt x="784616" y="2750282"/>
                  <a:pt x="800805" y="2811066"/>
                </a:cubicBezTo>
                <a:cubicBezTo>
                  <a:pt x="809375" y="2843244"/>
                  <a:pt x="802275" y="2877683"/>
                  <a:pt x="779502" y="2914384"/>
                </a:cubicBezTo>
                <a:cubicBezTo>
                  <a:pt x="756727" y="2951080"/>
                  <a:pt x="725673" y="2974669"/>
                  <a:pt x="686344" y="2985143"/>
                </a:cubicBezTo>
                <a:cubicBezTo>
                  <a:pt x="596952" y="3008951"/>
                  <a:pt x="483868" y="2965356"/>
                  <a:pt x="347086" y="2854362"/>
                </a:cubicBezTo>
                <a:cubicBezTo>
                  <a:pt x="210304" y="2743365"/>
                  <a:pt x="111918" y="2575238"/>
                  <a:pt x="51924" y="2349974"/>
                </a:cubicBezTo>
                <a:cubicBezTo>
                  <a:pt x="-66161" y="1906597"/>
                  <a:pt x="17164" y="1457447"/>
                  <a:pt x="301903" y="1002519"/>
                </a:cubicBezTo>
                <a:cubicBezTo>
                  <a:pt x="586642" y="547591"/>
                  <a:pt x="1036512" y="238230"/>
                  <a:pt x="1651515" y="74436"/>
                </a:cubicBezTo>
                <a:close/>
              </a:path>
            </a:pathLst>
          </a:custGeom>
          <a:gradFill flip="none" rotWithShape="1">
            <a:gsLst>
              <a:gs pos="67000">
                <a:schemeClr val="accent2">
                  <a:lumMod val="75000"/>
                </a:schemeClr>
              </a:gs>
              <a:gs pos="34000">
                <a:schemeClr val="accent2">
                  <a:lumMod val="50000"/>
                </a:schemeClr>
              </a:gs>
              <a:gs pos="81000">
                <a:schemeClr val="accent2">
                  <a:lumMod val="60000"/>
                  <a:lumOff val="40000"/>
                </a:schemeClr>
              </a:gs>
            </a:gsLst>
            <a:path path="circle">
              <a:fillToRect l="100000" t="100000"/>
            </a:path>
            <a:tileRect r="-100000" b="-100000"/>
          </a:gradFill>
          <a:ln>
            <a:noFill/>
          </a:ln>
          <a:effectLst>
            <a:innerShdw blurRad="63500" dist="254000" dir="13500000">
              <a:prstClr val="black">
                <a:alpha val="50000"/>
              </a:prstClr>
            </a:innerShdw>
          </a:effectLst>
          <a:scene3d>
            <a:camera prst="orthographicFront">
              <a:rot lat="0" lon="20399994" rev="0"/>
            </a:camera>
            <a:lightRig rig="threePt" dir="t"/>
          </a:scene3d>
          <a:sp3d extrusionH="88900">
            <a:bevelT w="19050" h="381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ffectLst>
                <a:innerShdw blurRad="63500" dist="215900" dir="13500000">
                  <a:prstClr val="black">
                    <a:alpha val="50000"/>
                  </a:prstClr>
                </a:innerShdw>
              </a:effectLst>
            </a:endParaRPr>
          </a:p>
        </p:txBody>
      </p:sp>
      <p:sp>
        <p:nvSpPr>
          <p:cNvPr id="76" name="文本框 75" hidden="1"/>
          <p:cNvSpPr txBox="1"/>
          <p:nvPr/>
        </p:nvSpPr>
        <p:spPr>
          <a:xfrm>
            <a:off x="1150276" y="593118"/>
            <a:ext cx="587795" cy="287998"/>
          </a:xfrm>
          <a:custGeom>
            <a:avLst/>
            <a:gdLst>
              <a:gd name="connsiteX0" fmla="*/ 1163985 w 1318021"/>
              <a:gd name="connsiteY0" fmla="*/ 451396 h 632893"/>
              <a:gd name="connsiteX1" fmla="*/ 1233637 w 1318021"/>
              <a:gd name="connsiteY1" fmla="*/ 451396 h 632893"/>
              <a:gd name="connsiteX2" fmla="*/ 1280517 w 1318021"/>
              <a:gd name="connsiteY2" fmla="*/ 479524 h 632893"/>
              <a:gd name="connsiteX3" fmla="*/ 1311325 w 1318021"/>
              <a:gd name="connsiteY3" fmla="*/ 632222 h 632893"/>
              <a:gd name="connsiteX4" fmla="*/ 1203499 w 1318021"/>
              <a:gd name="connsiteY4" fmla="*/ 632222 h 632893"/>
              <a:gd name="connsiteX5" fmla="*/ 862608 w 1318021"/>
              <a:gd name="connsiteY5" fmla="*/ 451396 h 632893"/>
              <a:gd name="connsiteX6" fmla="*/ 964406 w 1318021"/>
              <a:gd name="connsiteY6" fmla="*/ 451396 h 632893"/>
              <a:gd name="connsiteX7" fmla="*/ 936278 w 1318021"/>
              <a:gd name="connsiteY7" fmla="*/ 632222 h 632893"/>
              <a:gd name="connsiteX8" fmla="*/ 828452 w 1318021"/>
              <a:gd name="connsiteY8" fmla="*/ 632222 h 632893"/>
              <a:gd name="connsiteX9" fmla="*/ 946995 w 1318021"/>
              <a:gd name="connsiteY9" fmla="*/ 309415 h 632893"/>
              <a:gd name="connsiteX10" fmla="*/ 946995 w 1318021"/>
              <a:gd name="connsiteY10" fmla="*/ 341562 h 632893"/>
              <a:gd name="connsiteX11" fmla="*/ 1202160 w 1318021"/>
              <a:gd name="connsiteY11" fmla="*/ 341562 h 632893"/>
              <a:gd name="connsiteX12" fmla="*/ 1202160 w 1318021"/>
              <a:gd name="connsiteY12" fmla="*/ 332185 h 632893"/>
              <a:gd name="connsiteX13" fmla="*/ 1168004 w 1318021"/>
              <a:gd name="connsiteY13" fmla="*/ 309415 h 632893"/>
              <a:gd name="connsiteX14" fmla="*/ 391122 w 1318021"/>
              <a:gd name="connsiteY14" fmla="*/ 289323 h 632893"/>
              <a:gd name="connsiteX15" fmla="*/ 506315 w 1318021"/>
              <a:gd name="connsiteY15" fmla="*/ 289323 h 632893"/>
              <a:gd name="connsiteX16" fmla="*/ 475507 w 1318021"/>
              <a:gd name="connsiteY16" fmla="*/ 336204 h 632893"/>
              <a:gd name="connsiteX17" fmla="*/ 391122 w 1318021"/>
              <a:gd name="connsiteY17" fmla="*/ 336204 h 632893"/>
              <a:gd name="connsiteX18" fmla="*/ 123230 w 1318021"/>
              <a:gd name="connsiteY18" fmla="*/ 289323 h 632893"/>
              <a:gd name="connsiteX19" fmla="*/ 241102 w 1318021"/>
              <a:gd name="connsiteY19" fmla="*/ 289323 h 632893"/>
              <a:gd name="connsiteX20" fmla="*/ 207616 w 1318021"/>
              <a:gd name="connsiteY20" fmla="*/ 336204 h 632893"/>
              <a:gd name="connsiteX21" fmla="*/ 123230 w 1318021"/>
              <a:gd name="connsiteY21" fmla="*/ 336204 h 632893"/>
              <a:gd name="connsiteX22" fmla="*/ 391122 w 1318021"/>
              <a:gd name="connsiteY22" fmla="*/ 215653 h 632893"/>
              <a:gd name="connsiteX23" fmla="*/ 506315 w 1318021"/>
              <a:gd name="connsiteY23" fmla="*/ 215653 h 632893"/>
              <a:gd name="connsiteX24" fmla="*/ 474168 w 1318021"/>
              <a:gd name="connsiteY24" fmla="*/ 261194 h 632893"/>
              <a:gd name="connsiteX25" fmla="*/ 391122 w 1318021"/>
              <a:gd name="connsiteY25" fmla="*/ 261194 h 632893"/>
              <a:gd name="connsiteX26" fmla="*/ 123230 w 1318021"/>
              <a:gd name="connsiteY26" fmla="*/ 215653 h 632893"/>
              <a:gd name="connsiteX27" fmla="*/ 241102 w 1318021"/>
              <a:gd name="connsiteY27" fmla="*/ 215653 h 632893"/>
              <a:gd name="connsiteX28" fmla="*/ 209625 w 1318021"/>
              <a:gd name="connsiteY28" fmla="*/ 261194 h 632893"/>
              <a:gd name="connsiteX29" fmla="*/ 123230 w 1318021"/>
              <a:gd name="connsiteY29" fmla="*/ 261194 h 632893"/>
              <a:gd name="connsiteX30" fmla="*/ 946995 w 1318021"/>
              <a:gd name="connsiteY30" fmla="*/ 203598 h 632893"/>
              <a:gd name="connsiteX31" fmla="*/ 946995 w 1318021"/>
              <a:gd name="connsiteY31" fmla="*/ 235745 h 632893"/>
              <a:gd name="connsiteX32" fmla="*/ 1202160 w 1318021"/>
              <a:gd name="connsiteY32" fmla="*/ 235745 h 632893"/>
              <a:gd name="connsiteX33" fmla="*/ 1202160 w 1318021"/>
              <a:gd name="connsiteY33" fmla="*/ 226369 h 632893"/>
              <a:gd name="connsiteX34" fmla="*/ 1168004 w 1318021"/>
              <a:gd name="connsiteY34" fmla="*/ 203598 h 632893"/>
              <a:gd name="connsiteX35" fmla="*/ 871316 w 1318021"/>
              <a:gd name="connsiteY35" fmla="*/ 104478 h 632893"/>
              <a:gd name="connsiteX36" fmla="*/ 975793 w 1318021"/>
              <a:gd name="connsiteY36" fmla="*/ 104478 h 632893"/>
              <a:gd name="connsiteX37" fmla="*/ 962398 w 1318021"/>
              <a:gd name="connsiteY37" fmla="*/ 131267 h 632893"/>
              <a:gd name="connsiteX38" fmla="*/ 1212206 w 1318021"/>
              <a:gd name="connsiteY38" fmla="*/ 131267 h 632893"/>
              <a:gd name="connsiteX39" fmla="*/ 1307977 w 1318021"/>
              <a:gd name="connsiteY39" fmla="*/ 214313 h 632893"/>
              <a:gd name="connsiteX40" fmla="*/ 1308647 w 1318021"/>
              <a:gd name="connsiteY40" fmla="*/ 413892 h 632893"/>
              <a:gd name="connsiteX41" fmla="*/ 1121793 w 1318021"/>
              <a:gd name="connsiteY41" fmla="*/ 413892 h 632893"/>
              <a:gd name="connsiteX42" fmla="*/ 1121793 w 1318021"/>
              <a:gd name="connsiteY42" fmla="*/ 632893 h 632893"/>
              <a:gd name="connsiteX43" fmla="*/ 1009279 w 1318021"/>
              <a:gd name="connsiteY43" fmla="*/ 632223 h 632893"/>
              <a:gd name="connsiteX44" fmla="*/ 1009279 w 1318021"/>
              <a:gd name="connsiteY44" fmla="*/ 467470 h 632893"/>
              <a:gd name="connsiteX45" fmla="*/ 942976 w 1318021"/>
              <a:gd name="connsiteY45" fmla="*/ 413892 h 632893"/>
              <a:gd name="connsiteX46" fmla="*/ 834481 w 1318021"/>
              <a:gd name="connsiteY46" fmla="*/ 413892 h 632893"/>
              <a:gd name="connsiteX47" fmla="*/ 834481 w 1318021"/>
              <a:gd name="connsiteY47" fmla="*/ 377727 h 632893"/>
              <a:gd name="connsiteX48" fmla="*/ 834481 w 1318021"/>
              <a:gd name="connsiteY48" fmla="*/ 341562 h 632893"/>
              <a:gd name="connsiteX49" fmla="*/ 834481 w 1318021"/>
              <a:gd name="connsiteY49" fmla="*/ 249139 h 632893"/>
              <a:gd name="connsiteX50" fmla="*/ 810370 w 1318021"/>
              <a:gd name="connsiteY50" fmla="*/ 265213 h 632893"/>
              <a:gd name="connsiteX51" fmla="*/ 810370 w 1318021"/>
              <a:gd name="connsiteY51" fmla="*/ 162075 h 632893"/>
              <a:gd name="connsiteX52" fmla="*/ 871316 w 1318021"/>
              <a:gd name="connsiteY52" fmla="*/ 104478 h 632893"/>
              <a:gd name="connsiteX53" fmla="*/ 798983 w 1318021"/>
              <a:gd name="connsiteY53" fmla="*/ 0 h 632893"/>
              <a:gd name="connsiteX54" fmla="*/ 1318021 w 1318021"/>
              <a:gd name="connsiteY54" fmla="*/ 0 h 632893"/>
              <a:gd name="connsiteX55" fmla="*/ 1318021 w 1318021"/>
              <a:gd name="connsiteY55" fmla="*/ 83046 h 632893"/>
              <a:gd name="connsiteX56" fmla="*/ 792286 w 1318021"/>
              <a:gd name="connsiteY56" fmla="*/ 83046 h 632893"/>
              <a:gd name="connsiteX57" fmla="*/ 792286 w 1318021"/>
              <a:gd name="connsiteY57" fmla="*/ 567928 h 632893"/>
              <a:gd name="connsiteX58" fmla="*/ 732680 w 1318021"/>
              <a:gd name="connsiteY58" fmla="*/ 632222 h 632893"/>
              <a:gd name="connsiteX59" fmla="*/ 608113 w 1318021"/>
              <a:gd name="connsiteY59" fmla="*/ 632222 h 632893"/>
              <a:gd name="connsiteX60" fmla="*/ 602455 w 1318021"/>
              <a:gd name="connsiteY60" fmla="*/ 632222 h 632893"/>
              <a:gd name="connsiteX61" fmla="*/ 8038 w 1318021"/>
              <a:gd name="connsiteY61" fmla="*/ 632222 h 632893"/>
              <a:gd name="connsiteX62" fmla="*/ 8038 w 1318021"/>
              <a:gd name="connsiteY62" fmla="*/ 562570 h 632893"/>
              <a:gd name="connsiteX63" fmla="*/ 498948 w 1318021"/>
              <a:gd name="connsiteY63" fmla="*/ 562570 h 632893"/>
              <a:gd name="connsiteX64" fmla="*/ 498948 w 1318021"/>
              <a:gd name="connsiteY64" fmla="*/ 556904 h 632893"/>
              <a:gd name="connsiteX65" fmla="*/ 496818 w 1318021"/>
              <a:gd name="connsiteY65" fmla="*/ 555900 h 632893"/>
              <a:gd name="connsiteX66" fmla="*/ 498948 w 1318021"/>
              <a:gd name="connsiteY66" fmla="*/ 555815 h 632893"/>
              <a:gd name="connsiteX67" fmla="*/ 498948 w 1318021"/>
              <a:gd name="connsiteY67" fmla="*/ 553194 h 632893"/>
              <a:gd name="connsiteX68" fmla="*/ 461443 w 1318021"/>
              <a:gd name="connsiteY68" fmla="*/ 531763 h 632893"/>
              <a:gd name="connsiteX69" fmla="*/ 18084 w 1318021"/>
              <a:gd name="connsiteY69" fmla="*/ 531763 h 632893"/>
              <a:gd name="connsiteX70" fmla="*/ 18084 w 1318021"/>
              <a:gd name="connsiteY70" fmla="*/ 452735 h 632893"/>
              <a:gd name="connsiteX71" fmla="*/ 498948 w 1318021"/>
              <a:gd name="connsiteY71" fmla="*/ 452735 h 632893"/>
              <a:gd name="connsiteX72" fmla="*/ 498948 w 1318021"/>
              <a:gd name="connsiteY72" fmla="*/ 443359 h 632893"/>
              <a:gd name="connsiteX73" fmla="*/ 456755 w 1318021"/>
              <a:gd name="connsiteY73" fmla="*/ 419249 h 632893"/>
              <a:gd name="connsiteX74" fmla="*/ 8038 w 1318021"/>
              <a:gd name="connsiteY74" fmla="*/ 419249 h 632893"/>
              <a:gd name="connsiteX75" fmla="*/ 8038 w 1318021"/>
              <a:gd name="connsiteY75" fmla="*/ 348258 h 632893"/>
              <a:gd name="connsiteX76" fmla="*/ 511672 w 1318021"/>
              <a:gd name="connsiteY76" fmla="*/ 348258 h 632893"/>
              <a:gd name="connsiteX77" fmla="*/ 608783 w 1318021"/>
              <a:gd name="connsiteY77" fmla="*/ 446038 h 632893"/>
              <a:gd name="connsiteX78" fmla="*/ 608354 w 1318021"/>
              <a:gd name="connsiteY78" fmla="*/ 565351 h 632893"/>
              <a:gd name="connsiteX79" fmla="*/ 630169 w 1318021"/>
              <a:gd name="connsiteY79" fmla="*/ 564102 h 632893"/>
              <a:gd name="connsiteX80" fmla="*/ 683651 w 1318021"/>
              <a:gd name="connsiteY80" fmla="*/ 533315 h 632893"/>
              <a:gd name="connsiteX81" fmla="*/ 685799 w 1318021"/>
              <a:gd name="connsiteY81" fmla="*/ 111175 h 632893"/>
              <a:gd name="connsiteX82" fmla="*/ 798983 w 1318021"/>
              <a:gd name="connsiteY82" fmla="*/ 0 h 632893"/>
              <a:gd name="connsiteX83" fmla="*/ 0 w 1318021"/>
              <a:gd name="connsiteY83" fmla="*/ 0 h 632893"/>
              <a:gd name="connsiteX84" fmla="*/ 632222 w 1318021"/>
              <a:gd name="connsiteY84" fmla="*/ 0 h 632893"/>
              <a:gd name="connsiteX85" fmla="*/ 632222 w 1318021"/>
              <a:gd name="connsiteY85" fmla="*/ 84386 h 632893"/>
              <a:gd name="connsiteX86" fmla="*/ 369689 w 1318021"/>
              <a:gd name="connsiteY86" fmla="*/ 84386 h 632893"/>
              <a:gd name="connsiteX87" fmla="*/ 369689 w 1318021"/>
              <a:gd name="connsiteY87" fmla="*/ 112514 h 632893"/>
              <a:gd name="connsiteX88" fmla="*/ 523727 w 1318021"/>
              <a:gd name="connsiteY88" fmla="*/ 112514 h 632893"/>
              <a:gd name="connsiteX89" fmla="*/ 620167 w 1318021"/>
              <a:gd name="connsiteY89" fmla="*/ 207615 h 632893"/>
              <a:gd name="connsiteX90" fmla="*/ 620167 w 1318021"/>
              <a:gd name="connsiteY90" fmla="*/ 332184 h 632893"/>
              <a:gd name="connsiteX91" fmla="*/ 522387 w 1318021"/>
              <a:gd name="connsiteY91" fmla="*/ 332184 h 632893"/>
              <a:gd name="connsiteX92" fmla="*/ 522387 w 1318021"/>
              <a:gd name="connsiteY92" fmla="*/ 221010 h 632893"/>
              <a:gd name="connsiteX93" fmla="*/ 483543 w 1318021"/>
              <a:gd name="connsiteY93" fmla="*/ 184844 h 632893"/>
              <a:gd name="connsiteX94" fmla="*/ 369689 w 1318021"/>
              <a:gd name="connsiteY94" fmla="*/ 184844 h 632893"/>
              <a:gd name="connsiteX95" fmla="*/ 369689 w 1318021"/>
              <a:gd name="connsiteY95" fmla="*/ 332184 h 632893"/>
              <a:gd name="connsiteX96" fmla="*/ 260524 w 1318021"/>
              <a:gd name="connsiteY96" fmla="*/ 332184 h 632893"/>
              <a:gd name="connsiteX97" fmla="*/ 260524 w 1318021"/>
              <a:gd name="connsiteY97" fmla="*/ 239762 h 632893"/>
              <a:gd name="connsiteX98" fmla="*/ 200249 w 1318021"/>
              <a:gd name="connsiteY98" fmla="*/ 184844 h 632893"/>
              <a:gd name="connsiteX99" fmla="*/ 101129 w 1318021"/>
              <a:gd name="connsiteY99" fmla="*/ 184844 h 632893"/>
              <a:gd name="connsiteX100" fmla="*/ 101129 w 1318021"/>
              <a:gd name="connsiteY100" fmla="*/ 332184 h 632893"/>
              <a:gd name="connsiteX101" fmla="*/ 4688 w 1318021"/>
              <a:gd name="connsiteY101" fmla="*/ 332184 h 632893"/>
              <a:gd name="connsiteX102" fmla="*/ 4688 w 1318021"/>
              <a:gd name="connsiteY102" fmla="*/ 204936 h 632893"/>
              <a:gd name="connsiteX103" fmla="*/ 92423 w 1318021"/>
              <a:gd name="connsiteY103" fmla="*/ 112514 h 632893"/>
              <a:gd name="connsiteX104" fmla="*/ 260524 w 1318021"/>
              <a:gd name="connsiteY104" fmla="*/ 112514 h 632893"/>
              <a:gd name="connsiteX105" fmla="*/ 198909 w 1318021"/>
              <a:gd name="connsiteY105" fmla="*/ 84386 h 632893"/>
              <a:gd name="connsiteX106" fmla="*/ 0 w 1318021"/>
              <a:gd name="connsiteY106" fmla="*/ 84386 h 632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Lst>
            <a:rect l="l" t="t" r="r" b="b"/>
            <a:pathLst>
              <a:path w="1318021" h="632893">
                <a:moveTo>
                  <a:pt x="1163985" y="451396"/>
                </a:moveTo>
                <a:lnTo>
                  <a:pt x="1233637" y="451396"/>
                </a:lnTo>
                <a:cubicBezTo>
                  <a:pt x="1259533" y="451396"/>
                  <a:pt x="1275160" y="460772"/>
                  <a:pt x="1280517" y="479524"/>
                </a:cubicBezTo>
                <a:lnTo>
                  <a:pt x="1311325" y="632222"/>
                </a:lnTo>
                <a:lnTo>
                  <a:pt x="1203499" y="632222"/>
                </a:lnTo>
                <a:close/>
                <a:moveTo>
                  <a:pt x="862608" y="451396"/>
                </a:moveTo>
                <a:lnTo>
                  <a:pt x="964406" y="451396"/>
                </a:lnTo>
                <a:lnTo>
                  <a:pt x="936278" y="632222"/>
                </a:lnTo>
                <a:lnTo>
                  <a:pt x="828452" y="632222"/>
                </a:lnTo>
                <a:close/>
                <a:moveTo>
                  <a:pt x="946995" y="309415"/>
                </a:moveTo>
                <a:lnTo>
                  <a:pt x="946995" y="341562"/>
                </a:lnTo>
                <a:lnTo>
                  <a:pt x="1202160" y="341562"/>
                </a:lnTo>
                <a:lnTo>
                  <a:pt x="1202160" y="332185"/>
                </a:lnTo>
                <a:cubicBezTo>
                  <a:pt x="1202160" y="317005"/>
                  <a:pt x="1190775" y="309415"/>
                  <a:pt x="1168004" y="309415"/>
                </a:cubicBezTo>
                <a:close/>
                <a:moveTo>
                  <a:pt x="391122" y="289323"/>
                </a:moveTo>
                <a:lnTo>
                  <a:pt x="506315" y="289323"/>
                </a:lnTo>
                <a:cubicBezTo>
                  <a:pt x="506315" y="320577"/>
                  <a:pt x="496045" y="336204"/>
                  <a:pt x="475507" y="336204"/>
                </a:cubicBezTo>
                <a:lnTo>
                  <a:pt x="391122" y="336204"/>
                </a:lnTo>
                <a:close/>
                <a:moveTo>
                  <a:pt x="123230" y="289323"/>
                </a:moveTo>
                <a:lnTo>
                  <a:pt x="241102" y="289323"/>
                </a:lnTo>
                <a:cubicBezTo>
                  <a:pt x="241102" y="320577"/>
                  <a:pt x="229940" y="336204"/>
                  <a:pt x="207616" y="336204"/>
                </a:cubicBezTo>
                <a:lnTo>
                  <a:pt x="123230" y="336204"/>
                </a:lnTo>
                <a:close/>
                <a:moveTo>
                  <a:pt x="391122" y="215653"/>
                </a:moveTo>
                <a:lnTo>
                  <a:pt x="506315" y="215653"/>
                </a:lnTo>
                <a:cubicBezTo>
                  <a:pt x="506315" y="246014"/>
                  <a:pt x="495599" y="261194"/>
                  <a:pt x="474168" y="261194"/>
                </a:cubicBezTo>
                <a:lnTo>
                  <a:pt x="391122" y="261194"/>
                </a:lnTo>
                <a:close/>
                <a:moveTo>
                  <a:pt x="123230" y="215653"/>
                </a:moveTo>
                <a:lnTo>
                  <a:pt x="241102" y="215653"/>
                </a:lnTo>
                <a:cubicBezTo>
                  <a:pt x="241102" y="246014"/>
                  <a:pt x="230609" y="261194"/>
                  <a:pt x="209625" y="261194"/>
                </a:cubicBezTo>
                <a:lnTo>
                  <a:pt x="123230" y="261194"/>
                </a:lnTo>
                <a:close/>
                <a:moveTo>
                  <a:pt x="946995" y="203598"/>
                </a:moveTo>
                <a:lnTo>
                  <a:pt x="946995" y="235745"/>
                </a:lnTo>
                <a:lnTo>
                  <a:pt x="1202160" y="235745"/>
                </a:lnTo>
                <a:lnTo>
                  <a:pt x="1202160" y="226369"/>
                </a:lnTo>
                <a:cubicBezTo>
                  <a:pt x="1202160" y="211188"/>
                  <a:pt x="1190775" y="203598"/>
                  <a:pt x="1168004" y="203598"/>
                </a:cubicBezTo>
                <a:close/>
                <a:moveTo>
                  <a:pt x="871316" y="104478"/>
                </a:moveTo>
                <a:lnTo>
                  <a:pt x="975793" y="104478"/>
                </a:lnTo>
                <a:lnTo>
                  <a:pt x="962398" y="131267"/>
                </a:lnTo>
                <a:lnTo>
                  <a:pt x="1212206" y="131267"/>
                </a:lnTo>
                <a:cubicBezTo>
                  <a:pt x="1275607" y="131267"/>
                  <a:pt x="1307531" y="158949"/>
                  <a:pt x="1307977" y="214313"/>
                </a:cubicBezTo>
                <a:lnTo>
                  <a:pt x="1308647" y="413892"/>
                </a:lnTo>
                <a:lnTo>
                  <a:pt x="1121793" y="413892"/>
                </a:lnTo>
                <a:lnTo>
                  <a:pt x="1121793" y="632893"/>
                </a:lnTo>
                <a:lnTo>
                  <a:pt x="1009279" y="632223"/>
                </a:lnTo>
                <a:lnTo>
                  <a:pt x="1009279" y="467470"/>
                </a:lnTo>
                <a:cubicBezTo>
                  <a:pt x="1009279" y="431751"/>
                  <a:pt x="987178" y="413892"/>
                  <a:pt x="942976" y="413892"/>
                </a:cubicBezTo>
                <a:lnTo>
                  <a:pt x="834481" y="413892"/>
                </a:lnTo>
                <a:lnTo>
                  <a:pt x="834481" y="377727"/>
                </a:lnTo>
                <a:lnTo>
                  <a:pt x="834481" y="341562"/>
                </a:lnTo>
                <a:lnTo>
                  <a:pt x="834481" y="249139"/>
                </a:lnTo>
                <a:lnTo>
                  <a:pt x="810370" y="265213"/>
                </a:lnTo>
                <a:lnTo>
                  <a:pt x="810370" y="162075"/>
                </a:lnTo>
                <a:cubicBezTo>
                  <a:pt x="833141" y="149573"/>
                  <a:pt x="853456" y="130374"/>
                  <a:pt x="871316" y="104478"/>
                </a:cubicBezTo>
                <a:close/>
                <a:moveTo>
                  <a:pt x="798983" y="0"/>
                </a:moveTo>
                <a:lnTo>
                  <a:pt x="1318021" y="0"/>
                </a:lnTo>
                <a:lnTo>
                  <a:pt x="1318021" y="83046"/>
                </a:lnTo>
                <a:lnTo>
                  <a:pt x="792286" y="83046"/>
                </a:lnTo>
                <a:lnTo>
                  <a:pt x="792286" y="567928"/>
                </a:lnTo>
                <a:cubicBezTo>
                  <a:pt x="791839" y="610791"/>
                  <a:pt x="771971" y="632222"/>
                  <a:pt x="732680" y="632222"/>
                </a:cubicBezTo>
                <a:lnTo>
                  <a:pt x="608113" y="632222"/>
                </a:lnTo>
                <a:lnTo>
                  <a:pt x="602455" y="632222"/>
                </a:lnTo>
                <a:lnTo>
                  <a:pt x="8038" y="632222"/>
                </a:lnTo>
                <a:lnTo>
                  <a:pt x="8038" y="562570"/>
                </a:lnTo>
                <a:lnTo>
                  <a:pt x="498948" y="562570"/>
                </a:lnTo>
                <a:lnTo>
                  <a:pt x="498948" y="556904"/>
                </a:lnTo>
                <a:lnTo>
                  <a:pt x="496818" y="555900"/>
                </a:lnTo>
                <a:lnTo>
                  <a:pt x="498948" y="555815"/>
                </a:lnTo>
                <a:lnTo>
                  <a:pt x="498948" y="553194"/>
                </a:lnTo>
                <a:cubicBezTo>
                  <a:pt x="498948" y="538907"/>
                  <a:pt x="486446" y="531763"/>
                  <a:pt x="461443" y="531763"/>
                </a:cubicBezTo>
                <a:lnTo>
                  <a:pt x="18084" y="531763"/>
                </a:lnTo>
                <a:lnTo>
                  <a:pt x="18084" y="452735"/>
                </a:lnTo>
                <a:lnTo>
                  <a:pt x="498948" y="452735"/>
                </a:lnTo>
                <a:lnTo>
                  <a:pt x="498948" y="443359"/>
                </a:lnTo>
                <a:cubicBezTo>
                  <a:pt x="498948" y="427285"/>
                  <a:pt x="484883" y="419249"/>
                  <a:pt x="456755" y="419249"/>
                </a:cubicBezTo>
                <a:lnTo>
                  <a:pt x="8038" y="419249"/>
                </a:lnTo>
                <a:lnTo>
                  <a:pt x="8038" y="348258"/>
                </a:lnTo>
                <a:lnTo>
                  <a:pt x="511672" y="348258"/>
                </a:lnTo>
                <a:cubicBezTo>
                  <a:pt x="576413" y="348258"/>
                  <a:pt x="608783" y="380851"/>
                  <a:pt x="608783" y="446038"/>
                </a:cubicBezTo>
                <a:lnTo>
                  <a:pt x="608354" y="565351"/>
                </a:lnTo>
                <a:lnTo>
                  <a:pt x="630169" y="564102"/>
                </a:lnTo>
                <a:cubicBezTo>
                  <a:pt x="659384" y="560083"/>
                  <a:pt x="682173" y="551004"/>
                  <a:pt x="683651" y="533315"/>
                </a:cubicBezTo>
                <a:cubicBezTo>
                  <a:pt x="685636" y="429805"/>
                  <a:pt x="685877" y="240776"/>
                  <a:pt x="685799" y="111175"/>
                </a:cubicBezTo>
                <a:cubicBezTo>
                  <a:pt x="685799" y="37058"/>
                  <a:pt x="723527" y="0"/>
                  <a:pt x="798983" y="0"/>
                </a:cubicBezTo>
                <a:close/>
                <a:moveTo>
                  <a:pt x="0" y="0"/>
                </a:moveTo>
                <a:lnTo>
                  <a:pt x="632222" y="0"/>
                </a:lnTo>
                <a:lnTo>
                  <a:pt x="632222" y="84386"/>
                </a:lnTo>
                <a:lnTo>
                  <a:pt x="369689" y="84386"/>
                </a:lnTo>
                <a:lnTo>
                  <a:pt x="369689" y="112514"/>
                </a:lnTo>
                <a:lnTo>
                  <a:pt x="523727" y="112514"/>
                </a:lnTo>
                <a:cubicBezTo>
                  <a:pt x="588020" y="112514"/>
                  <a:pt x="620167" y="144214"/>
                  <a:pt x="620167" y="207615"/>
                </a:cubicBezTo>
                <a:lnTo>
                  <a:pt x="620167" y="332184"/>
                </a:lnTo>
                <a:lnTo>
                  <a:pt x="522387" y="332184"/>
                </a:lnTo>
                <a:lnTo>
                  <a:pt x="522387" y="221010"/>
                </a:lnTo>
                <a:cubicBezTo>
                  <a:pt x="523280" y="196900"/>
                  <a:pt x="510332" y="184844"/>
                  <a:pt x="483543" y="184844"/>
                </a:cubicBezTo>
                <a:lnTo>
                  <a:pt x="369689" y="184844"/>
                </a:lnTo>
                <a:lnTo>
                  <a:pt x="369689" y="332184"/>
                </a:lnTo>
                <a:lnTo>
                  <a:pt x="260524" y="332184"/>
                </a:lnTo>
                <a:lnTo>
                  <a:pt x="260524" y="239762"/>
                </a:lnTo>
                <a:cubicBezTo>
                  <a:pt x="260524" y="203150"/>
                  <a:pt x="240432" y="184844"/>
                  <a:pt x="200249" y="184844"/>
                </a:cubicBezTo>
                <a:lnTo>
                  <a:pt x="101129" y="184844"/>
                </a:lnTo>
                <a:lnTo>
                  <a:pt x="101129" y="332184"/>
                </a:lnTo>
                <a:lnTo>
                  <a:pt x="4688" y="332184"/>
                </a:lnTo>
                <a:lnTo>
                  <a:pt x="4688" y="204936"/>
                </a:lnTo>
                <a:cubicBezTo>
                  <a:pt x="4688" y="143321"/>
                  <a:pt x="33933" y="112514"/>
                  <a:pt x="92423" y="112514"/>
                </a:cubicBezTo>
                <a:lnTo>
                  <a:pt x="260524" y="112514"/>
                </a:lnTo>
                <a:cubicBezTo>
                  <a:pt x="260524" y="93762"/>
                  <a:pt x="239986" y="84386"/>
                  <a:pt x="198909" y="84386"/>
                </a:cubicBezTo>
                <a:lnTo>
                  <a:pt x="0" y="84386"/>
                </a:lnTo>
                <a:close/>
              </a:path>
            </a:pathLst>
          </a:custGeom>
          <a:gradFill>
            <a:gsLst>
              <a:gs pos="81000">
                <a:schemeClr val="accent4">
                  <a:lumMod val="50000"/>
                </a:schemeClr>
              </a:gs>
              <a:gs pos="32130">
                <a:schemeClr val="accent4"/>
              </a:gs>
              <a:gs pos="68000">
                <a:schemeClr val="accent4">
                  <a:lumMod val="75000"/>
                </a:schemeClr>
              </a:gs>
              <a:gs pos="4000">
                <a:schemeClr val="accent4">
                  <a:lumMod val="60000"/>
                  <a:lumOff val="40000"/>
                </a:schemeClr>
              </a:gs>
            </a:gsLst>
            <a:lin ang="2700000" scaled="1"/>
          </a:gradFill>
          <a:ln>
            <a:noFill/>
          </a:ln>
          <a:effectLst/>
          <a:scene3d>
            <a:camera prst="orthographicFront">
              <a:rot lat="0" lon="20699996" rev="0"/>
            </a:camera>
            <a:lightRig rig="threePt" dir="t">
              <a:rot lat="0" lon="0" rev="17400000"/>
            </a:lightRig>
          </a:scene3d>
          <a:sp3d extrusionH="76200">
            <a:bevelT w="19050" h="6350" prst="coolSlant"/>
          </a:sp3d>
        </p:spPr>
        <p:txBody>
          <a:bodyPr rot="0" spcFirstLastPara="0" vertOverflow="overflow" horzOverflow="overflow" vert="horz" wrap="square" lIns="91440" tIns="45720" rIns="91440" bIns="45720" numCol="1" spcCol="0" rtlCol="0" fromWordArt="0" anchor="t" anchorCtr="0" forceAA="0" compatLnSpc="1">
            <a:noAutofit/>
          </a:bodyPr>
          <a:lstStyle/>
          <a:p>
            <a:endParaRPr lang="zh-CN" altLang="en-US" sz="5400" dirty="0">
              <a:latin typeface="汉真广标" panose="02010609000101010101" pitchFamily="49" charset="-122"/>
              <a:ea typeface="汉真广标" panose="02010609000101010101" pitchFamily="49" charset="-122"/>
            </a:endParaRPr>
          </a:p>
        </p:txBody>
      </p:sp>
    </p:spTree>
    <p:extLst>
      <p:ext uri="{BB962C8B-B14F-4D97-AF65-F5344CB8AC3E}">
        <p14:creationId xmlns:p14="http://schemas.microsoft.com/office/powerpoint/2010/main" val="159675410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16721659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en-US" dirty="0"/>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838201" y="6356351"/>
            <a:ext cx="2743200" cy="365125"/>
          </a:xfrm>
          <a:prstGeom prst="rect">
            <a:avLst/>
          </a:prstGeom>
        </p:spPr>
        <p:txBody>
          <a:bodyPr/>
          <a:lstStyle/>
          <a:p>
            <a:fld id="{ED213BF9-2C63-42AA-BA6C-67E1412DA37E}" type="datetimeFigureOut">
              <a:rPr lang="zh-CN" altLang="en-US" smtClean="0"/>
              <a:t>2023/7/23</a:t>
            </a:fld>
            <a:endParaRPr lang="zh-CN" altLang="en-US"/>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1C82B4B2-DDA9-4394-A6AD-947A4CE2D7F7}" type="slidenum">
              <a:rPr lang="zh-CN" altLang="en-US" smtClean="0"/>
              <a:t>‹#›</a:t>
            </a:fld>
            <a:endParaRPr lang="zh-CN" altLang="en-US"/>
          </a:p>
        </p:txBody>
      </p:sp>
    </p:spTree>
    <p:extLst>
      <p:ext uri="{BB962C8B-B14F-4D97-AF65-F5344CB8AC3E}">
        <p14:creationId xmlns:p14="http://schemas.microsoft.com/office/powerpoint/2010/main" val="3620712117"/>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grpSp>
        <p:nvGrpSpPr>
          <p:cNvPr id="3" name="组合 2" hidden="1"/>
          <p:cNvGrpSpPr>
            <a:grpSpLocks noChangeAspect="1"/>
          </p:cNvGrpSpPr>
          <p:nvPr userDrawn="1"/>
        </p:nvGrpSpPr>
        <p:grpSpPr>
          <a:xfrm>
            <a:off x="1090268" y="365400"/>
            <a:ext cx="708133" cy="720000"/>
            <a:chOff x="988669" y="328389"/>
            <a:chExt cx="796511" cy="809858"/>
          </a:xfrm>
        </p:grpSpPr>
        <p:pic>
          <p:nvPicPr>
            <p:cNvPr id="83"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88669" y="328389"/>
              <a:ext cx="796511" cy="68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16" name="椭圆 715"/>
            <p:cNvSpPr>
              <a:spLocks noChangeAspect="1"/>
            </p:cNvSpPr>
            <p:nvPr userDrawn="1"/>
          </p:nvSpPr>
          <p:spPr>
            <a:xfrm>
              <a:off x="1164042" y="958247"/>
              <a:ext cx="445765" cy="180000"/>
            </a:xfrm>
            <a:prstGeom prst="ellipse">
              <a:avLst/>
            </a:prstGeom>
            <a:gradFill flip="none" rotWithShape="1">
              <a:gsLst>
                <a:gs pos="23000">
                  <a:schemeClr val="bg1">
                    <a:lumMod val="65000"/>
                    <a:alpha val="43000"/>
                  </a:schemeClr>
                </a:gs>
                <a:gs pos="100000">
                  <a:schemeClr val="bg1">
                    <a:lumMod val="95000"/>
                    <a:alpha val="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solidFill>
                  <a:prstClr val="white"/>
                </a:solidFill>
              </a:endParaRPr>
            </a:p>
          </p:txBody>
        </p:sp>
      </p:grpSp>
      <p:sp>
        <p:nvSpPr>
          <p:cNvPr id="28" name="文本框 27" hidden="1"/>
          <p:cNvSpPr txBox="1"/>
          <p:nvPr/>
        </p:nvSpPr>
        <p:spPr>
          <a:xfrm>
            <a:off x="7847436" y="6465810"/>
            <a:ext cx="1293944" cy="369332"/>
          </a:xfrm>
          <a:prstGeom prst="rect">
            <a:avLst/>
          </a:prstGeom>
          <a:noFill/>
        </p:spPr>
        <p:txBody>
          <a:bodyPr wrap="none" rtlCol="0">
            <a:spAutoFit/>
          </a:bodyPr>
          <a:lstStyle>
            <a:defPPr>
              <a:defRPr lang="zh-CN"/>
            </a:defPPr>
            <a:lvl1pPr>
              <a:defRPr>
                <a:solidFill>
                  <a:schemeClr val="accent1"/>
                </a:solidFill>
              </a:defRPr>
            </a:lvl1pPr>
          </a:lstStyle>
          <a:p>
            <a:r>
              <a:rPr lang="en-US" altLang="zh-CN" dirty="0">
                <a:solidFill>
                  <a:schemeClr val="accent4"/>
                </a:solidFill>
                <a:latin typeface="Bodoni MT" panose="02070803080606020203" pitchFamily="18" charset="0"/>
                <a:ea typeface="方正正中黑简体" panose="02000000000000000000" pitchFamily="2" charset="-122"/>
              </a:rPr>
              <a:t>@</a:t>
            </a:r>
            <a:r>
              <a:rPr lang="zh-CN" altLang="en-US" dirty="0">
                <a:solidFill>
                  <a:schemeClr val="accent4"/>
                </a:solidFill>
                <a:latin typeface="方正行楷简体" panose="03000509000000000000" pitchFamily="65" charset="-122"/>
                <a:ea typeface="方正行楷简体" panose="03000509000000000000" pitchFamily="65" charset="-122"/>
              </a:rPr>
              <a:t>雪原</a:t>
            </a:r>
            <a:r>
              <a:rPr lang="en-US" altLang="zh-CN" dirty="0">
                <a:solidFill>
                  <a:schemeClr val="accent4"/>
                </a:solidFill>
                <a:latin typeface="方正行楷简体" panose="03000509000000000000" pitchFamily="65" charset="-122"/>
                <a:ea typeface="方正行楷简体" panose="03000509000000000000" pitchFamily="65" charset="-122"/>
              </a:rPr>
              <a:t>PPT</a:t>
            </a:r>
            <a:endParaRPr lang="zh-CN" altLang="en-US" dirty="0">
              <a:solidFill>
                <a:schemeClr val="accent4"/>
              </a:solidFill>
              <a:latin typeface="方正行楷简体" panose="03000509000000000000" pitchFamily="65" charset="-122"/>
              <a:ea typeface="方正行楷简体" panose="03000509000000000000" pitchFamily="65" charset="-122"/>
            </a:endParaRPr>
          </a:p>
        </p:txBody>
      </p:sp>
      <p:sp>
        <p:nvSpPr>
          <p:cNvPr id="31" name="文本框 30" hidden="1"/>
          <p:cNvSpPr txBox="1"/>
          <p:nvPr/>
        </p:nvSpPr>
        <p:spPr>
          <a:xfrm>
            <a:off x="10147959" y="6465810"/>
            <a:ext cx="1484702" cy="369332"/>
          </a:xfrm>
          <a:prstGeom prst="rect">
            <a:avLst/>
          </a:prstGeom>
          <a:noFill/>
        </p:spPr>
        <p:txBody>
          <a:bodyPr wrap="none" rtlCol="0">
            <a:spAutoFit/>
          </a:bodyPr>
          <a:lstStyle>
            <a:defPPr>
              <a:defRPr lang="zh-CN"/>
            </a:defPPr>
            <a:lvl1pPr>
              <a:defRPr>
                <a:solidFill>
                  <a:schemeClr val="accent1"/>
                </a:solidFill>
              </a:defRPr>
            </a:lvl1pPr>
          </a:lstStyle>
          <a:p>
            <a:r>
              <a:rPr lang="en-US" altLang="zh-CN" sz="1800" kern="1200" dirty="0">
                <a:solidFill>
                  <a:schemeClr val="accent4"/>
                </a:solidFill>
                <a:latin typeface="Bodoni MT" panose="02070803080606020203" pitchFamily="18" charset="0"/>
                <a:ea typeface="方正正中黑简体" panose="02000000000000000000" pitchFamily="2" charset="-122"/>
                <a:cs typeface="+mn-cs"/>
              </a:rPr>
              <a:t>xyppt.yanj.cn</a:t>
            </a:r>
            <a:endParaRPr lang="zh-CN" altLang="en-US" sz="1800" kern="1200" dirty="0">
              <a:solidFill>
                <a:schemeClr val="accent4"/>
              </a:solidFill>
              <a:latin typeface="Bodoni MT" panose="02070803080606020203" pitchFamily="18" charset="0"/>
              <a:ea typeface="方正正中黑简体" panose="02000000000000000000" pitchFamily="2" charset="-122"/>
              <a:cs typeface="+mn-cs"/>
            </a:endParaRPr>
          </a:p>
        </p:txBody>
      </p:sp>
      <p:grpSp>
        <p:nvGrpSpPr>
          <p:cNvPr id="32" name="组合 31" hidden="1"/>
          <p:cNvGrpSpPr>
            <a:grpSpLocks noChangeAspect="1"/>
          </p:cNvGrpSpPr>
          <p:nvPr/>
        </p:nvGrpSpPr>
        <p:grpSpPr>
          <a:xfrm>
            <a:off x="9591189" y="6578476"/>
            <a:ext cx="461015" cy="144000"/>
            <a:chOff x="9167649" y="4366337"/>
            <a:chExt cx="654429" cy="216000"/>
          </a:xfrm>
        </p:grpSpPr>
        <p:sp>
          <p:nvSpPr>
            <p:cNvPr id="33" name="Freeform 5"/>
            <p:cNvSpPr/>
            <p:nvPr/>
          </p:nvSpPr>
          <p:spPr bwMode="auto">
            <a:xfrm>
              <a:off x="9681342" y="4366337"/>
              <a:ext cx="68103" cy="19729"/>
            </a:xfrm>
            <a:custGeom>
              <a:avLst/>
              <a:gdLst>
                <a:gd name="T0" fmla="*/ 88 w 197"/>
                <a:gd name="T1" fmla="*/ 0 h 57"/>
                <a:gd name="T2" fmla="*/ 122 w 197"/>
                <a:gd name="T3" fmla="*/ 0 h 57"/>
                <a:gd name="T4" fmla="*/ 121 w 197"/>
                <a:gd name="T5" fmla="*/ 10 h 57"/>
                <a:gd name="T6" fmla="*/ 197 w 197"/>
                <a:gd name="T7" fmla="*/ 10 h 57"/>
                <a:gd name="T8" fmla="*/ 191 w 197"/>
                <a:gd name="T9" fmla="*/ 57 h 57"/>
                <a:gd name="T10" fmla="*/ 167 w 197"/>
                <a:gd name="T11" fmla="*/ 57 h 57"/>
                <a:gd name="T12" fmla="*/ 171 w 197"/>
                <a:gd name="T13" fmla="*/ 30 h 57"/>
                <a:gd name="T14" fmla="*/ 27 w 197"/>
                <a:gd name="T15" fmla="*/ 30 h 57"/>
                <a:gd name="T16" fmla="*/ 23 w 197"/>
                <a:gd name="T17" fmla="*/ 57 h 57"/>
                <a:gd name="T18" fmla="*/ 0 w 197"/>
                <a:gd name="T19" fmla="*/ 57 h 57"/>
                <a:gd name="T20" fmla="*/ 6 w 197"/>
                <a:gd name="T21" fmla="*/ 10 h 57"/>
                <a:gd name="T22" fmla="*/ 86 w 197"/>
                <a:gd name="T23" fmla="*/ 10 h 57"/>
                <a:gd name="T24" fmla="*/ 88 w 197"/>
                <a:gd name="T25"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7" h="57">
                  <a:moveTo>
                    <a:pt x="88" y="0"/>
                  </a:moveTo>
                  <a:cubicBezTo>
                    <a:pt x="101" y="0"/>
                    <a:pt x="122" y="0"/>
                    <a:pt x="122" y="0"/>
                  </a:cubicBezTo>
                  <a:cubicBezTo>
                    <a:pt x="121" y="10"/>
                    <a:pt x="121" y="10"/>
                    <a:pt x="121" y="10"/>
                  </a:cubicBezTo>
                  <a:cubicBezTo>
                    <a:pt x="197" y="10"/>
                    <a:pt x="197" y="10"/>
                    <a:pt x="197" y="10"/>
                  </a:cubicBezTo>
                  <a:cubicBezTo>
                    <a:pt x="191" y="57"/>
                    <a:pt x="191" y="57"/>
                    <a:pt x="191" y="57"/>
                  </a:cubicBezTo>
                  <a:cubicBezTo>
                    <a:pt x="167" y="57"/>
                    <a:pt x="167" y="57"/>
                    <a:pt x="167" y="57"/>
                  </a:cubicBezTo>
                  <a:cubicBezTo>
                    <a:pt x="171" y="30"/>
                    <a:pt x="171" y="30"/>
                    <a:pt x="171" y="30"/>
                  </a:cubicBezTo>
                  <a:cubicBezTo>
                    <a:pt x="27" y="30"/>
                    <a:pt x="27" y="30"/>
                    <a:pt x="27" y="30"/>
                  </a:cubicBezTo>
                  <a:cubicBezTo>
                    <a:pt x="23" y="57"/>
                    <a:pt x="23" y="57"/>
                    <a:pt x="23" y="57"/>
                  </a:cubicBezTo>
                  <a:cubicBezTo>
                    <a:pt x="0" y="57"/>
                    <a:pt x="0" y="57"/>
                    <a:pt x="0" y="57"/>
                  </a:cubicBezTo>
                  <a:cubicBezTo>
                    <a:pt x="6" y="10"/>
                    <a:pt x="6" y="10"/>
                    <a:pt x="6" y="10"/>
                  </a:cubicBezTo>
                  <a:cubicBezTo>
                    <a:pt x="86" y="10"/>
                    <a:pt x="86" y="10"/>
                    <a:pt x="86" y="10"/>
                  </a:cubicBezTo>
                  <a:lnTo>
                    <a:pt x="88" y="0"/>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34" name="Freeform 6"/>
            <p:cNvSpPr>
              <a:spLocks noEditPoints="1"/>
            </p:cNvSpPr>
            <p:nvPr/>
          </p:nvSpPr>
          <p:spPr bwMode="auto">
            <a:xfrm>
              <a:off x="9679588" y="4383290"/>
              <a:ext cx="62695" cy="48958"/>
            </a:xfrm>
            <a:custGeom>
              <a:avLst/>
              <a:gdLst>
                <a:gd name="T0" fmla="*/ 393 w 429"/>
                <a:gd name="T1" fmla="*/ 335 h 335"/>
                <a:gd name="T2" fmla="*/ 429 w 429"/>
                <a:gd name="T3" fmla="*/ 90 h 335"/>
                <a:gd name="T4" fmla="*/ 261 w 429"/>
                <a:gd name="T5" fmla="*/ 90 h 335"/>
                <a:gd name="T6" fmla="*/ 265 w 429"/>
                <a:gd name="T7" fmla="*/ 45 h 335"/>
                <a:gd name="T8" fmla="*/ 372 w 429"/>
                <a:gd name="T9" fmla="*/ 45 h 335"/>
                <a:gd name="T10" fmla="*/ 377 w 429"/>
                <a:gd name="T11" fmla="*/ 0 h 335"/>
                <a:gd name="T12" fmla="*/ 109 w 429"/>
                <a:gd name="T13" fmla="*/ 0 h 335"/>
                <a:gd name="T14" fmla="*/ 102 w 429"/>
                <a:gd name="T15" fmla="*/ 45 h 335"/>
                <a:gd name="T16" fmla="*/ 211 w 429"/>
                <a:gd name="T17" fmla="*/ 45 h 335"/>
                <a:gd name="T18" fmla="*/ 206 w 429"/>
                <a:gd name="T19" fmla="*/ 90 h 335"/>
                <a:gd name="T20" fmla="*/ 36 w 429"/>
                <a:gd name="T21" fmla="*/ 90 h 335"/>
                <a:gd name="T22" fmla="*/ 0 w 429"/>
                <a:gd name="T23" fmla="*/ 335 h 335"/>
                <a:gd name="T24" fmla="*/ 393 w 429"/>
                <a:gd name="T25" fmla="*/ 335 h 335"/>
                <a:gd name="T26" fmla="*/ 178 w 429"/>
                <a:gd name="T27" fmla="*/ 287 h 335"/>
                <a:gd name="T28" fmla="*/ 62 w 429"/>
                <a:gd name="T29" fmla="*/ 287 h 335"/>
                <a:gd name="T30" fmla="*/ 71 w 429"/>
                <a:gd name="T31" fmla="*/ 235 h 335"/>
                <a:gd name="T32" fmla="*/ 185 w 429"/>
                <a:gd name="T33" fmla="*/ 235 h 335"/>
                <a:gd name="T34" fmla="*/ 178 w 429"/>
                <a:gd name="T35" fmla="*/ 287 h 335"/>
                <a:gd name="T36" fmla="*/ 190 w 429"/>
                <a:gd name="T37" fmla="*/ 190 h 335"/>
                <a:gd name="T38" fmla="*/ 76 w 429"/>
                <a:gd name="T39" fmla="*/ 190 h 335"/>
                <a:gd name="T40" fmla="*/ 83 w 429"/>
                <a:gd name="T41" fmla="*/ 135 h 335"/>
                <a:gd name="T42" fmla="*/ 199 w 429"/>
                <a:gd name="T43" fmla="*/ 135 h 335"/>
                <a:gd name="T44" fmla="*/ 190 w 429"/>
                <a:gd name="T45" fmla="*/ 190 h 335"/>
                <a:gd name="T46" fmla="*/ 254 w 429"/>
                <a:gd name="T47" fmla="*/ 135 h 335"/>
                <a:gd name="T48" fmla="*/ 365 w 429"/>
                <a:gd name="T49" fmla="*/ 135 h 335"/>
                <a:gd name="T50" fmla="*/ 358 w 429"/>
                <a:gd name="T51" fmla="*/ 190 h 335"/>
                <a:gd name="T52" fmla="*/ 246 w 429"/>
                <a:gd name="T53" fmla="*/ 190 h 335"/>
                <a:gd name="T54" fmla="*/ 254 w 429"/>
                <a:gd name="T55" fmla="*/ 135 h 335"/>
                <a:gd name="T56" fmla="*/ 232 w 429"/>
                <a:gd name="T57" fmla="*/ 287 h 335"/>
                <a:gd name="T58" fmla="*/ 239 w 429"/>
                <a:gd name="T59" fmla="*/ 235 h 335"/>
                <a:gd name="T60" fmla="*/ 351 w 429"/>
                <a:gd name="T61" fmla="*/ 235 h 335"/>
                <a:gd name="T62" fmla="*/ 343 w 429"/>
                <a:gd name="T63" fmla="*/ 287 h 335"/>
                <a:gd name="T64" fmla="*/ 232 w 429"/>
                <a:gd name="T65" fmla="*/ 287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29" h="335">
                  <a:moveTo>
                    <a:pt x="393" y="335"/>
                  </a:moveTo>
                  <a:lnTo>
                    <a:pt x="429" y="90"/>
                  </a:lnTo>
                  <a:lnTo>
                    <a:pt x="261" y="90"/>
                  </a:lnTo>
                  <a:lnTo>
                    <a:pt x="265" y="45"/>
                  </a:lnTo>
                  <a:lnTo>
                    <a:pt x="372" y="45"/>
                  </a:lnTo>
                  <a:lnTo>
                    <a:pt x="377" y="0"/>
                  </a:lnTo>
                  <a:lnTo>
                    <a:pt x="109" y="0"/>
                  </a:lnTo>
                  <a:lnTo>
                    <a:pt x="102" y="45"/>
                  </a:lnTo>
                  <a:lnTo>
                    <a:pt x="211" y="45"/>
                  </a:lnTo>
                  <a:lnTo>
                    <a:pt x="206" y="90"/>
                  </a:lnTo>
                  <a:lnTo>
                    <a:pt x="36" y="90"/>
                  </a:lnTo>
                  <a:lnTo>
                    <a:pt x="0" y="335"/>
                  </a:lnTo>
                  <a:lnTo>
                    <a:pt x="393" y="335"/>
                  </a:lnTo>
                  <a:close/>
                  <a:moveTo>
                    <a:pt x="178" y="287"/>
                  </a:moveTo>
                  <a:lnTo>
                    <a:pt x="62" y="287"/>
                  </a:lnTo>
                  <a:lnTo>
                    <a:pt x="71" y="235"/>
                  </a:lnTo>
                  <a:lnTo>
                    <a:pt x="185" y="235"/>
                  </a:lnTo>
                  <a:lnTo>
                    <a:pt x="178" y="287"/>
                  </a:lnTo>
                  <a:close/>
                  <a:moveTo>
                    <a:pt x="190" y="190"/>
                  </a:moveTo>
                  <a:lnTo>
                    <a:pt x="76" y="190"/>
                  </a:lnTo>
                  <a:lnTo>
                    <a:pt x="83" y="135"/>
                  </a:lnTo>
                  <a:lnTo>
                    <a:pt x="199" y="135"/>
                  </a:lnTo>
                  <a:lnTo>
                    <a:pt x="190" y="190"/>
                  </a:lnTo>
                  <a:close/>
                  <a:moveTo>
                    <a:pt x="254" y="135"/>
                  </a:moveTo>
                  <a:lnTo>
                    <a:pt x="365" y="135"/>
                  </a:lnTo>
                  <a:lnTo>
                    <a:pt x="358" y="190"/>
                  </a:lnTo>
                  <a:lnTo>
                    <a:pt x="246" y="190"/>
                  </a:lnTo>
                  <a:lnTo>
                    <a:pt x="254" y="135"/>
                  </a:lnTo>
                  <a:close/>
                  <a:moveTo>
                    <a:pt x="232" y="287"/>
                  </a:moveTo>
                  <a:lnTo>
                    <a:pt x="239" y="235"/>
                  </a:lnTo>
                  <a:lnTo>
                    <a:pt x="351" y="235"/>
                  </a:lnTo>
                  <a:lnTo>
                    <a:pt x="343" y="287"/>
                  </a:lnTo>
                  <a:lnTo>
                    <a:pt x="232" y="287"/>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35" name="Freeform 7"/>
            <p:cNvSpPr/>
            <p:nvPr/>
          </p:nvSpPr>
          <p:spPr bwMode="auto">
            <a:xfrm>
              <a:off x="9677542" y="4435024"/>
              <a:ext cx="20022" cy="12130"/>
            </a:xfrm>
            <a:custGeom>
              <a:avLst/>
              <a:gdLst>
                <a:gd name="T0" fmla="*/ 81 w 137"/>
                <a:gd name="T1" fmla="*/ 0 h 83"/>
                <a:gd name="T2" fmla="*/ 52 w 137"/>
                <a:gd name="T3" fmla="*/ 35 h 83"/>
                <a:gd name="T4" fmla="*/ 7 w 137"/>
                <a:gd name="T5" fmla="*/ 35 h 83"/>
                <a:gd name="T6" fmla="*/ 0 w 137"/>
                <a:gd name="T7" fmla="*/ 83 h 83"/>
                <a:gd name="T8" fmla="*/ 71 w 137"/>
                <a:gd name="T9" fmla="*/ 83 h 83"/>
                <a:gd name="T10" fmla="*/ 137 w 137"/>
                <a:gd name="T11" fmla="*/ 0 h 83"/>
                <a:gd name="T12" fmla="*/ 81 w 137"/>
                <a:gd name="T13" fmla="*/ 0 h 83"/>
              </a:gdLst>
              <a:ahLst/>
              <a:cxnLst>
                <a:cxn ang="0">
                  <a:pos x="T0" y="T1"/>
                </a:cxn>
                <a:cxn ang="0">
                  <a:pos x="T2" y="T3"/>
                </a:cxn>
                <a:cxn ang="0">
                  <a:pos x="T4" y="T5"/>
                </a:cxn>
                <a:cxn ang="0">
                  <a:pos x="T6" y="T7"/>
                </a:cxn>
                <a:cxn ang="0">
                  <a:pos x="T8" y="T9"/>
                </a:cxn>
                <a:cxn ang="0">
                  <a:pos x="T10" y="T11"/>
                </a:cxn>
                <a:cxn ang="0">
                  <a:pos x="T12" y="T13"/>
                </a:cxn>
              </a:cxnLst>
              <a:rect l="0" t="0" r="r" b="b"/>
              <a:pathLst>
                <a:path w="137" h="83">
                  <a:moveTo>
                    <a:pt x="81" y="0"/>
                  </a:moveTo>
                  <a:lnTo>
                    <a:pt x="52" y="35"/>
                  </a:lnTo>
                  <a:lnTo>
                    <a:pt x="7" y="35"/>
                  </a:lnTo>
                  <a:lnTo>
                    <a:pt x="0" y="83"/>
                  </a:lnTo>
                  <a:lnTo>
                    <a:pt x="71" y="83"/>
                  </a:lnTo>
                  <a:lnTo>
                    <a:pt x="137" y="0"/>
                  </a:lnTo>
                  <a:lnTo>
                    <a:pt x="81" y="0"/>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36" name="Freeform 8"/>
            <p:cNvSpPr/>
            <p:nvPr/>
          </p:nvSpPr>
          <p:spPr bwMode="auto">
            <a:xfrm>
              <a:off x="9718316" y="4435024"/>
              <a:ext cx="17683" cy="12130"/>
            </a:xfrm>
            <a:custGeom>
              <a:avLst/>
              <a:gdLst>
                <a:gd name="T0" fmla="*/ 52 w 121"/>
                <a:gd name="T1" fmla="*/ 0 h 83"/>
                <a:gd name="T2" fmla="*/ 74 w 121"/>
                <a:gd name="T3" fmla="*/ 35 h 83"/>
                <a:gd name="T4" fmla="*/ 121 w 121"/>
                <a:gd name="T5" fmla="*/ 35 h 83"/>
                <a:gd name="T6" fmla="*/ 114 w 121"/>
                <a:gd name="T7" fmla="*/ 83 h 83"/>
                <a:gd name="T8" fmla="*/ 41 w 121"/>
                <a:gd name="T9" fmla="*/ 83 h 83"/>
                <a:gd name="T10" fmla="*/ 0 w 121"/>
                <a:gd name="T11" fmla="*/ 0 h 83"/>
                <a:gd name="T12" fmla="*/ 52 w 121"/>
                <a:gd name="T13" fmla="*/ 0 h 83"/>
              </a:gdLst>
              <a:ahLst/>
              <a:cxnLst>
                <a:cxn ang="0">
                  <a:pos x="T0" y="T1"/>
                </a:cxn>
                <a:cxn ang="0">
                  <a:pos x="T2" y="T3"/>
                </a:cxn>
                <a:cxn ang="0">
                  <a:pos x="T4" y="T5"/>
                </a:cxn>
                <a:cxn ang="0">
                  <a:pos x="T6" y="T7"/>
                </a:cxn>
                <a:cxn ang="0">
                  <a:pos x="T8" y="T9"/>
                </a:cxn>
                <a:cxn ang="0">
                  <a:pos x="T10" y="T11"/>
                </a:cxn>
                <a:cxn ang="0">
                  <a:pos x="T12" y="T13"/>
                </a:cxn>
              </a:cxnLst>
              <a:rect l="0" t="0" r="r" b="b"/>
              <a:pathLst>
                <a:path w="121" h="83">
                  <a:moveTo>
                    <a:pt x="52" y="0"/>
                  </a:moveTo>
                  <a:lnTo>
                    <a:pt x="74" y="35"/>
                  </a:lnTo>
                  <a:lnTo>
                    <a:pt x="121" y="35"/>
                  </a:lnTo>
                  <a:lnTo>
                    <a:pt x="114" y="83"/>
                  </a:lnTo>
                  <a:lnTo>
                    <a:pt x="41" y="83"/>
                  </a:lnTo>
                  <a:lnTo>
                    <a:pt x="0" y="0"/>
                  </a:lnTo>
                  <a:lnTo>
                    <a:pt x="52" y="0"/>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37" name="Freeform 9"/>
            <p:cNvSpPr/>
            <p:nvPr/>
          </p:nvSpPr>
          <p:spPr bwMode="auto">
            <a:xfrm>
              <a:off x="9666874" y="4370137"/>
              <a:ext cx="14907" cy="8623"/>
            </a:xfrm>
            <a:custGeom>
              <a:avLst/>
              <a:gdLst>
                <a:gd name="T0" fmla="*/ 92 w 102"/>
                <a:gd name="T1" fmla="*/ 59 h 59"/>
                <a:gd name="T2" fmla="*/ 0 w 102"/>
                <a:gd name="T3" fmla="*/ 59 h 59"/>
                <a:gd name="T4" fmla="*/ 7 w 102"/>
                <a:gd name="T5" fmla="*/ 0 h 59"/>
                <a:gd name="T6" fmla="*/ 102 w 102"/>
                <a:gd name="T7" fmla="*/ 0 h 59"/>
                <a:gd name="T8" fmla="*/ 92 w 102"/>
                <a:gd name="T9" fmla="*/ 59 h 59"/>
              </a:gdLst>
              <a:ahLst/>
              <a:cxnLst>
                <a:cxn ang="0">
                  <a:pos x="T0" y="T1"/>
                </a:cxn>
                <a:cxn ang="0">
                  <a:pos x="T2" y="T3"/>
                </a:cxn>
                <a:cxn ang="0">
                  <a:pos x="T4" y="T5"/>
                </a:cxn>
                <a:cxn ang="0">
                  <a:pos x="T6" y="T7"/>
                </a:cxn>
                <a:cxn ang="0">
                  <a:pos x="T8" y="T9"/>
                </a:cxn>
              </a:cxnLst>
              <a:rect l="0" t="0" r="r" b="b"/>
              <a:pathLst>
                <a:path w="102" h="59">
                  <a:moveTo>
                    <a:pt x="92" y="59"/>
                  </a:moveTo>
                  <a:lnTo>
                    <a:pt x="0" y="59"/>
                  </a:lnTo>
                  <a:lnTo>
                    <a:pt x="7" y="0"/>
                  </a:lnTo>
                  <a:lnTo>
                    <a:pt x="102" y="0"/>
                  </a:lnTo>
                  <a:lnTo>
                    <a:pt x="92" y="59"/>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38" name="Freeform 10"/>
            <p:cNvSpPr/>
            <p:nvPr/>
          </p:nvSpPr>
          <p:spPr bwMode="auto">
            <a:xfrm>
              <a:off x="9662051" y="4403750"/>
              <a:ext cx="14907" cy="9061"/>
            </a:xfrm>
            <a:custGeom>
              <a:avLst/>
              <a:gdLst>
                <a:gd name="T0" fmla="*/ 92 w 102"/>
                <a:gd name="T1" fmla="*/ 62 h 62"/>
                <a:gd name="T2" fmla="*/ 0 w 102"/>
                <a:gd name="T3" fmla="*/ 62 h 62"/>
                <a:gd name="T4" fmla="*/ 9 w 102"/>
                <a:gd name="T5" fmla="*/ 0 h 62"/>
                <a:gd name="T6" fmla="*/ 102 w 102"/>
                <a:gd name="T7" fmla="*/ 0 h 62"/>
                <a:gd name="T8" fmla="*/ 92 w 102"/>
                <a:gd name="T9" fmla="*/ 62 h 62"/>
              </a:gdLst>
              <a:ahLst/>
              <a:cxnLst>
                <a:cxn ang="0">
                  <a:pos x="T0" y="T1"/>
                </a:cxn>
                <a:cxn ang="0">
                  <a:pos x="T2" y="T3"/>
                </a:cxn>
                <a:cxn ang="0">
                  <a:pos x="T4" y="T5"/>
                </a:cxn>
                <a:cxn ang="0">
                  <a:pos x="T6" y="T7"/>
                </a:cxn>
                <a:cxn ang="0">
                  <a:pos x="T8" y="T9"/>
                </a:cxn>
              </a:cxnLst>
              <a:rect l="0" t="0" r="r" b="b"/>
              <a:pathLst>
                <a:path w="102" h="62">
                  <a:moveTo>
                    <a:pt x="92" y="62"/>
                  </a:moveTo>
                  <a:lnTo>
                    <a:pt x="0" y="62"/>
                  </a:lnTo>
                  <a:lnTo>
                    <a:pt x="9" y="0"/>
                  </a:lnTo>
                  <a:lnTo>
                    <a:pt x="102" y="0"/>
                  </a:lnTo>
                  <a:lnTo>
                    <a:pt x="92" y="62"/>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39" name="Freeform 11"/>
            <p:cNvSpPr/>
            <p:nvPr/>
          </p:nvSpPr>
          <p:spPr bwMode="auto">
            <a:xfrm>
              <a:off x="9657229" y="4437801"/>
              <a:ext cx="14761" cy="8623"/>
            </a:xfrm>
            <a:custGeom>
              <a:avLst/>
              <a:gdLst>
                <a:gd name="T0" fmla="*/ 94 w 101"/>
                <a:gd name="T1" fmla="*/ 59 h 59"/>
                <a:gd name="T2" fmla="*/ 0 w 101"/>
                <a:gd name="T3" fmla="*/ 59 h 59"/>
                <a:gd name="T4" fmla="*/ 9 w 101"/>
                <a:gd name="T5" fmla="*/ 0 h 59"/>
                <a:gd name="T6" fmla="*/ 101 w 101"/>
                <a:gd name="T7" fmla="*/ 0 h 59"/>
                <a:gd name="T8" fmla="*/ 94 w 101"/>
                <a:gd name="T9" fmla="*/ 59 h 59"/>
              </a:gdLst>
              <a:ahLst/>
              <a:cxnLst>
                <a:cxn ang="0">
                  <a:pos x="T0" y="T1"/>
                </a:cxn>
                <a:cxn ang="0">
                  <a:pos x="T2" y="T3"/>
                </a:cxn>
                <a:cxn ang="0">
                  <a:pos x="T4" y="T5"/>
                </a:cxn>
                <a:cxn ang="0">
                  <a:pos x="T6" y="T7"/>
                </a:cxn>
                <a:cxn ang="0">
                  <a:pos x="T8" y="T9"/>
                </a:cxn>
              </a:cxnLst>
              <a:rect l="0" t="0" r="r" b="b"/>
              <a:pathLst>
                <a:path w="101" h="59">
                  <a:moveTo>
                    <a:pt x="94" y="59"/>
                  </a:moveTo>
                  <a:lnTo>
                    <a:pt x="0" y="59"/>
                  </a:lnTo>
                  <a:lnTo>
                    <a:pt x="9" y="0"/>
                  </a:lnTo>
                  <a:lnTo>
                    <a:pt x="101" y="0"/>
                  </a:lnTo>
                  <a:lnTo>
                    <a:pt x="94" y="59"/>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40" name="Freeform 12"/>
            <p:cNvSpPr>
              <a:spLocks noEditPoints="1"/>
            </p:cNvSpPr>
            <p:nvPr/>
          </p:nvSpPr>
          <p:spPr bwMode="auto">
            <a:xfrm>
              <a:off x="9748422" y="4366337"/>
              <a:ext cx="73656" cy="36682"/>
            </a:xfrm>
            <a:custGeom>
              <a:avLst/>
              <a:gdLst>
                <a:gd name="T0" fmla="*/ 469 w 504"/>
                <a:gd name="T1" fmla="*/ 251 h 251"/>
                <a:gd name="T2" fmla="*/ 504 w 504"/>
                <a:gd name="T3" fmla="*/ 0 h 251"/>
                <a:gd name="T4" fmla="*/ 36 w 504"/>
                <a:gd name="T5" fmla="*/ 0 h 251"/>
                <a:gd name="T6" fmla="*/ 0 w 504"/>
                <a:gd name="T7" fmla="*/ 251 h 251"/>
                <a:gd name="T8" fmla="*/ 469 w 504"/>
                <a:gd name="T9" fmla="*/ 251 h 251"/>
                <a:gd name="T10" fmla="*/ 215 w 504"/>
                <a:gd name="T11" fmla="*/ 206 h 251"/>
                <a:gd name="T12" fmla="*/ 62 w 504"/>
                <a:gd name="T13" fmla="*/ 206 h 251"/>
                <a:gd name="T14" fmla="*/ 71 w 504"/>
                <a:gd name="T15" fmla="*/ 145 h 251"/>
                <a:gd name="T16" fmla="*/ 225 w 504"/>
                <a:gd name="T17" fmla="*/ 145 h 251"/>
                <a:gd name="T18" fmla="*/ 215 w 504"/>
                <a:gd name="T19" fmla="*/ 206 h 251"/>
                <a:gd name="T20" fmla="*/ 230 w 504"/>
                <a:gd name="T21" fmla="*/ 107 h 251"/>
                <a:gd name="T22" fmla="*/ 76 w 504"/>
                <a:gd name="T23" fmla="*/ 107 h 251"/>
                <a:gd name="T24" fmla="*/ 85 w 504"/>
                <a:gd name="T25" fmla="*/ 42 h 251"/>
                <a:gd name="T26" fmla="*/ 239 w 504"/>
                <a:gd name="T27" fmla="*/ 42 h 251"/>
                <a:gd name="T28" fmla="*/ 230 w 504"/>
                <a:gd name="T29" fmla="*/ 107 h 251"/>
                <a:gd name="T30" fmla="*/ 291 w 504"/>
                <a:gd name="T31" fmla="*/ 42 h 251"/>
                <a:gd name="T32" fmla="*/ 445 w 504"/>
                <a:gd name="T33" fmla="*/ 42 h 251"/>
                <a:gd name="T34" fmla="*/ 435 w 504"/>
                <a:gd name="T35" fmla="*/ 107 h 251"/>
                <a:gd name="T36" fmla="*/ 282 w 504"/>
                <a:gd name="T37" fmla="*/ 107 h 251"/>
                <a:gd name="T38" fmla="*/ 291 w 504"/>
                <a:gd name="T39" fmla="*/ 42 h 251"/>
                <a:gd name="T40" fmla="*/ 267 w 504"/>
                <a:gd name="T41" fmla="*/ 206 h 251"/>
                <a:gd name="T42" fmla="*/ 277 w 504"/>
                <a:gd name="T43" fmla="*/ 145 h 251"/>
                <a:gd name="T44" fmla="*/ 431 w 504"/>
                <a:gd name="T45" fmla="*/ 145 h 251"/>
                <a:gd name="T46" fmla="*/ 421 w 504"/>
                <a:gd name="T47" fmla="*/ 206 h 251"/>
                <a:gd name="T48" fmla="*/ 267 w 504"/>
                <a:gd name="T49" fmla="*/ 206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04" h="251">
                  <a:moveTo>
                    <a:pt x="469" y="251"/>
                  </a:moveTo>
                  <a:lnTo>
                    <a:pt x="504" y="0"/>
                  </a:lnTo>
                  <a:lnTo>
                    <a:pt x="36" y="0"/>
                  </a:lnTo>
                  <a:lnTo>
                    <a:pt x="0" y="251"/>
                  </a:lnTo>
                  <a:lnTo>
                    <a:pt x="469" y="251"/>
                  </a:lnTo>
                  <a:close/>
                  <a:moveTo>
                    <a:pt x="215" y="206"/>
                  </a:moveTo>
                  <a:lnTo>
                    <a:pt x="62" y="206"/>
                  </a:lnTo>
                  <a:lnTo>
                    <a:pt x="71" y="145"/>
                  </a:lnTo>
                  <a:lnTo>
                    <a:pt x="225" y="145"/>
                  </a:lnTo>
                  <a:lnTo>
                    <a:pt x="215" y="206"/>
                  </a:lnTo>
                  <a:close/>
                  <a:moveTo>
                    <a:pt x="230" y="107"/>
                  </a:moveTo>
                  <a:lnTo>
                    <a:pt x="76" y="107"/>
                  </a:lnTo>
                  <a:lnTo>
                    <a:pt x="85" y="42"/>
                  </a:lnTo>
                  <a:lnTo>
                    <a:pt x="239" y="42"/>
                  </a:lnTo>
                  <a:lnTo>
                    <a:pt x="230" y="107"/>
                  </a:lnTo>
                  <a:close/>
                  <a:moveTo>
                    <a:pt x="291" y="42"/>
                  </a:moveTo>
                  <a:lnTo>
                    <a:pt x="445" y="42"/>
                  </a:lnTo>
                  <a:lnTo>
                    <a:pt x="435" y="107"/>
                  </a:lnTo>
                  <a:lnTo>
                    <a:pt x="282" y="107"/>
                  </a:lnTo>
                  <a:lnTo>
                    <a:pt x="291" y="42"/>
                  </a:lnTo>
                  <a:close/>
                  <a:moveTo>
                    <a:pt x="267" y="206"/>
                  </a:moveTo>
                  <a:lnTo>
                    <a:pt x="277" y="145"/>
                  </a:lnTo>
                  <a:lnTo>
                    <a:pt x="431" y="145"/>
                  </a:lnTo>
                  <a:lnTo>
                    <a:pt x="421" y="206"/>
                  </a:lnTo>
                  <a:lnTo>
                    <a:pt x="267" y="206"/>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41" name="Freeform 13"/>
            <p:cNvSpPr/>
            <p:nvPr/>
          </p:nvSpPr>
          <p:spPr bwMode="auto">
            <a:xfrm>
              <a:off x="9746376" y="4405211"/>
              <a:ext cx="24552" cy="12130"/>
            </a:xfrm>
            <a:custGeom>
              <a:avLst/>
              <a:gdLst>
                <a:gd name="T0" fmla="*/ 114 w 168"/>
                <a:gd name="T1" fmla="*/ 0 h 83"/>
                <a:gd name="T2" fmla="*/ 85 w 168"/>
                <a:gd name="T3" fmla="*/ 38 h 83"/>
                <a:gd name="T4" fmla="*/ 7 w 168"/>
                <a:gd name="T5" fmla="*/ 38 h 83"/>
                <a:gd name="T6" fmla="*/ 0 w 168"/>
                <a:gd name="T7" fmla="*/ 83 h 83"/>
                <a:gd name="T8" fmla="*/ 114 w 168"/>
                <a:gd name="T9" fmla="*/ 83 h 83"/>
                <a:gd name="T10" fmla="*/ 168 w 168"/>
                <a:gd name="T11" fmla="*/ 0 h 83"/>
                <a:gd name="T12" fmla="*/ 114 w 168"/>
                <a:gd name="T13" fmla="*/ 0 h 83"/>
              </a:gdLst>
              <a:ahLst/>
              <a:cxnLst>
                <a:cxn ang="0">
                  <a:pos x="T0" y="T1"/>
                </a:cxn>
                <a:cxn ang="0">
                  <a:pos x="T2" y="T3"/>
                </a:cxn>
                <a:cxn ang="0">
                  <a:pos x="T4" y="T5"/>
                </a:cxn>
                <a:cxn ang="0">
                  <a:pos x="T6" y="T7"/>
                </a:cxn>
                <a:cxn ang="0">
                  <a:pos x="T8" y="T9"/>
                </a:cxn>
                <a:cxn ang="0">
                  <a:pos x="T10" y="T11"/>
                </a:cxn>
                <a:cxn ang="0">
                  <a:pos x="T12" y="T13"/>
                </a:cxn>
              </a:cxnLst>
              <a:rect l="0" t="0" r="r" b="b"/>
              <a:pathLst>
                <a:path w="168" h="83">
                  <a:moveTo>
                    <a:pt x="114" y="0"/>
                  </a:moveTo>
                  <a:lnTo>
                    <a:pt x="85" y="38"/>
                  </a:lnTo>
                  <a:lnTo>
                    <a:pt x="7" y="38"/>
                  </a:lnTo>
                  <a:lnTo>
                    <a:pt x="0" y="83"/>
                  </a:lnTo>
                  <a:lnTo>
                    <a:pt x="114" y="83"/>
                  </a:lnTo>
                  <a:lnTo>
                    <a:pt x="168" y="0"/>
                  </a:lnTo>
                  <a:lnTo>
                    <a:pt x="114" y="0"/>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42" name="Freeform 14"/>
            <p:cNvSpPr/>
            <p:nvPr/>
          </p:nvSpPr>
          <p:spPr bwMode="auto">
            <a:xfrm>
              <a:off x="9793726" y="4405211"/>
              <a:ext cx="22068" cy="12130"/>
            </a:xfrm>
            <a:custGeom>
              <a:avLst/>
              <a:gdLst>
                <a:gd name="T0" fmla="*/ 54 w 151"/>
                <a:gd name="T1" fmla="*/ 0 h 83"/>
                <a:gd name="T2" fmla="*/ 73 w 151"/>
                <a:gd name="T3" fmla="*/ 38 h 83"/>
                <a:gd name="T4" fmla="*/ 151 w 151"/>
                <a:gd name="T5" fmla="*/ 38 h 83"/>
                <a:gd name="T6" fmla="*/ 147 w 151"/>
                <a:gd name="T7" fmla="*/ 83 h 83"/>
                <a:gd name="T8" fmla="*/ 36 w 151"/>
                <a:gd name="T9" fmla="*/ 83 h 83"/>
                <a:gd name="T10" fmla="*/ 0 w 151"/>
                <a:gd name="T11" fmla="*/ 0 h 83"/>
                <a:gd name="T12" fmla="*/ 54 w 151"/>
                <a:gd name="T13" fmla="*/ 0 h 83"/>
              </a:gdLst>
              <a:ahLst/>
              <a:cxnLst>
                <a:cxn ang="0">
                  <a:pos x="T0" y="T1"/>
                </a:cxn>
                <a:cxn ang="0">
                  <a:pos x="T2" y="T3"/>
                </a:cxn>
                <a:cxn ang="0">
                  <a:pos x="T4" y="T5"/>
                </a:cxn>
                <a:cxn ang="0">
                  <a:pos x="T6" y="T7"/>
                </a:cxn>
                <a:cxn ang="0">
                  <a:pos x="T8" y="T9"/>
                </a:cxn>
                <a:cxn ang="0">
                  <a:pos x="T10" y="T11"/>
                </a:cxn>
                <a:cxn ang="0">
                  <a:pos x="T12" y="T13"/>
                </a:cxn>
              </a:cxnLst>
              <a:rect l="0" t="0" r="r" b="b"/>
              <a:pathLst>
                <a:path w="151" h="83">
                  <a:moveTo>
                    <a:pt x="54" y="0"/>
                  </a:moveTo>
                  <a:lnTo>
                    <a:pt x="73" y="38"/>
                  </a:lnTo>
                  <a:lnTo>
                    <a:pt x="151" y="38"/>
                  </a:lnTo>
                  <a:lnTo>
                    <a:pt x="147" y="83"/>
                  </a:lnTo>
                  <a:lnTo>
                    <a:pt x="36" y="83"/>
                  </a:lnTo>
                  <a:lnTo>
                    <a:pt x="0" y="0"/>
                  </a:lnTo>
                  <a:lnTo>
                    <a:pt x="54" y="0"/>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43" name="Freeform 15"/>
            <p:cNvSpPr/>
            <p:nvPr/>
          </p:nvSpPr>
          <p:spPr bwMode="auto">
            <a:xfrm>
              <a:off x="9742284" y="4420118"/>
              <a:ext cx="20314" cy="27037"/>
            </a:xfrm>
            <a:custGeom>
              <a:avLst/>
              <a:gdLst>
                <a:gd name="T0" fmla="*/ 59 w 139"/>
                <a:gd name="T1" fmla="*/ 185 h 185"/>
                <a:gd name="T2" fmla="*/ 0 w 139"/>
                <a:gd name="T3" fmla="*/ 185 h 185"/>
                <a:gd name="T4" fmla="*/ 68 w 139"/>
                <a:gd name="T5" fmla="*/ 106 h 185"/>
                <a:gd name="T6" fmla="*/ 85 w 139"/>
                <a:gd name="T7" fmla="*/ 0 h 185"/>
                <a:gd name="T8" fmla="*/ 139 w 139"/>
                <a:gd name="T9" fmla="*/ 0 h 185"/>
                <a:gd name="T10" fmla="*/ 125 w 139"/>
                <a:gd name="T11" fmla="*/ 106 h 185"/>
                <a:gd name="T12" fmla="*/ 59 w 139"/>
                <a:gd name="T13" fmla="*/ 185 h 185"/>
              </a:gdLst>
              <a:ahLst/>
              <a:cxnLst>
                <a:cxn ang="0">
                  <a:pos x="T0" y="T1"/>
                </a:cxn>
                <a:cxn ang="0">
                  <a:pos x="T2" y="T3"/>
                </a:cxn>
                <a:cxn ang="0">
                  <a:pos x="T4" y="T5"/>
                </a:cxn>
                <a:cxn ang="0">
                  <a:pos x="T6" y="T7"/>
                </a:cxn>
                <a:cxn ang="0">
                  <a:pos x="T8" y="T9"/>
                </a:cxn>
                <a:cxn ang="0">
                  <a:pos x="T10" y="T11"/>
                </a:cxn>
                <a:cxn ang="0">
                  <a:pos x="T12" y="T13"/>
                </a:cxn>
              </a:cxnLst>
              <a:rect l="0" t="0" r="r" b="b"/>
              <a:pathLst>
                <a:path w="139" h="185">
                  <a:moveTo>
                    <a:pt x="59" y="185"/>
                  </a:moveTo>
                  <a:lnTo>
                    <a:pt x="0" y="185"/>
                  </a:lnTo>
                  <a:lnTo>
                    <a:pt x="68" y="106"/>
                  </a:lnTo>
                  <a:lnTo>
                    <a:pt x="85" y="0"/>
                  </a:lnTo>
                  <a:lnTo>
                    <a:pt x="139" y="0"/>
                  </a:lnTo>
                  <a:lnTo>
                    <a:pt x="125" y="106"/>
                  </a:lnTo>
                  <a:lnTo>
                    <a:pt x="59" y="185"/>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44" name="Freeform 16"/>
            <p:cNvSpPr/>
            <p:nvPr/>
          </p:nvSpPr>
          <p:spPr bwMode="auto">
            <a:xfrm>
              <a:off x="9794749" y="4420118"/>
              <a:ext cx="11838" cy="27037"/>
            </a:xfrm>
            <a:custGeom>
              <a:avLst/>
              <a:gdLst>
                <a:gd name="T0" fmla="*/ 55 w 81"/>
                <a:gd name="T1" fmla="*/ 185 h 185"/>
                <a:gd name="T2" fmla="*/ 0 w 81"/>
                <a:gd name="T3" fmla="*/ 185 h 185"/>
                <a:gd name="T4" fmla="*/ 26 w 81"/>
                <a:gd name="T5" fmla="*/ 0 h 185"/>
                <a:gd name="T6" fmla="*/ 81 w 81"/>
                <a:gd name="T7" fmla="*/ 0 h 185"/>
                <a:gd name="T8" fmla="*/ 55 w 81"/>
                <a:gd name="T9" fmla="*/ 185 h 185"/>
              </a:gdLst>
              <a:ahLst/>
              <a:cxnLst>
                <a:cxn ang="0">
                  <a:pos x="T0" y="T1"/>
                </a:cxn>
                <a:cxn ang="0">
                  <a:pos x="T2" y="T3"/>
                </a:cxn>
                <a:cxn ang="0">
                  <a:pos x="T4" y="T5"/>
                </a:cxn>
                <a:cxn ang="0">
                  <a:pos x="T6" y="T7"/>
                </a:cxn>
                <a:cxn ang="0">
                  <a:pos x="T8" y="T9"/>
                </a:cxn>
              </a:cxnLst>
              <a:rect l="0" t="0" r="r" b="b"/>
              <a:pathLst>
                <a:path w="81" h="185">
                  <a:moveTo>
                    <a:pt x="55" y="185"/>
                  </a:moveTo>
                  <a:lnTo>
                    <a:pt x="0" y="185"/>
                  </a:lnTo>
                  <a:lnTo>
                    <a:pt x="26" y="0"/>
                  </a:lnTo>
                  <a:lnTo>
                    <a:pt x="81" y="0"/>
                  </a:lnTo>
                  <a:lnTo>
                    <a:pt x="55" y="185"/>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45" name="Freeform 17"/>
            <p:cNvSpPr/>
            <p:nvPr/>
          </p:nvSpPr>
          <p:spPr bwMode="auto">
            <a:xfrm>
              <a:off x="9723139" y="4460015"/>
              <a:ext cx="85494" cy="79356"/>
            </a:xfrm>
            <a:custGeom>
              <a:avLst/>
              <a:gdLst>
                <a:gd name="T0" fmla="*/ 497 w 585"/>
                <a:gd name="T1" fmla="*/ 0 h 543"/>
                <a:gd name="T2" fmla="*/ 431 w 585"/>
                <a:gd name="T3" fmla="*/ 427 h 543"/>
                <a:gd name="T4" fmla="*/ 192 w 585"/>
                <a:gd name="T5" fmla="*/ 0 h 543"/>
                <a:gd name="T6" fmla="*/ 81 w 585"/>
                <a:gd name="T7" fmla="*/ 0 h 543"/>
                <a:gd name="T8" fmla="*/ 0 w 585"/>
                <a:gd name="T9" fmla="*/ 543 h 543"/>
                <a:gd name="T10" fmla="*/ 88 w 585"/>
                <a:gd name="T11" fmla="*/ 543 h 543"/>
                <a:gd name="T12" fmla="*/ 152 w 585"/>
                <a:gd name="T13" fmla="*/ 113 h 543"/>
                <a:gd name="T14" fmla="*/ 391 w 585"/>
                <a:gd name="T15" fmla="*/ 543 h 543"/>
                <a:gd name="T16" fmla="*/ 502 w 585"/>
                <a:gd name="T17" fmla="*/ 543 h 543"/>
                <a:gd name="T18" fmla="*/ 585 w 585"/>
                <a:gd name="T19" fmla="*/ 0 h 543"/>
                <a:gd name="T20" fmla="*/ 497 w 585"/>
                <a:gd name="T21" fmla="*/ 0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85" h="543">
                  <a:moveTo>
                    <a:pt x="497" y="0"/>
                  </a:moveTo>
                  <a:lnTo>
                    <a:pt x="431" y="427"/>
                  </a:lnTo>
                  <a:lnTo>
                    <a:pt x="192" y="0"/>
                  </a:lnTo>
                  <a:lnTo>
                    <a:pt x="81" y="0"/>
                  </a:lnTo>
                  <a:lnTo>
                    <a:pt x="0" y="543"/>
                  </a:lnTo>
                  <a:lnTo>
                    <a:pt x="88" y="543"/>
                  </a:lnTo>
                  <a:lnTo>
                    <a:pt x="152" y="113"/>
                  </a:lnTo>
                  <a:lnTo>
                    <a:pt x="391" y="543"/>
                  </a:lnTo>
                  <a:lnTo>
                    <a:pt x="502" y="543"/>
                  </a:lnTo>
                  <a:lnTo>
                    <a:pt x="585" y="0"/>
                  </a:lnTo>
                  <a:lnTo>
                    <a:pt x="497" y="0"/>
                  </a:lnTo>
                  <a:close/>
                </a:path>
              </a:pathLst>
            </a:custGeom>
            <a:solidFill>
              <a:srgbClr val="D728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chemeClr val="bg1"/>
                </a:solidFill>
              </a:endParaRPr>
            </a:p>
          </p:txBody>
        </p:sp>
        <p:sp>
          <p:nvSpPr>
            <p:cNvPr id="46" name="Freeform 18"/>
            <p:cNvSpPr/>
            <p:nvPr/>
          </p:nvSpPr>
          <p:spPr bwMode="auto">
            <a:xfrm>
              <a:off x="9656790" y="4460015"/>
              <a:ext cx="68833" cy="79356"/>
            </a:xfrm>
            <a:custGeom>
              <a:avLst/>
              <a:gdLst>
                <a:gd name="T0" fmla="*/ 95 w 199"/>
                <a:gd name="T1" fmla="*/ 36 h 229"/>
                <a:gd name="T2" fmla="*/ 194 w 199"/>
                <a:gd name="T3" fmla="*/ 36 h 229"/>
                <a:gd name="T4" fmla="*/ 199 w 199"/>
                <a:gd name="T5" fmla="*/ 0 h 229"/>
                <a:gd name="T6" fmla="*/ 77 w 199"/>
                <a:gd name="T7" fmla="*/ 0 h 229"/>
                <a:gd name="T8" fmla="*/ 16 w 199"/>
                <a:gd name="T9" fmla="*/ 53 h 229"/>
                <a:gd name="T10" fmla="*/ 0 w 199"/>
                <a:gd name="T11" fmla="*/ 167 h 229"/>
                <a:gd name="T12" fmla="*/ 23 w 199"/>
                <a:gd name="T13" fmla="*/ 200 h 229"/>
                <a:gd name="T14" fmla="*/ 15 w 199"/>
                <a:gd name="T15" fmla="*/ 219 h 229"/>
                <a:gd name="T16" fmla="*/ 45 w 199"/>
                <a:gd name="T17" fmla="*/ 229 h 229"/>
                <a:gd name="T18" fmla="*/ 165 w 199"/>
                <a:gd name="T19" fmla="*/ 229 h 229"/>
                <a:gd name="T20" fmla="*/ 170 w 199"/>
                <a:gd name="T21" fmla="*/ 192 h 229"/>
                <a:gd name="T22" fmla="*/ 73 w 199"/>
                <a:gd name="T23" fmla="*/ 192 h 229"/>
                <a:gd name="T24" fmla="*/ 38 w 199"/>
                <a:gd name="T25" fmla="*/ 159 h 229"/>
                <a:gd name="T26" fmla="*/ 50 w 199"/>
                <a:gd name="T27" fmla="*/ 70 h 229"/>
                <a:gd name="T28" fmla="*/ 95 w 199"/>
                <a:gd name="T29" fmla="*/ 36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9" h="229">
                  <a:moveTo>
                    <a:pt x="95" y="36"/>
                  </a:moveTo>
                  <a:cubicBezTo>
                    <a:pt x="194" y="36"/>
                    <a:pt x="194" y="36"/>
                    <a:pt x="194" y="36"/>
                  </a:cubicBezTo>
                  <a:cubicBezTo>
                    <a:pt x="199" y="0"/>
                    <a:pt x="199" y="0"/>
                    <a:pt x="199" y="0"/>
                  </a:cubicBezTo>
                  <a:cubicBezTo>
                    <a:pt x="77" y="0"/>
                    <a:pt x="77" y="0"/>
                    <a:pt x="77" y="0"/>
                  </a:cubicBezTo>
                  <a:cubicBezTo>
                    <a:pt x="47" y="0"/>
                    <a:pt x="20" y="24"/>
                    <a:pt x="16" y="53"/>
                  </a:cubicBezTo>
                  <a:cubicBezTo>
                    <a:pt x="0" y="167"/>
                    <a:pt x="0" y="167"/>
                    <a:pt x="0" y="167"/>
                  </a:cubicBezTo>
                  <a:cubicBezTo>
                    <a:pt x="15" y="170"/>
                    <a:pt x="26" y="186"/>
                    <a:pt x="23" y="200"/>
                  </a:cubicBezTo>
                  <a:cubicBezTo>
                    <a:pt x="22" y="207"/>
                    <a:pt x="20" y="214"/>
                    <a:pt x="15" y="219"/>
                  </a:cubicBezTo>
                  <a:cubicBezTo>
                    <a:pt x="24" y="225"/>
                    <a:pt x="32" y="229"/>
                    <a:pt x="45" y="229"/>
                  </a:cubicBezTo>
                  <a:cubicBezTo>
                    <a:pt x="165" y="229"/>
                    <a:pt x="165" y="229"/>
                    <a:pt x="165" y="229"/>
                  </a:cubicBezTo>
                  <a:cubicBezTo>
                    <a:pt x="170" y="192"/>
                    <a:pt x="170" y="192"/>
                    <a:pt x="170" y="192"/>
                  </a:cubicBezTo>
                  <a:cubicBezTo>
                    <a:pt x="73" y="192"/>
                    <a:pt x="73" y="192"/>
                    <a:pt x="73" y="192"/>
                  </a:cubicBezTo>
                  <a:cubicBezTo>
                    <a:pt x="54" y="192"/>
                    <a:pt x="35" y="181"/>
                    <a:pt x="38" y="159"/>
                  </a:cubicBezTo>
                  <a:cubicBezTo>
                    <a:pt x="50" y="70"/>
                    <a:pt x="50" y="70"/>
                    <a:pt x="50" y="70"/>
                  </a:cubicBezTo>
                  <a:cubicBezTo>
                    <a:pt x="54" y="45"/>
                    <a:pt x="71" y="36"/>
                    <a:pt x="95" y="36"/>
                  </a:cubicBezTo>
                  <a:close/>
                </a:path>
              </a:pathLst>
            </a:custGeom>
            <a:solidFill>
              <a:srgbClr val="D728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chemeClr val="bg1"/>
                </a:solidFill>
              </a:endParaRPr>
            </a:p>
          </p:txBody>
        </p:sp>
        <p:sp>
          <p:nvSpPr>
            <p:cNvPr id="47" name="Oval 19"/>
            <p:cNvSpPr>
              <a:spLocks noChangeArrowheads="1"/>
            </p:cNvSpPr>
            <p:nvPr/>
          </p:nvSpPr>
          <p:spPr bwMode="auto">
            <a:xfrm>
              <a:off x="9643637" y="4518618"/>
              <a:ext cx="19729" cy="19729"/>
            </a:xfrm>
            <a:prstGeom prst="ellipse">
              <a:avLst/>
            </a:pr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48" name="Freeform 20"/>
            <p:cNvSpPr/>
            <p:nvPr/>
          </p:nvSpPr>
          <p:spPr bwMode="auto">
            <a:xfrm>
              <a:off x="9173933" y="4477991"/>
              <a:ext cx="461082" cy="63426"/>
            </a:xfrm>
            <a:custGeom>
              <a:avLst/>
              <a:gdLst>
                <a:gd name="T0" fmla="*/ 1295 w 1334"/>
                <a:gd name="T1" fmla="*/ 170 h 183"/>
                <a:gd name="T2" fmla="*/ 730 w 1334"/>
                <a:gd name="T3" fmla="*/ 64 h 183"/>
                <a:gd name="T4" fmla="*/ 118 w 1334"/>
                <a:gd name="T5" fmla="*/ 132 h 183"/>
                <a:gd name="T6" fmla="*/ 0 w 1334"/>
                <a:gd name="T7" fmla="*/ 177 h 183"/>
                <a:gd name="T8" fmla="*/ 72 w 1334"/>
                <a:gd name="T9" fmla="*/ 140 h 183"/>
                <a:gd name="T10" fmla="*/ 723 w 1334"/>
                <a:gd name="T11" fmla="*/ 24 h 183"/>
                <a:gd name="T12" fmla="*/ 1334 w 1334"/>
                <a:gd name="T13" fmla="*/ 183 h 183"/>
                <a:gd name="T14" fmla="*/ 1295 w 1334"/>
                <a:gd name="T15" fmla="*/ 170 h 18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34" h="183">
                  <a:moveTo>
                    <a:pt x="1295" y="170"/>
                  </a:moveTo>
                  <a:cubicBezTo>
                    <a:pt x="1224" y="146"/>
                    <a:pt x="1037" y="81"/>
                    <a:pt x="730" y="64"/>
                  </a:cubicBezTo>
                  <a:cubicBezTo>
                    <a:pt x="436" y="47"/>
                    <a:pt x="227" y="99"/>
                    <a:pt x="118" y="132"/>
                  </a:cubicBezTo>
                  <a:cubicBezTo>
                    <a:pt x="100" y="139"/>
                    <a:pt x="0" y="177"/>
                    <a:pt x="0" y="177"/>
                  </a:cubicBezTo>
                  <a:cubicBezTo>
                    <a:pt x="0" y="177"/>
                    <a:pt x="60" y="146"/>
                    <a:pt x="72" y="140"/>
                  </a:cubicBezTo>
                  <a:cubicBezTo>
                    <a:pt x="85" y="132"/>
                    <a:pt x="336" y="0"/>
                    <a:pt x="723" y="24"/>
                  </a:cubicBezTo>
                  <a:cubicBezTo>
                    <a:pt x="1085" y="47"/>
                    <a:pt x="1303" y="163"/>
                    <a:pt x="1334" y="183"/>
                  </a:cubicBezTo>
                  <a:cubicBezTo>
                    <a:pt x="1334" y="183"/>
                    <a:pt x="1310" y="175"/>
                    <a:pt x="1295" y="170"/>
                  </a:cubicBezTo>
                  <a:close/>
                </a:path>
              </a:pathLst>
            </a:custGeom>
            <a:solidFill>
              <a:srgbClr val="D728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chemeClr val="bg1"/>
                </a:solidFill>
              </a:endParaRPr>
            </a:p>
          </p:txBody>
        </p:sp>
        <p:sp>
          <p:nvSpPr>
            <p:cNvPr id="49" name="Freeform 21"/>
            <p:cNvSpPr/>
            <p:nvPr/>
          </p:nvSpPr>
          <p:spPr bwMode="auto">
            <a:xfrm>
              <a:off x="9167649" y="4366337"/>
              <a:ext cx="138251" cy="153304"/>
            </a:xfrm>
            <a:custGeom>
              <a:avLst/>
              <a:gdLst>
                <a:gd name="T0" fmla="*/ 212 w 400"/>
                <a:gd name="T1" fmla="*/ 405 h 442"/>
                <a:gd name="T2" fmla="*/ 231 w 400"/>
                <a:gd name="T3" fmla="*/ 271 h 442"/>
                <a:gd name="T4" fmla="*/ 400 w 400"/>
                <a:gd name="T5" fmla="*/ 0 h 442"/>
                <a:gd name="T6" fmla="*/ 311 w 400"/>
                <a:gd name="T7" fmla="*/ 0 h 442"/>
                <a:gd name="T8" fmla="*/ 195 w 400"/>
                <a:gd name="T9" fmla="*/ 192 h 442"/>
                <a:gd name="T10" fmla="*/ 87 w 400"/>
                <a:gd name="T11" fmla="*/ 0 h 442"/>
                <a:gd name="T12" fmla="*/ 0 w 400"/>
                <a:gd name="T13" fmla="*/ 0 h 442"/>
                <a:gd name="T14" fmla="*/ 148 w 400"/>
                <a:gd name="T15" fmla="*/ 263 h 442"/>
                <a:gd name="T16" fmla="*/ 121 w 400"/>
                <a:gd name="T17" fmla="*/ 442 h 442"/>
                <a:gd name="T18" fmla="*/ 212 w 400"/>
                <a:gd name="T19" fmla="*/ 405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0" h="442">
                  <a:moveTo>
                    <a:pt x="212" y="405"/>
                  </a:moveTo>
                  <a:cubicBezTo>
                    <a:pt x="231" y="271"/>
                    <a:pt x="231" y="271"/>
                    <a:pt x="231" y="271"/>
                  </a:cubicBezTo>
                  <a:cubicBezTo>
                    <a:pt x="400" y="0"/>
                    <a:pt x="400" y="0"/>
                    <a:pt x="400" y="0"/>
                  </a:cubicBezTo>
                  <a:cubicBezTo>
                    <a:pt x="311" y="0"/>
                    <a:pt x="311" y="0"/>
                    <a:pt x="311" y="0"/>
                  </a:cubicBezTo>
                  <a:cubicBezTo>
                    <a:pt x="195" y="192"/>
                    <a:pt x="195" y="192"/>
                    <a:pt x="195" y="192"/>
                  </a:cubicBezTo>
                  <a:cubicBezTo>
                    <a:pt x="87" y="0"/>
                    <a:pt x="87" y="0"/>
                    <a:pt x="87" y="0"/>
                  </a:cubicBezTo>
                  <a:cubicBezTo>
                    <a:pt x="0" y="0"/>
                    <a:pt x="0" y="0"/>
                    <a:pt x="0" y="0"/>
                  </a:cubicBezTo>
                  <a:cubicBezTo>
                    <a:pt x="148" y="263"/>
                    <a:pt x="148" y="263"/>
                    <a:pt x="148" y="263"/>
                  </a:cubicBezTo>
                  <a:cubicBezTo>
                    <a:pt x="145" y="288"/>
                    <a:pt x="121" y="442"/>
                    <a:pt x="121" y="442"/>
                  </a:cubicBezTo>
                  <a:cubicBezTo>
                    <a:pt x="121" y="442"/>
                    <a:pt x="148" y="429"/>
                    <a:pt x="212" y="405"/>
                  </a:cubicBezTo>
                  <a:close/>
                </a:path>
              </a:pathLst>
            </a:custGeom>
            <a:solidFill>
              <a:srgbClr val="D728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chemeClr val="bg1"/>
                </a:solidFill>
              </a:endParaRPr>
            </a:p>
          </p:txBody>
        </p:sp>
        <p:sp>
          <p:nvSpPr>
            <p:cNvPr id="50" name="Freeform 22"/>
            <p:cNvSpPr/>
            <p:nvPr/>
          </p:nvSpPr>
          <p:spPr bwMode="auto">
            <a:xfrm>
              <a:off x="9550690" y="4366629"/>
              <a:ext cx="105515" cy="158858"/>
            </a:xfrm>
            <a:custGeom>
              <a:avLst/>
              <a:gdLst>
                <a:gd name="T0" fmla="*/ 183 w 305"/>
                <a:gd name="T1" fmla="*/ 448 h 458"/>
                <a:gd name="T2" fmla="*/ 213 w 305"/>
                <a:gd name="T3" fmla="*/ 428 h 458"/>
                <a:gd name="T4" fmla="*/ 232 w 305"/>
                <a:gd name="T5" fmla="*/ 405 h 458"/>
                <a:gd name="T6" fmla="*/ 246 w 305"/>
                <a:gd name="T7" fmla="*/ 373 h 458"/>
                <a:gd name="T8" fmla="*/ 305 w 305"/>
                <a:gd name="T9" fmla="*/ 0 h 458"/>
                <a:gd name="T10" fmla="*/ 228 w 305"/>
                <a:gd name="T11" fmla="*/ 0 h 458"/>
                <a:gd name="T12" fmla="*/ 181 w 305"/>
                <a:gd name="T13" fmla="*/ 312 h 458"/>
                <a:gd name="T14" fmla="*/ 112 w 305"/>
                <a:gd name="T15" fmla="*/ 397 h 458"/>
                <a:gd name="T16" fmla="*/ 0 w 305"/>
                <a:gd name="T17" fmla="*/ 398 h 458"/>
                <a:gd name="T18" fmla="*/ 160 w 305"/>
                <a:gd name="T19" fmla="*/ 458 h 458"/>
                <a:gd name="T20" fmla="*/ 183 w 305"/>
                <a:gd name="T21" fmla="*/ 448 h 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458">
                  <a:moveTo>
                    <a:pt x="183" y="448"/>
                  </a:moveTo>
                  <a:cubicBezTo>
                    <a:pt x="194" y="442"/>
                    <a:pt x="204" y="435"/>
                    <a:pt x="213" y="428"/>
                  </a:cubicBezTo>
                  <a:cubicBezTo>
                    <a:pt x="220" y="421"/>
                    <a:pt x="227" y="413"/>
                    <a:pt x="232" y="405"/>
                  </a:cubicBezTo>
                  <a:cubicBezTo>
                    <a:pt x="238" y="396"/>
                    <a:pt x="244" y="386"/>
                    <a:pt x="246" y="373"/>
                  </a:cubicBezTo>
                  <a:cubicBezTo>
                    <a:pt x="250" y="351"/>
                    <a:pt x="305" y="0"/>
                    <a:pt x="305" y="0"/>
                  </a:cubicBezTo>
                  <a:cubicBezTo>
                    <a:pt x="228" y="0"/>
                    <a:pt x="228" y="0"/>
                    <a:pt x="228" y="0"/>
                  </a:cubicBezTo>
                  <a:cubicBezTo>
                    <a:pt x="228" y="0"/>
                    <a:pt x="185" y="293"/>
                    <a:pt x="181" y="312"/>
                  </a:cubicBezTo>
                  <a:cubicBezTo>
                    <a:pt x="177" y="327"/>
                    <a:pt x="163" y="389"/>
                    <a:pt x="112" y="397"/>
                  </a:cubicBezTo>
                  <a:cubicBezTo>
                    <a:pt x="71" y="403"/>
                    <a:pt x="0" y="398"/>
                    <a:pt x="0" y="398"/>
                  </a:cubicBezTo>
                  <a:cubicBezTo>
                    <a:pt x="70" y="418"/>
                    <a:pt x="122" y="441"/>
                    <a:pt x="160" y="458"/>
                  </a:cubicBezTo>
                  <a:cubicBezTo>
                    <a:pt x="167" y="455"/>
                    <a:pt x="176" y="451"/>
                    <a:pt x="183" y="448"/>
                  </a:cubicBezTo>
                  <a:close/>
                </a:path>
              </a:pathLst>
            </a:custGeom>
            <a:solidFill>
              <a:srgbClr val="D728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chemeClr val="bg1"/>
                </a:solidFill>
              </a:endParaRPr>
            </a:p>
          </p:txBody>
        </p:sp>
        <p:sp>
          <p:nvSpPr>
            <p:cNvPr id="51" name="Freeform 23"/>
            <p:cNvSpPr/>
            <p:nvPr/>
          </p:nvSpPr>
          <p:spPr bwMode="auto">
            <a:xfrm>
              <a:off x="9406593" y="4366629"/>
              <a:ext cx="161781" cy="137082"/>
            </a:xfrm>
            <a:custGeom>
              <a:avLst/>
              <a:gdLst>
                <a:gd name="T0" fmla="*/ 468 w 468"/>
                <a:gd name="T1" fmla="*/ 0 h 395"/>
                <a:gd name="T2" fmla="*/ 387 w 468"/>
                <a:gd name="T3" fmla="*/ 0 h 395"/>
                <a:gd name="T4" fmla="*/ 332 w 468"/>
                <a:gd name="T5" fmla="*/ 358 h 395"/>
                <a:gd name="T6" fmla="*/ 132 w 468"/>
                <a:gd name="T7" fmla="*/ 0 h 395"/>
                <a:gd name="T8" fmla="*/ 49 w 468"/>
                <a:gd name="T9" fmla="*/ 0 h 395"/>
                <a:gd name="T10" fmla="*/ 0 w 468"/>
                <a:gd name="T11" fmla="*/ 326 h 395"/>
                <a:gd name="T12" fmla="*/ 22 w 468"/>
                <a:gd name="T13" fmla="*/ 327 h 395"/>
                <a:gd name="T14" fmla="*/ 74 w 468"/>
                <a:gd name="T15" fmla="*/ 330 h 395"/>
                <a:gd name="T16" fmla="*/ 107 w 468"/>
                <a:gd name="T17" fmla="*/ 109 h 395"/>
                <a:gd name="T18" fmla="*/ 245 w 468"/>
                <a:gd name="T19" fmla="*/ 355 h 395"/>
                <a:gd name="T20" fmla="*/ 408 w 468"/>
                <a:gd name="T21" fmla="*/ 395 h 395"/>
                <a:gd name="T22" fmla="*/ 468 w 468"/>
                <a:gd name="T23" fmla="*/ 0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68" h="395">
                  <a:moveTo>
                    <a:pt x="468" y="0"/>
                  </a:moveTo>
                  <a:cubicBezTo>
                    <a:pt x="387" y="0"/>
                    <a:pt x="387" y="0"/>
                    <a:pt x="387" y="0"/>
                  </a:cubicBezTo>
                  <a:cubicBezTo>
                    <a:pt x="332" y="358"/>
                    <a:pt x="332" y="358"/>
                    <a:pt x="332" y="358"/>
                  </a:cubicBezTo>
                  <a:cubicBezTo>
                    <a:pt x="301" y="297"/>
                    <a:pt x="132" y="0"/>
                    <a:pt x="132" y="0"/>
                  </a:cubicBezTo>
                  <a:cubicBezTo>
                    <a:pt x="49" y="0"/>
                    <a:pt x="49" y="0"/>
                    <a:pt x="49" y="0"/>
                  </a:cubicBezTo>
                  <a:cubicBezTo>
                    <a:pt x="0" y="326"/>
                    <a:pt x="0" y="326"/>
                    <a:pt x="0" y="326"/>
                  </a:cubicBezTo>
                  <a:cubicBezTo>
                    <a:pt x="9" y="326"/>
                    <a:pt x="12" y="326"/>
                    <a:pt x="22" y="327"/>
                  </a:cubicBezTo>
                  <a:cubicBezTo>
                    <a:pt x="39" y="328"/>
                    <a:pt x="57" y="329"/>
                    <a:pt x="74" y="330"/>
                  </a:cubicBezTo>
                  <a:cubicBezTo>
                    <a:pt x="107" y="109"/>
                    <a:pt x="107" y="109"/>
                    <a:pt x="107" y="109"/>
                  </a:cubicBezTo>
                  <a:cubicBezTo>
                    <a:pt x="107" y="109"/>
                    <a:pt x="191" y="257"/>
                    <a:pt x="245" y="355"/>
                  </a:cubicBezTo>
                  <a:cubicBezTo>
                    <a:pt x="318" y="367"/>
                    <a:pt x="383" y="388"/>
                    <a:pt x="408" y="395"/>
                  </a:cubicBezTo>
                  <a:lnTo>
                    <a:pt x="468" y="0"/>
                  </a:lnTo>
                  <a:close/>
                </a:path>
              </a:pathLst>
            </a:custGeom>
            <a:solidFill>
              <a:srgbClr val="D728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chemeClr val="bg1"/>
                </a:solidFill>
              </a:endParaRPr>
            </a:p>
          </p:txBody>
        </p:sp>
        <p:sp>
          <p:nvSpPr>
            <p:cNvPr id="52" name="Freeform 24"/>
            <p:cNvSpPr/>
            <p:nvPr/>
          </p:nvSpPr>
          <p:spPr bwMode="auto">
            <a:xfrm>
              <a:off x="9253435" y="4366629"/>
              <a:ext cx="146874" cy="135621"/>
            </a:xfrm>
            <a:custGeom>
              <a:avLst/>
              <a:gdLst>
                <a:gd name="T0" fmla="*/ 335 w 425"/>
                <a:gd name="T1" fmla="*/ 0 h 391"/>
                <a:gd name="T2" fmla="*/ 226 w 425"/>
                <a:gd name="T3" fmla="*/ 0 h 391"/>
                <a:gd name="T4" fmla="*/ 0 w 425"/>
                <a:gd name="T5" fmla="*/ 391 h 391"/>
                <a:gd name="T6" fmla="*/ 304 w 425"/>
                <a:gd name="T7" fmla="*/ 330 h 391"/>
                <a:gd name="T8" fmla="*/ 150 w 425"/>
                <a:gd name="T9" fmla="*/ 272 h 391"/>
                <a:gd name="T10" fmla="*/ 272 w 425"/>
                <a:gd name="T11" fmla="*/ 60 h 391"/>
                <a:gd name="T12" fmla="*/ 349 w 425"/>
                <a:gd name="T13" fmla="*/ 327 h 391"/>
                <a:gd name="T14" fmla="*/ 389 w 425"/>
                <a:gd name="T15" fmla="*/ 326 h 391"/>
                <a:gd name="T16" fmla="*/ 425 w 425"/>
                <a:gd name="T17" fmla="*/ 326 h 391"/>
                <a:gd name="T18" fmla="*/ 335 w 425"/>
                <a:gd name="T19" fmla="*/ 0 h 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5" h="391">
                  <a:moveTo>
                    <a:pt x="335" y="0"/>
                  </a:moveTo>
                  <a:cubicBezTo>
                    <a:pt x="314" y="0"/>
                    <a:pt x="256" y="0"/>
                    <a:pt x="226" y="0"/>
                  </a:cubicBezTo>
                  <a:cubicBezTo>
                    <a:pt x="208" y="32"/>
                    <a:pt x="0" y="391"/>
                    <a:pt x="0" y="391"/>
                  </a:cubicBezTo>
                  <a:cubicBezTo>
                    <a:pt x="138" y="341"/>
                    <a:pt x="268" y="333"/>
                    <a:pt x="304" y="330"/>
                  </a:cubicBezTo>
                  <a:cubicBezTo>
                    <a:pt x="150" y="272"/>
                    <a:pt x="150" y="272"/>
                    <a:pt x="150" y="272"/>
                  </a:cubicBezTo>
                  <a:cubicBezTo>
                    <a:pt x="272" y="60"/>
                    <a:pt x="272" y="60"/>
                    <a:pt x="272" y="60"/>
                  </a:cubicBezTo>
                  <a:cubicBezTo>
                    <a:pt x="349" y="327"/>
                    <a:pt x="349" y="327"/>
                    <a:pt x="349" y="327"/>
                  </a:cubicBezTo>
                  <a:cubicBezTo>
                    <a:pt x="370" y="326"/>
                    <a:pt x="368" y="326"/>
                    <a:pt x="389" y="326"/>
                  </a:cubicBezTo>
                  <a:cubicBezTo>
                    <a:pt x="397" y="326"/>
                    <a:pt x="417" y="326"/>
                    <a:pt x="425" y="326"/>
                  </a:cubicBezTo>
                  <a:lnTo>
                    <a:pt x="335" y="0"/>
                  </a:lnTo>
                  <a:close/>
                </a:path>
              </a:pathLst>
            </a:custGeom>
            <a:solidFill>
              <a:srgbClr val="D728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chemeClr val="bg1"/>
                </a:solidFill>
              </a:endParaRPr>
            </a:p>
          </p:txBody>
        </p:sp>
        <p:sp>
          <p:nvSpPr>
            <p:cNvPr id="53" name="Freeform 25"/>
            <p:cNvSpPr/>
            <p:nvPr/>
          </p:nvSpPr>
          <p:spPr bwMode="auto">
            <a:xfrm>
              <a:off x="9324314" y="4423917"/>
              <a:ext cx="29959" cy="41212"/>
            </a:xfrm>
            <a:custGeom>
              <a:avLst/>
              <a:gdLst>
                <a:gd name="T0" fmla="*/ 205 w 205"/>
                <a:gd name="T1" fmla="*/ 282 h 282"/>
                <a:gd name="T2" fmla="*/ 0 w 205"/>
                <a:gd name="T3" fmla="*/ 213 h 282"/>
                <a:gd name="T4" fmla="*/ 123 w 205"/>
                <a:gd name="T5" fmla="*/ 0 h 282"/>
                <a:gd name="T6" fmla="*/ 205 w 205"/>
                <a:gd name="T7" fmla="*/ 282 h 282"/>
              </a:gdLst>
              <a:ahLst/>
              <a:cxnLst>
                <a:cxn ang="0">
                  <a:pos x="T0" y="T1"/>
                </a:cxn>
                <a:cxn ang="0">
                  <a:pos x="T2" y="T3"/>
                </a:cxn>
                <a:cxn ang="0">
                  <a:pos x="T4" y="T5"/>
                </a:cxn>
                <a:cxn ang="0">
                  <a:pos x="T6" y="T7"/>
                </a:cxn>
              </a:cxnLst>
              <a:rect l="0" t="0" r="r" b="b"/>
              <a:pathLst>
                <a:path w="205" h="282">
                  <a:moveTo>
                    <a:pt x="205" y="282"/>
                  </a:moveTo>
                  <a:lnTo>
                    <a:pt x="0" y="213"/>
                  </a:lnTo>
                  <a:lnTo>
                    <a:pt x="123" y="0"/>
                  </a:lnTo>
                  <a:lnTo>
                    <a:pt x="205" y="282"/>
                  </a:lnTo>
                  <a:close/>
                </a:path>
              </a:pathLst>
            </a:custGeom>
            <a:solidFill>
              <a:srgbClr val="D728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chemeClr val="bg1"/>
                </a:solidFill>
              </a:endParaRPr>
            </a:p>
          </p:txBody>
        </p:sp>
        <p:sp>
          <p:nvSpPr>
            <p:cNvPr id="54" name="Freeform 26"/>
            <p:cNvSpPr>
              <a:spLocks noEditPoints="1"/>
            </p:cNvSpPr>
            <p:nvPr/>
          </p:nvSpPr>
          <p:spPr bwMode="auto">
            <a:xfrm>
              <a:off x="9190155" y="4545655"/>
              <a:ext cx="39751" cy="36682"/>
            </a:xfrm>
            <a:custGeom>
              <a:avLst/>
              <a:gdLst>
                <a:gd name="T0" fmla="*/ 24 w 115"/>
                <a:gd name="T1" fmla="*/ 52 h 106"/>
                <a:gd name="T2" fmla="*/ 14 w 115"/>
                <a:gd name="T3" fmla="*/ 33 h 106"/>
                <a:gd name="T4" fmla="*/ 21 w 115"/>
                <a:gd name="T5" fmla="*/ 84 h 106"/>
                <a:gd name="T6" fmla="*/ 7 w 115"/>
                <a:gd name="T7" fmla="*/ 104 h 106"/>
                <a:gd name="T8" fmla="*/ 13 w 115"/>
                <a:gd name="T9" fmla="*/ 81 h 106"/>
                <a:gd name="T10" fmla="*/ 31 w 115"/>
                <a:gd name="T11" fmla="*/ 70 h 106"/>
                <a:gd name="T12" fmla="*/ 38 w 115"/>
                <a:gd name="T13" fmla="*/ 16 h 106"/>
                <a:gd name="T14" fmla="*/ 16 w 115"/>
                <a:gd name="T15" fmla="*/ 11 h 106"/>
                <a:gd name="T16" fmla="*/ 38 w 115"/>
                <a:gd name="T17" fmla="*/ 16 h 106"/>
                <a:gd name="T18" fmla="*/ 33 w 115"/>
                <a:gd name="T19" fmla="*/ 106 h 106"/>
                <a:gd name="T20" fmla="*/ 41 w 115"/>
                <a:gd name="T21" fmla="*/ 94 h 106"/>
                <a:gd name="T22" fmla="*/ 60 w 115"/>
                <a:gd name="T23" fmla="*/ 90 h 106"/>
                <a:gd name="T24" fmla="*/ 83 w 115"/>
                <a:gd name="T25" fmla="*/ 14 h 106"/>
                <a:gd name="T26" fmla="*/ 114 w 115"/>
                <a:gd name="T27" fmla="*/ 24 h 106"/>
                <a:gd name="T28" fmla="*/ 104 w 115"/>
                <a:gd name="T29" fmla="*/ 33 h 106"/>
                <a:gd name="T30" fmla="*/ 49 w 115"/>
                <a:gd name="T31" fmla="*/ 20 h 106"/>
                <a:gd name="T32" fmla="*/ 39 w 115"/>
                <a:gd name="T33" fmla="*/ 32 h 106"/>
                <a:gd name="T34" fmla="*/ 41 w 115"/>
                <a:gd name="T35" fmla="*/ 14 h 106"/>
                <a:gd name="T36" fmla="*/ 68 w 115"/>
                <a:gd name="T37" fmla="*/ 3 h 106"/>
                <a:gd name="T38" fmla="*/ 83 w 115"/>
                <a:gd name="T39" fmla="*/ 14 h 106"/>
                <a:gd name="T40" fmla="*/ 98 w 115"/>
                <a:gd name="T41" fmla="*/ 30 h 106"/>
                <a:gd name="T42" fmla="*/ 83 w 115"/>
                <a:gd name="T43" fmla="*/ 36 h 106"/>
                <a:gd name="T44" fmla="*/ 77 w 115"/>
                <a:gd name="T45" fmla="*/ 46 h 106"/>
                <a:gd name="T46" fmla="*/ 101 w 115"/>
                <a:gd name="T47" fmla="*/ 58 h 106"/>
                <a:gd name="T48" fmla="*/ 98 w 115"/>
                <a:gd name="T49" fmla="*/ 83 h 106"/>
                <a:gd name="T50" fmla="*/ 92 w 115"/>
                <a:gd name="T51" fmla="*/ 89 h 106"/>
                <a:gd name="T52" fmla="*/ 97 w 115"/>
                <a:gd name="T53" fmla="*/ 105 h 106"/>
                <a:gd name="T54" fmla="*/ 75 w 115"/>
                <a:gd name="T55" fmla="*/ 89 h 106"/>
                <a:gd name="T56" fmla="*/ 38 w 115"/>
                <a:gd name="T57" fmla="*/ 83 h 106"/>
                <a:gd name="T58" fmla="*/ 42 w 115"/>
                <a:gd name="T59" fmla="*/ 58 h 106"/>
                <a:gd name="T60" fmla="*/ 69 w 115"/>
                <a:gd name="T61" fmla="*/ 46 h 106"/>
                <a:gd name="T62" fmla="*/ 66 w 115"/>
                <a:gd name="T63" fmla="*/ 36 h 106"/>
                <a:gd name="T64" fmla="*/ 53 w 115"/>
                <a:gd name="T65" fmla="*/ 30 h 106"/>
                <a:gd name="T66" fmla="*/ 84 w 115"/>
                <a:gd name="T67" fmla="*/ 30 h 106"/>
                <a:gd name="T68" fmla="*/ 68 w 115"/>
                <a:gd name="T69" fmla="*/ 52 h 106"/>
                <a:gd name="T70" fmla="*/ 49 w 115"/>
                <a:gd name="T71" fmla="*/ 61 h 106"/>
                <a:gd name="T72" fmla="*/ 65 w 115"/>
                <a:gd name="T73" fmla="*/ 76 h 106"/>
                <a:gd name="T74" fmla="*/ 48 w 115"/>
                <a:gd name="T75" fmla="*/ 68 h 106"/>
                <a:gd name="T76" fmla="*/ 65 w 115"/>
                <a:gd name="T77" fmla="*/ 76 h 106"/>
                <a:gd name="T78" fmla="*/ 94 w 115"/>
                <a:gd name="T79" fmla="*/ 52 h 106"/>
                <a:gd name="T80" fmla="*/ 75 w 115"/>
                <a:gd name="T81" fmla="*/ 61 h 106"/>
                <a:gd name="T82" fmla="*/ 91 w 115"/>
                <a:gd name="T83" fmla="*/ 76 h 106"/>
                <a:gd name="T84" fmla="*/ 74 w 115"/>
                <a:gd name="T85" fmla="*/ 68 h 106"/>
                <a:gd name="T86" fmla="*/ 91 w 115"/>
                <a:gd name="T87" fmla="*/ 76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5" h="106">
                  <a:moveTo>
                    <a:pt x="30" y="45"/>
                  </a:moveTo>
                  <a:cubicBezTo>
                    <a:pt x="28" y="47"/>
                    <a:pt x="26" y="50"/>
                    <a:pt x="24" y="52"/>
                  </a:cubicBezTo>
                  <a:cubicBezTo>
                    <a:pt x="22" y="50"/>
                    <a:pt x="17" y="46"/>
                    <a:pt x="8" y="40"/>
                  </a:cubicBezTo>
                  <a:cubicBezTo>
                    <a:pt x="10" y="38"/>
                    <a:pt x="12" y="36"/>
                    <a:pt x="14" y="33"/>
                  </a:cubicBezTo>
                  <a:cubicBezTo>
                    <a:pt x="22" y="38"/>
                    <a:pt x="27" y="42"/>
                    <a:pt x="30" y="45"/>
                  </a:cubicBezTo>
                  <a:close/>
                  <a:moveTo>
                    <a:pt x="21" y="84"/>
                  </a:moveTo>
                  <a:cubicBezTo>
                    <a:pt x="18" y="87"/>
                    <a:pt x="16" y="90"/>
                    <a:pt x="14" y="93"/>
                  </a:cubicBezTo>
                  <a:cubicBezTo>
                    <a:pt x="12" y="96"/>
                    <a:pt x="9" y="100"/>
                    <a:pt x="7" y="104"/>
                  </a:cubicBezTo>
                  <a:cubicBezTo>
                    <a:pt x="5" y="101"/>
                    <a:pt x="2" y="99"/>
                    <a:pt x="0" y="97"/>
                  </a:cubicBezTo>
                  <a:cubicBezTo>
                    <a:pt x="5" y="93"/>
                    <a:pt x="9" y="87"/>
                    <a:pt x="13" y="81"/>
                  </a:cubicBezTo>
                  <a:cubicBezTo>
                    <a:pt x="18" y="74"/>
                    <a:pt x="22" y="69"/>
                    <a:pt x="25" y="64"/>
                  </a:cubicBezTo>
                  <a:cubicBezTo>
                    <a:pt x="27" y="66"/>
                    <a:pt x="28" y="68"/>
                    <a:pt x="31" y="70"/>
                  </a:cubicBezTo>
                  <a:cubicBezTo>
                    <a:pt x="26" y="76"/>
                    <a:pt x="23" y="80"/>
                    <a:pt x="21" y="84"/>
                  </a:cubicBezTo>
                  <a:close/>
                  <a:moveTo>
                    <a:pt x="38" y="16"/>
                  </a:moveTo>
                  <a:cubicBezTo>
                    <a:pt x="35" y="18"/>
                    <a:pt x="33" y="20"/>
                    <a:pt x="32" y="23"/>
                  </a:cubicBezTo>
                  <a:cubicBezTo>
                    <a:pt x="24" y="16"/>
                    <a:pt x="19" y="12"/>
                    <a:pt x="16" y="11"/>
                  </a:cubicBezTo>
                  <a:cubicBezTo>
                    <a:pt x="18" y="8"/>
                    <a:pt x="20" y="6"/>
                    <a:pt x="21" y="4"/>
                  </a:cubicBezTo>
                  <a:cubicBezTo>
                    <a:pt x="29" y="10"/>
                    <a:pt x="35" y="14"/>
                    <a:pt x="38" y="16"/>
                  </a:cubicBezTo>
                  <a:close/>
                  <a:moveTo>
                    <a:pt x="49" y="97"/>
                  </a:moveTo>
                  <a:cubicBezTo>
                    <a:pt x="43" y="100"/>
                    <a:pt x="38" y="103"/>
                    <a:pt x="33" y="106"/>
                  </a:cubicBezTo>
                  <a:cubicBezTo>
                    <a:pt x="31" y="104"/>
                    <a:pt x="30" y="102"/>
                    <a:pt x="28" y="100"/>
                  </a:cubicBezTo>
                  <a:cubicBezTo>
                    <a:pt x="32" y="98"/>
                    <a:pt x="36" y="96"/>
                    <a:pt x="41" y="94"/>
                  </a:cubicBezTo>
                  <a:cubicBezTo>
                    <a:pt x="45" y="91"/>
                    <a:pt x="50" y="88"/>
                    <a:pt x="54" y="84"/>
                  </a:cubicBezTo>
                  <a:cubicBezTo>
                    <a:pt x="56" y="86"/>
                    <a:pt x="58" y="88"/>
                    <a:pt x="60" y="90"/>
                  </a:cubicBezTo>
                  <a:cubicBezTo>
                    <a:pt x="58" y="91"/>
                    <a:pt x="54" y="93"/>
                    <a:pt x="49" y="97"/>
                  </a:cubicBezTo>
                  <a:close/>
                  <a:moveTo>
                    <a:pt x="83" y="14"/>
                  </a:moveTo>
                  <a:cubicBezTo>
                    <a:pt x="115" y="14"/>
                    <a:pt x="115" y="14"/>
                    <a:pt x="115" y="14"/>
                  </a:cubicBezTo>
                  <a:cubicBezTo>
                    <a:pt x="115" y="18"/>
                    <a:pt x="114" y="21"/>
                    <a:pt x="114" y="24"/>
                  </a:cubicBezTo>
                  <a:cubicBezTo>
                    <a:pt x="113" y="27"/>
                    <a:pt x="113" y="30"/>
                    <a:pt x="113" y="33"/>
                  </a:cubicBezTo>
                  <a:cubicBezTo>
                    <a:pt x="104" y="33"/>
                    <a:pt x="104" y="33"/>
                    <a:pt x="104" y="33"/>
                  </a:cubicBezTo>
                  <a:cubicBezTo>
                    <a:pt x="106" y="20"/>
                    <a:pt x="106" y="20"/>
                    <a:pt x="106" y="20"/>
                  </a:cubicBezTo>
                  <a:cubicBezTo>
                    <a:pt x="49" y="20"/>
                    <a:pt x="49" y="20"/>
                    <a:pt x="49" y="20"/>
                  </a:cubicBezTo>
                  <a:cubicBezTo>
                    <a:pt x="47" y="32"/>
                    <a:pt x="47" y="32"/>
                    <a:pt x="47" y="32"/>
                  </a:cubicBezTo>
                  <a:cubicBezTo>
                    <a:pt x="39" y="32"/>
                    <a:pt x="39" y="32"/>
                    <a:pt x="39" y="32"/>
                  </a:cubicBezTo>
                  <a:cubicBezTo>
                    <a:pt x="39" y="29"/>
                    <a:pt x="40" y="26"/>
                    <a:pt x="40" y="23"/>
                  </a:cubicBezTo>
                  <a:cubicBezTo>
                    <a:pt x="41" y="20"/>
                    <a:pt x="41" y="17"/>
                    <a:pt x="41" y="14"/>
                  </a:cubicBezTo>
                  <a:cubicBezTo>
                    <a:pt x="73" y="14"/>
                    <a:pt x="73" y="14"/>
                    <a:pt x="73" y="14"/>
                  </a:cubicBezTo>
                  <a:cubicBezTo>
                    <a:pt x="72" y="11"/>
                    <a:pt x="71" y="7"/>
                    <a:pt x="68" y="3"/>
                  </a:cubicBezTo>
                  <a:cubicBezTo>
                    <a:pt x="72" y="2"/>
                    <a:pt x="75" y="1"/>
                    <a:pt x="77" y="0"/>
                  </a:cubicBezTo>
                  <a:cubicBezTo>
                    <a:pt x="80" y="5"/>
                    <a:pt x="82" y="10"/>
                    <a:pt x="83" y="14"/>
                  </a:cubicBezTo>
                  <a:close/>
                  <a:moveTo>
                    <a:pt x="84" y="30"/>
                  </a:moveTo>
                  <a:cubicBezTo>
                    <a:pt x="88" y="30"/>
                    <a:pt x="93" y="30"/>
                    <a:pt x="98" y="30"/>
                  </a:cubicBezTo>
                  <a:cubicBezTo>
                    <a:pt x="97" y="37"/>
                    <a:pt x="97" y="37"/>
                    <a:pt x="97" y="37"/>
                  </a:cubicBezTo>
                  <a:cubicBezTo>
                    <a:pt x="92" y="37"/>
                    <a:pt x="88" y="36"/>
                    <a:pt x="83" y="36"/>
                  </a:cubicBezTo>
                  <a:cubicBezTo>
                    <a:pt x="78" y="36"/>
                    <a:pt x="78" y="36"/>
                    <a:pt x="78" y="36"/>
                  </a:cubicBezTo>
                  <a:cubicBezTo>
                    <a:pt x="77" y="46"/>
                    <a:pt x="77" y="46"/>
                    <a:pt x="77" y="46"/>
                  </a:cubicBezTo>
                  <a:cubicBezTo>
                    <a:pt x="103" y="46"/>
                    <a:pt x="103" y="46"/>
                    <a:pt x="103" y="46"/>
                  </a:cubicBezTo>
                  <a:cubicBezTo>
                    <a:pt x="103" y="50"/>
                    <a:pt x="102" y="54"/>
                    <a:pt x="101" y="58"/>
                  </a:cubicBezTo>
                  <a:cubicBezTo>
                    <a:pt x="99" y="71"/>
                    <a:pt x="99" y="71"/>
                    <a:pt x="99" y="71"/>
                  </a:cubicBezTo>
                  <a:cubicBezTo>
                    <a:pt x="99" y="75"/>
                    <a:pt x="98" y="79"/>
                    <a:pt x="98" y="83"/>
                  </a:cubicBezTo>
                  <a:cubicBezTo>
                    <a:pt x="82" y="83"/>
                    <a:pt x="82" y="83"/>
                    <a:pt x="82" y="83"/>
                  </a:cubicBezTo>
                  <a:cubicBezTo>
                    <a:pt x="85" y="84"/>
                    <a:pt x="88" y="87"/>
                    <a:pt x="92" y="89"/>
                  </a:cubicBezTo>
                  <a:cubicBezTo>
                    <a:pt x="96" y="92"/>
                    <a:pt x="100" y="95"/>
                    <a:pt x="104" y="98"/>
                  </a:cubicBezTo>
                  <a:cubicBezTo>
                    <a:pt x="101" y="101"/>
                    <a:pt x="99" y="103"/>
                    <a:pt x="97" y="105"/>
                  </a:cubicBezTo>
                  <a:cubicBezTo>
                    <a:pt x="93" y="102"/>
                    <a:pt x="89" y="99"/>
                    <a:pt x="86" y="96"/>
                  </a:cubicBezTo>
                  <a:cubicBezTo>
                    <a:pt x="82" y="93"/>
                    <a:pt x="78" y="91"/>
                    <a:pt x="75" y="89"/>
                  </a:cubicBezTo>
                  <a:cubicBezTo>
                    <a:pt x="78" y="86"/>
                    <a:pt x="79" y="84"/>
                    <a:pt x="80" y="83"/>
                  </a:cubicBezTo>
                  <a:cubicBezTo>
                    <a:pt x="38" y="83"/>
                    <a:pt x="38" y="83"/>
                    <a:pt x="38" y="83"/>
                  </a:cubicBezTo>
                  <a:cubicBezTo>
                    <a:pt x="39" y="79"/>
                    <a:pt x="40" y="75"/>
                    <a:pt x="40" y="71"/>
                  </a:cubicBezTo>
                  <a:cubicBezTo>
                    <a:pt x="42" y="58"/>
                    <a:pt x="42" y="58"/>
                    <a:pt x="42" y="58"/>
                  </a:cubicBezTo>
                  <a:cubicBezTo>
                    <a:pt x="43" y="54"/>
                    <a:pt x="43" y="50"/>
                    <a:pt x="43" y="46"/>
                  </a:cubicBezTo>
                  <a:cubicBezTo>
                    <a:pt x="69" y="46"/>
                    <a:pt x="69" y="46"/>
                    <a:pt x="69" y="46"/>
                  </a:cubicBezTo>
                  <a:cubicBezTo>
                    <a:pt x="70" y="36"/>
                    <a:pt x="70" y="36"/>
                    <a:pt x="70" y="36"/>
                  </a:cubicBezTo>
                  <a:cubicBezTo>
                    <a:pt x="66" y="36"/>
                    <a:pt x="66" y="36"/>
                    <a:pt x="66" y="36"/>
                  </a:cubicBezTo>
                  <a:cubicBezTo>
                    <a:pt x="61" y="36"/>
                    <a:pt x="57" y="37"/>
                    <a:pt x="52" y="37"/>
                  </a:cubicBezTo>
                  <a:cubicBezTo>
                    <a:pt x="53" y="30"/>
                    <a:pt x="53" y="30"/>
                    <a:pt x="53" y="30"/>
                  </a:cubicBezTo>
                  <a:cubicBezTo>
                    <a:pt x="58" y="30"/>
                    <a:pt x="62" y="30"/>
                    <a:pt x="66" y="30"/>
                  </a:cubicBezTo>
                  <a:lnTo>
                    <a:pt x="84" y="30"/>
                  </a:lnTo>
                  <a:close/>
                  <a:moveTo>
                    <a:pt x="67" y="61"/>
                  </a:moveTo>
                  <a:cubicBezTo>
                    <a:pt x="68" y="52"/>
                    <a:pt x="68" y="52"/>
                    <a:pt x="68" y="52"/>
                  </a:cubicBezTo>
                  <a:cubicBezTo>
                    <a:pt x="50" y="52"/>
                    <a:pt x="50" y="52"/>
                    <a:pt x="50" y="52"/>
                  </a:cubicBezTo>
                  <a:cubicBezTo>
                    <a:pt x="49" y="61"/>
                    <a:pt x="49" y="61"/>
                    <a:pt x="49" y="61"/>
                  </a:cubicBezTo>
                  <a:lnTo>
                    <a:pt x="67" y="61"/>
                  </a:lnTo>
                  <a:close/>
                  <a:moveTo>
                    <a:pt x="65" y="76"/>
                  </a:moveTo>
                  <a:cubicBezTo>
                    <a:pt x="66" y="68"/>
                    <a:pt x="66" y="68"/>
                    <a:pt x="66" y="68"/>
                  </a:cubicBezTo>
                  <a:cubicBezTo>
                    <a:pt x="48" y="68"/>
                    <a:pt x="48" y="68"/>
                    <a:pt x="48" y="68"/>
                  </a:cubicBezTo>
                  <a:cubicBezTo>
                    <a:pt x="47" y="76"/>
                    <a:pt x="47" y="76"/>
                    <a:pt x="47" y="76"/>
                  </a:cubicBezTo>
                  <a:lnTo>
                    <a:pt x="65" y="76"/>
                  </a:lnTo>
                  <a:close/>
                  <a:moveTo>
                    <a:pt x="93" y="61"/>
                  </a:moveTo>
                  <a:cubicBezTo>
                    <a:pt x="94" y="52"/>
                    <a:pt x="94" y="52"/>
                    <a:pt x="94" y="52"/>
                  </a:cubicBezTo>
                  <a:cubicBezTo>
                    <a:pt x="76" y="52"/>
                    <a:pt x="76" y="52"/>
                    <a:pt x="76" y="52"/>
                  </a:cubicBezTo>
                  <a:cubicBezTo>
                    <a:pt x="75" y="61"/>
                    <a:pt x="75" y="61"/>
                    <a:pt x="75" y="61"/>
                  </a:cubicBezTo>
                  <a:lnTo>
                    <a:pt x="93" y="61"/>
                  </a:lnTo>
                  <a:close/>
                  <a:moveTo>
                    <a:pt x="91" y="76"/>
                  </a:moveTo>
                  <a:cubicBezTo>
                    <a:pt x="92" y="68"/>
                    <a:pt x="92" y="68"/>
                    <a:pt x="92" y="68"/>
                  </a:cubicBezTo>
                  <a:cubicBezTo>
                    <a:pt x="74" y="68"/>
                    <a:pt x="74" y="68"/>
                    <a:pt x="74" y="68"/>
                  </a:cubicBezTo>
                  <a:cubicBezTo>
                    <a:pt x="72" y="76"/>
                    <a:pt x="72" y="76"/>
                    <a:pt x="72" y="76"/>
                  </a:cubicBezTo>
                  <a:lnTo>
                    <a:pt x="91" y="76"/>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55" name="Freeform 27"/>
            <p:cNvSpPr>
              <a:spLocks noEditPoints="1"/>
            </p:cNvSpPr>
            <p:nvPr/>
          </p:nvSpPr>
          <p:spPr bwMode="auto">
            <a:xfrm>
              <a:off x="9285587" y="4546970"/>
              <a:ext cx="36243" cy="34051"/>
            </a:xfrm>
            <a:custGeom>
              <a:avLst/>
              <a:gdLst>
                <a:gd name="T0" fmla="*/ 90 w 105"/>
                <a:gd name="T1" fmla="*/ 32 h 98"/>
                <a:gd name="T2" fmla="*/ 105 w 105"/>
                <a:gd name="T3" fmla="*/ 31 h 98"/>
                <a:gd name="T4" fmla="*/ 103 w 105"/>
                <a:gd name="T5" fmla="*/ 40 h 98"/>
                <a:gd name="T6" fmla="*/ 89 w 105"/>
                <a:gd name="T7" fmla="*/ 39 h 98"/>
                <a:gd name="T8" fmla="*/ 59 w 105"/>
                <a:gd name="T9" fmla="*/ 39 h 98"/>
                <a:gd name="T10" fmla="*/ 53 w 105"/>
                <a:gd name="T11" fmla="*/ 87 h 98"/>
                <a:gd name="T12" fmla="*/ 47 w 105"/>
                <a:gd name="T13" fmla="*/ 95 h 98"/>
                <a:gd name="T14" fmla="*/ 32 w 105"/>
                <a:gd name="T15" fmla="*/ 98 h 98"/>
                <a:gd name="T16" fmla="*/ 29 w 105"/>
                <a:gd name="T17" fmla="*/ 88 h 98"/>
                <a:gd name="T18" fmla="*/ 41 w 105"/>
                <a:gd name="T19" fmla="*/ 87 h 98"/>
                <a:gd name="T20" fmla="*/ 45 w 105"/>
                <a:gd name="T21" fmla="*/ 83 h 98"/>
                <a:gd name="T22" fmla="*/ 51 w 105"/>
                <a:gd name="T23" fmla="*/ 39 h 98"/>
                <a:gd name="T24" fmla="*/ 22 w 105"/>
                <a:gd name="T25" fmla="*/ 39 h 98"/>
                <a:gd name="T26" fmla="*/ 6 w 105"/>
                <a:gd name="T27" fmla="*/ 40 h 98"/>
                <a:gd name="T28" fmla="*/ 7 w 105"/>
                <a:gd name="T29" fmla="*/ 31 h 98"/>
                <a:gd name="T30" fmla="*/ 23 w 105"/>
                <a:gd name="T31" fmla="*/ 32 h 98"/>
                <a:gd name="T32" fmla="*/ 90 w 105"/>
                <a:gd name="T33" fmla="*/ 32 h 98"/>
                <a:gd name="T34" fmla="*/ 22 w 105"/>
                <a:gd name="T35" fmla="*/ 70 h 98"/>
                <a:gd name="T36" fmla="*/ 8 w 105"/>
                <a:gd name="T37" fmla="*/ 88 h 98"/>
                <a:gd name="T38" fmla="*/ 0 w 105"/>
                <a:gd name="T39" fmla="*/ 83 h 98"/>
                <a:gd name="T40" fmla="*/ 15 w 105"/>
                <a:gd name="T41" fmla="*/ 67 h 98"/>
                <a:gd name="T42" fmla="*/ 27 w 105"/>
                <a:gd name="T43" fmla="*/ 49 h 98"/>
                <a:gd name="T44" fmla="*/ 35 w 105"/>
                <a:gd name="T45" fmla="*/ 53 h 98"/>
                <a:gd name="T46" fmla="*/ 22 w 105"/>
                <a:gd name="T47" fmla="*/ 70 h 98"/>
                <a:gd name="T48" fmla="*/ 81 w 105"/>
                <a:gd name="T49" fmla="*/ 1 h 98"/>
                <a:gd name="T50" fmla="*/ 96 w 105"/>
                <a:gd name="T51" fmla="*/ 0 h 98"/>
                <a:gd name="T52" fmla="*/ 94 w 105"/>
                <a:gd name="T53" fmla="*/ 9 h 98"/>
                <a:gd name="T54" fmla="*/ 80 w 105"/>
                <a:gd name="T55" fmla="*/ 8 h 98"/>
                <a:gd name="T56" fmla="*/ 39 w 105"/>
                <a:gd name="T57" fmla="*/ 8 h 98"/>
                <a:gd name="T58" fmla="*/ 23 w 105"/>
                <a:gd name="T59" fmla="*/ 9 h 98"/>
                <a:gd name="T60" fmla="*/ 24 w 105"/>
                <a:gd name="T61" fmla="*/ 0 h 98"/>
                <a:gd name="T62" fmla="*/ 40 w 105"/>
                <a:gd name="T63" fmla="*/ 1 h 98"/>
                <a:gd name="T64" fmla="*/ 81 w 105"/>
                <a:gd name="T65" fmla="*/ 1 h 98"/>
                <a:gd name="T66" fmla="*/ 97 w 105"/>
                <a:gd name="T67" fmla="*/ 81 h 98"/>
                <a:gd name="T68" fmla="*/ 88 w 105"/>
                <a:gd name="T69" fmla="*/ 86 h 98"/>
                <a:gd name="T70" fmla="*/ 68 w 105"/>
                <a:gd name="T71" fmla="*/ 55 h 98"/>
                <a:gd name="T72" fmla="*/ 76 w 105"/>
                <a:gd name="T73" fmla="*/ 50 h 98"/>
                <a:gd name="T74" fmla="*/ 97 w 105"/>
                <a:gd name="T75" fmla="*/ 81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5" h="98">
                  <a:moveTo>
                    <a:pt x="90" y="32"/>
                  </a:moveTo>
                  <a:cubicBezTo>
                    <a:pt x="94" y="32"/>
                    <a:pt x="99" y="31"/>
                    <a:pt x="105" y="31"/>
                  </a:cubicBezTo>
                  <a:cubicBezTo>
                    <a:pt x="103" y="40"/>
                    <a:pt x="103" y="40"/>
                    <a:pt x="103" y="40"/>
                  </a:cubicBezTo>
                  <a:cubicBezTo>
                    <a:pt x="98" y="39"/>
                    <a:pt x="93" y="39"/>
                    <a:pt x="89" y="39"/>
                  </a:cubicBezTo>
                  <a:cubicBezTo>
                    <a:pt x="59" y="39"/>
                    <a:pt x="59" y="39"/>
                    <a:pt x="59" y="39"/>
                  </a:cubicBezTo>
                  <a:cubicBezTo>
                    <a:pt x="53" y="87"/>
                    <a:pt x="53" y="87"/>
                    <a:pt x="53" y="87"/>
                  </a:cubicBezTo>
                  <a:cubicBezTo>
                    <a:pt x="52" y="90"/>
                    <a:pt x="50" y="93"/>
                    <a:pt x="47" y="95"/>
                  </a:cubicBezTo>
                  <a:cubicBezTo>
                    <a:pt x="43" y="96"/>
                    <a:pt x="38" y="97"/>
                    <a:pt x="32" y="98"/>
                  </a:cubicBezTo>
                  <a:cubicBezTo>
                    <a:pt x="32" y="95"/>
                    <a:pt x="31" y="91"/>
                    <a:pt x="29" y="88"/>
                  </a:cubicBezTo>
                  <a:cubicBezTo>
                    <a:pt x="34" y="88"/>
                    <a:pt x="38" y="88"/>
                    <a:pt x="41" y="87"/>
                  </a:cubicBezTo>
                  <a:cubicBezTo>
                    <a:pt x="43" y="87"/>
                    <a:pt x="45" y="85"/>
                    <a:pt x="45" y="83"/>
                  </a:cubicBezTo>
                  <a:cubicBezTo>
                    <a:pt x="51" y="39"/>
                    <a:pt x="51" y="39"/>
                    <a:pt x="51" y="39"/>
                  </a:cubicBezTo>
                  <a:cubicBezTo>
                    <a:pt x="22" y="39"/>
                    <a:pt x="22" y="39"/>
                    <a:pt x="22" y="39"/>
                  </a:cubicBezTo>
                  <a:cubicBezTo>
                    <a:pt x="16" y="39"/>
                    <a:pt x="11" y="39"/>
                    <a:pt x="6" y="40"/>
                  </a:cubicBezTo>
                  <a:cubicBezTo>
                    <a:pt x="7" y="31"/>
                    <a:pt x="7" y="31"/>
                    <a:pt x="7" y="31"/>
                  </a:cubicBezTo>
                  <a:cubicBezTo>
                    <a:pt x="12" y="31"/>
                    <a:pt x="18" y="32"/>
                    <a:pt x="23" y="32"/>
                  </a:cubicBezTo>
                  <a:lnTo>
                    <a:pt x="90" y="32"/>
                  </a:lnTo>
                  <a:close/>
                  <a:moveTo>
                    <a:pt x="22" y="70"/>
                  </a:moveTo>
                  <a:cubicBezTo>
                    <a:pt x="18" y="76"/>
                    <a:pt x="13" y="82"/>
                    <a:pt x="8" y="88"/>
                  </a:cubicBezTo>
                  <a:cubicBezTo>
                    <a:pt x="6" y="86"/>
                    <a:pt x="3" y="84"/>
                    <a:pt x="0" y="83"/>
                  </a:cubicBezTo>
                  <a:cubicBezTo>
                    <a:pt x="5" y="78"/>
                    <a:pt x="10" y="72"/>
                    <a:pt x="15" y="67"/>
                  </a:cubicBezTo>
                  <a:cubicBezTo>
                    <a:pt x="19" y="61"/>
                    <a:pt x="23" y="55"/>
                    <a:pt x="27" y="49"/>
                  </a:cubicBezTo>
                  <a:cubicBezTo>
                    <a:pt x="29" y="51"/>
                    <a:pt x="32" y="52"/>
                    <a:pt x="35" y="53"/>
                  </a:cubicBezTo>
                  <a:cubicBezTo>
                    <a:pt x="31" y="58"/>
                    <a:pt x="27" y="64"/>
                    <a:pt x="22" y="70"/>
                  </a:cubicBezTo>
                  <a:close/>
                  <a:moveTo>
                    <a:pt x="81" y="1"/>
                  </a:moveTo>
                  <a:cubicBezTo>
                    <a:pt x="85" y="1"/>
                    <a:pt x="90" y="1"/>
                    <a:pt x="96" y="0"/>
                  </a:cubicBezTo>
                  <a:cubicBezTo>
                    <a:pt x="94" y="9"/>
                    <a:pt x="94" y="9"/>
                    <a:pt x="94" y="9"/>
                  </a:cubicBezTo>
                  <a:cubicBezTo>
                    <a:pt x="89" y="9"/>
                    <a:pt x="84" y="8"/>
                    <a:pt x="80" y="8"/>
                  </a:cubicBezTo>
                  <a:cubicBezTo>
                    <a:pt x="39" y="8"/>
                    <a:pt x="39" y="8"/>
                    <a:pt x="39" y="8"/>
                  </a:cubicBezTo>
                  <a:cubicBezTo>
                    <a:pt x="33" y="8"/>
                    <a:pt x="28" y="9"/>
                    <a:pt x="23" y="9"/>
                  </a:cubicBezTo>
                  <a:cubicBezTo>
                    <a:pt x="24" y="0"/>
                    <a:pt x="24" y="0"/>
                    <a:pt x="24" y="0"/>
                  </a:cubicBezTo>
                  <a:cubicBezTo>
                    <a:pt x="29" y="1"/>
                    <a:pt x="34" y="1"/>
                    <a:pt x="40" y="1"/>
                  </a:cubicBezTo>
                  <a:lnTo>
                    <a:pt x="81" y="1"/>
                  </a:lnTo>
                  <a:close/>
                  <a:moveTo>
                    <a:pt x="97" y="81"/>
                  </a:moveTo>
                  <a:cubicBezTo>
                    <a:pt x="93" y="83"/>
                    <a:pt x="90" y="85"/>
                    <a:pt x="88" y="86"/>
                  </a:cubicBezTo>
                  <a:cubicBezTo>
                    <a:pt x="85" y="79"/>
                    <a:pt x="78" y="69"/>
                    <a:pt x="68" y="55"/>
                  </a:cubicBezTo>
                  <a:cubicBezTo>
                    <a:pt x="71" y="54"/>
                    <a:pt x="73" y="52"/>
                    <a:pt x="76" y="50"/>
                  </a:cubicBezTo>
                  <a:cubicBezTo>
                    <a:pt x="85" y="63"/>
                    <a:pt x="92" y="73"/>
                    <a:pt x="97" y="81"/>
                  </a:cubicBez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56" name="Freeform 28"/>
            <p:cNvSpPr>
              <a:spLocks noEditPoints="1"/>
            </p:cNvSpPr>
            <p:nvPr/>
          </p:nvSpPr>
          <p:spPr bwMode="auto">
            <a:xfrm>
              <a:off x="9380287" y="4545947"/>
              <a:ext cx="35659" cy="36097"/>
            </a:xfrm>
            <a:custGeom>
              <a:avLst/>
              <a:gdLst>
                <a:gd name="T0" fmla="*/ 26 w 103"/>
                <a:gd name="T1" fmla="*/ 35 h 104"/>
                <a:gd name="T2" fmla="*/ 23 w 103"/>
                <a:gd name="T3" fmla="*/ 53 h 104"/>
                <a:gd name="T4" fmla="*/ 19 w 103"/>
                <a:gd name="T5" fmla="*/ 80 h 104"/>
                <a:gd name="T6" fmla="*/ 30 w 103"/>
                <a:gd name="T7" fmla="*/ 69 h 104"/>
                <a:gd name="T8" fmla="*/ 33 w 103"/>
                <a:gd name="T9" fmla="*/ 78 h 104"/>
                <a:gd name="T10" fmla="*/ 21 w 103"/>
                <a:gd name="T11" fmla="*/ 89 h 104"/>
                <a:gd name="T12" fmla="*/ 11 w 103"/>
                <a:gd name="T13" fmla="*/ 99 h 104"/>
                <a:gd name="T14" fmla="*/ 5 w 103"/>
                <a:gd name="T15" fmla="*/ 92 h 104"/>
                <a:gd name="T16" fmla="*/ 10 w 103"/>
                <a:gd name="T17" fmla="*/ 81 h 104"/>
                <a:gd name="T18" fmla="*/ 16 w 103"/>
                <a:gd name="T19" fmla="*/ 42 h 104"/>
                <a:gd name="T20" fmla="*/ 0 w 103"/>
                <a:gd name="T21" fmla="*/ 43 h 104"/>
                <a:gd name="T22" fmla="*/ 1 w 103"/>
                <a:gd name="T23" fmla="*/ 34 h 104"/>
                <a:gd name="T24" fmla="*/ 13 w 103"/>
                <a:gd name="T25" fmla="*/ 35 h 104"/>
                <a:gd name="T26" fmla="*/ 26 w 103"/>
                <a:gd name="T27" fmla="*/ 35 h 104"/>
                <a:gd name="T28" fmla="*/ 34 w 103"/>
                <a:gd name="T29" fmla="*/ 18 h 104"/>
                <a:gd name="T30" fmla="*/ 26 w 103"/>
                <a:gd name="T31" fmla="*/ 24 h 104"/>
                <a:gd name="T32" fmla="*/ 13 w 103"/>
                <a:gd name="T33" fmla="*/ 6 h 104"/>
                <a:gd name="T34" fmla="*/ 20 w 103"/>
                <a:gd name="T35" fmla="*/ 0 h 104"/>
                <a:gd name="T36" fmla="*/ 34 w 103"/>
                <a:gd name="T37" fmla="*/ 18 h 104"/>
                <a:gd name="T38" fmla="*/ 35 w 103"/>
                <a:gd name="T39" fmla="*/ 47 h 104"/>
                <a:gd name="T40" fmla="*/ 51 w 103"/>
                <a:gd name="T41" fmla="*/ 48 h 104"/>
                <a:gd name="T42" fmla="*/ 91 w 103"/>
                <a:gd name="T43" fmla="*/ 48 h 104"/>
                <a:gd name="T44" fmla="*/ 81 w 103"/>
                <a:gd name="T45" fmla="*/ 65 h 104"/>
                <a:gd name="T46" fmla="*/ 66 w 103"/>
                <a:gd name="T47" fmla="*/ 84 h 104"/>
                <a:gd name="T48" fmla="*/ 98 w 103"/>
                <a:gd name="T49" fmla="*/ 94 h 104"/>
                <a:gd name="T50" fmla="*/ 91 w 103"/>
                <a:gd name="T51" fmla="*/ 103 h 104"/>
                <a:gd name="T52" fmla="*/ 59 w 103"/>
                <a:gd name="T53" fmla="*/ 89 h 104"/>
                <a:gd name="T54" fmla="*/ 44 w 103"/>
                <a:gd name="T55" fmla="*/ 97 h 104"/>
                <a:gd name="T56" fmla="*/ 25 w 103"/>
                <a:gd name="T57" fmla="*/ 104 h 104"/>
                <a:gd name="T58" fmla="*/ 20 w 103"/>
                <a:gd name="T59" fmla="*/ 98 h 104"/>
                <a:gd name="T60" fmla="*/ 39 w 103"/>
                <a:gd name="T61" fmla="*/ 92 h 104"/>
                <a:gd name="T62" fmla="*/ 53 w 103"/>
                <a:gd name="T63" fmla="*/ 84 h 104"/>
                <a:gd name="T64" fmla="*/ 41 w 103"/>
                <a:gd name="T65" fmla="*/ 55 h 104"/>
                <a:gd name="T66" fmla="*/ 34 w 103"/>
                <a:gd name="T67" fmla="*/ 55 h 104"/>
                <a:gd name="T68" fmla="*/ 35 w 103"/>
                <a:gd name="T69" fmla="*/ 47 h 104"/>
                <a:gd name="T70" fmla="*/ 81 w 103"/>
                <a:gd name="T71" fmla="*/ 43 h 104"/>
                <a:gd name="T72" fmla="*/ 74 w 103"/>
                <a:gd name="T73" fmla="*/ 37 h 104"/>
                <a:gd name="T74" fmla="*/ 78 w 103"/>
                <a:gd name="T75" fmla="*/ 12 h 104"/>
                <a:gd name="T76" fmla="*/ 58 w 103"/>
                <a:gd name="T77" fmla="*/ 12 h 104"/>
                <a:gd name="T78" fmla="*/ 52 w 103"/>
                <a:gd name="T79" fmla="*/ 31 h 104"/>
                <a:gd name="T80" fmla="*/ 38 w 103"/>
                <a:gd name="T81" fmla="*/ 46 h 104"/>
                <a:gd name="T82" fmla="*/ 32 w 103"/>
                <a:gd name="T83" fmla="*/ 41 h 104"/>
                <a:gd name="T84" fmla="*/ 47 w 103"/>
                <a:gd name="T85" fmla="*/ 23 h 104"/>
                <a:gd name="T86" fmla="*/ 51 w 103"/>
                <a:gd name="T87" fmla="*/ 5 h 104"/>
                <a:gd name="T88" fmla="*/ 88 w 103"/>
                <a:gd name="T89" fmla="*/ 5 h 104"/>
                <a:gd name="T90" fmla="*/ 86 w 103"/>
                <a:gd name="T91" fmla="*/ 18 h 104"/>
                <a:gd name="T92" fmla="*/ 84 w 103"/>
                <a:gd name="T93" fmla="*/ 30 h 104"/>
                <a:gd name="T94" fmla="*/ 86 w 103"/>
                <a:gd name="T95" fmla="*/ 34 h 104"/>
                <a:gd name="T96" fmla="*/ 93 w 103"/>
                <a:gd name="T97" fmla="*/ 35 h 104"/>
                <a:gd name="T98" fmla="*/ 103 w 103"/>
                <a:gd name="T99" fmla="*/ 34 h 104"/>
                <a:gd name="T100" fmla="*/ 102 w 103"/>
                <a:gd name="T101" fmla="*/ 43 h 104"/>
                <a:gd name="T102" fmla="*/ 81 w 103"/>
                <a:gd name="T103" fmla="*/ 43 h 104"/>
                <a:gd name="T104" fmla="*/ 78 w 103"/>
                <a:gd name="T105" fmla="*/ 55 h 104"/>
                <a:gd name="T106" fmla="*/ 50 w 103"/>
                <a:gd name="T107" fmla="*/ 55 h 104"/>
                <a:gd name="T108" fmla="*/ 61 w 103"/>
                <a:gd name="T109" fmla="*/ 78 h 104"/>
                <a:gd name="T110" fmla="*/ 78 w 103"/>
                <a:gd name="T111" fmla="*/ 55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03" h="104">
                  <a:moveTo>
                    <a:pt x="26" y="35"/>
                  </a:moveTo>
                  <a:cubicBezTo>
                    <a:pt x="25" y="40"/>
                    <a:pt x="24" y="46"/>
                    <a:pt x="23" y="53"/>
                  </a:cubicBezTo>
                  <a:cubicBezTo>
                    <a:pt x="19" y="80"/>
                    <a:pt x="19" y="80"/>
                    <a:pt x="19" y="80"/>
                  </a:cubicBezTo>
                  <a:cubicBezTo>
                    <a:pt x="23" y="76"/>
                    <a:pt x="27" y="73"/>
                    <a:pt x="30" y="69"/>
                  </a:cubicBezTo>
                  <a:cubicBezTo>
                    <a:pt x="31" y="72"/>
                    <a:pt x="32" y="75"/>
                    <a:pt x="33" y="78"/>
                  </a:cubicBezTo>
                  <a:cubicBezTo>
                    <a:pt x="29" y="82"/>
                    <a:pt x="25" y="85"/>
                    <a:pt x="21" y="89"/>
                  </a:cubicBezTo>
                  <a:cubicBezTo>
                    <a:pt x="18" y="92"/>
                    <a:pt x="14" y="95"/>
                    <a:pt x="11" y="99"/>
                  </a:cubicBezTo>
                  <a:cubicBezTo>
                    <a:pt x="9" y="96"/>
                    <a:pt x="8" y="94"/>
                    <a:pt x="5" y="92"/>
                  </a:cubicBezTo>
                  <a:cubicBezTo>
                    <a:pt x="8" y="89"/>
                    <a:pt x="10" y="86"/>
                    <a:pt x="10" y="81"/>
                  </a:cubicBezTo>
                  <a:cubicBezTo>
                    <a:pt x="16" y="42"/>
                    <a:pt x="16" y="42"/>
                    <a:pt x="16" y="42"/>
                  </a:cubicBezTo>
                  <a:cubicBezTo>
                    <a:pt x="10" y="42"/>
                    <a:pt x="4" y="43"/>
                    <a:pt x="0" y="43"/>
                  </a:cubicBezTo>
                  <a:cubicBezTo>
                    <a:pt x="1" y="34"/>
                    <a:pt x="1" y="34"/>
                    <a:pt x="1" y="34"/>
                  </a:cubicBezTo>
                  <a:cubicBezTo>
                    <a:pt x="5" y="35"/>
                    <a:pt x="9" y="35"/>
                    <a:pt x="13" y="35"/>
                  </a:cubicBezTo>
                  <a:lnTo>
                    <a:pt x="26" y="35"/>
                  </a:lnTo>
                  <a:close/>
                  <a:moveTo>
                    <a:pt x="34" y="18"/>
                  </a:moveTo>
                  <a:cubicBezTo>
                    <a:pt x="32" y="20"/>
                    <a:pt x="29" y="22"/>
                    <a:pt x="26" y="24"/>
                  </a:cubicBezTo>
                  <a:cubicBezTo>
                    <a:pt x="22" y="17"/>
                    <a:pt x="18" y="11"/>
                    <a:pt x="13" y="6"/>
                  </a:cubicBezTo>
                  <a:cubicBezTo>
                    <a:pt x="15" y="5"/>
                    <a:pt x="17" y="3"/>
                    <a:pt x="20" y="0"/>
                  </a:cubicBezTo>
                  <a:cubicBezTo>
                    <a:pt x="24" y="4"/>
                    <a:pt x="29" y="10"/>
                    <a:pt x="34" y="18"/>
                  </a:cubicBezTo>
                  <a:close/>
                  <a:moveTo>
                    <a:pt x="35" y="47"/>
                  </a:moveTo>
                  <a:cubicBezTo>
                    <a:pt x="40" y="48"/>
                    <a:pt x="45" y="48"/>
                    <a:pt x="51" y="48"/>
                  </a:cubicBezTo>
                  <a:cubicBezTo>
                    <a:pt x="91" y="48"/>
                    <a:pt x="91" y="48"/>
                    <a:pt x="91" y="48"/>
                  </a:cubicBezTo>
                  <a:cubicBezTo>
                    <a:pt x="89" y="53"/>
                    <a:pt x="85" y="59"/>
                    <a:pt x="81" y="65"/>
                  </a:cubicBezTo>
                  <a:cubicBezTo>
                    <a:pt x="77" y="72"/>
                    <a:pt x="72" y="78"/>
                    <a:pt x="66" y="84"/>
                  </a:cubicBezTo>
                  <a:cubicBezTo>
                    <a:pt x="75" y="90"/>
                    <a:pt x="85" y="94"/>
                    <a:pt x="98" y="94"/>
                  </a:cubicBezTo>
                  <a:cubicBezTo>
                    <a:pt x="95" y="97"/>
                    <a:pt x="93" y="100"/>
                    <a:pt x="91" y="103"/>
                  </a:cubicBezTo>
                  <a:cubicBezTo>
                    <a:pt x="79" y="101"/>
                    <a:pt x="68" y="96"/>
                    <a:pt x="59" y="89"/>
                  </a:cubicBezTo>
                  <a:cubicBezTo>
                    <a:pt x="54" y="92"/>
                    <a:pt x="49" y="94"/>
                    <a:pt x="44" y="97"/>
                  </a:cubicBezTo>
                  <a:cubicBezTo>
                    <a:pt x="38" y="100"/>
                    <a:pt x="32" y="102"/>
                    <a:pt x="25" y="104"/>
                  </a:cubicBezTo>
                  <a:cubicBezTo>
                    <a:pt x="25" y="102"/>
                    <a:pt x="23" y="100"/>
                    <a:pt x="20" y="98"/>
                  </a:cubicBezTo>
                  <a:cubicBezTo>
                    <a:pt x="26" y="96"/>
                    <a:pt x="33" y="94"/>
                    <a:pt x="39" y="92"/>
                  </a:cubicBezTo>
                  <a:cubicBezTo>
                    <a:pt x="45" y="89"/>
                    <a:pt x="50" y="86"/>
                    <a:pt x="53" y="84"/>
                  </a:cubicBezTo>
                  <a:cubicBezTo>
                    <a:pt x="48" y="77"/>
                    <a:pt x="44" y="67"/>
                    <a:pt x="41" y="55"/>
                  </a:cubicBezTo>
                  <a:cubicBezTo>
                    <a:pt x="34" y="55"/>
                    <a:pt x="34" y="55"/>
                    <a:pt x="34" y="55"/>
                  </a:cubicBezTo>
                  <a:lnTo>
                    <a:pt x="35" y="47"/>
                  </a:lnTo>
                  <a:close/>
                  <a:moveTo>
                    <a:pt x="81" y="43"/>
                  </a:moveTo>
                  <a:cubicBezTo>
                    <a:pt x="76" y="43"/>
                    <a:pt x="74" y="41"/>
                    <a:pt x="74" y="37"/>
                  </a:cubicBezTo>
                  <a:cubicBezTo>
                    <a:pt x="78" y="12"/>
                    <a:pt x="78" y="12"/>
                    <a:pt x="78" y="12"/>
                  </a:cubicBezTo>
                  <a:cubicBezTo>
                    <a:pt x="58" y="12"/>
                    <a:pt x="58" y="12"/>
                    <a:pt x="58" y="12"/>
                  </a:cubicBezTo>
                  <a:cubicBezTo>
                    <a:pt x="57" y="20"/>
                    <a:pt x="55" y="26"/>
                    <a:pt x="52" y="31"/>
                  </a:cubicBezTo>
                  <a:cubicBezTo>
                    <a:pt x="50" y="36"/>
                    <a:pt x="45" y="41"/>
                    <a:pt x="38" y="46"/>
                  </a:cubicBezTo>
                  <a:cubicBezTo>
                    <a:pt x="37" y="44"/>
                    <a:pt x="35" y="42"/>
                    <a:pt x="32" y="41"/>
                  </a:cubicBezTo>
                  <a:cubicBezTo>
                    <a:pt x="40" y="36"/>
                    <a:pt x="45" y="30"/>
                    <a:pt x="47" y="23"/>
                  </a:cubicBezTo>
                  <a:cubicBezTo>
                    <a:pt x="49" y="17"/>
                    <a:pt x="50" y="10"/>
                    <a:pt x="51" y="5"/>
                  </a:cubicBezTo>
                  <a:cubicBezTo>
                    <a:pt x="88" y="5"/>
                    <a:pt x="88" y="5"/>
                    <a:pt x="88" y="5"/>
                  </a:cubicBezTo>
                  <a:cubicBezTo>
                    <a:pt x="87" y="8"/>
                    <a:pt x="86" y="13"/>
                    <a:pt x="86" y="18"/>
                  </a:cubicBezTo>
                  <a:cubicBezTo>
                    <a:pt x="84" y="30"/>
                    <a:pt x="84" y="30"/>
                    <a:pt x="84" y="30"/>
                  </a:cubicBezTo>
                  <a:cubicBezTo>
                    <a:pt x="84" y="32"/>
                    <a:pt x="84" y="34"/>
                    <a:pt x="86" y="34"/>
                  </a:cubicBezTo>
                  <a:cubicBezTo>
                    <a:pt x="87" y="35"/>
                    <a:pt x="90" y="35"/>
                    <a:pt x="93" y="35"/>
                  </a:cubicBezTo>
                  <a:cubicBezTo>
                    <a:pt x="96" y="34"/>
                    <a:pt x="99" y="34"/>
                    <a:pt x="103" y="34"/>
                  </a:cubicBezTo>
                  <a:cubicBezTo>
                    <a:pt x="102" y="37"/>
                    <a:pt x="101" y="40"/>
                    <a:pt x="102" y="43"/>
                  </a:cubicBezTo>
                  <a:lnTo>
                    <a:pt x="81" y="43"/>
                  </a:lnTo>
                  <a:close/>
                  <a:moveTo>
                    <a:pt x="78" y="55"/>
                  </a:moveTo>
                  <a:cubicBezTo>
                    <a:pt x="50" y="55"/>
                    <a:pt x="50" y="55"/>
                    <a:pt x="50" y="55"/>
                  </a:cubicBezTo>
                  <a:cubicBezTo>
                    <a:pt x="51" y="64"/>
                    <a:pt x="54" y="72"/>
                    <a:pt x="61" y="78"/>
                  </a:cubicBezTo>
                  <a:cubicBezTo>
                    <a:pt x="67" y="72"/>
                    <a:pt x="73" y="64"/>
                    <a:pt x="78" y="55"/>
                  </a:cubicBez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57" name="Freeform 29"/>
            <p:cNvSpPr>
              <a:spLocks noEditPoints="1"/>
            </p:cNvSpPr>
            <p:nvPr/>
          </p:nvSpPr>
          <p:spPr bwMode="auto">
            <a:xfrm>
              <a:off x="9475280" y="4546678"/>
              <a:ext cx="36390" cy="35074"/>
            </a:xfrm>
            <a:custGeom>
              <a:avLst/>
              <a:gdLst>
                <a:gd name="T0" fmla="*/ 28 w 105"/>
                <a:gd name="T1" fmla="*/ 35 h 101"/>
                <a:gd name="T2" fmla="*/ 25 w 105"/>
                <a:gd name="T3" fmla="*/ 53 h 101"/>
                <a:gd name="T4" fmla="*/ 21 w 105"/>
                <a:gd name="T5" fmla="*/ 80 h 101"/>
                <a:gd name="T6" fmla="*/ 35 w 105"/>
                <a:gd name="T7" fmla="*/ 66 h 101"/>
                <a:gd name="T8" fmla="*/ 41 w 105"/>
                <a:gd name="T9" fmla="*/ 73 h 101"/>
                <a:gd name="T10" fmla="*/ 26 w 105"/>
                <a:gd name="T11" fmla="*/ 86 h 101"/>
                <a:gd name="T12" fmla="*/ 14 w 105"/>
                <a:gd name="T13" fmla="*/ 97 h 101"/>
                <a:gd name="T14" fmla="*/ 9 w 105"/>
                <a:gd name="T15" fmla="*/ 90 h 101"/>
                <a:gd name="T16" fmla="*/ 13 w 105"/>
                <a:gd name="T17" fmla="*/ 79 h 101"/>
                <a:gd name="T18" fmla="*/ 18 w 105"/>
                <a:gd name="T19" fmla="*/ 42 h 101"/>
                <a:gd name="T20" fmla="*/ 0 w 105"/>
                <a:gd name="T21" fmla="*/ 43 h 101"/>
                <a:gd name="T22" fmla="*/ 1 w 105"/>
                <a:gd name="T23" fmla="*/ 34 h 101"/>
                <a:gd name="T24" fmla="*/ 11 w 105"/>
                <a:gd name="T25" fmla="*/ 35 h 101"/>
                <a:gd name="T26" fmla="*/ 28 w 105"/>
                <a:gd name="T27" fmla="*/ 35 h 101"/>
                <a:gd name="T28" fmla="*/ 37 w 105"/>
                <a:gd name="T29" fmla="*/ 20 h 101"/>
                <a:gd name="T30" fmla="*/ 29 w 105"/>
                <a:gd name="T31" fmla="*/ 26 h 101"/>
                <a:gd name="T32" fmla="*/ 14 w 105"/>
                <a:gd name="T33" fmla="*/ 6 h 101"/>
                <a:gd name="T34" fmla="*/ 22 w 105"/>
                <a:gd name="T35" fmla="*/ 1 h 101"/>
                <a:gd name="T36" fmla="*/ 37 w 105"/>
                <a:gd name="T37" fmla="*/ 20 h 101"/>
                <a:gd name="T38" fmla="*/ 66 w 105"/>
                <a:gd name="T39" fmla="*/ 36 h 101"/>
                <a:gd name="T40" fmla="*/ 69 w 105"/>
                <a:gd name="T41" fmla="*/ 13 h 101"/>
                <a:gd name="T42" fmla="*/ 71 w 105"/>
                <a:gd name="T43" fmla="*/ 0 h 101"/>
                <a:gd name="T44" fmla="*/ 80 w 105"/>
                <a:gd name="T45" fmla="*/ 0 h 101"/>
                <a:gd name="T46" fmla="*/ 78 w 105"/>
                <a:gd name="T47" fmla="*/ 10 h 101"/>
                <a:gd name="T48" fmla="*/ 75 w 105"/>
                <a:gd name="T49" fmla="*/ 36 h 101"/>
                <a:gd name="T50" fmla="*/ 93 w 105"/>
                <a:gd name="T51" fmla="*/ 36 h 101"/>
                <a:gd name="T52" fmla="*/ 105 w 105"/>
                <a:gd name="T53" fmla="*/ 35 h 101"/>
                <a:gd name="T54" fmla="*/ 103 w 105"/>
                <a:gd name="T55" fmla="*/ 44 h 101"/>
                <a:gd name="T56" fmla="*/ 92 w 105"/>
                <a:gd name="T57" fmla="*/ 43 h 101"/>
                <a:gd name="T58" fmla="*/ 74 w 105"/>
                <a:gd name="T59" fmla="*/ 43 h 101"/>
                <a:gd name="T60" fmla="*/ 67 w 105"/>
                <a:gd name="T61" fmla="*/ 88 h 101"/>
                <a:gd name="T62" fmla="*/ 66 w 105"/>
                <a:gd name="T63" fmla="*/ 101 h 101"/>
                <a:gd name="T64" fmla="*/ 57 w 105"/>
                <a:gd name="T65" fmla="*/ 101 h 101"/>
                <a:gd name="T66" fmla="*/ 59 w 105"/>
                <a:gd name="T67" fmla="*/ 88 h 101"/>
                <a:gd name="T68" fmla="*/ 65 w 105"/>
                <a:gd name="T69" fmla="*/ 43 h 101"/>
                <a:gd name="T70" fmla="*/ 48 w 105"/>
                <a:gd name="T71" fmla="*/ 43 h 101"/>
                <a:gd name="T72" fmla="*/ 34 w 105"/>
                <a:gd name="T73" fmla="*/ 44 h 101"/>
                <a:gd name="T74" fmla="*/ 36 w 105"/>
                <a:gd name="T75" fmla="*/ 35 h 101"/>
                <a:gd name="T76" fmla="*/ 48 w 105"/>
                <a:gd name="T77" fmla="*/ 36 h 101"/>
                <a:gd name="T78" fmla="*/ 66 w 105"/>
                <a:gd name="T79" fmla="*/ 36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5" h="101">
                  <a:moveTo>
                    <a:pt x="28" y="35"/>
                  </a:moveTo>
                  <a:cubicBezTo>
                    <a:pt x="27" y="40"/>
                    <a:pt x="26" y="46"/>
                    <a:pt x="25" y="53"/>
                  </a:cubicBezTo>
                  <a:cubicBezTo>
                    <a:pt x="21" y="80"/>
                    <a:pt x="21" y="80"/>
                    <a:pt x="21" y="80"/>
                  </a:cubicBezTo>
                  <a:cubicBezTo>
                    <a:pt x="27" y="75"/>
                    <a:pt x="32" y="70"/>
                    <a:pt x="35" y="66"/>
                  </a:cubicBezTo>
                  <a:cubicBezTo>
                    <a:pt x="37" y="68"/>
                    <a:pt x="39" y="71"/>
                    <a:pt x="41" y="73"/>
                  </a:cubicBezTo>
                  <a:cubicBezTo>
                    <a:pt x="26" y="86"/>
                    <a:pt x="26" y="86"/>
                    <a:pt x="26" y="86"/>
                  </a:cubicBezTo>
                  <a:cubicBezTo>
                    <a:pt x="22" y="89"/>
                    <a:pt x="18" y="93"/>
                    <a:pt x="14" y="97"/>
                  </a:cubicBezTo>
                  <a:cubicBezTo>
                    <a:pt x="12" y="94"/>
                    <a:pt x="10" y="92"/>
                    <a:pt x="9" y="90"/>
                  </a:cubicBezTo>
                  <a:cubicBezTo>
                    <a:pt x="11" y="88"/>
                    <a:pt x="13" y="84"/>
                    <a:pt x="13" y="79"/>
                  </a:cubicBezTo>
                  <a:cubicBezTo>
                    <a:pt x="18" y="42"/>
                    <a:pt x="18" y="42"/>
                    <a:pt x="18" y="42"/>
                  </a:cubicBezTo>
                  <a:cubicBezTo>
                    <a:pt x="10" y="42"/>
                    <a:pt x="4" y="43"/>
                    <a:pt x="0" y="43"/>
                  </a:cubicBezTo>
                  <a:cubicBezTo>
                    <a:pt x="1" y="34"/>
                    <a:pt x="1" y="34"/>
                    <a:pt x="1" y="34"/>
                  </a:cubicBezTo>
                  <a:cubicBezTo>
                    <a:pt x="6" y="35"/>
                    <a:pt x="9" y="35"/>
                    <a:pt x="11" y="35"/>
                  </a:cubicBezTo>
                  <a:lnTo>
                    <a:pt x="28" y="35"/>
                  </a:lnTo>
                  <a:close/>
                  <a:moveTo>
                    <a:pt x="37" y="20"/>
                  </a:moveTo>
                  <a:cubicBezTo>
                    <a:pt x="34" y="22"/>
                    <a:pt x="32" y="24"/>
                    <a:pt x="29" y="26"/>
                  </a:cubicBezTo>
                  <a:cubicBezTo>
                    <a:pt x="26" y="21"/>
                    <a:pt x="21" y="14"/>
                    <a:pt x="14" y="6"/>
                  </a:cubicBezTo>
                  <a:cubicBezTo>
                    <a:pt x="17" y="5"/>
                    <a:pt x="19" y="3"/>
                    <a:pt x="22" y="1"/>
                  </a:cubicBezTo>
                  <a:cubicBezTo>
                    <a:pt x="25" y="5"/>
                    <a:pt x="30" y="11"/>
                    <a:pt x="37" y="20"/>
                  </a:cubicBezTo>
                  <a:close/>
                  <a:moveTo>
                    <a:pt x="66" y="36"/>
                  </a:moveTo>
                  <a:cubicBezTo>
                    <a:pt x="69" y="13"/>
                    <a:pt x="69" y="13"/>
                    <a:pt x="69" y="13"/>
                  </a:cubicBezTo>
                  <a:cubicBezTo>
                    <a:pt x="70" y="8"/>
                    <a:pt x="71" y="3"/>
                    <a:pt x="71" y="0"/>
                  </a:cubicBezTo>
                  <a:cubicBezTo>
                    <a:pt x="80" y="0"/>
                    <a:pt x="80" y="0"/>
                    <a:pt x="80" y="0"/>
                  </a:cubicBezTo>
                  <a:cubicBezTo>
                    <a:pt x="79" y="4"/>
                    <a:pt x="79" y="7"/>
                    <a:pt x="78" y="10"/>
                  </a:cubicBezTo>
                  <a:cubicBezTo>
                    <a:pt x="75" y="36"/>
                    <a:pt x="75" y="36"/>
                    <a:pt x="75" y="36"/>
                  </a:cubicBezTo>
                  <a:cubicBezTo>
                    <a:pt x="93" y="36"/>
                    <a:pt x="93" y="36"/>
                    <a:pt x="93" y="36"/>
                  </a:cubicBezTo>
                  <a:cubicBezTo>
                    <a:pt x="97" y="36"/>
                    <a:pt x="100" y="36"/>
                    <a:pt x="105" y="35"/>
                  </a:cubicBezTo>
                  <a:cubicBezTo>
                    <a:pt x="103" y="44"/>
                    <a:pt x="103" y="44"/>
                    <a:pt x="103" y="44"/>
                  </a:cubicBezTo>
                  <a:cubicBezTo>
                    <a:pt x="99" y="43"/>
                    <a:pt x="95" y="43"/>
                    <a:pt x="92" y="43"/>
                  </a:cubicBezTo>
                  <a:cubicBezTo>
                    <a:pt x="74" y="43"/>
                    <a:pt x="74" y="43"/>
                    <a:pt x="74" y="43"/>
                  </a:cubicBezTo>
                  <a:cubicBezTo>
                    <a:pt x="67" y="88"/>
                    <a:pt x="67" y="88"/>
                    <a:pt x="67" y="88"/>
                  </a:cubicBezTo>
                  <a:cubicBezTo>
                    <a:pt x="67" y="91"/>
                    <a:pt x="66" y="96"/>
                    <a:pt x="66" y="101"/>
                  </a:cubicBezTo>
                  <a:cubicBezTo>
                    <a:pt x="57" y="101"/>
                    <a:pt x="57" y="101"/>
                    <a:pt x="57" y="101"/>
                  </a:cubicBezTo>
                  <a:cubicBezTo>
                    <a:pt x="58" y="96"/>
                    <a:pt x="58" y="91"/>
                    <a:pt x="59" y="88"/>
                  </a:cubicBezTo>
                  <a:cubicBezTo>
                    <a:pt x="65" y="43"/>
                    <a:pt x="65" y="43"/>
                    <a:pt x="65" y="43"/>
                  </a:cubicBezTo>
                  <a:cubicBezTo>
                    <a:pt x="48" y="43"/>
                    <a:pt x="48" y="43"/>
                    <a:pt x="48" y="43"/>
                  </a:cubicBezTo>
                  <a:cubicBezTo>
                    <a:pt x="43" y="43"/>
                    <a:pt x="39" y="43"/>
                    <a:pt x="34" y="44"/>
                  </a:cubicBezTo>
                  <a:cubicBezTo>
                    <a:pt x="36" y="35"/>
                    <a:pt x="36" y="35"/>
                    <a:pt x="36" y="35"/>
                  </a:cubicBezTo>
                  <a:cubicBezTo>
                    <a:pt x="40" y="36"/>
                    <a:pt x="44" y="36"/>
                    <a:pt x="48" y="36"/>
                  </a:cubicBezTo>
                  <a:lnTo>
                    <a:pt x="66" y="36"/>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58" name="Freeform 30"/>
            <p:cNvSpPr>
              <a:spLocks noEditPoints="1"/>
            </p:cNvSpPr>
            <p:nvPr/>
          </p:nvSpPr>
          <p:spPr bwMode="auto">
            <a:xfrm>
              <a:off x="9567935" y="4545655"/>
              <a:ext cx="40189" cy="36682"/>
            </a:xfrm>
            <a:custGeom>
              <a:avLst/>
              <a:gdLst>
                <a:gd name="T0" fmla="*/ 6 w 116"/>
                <a:gd name="T1" fmla="*/ 96 h 106"/>
                <a:gd name="T2" fmla="*/ 18 w 116"/>
                <a:gd name="T3" fmla="*/ 69 h 106"/>
                <a:gd name="T4" fmla="*/ 18 w 116"/>
                <a:gd name="T5" fmla="*/ 83 h 106"/>
                <a:gd name="T6" fmla="*/ 65 w 116"/>
                <a:gd name="T7" fmla="*/ 39 h 106"/>
                <a:gd name="T8" fmla="*/ 41 w 116"/>
                <a:gd name="T9" fmla="*/ 48 h 106"/>
                <a:gd name="T10" fmla="*/ 61 w 116"/>
                <a:gd name="T11" fmla="*/ 58 h 106"/>
                <a:gd name="T12" fmla="*/ 38 w 116"/>
                <a:gd name="T13" fmla="*/ 67 h 106"/>
                <a:gd name="T14" fmla="*/ 29 w 116"/>
                <a:gd name="T15" fmla="*/ 103 h 106"/>
                <a:gd name="T16" fmla="*/ 15 w 116"/>
                <a:gd name="T17" fmla="*/ 95 h 106"/>
                <a:gd name="T18" fmla="*/ 26 w 116"/>
                <a:gd name="T19" fmla="*/ 91 h 106"/>
                <a:gd name="T20" fmla="*/ 7 w 116"/>
                <a:gd name="T21" fmla="*/ 67 h 106"/>
                <a:gd name="T22" fmla="*/ 31 w 116"/>
                <a:gd name="T23" fmla="*/ 59 h 106"/>
                <a:gd name="T24" fmla="*/ 8 w 116"/>
                <a:gd name="T25" fmla="*/ 48 h 106"/>
                <a:gd name="T26" fmla="*/ 24 w 116"/>
                <a:gd name="T27" fmla="*/ 40 h 106"/>
                <a:gd name="T28" fmla="*/ 49 w 116"/>
                <a:gd name="T29" fmla="*/ 23 h 106"/>
                <a:gd name="T30" fmla="*/ 49 w 116"/>
                <a:gd name="T31" fmla="*/ 40 h 106"/>
                <a:gd name="T32" fmla="*/ 67 w 116"/>
                <a:gd name="T33" fmla="*/ 12 h 106"/>
                <a:gd name="T34" fmla="*/ 50 w 116"/>
                <a:gd name="T35" fmla="*/ 21 h 106"/>
                <a:gd name="T36" fmla="*/ 14 w 116"/>
                <a:gd name="T37" fmla="*/ 21 h 106"/>
                <a:gd name="T38" fmla="*/ 30 w 116"/>
                <a:gd name="T39" fmla="*/ 13 h 106"/>
                <a:gd name="T40" fmla="*/ 37 w 116"/>
                <a:gd name="T41" fmla="*/ 3 h 106"/>
                <a:gd name="T42" fmla="*/ 47 w 116"/>
                <a:gd name="T43" fmla="*/ 13 h 106"/>
                <a:gd name="T44" fmla="*/ 24 w 116"/>
                <a:gd name="T45" fmla="*/ 39 h 106"/>
                <a:gd name="T46" fmla="*/ 28 w 116"/>
                <a:gd name="T47" fmla="*/ 24 h 106"/>
                <a:gd name="T48" fmla="*/ 55 w 116"/>
                <a:gd name="T49" fmla="*/ 85 h 106"/>
                <a:gd name="T50" fmla="*/ 40 w 116"/>
                <a:gd name="T51" fmla="*/ 76 h 106"/>
                <a:gd name="T52" fmla="*/ 55 w 116"/>
                <a:gd name="T53" fmla="*/ 85 h 106"/>
                <a:gd name="T54" fmla="*/ 80 w 116"/>
                <a:gd name="T55" fmla="*/ 36 h 106"/>
                <a:gd name="T56" fmla="*/ 113 w 116"/>
                <a:gd name="T57" fmla="*/ 36 h 106"/>
                <a:gd name="T58" fmla="*/ 101 w 116"/>
                <a:gd name="T59" fmla="*/ 44 h 106"/>
                <a:gd name="T60" fmla="*/ 93 w 116"/>
                <a:gd name="T61" fmla="*/ 106 h 106"/>
                <a:gd name="T62" fmla="*/ 86 w 116"/>
                <a:gd name="T63" fmla="*/ 90 h 106"/>
                <a:gd name="T64" fmla="*/ 79 w 116"/>
                <a:gd name="T65" fmla="*/ 44 h 106"/>
                <a:gd name="T66" fmla="*/ 68 w 116"/>
                <a:gd name="T67" fmla="*/ 86 h 106"/>
                <a:gd name="T68" fmla="*/ 48 w 116"/>
                <a:gd name="T69" fmla="*/ 102 h 106"/>
                <a:gd name="T70" fmla="*/ 67 w 116"/>
                <a:gd name="T71" fmla="*/ 60 h 106"/>
                <a:gd name="T72" fmla="*/ 75 w 116"/>
                <a:gd name="T73" fmla="*/ 8 h 106"/>
                <a:gd name="T74" fmla="*/ 116 w 116"/>
                <a:gd name="T75" fmla="*/ 11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6" h="106">
                  <a:moveTo>
                    <a:pt x="18" y="83"/>
                  </a:moveTo>
                  <a:cubicBezTo>
                    <a:pt x="15" y="86"/>
                    <a:pt x="11" y="90"/>
                    <a:pt x="6" y="96"/>
                  </a:cubicBezTo>
                  <a:cubicBezTo>
                    <a:pt x="4" y="94"/>
                    <a:pt x="2" y="92"/>
                    <a:pt x="0" y="91"/>
                  </a:cubicBezTo>
                  <a:cubicBezTo>
                    <a:pt x="7" y="84"/>
                    <a:pt x="13" y="77"/>
                    <a:pt x="18" y="69"/>
                  </a:cubicBezTo>
                  <a:cubicBezTo>
                    <a:pt x="20" y="72"/>
                    <a:pt x="23" y="74"/>
                    <a:pt x="25" y="75"/>
                  </a:cubicBezTo>
                  <a:cubicBezTo>
                    <a:pt x="23" y="77"/>
                    <a:pt x="21" y="80"/>
                    <a:pt x="18" y="83"/>
                  </a:cubicBezTo>
                  <a:close/>
                  <a:moveTo>
                    <a:pt x="49" y="40"/>
                  </a:moveTo>
                  <a:cubicBezTo>
                    <a:pt x="54" y="40"/>
                    <a:pt x="59" y="39"/>
                    <a:pt x="65" y="39"/>
                  </a:cubicBezTo>
                  <a:cubicBezTo>
                    <a:pt x="63" y="48"/>
                    <a:pt x="63" y="48"/>
                    <a:pt x="63" y="48"/>
                  </a:cubicBezTo>
                  <a:cubicBezTo>
                    <a:pt x="58" y="48"/>
                    <a:pt x="51" y="48"/>
                    <a:pt x="41" y="48"/>
                  </a:cubicBezTo>
                  <a:cubicBezTo>
                    <a:pt x="39" y="59"/>
                    <a:pt x="39" y="59"/>
                    <a:pt x="39" y="59"/>
                  </a:cubicBezTo>
                  <a:cubicBezTo>
                    <a:pt x="48" y="59"/>
                    <a:pt x="56" y="59"/>
                    <a:pt x="61" y="58"/>
                  </a:cubicBezTo>
                  <a:cubicBezTo>
                    <a:pt x="60" y="67"/>
                    <a:pt x="60" y="67"/>
                    <a:pt x="60" y="67"/>
                  </a:cubicBezTo>
                  <a:cubicBezTo>
                    <a:pt x="55" y="67"/>
                    <a:pt x="47" y="67"/>
                    <a:pt x="38" y="67"/>
                  </a:cubicBezTo>
                  <a:cubicBezTo>
                    <a:pt x="34" y="94"/>
                    <a:pt x="34" y="94"/>
                    <a:pt x="34" y="94"/>
                  </a:cubicBezTo>
                  <a:cubicBezTo>
                    <a:pt x="34" y="98"/>
                    <a:pt x="32" y="101"/>
                    <a:pt x="29" y="103"/>
                  </a:cubicBezTo>
                  <a:cubicBezTo>
                    <a:pt x="26" y="104"/>
                    <a:pt x="22" y="105"/>
                    <a:pt x="18" y="105"/>
                  </a:cubicBezTo>
                  <a:cubicBezTo>
                    <a:pt x="17" y="101"/>
                    <a:pt x="16" y="98"/>
                    <a:pt x="15" y="95"/>
                  </a:cubicBezTo>
                  <a:cubicBezTo>
                    <a:pt x="19" y="95"/>
                    <a:pt x="22" y="95"/>
                    <a:pt x="23" y="95"/>
                  </a:cubicBezTo>
                  <a:cubicBezTo>
                    <a:pt x="25" y="95"/>
                    <a:pt x="26" y="94"/>
                    <a:pt x="26" y="91"/>
                  </a:cubicBezTo>
                  <a:cubicBezTo>
                    <a:pt x="30" y="67"/>
                    <a:pt x="30" y="67"/>
                    <a:pt x="30" y="67"/>
                  </a:cubicBezTo>
                  <a:cubicBezTo>
                    <a:pt x="20" y="67"/>
                    <a:pt x="13" y="67"/>
                    <a:pt x="7" y="67"/>
                  </a:cubicBezTo>
                  <a:cubicBezTo>
                    <a:pt x="9" y="58"/>
                    <a:pt x="9" y="58"/>
                    <a:pt x="9" y="58"/>
                  </a:cubicBezTo>
                  <a:cubicBezTo>
                    <a:pt x="14" y="59"/>
                    <a:pt x="22" y="59"/>
                    <a:pt x="31" y="59"/>
                  </a:cubicBezTo>
                  <a:cubicBezTo>
                    <a:pt x="32" y="48"/>
                    <a:pt x="32" y="48"/>
                    <a:pt x="32" y="48"/>
                  </a:cubicBezTo>
                  <a:cubicBezTo>
                    <a:pt x="21" y="48"/>
                    <a:pt x="13" y="48"/>
                    <a:pt x="8" y="48"/>
                  </a:cubicBezTo>
                  <a:cubicBezTo>
                    <a:pt x="9" y="39"/>
                    <a:pt x="9" y="39"/>
                    <a:pt x="9" y="39"/>
                  </a:cubicBezTo>
                  <a:cubicBezTo>
                    <a:pt x="14" y="39"/>
                    <a:pt x="19" y="40"/>
                    <a:pt x="24" y="40"/>
                  </a:cubicBezTo>
                  <a:cubicBezTo>
                    <a:pt x="41" y="40"/>
                    <a:pt x="41" y="40"/>
                    <a:pt x="41" y="40"/>
                  </a:cubicBezTo>
                  <a:cubicBezTo>
                    <a:pt x="44" y="32"/>
                    <a:pt x="47" y="27"/>
                    <a:pt x="49" y="23"/>
                  </a:cubicBezTo>
                  <a:cubicBezTo>
                    <a:pt x="51" y="24"/>
                    <a:pt x="54" y="25"/>
                    <a:pt x="58" y="26"/>
                  </a:cubicBezTo>
                  <a:cubicBezTo>
                    <a:pt x="56" y="27"/>
                    <a:pt x="53" y="32"/>
                    <a:pt x="49" y="40"/>
                  </a:cubicBezTo>
                  <a:close/>
                  <a:moveTo>
                    <a:pt x="47" y="13"/>
                  </a:moveTo>
                  <a:cubicBezTo>
                    <a:pt x="54" y="13"/>
                    <a:pt x="61" y="13"/>
                    <a:pt x="67" y="12"/>
                  </a:cubicBezTo>
                  <a:cubicBezTo>
                    <a:pt x="65" y="21"/>
                    <a:pt x="65" y="21"/>
                    <a:pt x="65" y="21"/>
                  </a:cubicBezTo>
                  <a:cubicBezTo>
                    <a:pt x="59" y="21"/>
                    <a:pt x="54" y="21"/>
                    <a:pt x="50" y="21"/>
                  </a:cubicBezTo>
                  <a:cubicBezTo>
                    <a:pt x="29" y="21"/>
                    <a:pt x="29" y="21"/>
                    <a:pt x="29" y="21"/>
                  </a:cubicBezTo>
                  <a:cubicBezTo>
                    <a:pt x="24" y="21"/>
                    <a:pt x="19" y="21"/>
                    <a:pt x="14" y="21"/>
                  </a:cubicBezTo>
                  <a:cubicBezTo>
                    <a:pt x="15" y="12"/>
                    <a:pt x="15" y="12"/>
                    <a:pt x="15" y="12"/>
                  </a:cubicBezTo>
                  <a:cubicBezTo>
                    <a:pt x="20" y="13"/>
                    <a:pt x="25" y="13"/>
                    <a:pt x="30" y="13"/>
                  </a:cubicBezTo>
                  <a:cubicBezTo>
                    <a:pt x="38" y="13"/>
                    <a:pt x="38" y="13"/>
                    <a:pt x="38" y="13"/>
                  </a:cubicBezTo>
                  <a:cubicBezTo>
                    <a:pt x="38" y="10"/>
                    <a:pt x="38" y="6"/>
                    <a:pt x="37" y="3"/>
                  </a:cubicBezTo>
                  <a:cubicBezTo>
                    <a:pt x="40" y="2"/>
                    <a:pt x="43" y="1"/>
                    <a:pt x="47" y="0"/>
                  </a:cubicBezTo>
                  <a:cubicBezTo>
                    <a:pt x="47" y="6"/>
                    <a:pt x="47" y="11"/>
                    <a:pt x="47" y="13"/>
                  </a:cubicBezTo>
                  <a:close/>
                  <a:moveTo>
                    <a:pt x="32" y="36"/>
                  </a:moveTo>
                  <a:cubicBezTo>
                    <a:pt x="29" y="37"/>
                    <a:pt x="26" y="38"/>
                    <a:pt x="24" y="39"/>
                  </a:cubicBezTo>
                  <a:cubicBezTo>
                    <a:pt x="23" y="34"/>
                    <a:pt x="22" y="30"/>
                    <a:pt x="21" y="27"/>
                  </a:cubicBezTo>
                  <a:cubicBezTo>
                    <a:pt x="23" y="26"/>
                    <a:pt x="25" y="24"/>
                    <a:pt x="28" y="24"/>
                  </a:cubicBezTo>
                  <a:cubicBezTo>
                    <a:pt x="30" y="28"/>
                    <a:pt x="31" y="32"/>
                    <a:pt x="32" y="36"/>
                  </a:cubicBezTo>
                  <a:close/>
                  <a:moveTo>
                    <a:pt x="55" y="85"/>
                  </a:moveTo>
                  <a:cubicBezTo>
                    <a:pt x="52" y="87"/>
                    <a:pt x="49" y="89"/>
                    <a:pt x="47" y="91"/>
                  </a:cubicBezTo>
                  <a:cubicBezTo>
                    <a:pt x="45" y="86"/>
                    <a:pt x="43" y="81"/>
                    <a:pt x="40" y="76"/>
                  </a:cubicBezTo>
                  <a:cubicBezTo>
                    <a:pt x="42" y="74"/>
                    <a:pt x="45" y="72"/>
                    <a:pt x="47" y="71"/>
                  </a:cubicBezTo>
                  <a:cubicBezTo>
                    <a:pt x="50" y="75"/>
                    <a:pt x="53" y="80"/>
                    <a:pt x="55" y="85"/>
                  </a:cubicBezTo>
                  <a:close/>
                  <a:moveTo>
                    <a:pt x="83" y="14"/>
                  </a:moveTo>
                  <a:cubicBezTo>
                    <a:pt x="80" y="36"/>
                    <a:pt x="80" y="36"/>
                    <a:pt x="80" y="36"/>
                  </a:cubicBezTo>
                  <a:cubicBezTo>
                    <a:pt x="103" y="36"/>
                    <a:pt x="103" y="36"/>
                    <a:pt x="103" y="36"/>
                  </a:cubicBezTo>
                  <a:cubicBezTo>
                    <a:pt x="106" y="36"/>
                    <a:pt x="110" y="36"/>
                    <a:pt x="113" y="36"/>
                  </a:cubicBezTo>
                  <a:cubicBezTo>
                    <a:pt x="112" y="44"/>
                    <a:pt x="112" y="44"/>
                    <a:pt x="112" y="44"/>
                  </a:cubicBezTo>
                  <a:cubicBezTo>
                    <a:pt x="108" y="44"/>
                    <a:pt x="104" y="44"/>
                    <a:pt x="101" y="44"/>
                  </a:cubicBezTo>
                  <a:cubicBezTo>
                    <a:pt x="95" y="90"/>
                    <a:pt x="95" y="90"/>
                    <a:pt x="95" y="90"/>
                  </a:cubicBezTo>
                  <a:cubicBezTo>
                    <a:pt x="94" y="95"/>
                    <a:pt x="94" y="100"/>
                    <a:pt x="93" y="106"/>
                  </a:cubicBezTo>
                  <a:cubicBezTo>
                    <a:pt x="84" y="106"/>
                    <a:pt x="84" y="106"/>
                    <a:pt x="84" y="106"/>
                  </a:cubicBezTo>
                  <a:cubicBezTo>
                    <a:pt x="85" y="100"/>
                    <a:pt x="86" y="95"/>
                    <a:pt x="86" y="90"/>
                  </a:cubicBezTo>
                  <a:cubicBezTo>
                    <a:pt x="93" y="44"/>
                    <a:pt x="93" y="44"/>
                    <a:pt x="93" y="44"/>
                  </a:cubicBezTo>
                  <a:cubicBezTo>
                    <a:pt x="79" y="44"/>
                    <a:pt x="79" y="44"/>
                    <a:pt x="79" y="44"/>
                  </a:cubicBezTo>
                  <a:cubicBezTo>
                    <a:pt x="78" y="51"/>
                    <a:pt x="76" y="59"/>
                    <a:pt x="75" y="65"/>
                  </a:cubicBezTo>
                  <a:cubicBezTo>
                    <a:pt x="73" y="72"/>
                    <a:pt x="71" y="79"/>
                    <a:pt x="68" y="86"/>
                  </a:cubicBezTo>
                  <a:cubicBezTo>
                    <a:pt x="65" y="92"/>
                    <a:pt x="61" y="99"/>
                    <a:pt x="57" y="106"/>
                  </a:cubicBezTo>
                  <a:cubicBezTo>
                    <a:pt x="54" y="105"/>
                    <a:pt x="51" y="103"/>
                    <a:pt x="48" y="102"/>
                  </a:cubicBezTo>
                  <a:cubicBezTo>
                    <a:pt x="54" y="95"/>
                    <a:pt x="58" y="88"/>
                    <a:pt x="61" y="80"/>
                  </a:cubicBezTo>
                  <a:cubicBezTo>
                    <a:pt x="64" y="73"/>
                    <a:pt x="66" y="66"/>
                    <a:pt x="67" y="60"/>
                  </a:cubicBezTo>
                  <a:cubicBezTo>
                    <a:pt x="69" y="55"/>
                    <a:pt x="70" y="46"/>
                    <a:pt x="71" y="35"/>
                  </a:cubicBezTo>
                  <a:cubicBezTo>
                    <a:pt x="73" y="24"/>
                    <a:pt x="74" y="14"/>
                    <a:pt x="75" y="8"/>
                  </a:cubicBezTo>
                  <a:cubicBezTo>
                    <a:pt x="88" y="7"/>
                    <a:pt x="101" y="5"/>
                    <a:pt x="112" y="1"/>
                  </a:cubicBezTo>
                  <a:cubicBezTo>
                    <a:pt x="113" y="6"/>
                    <a:pt x="115" y="9"/>
                    <a:pt x="116" y="11"/>
                  </a:cubicBezTo>
                  <a:cubicBezTo>
                    <a:pt x="112" y="11"/>
                    <a:pt x="101" y="12"/>
                    <a:pt x="83" y="14"/>
                  </a:cubicBez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59" name="Freeform 31"/>
            <p:cNvSpPr>
              <a:spLocks noEditPoints="1"/>
            </p:cNvSpPr>
            <p:nvPr/>
          </p:nvSpPr>
          <p:spPr bwMode="auto">
            <a:xfrm>
              <a:off x="9665851" y="4546970"/>
              <a:ext cx="35951" cy="34051"/>
            </a:xfrm>
            <a:custGeom>
              <a:avLst/>
              <a:gdLst>
                <a:gd name="T0" fmla="*/ 85 w 104"/>
                <a:gd name="T1" fmla="*/ 0 h 98"/>
                <a:gd name="T2" fmla="*/ 80 w 104"/>
                <a:gd name="T3" fmla="*/ 32 h 98"/>
                <a:gd name="T4" fmla="*/ 91 w 104"/>
                <a:gd name="T5" fmla="*/ 32 h 98"/>
                <a:gd name="T6" fmla="*/ 104 w 104"/>
                <a:gd name="T7" fmla="*/ 31 h 98"/>
                <a:gd name="T8" fmla="*/ 103 w 104"/>
                <a:gd name="T9" fmla="*/ 40 h 98"/>
                <a:gd name="T10" fmla="*/ 90 w 104"/>
                <a:gd name="T11" fmla="*/ 40 h 98"/>
                <a:gd name="T12" fmla="*/ 79 w 104"/>
                <a:gd name="T13" fmla="*/ 40 h 98"/>
                <a:gd name="T14" fmla="*/ 75 w 104"/>
                <a:gd name="T15" fmla="*/ 74 h 98"/>
                <a:gd name="T16" fmla="*/ 35 w 104"/>
                <a:gd name="T17" fmla="*/ 74 h 98"/>
                <a:gd name="T18" fmla="*/ 40 w 104"/>
                <a:gd name="T19" fmla="*/ 40 h 98"/>
                <a:gd name="T20" fmla="*/ 23 w 104"/>
                <a:gd name="T21" fmla="*/ 40 h 98"/>
                <a:gd name="T22" fmla="*/ 16 w 104"/>
                <a:gd name="T23" fmla="*/ 90 h 98"/>
                <a:gd name="T24" fmla="*/ 72 w 104"/>
                <a:gd name="T25" fmla="*/ 90 h 98"/>
                <a:gd name="T26" fmla="*/ 89 w 104"/>
                <a:gd name="T27" fmla="*/ 89 h 98"/>
                <a:gd name="T28" fmla="*/ 88 w 104"/>
                <a:gd name="T29" fmla="*/ 98 h 98"/>
                <a:gd name="T30" fmla="*/ 71 w 104"/>
                <a:gd name="T31" fmla="*/ 98 h 98"/>
                <a:gd name="T32" fmla="*/ 4 w 104"/>
                <a:gd name="T33" fmla="*/ 98 h 98"/>
                <a:gd name="T34" fmla="*/ 7 w 104"/>
                <a:gd name="T35" fmla="*/ 84 h 98"/>
                <a:gd name="T36" fmla="*/ 14 w 104"/>
                <a:gd name="T37" fmla="*/ 40 h 98"/>
                <a:gd name="T38" fmla="*/ 0 w 104"/>
                <a:gd name="T39" fmla="*/ 40 h 98"/>
                <a:gd name="T40" fmla="*/ 1 w 104"/>
                <a:gd name="T41" fmla="*/ 31 h 98"/>
                <a:gd name="T42" fmla="*/ 15 w 104"/>
                <a:gd name="T43" fmla="*/ 32 h 98"/>
                <a:gd name="T44" fmla="*/ 18 w 104"/>
                <a:gd name="T45" fmla="*/ 5 h 98"/>
                <a:gd name="T46" fmla="*/ 29 w 104"/>
                <a:gd name="T47" fmla="*/ 5 h 98"/>
                <a:gd name="T48" fmla="*/ 24 w 104"/>
                <a:gd name="T49" fmla="*/ 32 h 98"/>
                <a:gd name="T50" fmla="*/ 41 w 104"/>
                <a:gd name="T51" fmla="*/ 32 h 98"/>
                <a:gd name="T52" fmla="*/ 45 w 104"/>
                <a:gd name="T53" fmla="*/ 0 h 98"/>
                <a:gd name="T54" fmla="*/ 56 w 104"/>
                <a:gd name="T55" fmla="*/ 0 h 98"/>
                <a:gd name="T56" fmla="*/ 51 w 104"/>
                <a:gd name="T57" fmla="*/ 32 h 98"/>
                <a:gd name="T58" fmla="*/ 70 w 104"/>
                <a:gd name="T59" fmla="*/ 32 h 98"/>
                <a:gd name="T60" fmla="*/ 74 w 104"/>
                <a:gd name="T61" fmla="*/ 0 h 98"/>
                <a:gd name="T62" fmla="*/ 85 w 104"/>
                <a:gd name="T63" fmla="*/ 0 h 98"/>
                <a:gd name="T64" fmla="*/ 66 w 104"/>
                <a:gd name="T65" fmla="*/ 66 h 98"/>
                <a:gd name="T66" fmla="*/ 69 w 104"/>
                <a:gd name="T67" fmla="*/ 40 h 98"/>
                <a:gd name="T68" fmla="*/ 50 w 104"/>
                <a:gd name="T69" fmla="*/ 40 h 98"/>
                <a:gd name="T70" fmla="*/ 46 w 104"/>
                <a:gd name="T71" fmla="*/ 66 h 98"/>
                <a:gd name="T72" fmla="*/ 66 w 104"/>
                <a:gd name="T73" fmla="*/ 66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4" h="98">
                  <a:moveTo>
                    <a:pt x="85" y="0"/>
                  </a:moveTo>
                  <a:cubicBezTo>
                    <a:pt x="84" y="4"/>
                    <a:pt x="82" y="15"/>
                    <a:pt x="80" y="32"/>
                  </a:cubicBezTo>
                  <a:cubicBezTo>
                    <a:pt x="91" y="32"/>
                    <a:pt x="91" y="32"/>
                    <a:pt x="91" y="32"/>
                  </a:cubicBezTo>
                  <a:cubicBezTo>
                    <a:pt x="94" y="32"/>
                    <a:pt x="98" y="32"/>
                    <a:pt x="104" y="31"/>
                  </a:cubicBezTo>
                  <a:cubicBezTo>
                    <a:pt x="103" y="40"/>
                    <a:pt x="103" y="40"/>
                    <a:pt x="103" y="40"/>
                  </a:cubicBezTo>
                  <a:cubicBezTo>
                    <a:pt x="98" y="40"/>
                    <a:pt x="94" y="40"/>
                    <a:pt x="90" y="40"/>
                  </a:cubicBezTo>
                  <a:cubicBezTo>
                    <a:pt x="79" y="40"/>
                    <a:pt x="79" y="40"/>
                    <a:pt x="79" y="40"/>
                  </a:cubicBezTo>
                  <a:cubicBezTo>
                    <a:pt x="76" y="58"/>
                    <a:pt x="75" y="69"/>
                    <a:pt x="75" y="74"/>
                  </a:cubicBezTo>
                  <a:cubicBezTo>
                    <a:pt x="35" y="74"/>
                    <a:pt x="35" y="74"/>
                    <a:pt x="35" y="74"/>
                  </a:cubicBezTo>
                  <a:cubicBezTo>
                    <a:pt x="36" y="70"/>
                    <a:pt x="38" y="58"/>
                    <a:pt x="40" y="40"/>
                  </a:cubicBezTo>
                  <a:cubicBezTo>
                    <a:pt x="23" y="40"/>
                    <a:pt x="23" y="40"/>
                    <a:pt x="23" y="40"/>
                  </a:cubicBezTo>
                  <a:cubicBezTo>
                    <a:pt x="16" y="90"/>
                    <a:pt x="16" y="90"/>
                    <a:pt x="16" y="90"/>
                  </a:cubicBezTo>
                  <a:cubicBezTo>
                    <a:pt x="72" y="90"/>
                    <a:pt x="72" y="90"/>
                    <a:pt x="72" y="90"/>
                  </a:cubicBezTo>
                  <a:cubicBezTo>
                    <a:pt x="78" y="90"/>
                    <a:pt x="84" y="89"/>
                    <a:pt x="89" y="89"/>
                  </a:cubicBezTo>
                  <a:cubicBezTo>
                    <a:pt x="88" y="98"/>
                    <a:pt x="88" y="98"/>
                    <a:pt x="88" y="98"/>
                  </a:cubicBezTo>
                  <a:cubicBezTo>
                    <a:pt x="82" y="98"/>
                    <a:pt x="77" y="98"/>
                    <a:pt x="71" y="98"/>
                  </a:cubicBezTo>
                  <a:cubicBezTo>
                    <a:pt x="4" y="98"/>
                    <a:pt x="4" y="98"/>
                    <a:pt x="4" y="98"/>
                  </a:cubicBezTo>
                  <a:cubicBezTo>
                    <a:pt x="6" y="94"/>
                    <a:pt x="7" y="89"/>
                    <a:pt x="7" y="84"/>
                  </a:cubicBezTo>
                  <a:cubicBezTo>
                    <a:pt x="14" y="40"/>
                    <a:pt x="14" y="40"/>
                    <a:pt x="14" y="40"/>
                  </a:cubicBezTo>
                  <a:cubicBezTo>
                    <a:pt x="9" y="40"/>
                    <a:pt x="4" y="40"/>
                    <a:pt x="0" y="40"/>
                  </a:cubicBezTo>
                  <a:cubicBezTo>
                    <a:pt x="1" y="31"/>
                    <a:pt x="1" y="31"/>
                    <a:pt x="1" y="31"/>
                  </a:cubicBezTo>
                  <a:cubicBezTo>
                    <a:pt x="5" y="32"/>
                    <a:pt x="10" y="32"/>
                    <a:pt x="15" y="32"/>
                  </a:cubicBezTo>
                  <a:cubicBezTo>
                    <a:pt x="17" y="18"/>
                    <a:pt x="18" y="9"/>
                    <a:pt x="18" y="5"/>
                  </a:cubicBezTo>
                  <a:cubicBezTo>
                    <a:pt x="29" y="5"/>
                    <a:pt x="29" y="5"/>
                    <a:pt x="29" y="5"/>
                  </a:cubicBezTo>
                  <a:cubicBezTo>
                    <a:pt x="28" y="8"/>
                    <a:pt x="26" y="17"/>
                    <a:pt x="24" y="32"/>
                  </a:cubicBezTo>
                  <a:cubicBezTo>
                    <a:pt x="41" y="32"/>
                    <a:pt x="41" y="32"/>
                    <a:pt x="41" y="32"/>
                  </a:cubicBezTo>
                  <a:cubicBezTo>
                    <a:pt x="44" y="15"/>
                    <a:pt x="45" y="4"/>
                    <a:pt x="45" y="0"/>
                  </a:cubicBezTo>
                  <a:cubicBezTo>
                    <a:pt x="56" y="0"/>
                    <a:pt x="56" y="0"/>
                    <a:pt x="56" y="0"/>
                  </a:cubicBezTo>
                  <a:cubicBezTo>
                    <a:pt x="55" y="4"/>
                    <a:pt x="53" y="14"/>
                    <a:pt x="51" y="32"/>
                  </a:cubicBezTo>
                  <a:cubicBezTo>
                    <a:pt x="70" y="32"/>
                    <a:pt x="70" y="32"/>
                    <a:pt x="70" y="32"/>
                  </a:cubicBezTo>
                  <a:cubicBezTo>
                    <a:pt x="73" y="15"/>
                    <a:pt x="74" y="5"/>
                    <a:pt x="74" y="0"/>
                  </a:cubicBezTo>
                  <a:lnTo>
                    <a:pt x="85" y="0"/>
                  </a:lnTo>
                  <a:close/>
                  <a:moveTo>
                    <a:pt x="66" y="66"/>
                  </a:moveTo>
                  <a:cubicBezTo>
                    <a:pt x="69" y="40"/>
                    <a:pt x="69" y="40"/>
                    <a:pt x="69" y="40"/>
                  </a:cubicBezTo>
                  <a:cubicBezTo>
                    <a:pt x="50" y="40"/>
                    <a:pt x="50" y="40"/>
                    <a:pt x="50" y="40"/>
                  </a:cubicBezTo>
                  <a:cubicBezTo>
                    <a:pt x="46" y="66"/>
                    <a:pt x="46" y="66"/>
                    <a:pt x="46" y="66"/>
                  </a:cubicBezTo>
                  <a:lnTo>
                    <a:pt x="66" y="66"/>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60" name="Freeform 32"/>
            <p:cNvSpPr>
              <a:spLocks noEditPoints="1"/>
            </p:cNvSpPr>
            <p:nvPr/>
          </p:nvSpPr>
          <p:spPr bwMode="auto">
            <a:xfrm>
              <a:off x="9759236" y="4546386"/>
              <a:ext cx="35951" cy="35659"/>
            </a:xfrm>
            <a:custGeom>
              <a:avLst/>
              <a:gdLst>
                <a:gd name="T0" fmla="*/ 79 w 104"/>
                <a:gd name="T1" fmla="*/ 58 h 103"/>
                <a:gd name="T2" fmla="*/ 104 w 104"/>
                <a:gd name="T3" fmla="*/ 65 h 103"/>
                <a:gd name="T4" fmla="*/ 97 w 104"/>
                <a:gd name="T5" fmla="*/ 74 h 103"/>
                <a:gd name="T6" fmla="*/ 76 w 104"/>
                <a:gd name="T7" fmla="*/ 66 h 103"/>
                <a:gd name="T8" fmla="*/ 75 w 104"/>
                <a:gd name="T9" fmla="*/ 74 h 103"/>
                <a:gd name="T10" fmla="*/ 73 w 104"/>
                <a:gd name="T11" fmla="*/ 87 h 103"/>
                <a:gd name="T12" fmla="*/ 71 w 104"/>
                <a:gd name="T13" fmla="*/ 101 h 103"/>
                <a:gd name="T14" fmla="*/ 61 w 104"/>
                <a:gd name="T15" fmla="*/ 101 h 103"/>
                <a:gd name="T16" fmla="*/ 64 w 104"/>
                <a:gd name="T17" fmla="*/ 87 h 103"/>
                <a:gd name="T18" fmla="*/ 65 w 104"/>
                <a:gd name="T19" fmla="*/ 75 h 103"/>
                <a:gd name="T20" fmla="*/ 66 w 104"/>
                <a:gd name="T21" fmla="*/ 64 h 103"/>
                <a:gd name="T22" fmla="*/ 72 w 104"/>
                <a:gd name="T23" fmla="*/ 64 h 103"/>
                <a:gd name="T24" fmla="*/ 52 w 104"/>
                <a:gd name="T25" fmla="*/ 51 h 103"/>
                <a:gd name="T26" fmla="*/ 32 w 104"/>
                <a:gd name="T27" fmla="*/ 62 h 103"/>
                <a:gd name="T28" fmla="*/ 5 w 104"/>
                <a:gd name="T29" fmla="*/ 72 h 103"/>
                <a:gd name="T30" fmla="*/ 0 w 104"/>
                <a:gd name="T31" fmla="*/ 65 h 103"/>
                <a:gd name="T32" fmla="*/ 19 w 104"/>
                <a:gd name="T33" fmla="*/ 59 h 103"/>
                <a:gd name="T34" fmla="*/ 39 w 104"/>
                <a:gd name="T35" fmla="*/ 50 h 103"/>
                <a:gd name="T36" fmla="*/ 52 w 104"/>
                <a:gd name="T37" fmla="*/ 40 h 103"/>
                <a:gd name="T38" fmla="*/ 60 w 104"/>
                <a:gd name="T39" fmla="*/ 45 h 103"/>
                <a:gd name="T40" fmla="*/ 58 w 104"/>
                <a:gd name="T41" fmla="*/ 46 h 103"/>
                <a:gd name="T42" fmla="*/ 79 w 104"/>
                <a:gd name="T43" fmla="*/ 58 h 103"/>
                <a:gd name="T44" fmla="*/ 35 w 104"/>
                <a:gd name="T45" fmla="*/ 72 h 103"/>
                <a:gd name="T46" fmla="*/ 33 w 104"/>
                <a:gd name="T47" fmla="*/ 81 h 103"/>
                <a:gd name="T48" fmla="*/ 27 w 104"/>
                <a:gd name="T49" fmla="*/ 91 h 103"/>
                <a:gd name="T50" fmla="*/ 13 w 104"/>
                <a:gd name="T51" fmla="*/ 103 h 103"/>
                <a:gd name="T52" fmla="*/ 7 w 104"/>
                <a:gd name="T53" fmla="*/ 96 h 103"/>
                <a:gd name="T54" fmla="*/ 19 w 104"/>
                <a:gd name="T55" fmla="*/ 88 h 103"/>
                <a:gd name="T56" fmla="*/ 25 w 104"/>
                <a:gd name="T57" fmla="*/ 79 h 103"/>
                <a:gd name="T58" fmla="*/ 27 w 104"/>
                <a:gd name="T59" fmla="*/ 72 h 103"/>
                <a:gd name="T60" fmla="*/ 29 w 104"/>
                <a:gd name="T61" fmla="*/ 64 h 103"/>
                <a:gd name="T62" fmla="*/ 37 w 104"/>
                <a:gd name="T63" fmla="*/ 66 h 103"/>
                <a:gd name="T64" fmla="*/ 35 w 104"/>
                <a:gd name="T65" fmla="*/ 72 h 103"/>
                <a:gd name="T66" fmla="*/ 97 w 104"/>
                <a:gd name="T67" fmla="*/ 15 h 103"/>
                <a:gd name="T68" fmla="*/ 96 w 104"/>
                <a:gd name="T69" fmla="*/ 25 h 103"/>
                <a:gd name="T70" fmla="*/ 95 w 104"/>
                <a:gd name="T71" fmla="*/ 39 h 103"/>
                <a:gd name="T72" fmla="*/ 16 w 104"/>
                <a:gd name="T73" fmla="*/ 39 h 103"/>
                <a:gd name="T74" fmla="*/ 18 w 104"/>
                <a:gd name="T75" fmla="*/ 24 h 103"/>
                <a:gd name="T76" fmla="*/ 20 w 104"/>
                <a:gd name="T77" fmla="*/ 15 h 103"/>
                <a:gd name="T78" fmla="*/ 21 w 104"/>
                <a:gd name="T79" fmla="*/ 0 h 103"/>
                <a:gd name="T80" fmla="*/ 100 w 104"/>
                <a:gd name="T81" fmla="*/ 0 h 103"/>
                <a:gd name="T82" fmla="*/ 97 w 104"/>
                <a:gd name="T83" fmla="*/ 15 h 103"/>
                <a:gd name="T84" fmla="*/ 54 w 104"/>
                <a:gd name="T85" fmla="*/ 16 h 103"/>
                <a:gd name="T86" fmla="*/ 55 w 104"/>
                <a:gd name="T87" fmla="*/ 6 h 103"/>
                <a:gd name="T88" fmla="*/ 30 w 104"/>
                <a:gd name="T89" fmla="*/ 6 h 103"/>
                <a:gd name="T90" fmla="*/ 28 w 104"/>
                <a:gd name="T91" fmla="*/ 16 h 103"/>
                <a:gd name="T92" fmla="*/ 54 w 104"/>
                <a:gd name="T93" fmla="*/ 16 h 103"/>
                <a:gd name="T94" fmla="*/ 51 w 104"/>
                <a:gd name="T95" fmla="*/ 33 h 103"/>
                <a:gd name="T96" fmla="*/ 53 w 104"/>
                <a:gd name="T97" fmla="*/ 22 h 103"/>
                <a:gd name="T98" fmla="*/ 27 w 104"/>
                <a:gd name="T99" fmla="*/ 22 h 103"/>
                <a:gd name="T100" fmla="*/ 26 w 104"/>
                <a:gd name="T101" fmla="*/ 33 h 103"/>
                <a:gd name="T102" fmla="*/ 51 w 104"/>
                <a:gd name="T103" fmla="*/ 33 h 103"/>
                <a:gd name="T104" fmla="*/ 88 w 104"/>
                <a:gd name="T105" fmla="*/ 16 h 103"/>
                <a:gd name="T106" fmla="*/ 90 w 104"/>
                <a:gd name="T107" fmla="*/ 6 h 103"/>
                <a:gd name="T108" fmla="*/ 64 w 104"/>
                <a:gd name="T109" fmla="*/ 6 h 103"/>
                <a:gd name="T110" fmla="*/ 62 w 104"/>
                <a:gd name="T111" fmla="*/ 16 h 103"/>
                <a:gd name="T112" fmla="*/ 88 w 104"/>
                <a:gd name="T113" fmla="*/ 16 h 103"/>
                <a:gd name="T114" fmla="*/ 86 w 104"/>
                <a:gd name="T115" fmla="*/ 33 h 103"/>
                <a:gd name="T116" fmla="*/ 87 w 104"/>
                <a:gd name="T117" fmla="*/ 22 h 103"/>
                <a:gd name="T118" fmla="*/ 61 w 104"/>
                <a:gd name="T119" fmla="*/ 22 h 103"/>
                <a:gd name="T120" fmla="*/ 60 w 104"/>
                <a:gd name="T121" fmla="*/ 33 h 103"/>
                <a:gd name="T122" fmla="*/ 86 w 104"/>
                <a:gd name="T123" fmla="*/ 3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4" h="103">
                  <a:moveTo>
                    <a:pt x="79" y="58"/>
                  </a:moveTo>
                  <a:cubicBezTo>
                    <a:pt x="89" y="62"/>
                    <a:pt x="97" y="64"/>
                    <a:pt x="104" y="65"/>
                  </a:cubicBezTo>
                  <a:cubicBezTo>
                    <a:pt x="101" y="67"/>
                    <a:pt x="99" y="70"/>
                    <a:pt x="97" y="74"/>
                  </a:cubicBezTo>
                  <a:cubicBezTo>
                    <a:pt x="90" y="72"/>
                    <a:pt x="83" y="69"/>
                    <a:pt x="76" y="66"/>
                  </a:cubicBezTo>
                  <a:cubicBezTo>
                    <a:pt x="75" y="68"/>
                    <a:pt x="75" y="71"/>
                    <a:pt x="75" y="74"/>
                  </a:cubicBezTo>
                  <a:cubicBezTo>
                    <a:pt x="73" y="87"/>
                    <a:pt x="73" y="87"/>
                    <a:pt x="73" y="87"/>
                  </a:cubicBezTo>
                  <a:cubicBezTo>
                    <a:pt x="72" y="92"/>
                    <a:pt x="71" y="96"/>
                    <a:pt x="71" y="101"/>
                  </a:cubicBezTo>
                  <a:cubicBezTo>
                    <a:pt x="61" y="101"/>
                    <a:pt x="61" y="101"/>
                    <a:pt x="61" y="101"/>
                  </a:cubicBezTo>
                  <a:cubicBezTo>
                    <a:pt x="62" y="97"/>
                    <a:pt x="63" y="92"/>
                    <a:pt x="64" y="87"/>
                  </a:cubicBezTo>
                  <a:cubicBezTo>
                    <a:pt x="65" y="75"/>
                    <a:pt x="65" y="75"/>
                    <a:pt x="65" y="75"/>
                  </a:cubicBezTo>
                  <a:cubicBezTo>
                    <a:pt x="66" y="72"/>
                    <a:pt x="66" y="68"/>
                    <a:pt x="66" y="64"/>
                  </a:cubicBezTo>
                  <a:cubicBezTo>
                    <a:pt x="72" y="64"/>
                    <a:pt x="72" y="64"/>
                    <a:pt x="72" y="64"/>
                  </a:cubicBezTo>
                  <a:cubicBezTo>
                    <a:pt x="66" y="62"/>
                    <a:pt x="59" y="57"/>
                    <a:pt x="52" y="51"/>
                  </a:cubicBezTo>
                  <a:cubicBezTo>
                    <a:pt x="47" y="54"/>
                    <a:pt x="40" y="58"/>
                    <a:pt x="32" y="62"/>
                  </a:cubicBezTo>
                  <a:cubicBezTo>
                    <a:pt x="24" y="66"/>
                    <a:pt x="15" y="69"/>
                    <a:pt x="5" y="72"/>
                  </a:cubicBezTo>
                  <a:cubicBezTo>
                    <a:pt x="4" y="70"/>
                    <a:pt x="2" y="67"/>
                    <a:pt x="0" y="65"/>
                  </a:cubicBezTo>
                  <a:cubicBezTo>
                    <a:pt x="5" y="64"/>
                    <a:pt x="11" y="62"/>
                    <a:pt x="19" y="59"/>
                  </a:cubicBezTo>
                  <a:cubicBezTo>
                    <a:pt x="26" y="57"/>
                    <a:pt x="33" y="54"/>
                    <a:pt x="39" y="50"/>
                  </a:cubicBezTo>
                  <a:cubicBezTo>
                    <a:pt x="45" y="46"/>
                    <a:pt x="49" y="43"/>
                    <a:pt x="52" y="40"/>
                  </a:cubicBezTo>
                  <a:cubicBezTo>
                    <a:pt x="54" y="42"/>
                    <a:pt x="57" y="43"/>
                    <a:pt x="60" y="45"/>
                  </a:cubicBezTo>
                  <a:cubicBezTo>
                    <a:pt x="58" y="46"/>
                    <a:pt x="58" y="46"/>
                    <a:pt x="58" y="46"/>
                  </a:cubicBezTo>
                  <a:cubicBezTo>
                    <a:pt x="63" y="51"/>
                    <a:pt x="70" y="55"/>
                    <a:pt x="79" y="58"/>
                  </a:cubicBezTo>
                  <a:close/>
                  <a:moveTo>
                    <a:pt x="35" y="72"/>
                  </a:moveTo>
                  <a:cubicBezTo>
                    <a:pt x="35" y="75"/>
                    <a:pt x="34" y="77"/>
                    <a:pt x="33" y="81"/>
                  </a:cubicBezTo>
                  <a:cubicBezTo>
                    <a:pt x="32" y="84"/>
                    <a:pt x="30" y="87"/>
                    <a:pt x="27" y="91"/>
                  </a:cubicBezTo>
                  <a:cubicBezTo>
                    <a:pt x="24" y="94"/>
                    <a:pt x="19" y="98"/>
                    <a:pt x="13" y="103"/>
                  </a:cubicBezTo>
                  <a:cubicBezTo>
                    <a:pt x="11" y="100"/>
                    <a:pt x="9" y="98"/>
                    <a:pt x="7" y="96"/>
                  </a:cubicBezTo>
                  <a:cubicBezTo>
                    <a:pt x="12" y="93"/>
                    <a:pt x="16" y="90"/>
                    <a:pt x="19" y="88"/>
                  </a:cubicBezTo>
                  <a:cubicBezTo>
                    <a:pt x="22" y="85"/>
                    <a:pt x="24" y="82"/>
                    <a:pt x="25" y="79"/>
                  </a:cubicBezTo>
                  <a:cubicBezTo>
                    <a:pt x="26" y="77"/>
                    <a:pt x="27" y="74"/>
                    <a:pt x="27" y="72"/>
                  </a:cubicBezTo>
                  <a:cubicBezTo>
                    <a:pt x="28" y="71"/>
                    <a:pt x="28" y="68"/>
                    <a:pt x="29" y="64"/>
                  </a:cubicBezTo>
                  <a:cubicBezTo>
                    <a:pt x="32" y="65"/>
                    <a:pt x="35" y="65"/>
                    <a:pt x="37" y="66"/>
                  </a:cubicBezTo>
                  <a:cubicBezTo>
                    <a:pt x="36" y="68"/>
                    <a:pt x="36" y="70"/>
                    <a:pt x="35" y="72"/>
                  </a:cubicBezTo>
                  <a:close/>
                  <a:moveTo>
                    <a:pt x="97" y="15"/>
                  </a:moveTo>
                  <a:cubicBezTo>
                    <a:pt x="96" y="25"/>
                    <a:pt x="96" y="25"/>
                    <a:pt x="96" y="25"/>
                  </a:cubicBezTo>
                  <a:cubicBezTo>
                    <a:pt x="96" y="29"/>
                    <a:pt x="95" y="33"/>
                    <a:pt x="95" y="39"/>
                  </a:cubicBezTo>
                  <a:cubicBezTo>
                    <a:pt x="16" y="39"/>
                    <a:pt x="16" y="39"/>
                    <a:pt x="16" y="39"/>
                  </a:cubicBezTo>
                  <a:cubicBezTo>
                    <a:pt x="17" y="33"/>
                    <a:pt x="18" y="28"/>
                    <a:pt x="18" y="24"/>
                  </a:cubicBezTo>
                  <a:cubicBezTo>
                    <a:pt x="20" y="15"/>
                    <a:pt x="20" y="15"/>
                    <a:pt x="20" y="15"/>
                  </a:cubicBezTo>
                  <a:cubicBezTo>
                    <a:pt x="20" y="9"/>
                    <a:pt x="21" y="4"/>
                    <a:pt x="21" y="0"/>
                  </a:cubicBezTo>
                  <a:cubicBezTo>
                    <a:pt x="100" y="0"/>
                    <a:pt x="100" y="0"/>
                    <a:pt x="100" y="0"/>
                  </a:cubicBezTo>
                  <a:cubicBezTo>
                    <a:pt x="99" y="3"/>
                    <a:pt x="98" y="8"/>
                    <a:pt x="97" y="15"/>
                  </a:cubicBezTo>
                  <a:close/>
                  <a:moveTo>
                    <a:pt x="54" y="16"/>
                  </a:moveTo>
                  <a:cubicBezTo>
                    <a:pt x="55" y="6"/>
                    <a:pt x="55" y="6"/>
                    <a:pt x="55" y="6"/>
                  </a:cubicBezTo>
                  <a:cubicBezTo>
                    <a:pt x="30" y="6"/>
                    <a:pt x="30" y="6"/>
                    <a:pt x="30" y="6"/>
                  </a:cubicBezTo>
                  <a:cubicBezTo>
                    <a:pt x="28" y="16"/>
                    <a:pt x="28" y="16"/>
                    <a:pt x="28" y="16"/>
                  </a:cubicBezTo>
                  <a:lnTo>
                    <a:pt x="54" y="16"/>
                  </a:lnTo>
                  <a:close/>
                  <a:moveTo>
                    <a:pt x="51" y="33"/>
                  </a:moveTo>
                  <a:cubicBezTo>
                    <a:pt x="53" y="22"/>
                    <a:pt x="53" y="22"/>
                    <a:pt x="53" y="22"/>
                  </a:cubicBezTo>
                  <a:cubicBezTo>
                    <a:pt x="27" y="22"/>
                    <a:pt x="27" y="22"/>
                    <a:pt x="27" y="22"/>
                  </a:cubicBezTo>
                  <a:cubicBezTo>
                    <a:pt x="26" y="33"/>
                    <a:pt x="26" y="33"/>
                    <a:pt x="26" y="33"/>
                  </a:cubicBezTo>
                  <a:lnTo>
                    <a:pt x="51" y="33"/>
                  </a:lnTo>
                  <a:close/>
                  <a:moveTo>
                    <a:pt x="88" y="16"/>
                  </a:moveTo>
                  <a:cubicBezTo>
                    <a:pt x="90" y="6"/>
                    <a:pt x="90" y="6"/>
                    <a:pt x="90" y="6"/>
                  </a:cubicBezTo>
                  <a:cubicBezTo>
                    <a:pt x="64" y="6"/>
                    <a:pt x="64" y="6"/>
                    <a:pt x="64" y="6"/>
                  </a:cubicBezTo>
                  <a:cubicBezTo>
                    <a:pt x="62" y="16"/>
                    <a:pt x="62" y="16"/>
                    <a:pt x="62" y="16"/>
                  </a:cubicBezTo>
                  <a:lnTo>
                    <a:pt x="88" y="16"/>
                  </a:lnTo>
                  <a:close/>
                  <a:moveTo>
                    <a:pt x="86" y="33"/>
                  </a:moveTo>
                  <a:cubicBezTo>
                    <a:pt x="87" y="22"/>
                    <a:pt x="87" y="22"/>
                    <a:pt x="87" y="22"/>
                  </a:cubicBezTo>
                  <a:cubicBezTo>
                    <a:pt x="61" y="22"/>
                    <a:pt x="61" y="22"/>
                    <a:pt x="61" y="22"/>
                  </a:cubicBezTo>
                  <a:cubicBezTo>
                    <a:pt x="60" y="33"/>
                    <a:pt x="60" y="33"/>
                    <a:pt x="60" y="33"/>
                  </a:cubicBezTo>
                  <a:lnTo>
                    <a:pt x="86" y="33"/>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61" name="Line 33"/>
            <p:cNvSpPr>
              <a:spLocks noChangeShapeType="1"/>
            </p:cNvSpPr>
            <p:nvPr/>
          </p:nvSpPr>
          <p:spPr bwMode="auto">
            <a:xfrm flipH="1">
              <a:off x="9255481" y="4548432"/>
              <a:ext cx="4530" cy="31129"/>
            </a:xfrm>
            <a:prstGeom prst="line">
              <a:avLst/>
            </a:prstGeom>
            <a:noFill/>
            <a:ln w="14288" cap="flat">
              <a:solidFill>
                <a:schemeClr val="tx1"/>
              </a:solidFill>
              <a:prstDash val="solid"/>
              <a:miter lim="800000"/>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solidFill>
                  <a:schemeClr val="bg1"/>
                </a:solidFill>
              </a:endParaRPr>
            </a:p>
          </p:txBody>
        </p:sp>
        <p:sp>
          <p:nvSpPr>
            <p:cNvPr id="62" name="Line 34"/>
            <p:cNvSpPr>
              <a:spLocks noChangeShapeType="1"/>
            </p:cNvSpPr>
            <p:nvPr/>
          </p:nvSpPr>
          <p:spPr bwMode="auto">
            <a:xfrm flipH="1">
              <a:off x="9348136" y="4548432"/>
              <a:ext cx="4530" cy="31129"/>
            </a:xfrm>
            <a:prstGeom prst="line">
              <a:avLst/>
            </a:prstGeom>
            <a:noFill/>
            <a:ln w="14288" cap="flat">
              <a:solidFill>
                <a:schemeClr val="tx1"/>
              </a:solidFill>
              <a:prstDash val="solid"/>
              <a:miter lim="800000"/>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solidFill>
                  <a:schemeClr val="bg1"/>
                </a:solidFill>
              </a:endParaRPr>
            </a:p>
          </p:txBody>
        </p:sp>
        <p:sp>
          <p:nvSpPr>
            <p:cNvPr id="63" name="Line 35"/>
            <p:cNvSpPr>
              <a:spLocks noChangeShapeType="1"/>
            </p:cNvSpPr>
            <p:nvPr/>
          </p:nvSpPr>
          <p:spPr bwMode="auto">
            <a:xfrm flipH="1">
              <a:off x="9443129" y="4548432"/>
              <a:ext cx="4530" cy="31129"/>
            </a:xfrm>
            <a:prstGeom prst="line">
              <a:avLst/>
            </a:prstGeom>
            <a:noFill/>
            <a:ln w="14288" cap="flat">
              <a:solidFill>
                <a:schemeClr val="tx1"/>
              </a:solidFill>
              <a:prstDash val="solid"/>
              <a:miter lim="800000"/>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solidFill>
                  <a:schemeClr val="bg1"/>
                </a:solidFill>
              </a:endParaRPr>
            </a:p>
          </p:txBody>
        </p:sp>
        <p:sp>
          <p:nvSpPr>
            <p:cNvPr id="64" name="Line 36"/>
            <p:cNvSpPr>
              <a:spLocks noChangeShapeType="1"/>
            </p:cNvSpPr>
            <p:nvPr/>
          </p:nvSpPr>
          <p:spPr bwMode="auto">
            <a:xfrm flipH="1">
              <a:off x="9538268" y="4548432"/>
              <a:ext cx="4092" cy="31129"/>
            </a:xfrm>
            <a:prstGeom prst="line">
              <a:avLst/>
            </a:prstGeom>
            <a:noFill/>
            <a:ln w="14288" cap="flat">
              <a:solidFill>
                <a:schemeClr val="tx1"/>
              </a:solidFill>
              <a:prstDash val="solid"/>
              <a:miter lim="800000"/>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solidFill>
                  <a:schemeClr val="bg1"/>
                </a:solidFill>
              </a:endParaRPr>
            </a:p>
          </p:txBody>
        </p:sp>
        <p:sp>
          <p:nvSpPr>
            <p:cNvPr id="65" name="Line 37"/>
            <p:cNvSpPr>
              <a:spLocks noChangeShapeType="1"/>
            </p:cNvSpPr>
            <p:nvPr/>
          </p:nvSpPr>
          <p:spPr bwMode="auto">
            <a:xfrm flipH="1">
              <a:off x="9633700" y="4548432"/>
              <a:ext cx="4092" cy="31129"/>
            </a:xfrm>
            <a:prstGeom prst="line">
              <a:avLst/>
            </a:prstGeom>
            <a:noFill/>
            <a:ln w="14288" cap="flat">
              <a:solidFill>
                <a:schemeClr val="tx1"/>
              </a:solidFill>
              <a:prstDash val="solid"/>
              <a:miter lim="800000"/>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solidFill>
                  <a:schemeClr val="bg1"/>
                </a:solidFill>
              </a:endParaRPr>
            </a:p>
          </p:txBody>
        </p:sp>
        <p:sp>
          <p:nvSpPr>
            <p:cNvPr id="66" name="Line 38"/>
            <p:cNvSpPr>
              <a:spLocks noChangeShapeType="1"/>
            </p:cNvSpPr>
            <p:nvPr/>
          </p:nvSpPr>
          <p:spPr bwMode="auto">
            <a:xfrm flipH="1">
              <a:off x="9728108" y="4548432"/>
              <a:ext cx="4384" cy="31129"/>
            </a:xfrm>
            <a:prstGeom prst="line">
              <a:avLst/>
            </a:prstGeom>
            <a:noFill/>
            <a:ln w="14288" cap="flat">
              <a:solidFill>
                <a:schemeClr val="bg1"/>
              </a:solidFill>
              <a:prstDash val="solid"/>
              <a:miter lim="800000"/>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solidFill>
                  <a:schemeClr val="bg1"/>
                </a:solidFill>
              </a:endParaRPr>
            </a:p>
          </p:txBody>
        </p:sp>
      </p:grpSp>
      <p:pic>
        <p:nvPicPr>
          <p:cNvPr id="69" name="Picture 3" descr="C:\Documents and Settings\tdz\桌面\未标题-2.png" hidden="1"/>
          <p:cNvPicPr>
            <a:picLocks noChangeAspect="1" noChangeArrowheads="1"/>
          </p:cNvPicPr>
          <p:nvPr userDrawn="1"/>
        </p:nvPicPr>
        <p:blipFill>
          <a:blip r:embed="rId3" cstate="screen"/>
          <a:srcRect/>
          <a:stretch>
            <a:fillRect/>
          </a:stretch>
        </p:blipFill>
        <p:spPr bwMode="auto">
          <a:xfrm>
            <a:off x="7480114" y="6542476"/>
            <a:ext cx="253705" cy="216000"/>
          </a:xfrm>
          <a:prstGeom prst="rect">
            <a:avLst/>
          </a:prstGeom>
          <a:noFill/>
          <a:extLst>
            <a:ext uri="{909E8E84-426E-40DD-AFC4-6F175D3DCCD1}">
              <a14:hiddenFill xmlns:a14="http://schemas.microsoft.com/office/drawing/2010/main">
                <a:solidFill>
                  <a:srgbClr val="FFFFFF"/>
                </a:solidFill>
              </a14:hiddenFill>
            </a:ext>
          </a:extLst>
        </p:spPr>
      </p:pic>
      <p:sp>
        <p:nvSpPr>
          <p:cNvPr id="8" name="日期占位符 7"/>
          <p:cNvSpPr>
            <a:spLocks noGrp="1"/>
          </p:cNvSpPr>
          <p:nvPr>
            <p:ph type="dt" sz="half" idx="11"/>
          </p:nvPr>
        </p:nvSpPr>
        <p:spPr>
          <a:xfrm>
            <a:off x="838200" y="6356350"/>
            <a:ext cx="2743200" cy="365125"/>
          </a:xfrm>
          <a:prstGeom prst="rect">
            <a:avLst/>
          </a:prstGeom>
        </p:spPr>
        <p:txBody>
          <a:bodyPr/>
          <a:lstStyle/>
          <a:p>
            <a:fld id="{618F58CE-AA9F-44F2-B75A-34227CEABCB3}" type="datetimeFigureOut">
              <a:rPr lang="zh-CN" altLang="en-US" smtClean="0"/>
              <a:t>2023/7/23</a:t>
            </a:fld>
            <a:endParaRPr lang="zh-CN" altLang="en-US"/>
          </a:p>
        </p:txBody>
      </p:sp>
      <p:sp>
        <p:nvSpPr>
          <p:cNvPr id="9" name="页脚占位符 8"/>
          <p:cNvSpPr>
            <a:spLocks noGrp="1"/>
          </p:cNvSpPr>
          <p:nvPr>
            <p:ph type="ftr" sz="quarter" idx="12"/>
          </p:nvPr>
        </p:nvSpPr>
        <p:spPr>
          <a:xfrm>
            <a:off x="4038600" y="6356350"/>
            <a:ext cx="4114800" cy="365125"/>
          </a:xfrm>
          <a:prstGeom prst="rect">
            <a:avLst/>
          </a:prstGeom>
        </p:spPr>
        <p:txBody>
          <a:bodyPr/>
          <a:lstStyle/>
          <a:p>
            <a:endParaRPr lang="zh-CN" altLang="en-US" dirty="0"/>
          </a:p>
        </p:txBody>
      </p:sp>
      <p:sp>
        <p:nvSpPr>
          <p:cNvPr id="74" name="任意多边形 73" hidden="1"/>
          <p:cNvSpPr/>
          <p:nvPr userDrawn="1"/>
        </p:nvSpPr>
        <p:spPr>
          <a:xfrm rot="894806">
            <a:off x="779120" y="139286"/>
            <a:ext cx="541052" cy="828000"/>
          </a:xfrm>
          <a:custGeom>
            <a:avLst/>
            <a:gdLst>
              <a:gd name="connsiteX0" fmla="*/ 1651515 w 2990085"/>
              <a:gd name="connsiteY0" fmla="*/ 74436 h 4575877"/>
              <a:gd name="connsiteX1" fmla="*/ 2523002 w 2990085"/>
              <a:gd name="connsiteY1" fmla="*/ 57726 h 4575877"/>
              <a:gd name="connsiteX2" fmla="*/ 2960293 w 2990085"/>
              <a:gd name="connsiteY2" fmla="*/ 524262 h 4575877"/>
              <a:gd name="connsiteX3" fmla="*/ 2750515 w 2990085"/>
              <a:gd name="connsiteY3" fmla="*/ 1375655 h 4575877"/>
              <a:gd name="connsiteX4" fmla="*/ 1825757 w 2990085"/>
              <a:gd name="connsiteY4" fmla="*/ 1957962 h 4575877"/>
              <a:gd name="connsiteX5" fmla="*/ 1624453 w 2990085"/>
              <a:gd name="connsiteY5" fmla="*/ 2000087 h 4575877"/>
              <a:gd name="connsiteX6" fmla="*/ 1637767 w 2990085"/>
              <a:gd name="connsiteY6" fmla="*/ 2869607 h 4575877"/>
              <a:gd name="connsiteX7" fmla="*/ 1636496 w 2990085"/>
              <a:gd name="connsiteY7" fmla="*/ 2945690 h 4575877"/>
              <a:gd name="connsiteX8" fmla="*/ 1633673 w 2990085"/>
              <a:gd name="connsiteY8" fmla="*/ 2946442 h 4575877"/>
              <a:gd name="connsiteX9" fmla="*/ 1633673 w 2990085"/>
              <a:gd name="connsiteY9" fmla="*/ 3401224 h 4575877"/>
              <a:gd name="connsiteX10" fmla="*/ 1630823 w 2990085"/>
              <a:gd name="connsiteY10" fmla="*/ 3401224 h 4575877"/>
              <a:gd name="connsiteX11" fmla="*/ 1635750 w 2990085"/>
              <a:gd name="connsiteY11" fmla="*/ 3723073 h 4575877"/>
              <a:gd name="connsiteX12" fmla="*/ 1626318 w 2990085"/>
              <a:gd name="connsiteY12" fmla="*/ 4162116 h 4575877"/>
              <a:gd name="connsiteX13" fmla="*/ 1998521 w 2990085"/>
              <a:gd name="connsiteY13" fmla="*/ 4114682 h 4575877"/>
              <a:gd name="connsiteX14" fmla="*/ 2387572 w 2990085"/>
              <a:gd name="connsiteY14" fmla="*/ 3936393 h 4575877"/>
              <a:gd name="connsiteX15" fmla="*/ 2393959 w 2990085"/>
              <a:gd name="connsiteY15" fmla="*/ 4089779 h 4575877"/>
              <a:gd name="connsiteX16" fmla="*/ 2032803 w 2990085"/>
              <a:gd name="connsiteY16" fmla="*/ 4243403 h 4575877"/>
              <a:gd name="connsiteX17" fmla="*/ 1655587 w 2990085"/>
              <a:gd name="connsiteY17" fmla="*/ 4315149 h 4575877"/>
              <a:gd name="connsiteX18" fmla="*/ 1273004 w 2990085"/>
              <a:gd name="connsiteY18" fmla="*/ 4388324 h 4575877"/>
              <a:gd name="connsiteX19" fmla="*/ 806011 w 2990085"/>
              <a:gd name="connsiteY19" fmla="*/ 4575877 h 4575877"/>
              <a:gd name="connsiteX20" fmla="*/ 801054 w 2990085"/>
              <a:gd name="connsiteY20" fmla="*/ 4427857 h 4575877"/>
              <a:gd name="connsiteX21" fmla="*/ 1160457 w 2990085"/>
              <a:gd name="connsiteY21" fmla="*/ 4159821 h 4575877"/>
              <a:gd name="connsiteX22" fmla="*/ 1241769 w 2990085"/>
              <a:gd name="connsiteY22" fmla="*/ 3667174 h 4575877"/>
              <a:gd name="connsiteX23" fmla="*/ 1237922 w 2990085"/>
              <a:gd name="connsiteY23" fmla="*/ 3428438 h 4575877"/>
              <a:gd name="connsiteX24" fmla="*/ 1240031 w 2990085"/>
              <a:gd name="connsiteY24" fmla="*/ 3428438 h 4575877"/>
              <a:gd name="connsiteX25" fmla="*/ 1240031 w 2990085"/>
              <a:gd name="connsiteY25" fmla="*/ 3401224 h 4575877"/>
              <a:gd name="connsiteX26" fmla="*/ 1239219 w 2990085"/>
              <a:gd name="connsiteY26" fmla="*/ 3401224 h 4575877"/>
              <a:gd name="connsiteX27" fmla="*/ 1239219 w 2990085"/>
              <a:gd name="connsiteY27" fmla="*/ 2606619 h 4575877"/>
              <a:gd name="connsiteX28" fmla="*/ 1240448 w 2990085"/>
              <a:gd name="connsiteY28" fmla="*/ 2606619 h 4575877"/>
              <a:gd name="connsiteX29" fmla="*/ 1216781 w 2990085"/>
              <a:gd name="connsiteY29" fmla="*/ 1137952 h 4575877"/>
              <a:gd name="connsiteX30" fmla="*/ 1205031 w 2990085"/>
              <a:gd name="connsiteY30" fmla="*/ 986000 h 4575877"/>
              <a:gd name="connsiteX31" fmla="*/ 1010196 w 2990085"/>
              <a:gd name="connsiteY31" fmla="*/ 923011 h 4575877"/>
              <a:gd name="connsiteX32" fmla="*/ 1010953 w 2990085"/>
              <a:gd name="connsiteY32" fmla="*/ 796446 h 4575877"/>
              <a:gd name="connsiteX33" fmla="*/ 1631355 w 2990085"/>
              <a:gd name="connsiteY33" fmla="*/ 516335 h 4575877"/>
              <a:gd name="connsiteX34" fmla="*/ 1619038 w 2990085"/>
              <a:gd name="connsiteY34" fmla="*/ 1030819 h 4575877"/>
              <a:gd name="connsiteX35" fmla="*/ 1617716 w 2990085"/>
              <a:gd name="connsiteY35" fmla="*/ 1823823 h 4575877"/>
              <a:gd name="connsiteX36" fmla="*/ 1868719 w 2990085"/>
              <a:gd name="connsiteY36" fmla="*/ 1774203 h 4575877"/>
              <a:gd name="connsiteX37" fmla="*/ 2397287 w 2990085"/>
              <a:gd name="connsiteY37" fmla="*/ 1343368 h 4575877"/>
              <a:gd name="connsiteX38" fmla="*/ 2504404 w 2990085"/>
              <a:gd name="connsiteY38" fmla="*/ 645679 h 4575877"/>
              <a:gd name="connsiteX39" fmla="*/ 2200442 w 2990085"/>
              <a:gd name="connsiteY39" fmla="*/ 269996 h 4575877"/>
              <a:gd name="connsiteX40" fmla="*/ 1592464 w 2990085"/>
              <a:gd name="connsiteY40" fmla="*/ 262479 h 4575877"/>
              <a:gd name="connsiteX41" fmla="*/ 774828 w 2990085"/>
              <a:gd name="connsiteY41" fmla="*/ 718607 h 4575877"/>
              <a:gd name="connsiteX42" fmla="*/ 255817 w 2990085"/>
              <a:gd name="connsiteY42" fmla="*/ 1465682 h 4575877"/>
              <a:gd name="connsiteX43" fmla="*/ 203204 w 2990085"/>
              <a:gd name="connsiteY43" fmla="*/ 2206292 h 4575877"/>
              <a:gd name="connsiteX44" fmla="*/ 348810 w 2990085"/>
              <a:gd name="connsiteY44" fmla="*/ 2483428 h 4575877"/>
              <a:gd name="connsiteX45" fmla="*/ 622088 w 2990085"/>
              <a:gd name="connsiteY45" fmla="*/ 2657629 h 4575877"/>
              <a:gd name="connsiteX46" fmla="*/ 800805 w 2990085"/>
              <a:gd name="connsiteY46" fmla="*/ 2811066 h 4575877"/>
              <a:gd name="connsiteX47" fmla="*/ 779502 w 2990085"/>
              <a:gd name="connsiteY47" fmla="*/ 2914384 h 4575877"/>
              <a:gd name="connsiteX48" fmla="*/ 686344 w 2990085"/>
              <a:gd name="connsiteY48" fmla="*/ 2985143 h 4575877"/>
              <a:gd name="connsiteX49" fmla="*/ 347086 w 2990085"/>
              <a:gd name="connsiteY49" fmla="*/ 2854362 h 4575877"/>
              <a:gd name="connsiteX50" fmla="*/ 51924 w 2990085"/>
              <a:gd name="connsiteY50" fmla="*/ 2349974 h 4575877"/>
              <a:gd name="connsiteX51" fmla="*/ 301903 w 2990085"/>
              <a:gd name="connsiteY51" fmla="*/ 1002519 h 4575877"/>
              <a:gd name="connsiteX52" fmla="*/ 1651515 w 2990085"/>
              <a:gd name="connsiteY52" fmla="*/ 74436 h 4575877"/>
              <a:gd name="connsiteX0-1" fmla="*/ 1651515 w 2990085"/>
              <a:gd name="connsiteY0-2" fmla="*/ 74436 h 4575877"/>
              <a:gd name="connsiteX1-3" fmla="*/ 2523002 w 2990085"/>
              <a:gd name="connsiteY1-4" fmla="*/ 57726 h 4575877"/>
              <a:gd name="connsiteX2-5" fmla="*/ 2960293 w 2990085"/>
              <a:gd name="connsiteY2-6" fmla="*/ 524262 h 4575877"/>
              <a:gd name="connsiteX3-7" fmla="*/ 2750515 w 2990085"/>
              <a:gd name="connsiteY3-8" fmla="*/ 1375655 h 4575877"/>
              <a:gd name="connsiteX4-9" fmla="*/ 1825757 w 2990085"/>
              <a:gd name="connsiteY4-10" fmla="*/ 1957962 h 4575877"/>
              <a:gd name="connsiteX5-11" fmla="*/ 1624453 w 2990085"/>
              <a:gd name="connsiteY5-12" fmla="*/ 2000087 h 4575877"/>
              <a:gd name="connsiteX6-13" fmla="*/ 1637767 w 2990085"/>
              <a:gd name="connsiteY6-14" fmla="*/ 2869607 h 4575877"/>
              <a:gd name="connsiteX7-15" fmla="*/ 1636496 w 2990085"/>
              <a:gd name="connsiteY7-16" fmla="*/ 2945690 h 4575877"/>
              <a:gd name="connsiteX8-17" fmla="*/ 1633673 w 2990085"/>
              <a:gd name="connsiteY8-18" fmla="*/ 3401224 h 4575877"/>
              <a:gd name="connsiteX9-19" fmla="*/ 1630823 w 2990085"/>
              <a:gd name="connsiteY9-20" fmla="*/ 3401224 h 4575877"/>
              <a:gd name="connsiteX10-21" fmla="*/ 1635750 w 2990085"/>
              <a:gd name="connsiteY10-22" fmla="*/ 3723073 h 4575877"/>
              <a:gd name="connsiteX11-23" fmla="*/ 1626318 w 2990085"/>
              <a:gd name="connsiteY11-24" fmla="*/ 4162116 h 4575877"/>
              <a:gd name="connsiteX12-25" fmla="*/ 1998521 w 2990085"/>
              <a:gd name="connsiteY12-26" fmla="*/ 4114682 h 4575877"/>
              <a:gd name="connsiteX13-27" fmla="*/ 2387572 w 2990085"/>
              <a:gd name="connsiteY13-28" fmla="*/ 3936393 h 4575877"/>
              <a:gd name="connsiteX14-29" fmla="*/ 2393959 w 2990085"/>
              <a:gd name="connsiteY14-30" fmla="*/ 4089779 h 4575877"/>
              <a:gd name="connsiteX15-31" fmla="*/ 2032803 w 2990085"/>
              <a:gd name="connsiteY15-32" fmla="*/ 4243403 h 4575877"/>
              <a:gd name="connsiteX16-33" fmla="*/ 1655587 w 2990085"/>
              <a:gd name="connsiteY16-34" fmla="*/ 4315149 h 4575877"/>
              <a:gd name="connsiteX17-35" fmla="*/ 1273004 w 2990085"/>
              <a:gd name="connsiteY17-36" fmla="*/ 4388324 h 4575877"/>
              <a:gd name="connsiteX18-37" fmla="*/ 806011 w 2990085"/>
              <a:gd name="connsiteY18-38" fmla="*/ 4575877 h 4575877"/>
              <a:gd name="connsiteX19-39" fmla="*/ 801054 w 2990085"/>
              <a:gd name="connsiteY19-40" fmla="*/ 4427857 h 4575877"/>
              <a:gd name="connsiteX20-41" fmla="*/ 1160457 w 2990085"/>
              <a:gd name="connsiteY20-42" fmla="*/ 4159821 h 4575877"/>
              <a:gd name="connsiteX21-43" fmla="*/ 1241769 w 2990085"/>
              <a:gd name="connsiteY21-44" fmla="*/ 3667174 h 4575877"/>
              <a:gd name="connsiteX22-45" fmla="*/ 1237922 w 2990085"/>
              <a:gd name="connsiteY22-46" fmla="*/ 3428438 h 4575877"/>
              <a:gd name="connsiteX23-47" fmla="*/ 1240031 w 2990085"/>
              <a:gd name="connsiteY23-48" fmla="*/ 3428438 h 4575877"/>
              <a:gd name="connsiteX24-49" fmla="*/ 1240031 w 2990085"/>
              <a:gd name="connsiteY24-50" fmla="*/ 3401224 h 4575877"/>
              <a:gd name="connsiteX25-51" fmla="*/ 1239219 w 2990085"/>
              <a:gd name="connsiteY25-52" fmla="*/ 3401224 h 4575877"/>
              <a:gd name="connsiteX26-53" fmla="*/ 1239219 w 2990085"/>
              <a:gd name="connsiteY26-54" fmla="*/ 2606619 h 4575877"/>
              <a:gd name="connsiteX27-55" fmla="*/ 1240448 w 2990085"/>
              <a:gd name="connsiteY27-56" fmla="*/ 2606619 h 4575877"/>
              <a:gd name="connsiteX28-57" fmla="*/ 1216781 w 2990085"/>
              <a:gd name="connsiteY28-58" fmla="*/ 1137952 h 4575877"/>
              <a:gd name="connsiteX29-59" fmla="*/ 1205031 w 2990085"/>
              <a:gd name="connsiteY29-60" fmla="*/ 986000 h 4575877"/>
              <a:gd name="connsiteX30-61" fmla="*/ 1010196 w 2990085"/>
              <a:gd name="connsiteY30-62" fmla="*/ 923011 h 4575877"/>
              <a:gd name="connsiteX31-63" fmla="*/ 1010953 w 2990085"/>
              <a:gd name="connsiteY31-64" fmla="*/ 796446 h 4575877"/>
              <a:gd name="connsiteX32-65" fmla="*/ 1631355 w 2990085"/>
              <a:gd name="connsiteY32-66" fmla="*/ 516335 h 4575877"/>
              <a:gd name="connsiteX33-67" fmla="*/ 1619038 w 2990085"/>
              <a:gd name="connsiteY33-68" fmla="*/ 1030819 h 4575877"/>
              <a:gd name="connsiteX34-69" fmla="*/ 1617716 w 2990085"/>
              <a:gd name="connsiteY34-70" fmla="*/ 1823823 h 4575877"/>
              <a:gd name="connsiteX35-71" fmla="*/ 1868719 w 2990085"/>
              <a:gd name="connsiteY35-72" fmla="*/ 1774203 h 4575877"/>
              <a:gd name="connsiteX36-73" fmla="*/ 2397287 w 2990085"/>
              <a:gd name="connsiteY36-74" fmla="*/ 1343368 h 4575877"/>
              <a:gd name="connsiteX37-75" fmla="*/ 2504404 w 2990085"/>
              <a:gd name="connsiteY37-76" fmla="*/ 645679 h 4575877"/>
              <a:gd name="connsiteX38-77" fmla="*/ 2200442 w 2990085"/>
              <a:gd name="connsiteY38-78" fmla="*/ 269996 h 4575877"/>
              <a:gd name="connsiteX39-79" fmla="*/ 1592464 w 2990085"/>
              <a:gd name="connsiteY39-80" fmla="*/ 262479 h 4575877"/>
              <a:gd name="connsiteX40-81" fmla="*/ 774828 w 2990085"/>
              <a:gd name="connsiteY40-82" fmla="*/ 718607 h 4575877"/>
              <a:gd name="connsiteX41-83" fmla="*/ 255817 w 2990085"/>
              <a:gd name="connsiteY41-84" fmla="*/ 1465682 h 4575877"/>
              <a:gd name="connsiteX42-85" fmla="*/ 203204 w 2990085"/>
              <a:gd name="connsiteY42-86" fmla="*/ 2206292 h 4575877"/>
              <a:gd name="connsiteX43-87" fmla="*/ 348810 w 2990085"/>
              <a:gd name="connsiteY43-88" fmla="*/ 2483428 h 4575877"/>
              <a:gd name="connsiteX44-89" fmla="*/ 622088 w 2990085"/>
              <a:gd name="connsiteY44-90" fmla="*/ 2657629 h 4575877"/>
              <a:gd name="connsiteX45-91" fmla="*/ 800805 w 2990085"/>
              <a:gd name="connsiteY45-92" fmla="*/ 2811066 h 4575877"/>
              <a:gd name="connsiteX46-93" fmla="*/ 779502 w 2990085"/>
              <a:gd name="connsiteY46-94" fmla="*/ 2914384 h 4575877"/>
              <a:gd name="connsiteX47-95" fmla="*/ 686344 w 2990085"/>
              <a:gd name="connsiteY47-96" fmla="*/ 2985143 h 4575877"/>
              <a:gd name="connsiteX48-97" fmla="*/ 347086 w 2990085"/>
              <a:gd name="connsiteY48-98" fmla="*/ 2854362 h 4575877"/>
              <a:gd name="connsiteX49-99" fmla="*/ 51924 w 2990085"/>
              <a:gd name="connsiteY49-100" fmla="*/ 2349974 h 4575877"/>
              <a:gd name="connsiteX50-101" fmla="*/ 301903 w 2990085"/>
              <a:gd name="connsiteY50-102" fmla="*/ 1002519 h 4575877"/>
              <a:gd name="connsiteX51-103" fmla="*/ 1651515 w 2990085"/>
              <a:gd name="connsiteY51-104" fmla="*/ 74436 h 4575877"/>
              <a:gd name="connsiteX0-105" fmla="*/ 1651515 w 2990085"/>
              <a:gd name="connsiteY0-106" fmla="*/ 74436 h 4575877"/>
              <a:gd name="connsiteX1-107" fmla="*/ 2523002 w 2990085"/>
              <a:gd name="connsiteY1-108" fmla="*/ 57726 h 4575877"/>
              <a:gd name="connsiteX2-109" fmla="*/ 2960293 w 2990085"/>
              <a:gd name="connsiteY2-110" fmla="*/ 524262 h 4575877"/>
              <a:gd name="connsiteX3-111" fmla="*/ 2750515 w 2990085"/>
              <a:gd name="connsiteY3-112" fmla="*/ 1375655 h 4575877"/>
              <a:gd name="connsiteX4-113" fmla="*/ 1825757 w 2990085"/>
              <a:gd name="connsiteY4-114" fmla="*/ 1957962 h 4575877"/>
              <a:gd name="connsiteX5-115" fmla="*/ 1624453 w 2990085"/>
              <a:gd name="connsiteY5-116" fmla="*/ 2000087 h 4575877"/>
              <a:gd name="connsiteX6-117" fmla="*/ 1637767 w 2990085"/>
              <a:gd name="connsiteY6-118" fmla="*/ 2869607 h 4575877"/>
              <a:gd name="connsiteX7-119" fmla="*/ 1633673 w 2990085"/>
              <a:gd name="connsiteY7-120" fmla="*/ 3401224 h 4575877"/>
              <a:gd name="connsiteX8-121" fmla="*/ 1630823 w 2990085"/>
              <a:gd name="connsiteY8-122" fmla="*/ 3401224 h 4575877"/>
              <a:gd name="connsiteX9-123" fmla="*/ 1635750 w 2990085"/>
              <a:gd name="connsiteY9-124" fmla="*/ 3723073 h 4575877"/>
              <a:gd name="connsiteX10-125" fmla="*/ 1626318 w 2990085"/>
              <a:gd name="connsiteY10-126" fmla="*/ 4162116 h 4575877"/>
              <a:gd name="connsiteX11-127" fmla="*/ 1998521 w 2990085"/>
              <a:gd name="connsiteY11-128" fmla="*/ 4114682 h 4575877"/>
              <a:gd name="connsiteX12-129" fmla="*/ 2387572 w 2990085"/>
              <a:gd name="connsiteY12-130" fmla="*/ 3936393 h 4575877"/>
              <a:gd name="connsiteX13-131" fmla="*/ 2393959 w 2990085"/>
              <a:gd name="connsiteY13-132" fmla="*/ 4089779 h 4575877"/>
              <a:gd name="connsiteX14-133" fmla="*/ 2032803 w 2990085"/>
              <a:gd name="connsiteY14-134" fmla="*/ 4243403 h 4575877"/>
              <a:gd name="connsiteX15-135" fmla="*/ 1655587 w 2990085"/>
              <a:gd name="connsiteY15-136" fmla="*/ 4315149 h 4575877"/>
              <a:gd name="connsiteX16-137" fmla="*/ 1273004 w 2990085"/>
              <a:gd name="connsiteY16-138" fmla="*/ 4388324 h 4575877"/>
              <a:gd name="connsiteX17-139" fmla="*/ 806011 w 2990085"/>
              <a:gd name="connsiteY17-140" fmla="*/ 4575877 h 4575877"/>
              <a:gd name="connsiteX18-141" fmla="*/ 801054 w 2990085"/>
              <a:gd name="connsiteY18-142" fmla="*/ 4427857 h 4575877"/>
              <a:gd name="connsiteX19-143" fmla="*/ 1160457 w 2990085"/>
              <a:gd name="connsiteY19-144" fmla="*/ 4159821 h 4575877"/>
              <a:gd name="connsiteX20-145" fmla="*/ 1241769 w 2990085"/>
              <a:gd name="connsiteY20-146" fmla="*/ 3667174 h 4575877"/>
              <a:gd name="connsiteX21-147" fmla="*/ 1237922 w 2990085"/>
              <a:gd name="connsiteY21-148" fmla="*/ 3428438 h 4575877"/>
              <a:gd name="connsiteX22-149" fmla="*/ 1240031 w 2990085"/>
              <a:gd name="connsiteY22-150" fmla="*/ 3428438 h 4575877"/>
              <a:gd name="connsiteX23-151" fmla="*/ 1240031 w 2990085"/>
              <a:gd name="connsiteY23-152" fmla="*/ 3401224 h 4575877"/>
              <a:gd name="connsiteX24-153" fmla="*/ 1239219 w 2990085"/>
              <a:gd name="connsiteY24-154" fmla="*/ 3401224 h 4575877"/>
              <a:gd name="connsiteX25-155" fmla="*/ 1239219 w 2990085"/>
              <a:gd name="connsiteY25-156" fmla="*/ 2606619 h 4575877"/>
              <a:gd name="connsiteX26-157" fmla="*/ 1240448 w 2990085"/>
              <a:gd name="connsiteY26-158" fmla="*/ 2606619 h 4575877"/>
              <a:gd name="connsiteX27-159" fmla="*/ 1216781 w 2990085"/>
              <a:gd name="connsiteY27-160" fmla="*/ 1137952 h 4575877"/>
              <a:gd name="connsiteX28-161" fmla="*/ 1205031 w 2990085"/>
              <a:gd name="connsiteY28-162" fmla="*/ 986000 h 4575877"/>
              <a:gd name="connsiteX29-163" fmla="*/ 1010196 w 2990085"/>
              <a:gd name="connsiteY29-164" fmla="*/ 923011 h 4575877"/>
              <a:gd name="connsiteX30-165" fmla="*/ 1010953 w 2990085"/>
              <a:gd name="connsiteY30-166" fmla="*/ 796446 h 4575877"/>
              <a:gd name="connsiteX31-167" fmla="*/ 1631355 w 2990085"/>
              <a:gd name="connsiteY31-168" fmla="*/ 516335 h 4575877"/>
              <a:gd name="connsiteX32-169" fmla="*/ 1619038 w 2990085"/>
              <a:gd name="connsiteY32-170" fmla="*/ 1030819 h 4575877"/>
              <a:gd name="connsiteX33-171" fmla="*/ 1617716 w 2990085"/>
              <a:gd name="connsiteY33-172" fmla="*/ 1823823 h 4575877"/>
              <a:gd name="connsiteX34-173" fmla="*/ 1868719 w 2990085"/>
              <a:gd name="connsiteY34-174" fmla="*/ 1774203 h 4575877"/>
              <a:gd name="connsiteX35-175" fmla="*/ 2397287 w 2990085"/>
              <a:gd name="connsiteY35-176" fmla="*/ 1343368 h 4575877"/>
              <a:gd name="connsiteX36-177" fmla="*/ 2504404 w 2990085"/>
              <a:gd name="connsiteY36-178" fmla="*/ 645679 h 4575877"/>
              <a:gd name="connsiteX37-179" fmla="*/ 2200442 w 2990085"/>
              <a:gd name="connsiteY37-180" fmla="*/ 269996 h 4575877"/>
              <a:gd name="connsiteX38-181" fmla="*/ 1592464 w 2990085"/>
              <a:gd name="connsiteY38-182" fmla="*/ 262479 h 4575877"/>
              <a:gd name="connsiteX39-183" fmla="*/ 774828 w 2990085"/>
              <a:gd name="connsiteY39-184" fmla="*/ 718607 h 4575877"/>
              <a:gd name="connsiteX40-185" fmla="*/ 255817 w 2990085"/>
              <a:gd name="connsiteY40-186" fmla="*/ 1465682 h 4575877"/>
              <a:gd name="connsiteX41-187" fmla="*/ 203204 w 2990085"/>
              <a:gd name="connsiteY41-188" fmla="*/ 2206292 h 4575877"/>
              <a:gd name="connsiteX42-189" fmla="*/ 348810 w 2990085"/>
              <a:gd name="connsiteY42-190" fmla="*/ 2483428 h 4575877"/>
              <a:gd name="connsiteX43-191" fmla="*/ 622088 w 2990085"/>
              <a:gd name="connsiteY43-192" fmla="*/ 2657629 h 4575877"/>
              <a:gd name="connsiteX44-193" fmla="*/ 800805 w 2990085"/>
              <a:gd name="connsiteY44-194" fmla="*/ 2811066 h 4575877"/>
              <a:gd name="connsiteX45-195" fmla="*/ 779502 w 2990085"/>
              <a:gd name="connsiteY45-196" fmla="*/ 2914384 h 4575877"/>
              <a:gd name="connsiteX46-197" fmla="*/ 686344 w 2990085"/>
              <a:gd name="connsiteY46-198" fmla="*/ 2985143 h 4575877"/>
              <a:gd name="connsiteX47-199" fmla="*/ 347086 w 2990085"/>
              <a:gd name="connsiteY47-200" fmla="*/ 2854362 h 4575877"/>
              <a:gd name="connsiteX48-201" fmla="*/ 51924 w 2990085"/>
              <a:gd name="connsiteY48-202" fmla="*/ 2349974 h 4575877"/>
              <a:gd name="connsiteX49-203" fmla="*/ 301903 w 2990085"/>
              <a:gd name="connsiteY49-204" fmla="*/ 1002519 h 4575877"/>
              <a:gd name="connsiteX50-205" fmla="*/ 1651515 w 2990085"/>
              <a:gd name="connsiteY50-206" fmla="*/ 74436 h 4575877"/>
              <a:gd name="connsiteX0-207" fmla="*/ 1651515 w 2990085"/>
              <a:gd name="connsiteY0-208" fmla="*/ 74436 h 4575877"/>
              <a:gd name="connsiteX1-209" fmla="*/ 2523002 w 2990085"/>
              <a:gd name="connsiteY1-210" fmla="*/ 57726 h 4575877"/>
              <a:gd name="connsiteX2-211" fmla="*/ 2960293 w 2990085"/>
              <a:gd name="connsiteY2-212" fmla="*/ 524262 h 4575877"/>
              <a:gd name="connsiteX3-213" fmla="*/ 2750515 w 2990085"/>
              <a:gd name="connsiteY3-214" fmla="*/ 1375655 h 4575877"/>
              <a:gd name="connsiteX4-215" fmla="*/ 1825757 w 2990085"/>
              <a:gd name="connsiteY4-216" fmla="*/ 1957962 h 4575877"/>
              <a:gd name="connsiteX5-217" fmla="*/ 1624453 w 2990085"/>
              <a:gd name="connsiteY5-218" fmla="*/ 2000087 h 4575877"/>
              <a:gd name="connsiteX6-219" fmla="*/ 1633673 w 2990085"/>
              <a:gd name="connsiteY6-220" fmla="*/ 3401224 h 4575877"/>
              <a:gd name="connsiteX7-221" fmla="*/ 1630823 w 2990085"/>
              <a:gd name="connsiteY7-222" fmla="*/ 3401224 h 4575877"/>
              <a:gd name="connsiteX8-223" fmla="*/ 1635750 w 2990085"/>
              <a:gd name="connsiteY8-224" fmla="*/ 3723073 h 4575877"/>
              <a:gd name="connsiteX9-225" fmla="*/ 1626318 w 2990085"/>
              <a:gd name="connsiteY9-226" fmla="*/ 4162116 h 4575877"/>
              <a:gd name="connsiteX10-227" fmla="*/ 1998521 w 2990085"/>
              <a:gd name="connsiteY10-228" fmla="*/ 4114682 h 4575877"/>
              <a:gd name="connsiteX11-229" fmla="*/ 2387572 w 2990085"/>
              <a:gd name="connsiteY11-230" fmla="*/ 3936393 h 4575877"/>
              <a:gd name="connsiteX12-231" fmla="*/ 2393959 w 2990085"/>
              <a:gd name="connsiteY12-232" fmla="*/ 4089779 h 4575877"/>
              <a:gd name="connsiteX13-233" fmla="*/ 2032803 w 2990085"/>
              <a:gd name="connsiteY13-234" fmla="*/ 4243403 h 4575877"/>
              <a:gd name="connsiteX14-235" fmla="*/ 1655587 w 2990085"/>
              <a:gd name="connsiteY14-236" fmla="*/ 4315149 h 4575877"/>
              <a:gd name="connsiteX15-237" fmla="*/ 1273004 w 2990085"/>
              <a:gd name="connsiteY15-238" fmla="*/ 4388324 h 4575877"/>
              <a:gd name="connsiteX16-239" fmla="*/ 806011 w 2990085"/>
              <a:gd name="connsiteY16-240" fmla="*/ 4575877 h 4575877"/>
              <a:gd name="connsiteX17-241" fmla="*/ 801054 w 2990085"/>
              <a:gd name="connsiteY17-242" fmla="*/ 4427857 h 4575877"/>
              <a:gd name="connsiteX18-243" fmla="*/ 1160457 w 2990085"/>
              <a:gd name="connsiteY18-244" fmla="*/ 4159821 h 4575877"/>
              <a:gd name="connsiteX19-245" fmla="*/ 1241769 w 2990085"/>
              <a:gd name="connsiteY19-246" fmla="*/ 3667174 h 4575877"/>
              <a:gd name="connsiteX20-247" fmla="*/ 1237922 w 2990085"/>
              <a:gd name="connsiteY20-248" fmla="*/ 3428438 h 4575877"/>
              <a:gd name="connsiteX21-249" fmla="*/ 1240031 w 2990085"/>
              <a:gd name="connsiteY21-250" fmla="*/ 3428438 h 4575877"/>
              <a:gd name="connsiteX22-251" fmla="*/ 1240031 w 2990085"/>
              <a:gd name="connsiteY22-252" fmla="*/ 3401224 h 4575877"/>
              <a:gd name="connsiteX23-253" fmla="*/ 1239219 w 2990085"/>
              <a:gd name="connsiteY23-254" fmla="*/ 3401224 h 4575877"/>
              <a:gd name="connsiteX24-255" fmla="*/ 1239219 w 2990085"/>
              <a:gd name="connsiteY24-256" fmla="*/ 2606619 h 4575877"/>
              <a:gd name="connsiteX25-257" fmla="*/ 1240448 w 2990085"/>
              <a:gd name="connsiteY25-258" fmla="*/ 2606619 h 4575877"/>
              <a:gd name="connsiteX26-259" fmla="*/ 1216781 w 2990085"/>
              <a:gd name="connsiteY26-260" fmla="*/ 1137952 h 4575877"/>
              <a:gd name="connsiteX27-261" fmla="*/ 1205031 w 2990085"/>
              <a:gd name="connsiteY27-262" fmla="*/ 986000 h 4575877"/>
              <a:gd name="connsiteX28-263" fmla="*/ 1010196 w 2990085"/>
              <a:gd name="connsiteY28-264" fmla="*/ 923011 h 4575877"/>
              <a:gd name="connsiteX29-265" fmla="*/ 1010953 w 2990085"/>
              <a:gd name="connsiteY29-266" fmla="*/ 796446 h 4575877"/>
              <a:gd name="connsiteX30-267" fmla="*/ 1631355 w 2990085"/>
              <a:gd name="connsiteY30-268" fmla="*/ 516335 h 4575877"/>
              <a:gd name="connsiteX31-269" fmla="*/ 1619038 w 2990085"/>
              <a:gd name="connsiteY31-270" fmla="*/ 1030819 h 4575877"/>
              <a:gd name="connsiteX32-271" fmla="*/ 1617716 w 2990085"/>
              <a:gd name="connsiteY32-272" fmla="*/ 1823823 h 4575877"/>
              <a:gd name="connsiteX33-273" fmla="*/ 1868719 w 2990085"/>
              <a:gd name="connsiteY33-274" fmla="*/ 1774203 h 4575877"/>
              <a:gd name="connsiteX34-275" fmla="*/ 2397287 w 2990085"/>
              <a:gd name="connsiteY34-276" fmla="*/ 1343368 h 4575877"/>
              <a:gd name="connsiteX35-277" fmla="*/ 2504404 w 2990085"/>
              <a:gd name="connsiteY35-278" fmla="*/ 645679 h 4575877"/>
              <a:gd name="connsiteX36-279" fmla="*/ 2200442 w 2990085"/>
              <a:gd name="connsiteY36-280" fmla="*/ 269996 h 4575877"/>
              <a:gd name="connsiteX37-281" fmla="*/ 1592464 w 2990085"/>
              <a:gd name="connsiteY37-282" fmla="*/ 262479 h 4575877"/>
              <a:gd name="connsiteX38-283" fmla="*/ 774828 w 2990085"/>
              <a:gd name="connsiteY38-284" fmla="*/ 718607 h 4575877"/>
              <a:gd name="connsiteX39-285" fmla="*/ 255817 w 2990085"/>
              <a:gd name="connsiteY39-286" fmla="*/ 1465682 h 4575877"/>
              <a:gd name="connsiteX40-287" fmla="*/ 203204 w 2990085"/>
              <a:gd name="connsiteY40-288" fmla="*/ 2206292 h 4575877"/>
              <a:gd name="connsiteX41-289" fmla="*/ 348810 w 2990085"/>
              <a:gd name="connsiteY41-290" fmla="*/ 2483428 h 4575877"/>
              <a:gd name="connsiteX42-291" fmla="*/ 622088 w 2990085"/>
              <a:gd name="connsiteY42-292" fmla="*/ 2657629 h 4575877"/>
              <a:gd name="connsiteX43-293" fmla="*/ 800805 w 2990085"/>
              <a:gd name="connsiteY43-294" fmla="*/ 2811066 h 4575877"/>
              <a:gd name="connsiteX44-295" fmla="*/ 779502 w 2990085"/>
              <a:gd name="connsiteY44-296" fmla="*/ 2914384 h 4575877"/>
              <a:gd name="connsiteX45-297" fmla="*/ 686344 w 2990085"/>
              <a:gd name="connsiteY45-298" fmla="*/ 2985143 h 4575877"/>
              <a:gd name="connsiteX46-299" fmla="*/ 347086 w 2990085"/>
              <a:gd name="connsiteY46-300" fmla="*/ 2854362 h 4575877"/>
              <a:gd name="connsiteX47-301" fmla="*/ 51924 w 2990085"/>
              <a:gd name="connsiteY47-302" fmla="*/ 2349974 h 4575877"/>
              <a:gd name="connsiteX48-303" fmla="*/ 301903 w 2990085"/>
              <a:gd name="connsiteY48-304" fmla="*/ 1002519 h 4575877"/>
              <a:gd name="connsiteX49-305" fmla="*/ 1651515 w 2990085"/>
              <a:gd name="connsiteY49-306" fmla="*/ 74436 h 4575877"/>
              <a:gd name="connsiteX0-307" fmla="*/ 1651515 w 2990085"/>
              <a:gd name="connsiteY0-308" fmla="*/ 74436 h 4575877"/>
              <a:gd name="connsiteX1-309" fmla="*/ 2523002 w 2990085"/>
              <a:gd name="connsiteY1-310" fmla="*/ 57726 h 4575877"/>
              <a:gd name="connsiteX2-311" fmla="*/ 2960293 w 2990085"/>
              <a:gd name="connsiteY2-312" fmla="*/ 524262 h 4575877"/>
              <a:gd name="connsiteX3-313" fmla="*/ 2750515 w 2990085"/>
              <a:gd name="connsiteY3-314" fmla="*/ 1375655 h 4575877"/>
              <a:gd name="connsiteX4-315" fmla="*/ 1825757 w 2990085"/>
              <a:gd name="connsiteY4-316" fmla="*/ 1957962 h 4575877"/>
              <a:gd name="connsiteX5-317" fmla="*/ 1624453 w 2990085"/>
              <a:gd name="connsiteY5-318" fmla="*/ 2000087 h 4575877"/>
              <a:gd name="connsiteX6-319" fmla="*/ 1633673 w 2990085"/>
              <a:gd name="connsiteY6-320" fmla="*/ 3401224 h 4575877"/>
              <a:gd name="connsiteX7-321" fmla="*/ 1630823 w 2990085"/>
              <a:gd name="connsiteY7-322" fmla="*/ 3401224 h 4575877"/>
              <a:gd name="connsiteX8-323" fmla="*/ 1635750 w 2990085"/>
              <a:gd name="connsiteY8-324" fmla="*/ 3723073 h 4575877"/>
              <a:gd name="connsiteX9-325" fmla="*/ 1626318 w 2990085"/>
              <a:gd name="connsiteY9-326" fmla="*/ 4162116 h 4575877"/>
              <a:gd name="connsiteX10-327" fmla="*/ 1998521 w 2990085"/>
              <a:gd name="connsiteY10-328" fmla="*/ 4114682 h 4575877"/>
              <a:gd name="connsiteX11-329" fmla="*/ 2387572 w 2990085"/>
              <a:gd name="connsiteY11-330" fmla="*/ 3936393 h 4575877"/>
              <a:gd name="connsiteX12-331" fmla="*/ 2393959 w 2990085"/>
              <a:gd name="connsiteY12-332" fmla="*/ 4089779 h 4575877"/>
              <a:gd name="connsiteX13-333" fmla="*/ 2032803 w 2990085"/>
              <a:gd name="connsiteY13-334" fmla="*/ 4243403 h 4575877"/>
              <a:gd name="connsiteX14-335" fmla="*/ 1655587 w 2990085"/>
              <a:gd name="connsiteY14-336" fmla="*/ 4315149 h 4575877"/>
              <a:gd name="connsiteX15-337" fmla="*/ 1273004 w 2990085"/>
              <a:gd name="connsiteY15-338" fmla="*/ 4388324 h 4575877"/>
              <a:gd name="connsiteX16-339" fmla="*/ 806011 w 2990085"/>
              <a:gd name="connsiteY16-340" fmla="*/ 4575877 h 4575877"/>
              <a:gd name="connsiteX17-341" fmla="*/ 801054 w 2990085"/>
              <a:gd name="connsiteY17-342" fmla="*/ 4427857 h 4575877"/>
              <a:gd name="connsiteX18-343" fmla="*/ 1160457 w 2990085"/>
              <a:gd name="connsiteY18-344" fmla="*/ 4159821 h 4575877"/>
              <a:gd name="connsiteX19-345" fmla="*/ 1241769 w 2990085"/>
              <a:gd name="connsiteY19-346" fmla="*/ 3667174 h 4575877"/>
              <a:gd name="connsiteX20-347" fmla="*/ 1237922 w 2990085"/>
              <a:gd name="connsiteY20-348" fmla="*/ 3428438 h 4575877"/>
              <a:gd name="connsiteX21-349" fmla="*/ 1240031 w 2990085"/>
              <a:gd name="connsiteY21-350" fmla="*/ 3428438 h 4575877"/>
              <a:gd name="connsiteX22-351" fmla="*/ 1240031 w 2990085"/>
              <a:gd name="connsiteY22-352" fmla="*/ 3401224 h 4575877"/>
              <a:gd name="connsiteX23-353" fmla="*/ 1239219 w 2990085"/>
              <a:gd name="connsiteY23-354" fmla="*/ 2606619 h 4575877"/>
              <a:gd name="connsiteX24-355" fmla="*/ 1240448 w 2990085"/>
              <a:gd name="connsiteY24-356" fmla="*/ 2606619 h 4575877"/>
              <a:gd name="connsiteX25-357" fmla="*/ 1216781 w 2990085"/>
              <a:gd name="connsiteY25-358" fmla="*/ 1137952 h 4575877"/>
              <a:gd name="connsiteX26-359" fmla="*/ 1205031 w 2990085"/>
              <a:gd name="connsiteY26-360" fmla="*/ 986000 h 4575877"/>
              <a:gd name="connsiteX27-361" fmla="*/ 1010196 w 2990085"/>
              <a:gd name="connsiteY27-362" fmla="*/ 923011 h 4575877"/>
              <a:gd name="connsiteX28-363" fmla="*/ 1010953 w 2990085"/>
              <a:gd name="connsiteY28-364" fmla="*/ 796446 h 4575877"/>
              <a:gd name="connsiteX29-365" fmla="*/ 1631355 w 2990085"/>
              <a:gd name="connsiteY29-366" fmla="*/ 516335 h 4575877"/>
              <a:gd name="connsiteX30-367" fmla="*/ 1619038 w 2990085"/>
              <a:gd name="connsiteY30-368" fmla="*/ 1030819 h 4575877"/>
              <a:gd name="connsiteX31-369" fmla="*/ 1617716 w 2990085"/>
              <a:gd name="connsiteY31-370" fmla="*/ 1823823 h 4575877"/>
              <a:gd name="connsiteX32-371" fmla="*/ 1868719 w 2990085"/>
              <a:gd name="connsiteY32-372" fmla="*/ 1774203 h 4575877"/>
              <a:gd name="connsiteX33-373" fmla="*/ 2397287 w 2990085"/>
              <a:gd name="connsiteY33-374" fmla="*/ 1343368 h 4575877"/>
              <a:gd name="connsiteX34-375" fmla="*/ 2504404 w 2990085"/>
              <a:gd name="connsiteY34-376" fmla="*/ 645679 h 4575877"/>
              <a:gd name="connsiteX35-377" fmla="*/ 2200442 w 2990085"/>
              <a:gd name="connsiteY35-378" fmla="*/ 269996 h 4575877"/>
              <a:gd name="connsiteX36-379" fmla="*/ 1592464 w 2990085"/>
              <a:gd name="connsiteY36-380" fmla="*/ 262479 h 4575877"/>
              <a:gd name="connsiteX37-381" fmla="*/ 774828 w 2990085"/>
              <a:gd name="connsiteY37-382" fmla="*/ 718607 h 4575877"/>
              <a:gd name="connsiteX38-383" fmla="*/ 255817 w 2990085"/>
              <a:gd name="connsiteY38-384" fmla="*/ 1465682 h 4575877"/>
              <a:gd name="connsiteX39-385" fmla="*/ 203204 w 2990085"/>
              <a:gd name="connsiteY39-386" fmla="*/ 2206292 h 4575877"/>
              <a:gd name="connsiteX40-387" fmla="*/ 348810 w 2990085"/>
              <a:gd name="connsiteY40-388" fmla="*/ 2483428 h 4575877"/>
              <a:gd name="connsiteX41-389" fmla="*/ 622088 w 2990085"/>
              <a:gd name="connsiteY41-390" fmla="*/ 2657629 h 4575877"/>
              <a:gd name="connsiteX42-391" fmla="*/ 800805 w 2990085"/>
              <a:gd name="connsiteY42-392" fmla="*/ 2811066 h 4575877"/>
              <a:gd name="connsiteX43-393" fmla="*/ 779502 w 2990085"/>
              <a:gd name="connsiteY43-394" fmla="*/ 2914384 h 4575877"/>
              <a:gd name="connsiteX44-395" fmla="*/ 686344 w 2990085"/>
              <a:gd name="connsiteY44-396" fmla="*/ 2985143 h 4575877"/>
              <a:gd name="connsiteX45-397" fmla="*/ 347086 w 2990085"/>
              <a:gd name="connsiteY45-398" fmla="*/ 2854362 h 4575877"/>
              <a:gd name="connsiteX46-399" fmla="*/ 51924 w 2990085"/>
              <a:gd name="connsiteY46-400" fmla="*/ 2349974 h 4575877"/>
              <a:gd name="connsiteX47-401" fmla="*/ 301903 w 2990085"/>
              <a:gd name="connsiteY47-402" fmla="*/ 1002519 h 4575877"/>
              <a:gd name="connsiteX48-403" fmla="*/ 1651515 w 2990085"/>
              <a:gd name="connsiteY48-404" fmla="*/ 74436 h 4575877"/>
              <a:gd name="connsiteX0-405" fmla="*/ 1651515 w 2990085"/>
              <a:gd name="connsiteY0-406" fmla="*/ 74436 h 4575877"/>
              <a:gd name="connsiteX1-407" fmla="*/ 2523002 w 2990085"/>
              <a:gd name="connsiteY1-408" fmla="*/ 57726 h 4575877"/>
              <a:gd name="connsiteX2-409" fmla="*/ 2960293 w 2990085"/>
              <a:gd name="connsiteY2-410" fmla="*/ 524262 h 4575877"/>
              <a:gd name="connsiteX3-411" fmla="*/ 2750515 w 2990085"/>
              <a:gd name="connsiteY3-412" fmla="*/ 1375655 h 4575877"/>
              <a:gd name="connsiteX4-413" fmla="*/ 1825757 w 2990085"/>
              <a:gd name="connsiteY4-414" fmla="*/ 1957962 h 4575877"/>
              <a:gd name="connsiteX5-415" fmla="*/ 1624453 w 2990085"/>
              <a:gd name="connsiteY5-416" fmla="*/ 2000087 h 4575877"/>
              <a:gd name="connsiteX6-417" fmla="*/ 1633673 w 2990085"/>
              <a:gd name="connsiteY6-418" fmla="*/ 3401224 h 4575877"/>
              <a:gd name="connsiteX7-419" fmla="*/ 1630823 w 2990085"/>
              <a:gd name="connsiteY7-420" fmla="*/ 3401224 h 4575877"/>
              <a:gd name="connsiteX8-421" fmla="*/ 1635750 w 2990085"/>
              <a:gd name="connsiteY8-422" fmla="*/ 3723073 h 4575877"/>
              <a:gd name="connsiteX9-423" fmla="*/ 1626318 w 2990085"/>
              <a:gd name="connsiteY9-424" fmla="*/ 4162116 h 4575877"/>
              <a:gd name="connsiteX10-425" fmla="*/ 1998521 w 2990085"/>
              <a:gd name="connsiteY10-426" fmla="*/ 4114682 h 4575877"/>
              <a:gd name="connsiteX11-427" fmla="*/ 2387572 w 2990085"/>
              <a:gd name="connsiteY11-428" fmla="*/ 3936393 h 4575877"/>
              <a:gd name="connsiteX12-429" fmla="*/ 2393959 w 2990085"/>
              <a:gd name="connsiteY12-430" fmla="*/ 4089779 h 4575877"/>
              <a:gd name="connsiteX13-431" fmla="*/ 2032803 w 2990085"/>
              <a:gd name="connsiteY13-432" fmla="*/ 4243403 h 4575877"/>
              <a:gd name="connsiteX14-433" fmla="*/ 1655587 w 2990085"/>
              <a:gd name="connsiteY14-434" fmla="*/ 4315149 h 4575877"/>
              <a:gd name="connsiteX15-435" fmla="*/ 1273004 w 2990085"/>
              <a:gd name="connsiteY15-436" fmla="*/ 4388324 h 4575877"/>
              <a:gd name="connsiteX16-437" fmla="*/ 806011 w 2990085"/>
              <a:gd name="connsiteY16-438" fmla="*/ 4575877 h 4575877"/>
              <a:gd name="connsiteX17-439" fmla="*/ 801054 w 2990085"/>
              <a:gd name="connsiteY17-440" fmla="*/ 4427857 h 4575877"/>
              <a:gd name="connsiteX18-441" fmla="*/ 1160457 w 2990085"/>
              <a:gd name="connsiteY18-442" fmla="*/ 4159821 h 4575877"/>
              <a:gd name="connsiteX19-443" fmla="*/ 1241769 w 2990085"/>
              <a:gd name="connsiteY19-444" fmla="*/ 3667174 h 4575877"/>
              <a:gd name="connsiteX20-445" fmla="*/ 1237922 w 2990085"/>
              <a:gd name="connsiteY20-446" fmla="*/ 3428438 h 4575877"/>
              <a:gd name="connsiteX21-447" fmla="*/ 1240031 w 2990085"/>
              <a:gd name="connsiteY21-448" fmla="*/ 3428438 h 4575877"/>
              <a:gd name="connsiteX22-449" fmla="*/ 1239219 w 2990085"/>
              <a:gd name="connsiteY22-450" fmla="*/ 2606619 h 4575877"/>
              <a:gd name="connsiteX23-451" fmla="*/ 1240448 w 2990085"/>
              <a:gd name="connsiteY23-452" fmla="*/ 2606619 h 4575877"/>
              <a:gd name="connsiteX24-453" fmla="*/ 1216781 w 2990085"/>
              <a:gd name="connsiteY24-454" fmla="*/ 1137952 h 4575877"/>
              <a:gd name="connsiteX25-455" fmla="*/ 1205031 w 2990085"/>
              <a:gd name="connsiteY25-456" fmla="*/ 986000 h 4575877"/>
              <a:gd name="connsiteX26-457" fmla="*/ 1010196 w 2990085"/>
              <a:gd name="connsiteY26-458" fmla="*/ 923011 h 4575877"/>
              <a:gd name="connsiteX27-459" fmla="*/ 1010953 w 2990085"/>
              <a:gd name="connsiteY27-460" fmla="*/ 796446 h 4575877"/>
              <a:gd name="connsiteX28-461" fmla="*/ 1631355 w 2990085"/>
              <a:gd name="connsiteY28-462" fmla="*/ 516335 h 4575877"/>
              <a:gd name="connsiteX29-463" fmla="*/ 1619038 w 2990085"/>
              <a:gd name="connsiteY29-464" fmla="*/ 1030819 h 4575877"/>
              <a:gd name="connsiteX30-465" fmla="*/ 1617716 w 2990085"/>
              <a:gd name="connsiteY30-466" fmla="*/ 1823823 h 4575877"/>
              <a:gd name="connsiteX31-467" fmla="*/ 1868719 w 2990085"/>
              <a:gd name="connsiteY31-468" fmla="*/ 1774203 h 4575877"/>
              <a:gd name="connsiteX32-469" fmla="*/ 2397287 w 2990085"/>
              <a:gd name="connsiteY32-470" fmla="*/ 1343368 h 4575877"/>
              <a:gd name="connsiteX33-471" fmla="*/ 2504404 w 2990085"/>
              <a:gd name="connsiteY33-472" fmla="*/ 645679 h 4575877"/>
              <a:gd name="connsiteX34-473" fmla="*/ 2200442 w 2990085"/>
              <a:gd name="connsiteY34-474" fmla="*/ 269996 h 4575877"/>
              <a:gd name="connsiteX35-475" fmla="*/ 1592464 w 2990085"/>
              <a:gd name="connsiteY35-476" fmla="*/ 262479 h 4575877"/>
              <a:gd name="connsiteX36-477" fmla="*/ 774828 w 2990085"/>
              <a:gd name="connsiteY36-478" fmla="*/ 718607 h 4575877"/>
              <a:gd name="connsiteX37-479" fmla="*/ 255817 w 2990085"/>
              <a:gd name="connsiteY37-480" fmla="*/ 1465682 h 4575877"/>
              <a:gd name="connsiteX38-481" fmla="*/ 203204 w 2990085"/>
              <a:gd name="connsiteY38-482" fmla="*/ 2206292 h 4575877"/>
              <a:gd name="connsiteX39-483" fmla="*/ 348810 w 2990085"/>
              <a:gd name="connsiteY39-484" fmla="*/ 2483428 h 4575877"/>
              <a:gd name="connsiteX40-485" fmla="*/ 622088 w 2990085"/>
              <a:gd name="connsiteY40-486" fmla="*/ 2657629 h 4575877"/>
              <a:gd name="connsiteX41-487" fmla="*/ 800805 w 2990085"/>
              <a:gd name="connsiteY41-488" fmla="*/ 2811066 h 4575877"/>
              <a:gd name="connsiteX42-489" fmla="*/ 779502 w 2990085"/>
              <a:gd name="connsiteY42-490" fmla="*/ 2914384 h 4575877"/>
              <a:gd name="connsiteX43-491" fmla="*/ 686344 w 2990085"/>
              <a:gd name="connsiteY43-492" fmla="*/ 2985143 h 4575877"/>
              <a:gd name="connsiteX44-493" fmla="*/ 347086 w 2990085"/>
              <a:gd name="connsiteY44-494" fmla="*/ 2854362 h 4575877"/>
              <a:gd name="connsiteX45-495" fmla="*/ 51924 w 2990085"/>
              <a:gd name="connsiteY45-496" fmla="*/ 2349974 h 4575877"/>
              <a:gd name="connsiteX46-497" fmla="*/ 301903 w 2990085"/>
              <a:gd name="connsiteY46-498" fmla="*/ 1002519 h 4575877"/>
              <a:gd name="connsiteX47-499" fmla="*/ 1651515 w 2990085"/>
              <a:gd name="connsiteY47-500" fmla="*/ 74436 h 4575877"/>
              <a:gd name="connsiteX0-501" fmla="*/ 1651515 w 2990085"/>
              <a:gd name="connsiteY0-502" fmla="*/ 74436 h 4575877"/>
              <a:gd name="connsiteX1-503" fmla="*/ 2523002 w 2990085"/>
              <a:gd name="connsiteY1-504" fmla="*/ 57726 h 4575877"/>
              <a:gd name="connsiteX2-505" fmla="*/ 2960293 w 2990085"/>
              <a:gd name="connsiteY2-506" fmla="*/ 524262 h 4575877"/>
              <a:gd name="connsiteX3-507" fmla="*/ 2750515 w 2990085"/>
              <a:gd name="connsiteY3-508" fmla="*/ 1375655 h 4575877"/>
              <a:gd name="connsiteX4-509" fmla="*/ 1825757 w 2990085"/>
              <a:gd name="connsiteY4-510" fmla="*/ 1957962 h 4575877"/>
              <a:gd name="connsiteX5-511" fmla="*/ 1624453 w 2990085"/>
              <a:gd name="connsiteY5-512" fmla="*/ 2000087 h 4575877"/>
              <a:gd name="connsiteX6-513" fmla="*/ 1633673 w 2990085"/>
              <a:gd name="connsiteY6-514" fmla="*/ 3401224 h 4575877"/>
              <a:gd name="connsiteX7-515" fmla="*/ 1630823 w 2990085"/>
              <a:gd name="connsiteY7-516" fmla="*/ 3401224 h 4575877"/>
              <a:gd name="connsiteX8-517" fmla="*/ 1635750 w 2990085"/>
              <a:gd name="connsiteY8-518" fmla="*/ 3723073 h 4575877"/>
              <a:gd name="connsiteX9-519" fmla="*/ 1626318 w 2990085"/>
              <a:gd name="connsiteY9-520" fmla="*/ 4162116 h 4575877"/>
              <a:gd name="connsiteX10-521" fmla="*/ 1998521 w 2990085"/>
              <a:gd name="connsiteY10-522" fmla="*/ 4114682 h 4575877"/>
              <a:gd name="connsiteX11-523" fmla="*/ 2387572 w 2990085"/>
              <a:gd name="connsiteY11-524" fmla="*/ 3936393 h 4575877"/>
              <a:gd name="connsiteX12-525" fmla="*/ 2393959 w 2990085"/>
              <a:gd name="connsiteY12-526" fmla="*/ 4089779 h 4575877"/>
              <a:gd name="connsiteX13-527" fmla="*/ 2032803 w 2990085"/>
              <a:gd name="connsiteY13-528" fmla="*/ 4243403 h 4575877"/>
              <a:gd name="connsiteX14-529" fmla="*/ 1655587 w 2990085"/>
              <a:gd name="connsiteY14-530" fmla="*/ 4315149 h 4575877"/>
              <a:gd name="connsiteX15-531" fmla="*/ 1273004 w 2990085"/>
              <a:gd name="connsiteY15-532" fmla="*/ 4388324 h 4575877"/>
              <a:gd name="connsiteX16-533" fmla="*/ 806011 w 2990085"/>
              <a:gd name="connsiteY16-534" fmla="*/ 4575877 h 4575877"/>
              <a:gd name="connsiteX17-535" fmla="*/ 801054 w 2990085"/>
              <a:gd name="connsiteY17-536" fmla="*/ 4427857 h 4575877"/>
              <a:gd name="connsiteX18-537" fmla="*/ 1160457 w 2990085"/>
              <a:gd name="connsiteY18-538" fmla="*/ 4159821 h 4575877"/>
              <a:gd name="connsiteX19-539" fmla="*/ 1241769 w 2990085"/>
              <a:gd name="connsiteY19-540" fmla="*/ 3667174 h 4575877"/>
              <a:gd name="connsiteX20-541" fmla="*/ 1237922 w 2990085"/>
              <a:gd name="connsiteY20-542" fmla="*/ 3428438 h 4575877"/>
              <a:gd name="connsiteX21-543" fmla="*/ 1239219 w 2990085"/>
              <a:gd name="connsiteY21-544" fmla="*/ 2606619 h 4575877"/>
              <a:gd name="connsiteX22-545" fmla="*/ 1240448 w 2990085"/>
              <a:gd name="connsiteY22-546" fmla="*/ 2606619 h 4575877"/>
              <a:gd name="connsiteX23-547" fmla="*/ 1216781 w 2990085"/>
              <a:gd name="connsiteY23-548" fmla="*/ 1137952 h 4575877"/>
              <a:gd name="connsiteX24-549" fmla="*/ 1205031 w 2990085"/>
              <a:gd name="connsiteY24-550" fmla="*/ 986000 h 4575877"/>
              <a:gd name="connsiteX25-551" fmla="*/ 1010196 w 2990085"/>
              <a:gd name="connsiteY25-552" fmla="*/ 923011 h 4575877"/>
              <a:gd name="connsiteX26-553" fmla="*/ 1010953 w 2990085"/>
              <a:gd name="connsiteY26-554" fmla="*/ 796446 h 4575877"/>
              <a:gd name="connsiteX27-555" fmla="*/ 1631355 w 2990085"/>
              <a:gd name="connsiteY27-556" fmla="*/ 516335 h 4575877"/>
              <a:gd name="connsiteX28-557" fmla="*/ 1619038 w 2990085"/>
              <a:gd name="connsiteY28-558" fmla="*/ 1030819 h 4575877"/>
              <a:gd name="connsiteX29-559" fmla="*/ 1617716 w 2990085"/>
              <a:gd name="connsiteY29-560" fmla="*/ 1823823 h 4575877"/>
              <a:gd name="connsiteX30-561" fmla="*/ 1868719 w 2990085"/>
              <a:gd name="connsiteY30-562" fmla="*/ 1774203 h 4575877"/>
              <a:gd name="connsiteX31-563" fmla="*/ 2397287 w 2990085"/>
              <a:gd name="connsiteY31-564" fmla="*/ 1343368 h 4575877"/>
              <a:gd name="connsiteX32-565" fmla="*/ 2504404 w 2990085"/>
              <a:gd name="connsiteY32-566" fmla="*/ 645679 h 4575877"/>
              <a:gd name="connsiteX33-567" fmla="*/ 2200442 w 2990085"/>
              <a:gd name="connsiteY33-568" fmla="*/ 269996 h 4575877"/>
              <a:gd name="connsiteX34-569" fmla="*/ 1592464 w 2990085"/>
              <a:gd name="connsiteY34-570" fmla="*/ 262479 h 4575877"/>
              <a:gd name="connsiteX35-571" fmla="*/ 774828 w 2990085"/>
              <a:gd name="connsiteY35-572" fmla="*/ 718607 h 4575877"/>
              <a:gd name="connsiteX36-573" fmla="*/ 255817 w 2990085"/>
              <a:gd name="connsiteY36-574" fmla="*/ 1465682 h 4575877"/>
              <a:gd name="connsiteX37-575" fmla="*/ 203204 w 2990085"/>
              <a:gd name="connsiteY37-576" fmla="*/ 2206292 h 4575877"/>
              <a:gd name="connsiteX38-577" fmla="*/ 348810 w 2990085"/>
              <a:gd name="connsiteY38-578" fmla="*/ 2483428 h 4575877"/>
              <a:gd name="connsiteX39-579" fmla="*/ 622088 w 2990085"/>
              <a:gd name="connsiteY39-580" fmla="*/ 2657629 h 4575877"/>
              <a:gd name="connsiteX40-581" fmla="*/ 800805 w 2990085"/>
              <a:gd name="connsiteY40-582" fmla="*/ 2811066 h 4575877"/>
              <a:gd name="connsiteX41-583" fmla="*/ 779502 w 2990085"/>
              <a:gd name="connsiteY41-584" fmla="*/ 2914384 h 4575877"/>
              <a:gd name="connsiteX42-585" fmla="*/ 686344 w 2990085"/>
              <a:gd name="connsiteY42-586" fmla="*/ 2985143 h 4575877"/>
              <a:gd name="connsiteX43-587" fmla="*/ 347086 w 2990085"/>
              <a:gd name="connsiteY43-588" fmla="*/ 2854362 h 4575877"/>
              <a:gd name="connsiteX44-589" fmla="*/ 51924 w 2990085"/>
              <a:gd name="connsiteY44-590" fmla="*/ 2349974 h 4575877"/>
              <a:gd name="connsiteX45-591" fmla="*/ 301903 w 2990085"/>
              <a:gd name="connsiteY45-592" fmla="*/ 1002519 h 4575877"/>
              <a:gd name="connsiteX46-593" fmla="*/ 1651515 w 2990085"/>
              <a:gd name="connsiteY46-594" fmla="*/ 74436 h 4575877"/>
              <a:gd name="connsiteX0-595" fmla="*/ 1651515 w 2990085"/>
              <a:gd name="connsiteY0-596" fmla="*/ 74436 h 4575877"/>
              <a:gd name="connsiteX1-597" fmla="*/ 2523002 w 2990085"/>
              <a:gd name="connsiteY1-598" fmla="*/ 57726 h 4575877"/>
              <a:gd name="connsiteX2-599" fmla="*/ 2960293 w 2990085"/>
              <a:gd name="connsiteY2-600" fmla="*/ 524262 h 4575877"/>
              <a:gd name="connsiteX3-601" fmla="*/ 2750515 w 2990085"/>
              <a:gd name="connsiteY3-602" fmla="*/ 1375655 h 4575877"/>
              <a:gd name="connsiteX4-603" fmla="*/ 1825757 w 2990085"/>
              <a:gd name="connsiteY4-604" fmla="*/ 1957962 h 4575877"/>
              <a:gd name="connsiteX5-605" fmla="*/ 1624453 w 2990085"/>
              <a:gd name="connsiteY5-606" fmla="*/ 2000087 h 4575877"/>
              <a:gd name="connsiteX6-607" fmla="*/ 1633673 w 2990085"/>
              <a:gd name="connsiteY6-608" fmla="*/ 3401224 h 4575877"/>
              <a:gd name="connsiteX7-609" fmla="*/ 1630823 w 2990085"/>
              <a:gd name="connsiteY7-610" fmla="*/ 3401224 h 4575877"/>
              <a:gd name="connsiteX8-611" fmla="*/ 1635750 w 2990085"/>
              <a:gd name="connsiteY8-612" fmla="*/ 3723073 h 4575877"/>
              <a:gd name="connsiteX9-613" fmla="*/ 1626318 w 2990085"/>
              <a:gd name="connsiteY9-614" fmla="*/ 4162116 h 4575877"/>
              <a:gd name="connsiteX10-615" fmla="*/ 1998521 w 2990085"/>
              <a:gd name="connsiteY10-616" fmla="*/ 4114682 h 4575877"/>
              <a:gd name="connsiteX11-617" fmla="*/ 2387572 w 2990085"/>
              <a:gd name="connsiteY11-618" fmla="*/ 3936393 h 4575877"/>
              <a:gd name="connsiteX12-619" fmla="*/ 2393959 w 2990085"/>
              <a:gd name="connsiteY12-620" fmla="*/ 4089779 h 4575877"/>
              <a:gd name="connsiteX13-621" fmla="*/ 2032803 w 2990085"/>
              <a:gd name="connsiteY13-622" fmla="*/ 4243403 h 4575877"/>
              <a:gd name="connsiteX14-623" fmla="*/ 1655587 w 2990085"/>
              <a:gd name="connsiteY14-624" fmla="*/ 4315149 h 4575877"/>
              <a:gd name="connsiteX15-625" fmla="*/ 1273004 w 2990085"/>
              <a:gd name="connsiteY15-626" fmla="*/ 4388324 h 4575877"/>
              <a:gd name="connsiteX16-627" fmla="*/ 806011 w 2990085"/>
              <a:gd name="connsiteY16-628" fmla="*/ 4575877 h 4575877"/>
              <a:gd name="connsiteX17-629" fmla="*/ 801054 w 2990085"/>
              <a:gd name="connsiteY17-630" fmla="*/ 4427857 h 4575877"/>
              <a:gd name="connsiteX18-631" fmla="*/ 1160457 w 2990085"/>
              <a:gd name="connsiteY18-632" fmla="*/ 4159821 h 4575877"/>
              <a:gd name="connsiteX19-633" fmla="*/ 1241769 w 2990085"/>
              <a:gd name="connsiteY19-634" fmla="*/ 3667174 h 4575877"/>
              <a:gd name="connsiteX20-635" fmla="*/ 1239219 w 2990085"/>
              <a:gd name="connsiteY20-636" fmla="*/ 2606619 h 4575877"/>
              <a:gd name="connsiteX21-637" fmla="*/ 1240448 w 2990085"/>
              <a:gd name="connsiteY21-638" fmla="*/ 2606619 h 4575877"/>
              <a:gd name="connsiteX22-639" fmla="*/ 1216781 w 2990085"/>
              <a:gd name="connsiteY22-640" fmla="*/ 1137952 h 4575877"/>
              <a:gd name="connsiteX23-641" fmla="*/ 1205031 w 2990085"/>
              <a:gd name="connsiteY23-642" fmla="*/ 986000 h 4575877"/>
              <a:gd name="connsiteX24-643" fmla="*/ 1010196 w 2990085"/>
              <a:gd name="connsiteY24-644" fmla="*/ 923011 h 4575877"/>
              <a:gd name="connsiteX25-645" fmla="*/ 1010953 w 2990085"/>
              <a:gd name="connsiteY25-646" fmla="*/ 796446 h 4575877"/>
              <a:gd name="connsiteX26-647" fmla="*/ 1631355 w 2990085"/>
              <a:gd name="connsiteY26-648" fmla="*/ 516335 h 4575877"/>
              <a:gd name="connsiteX27-649" fmla="*/ 1619038 w 2990085"/>
              <a:gd name="connsiteY27-650" fmla="*/ 1030819 h 4575877"/>
              <a:gd name="connsiteX28-651" fmla="*/ 1617716 w 2990085"/>
              <a:gd name="connsiteY28-652" fmla="*/ 1823823 h 4575877"/>
              <a:gd name="connsiteX29-653" fmla="*/ 1868719 w 2990085"/>
              <a:gd name="connsiteY29-654" fmla="*/ 1774203 h 4575877"/>
              <a:gd name="connsiteX30-655" fmla="*/ 2397287 w 2990085"/>
              <a:gd name="connsiteY30-656" fmla="*/ 1343368 h 4575877"/>
              <a:gd name="connsiteX31-657" fmla="*/ 2504404 w 2990085"/>
              <a:gd name="connsiteY31-658" fmla="*/ 645679 h 4575877"/>
              <a:gd name="connsiteX32-659" fmla="*/ 2200442 w 2990085"/>
              <a:gd name="connsiteY32-660" fmla="*/ 269996 h 4575877"/>
              <a:gd name="connsiteX33-661" fmla="*/ 1592464 w 2990085"/>
              <a:gd name="connsiteY33-662" fmla="*/ 262479 h 4575877"/>
              <a:gd name="connsiteX34-663" fmla="*/ 774828 w 2990085"/>
              <a:gd name="connsiteY34-664" fmla="*/ 718607 h 4575877"/>
              <a:gd name="connsiteX35-665" fmla="*/ 255817 w 2990085"/>
              <a:gd name="connsiteY35-666" fmla="*/ 1465682 h 4575877"/>
              <a:gd name="connsiteX36-667" fmla="*/ 203204 w 2990085"/>
              <a:gd name="connsiteY36-668" fmla="*/ 2206292 h 4575877"/>
              <a:gd name="connsiteX37-669" fmla="*/ 348810 w 2990085"/>
              <a:gd name="connsiteY37-670" fmla="*/ 2483428 h 4575877"/>
              <a:gd name="connsiteX38-671" fmla="*/ 622088 w 2990085"/>
              <a:gd name="connsiteY38-672" fmla="*/ 2657629 h 4575877"/>
              <a:gd name="connsiteX39-673" fmla="*/ 800805 w 2990085"/>
              <a:gd name="connsiteY39-674" fmla="*/ 2811066 h 4575877"/>
              <a:gd name="connsiteX40-675" fmla="*/ 779502 w 2990085"/>
              <a:gd name="connsiteY40-676" fmla="*/ 2914384 h 4575877"/>
              <a:gd name="connsiteX41-677" fmla="*/ 686344 w 2990085"/>
              <a:gd name="connsiteY41-678" fmla="*/ 2985143 h 4575877"/>
              <a:gd name="connsiteX42-679" fmla="*/ 347086 w 2990085"/>
              <a:gd name="connsiteY42-680" fmla="*/ 2854362 h 4575877"/>
              <a:gd name="connsiteX43-681" fmla="*/ 51924 w 2990085"/>
              <a:gd name="connsiteY43-682" fmla="*/ 2349974 h 4575877"/>
              <a:gd name="connsiteX44-683" fmla="*/ 301903 w 2990085"/>
              <a:gd name="connsiteY44-684" fmla="*/ 1002519 h 4575877"/>
              <a:gd name="connsiteX45-685" fmla="*/ 1651515 w 2990085"/>
              <a:gd name="connsiteY45-686" fmla="*/ 74436 h 4575877"/>
              <a:gd name="connsiteX0-687" fmla="*/ 1651515 w 2990085"/>
              <a:gd name="connsiteY0-688" fmla="*/ 74436 h 4575877"/>
              <a:gd name="connsiteX1-689" fmla="*/ 2523002 w 2990085"/>
              <a:gd name="connsiteY1-690" fmla="*/ 57726 h 4575877"/>
              <a:gd name="connsiteX2-691" fmla="*/ 2960293 w 2990085"/>
              <a:gd name="connsiteY2-692" fmla="*/ 524262 h 4575877"/>
              <a:gd name="connsiteX3-693" fmla="*/ 2750515 w 2990085"/>
              <a:gd name="connsiteY3-694" fmla="*/ 1375655 h 4575877"/>
              <a:gd name="connsiteX4-695" fmla="*/ 1825757 w 2990085"/>
              <a:gd name="connsiteY4-696" fmla="*/ 1957962 h 4575877"/>
              <a:gd name="connsiteX5-697" fmla="*/ 1624453 w 2990085"/>
              <a:gd name="connsiteY5-698" fmla="*/ 2000087 h 4575877"/>
              <a:gd name="connsiteX6-699" fmla="*/ 1633673 w 2990085"/>
              <a:gd name="connsiteY6-700" fmla="*/ 3401224 h 4575877"/>
              <a:gd name="connsiteX7-701" fmla="*/ 1635750 w 2990085"/>
              <a:gd name="connsiteY7-702" fmla="*/ 3723073 h 4575877"/>
              <a:gd name="connsiteX8-703" fmla="*/ 1626318 w 2990085"/>
              <a:gd name="connsiteY8-704" fmla="*/ 4162116 h 4575877"/>
              <a:gd name="connsiteX9-705" fmla="*/ 1998521 w 2990085"/>
              <a:gd name="connsiteY9-706" fmla="*/ 4114682 h 4575877"/>
              <a:gd name="connsiteX10-707" fmla="*/ 2387572 w 2990085"/>
              <a:gd name="connsiteY10-708" fmla="*/ 3936393 h 4575877"/>
              <a:gd name="connsiteX11-709" fmla="*/ 2393959 w 2990085"/>
              <a:gd name="connsiteY11-710" fmla="*/ 4089779 h 4575877"/>
              <a:gd name="connsiteX12-711" fmla="*/ 2032803 w 2990085"/>
              <a:gd name="connsiteY12-712" fmla="*/ 4243403 h 4575877"/>
              <a:gd name="connsiteX13-713" fmla="*/ 1655587 w 2990085"/>
              <a:gd name="connsiteY13-714" fmla="*/ 4315149 h 4575877"/>
              <a:gd name="connsiteX14-715" fmla="*/ 1273004 w 2990085"/>
              <a:gd name="connsiteY14-716" fmla="*/ 4388324 h 4575877"/>
              <a:gd name="connsiteX15-717" fmla="*/ 806011 w 2990085"/>
              <a:gd name="connsiteY15-718" fmla="*/ 4575877 h 4575877"/>
              <a:gd name="connsiteX16-719" fmla="*/ 801054 w 2990085"/>
              <a:gd name="connsiteY16-720" fmla="*/ 4427857 h 4575877"/>
              <a:gd name="connsiteX17-721" fmla="*/ 1160457 w 2990085"/>
              <a:gd name="connsiteY17-722" fmla="*/ 4159821 h 4575877"/>
              <a:gd name="connsiteX18-723" fmla="*/ 1241769 w 2990085"/>
              <a:gd name="connsiteY18-724" fmla="*/ 3667174 h 4575877"/>
              <a:gd name="connsiteX19-725" fmla="*/ 1239219 w 2990085"/>
              <a:gd name="connsiteY19-726" fmla="*/ 2606619 h 4575877"/>
              <a:gd name="connsiteX20-727" fmla="*/ 1240448 w 2990085"/>
              <a:gd name="connsiteY20-728" fmla="*/ 2606619 h 4575877"/>
              <a:gd name="connsiteX21-729" fmla="*/ 1216781 w 2990085"/>
              <a:gd name="connsiteY21-730" fmla="*/ 1137952 h 4575877"/>
              <a:gd name="connsiteX22-731" fmla="*/ 1205031 w 2990085"/>
              <a:gd name="connsiteY22-732" fmla="*/ 986000 h 4575877"/>
              <a:gd name="connsiteX23-733" fmla="*/ 1010196 w 2990085"/>
              <a:gd name="connsiteY23-734" fmla="*/ 923011 h 4575877"/>
              <a:gd name="connsiteX24-735" fmla="*/ 1010953 w 2990085"/>
              <a:gd name="connsiteY24-736" fmla="*/ 796446 h 4575877"/>
              <a:gd name="connsiteX25-737" fmla="*/ 1631355 w 2990085"/>
              <a:gd name="connsiteY25-738" fmla="*/ 516335 h 4575877"/>
              <a:gd name="connsiteX26-739" fmla="*/ 1619038 w 2990085"/>
              <a:gd name="connsiteY26-740" fmla="*/ 1030819 h 4575877"/>
              <a:gd name="connsiteX27-741" fmla="*/ 1617716 w 2990085"/>
              <a:gd name="connsiteY27-742" fmla="*/ 1823823 h 4575877"/>
              <a:gd name="connsiteX28-743" fmla="*/ 1868719 w 2990085"/>
              <a:gd name="connsiteY28-744" fmla="*/ 1774203 h 4575877"/>
              <a:gd name="connsiteX29-745" fmla="*/ 2397287 w 2990085"/>
              <a:gd name="connsiteY29-746" fmla="*/ 1343368 h 4575877"/>
              <a:gd name="connsiteX30-747" fmla="*/ 2504404 w 2990085"/>
              <a:gd name="connsiteY30-748" fmla="*/ 645679 h 4575877"/>
              <a:gd name="connsiteX31-749" fmla="*/ 2200442 w 2990085"/>
              <a:gd name="connsiteY31-750" fmla="*/ 269996 h 4575877"/>
              <a:gd name="connsiteX32-751" fmla="*/ 1592464 w 2990085"/>
              <a:gd name="connsiteY32-752" fmla="*/ 262479 h 4575877"/>
              <a:gd name="connsiteX33-753" fmla="*/ 774828 w 2990085"/>
              <a:gd name="connsiteY33-754" fmla="*/ 718607 h 4575877"/>
              <a:gd name="connsiteX34-755" fmla="*/ 255817 w 2990085"/>
              <a:gd name="connsiteY34-756" fmla="*/ 1465682 h 4575877"/>
              <a:gd name="connsiteX35-757" fmla="*/ 203204 w 2990085"/>
              <a:gd name="connsiteY35-758" fmla="*/ 2206292 h 4575877"/>
              <a:gd name="connsiteX36-759" fmla="*/ 348810 w 2990085"/>
              <a:gd name="connsiteY36-760" fmla="*/ 2483428 h 4575877"/>
              <a:gd name="connsiteX37-761" fmla="*/ 622088 w 2990085"/>
              <a:gd name="connsiteY37-762" fmla="*/ 2657629 h 4575877"/>
              <a:gd name="connsiteX38-763" fmla="*/ 800805 w 2990085"/>
              <a:gd name="connsiteY38-764" fmla="*/ 2811066 h 4575877"/>
              <a:gd name="connsiteX39-765" fmla="*/ 779502 w 2990085"/>
              <a:gd name="connsiteY39-766" fmla="*/ 2914384 h 4575877"/>
              <a:gd name="connsiteX40-767" fmla="*/ 686344 w 2990085"/>
              <a:gd name="connsiteY40-768" fmla="*/ 2985143 h 4575877"/>
              <a:gd name="connsiteX41-769" fmla="*/ 347086 w 2990085"/>
              <a:gd name="connsiteY41-770" fmla="*/ 2854362 h 4575877"/>
              <a:gd name="connsiteX42-771" fmla="*/ 51924 w 2990085"/>
              <a:gd name="connsiteY42-772" fmla="*/ 2349974 h 4575877"/>
              <a:gd name="connsiteX43-773" fmla="*/ 301903 w 2990085"/>
              <a:gd name="connsiteY43-774" fmla="*/ 1002519 h 4575877"/>
              <a:gd name="connsiteX44-775" fmla="*/ 1651515 w 2990085"/>
              <a:gd name="connsiteY44-776" fmla="*/ 74436 h 4575877"/>
              <a:gd name="connsiteX0-777" fmla="*/ 1651515 w 2990085"/>
              <a:gd name="connsiteY0-778" fmla="*/ 74436 h 4575877"/>
              <a:gd name="connsiteX1-779" fmla="*/ 2523002 w 2990085"/>
              <a:gd name="connsiteY1-780" fmla="*/ 57726 h 4575877"/>
              <a:gd name="connsiteX2-781" fmla="*/ 2960293 w 2990085"/>
              <a:gd name="connsiteY2-782" fmla="*/ 524262 h 4575877"/>
              <a:gd name="connsiteX3-783" fmla="*/ 2750515 w 2990085"/>
              <a:gd name="connsiteY3-784" fmla="*/ 1375655 h 4575877"/>
              <a:gd name="connsiteX4-785" fmla="*/ 1825757 w 2990085"/>
              <a:gd name="connsiteY4-786" fmla="*/ 1957962 h 4575877"/>
              <a:gd name="connsiteX5-787" fmla="*/ 1624453 w 2990085"/>
              <a:gd name="connsiteY5-788" fmla="*/ 2000087 h 4575877"/>
              <a:gd name="connsiteX6-789" fmla="*/ 1635750 w 2990085"/>
              <a:gd name="connsiteY6-790" fmla="*/ 3723073 h 4575877"/>
              <a:gd name="connsiteX7-791" fmla="*/ 1626318 w 2990085"/>
              <a:gd name="connsiteY7-792" fmla="*/ 4162116 h 4575877"/>
              <a:gd name="connsiteX8-793" fmla="*/ 1998521 w 2990085"/>
              <a:gd name="connsiteY8-794" fmla="*/ 4114682 h 4575877"/>
              <a:gd name="connsiteX9-795" fmla="*/ 2387572 w 2990085"/>
              <a:gd name="connsiteY9-796" fmla="*/ 3936393 h 4575877"/>
              <a:gd name="connsiteX10-797" fmla="*/ 2393959 w 2990085"/>
              <a:gd name="connsiteY10-798" fmla="*/ 4089779 h 4575877"/>
              <a:gd name="connsiteX11-799" fmla="*/ 2032803 w 2990085"/>
              <a:gd name="connsiteY11-800" fmla="*/ 4243403 h 4575877"/>
              <a:gd name="connsiteX12-801" fmla="*/ 1655587 w 2990085"/>
              <a:gd name="connsiteY12-802" fmla="*/ 4315149 h 4575877"/>
              <a:gd name="connsiteX13-803" fmla="*/ 1273004 w 2990085"/>
              <a:gd name="connsiteY13-804" fmla="*/ 4388324 h 4575877"/>
              <a:gd name="connsiteX14-805" fmla="*/ 806011 w 2990085"/>
              <a:gd name="connsiteY14-806" fmla="*/ 4575877 h 4575877"/>
              <a:gd name="connsiteX15-807" fmla="*/ 801054 w 2990085"/>
              <a:gd name="connsiteY15-808" fmla="*/ 4427857 h 4575877"/>
              <a:gd name="connsiteX16-809" fmla="*/ 1160457 w 2990085"/>
              <a:gd name="connsiteY16-810" fmla="*/ 4159821 h 4575877"/>
              <a:gd name="connsiteX17-811" fmla="*/ 1241769 w 2990085"/>
              <a:gd name="connsiteY17-812" fmla="*/ 3667174 h 4575877"/>
              <a:gd name="connsiteX18-813" fmla="*/ 1239219 w 2990085"/>
              <a:gd name="connsiteY18-814" fmla="*/ 2606619 h 4575877"/>
              <a:gd name="connsiteX19-815" fmla="*/ 1240448 w 2990085"/>
              <a:gd name="connsiteY19-816" fmla="*/ 2606619 h 4575877"/>
              <a:gd name="connsiteX20-817" fmla="*/ 1216781 w 2990085"/>
              <a:gd name="connsiteY20-818" fmla="*/ 1137952 h 4575877"/>
              <a:gd name="connsiteX21-819" fmla="*/ 1205031 w 2990085"/>
              <a:gd name="connsiteY21-820" fmla="*/ 986000 h 4575877"/>
              <a:gd name="connsiteX22-821" fmla="*/ 1010196 w 2990085"/>
              <a:gd name="connsiteY22-822" fmla="*/ 923011 h 4575877"/>
              <a:gd name="connsiteX23-823" fmla="*/ 1010953 w 2990085"/>
              <a:gd name="connsiteY23-824" fmla="*/ 796446 h 4575877"/>
              <a:gd name="connsiteX24-825" fmla="*/ 1631355 w 2990085"/>
              <a:gd name="connsiteY24-826" fmla="*/ 516335 h 4575877"/>
              <a:gd name="connsiteX25-827" fmla="*/ 1619038 w 2990085"/>
              <a:gd name="connsiteY25-828" fmla="*/ 1030819 h 4575877"/>
              <a:gd name="connsiteX26-829" fmla="*/ 1617716 w 2990085"/>
              <a:gd name="connsiteY26-830" fmla="*/ 1823823 h 4575877"/>
              <a:gd name="connsiteX27-831" fmla="*/ 1868719 w 2990085"/>
              <a:gd name="connsiteY27-832" fmla="*/ 1774203 h 4575877"/>
              <a:gd name="connsiteX28-833" fmla="*/ 2397287 w 2990085"/>
              <a:gd name="connsiteY28-834" fmla="*/ 1343368 h 4575877"/>
              <a:gd name="connsiteX29-835" fmla="*/ 2504404 w 2990085"/>
              <a:gd name="connsiteY29-836" fmla="*/ 645679 h 4575877"/>
              <a:gd name="connsiteX30-837" fmla="*/ 2200442 w 2990085"/>
              <a:gd name="connsiteY30-838" fmla="*/ 269996 h 4575877"/>
              <a:gd name="connsiteX31-839" fmla="*/ 1592464 w 2990085"/>
              <a:gd name="connsiteY31-840" fmla="*/ 262479 h 4575877"/>
              <a:gd name="connsiteX32-841" fmla="*/ 774828 w 2990085"/>
              <a:gd name="connsiteY32-842" fmla="*/ 718607 h 4575877"/>
              <a:gd name="connsiteX33-843" fmla="*/ 255817 w 2990085"/>
              <a:gd name="connsiteY33-844" fmla="*/ 1465682 h 4575877"/>
              <a:gd name="connsiteX34-845" fmla="*/ 203204 w 2990085"/>
              <a:gd name="connsiteY34-846" fmla="*/ 2206292 h 4575877"/>
              <a:gd name="connsiteX35-847" fmla="*/ 348810 w 2990085"/>
              <a:gd name="connsiteY35-848" fmla="*/ 2483428 h 4575877"/>
              <a:gd name="connsiteX36-849" fmla="*/ 622088 w 2990085"/>
              <a:gd name="connsiteY36-850" fmla="*/ 2657629 h 4575877"/>
              <a:gd name="connsiteX37-851" fmla="*/ 800805 w 2990085"/>
              <a:gd name="connsiteY37-852" fmla="*/ 2811066 h 4575877"/>
              <a:gd name="connsiteX38-853" fmla="*/ 779502 w 2990085"/>
              <a:gd name="connsiteY38-854" fmla="*/ 2914384 h 4575877"/>
              <a:gd name="connsiteX39-855" fmla="*/ 686344 w 2990085"/>
              <a:gd name="connsiteY39-856" fmla="*/ 2985143 h 4575877"/>
              <a:gd name="connsiteX40-857" fmla="*/ 347086 w 2990085"/>
              <a:gd name="connsiteY40-858" fmla="*/ 2854362 h 4575877"/>
              <a:gd name="connsiteX41-859" fmla="*/ 51924 w 2990085"/>
              <a:gd name="connsiteY41-860" fmla="*/ 2349974 h 4575877"/>
              <a:gd name="connsiteX42-861" fmla="*/ 301903 w 2990085"/>
              <a:gd name="connsiteY42-862" fmla="*/ 1002519 h 4575877"/>
              <a:gd name="connsiteX43-863" fmla="*/ 1651515 w 2990085"/>
              <a:gd name="connsiteY43-864" fmla="*/ 74436 h 457587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 ang="0">
                <a:pos x="connsiteX39-79" y="connsiteY39-80"/>
              </a:cxn>
              <a:cxn ang="0">
                <a:pos x="connsiteX40-81" y="connsiteY40-82"/>
              </a:cxn>
              <a:cxn ang="0">
                <a:pos x="connsiteX41-83" y="connsiteY41-84"/>
              </a:cxn>
              <a:cxn ang="0">
                <a:pos x="connsiteX42-85" y="connsiteY42-86"/>
              </a:cxn>
              <a:cxn ang="0">
                <a:pos x="connsiteX43-87" y="connsiteY43-88"/>
              </a:cxn>
            </a:cxnLst>
            <a:rect l="l" t="t" r="r" b="b"/>
            <a:pathLst>
              <a:path w="2990085" h="4575877">
                <a:moveTo>
                  <a:pt x="1651515" y="74436"/>
                </a:moveTo>
                <a:cubicBezTo>
                  <a:pt x="2001923" y="-18889"/>
                  <a:pt x="2292418" y="-24460"/>
                  <a:pt x="2523002" y="57726"/>
                </a:cubicBezTo>
                <a:cubicBezTo>
                  <a:pt x="2753585" y="139913"/>
                  <a:pt x="2899346" y="295422"/>
                  <a:pt x="2960293" y="524262"/>
                </a:cubicBezTo>
                <a:cubicBezTo>
                  <a:pt x="3036476" y="810310"/>
                  <a:pt x="2966550" y="1094107"/>
                  <a:pt x="2750515" y="1375655"/>
                </a:cubicBezTo>
                <a:cubicBezTo>
                  <a:pt x="2534478" y="1657199"/>
                  <a:pt x="2226227" y="1851304"/>
                  <a:pt x="1825757" y="1957962"/>
                </a:cubicBezTo>
                <a:cubicBezTo>
                  <a:pt x="1761397" y="1975103"/>
                  <a:pt x="1694293" y="1989146"/>
                  <a:pt x="1624453" y="2000087"/>
                </a:cubicBezTo>
                <a:cubicBezTo>
                  <a:pt x="1592785" y="2294272"/>
                  <a:pt x="1635439" y="3362735"/>
                  <a:pt x="1635750" y="3723073"/>
                </a:cubicBezTo>
                <a:cubicBezTo>
                  <a:pt x="1632335" y="3969049"/>
                  <a:pt x="1629193" y="4115396"/>
                  <a:pt x="1626318" y="4162116"/>
                </a:cubicBezTo>
                <a:cubicBezTo>
                  <a:pt x="1763609" y="4160011"/>
                  <a:pt x="1887678" y="4144203"/>
                  <a:pt x="1998521" y="4114682"/>
                </a:cubicBezTo>
                <a:cubicBezTo>
                  <a:pt x="2127246" y="4080399"/>
                  <a:pt x="2256927" y="4020966"/>
                  <a:pt x="2387572" y="3936393"/>
                </a:cubicBezTo>
                <a:lnTo>
                  <a:pt x="2393959" y="4089779"/>
                </a:lnTo>
                <a:cubicBezTo>
                  <a:pt x="2274760" y="4159815"/>
                  <a:pt x="2154376" y="4211024"/>
                  <a:pt x="2032803" y="4243403"/>
                </a:cubicBezTo>
                <a:cubicBezTo>
                  <a:pt x="1939841" y="4268162"/>
                  <a:pt x="1814099" y="4292074"/>
                  <a:pt x="1655587" y="4315149"/>
                </a:cubicBezTo>
                <a:cubicBezTo>
                  <a:pt x="1507801" y="4335361"/>
                  <a:pt x="1380275" y="4359754"/>
                  <a:pt x="1273004" y="4388324"/>
                </a:cubicBezTo>
                <a:cubicBezTo>
                  <a:pt x="1126405" y="4427368"/>
                  <a:pt x="970743" y="4489885"/>
                  <a:pt x="806011" y="4575877"/>
                </a:cubicBezTo>
                <a:lnTo>
                  <a:pt x="801054" y="4427857"/>
                </a:lnTo>
                <a:cubicBezTo>
                  <a:pt x="983894" y="4352360"/>
                  <a:pt x="1103696" y="4263011"/>
                  <a:pt x="1160457" y="4159821"/>
                </a:cubicBezTo>
                <a:cubicBezTo>
                  <a:pt x="1217214" y="4056636"/>
                  <a:pt x="1244321" y="3892418"/>
                  <a:pt x="1241769" y="3667174"/>
                </a:cubicBezTo>
                <a:cubicBezTo>
                  <a:pt x="1254896" y="3408307"/>
                  <a:pt x="1239439" y="2783378"/>
                  <a:pt x="1239219" y="2606619"/>
                </a:cubicBezTo>
                <a:lnTo>
                  <a:pt x="1240448" y="2606619"/>
                </a:lnTo>
                <a:lnTo>
                  <a:pt x="1216781" y="1137952"/>
                </a:lnTo>
                <a:cubicBezTo>
                  <a:pt x="1218472" y="1072405"/>
                  <a:pt x="1214553" y="1021753"/>
                  <a:pt x="1205031" y="986000"/>
                </a:cubicBezTo>
                <a:cubicBezTo>
                  <a:pt x="1183128" y="903760"/>
                  <a:pt x="1118185" y="882762"/>
                  <a:pt x="1010196" y="923011"/>
                </a:cubicBezTo>
                <a:cubicBezTo>
                  <a:pt x="1010448" y="880823"/>
                  <a:pt x="1010701" y="838634"/>
                  <a:pt x="1010953" y="796446"/>
                </a:cubicBezTo>
                <a:cubicBezTo>
                  <a:pt x="1275080" y="695466"/>
                  <a:pt x="1481880" y="602099"/>
                  <a:pt x="1631355" y="516335"/>
                </a:cubicBezTo>
                <a:cubicBezTo>
                  <a:pt x="1622751" y="599041"/>
                  <a:pt x="1618641" y="770534"/>
                  <a:pt x="1619038" y="1030819"/>
                </a:cubicBezTo>
                <a:cubicBezTo>
                  <a:pt x="1618597" y="1295154"/>
                  <a:pt x="1618157" y="1559488"/>
                  <a:pt x="1617716" y="1823823"/>
                </a:cubicBezTo>
                <a:lnTo>
                  <a:pt x="1868719" y="1774203"/>
                </a:lnTo>
                <a:cubicBezTo>
                  <a:pt x="2089688" y="1726840"/>
                  <a:pt x="2265876" y="1583226"/>
                  <a:pt x="2397287" y="1343368"/>
                </a:cubicBezTo>
                <a:cubicBezTo>
                  <a:pt x="2528693" y="1103506"/>
                  <a:pt x="2564398" y="870943"/>
                  <a:pt x="2504404" y="645679"/>
                </a:cubicBezTo>
                <a:cubicBezTo>
                  <a:pt x="2456790" y="466901"/>
                  <a:pt x="2355470" y="341669"/>
                  <a:pt x="2200442" y="269996"/>
                </a:cubicBezTo>
                <a:cubicBezTo>
                  <a:pt x="2045415" y="198323"/>
                  <a:pt x="1842759" y="195818"/>
                  <a:pt x="1592464" y="262479"/>
                </a:cubicBezTo>
                <a:cubicBezTo>
                  <a:pt x="1299263" y="340567"/>
                  <a:pt x="1026718" y="492610"/>
                  <a:pt x="774828" y="718607"/>
                </a:cubicBezTo>
                <a:cubicBezTo>
                  <a:pt x="522934" y="944610"/>
                  <a:pt x="349932" y="1193633"/>
                  <a:pt x="255817" y="1465682"/>
                </a:cubicBezTo>
                <a:cubicBezTo>
                  <a:pt x="161699" y="1737738"/>
                  <a:pt x="144162" y="1984605"/>
                  <a:pt x="203204" y="2206292"/>
                </a:cubicBezTo>
                <a:cubicBezTo>
                  <a:pt x="233678" y="2320714"/>
                  <a:pt x="282216" y="2413090"/>
                  <a:pt x="348810" y="2483428"/>
                </a:cubicBezTo>
                <a:cubicBezTo>
                  <a:pt x="415407" y="2553758"/>
                  <a:pt x="506504" y="2611828"/>
                  <a:pt x="622088" y="2657629"/>
                </a:cubicBezTo>
                <a:cubicBezTo>
                  <a:pt x="725045" y="2699134"/>
                  <a:pt x="784616" y="2750282"/>
                  <a:pt x="800805" y="2811066"/>
                </a:cubicBezTo>
                <a:cubicBezTo>
                  <a:pt x="809375" y="2843244"/>
                  <a:pt x="802275" y="2877683"/>
                  <a:pt x="779502" y="2914384"/>
                </a:cubicBezTo>
                <a:cubicBezTo>
                  <a:pt x="756727" y="2951080"/>
                  <a:pt x="725673" y="2974669"/>
                  <a:pt x="686344" y="2985143"/>
                </a:cubicBezTo>
                <a:cubicBezTo>
                  <a:pt x="596952" y="3008951"/>
                  <a:pt x="483868" y="2965356"/>
                  <a:pt x="347086" y="2854362"/>
                </a:cubicBezTo>
                <a:cubicBezTo>
                  <a:pt x="210304" y="2743365"/>
                  <a:pt x="111918" y="2575238"/>
                  <a:pt x="51924" y="2349974"/>
                </a:cubicBezTo>
                <a:cubicBezTo>
                  <a:pt x="-66161" y="1906597"/>
                  <a:pt x="17164" y="1457447"/>
                  <a:pt x="301903" y="1002519"/>
                </a:cubicBezTo>
                <a:cubicBezTo>
                  <a:pt x="586642" y="547591"/>
                  <a:pt x="1036512" y="238230"/>
                  <a:pt x="1651515" y="74436"/>
                </a:cubicBezTo>
                <a:close/>
              </a:path>
            </a:pathLst>
          </a:custGeom>
          <a:gradFill flip="none" rotWithShape="1">
            <a:gsLst>
              <a:gs pos="67000">
                <a:schemeClr val="accent2">
                  <a:lumMod val="75000"/>
                </a:schemeClr>
              </a:gs>
              <a:gs pos="34000">
                <a:schemeClr val="accent2">
                  <a:lumMod val="50000"/>
                </a:schemeClr>
              </a:gs>
              <a:gs pos="81000">
                <a:schemeClr val="accent2">
                  <a:lumMod val="60000"/>
                  <a:lumOff val="40000"/>
                </a:schemeClr>
              </a:gs>
            </a:gsLst>
            <a:path path="circle">
              <a:fillToRect l="100000" t="100000"/>
            </a:path>
            <a:tileRect r="-100000" b="-100000"/>
          </a:gradFill>
          <a:ln>
            <a:noFill/>
          </a:ln>
          <a:effectLst>
            <a:innerShdw blurRad="63500" dist="254000" dir="13500000">
              <a:prstClr val="black">
                <a:alpha val="50000"/>
              </a:prstClr>
            </a:innerShdw>
          </a:effectLst>
          <a:scene3d>
            <a:camera prst="orthographicFront">
              <a:rot lat="0" lon="20399994" rev="0"/>
            </a:camera>
            <a:lightRig rig="threePt" dir="t"/>
          </a:scene3d>
          <a:sp3d extrusionH="88900">
            <a:bevelT w="19050" h="381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ffectLst>
                <a:innerShdw blurRad="63500" dist="215900" dir="13500000">
                  <a:prstClr val="black">
                    <a:alpha val="50000"/>
                  </a:prstClr>
                </a:innerShdw>
              </a:effectLst>
            </a:endParaRPr>
          </a:p>
        </p:txBody>
      </p:sp>
      <p:sp>
        <p:nvSpPr>
          <p:cNvPr id="76" name="文本框 75" hidden="1"/>
          <p:cNvSpPr txBox="1"/>
          <p:nvPr/>
        </p:nvSpPr>
        <p:spPr>
          <a:xfrm>
            <a:off x="1150276" y="593118"/>
            <a:ext cx="587795" cy="287998"/>
          </a:xfrm>
          <a:custGeom>
            <a:avLst/>
            <a:gdLst>
              <a:gd name="connsiteX0" fmla="*/ 1163985 w 1318021"/>
              <a:gd name="connsiteY0" fmla="*/ 451396 h 632893"/>
              <a:gd name="connsiteX1" fmla="*/ 1233637 w 1318021"/>
              <a:gd name="connsiteY1" fmla="*/ 451396 h 632893"/>
              <a:gd name="connsiteX2" fmla="*/ 1280517 w 1318021"/>
              <a:gd name="connsiteY2" fmla="*/ 479524 h 632893"/>
              <a:gd name="connsiteX3" fmla="*/ 1311325 w 1318021"/>
              <a:gd name="connsiteY3" fmla="*/ 632222 h 632893"/>
              <a:gd name="connsiteX4" fmla="*/ 1203499 w 1318021"/>
              <a:gd name="connsiteY4" fmla="*/ 632222 h 632893"/>
              <a:gd name="connsiteX5" fmla="*/ 862608 w 1318021"/>
              <a:gd name="connsiteY5" fmla="*/ 451396 h 632893"/>
              <a:gd name="connsiteX6" fmla="*/ 964406 w 1318021"/>
              <a:gd name="connsiteY6" fmla="*/ 451396 h 632893"/>
              <a:gd name="connsiteX7" fmla="*/ 936278 w 1318021"/>
              <a:gd name="connsiteY7" fmla="*/ 632222 h 632893"/>
              <a:gd name="connsiteX8" fmla="*/ 828452 w 1318021"/>
              <a:gd name="connsiteY8" fmla="*/ 632222 h 632893"/>
              <a:gd name="connsiteX9" fmla="*/ 946995 w 1318021"/>
              <a:gd name="connsiteY9" fmla="*/ 309415 h 632893"/>
              <a:gd name="connsiteX10" fmla="*/ 946995 w 1318021"/>
              <a:gd name="connsiteY10" fmla="*/ 341562 h 632893"/>
              <a:gd name="connsiteX11" fmla="*/ 1202160 w 1318021"/>
              <a:gd name="connsiteY11" fmla="*/ 341562 h 632893"/>
              <a:gd name="connsiteX12" fmla="*/ 1202160 w 1318021"/>
              <a:gd name="connsiteY12" fmla="*/ 332185 h 632893"/>
              <a:gd name="connsiteX13" fmla="*/ 1168004 w 1318021"/>
              <a:gd name="connsiteY13" fmla="*/ 309415 h 632893"/>
              <a:gd name="connsiteX14" fmla="*/ 391122 w 1318021"/>
              <a:gd name="connsiteY14" fmla="*/ 289323 h 632893"/>
              <a:gd name="connsiteX15" fmla="*/ 506315 w 1318021"/>
              <a:gd name="connsiteY15" fmla="*/ 289323 h 632893"/>
              <a:gd name="connsiteX16" fmla="*/ 475507 w 1318021"/>
              <a:gd name="connsiteY16" fmla="*/ 336204 h 632893"/>
              <a:gd name="connsiteX17" fmla="*/ 391122 w 1318021"/>
              <a:gd name="connsiteY17" fmla="*/ 336204 h 632893"/>
              <a:gd name="connsiteX18" fmla="*/ 123230 w 1318021"/>
              <a:gd name="connsiteY18" fmla="*/ 289323 h 632893"/>
              <a:gd name="connsiteX19" fmla="*/ 241102 w 1318021"/>
              <a:gd name="connsiteY19" fmla="*/ 289323 h 632893"/>
              <a:gd name="connsiteX20" fmla="*/ 207616 w 1318021"/>
              <a:gd name="connsiteY20" fmla="*/ 336204 h 632893"/>
              <a:gd name="connsiteX21" fmla="*/ 123230 w 1318021"/>
              <a:gd name="connsiteY21" fmla="*/ 336204 h 632893"/>
              <a:gd name="connsiteX22" fmla="*/ 391122 w 1318021"/>
              <a:gd name="connsiteY22" fmla="*/ 215653 h 632893"/>
              <a:gd name="connsiteX23" fmla="*/ 506315 w 1318021"/>
              <a:gd name="connsiteY23" fmla="*/ 215653 h 632893"/>
              <a:gd name="connsiteX24" fmla="*/ 474168 w 1318021"/>
              <a:gd name="connsiteY24" fmla="*/ 261194 h 632893"/>
              <a:gd name="connsiteX25" fmla="*/ 391122 w 1318021"/>
              <a:gd name="connsiteY25" fmla="*/ 261194 h 632893"/>
              <a:gd name="connsiteX26" fmla="*/ 123230 w 1318021"/>
              <a:gd name="connsiteY26" fmla="*/ 215653 h 632893"/>
              <a:gd name="connsiteX27" fmla="*/ 241102 w 1318021"/>
              <a:gd name="connsiteY27" fmla="*/ 215653 h 632893"/>
              <a:gd name="connsiteX28" fmla="*/ 209625 w 1318021"/>
              <a:gd name="connsiteY28" fmla="*/ 261194 h 632893"/>
              <a:gd name="connsiteX29" fmla="*/ 123230 w 1318021"/>
              <a:gd name="connsiteY29" fmla="*/ 261194 h 632893"/>
              <a:gd name="connsiteX30" fmla="*/ 946995 w 1318021"/>
              <a:gd name="connsiteY30" fmla="*/ 203598 h 632893"/>
              <a:gd name="connsiteX31" fmla="*/ 946995 w 1318021"/>
              <a:gd name="connsiteY31" fmla="*/ 235745 h 632893"/>
              <a:gd name="connsiteX32" fmla="*/ 1202160 w 1318021"/>
              <a:gd name="connsiteY32" fmla="*/ 235745 h 632893"/>
              <a:gd name="connsiteX33" fmla="*/ 1202160 w 1318021"/>
              <a:gd name="connsiteY33" fmla="*/ 226369 h 632893"/>
              <a:gd name="connsiteX34" fmla="*/ 1168004 w 1318021"/>
              <a:gd name="connsiteY34" fmla="*/ 203598 h 632893"/>
              <a:gd name="connsiteX35" fmla="*/ 871316 w 1318021"/>
              <a:gd name="connsiteY35" fmla="*/ 104478 h 632893"/>
              <a:gd name="connsiteX36" fmla="*/ 975793 w 1318021"/>
              <a:gd name="connsiteY36" fmla="*/ 104478 h 632893"/>
              <a:gd name="connsiteX37" fmla="*/ 962398 w 1318021"/>
              <a:gd name="connsiteY37" fmla="*/ 131267 h 632893"/>
              <a:gd name="connsiteX38" fmla="*/ 1212206 w 1318021"/>
              <a:gd name="connsiteY38" fmla="*/ 131267 h 632893"/>
              <a:gd name="connsiteX39" fmla="*/ 1307977 w 1318021"/>
              <a:gd name="connsiteY39" fmla="*/ 214313 h 632893"/>
              <a:gd name="connsiteX40" fmla="*/ 1308647 w 1318021"/>
              <a:gd name="connsiteY40" fmla="*/ 413892 h 632893"/>
              <a:gd name="connsiteX41" fmla="*/ 1121793 w 1318021"/>
              <a:gd name="connsiteY41" fmla="*/ 413892 h 632893"/>
              <a:gd name="connsiteX42" fmla="*/ 1121793 w 1318021"/>
              <a:gd name="connsiteY42" fmla="*/ 632893 h 632893"/>
              <a:gd name="connsiteX43" fmla="*/ 1009279 w 1318021"/>
              <a:gd name="connsiteY43" fmla="*/ 632223 h 632893"/>
              <a:gd name="connsiteX44" fmla="*/ 1009279 w 1318021"/>
              <a:gd name="connsiteY44" fmla="*/ 467470 h 632893"/>
              <a:gd name="connsiteX45" fmla="*/ 942976 w 1318021"/>
              <a:gd name="connsiteY45" fmla="*/ 413892 h 632893"/>
              <a:gd name="connsiteX46" fmla="*/ 834481 w 1318021"/>
              <a:gd name="connsiteY46" fmla="*/ 413892 h 632893"/>
              <a:gd name="connsiteX47" fmla="*/ 834481 w 1318021"/>
              <a:gd name="connsiteY47" fmla="*/ 377727 h 632893"/>
              <a:gd name="connsiteX48" fmla="*/ 834481 w 1318021"/>
              <a:gd name="connsiteY48" fmla="*/ 341562 h 632893"/>
              <a:gd name="connsiteX49" fmla="*/ 834481 w 1318021"/>
              <a:gd name="connsiteY49" fmla="*/ 249139 h 632893"/>
              <a:gd name="connsiteX50" fmla="*/ 810370 w 1318021"/>
              <a:gd name="connsiteY50" fmla="*/ 265213 h 632893"/>
              <a:gd name="connsiteX51" fmla="*/ 810370 w 1318021"/>
              <a:gd name="connsiteY51" fmla="*/ 162075 h 632893"/>
              <a:gd name="connsiteX52" fmla="*/ 871316 w 1318021"/>
              <a:gd name="connsiteY52" fmla="*/ 104478 h 632893"/>
              <a:gd name="connsiteX53" fmla="*/ 798983 w 1318021"/>
              <a:gd name="connsiteY53" fmla="*/ 0 h 632893"/>
              <a:gd name="connsiteX54" fmla="*/ 1318021 w 1318021"/>
              <a:gd name="connsiteY54" fmla="*/ 0 h 632893"/>
              <a:gd name="connsiteX55" fmla="*/ 1318021 w 1318021"/>
              <a:gd name="connsiteY55" fmla="*/ 83046 h 632893"/>
              <a:gd name="connsiteX56" fmla="*/ 792286 w 1318021"/>
              <a:gd name="connsiteY56" fmla="*/ 83046 h 632893"/>
              <a:gd name="connsiteX57" fmla="*/ 792286 w 1318021"/>
              <a:gd name="connsiteY57" fmla="*/ 567928 h 632893"/>
              <a:gd name="connsiteX58" fmla="*/ 732680 w 1318021"/>
              <a:gd name="connsiteY58" fmla="*/ 632222 h 632893"/>
              <a:gd name="connsiteX59" fmla="*/ 608113 w 1318021"/>
              <a:gd name="connsiteY59" fmla="*/ 632222 h 632893"/>
              <a:gd name="connsiteX60" fmla="*/ 602455 w 1318021"/>
              <a:gd name="connsiteY60" fmla="*/ 632222 h 632893"/>
              <a:gd name="connsiteX61" fmla="*/ 8038 w 1318021"/>
              <a:gd name="connsiteY61" fmla="*/ 632222 h 632893"/>
              <a:gd name="connsiteX62" fmla="*/ 8038 w 1318021"/>
              <a:gd name="connsiteY62" fmla="*/ 562570 h 632893"/>
              <a:gd name="connsiteX63" fmla="*/ 498948 w 1318021"/>
              <a:gd name="connsiteY63" fmla="*/ 562570 h 632893"/>
              <a:gd name="connsiteX64" fmla="*/ 498948 w 1318021"/>
              <a:gd name="connsiteY64" fmla="*/ 556904 h 632893"/>
              <a:gd name="connsiteX65" fmla="*/ 496818 w 1318021"/>
              <a:gd name="connsiteY65" fmla="*/ 555900 h 632893"/>
              <a:gd name="connsiteX66" fmla="*/ 498948 w 1318021"/>
              <a:gd name="connsiteY66" fmla="*/ 555815 h 632893"/>
              <a:gd name="connsiteX67" fmla="*/ 498948 w 1318021"/>
              <a:gd name="connsiteY67" fmla="*/ 553194 h 632893"/>
              <a:gd name="connsiteX68" fmla="*/ 461443 w 1318021"/>
              <a:gd name="connsiteY68" fmla="*/ 531763 h 632893"/>
              <a:gd name="connsiteX69" fmla="*/ 18084 w 1318021"/>
              <a:gd name="connsiteY69" fmla="*/ 531763 h 632893"/>
              <a:gd name="connsiteX70" fmla="*/ 18084 w 1318021"/>
              <a:gd name="connsiteY70" fmla="*/ 452735 h 632893"/>
              <a:gd name="connsiteX71" fmla="*/ 498948 w 1318021"/>
              <a:gd name="connsiteY71" fmla="*/ 452735 h 632893"/>
              <a:gd name="connsiteX72" fmla="*/ 498948 w 1318021"/>
              <a:gd name="connsiteY72" fmla="*/ 443359 h 632893"/>
              <a:gd name="connsiteX73" fmla="*/ 456755 w 1318021"/>
              <a:gd name="connsiteY73" fmla="*/ 419249 h 632893"/>
              <a:gd name="connsiteX74" fmla="*/ 8038 w 1318021"/>
              <a:gd name="connsiteY74" fmla="*/ 419249 h 632893"/>
              <a:gd name="connsiteX75" fmla="*/ 8038 w 1318021"/>
              <a:gd name="connsiteY75" fmla="*/ 348258 h 632893"/>
              <a:gd name="connsiteX76" fmla="*/ 511672 w 1318021"/>
              <a:gd name="connsiteY76" fmla="*/ 348258 h 632893"/>
              <a:gd name="connsiteX77" fmla="*/ 608783 w 1318021"/>
              <a:gd name="connsiteY77" fmla="*/ 446038 h 632893"/>
              <a:gd name="connsiteX78" fmla="*/ 608354 w 1318021"/>
              <a:gd name="connsiteY78" fmla="*/ 565351 h 632893"/>
              <a:gd name="connsiteX79" fmla="*/ 630169 w 1318021"/>
              <a:gd name="connsiteY79" fmla="*/ 564102 h 632893"/>
              <a:gd name="connsiteX80" fmla="*/ 683651 w 1318021"/>
              <a:gd name="connsiteY80" fmla="*/ 533315 h 632893"/>
              <a:gd name="connsiteX81" fmla="*/ 685799 w 1318021"/>
              <a:gd name="connsiteY81" fmla="*/ 111175 h 632893"/>
              <a:gd name="connsiteX82" fmla="*/ 798983 w 1318021"/>
              <a:gd name="connsiteY82" fmla="*/ 0 h 632893"/>
              <a:gd name="connsiteX83" fmla="*/ 0 w 1318021"/>
              <a:gd name="connsiteY83" fmla="*/ 0 h 632893"/>
              <a:gd name="connsiteX84" fmla="*/ 632222 w 1318021"/>
              <a:gd name="connsiteY84" fmla="*/ 0 h 632893"/>
              <a:gd name="connsiteX85" fmla="*/ 632222 w 1318021"/>
              <a:gd name="connsiteY85" fmla="*/ 84386 h 632893"/>
              <a:gd name="connsiteX86" fmla="*/ 369689 w 1318021"/>
              <a:gd name="connsiteY86" fmla="*/ 84386 h 632893"/>
              <a:gd name="connsiteX87" fmla="*/ 369689 w 1318021"/>
              <a:gd name="connsiteY87" fmla="*/ 112514 h 632893"/>
              <a:gd name="connsiteX88" fmla="*/ 523727 w 1318021"/>
              <a:gd name="connsiteY88" fmla="*/ 112514 h 632893"/>
              <a:gd name="connsiteX89" fmla="*/ 620167 w 1318021"/>
              <a:gd name="connsiteY89" fmla="*/ 207615 h 632893"/>
              <a:gd name="connsiteX90" fmla="*/ 620167 w 1318021"/>
              <a:gd name="connsiteY90" fmla="*/ 332184 h 632893"/>
              <a:gd name="connsiteX91" fmla="*/ 522387 w 1318021"/>
              <a:gd name="connsiteY91" fmla="*/ 332184 h 632893"/>
              <a:gd name="connsiteX92" fmla="*/ 522387 w 1318021"/>
              <a:gd name="connsiteY92" fmla="*/ 221010 h 632893"/>
              <a:gd name="connsiteX93" fmla="*/ 483543 w 1318021"/>
              <a:gd name="connsiteY93" fmla="*/ 184844 h 632893"/>
              <a:gd name="connsiteX94" fmla="*/ 369689 w 1318021"/>
              <a:gd name="connsiteY94" fmla="*/ 184844 h 632893"/>
              <a:gd name="connsiteX95" fmla="*/ 369689 w 1318021"/>
              <a:gd name="connsiteY95" fmla="*/ 332184 h 632893"/>
              <a:gd name="connsiteX96" fmla="*/ 260524 w 1318021"/>
              <a:gd name="connsiteY96" fmla="*/ 332184 h 632893"/>
              <a:gd name="connsiteX97" fmla="*/ 260524 w 1318021"/>
              <a:gd name="connsiteY97" fmla="*/ 239762 h 632893"/>
              <a:gd name="connsiteX98" fmla="*/ 200249 w 1318021"/>
              <a:gd name="connsiteY98" fmla="*/ 184844 h 632893"/>
              <a:gd name="connsiteX99" fmla="*/ 101129 w 1318021"/>
              <a:gd name="connsiteY99" fmla="*/ 184844 h 632893"/>
              <a:gd name="connsiteX100" fmla="*/ 101129 w 1318021"/>
              <a:gd name="connsiteY100" fmla="*/ 332184 h 632893"/>
              <a:gd name="connsiteX101" fmla="*/ 4688 w 1318021"/>
              <a:gd name="connsiteY101" fmla="*/ 332184 h 632893"/>
              <a:gd name="connsiteX102" fmla="*/ 4688 w 1318021"/>
              <a:gd name="connsiteY102" fmla="*/ 204936 h 632893"/>
              <a:gd name="connsiteX103" fmla="*/ 92423 w 1318021"/>
              <a:gd name="connsiteY103" fmla="*/ 112514 h 632893"/>
              <a:gd name="connsiteX104" fmla="*/ 260524 w 1318021"/>
              <a:gd name="connsiteY104" fmla="*/ 112514 h 632893"/>
              <a:gd name="connsiteX105" fmla="*/ 198909 w 1318021"/>
              <a:gd name="connsiteY105" fmla="*/ 84386 h 632893"/>
              <a:gd name="connsiteX106" fmla="*/ 0 w 1318021"/>
              <a:gd name="connsiteY106" fmla="*/ 84386 h 632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Lst>
            <a:rect l="l" t="t" r="r" b="b"/>
            <a:pathLst>
              <a:path w="1318021" h="632893">
                <a:moveTo>
                  <a:pt x="1163985" y="451396"/>
                </a:moveTo>
                <a:lnTo>
                  <a:pt x="1233637" y="451396"/>
                </a:lnTo>
                <a:cubicBezTo>
                  <a:pt x="1259533" y="451396"/>
                  <a:pt x="1275160" y="460772"/>
                  <a:pt x="1280517" y="479524"/>
                </a:cubicBezTo>
                <a:lnTo>
                  <a:pt x="1311325" y="632222"/>
                </a:lnTo>
                <a:lnTo>
                  <a:pt x="1203499" y="632222"/>
                </a:lnTo>
                <a:close/>
                <a:moveTo>
                  <a:pt x="862608" y="451396"/>
                </a:moveTo>
                <a:lnTo>
                  <a:pt x="964406" y="451396"/>
                </a:lnTo>
                <a:lnTo>
                  <a:pt x="936278" y="632222"/>
                </a:lnTo>
                <a:lnTo>
                  <a:pt x="828452" y="632222"/>
                </a:lnTo>
                <a:close/>
                <a:moveTo>
                  <a:pt x="946995" y="309415"/>
                </a:moveTo>
                <a:lnTo>
                  <a:pt x="946995" y="341562"/>
                </a:lnTo>
                <a:lnTo>
                  <a:pt x="1202160" y="341562"/>
                </a:lnTo>
                <a:lnTo>
                  <a:pt x="1202160" y="332185"/>
                </a:lnTo>
                <a:cubicBezTo>
                  <a:pt x="1202160" y="317005"/>
                  <a:pt x="1190775" y="309415"/>
                  <a:pt x="1168004" y="309415"/>
                </a:cubicBezTo>
                <a:close/>
                <a:moveTo>
                  <a:pt x="391122" y="289323"/>
                </a:moveTo>
                <a:lnTo>
                  <a:pt x="506315" y="289323"/>
                </a:lnTo>
                <a:cubicBezTo>
                  <a:pt x="506315" y="320577"/>
                  <a:pt x="496045" y="336204"/>
                  <a:pt x="475507" y="336204"/>
                </a:cubicBezTo>
                <a:lnTo>
                  <a:pt x="391122" y="336204"/>
                </a:lnTo>
                <a:close/>
                <a:moveTo>
                  <a:pt x="123230" y="289323"/>
                </a:moveTo>
                <a:lnTo>
                  <a:pt x="241102" y="289323"/>
                </a:lnTo>
                <a:cubicBezTo>
                  <a:pt x="241102" y="320577"/>
                  <a:pt x="229940" y="336204"/>
                  <a:pt x="207616" y="336204"/>
                </a:cubicBezTo>
                <a:lnTo>
                  <a:pt x="123230" y="336204"/>
                </a:lnTo>
                <a:close/>
                <a:moveTo>
                  <a:pt x="391122" y="215653"/>
                </a:moveTo>
                <a:lnTo>
                  <a:pt x="506315" y="215653"/>
                </a:lnTo>
                <a:cubicBezTo>
                  <a:pt x="506315" y="246014"/>
                  <a:pt x="495599" y="261194"/>
                  <a:pt x="474168" y="261194"/>
                </a:cubicBezTo>
                <a:lnTo>
                  <a:pt x="391122" y="261194"/>
                </a:lnTo>
                <a:close/>
                <a:moveTo>
                  <a:pt x="123230" y="215653"/>
                </a:moveTo>
                <a:lnTo>
                  <a:pt x="241102" y="215653"/>
                </a:lnTo>
                <a:cubicBezTo>
                  <a:pt x="241102" y="246014"/>
                  <a:pt x="230609" y="261194"/>
                  <a:pt x="209625" y="261194"/>
                </a:cubicBezTo>
                <a:lnTo>
                  <a:pt x="123230" y="261194"/>
                </a:lnTo>
                <a:close/>
                <a:moveTo>
                  <a:pt x="946995" y="203598"/>
                </a:moveTo>
                <a:lnTo>
                  <a:pt x="946995" y="235745"/>
                </a:lnTo>
                <a:lnTo>
                  <a:pt x="1202160" y="235745"/>
                </a:lnTo>
                <a:lnTo>
                  <a:pt x="1202160" y="226369"/>
                </a:lnTo>
                <a:cubicBezTo>
                  <a:pt x="1202160" y="211188"/>
                  <a:pt x="1190775" y="203598"/>
                  <a:pt x="1168004" y="203598"/>
                </a:cubicBezTo>
                <a:close/>
                <a:moveTo>
                  <a:pt x="871316" y="104478"/>
                </a:moveTo>
                <a:lnTo>
                  <a:pt x="975793" y="104478"/>
                </a:lnTo>
                <a:lnTo>
                  <a:pt x="962398" y="131267"/>
                </a:lnTo>
                <a:lnTo>
                  <a:pt x="1212206" y="131267"/>
                </a:lnTo>
                <a:cubicBezTo>
                  <a:pt x="1275607" y="131267"/>
                  <a:pt x="1307531" y="158949"/>
                  <a:pt x="1307977" y="214313"/>
                </a:cubicBezTo>
                <a:lnTo>
                  <a:pt x="1308647" y="413892"/>
                </a:lnTo>
                <a:lnTo>
                  <a:pt x="1121793" y="413892"/>
                </a:lnTo>
                <a:lnTo>
                  <a:pt x="1121793" y="632893"/>
                </a:lnTo>
                <a:lnTo>
                  <a:pt x="1009279" y="632223"/>
                </a:lnTo>
                <a:lnTo>
                  <a:pt x="1009279" y="467470"/>
                </a:lnTo>
                <a:cubicBezTo>
                  <a:pt x="1009279" y="431751"/>
                  <a:pt x="987178" y="413892"/>
                  <a:pt x="942976" y="413892"/>
                </a:cubicBezTo>
                <a:lnTo>
                  <a:pt x="834481" y="413892"/>
                </a:lnTo>
                <a:lnTo>
                  <a:pt x="834481" y="377727"/>
                </a:lnTo>
                <a:lnTo>
                  <a:pt x="834481" y="341562"/>
                </a:lnTo>
                <a:lnTo>
                  <a:pt x="834481" y="249139"/>
                </a:lnTo>
                <a:lnTo>
                  <a:pt x="810370" y="265213"/>
                </a:lnTo>
                <a:lnTo>
                  <a:pt x="810370" y="162075"/>
                </a:lnTo>
                <a:cubicBezTo>
                  <a:pt x="833141" y="149573"/>
                  <a:pt x="853456" y="130374"/>
                  <a:pt x="871316" y="104478"/>
                </a:cubicBezTo>
                <a:close/>
                <a:moveTo>
                  <a:pt x="798983" y="0"/>
                </a:moveTo>
                <a:lnTo>
                  <a:pt x="1318021" y="0"/>
                </a:lnTo>
                <a:lnTo>
                  <a:pt x="1318021" y="83046"/>
                </a:lnTo>
                <a:lnTo>
                  <a:pt x="792286" y="83046"/>
                </a:lnTo>
                <a:lnTo>
                  <a:pt x="792286" y="567928"/>
                </a:lnTo>
                <a:cubicBezTo>
                  <a:pt x="791839" y="610791"/>
                  <a:pt x="771971" y="632222"/>
                  <a:pt x="732680" y="632222"/>
                </a:cubicBezTo>
                <a:lnTo>
                  <a:pt x="608113" y="632222"/>
                </a:lnTo>
                <a:lnTo>
                  <a:pt x="602455" y="632222"/>
                </a:lnTo>
                <a:lnTo>
                  <a:pt x="8038" y="632222"/>
                </a:lnTo>
                <a:lnTo>
                  <a:pt x="8038" y="562570"/>
                </a:lnTo>
                <a:lnTo>
                  <a:pt x="498948" y="562570"/>
                </a:lnTo>
                <a:lnTo>
                  <a:pt x="498948" y="556904"/>
                </a:lnTo>
                <a:lnTo>
                  <a:pt x="496818" y="555900"/>
                </a:lnTo>
                <a:lnTo>
                  <a:pt x="498948" y="555815"/>
                </a:lnTo>
                <a:lnTo>
                  <a:pt x="498948" y="553194"/>
                </a:lnTo>
                <a:cubicBezTo>
                  <a:pt x="498948" y="538907"/>
                  <a:pt x="486446" y="531763"/>
                  <a:pt x="461443" y="531763"/>
                </a:cubicBezTo>
                <a:lnTo>
                  <a:pt x="18084" y="531763"/>
                </a:lnTo>
                <a:lnTo>
                  <a:pt x="18084" y="452735"/>
                </a:lnTo>
                <a:lnTo>
                  <a:pt x="498948" y="452735"/>
                </a:lnTo>
                <a:lnTo>
                  <a:pt x="498948" y="443359"/>
                </a:lnTo>
                <a:cubicBezTo>
                  <a:pt x="498948" y="427285"/>
                  <a:pt x="484883" y="419249"/>
                  <a:pt x="456755" y="419249"/>
                </a:cubicBezTo>
                <a:lnTo>
                  <a:pt x="8038" y="419249"/>
                </a:lnTo>
                <a:lnTo>
                  <a:pt x="8038" y="348258"/>
                </a:lnTo>
                <a:lnTo>
                  <a:pt x="511672" y="348258"/>
                </a:lnTo>
                <a:cubicBezTo>
                  <a:pt x="576413" y="348258"/>
                  <a:pt x="608783" y="380851"/>
                  <a:pt x="608783" y="446038"/>
                </a:cubicBezTo>
                <a:lnTo>
                  <a:pt x="608354" y="565351"/>
                </a:lnTo>
                <a:lnTo>
                  <a:pt x="630169" y="564102"/>
                </a:lnTo>
                <a:cubicBezTo>
                  <a:pt x="659384" y="560083"/>
                  <a:pt x="682173" y="551004"/>
                  <a:pt x="683651" y="533315"/>
                </a:cubicBezTo>
                <a:cubicBezTo>
                  <a:pt x="685636" y="429805"/>
                  <a:pt x="685877" y="240776"/>
                  <a:pt x="685799" y="111175"/>
                </a:cubicBezTo>
                <a:cubicBezTo>
                  <a:pt x="685799" y="37058"/>
                  <a:pt x="723527" y="0"/>
                  <a:pt x="798983" y="0"/>
                </a:cubicBezTo>
                <a:close/>
                <a:moveTo>
                  <a:pt x="0" y="0"/>
                </a:moveTo>
                <a:lnTo>
                  <a:pt x="632222" y="0"/>
                </a:lnTo>
                <a:lnTo>
                  <a:pt x="632222" y="84386"/>
                </a:lnTo>
                <a:lnTo>
                  <a:pt x="369689" y="84386"/>
                </a:lnTo>
                <a:lnTo>
                  <a:pt x="369689" y="112514"/>
                </a:lnTo>
                <a:lnTo>
                  <a:pt x="523727" y="112514"/>
                </a:lnTo>
                <a:cubicBezTo>
                  <a:pt x="588020" y="112514"/>
                  <a:pt x="620167" y="144214"/>
                  <a:pt x="620167" y="207615"/>
                </a:cubicBezTo>
                <a:lnTo>
                  <a:pt x="620167" y="332184"/>
                </a:lnTo>
                <a:lnTo>
                  <a:pt x="522387" y="332184"/>
                </a:lnTo>
                <a:lnTo>
                  <a:pt x="522387" y="221010"/>
                </a:lnTo>
                <a:cubicBezTo>
                  <a:pt x="523280" y="196900"/>
                  <a:pt x="510332" y="184844"/>
                  <a:pt x="483543" y="184844"/>
                </a:cubicBezTo>
                <a:lnTo>
                  <a:pt x="369689" y="184844"/>
                </a:lnTo>
                <a:lnTo>
                  <a:pt x="369689" y="332184"/>
                </a:lnTo>
                <a:lnTo>
                  <a:pt x="260524" y="332184"/>
                </a:lnTo>
                <a:lnTo>
                  <a:pt x="260524" y="239762"/>
                </a:lnTo>
                <a:cubicBezTo>
                  <a:pt x="260524" y="203150"/>
                  <a:pt x="240432" y="184844"/>
                  <a:pt x="200249" y="184844"/>
                </a:cubicBezTo>
                <a:lnTo>
                  <a:pt x="101129" y="184844"/>
                </a:lnTo>
                <a:lnTo>
                  <a:pt x="101129" y="332184"/>
                </a:lnTo>
                <a:lnTo>
                  <a:pt x="4688" y="332184"/>
                </a:lnTo>
                <a:lnTo>
                  <a:pt x="4688" y="204936"/>
                </a:lnTo>
                <a:cubicBezTo>
                  <a:pt x="4688" y="143321"/>
                  <a:pt x="33933" y="112514"/>
                  <a:pt x="92423" y="112514"/>
                </a:cubicBezTo>
                <a:lnTo>
                  <a:pt x="260524" y="112514"/>
                </a:lnTo>
                <a:cubicBezTo>
                  <a:pt x="260524" y="93762"/>
                  <a:pt x="239986" y="84386"/>
                  <a:pt x="198909" y="84386"/>
                </a:cubicBezTo>
                <a:lnTo>
                  <a:pt x="0" y="84386"/>
                </a:lnTo>
                <a:close/>
              </a:path>
            </a:pathLst>
          </a:custGeom>
          <a:gradFill>
            <a:gsLst>
              <a:gs pos="81000">
                <a:schemeClr val="accent4">
                  <a:lumMod val="50000"/>
                </a:schemeClr>
              </a:gs>
              <a:gs pos="32130">
                <a:schemeClr val="accent4"/>
              </a:gs>
              <a:gs pos="68000">
                <a:schemeClr val="accent4">
                  <a:lumMod val="75000"/>
                </a:schemeClr>
              </a:gs>
              <a:gs pos="4000">
                <a:schemeClr val="accent4">
                  <a:lumMod val="60000"/>
                  <a:lumOff val="40000"/>
                </a:schemeClr>
              </a:gs>
            </a:gsLst>
            <a:lin ang="2700000" scaled="1"/>
          </a:gradFill>
          <a:ln>
            <a:noFill/>
          </a:ln>
          <a:effectLst/>
          <a:scene3d>
            <a:camera prst="orthographicFront">
              <a:rot lat="0" lon="20699996" rev="0"/>
            </a:camera>
            <a:lightRig rig="threePt" dir="t">
              <a:rot lat="0" lon="0" rev="17400000"/>
            </a:lightRig>
          </a:scene3d>
          <a:sp3d extrusionH="76200">
            <a:bevelT w="19050" h="6350" prst="coolSlant"/>
          </a:sp3d>
        </p:spPr>
        <p:txBody>
          <a:bodyPr rot="0" spcFirstLastPara="0" vertOverflow="overflow" horzOverflow="overflow" vert="horz" wrap="square" lIns="91440" tIns="45720" rIns="91440" bIns="45720" numCol="1" spcCol="0" rtlCol="0" fromWordArt="0" anchor="t" anchorCtr="0" forceAA="0" compatLnSpc="1">
            <a:noAutofit/>
          </a:bodyPr>
          <a:lstStyle/>
          <a:p>
            <a:endParaRPr lang="zh-CN" altLang="en-US" sz="5400" dirty="0">
              <a:latin typeface="汉真广标" panose="02010609000101010101" pitchFamily="49" charset="-122"/>
              <a:ea typeface="汉真广标" panose="02010609000101010101" pitchFamily="49" charset="-122"/>
            </a:endParaRPr>
          </a:p>
        </p:txBody>
      </p:sp>
    </p:spTree>
    <p:extLst>
      <p:ext uri="{BB962C8B-B14F-4D97-AF65-F5344CB8AC3E}">
        <p14:creationId xmlns:p14="http://schemas.microsoft.com/office/powerpoint/2010/main" val="44171816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04800" y="6396636"/>
            <a:ext cx="1010653" cy="288750"/>
          </a:xfrm>
          <a:prstGeom prst="rect">
            <a:avLst/>
          </a:prstGeom>
        </p:spPr>
        <p:txBody>
          <a:bodyPr/>
          <a:lstStyle/>
          <a:p>
            <a:fld id="{331B4404-7338-40F0-80F8-6AB49DDA74D9}" type="datetimeFigureOut">
              <a:rPr lang="en-US" smtClean="0"/>
              <a:pPr/>
              <a:t>7/23/2023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AFBD2F-A3D0-40D3-9FF2-A56FBF61FA2F}" type="slidenum">
              <a:rPr lang="en-US" smtClean="0"/>
              <a:pPr/>
              <a:t>‹#›</a:t>
            </a:fld>
            <a:endParaRPr lang="en-US"/>
          </a:p>
        </p:txBody>
      </p:sp>
    </p:spTree>
    <p:extLst>
      <p:ext uri="{BB962C8B-B14F-4D97-AF65-F5344CB8AC3E}">
        <p14:creationId xmlns:p14="http://schemas.microsoft.com/office/powerpoint/2010/main" val="3900359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61134145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86205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962098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en-US" dirty="0"/>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838201" y="6356351"/>
            <a:ext cx="2743200" cy="365125"/>
          </a:xfrm>
          <a:prstGeom prst="rect">
            <a:avLst/>
          </a:prstGeom>
        </p:spPr>
        <p:txBody>
          <a:bodyPr/>
          <a:lstStyle/>
          <a:p>
            <a:fld id="{ED213BF9-2C63-42AA-BA6C-67E1412DA37E}" type="datetimeFigureOut">
              <a:rPr lang="zh-CN" altLang="en-US" smtClean="0"/>
              <a:t>2023/7/23</a:t>
            </a:fld>
            <a:endParaRPr lang="zh-CN" altLang="en-US"/>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1C82B4B2-DDA9-4394-A6AD-947A4CE2D7F7}" type="slidenum">
              <a:rPr lang="zh-CN" altLang="en-US" smtClean="0"/>
              <a:t>‹#›</a:t>
            </a:fld>
            <a:endParaRPr lang="zh-CN" altLang="en-US"/>
          </a:p>
        </p:txBody>
      </p:sp>
    </p:spTree>
    <p:extLst>
      <p:ext uri="{BB962C8B-B14F-4D97-AF65-F5344CB8AC3E}">
        <p14:creationId xmlns:p14="http://schemas.microsoft.com/office/powerpoint/2010/main" val="228138993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802227" y="2003754"/>
            <a:ext cx="10587547" cy="2057620"/>
          </a:xfrm>
          <a:prstGeom prst="rect">
            <a:avLst/>
          </a:prstGeom>
          <a:noFill/>
          <a:effectLst>
            <a:outerShdw blurRad="50800" dist="38100" dir="2700000" algn="tl" rotWithShape="0">
              <a:prstClr val="black">
                <a:alpha val="40000"/>
              </a:prstClr>
            </a:outerShdw>
          </a:effectLst>
        </p:spPr>
        <p:txBody>
          <a:bodyPr>
            <a:normAutofit/>
          </a:bodyPr>
          <a:lstStyle>
            <a:lvl1pPr algn="ctr">
              <a:defRPr sz="4800">
                <a:solidFill>
                  <a:srgbClr val="C00000"/>
                </a:solidFill>
              </a:defRPr>
            </a:lvl1pPr>
          </a:lstStyle>
          <a:p>
            <a:r>
              <a:rPr lang="en-US" dirty="0"/>
              <a:t>Click to edit </a:t>
            </a:r>
            <a:br>
              <a:rPr lang="en-US" dirty="0"/>
            </a:br>
            <a:r>
              <a:rPr lang="en-US" dirty="0"/>
              <a:t>Master title style</a:t>
            </a:r>
          </a:p>
        </p:txBody>
      </p:sp>
      <p:sp>
        <p:nvSpPr>
          <p:cNvPr id="3" name="Subtitle 2"/>
          <p:cNvSpPr>
            <a:spLocks noGrp="1"/>
          </p:cNvSpPr>
          <p:nvPr>
            <p:ph type="subTitle" idx="1"/>
          </p:nvPr>
        </p:nvSpPr>
        <p:spPr>
          <a:xfrm>
            <a:off x="802227" y="4047257"/>
            <a:ext cx="10587547" cy="856529"/>
          </a:xfrm>
          <a:prstGeom prst="rect">
            <a:avLst/>
          </a:prstGeom>
        </p:spPr>
        <p:txBody>
          <a:bodyPr>
            <a:normAutofit/>
          </a:bodyPr>
          <a:lstStyle>
            <a:lvl1pPr marL="0" indent="0" algn="ctr">
              <a:buNone/>
              <a:defRPr sz="3733" b="0" i="0">
                <a:solidFill>
                  <a:schemeClr val="accent3">
                    <a:lumMod val="50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53074F12-AA26-4AC8-9962-C36BB8F32554}" type="datetimeFigureOut">
              <a:rPr lang="en-US" smtClean="0"/>
              <a:pPr/>
              <a:t>7/23/2023</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238533799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87640" y="1416855"/>
            <a:ext cx="10994760" cy="1018035"/>
          </a:xfrm>
          <a:prstGeom prst="rect">
            <a:avLst/>
          </a:prstGeom>
        </p:spPr>
        <p:txBody>
          <a:bodyPr>
            <a:normAutofit/>
          </a:bodyPr>
          <a:lstStyle>
            <a:lvl1pPr algn="ctr">
              <a:defRPr sz="4800" baseline="0">
                <a:solidFill>
                  <a:srgbClr val="C00000"/>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598621" y="2410968"/>
            <a:ext cx="10994760" cy="4072129"/>
          </a:xfrm>
          <a:prstGeom prst="rect">
            <a:avLst/>
          </a:prstGeom>
        </p:spPr>
        <p:txBody>
          <a:bodyPr/>
          <a:lstStyle>
            <a:lvl1pPr algn="ctr">
              <a:defRPr sz="3733">
                <a:solidFill>
                  <a:schemeClr val="accent3">
                    <a:lumMod val="50000"/>
                  </a:schemeClr>
                </a:solidFill>
              </a:defRPr>
            </a:lvl1pPr>
            <a:lvl2pPr algn="ctr">
              <a:defRPr>
                <a:solidFill>
                  <a:schemeClr val="accent3">
                    <a:lumMod val="50000"/>
                  </a:schemeClr>
                </a:solidFill>
              </a:defRPr>
            </a:lvl2pPr>
            <a:lvl3pPr algn="ctr">
              <a:defRPr>
                <a:solidFill>
                  <a:schemeClr val="accent3">
                    <a:lumMod val="50000"/>
                  </a:schemeClr>
                </a:solidFill>
              </a:defRPr>
            </a:lvl3pPr>
            <a:lvl4pPr algn="ctr">
              <a:defRPr>
                <a:solidFill>
                  <a:schemeClr val="accent3">
                    <a:lumMod val="50000"/>
                  </a:schemeClr>
                </a:solidFill>
              </a:defRPr>
            </a:lvl4pPr>
            <a:lvl5pPr algn="ctr">
              <a:defRPr>
                <a:solidFill>
                  <a:schemeClr val="accent3">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7/23/2023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94914158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98621" y="578507"/>
            <a:ext cx="8944577" cy="967132"/>
          </a:xfrm>
          <a:prstGeom prst="rect">
            <a:avLst/>
          </a:prstGeom>
        </p:spPr>
        <p:txBody>
          <a:bodyPr>
            <a:normAutofit/>
          </a:bodyPr>
          <a:lstStyle>
            <a:lvl1pPr algn="l">
              <a:defRPr sz="4800">
                <a:solidFill>
                  <a:srgbClr val="C00000"/>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598621" y="1596541"/>
            <a:ext cx="8944577" cy="4681415"/>
          </a:xfrm>
          <a:prstGeom prst="rect">
            <a:avLst/>
          </a:prstGeom>
        </p:spPr>
        <p:txBody>
          <a:bodyPr/>
          <a:lstStyle>
            <a:lvl1pPr>
              <a:defRPr sz="3733">
                <a:solidFill>
                  <a:schemeClr val="accent3">
                    <a:lumMod val="50000"/>
                  </a:schemeClr>
                </a:solidFill>
              </a:defRPr>
            </a:lvl1pPr>
            <a:lvl2pPr>
              <a:defRPr>
                <a:solidFill>
                  <a:schemeClr val="accent3">
                    <a:lumMod val="50000"/>
                  </a:schemeClr>
                </a:solidFill>
              </a:defRPr>
            </a:lvl2pPr>
            <a:lvl3pPr>
              <a:defRPr>
                <a:solidFill>
                  <a:schemeClr val="accent3">
                    <a:lumMod val="50000"/>
                  </a:schemeClr>
                </a:solidFill>
              </a:defRPr>
            </a:lvl3pPr>
            <a:lvl4pPr>
              <a:defRPr>
                <a:solidFill>
                  <a:schemeClr val="accent3">
                    <a:lumMod val="50000"/>
                  </a:schemeClr>
                </a:solidFill>
              </a:defRPr>
            </a:lvl4pPr>
            <a:lvl5pPr>
              <a:defRPr>
                <a:solidFill>
                  <a:schemeClr val="accent3">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7/23/2023</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99098853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7/23/2023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22454338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lstStyle/>
          <a:p>
            <a:r>
              <a:rPr lang="en-US" dirty="0"/>
              <a:t>Click to edit Master title style</a:t>
            </a:r>
          </a:p>
        </p:txBody>
      </p:sp>
      <p:sp>
        <p:nvSpPr>
          <p:cNvPr id="3" name="Content Placeholder 2"/>
          <p:cNvSpPr>
            <a:spLocks noGrp="1"/>
          </p:cNvSpPr>
          <p:nvPr>
            <p:ph sz="half" idx="1"/>
          </p:nvPr>
        </p:nvSpPr>
        <p:spPr>
          <a:xfrm>
            <a:off x="609600" y="1600201"/>
            <a:ext cx="5384800" cy="4525963"/>
          </a:xfrm>
          <a:prstGeom prst="rect">
            <a:avLst/>
          </a:prstGeo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a:prstGeom prst="rect">
            <a:avLst/>
          </a:prstGeo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3074F12-AA26-4AC8-9962-C36BB8F32554}" type="datetimeFigureOut">
              <a:rPr lang="en-US" smtClean="0"/>
              <a:pPr/>
              <a:t>7/23/2023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7065017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91508" y="1615582"/>
            <a:ext cx="10791153" cy="1018033"/>
          </a:xfrm>
          <a:prstGeom prst="rect">
            <a:avLst/>
          </a:prstGeom>
        </p:spPr>
        <p:txBody>
          <a:bodyPr>
            <a:normAutofit/>
          </a:bodyPr>
          <a:lstStyle>
            <a:lvl1pPr algn="ctr">
              <a:defRPr sz="4800" baseline="0">
                <a:solidFill>
                  <a:srgbClr val="C00000"/>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Text Placeholder 2"/>
          <p:cNvSpPr>
            <a:spLocks noGrp="1"/>
          </p:cNvSpPr>
          <p:nvPr>
            <p:ph type="body" idx="1"/>
          </p:nvPr>
        </p:nvSpPr>
        <p:spPr>
          <a:xfrm>
            <a:off x="715839" y="2614572"/>
            <a:ext cx="5386917" cy="639763"/>
          </a:xfrm>
          <a:prstGeom prst="rect">
            <a:avLst/>
          </a:prstGeom>
        </p:spPr>
        <p:txBody>
          <a:bodyPr anchor="b"/>
          <a:lstStyle>
            <a:lvl1pPr marL="0" indent="0" algn="ctr">
              <a:buNone/>
              <a:defRPr sz="3200" b="1">
                <a:solidFill>
                  <a:schemeClr val="accent3">
                    <a:lumMod val="50000"/>
                  </a:schemeClr>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dirty="0"/>
              <a:t>Click to edit Master text styles</a:t>
            </a:r>
          </a:p>
        </p:txBody>
      </p:sp>
      <p:sp>
        <p:nvSpPr>
          <p:cNvPr id="4" name="Content Placeholder 3"/>
          <p:cNvSpPr>
            <a:spLocks noGrp="1"/>
          </p:cNvSpPr>
          <p:nvPr>
            <p:ph sz="half" idx="2"/>
          </p:nvPr>
        </p:nvSpPr>
        <p:spPr>
          <a:xfrm>
            <a:off x="715839" y="3244435"/>
            <a:ext cx="5386917" cy="3035059"/>
          </a:xfrm>
          <a:prstGeom prst="rect">
            <a:avLst/>
          </a:prstGeom>
        </p:spPr>
        <p:txBody>
          <a:bodyPr/>
          <a:lstStyle>
            <a:lvl1pPr algn="ctr">
              <a:defRPr sz="3200">
                <a:solidFill>
                  <a:schemeClr val="accent3">
                    <a:lumMod val="50000"/>
                  </a:schemeClr>
                </a:solidFill>
              </a:defRPr>
            </a:lvl1pPr>
            <a:lvl2pPr algn="ctr">
              <a:defRPr sz="2667">
                <a:solidFill>
                  <a:schemeClr val="accent3">
                    <a:lumMod val="50000"/>
                  </a:schemeClr>
                </a:solidFill>
              </a:defRPr>
            </a:lvl2pPr>
            <a:lvl3pPr algn="ctr">
              <a:defRPr sz="2400">
                <a:solidFill>
                  <a:schemeClr val="accent3">
                    <a:lumMod val="50000"/>
                  </a:schemeClr>
                </a:solidFill>
              </a:defRPr>
            </a:lvl3pPr>
            <a:lvl4pPr algn="ctr">
              <a:defRPr sz="2133">
                <a:solidFill>
                  <a:schemeClr val="accent3">
                    <a:lumMod val="50000"/>
                  </a:schemeClr>
                </a:solidFill>
              </a:defRPr>
            </a:lvl4pPr>
            <a:lvl5pPr algn="ctr">
              <a:defRPr sz="2133">
                <a:solidFill>
                  <a:schemeClr val="accent3">
                    <a:lumMod val="50000"/>
                  </a:schemeClr>
                </a:solidFill>
              </a:defRPr>
            </a:lvl5pPr>
            <a:lvl6pPr>
              <a:defRPr sz="2133"/>
            </a:lvl6pPr>
            <a:lvl7pPr>
              <a:defRPr sz="2133"/>
            </a:lvl7pPr>
            <a:lvl8pPr>
              <a:defRPr sz="2133"/>
            </a:lvl8pPr>
            <a:lvl9pPr>
              <a:defRPr sz="213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096001" y="2614572"/>
            <a:ext cx="5389033" cy="639763"/>
          </a:xfrm>
          <a:prstGeom prst="rect">
            <a:avLst/>
          </a:prstGeom>
        </p:spPr>
        <p:txBody>
          <a:bodyPr anchor="b"/>
          <a:lstStyle>
            <a:lvl1pPr marL="0" indent="0" algn="ctr">
              <a:buNone/>
              <a:defRPr sz="3200" b="1">
                <a:solidFill>
                  <a:schemeClr val="accent3">
                    <a:lumMod val="50000"/>
                  </a:schemeClr>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dirty="0"/>
              <a:t>Click to edit Master text styles</a:t>
            </a:r>
          </a:p>
        </p:txBody>
      </p:sp>
      <p:sp>
        <p:nvSpPr>
          <p:cNvPr id="6" name="Content Placeholder 5"/>
          <p:cNvSpPr>
            <a:spLocks noGrp="1"/>
          </p:cNvSpPr>
          <p:nvPr>
            <p:ph sz="quarter" idx="4"/>
          </p:nvPr>
        </p:nvSpPr>
        <p:spPr>
          <a:xfrm>
            <a:off x="6096001" y="3244435"/>
            <a:ext cx="5389033" cy="3035059"/>
          </a:xfrm>
          <a:prstGeom prst="rect">
            <a:avLst/>
          </a:prstGeom>
        </p:spPr>
        <p:txBody>
          <a:bodyPr/>
          <a:lstStyle>
            <a:lvl1pPr algn="ctr">
              <a:defRPr sz="3200">
                <a:solidFill>
                  <a:schemeClr val="accent3">
                    <a:lumMod val="50000"/>
                  </a:schemeClr>
                </a:solidFill>
              </a:defRPr>
            </a:lvl1pPr>
            <a:lvl2pPr algn="ctr">
              <a:defRPr sz="2667">
                <a:solidFill>
                  <a:schemeClr val="accent3">
                    <a:lumMod val="50000"/>
                  </a:schemeClr>
                </a:solidFill>
              </a:defRPr>
            </a:lvl2pPr>
            <a:lvl3pPr algn="ctr">
              <a:defRPr sz="2400">
                <a:solidFill>
                  <a:schemeClr val="accent3">
                    <a:lumMod val="50000"/>
                  </a:schemeClr>
                </a:solidFill>
              </a:defRPr>
            </a:lvl3pPr>
            <a:lvl4pPr algn="ctr">
              <a:defRPr sz="2133">
                <a:solidFill>
                  <a:schemeClr val="accent3">
                    <a:lumMod val="50000"/>
                  </a:schemeClr>
                </a:solidFill>
              </a:defRPr>
            </a:lvl4pPr>
            <a:lvl5pPr algn="ctr">
              <a:defRPr sz="2133">
                <a:solidFill>
                  <a:schemeClr val="accent3">
                    <a:lumMod val="50000"/>
                  </a:schemeClr>
                </a:solidFill>
              </a:defRPr>
            </a:lvl5pPr>
            <a:lvl6pPr>
              <a:defRPr sz="2133"/>
            </a:lvl6pPr>
            <a:lvl7pPr>
              <a:defRPr sz="2133"/>
            </a:lvl7pPr>
            <a:lvl8pPr>
              <a:defRPr sz="2133"/>
            </a:lvl8pPr>
            <a:lvl9pPr>
              <a:defRPr sz="213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53074F12-AA26-4AC8-9962-C36BB8F32554}" type="datetimeFigureOut">
              <a:rPr lang="en-US" smtClean="0"/>
              <a:pPr/>
              <a:t>7/23/2023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7516945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4"/>
            <a:ext cx="10363200" cy="1362075"/>
          </a:xfrm>
        </p:spPr>
        <p:txBody>
          <a:bodyPr anchor="t"/>
          <a:lstStyle>
            <a:lvl1pPr algn="l">
              <a:defRPr sz="3001" b="1" cap="all"/>
            </a:lvl1pPr>
          </a:lstStyle>
          <a:p>
            <a:r>
              <a:rPr lang="en-US"/>
              <a:t>Click to edit Master title style</a:t>
            </a:r>
          </a:p>
        </p:txBody>
      </p:sp>
      <p:sp>
        <p:nvSpPr>
          <p:cNvPr id="3" name="Text Placeholder 2"/>
          <p:cNvSpPr>
            <a:spLocks noGrp="1"/>
          </p:cNvSpPr>
          <p:nvPr>
            <p:ph type="body" idx="1"/>
          </p:nvPr>
        </p:nvSpPr>
        <p:spPr>
          <a:xfrm>
            <a:off x="963084" y="2906719"/>
            <a:ext cx="10363200" cy="1500187"/>
          </a:xfrm>
        </p:spPr>
        <p:txBody>
          <a:bodyPr anchor="b"/>
          <a:lstStyle>
            <a:lvl1pPr marL="0" indent="0">
              <a:buNone/>
              <a:defRPr sz="1500">
                <a:solidFill>
                  <a:schemeClr val="tx1">
                    <a:tint val="75000"/>
                  </a:schemeClr>
                </a:solidFill>
              </a:defRPr>
            </a:lvl1pPr>
            <a:lvl2pPr marL="342879" indent="0">
              <a:buNone/>
              <a:defRPr sz="1350">
                <a:solidFill>
                  <a:schemeClr val="tx1">
                    <a:tint val="75000"/>
                  </a:schemeClr>
                </a:solidFill>
              </a:defRPr>
            </a:lvl2pPr>
            <a:lvl3pPr marL="685759" indent="0">
              <a:buNone/>
              <a:defRPr sz="1200">
                <a:solidFill>
                  <a:schemeClr val="tx1">
                    <a:tint val="75000"/>
                  </a:schemeClr>
                </a:solidFill>
              </a:defRPr>
            </a:lvl3pPr>
            <a:lvl4pPr marL="1028638" indent="0">
              <a:buNone/>
              <a:defRPr sz="1050">
                <a:solidFill>
                  <a:schemeClr val="tx1">
                    <a:tint val="75000"/>
                  </a:schemeClr>
                </a:solidFill>
              </a:defRPr>
            </a:lvl4pPr>
            <a:lvl5pPr marL="1371518" indent="0">
              <a:buNone/>
              <a:defRPr sz="1050">
                <a:solidFill>
                  <a:schemeClr val="tx1">
                    <a:tint val="75000"/>
                  </a:schemeClr>
                </a:solidFill>
              </a:defRPr>
            </a:lvl5pPr>
            <a:lvl6pPr marL="1714397" indent="0">
              <a:buNone/>
              <a:defRPr sz="1050">
                <a:solidFill>
                  <a:schemeClr val="tx1">
                    <a:tint val="75000"/>
                  </a:schemeClr>
                </a:solidFill>
              </a:defRPr>
            </a:lvl6pPr>
            <a:lvl7pPr marL="2057276" indent="0">
              <a:buNone/>
              <a:defRPr sz="1050">
                <a:solidFill>
                  <a:schemeClr val="tx1">
                    <a:tint val="75000"/>
                  </a:schemeClr>
                </a:solidFill>
              </a:defRPr>
            </a:lvl7pPr>
            <a:lvl8pPr marL="2400155" indent="0">
              <a:buNone/>
              <a:defRPr sz="1050">
                <a:solidFill>
                  <a:schemeClr val="tx1">
                    <a:tint val="75000"/>
                  </a:schemeClr>
                </a:solidFill>
              </a:defRPr>
            </a:lvl8pPr>
            <a:lvl9pPr marL="2743035"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304800" y="6396636"/>
            <a:ext cx="1010653" cy="288750"/>
          </a:xfrm>
          <a:prstGeom prst="rect">
            <a:avLst/>
          </a:prstGeom>
        </p:spPr>
        <p:txBody>
          <a:bodyPr/>
          <a:lstStyle/>
          <a:p>
            <a:fld id="{331B4404-7338-40F0-80F8-6AB49DDA74D9}" type="datetimeFigureOut">
              <a:rPr lang="en-US" smtClean="0"/>
              <a:pPr/>
              <a:t>7/23/2023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AFBD2F-A3D0-40D3-9FF2-A56FBF61FA2F}" type="slidenum">
              <a:rPr lang="en-US" smtClean="0"/>
              <a:pPr/>
              <a:t>‹#›</a:t>
            </a:fld>
            <a:endParaRPr lang="en-US"/>
          </a:p>
        </p:txBody>
      </p:sp>
    </p:spTree>
    <p:extLst>
      <p:ext uri="{BB962C8B-B14F-4D97-AF65-F5344CB8AC3E}">
        <p14:creationId xmlns:p14="http://schemas.microsoft.com/office/powerpoint/2010/main" val="10064377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p:txBody>
          <a:bodyPr/>
          <a:lstStyle/>
          <a:p>
            <a:fld id="{53074F12-AA26-4AC8-9962-C36BB8F32554}" type="datetimeFigureOut">
              <a:rPr lang="en-US" smtClean="0"/>
              <a:pPr/>
              <a:t>7/23/2023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90230126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7/23/2023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218932339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a:prstGeom prst="rect">
            <a:avLst/>
          </a:prstGeo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52"/>
            <a:ext cx="6815667" cy="5853113"/>
          </a:xfrm>
          <a:prstGeom prst="rect">
            <a:avLst/>
          </a:prstGeo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a:prstGeom prst="rect">
            <a:avLst/>
          </a:prstGeo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7/23/2023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4203115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a:prstGeom prst="rect">
            <a:avLst/>
          </a:prstGeo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p:cNvSpPr>
            <a:spLocks noGrp="1"/>
          </p:cNvSpPr>
          <p:nvPr>
            <p:ph type="body" sz="half" idx="2"/>
          </p:nvPr>
        </p:nvSpPr>
        <p:spPr>
          <a:xfrm>
            <a:off x="2389717" y="5367338"/>
            <a:ext cx="7315200" cy="804863"/>
          </a:xfrm>
          <a:prstGeom prst="rect">
            <a:avLst/>
          </a:prstGeo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7/23/2023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19071362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609600" y="1600201"/>
            <a:ext cx="109728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7/23/2023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61903588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7/23/2023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pic>
        <p:nvPicPr>
          <p:cNvPr id="7" name="Picture 6" descr="E:\websites\free-power-point-templates\2012\logos.png">
            <a:extLst>
              <a:ext uri="{FF2B5EF4-FFF2-40B4-BE49-F238E27FC236}">
                <a16:creationId xmlns:a16="http://schemas.microsoft.com/office/drawing/2014/main" id="{08B89D22-1D6E-450B-881F-4D2A4C527F7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5077967" y="3101618"/>
            <a:ext cx="1951712" cy="702615"/>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087161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grpSp>
        <p:nvGrpSpPr>
          <p:cNvPr id="3" name="组合 2" hidden="1"/>
          <p:cNvGrpSpPr>
            <a:grpSpLocks noChangeAspect="1"/>
          </p:cNvGrpSpPr>
          <p:nvPr userDrawn="1"/>
        </p:nvGrpSpPr>
        <p:grpSpPr>
          <a:xfrm>
            <a:off x="1090268" y="365400"/>
            <a:ext cx="708133" cy="720000"/>
            <a:chOff x="988669" y="328389"/>
            <a:chExt cx="796511" cy="809858"/>
          </a:xfrm>
        </p:grpSpPr>
        <p:pic>
          <p:nvPicPr>
            <p:cNvPr id="83"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88669" y="328389"/>
              <a:ext cx="796511" cy="68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16" name="椭圆 715"/>
            <p:cNvSpPr>
              <a:spLocks noChangeAspect="1"/>
            </p:cNvSpPr>
            <p:nvPr userDrawn="1"/>
          </p:nvSpPr>
          <p:spPr>
            <a:xfrm>
              <a:off x="1164042" y="958247"/>
              <a:ext cx="445765" cy="180000"/>
            </a:xfrm>
            <a:prstGeom prst="ellipse">
              <a:avLst/>
            </a:prstGeom>
            <a:gradFill flip="none" rotWithShape="1">
              <a:gsLst>
                <a:gs pos="23000">
                  <a:schemeClr val="bg1">
                    <a:lumMod val="65000"/>
                    <a:alpha val="43000"/>
                  </a:schemeClr>
                </a:gs>
                <a:gs pos="100000">
                  <a:schemeClr val="bg1">
                    <a:lumMod val="95000"/>
                    <a:alpha val="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solidFill>
                  <a:prstClr val="white"/>
                </a:solidFill>
              </a:endParaRPr>
            </a:p>
          </p:txBody>
        </p:sp>
      </p:grpSp>
      <p:sp>
        <p:nvSpPr>
          <p:cNvPr id="28" name="文本框 27" hidden="1"/>
          <p:cNvSpPr txBox="1"/>
          <p:nvPr/>
        </p:nvSpPr>
        <p:spPr>
          <a:xfrm>
            <a:off x="7847436" y="6465810"/>
            <a:ext cx="1293944" cy="369332"/>
          </a:xfrm>
          <a:prstGeom prst="rect">
            <a:avLst/>
          </a:prstGeom>
          <a:noFill/>
        </p:spPr>
        <p:txBody>
          <a:bodyPr wrap="none" rtlCol="0">
            <a:spAutoFit/>
          </a:bodyPr>
          <a:lstStyle>
            <a:defPPr>
              <a:defRPr lang="zh-CN"/>
            </a:defPPr>
            <a:lvl1pPr>
              <a:defRPr>
                <a:solidFill>
                  <a:schemeClr val="accent1"/>
                </a:solidFill>
              </a:defRPr>
            </a:lvl1pPr>
          </a:lstStyle>
          <a:p>
            <a:r>
              <a:rPr lang="en-US" altLang="zh-CN" dirty="0">
                <a:solidFill>
                  <a:schemeClr val="accent4"/>
                </a:solidFill>
                <a:latin typeface="Bodoni MT" panose="02070803080606020203" pitchFamily="18" charset="0"/>
                <a:ea typeface="方正正中黑简体" panose="02000000000000000000" pitchFamily="2" charset="-122"/>
              </a:rPr>
              <a:t>@</a:t>
            </a:r>
            <a:r>
              <a:rPr lang="zh-CN" altLang="en-US" dirty="0">
                <a:solidFill>
                  <a:schemeClr val="accent4"/>
                </a:solidFill>
                <a:latin typeface="方正行楷简体" panose="03000509000000000000" pitchFamily="65" charset="-122"/>
                <a:ea typeface="方正行楷简体" panose="03000509000000000000" pitchFamily="65" charset="-122"/>
              </a:rPr>
              <a:t>雪原</a:t>
            </a:r>
            <a:r>
              <a:rPr lang="en-US" altLang="zh-CN" dirty="0">
                <a:solidFill>
                  <a:schemeClr val="accent4"/>
                </a:solidFill>
                <a:latin typeface="方正行楷简体" panose="03000509000000000000" pitchFamily="65" charset="-122"/>
                <a:ea typeface="方正行楷简体" panose="03000509000000000000" pitchFamily="65" charset="-122"/>
              </a:rPr>
              <a:t>PPT</a:t>
            </a:r>
            <a:endParaRPr lang="zh-CN" altLang="en-US" dirty="0">
              <a:solidFill>
                <a:schemeClr val="accent4"/>
              </a:solidFill>
              <a:latin typeface="方正行楷简体" panose="03000509000000000000" pitchFamily="65" charset="-122"/>
              <a:ea typeface="方正行楷简体" panose="03000509000000000000" pitchFamily="65" charset="-122"/>
            </a:endParaRPr>
          </a:p>
        </p:txBody>
      </p:sp>
      <p:sp>
        <p:nvSpPr>
          <p:cNvPr id="31" name="文本框 30" hidden="1"/>
          <p:cNvSpPr txBox="1"/>
          <p:nvPr/>
        </p:nvSpPr>
        <p:spPr>
          <a:xfrm>
            <a:off x="10147959" y="6465810"/>
            <a:ext cx="1484702" cy="369332"/>
          </a:xfrm>
          <a:prstGeom prst="rect">
            <a:avLst/>
          </a:prstGeom>
          <a:noFill/>
        </p:spPr>
        <p:txBody>
          <a:bodyPr wrap="none" rtlCol="0">
            <a:spAutoFit/>
          </a:bodyPr>
          <a:lstStyle>
            <a:defPPr>
              <a:defRPr lang="zh-CN"/>
            </a:defPPr>
            <a:lvl1pPr>
              <a:defRPr>
                <a:solidFill>
                  <a:schemeClr val="accent1"/>
                </a:solidFill>
              </a:defRPr>
            </a:lvl1pPr>
          </a:lstStyle>
          <a:p>
            <a:r>
              <a:rPr lang="en-US" altLang="zh-CN" sz="1800" kern="1200" dirty="0">
                <a:solidFill>
                  <a:schemeClr val="accent4"/>
                </a:solidFill>
                <a:latin typeface="Bodoni MT" panose="02070803080606020203" pitchFamily="18" charset="0"/>
                <a:ea typeface="方正正中黑简体" panose="02000000000000000000" pitchFamily="2" charset="-122"/>
                <a:cs typeface="+mn-cs"/>
              </a:rPr>
              <a:t>xyppt.yanj.cn</a:t>
            </a:r>
            <a:endParaRPr lang="zh-CN" altLang="en-US" sz="1800" kern="1200" dirty="0">
              <a:solidFill>
                <a:schemeClr val="accent4"/>
              </a:solidFill>
              <a:latin typeface="Bodoni MT" panose="02070803080606020203" pitchFamily="18" charset="0"/>
              <a:ea typeface="方正正中黑简体" panose="02000000000000000000" pitchFamily="2" charset="-122"/>
              <a:cs typeface="+mn-cs"/>
            </a:endParaRPr>
          </a:p>
        </p:txBody>
      </p:sp>
      <p:grpSp>
        <p:nvGrpSpPr>
          <p:cNvPr id="32" name="组合 31" hidden="1"/>
          <p:cNvGrpSpPr>
            <a:grpSpLocks noChangeAspect="1"/>
          </p:cNvGrpSpPr>
          <p:nvPr/>
        </p:nvGrpSpPr>
        <p:grpSpPr>
          <a:xfrm>
            <a:off x="9591189" y="6578476"/>
            <a:ext cx="461015" cy="144000"/>
            <a:chOff x="9167649" y="4366337"/>
            <a:chExt cx="654429" cy="216000"/>
          </a:xfrm>
        </p:grpSpPr>
        <p:sp>
          <p:nvSpPr>
            <p:cNvPr id="33" name="Freeform 5"/>
            <p:cNvSpPr/>
            <p:nvPr/>
          </p:nvSpPr>
          <p:spPr bwMode="auto">
            <a:xfrm>
              <a:off x="9681342" y="4366337"/>
              <a:ext cx="68103" cy="19729"/>
            </a:xfrm>
            <a:custGeom>
              <a:avLst/>
              <a:gdLst>
                <a:gd name="T0" fmla="*/ 88 w 197"/>
                <a:gd name="T1" fmla="*/ 0 h 57"/>
                <a:gd name="T2" fmla="*/ 122 w 197"/>
                <a:gd name="T3" fmla="*/ 0 h 57"/>
                <a:gd name="T4" fmla="*/ 121 w 197"/>
                <a:gd name="T5" fmla="*/ 10 h 57"/>
                <a:gd name="T6" fmla="*/ 197 w 197"/>
                <a:gd name="T7" fmla="*/ 10 h 57"/>
                <a:gd name="T8" fmla="*/ 191 w 197"/>
                <a:gd name="T9" fmla="*/ 57 h 57"/>
                <a:gd name="T10" fmla="*/ 167 w 197"/>
                <a:gd name="T11" fmla="*/ 57 h 57"/>
                <a:gd name="T12" fmla="*/ 171 w 197"/>
                <a:gd name="T13" fmla="*/ 30 h 57"/>
                <a:gd name="T14" fmla="*/ 27 w 197"/>
                <a:gd name="T15" fmla="*/ 30 h 57"/>
                <a:gd name="T16" fmla="*/ 23 w 197"/>
                <a:gd name="T17" fmla="*/ 57 h 57"/>
                <a:gd name="T18" fmla="*/ 0 w 197"/>
                <a:gd name="T19" fmla="*/ 57 h 57"/>
                <a:gd name="T20" fmla="*/ 6 w 197"/>
                <a:gd name="T21" fmla="*/ 10 h 57"/>
                <a:gd name="T22" fmla="*/ 86 w 197"/>
                <a:gd name="T23" fmla="*/ 10 h 57"/>
                <a:gd name="T24" fmla="*/ 88 w 197"/>
                <a:gd name="T25"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7" h="57">
                  <a:moveTo>
                    <a:pt x="88" y="0"/>
                  </a:moveTo>
                  <a:cubicBezTo>
                    <a:pt x="101" y="0"/>
                    <a:pt x="122" y="0"/>
                    <a:pt x="122" y="0"/>
                  </a:cubicBezTo>
                  <a:cubicBezTo>
                    <a:pt x="121" y="10"/>
                    <a:pt x="121" y="10"/>
                    <a:pt x="121" y="10"/>
                  </a:cubicBezTo>
                  <a:cubicBezTo>
                    <a:pt x="197" y="10"/>
                    <a:pt x="197" y="10"/>
                    <a:pt x="197" y="10"/>
                  </a:cubicBezTo>
                  <a:cubicBezTo>
                    <a:pt x="191" y="57"/>
                    <a:pt x="191" y="57"/>
                    <a:pt x="191" y="57"/>
                  </a:cubicBezTo>
                  <a:cubicBezTo>
                    <a:pt x="167" y="57"/>
                    <a:pt x="167" y="57"/>
                    <a:pt x="167" y="57"/>
                  </a:cubicBezTo>
                  <a:cubicBezTo>
                    <a:pt x="171" y="30"/>
                    <a:pt x="171" y="30"/>
                    <a:pt x="171" y="30"/>
                  </a:cubicBezTo>
                  <a:cubicBezTo>
                    <a:pt x="27" y="30"/>
                    <a:pt x="27" y="30"/>
                    <a:pt x="27" y="30"/>
                  </a:cubicBezTo>
                  <a:cubicBezTo>
                    <a:pt x="23" y="57"/>
                    <a:pt x="23" y="57"/>
                    <a:pt x="23" y="57"/>
                  </a:cubicBezTo>
                  <a:cubicBezTo>
                    <a:pt x="0" y="57"/>
                    <a:pt x="0" y="57"/>
                    <a:pt x="0" y="57"/>
                  </a:cubicBezTo>
                  <a:cubicBezTo>
                    <a:pt x="6" y="10"/>
                    <a:pt x="6" y="10"/>
                    <a:pt x="6" y="10"/>
                  </a:cubicBezTo>
                  <a:cubicBezTo>
                    <a:pt x="86" y="10"/>
                    <a:pt x="86" y="10"/>
                    <a:pt x="86" y="10"/>
                  </a:cubicBezTo>
                  <a:lnTo>
                    <a:pt x="88" y="0"/>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34" name="Freeform 6"/>
            <p:cNvSpPr>
              <a:spLocks noEditPoints="1"/>
            </p:cNvSpPr>
            <p:nvPr/>
          </p:nvSpPr>
          <p:spPr bwMode="auto">
            <a:xfrm>
              <a:off x="9679588" y="4383290"/>
              <a:ext cx="62695" cy="48958"/>
            </a:xfrm>
            <a:custGeom>
              <a:avLst/>
              <a:gdLst>
                <a:gd name="T0" fmla="*/ 393 w 429"/>
                <a:gd name="T1" fmla="*/ 335 h 335"/>
                <a:gd name="T2" fmla="*/ 429 w 429"/>
                <a:gd name="T3" fmla="*/ 90 h 335"/>
                <a:gd name="T4" fmla="*/ 261 w 429"/>
                <a:gd name="T5" fmla="*/ 90 h 335"/>
                <a:gd name="T6" fmla="*/ 265 w 429"/>
                <a:gd name="T7" fmla="*/ 45 h 335"/>
                <a:gd name="T8" fmla="*/ 372 w 429"/>
                <a:gd name="T9" fmla="*/ 45 h 335"/>
                <a:gd name="T10" fmla="*/ 377 w 429"/>
                <a:gd name="T11" fmla="*/ 0 h 335"/>
                <a:gd name="T12" fmla="*/ 109 w 429"/>
                <a:gd name="T13" fmla="*/ 0 h 335"/>
                <a:gd name="T14" fmla="*/ 102 w 429"/>
                <a:gd name="T15" fmla="*/ 45 h 335"/>
                <a:gd name="T16" fmla="*/ 211 w 429"/>
                <a:gd name="T17" fmla="*/ 45 h 335"/>
                <a:gd name="T18" fmla="*/ 206 w 429"/>
                <a:gd name="T19" fmla="*/ 90 h 335"/>
                <a:gd name="T20" fmla="*/ 36 w 429"/>
                <a:gd name="T21" fmla="*/ 90 h 335"/>
                <a:gd name="T22" fmla="*/ 0 w 429"/>
                <a:gd name="T23" fmla="*/ 335 h 335"/>
                <a:gd name="T24" fmla="*/ 393 w 429"/>
                <a:gd name="T25" fmla="*/ 335 h 335"/>
                <a:gd name="T26" fmla="*/ 178 w 429"/>
                <a:gd name="T27" fmla="*/ 287 h 335"/>
                <a:gd name="T28" fmla="*/ 62 w 429"/>
                <a:gd name="T29" fmla="*/ 287 h 335"/>
                <a:gd name="T30" fmla="*/ 71 w 429"/>
                <a:gd name="T31" fmla="*/ 235 h 335"/>
                <a:gd name="T32" fmla="*/ 185 w 429"/>
                <a:gd name="T33" fmla="*/ 235 h 335"/>
                <a:gd name="T34" fmla="*/ 178 w 429"/>
                <a:gd name="T35" fmla="*/ 287 h 335"/>
                <a:gd name="T36" fmla="*/ 190 w 429"/>
                <a:gd name="T37" fmla="*/ 190 h 335"/>
                <a:gd name="T38" fmla="*/ 76 w 429"/>
                <a:gd name="T39" fmla="*/ 190 h 335"/>
                <a:gd name="T40" fmla="*/ 83 w 429"/>
                <a:gd name="T41" fmla="*/ 135 h 335"/>
                <a:gd name="T42" fmla="*/ 199 w 429"/>
                <a:gd name="T43" fmla="*/ 135 h 335"/>
                <a:gd name="T44" fmla="*/ 190 w 429"/>
                <a:gd name="T45" fmla="*/ 190 h 335"/>
                <a:gd name="T46" fmla="*/ 254 w 429"/>
                <a:gd name="T47" fmla="*/ 135 h 335"/>
                <a:gd name="T48" fmla="*/ 365 w 429"/>
                <a:gd name="T49" fmla="*/ 135 h 335"/>
                <a:gd name="T50" fmla="*/ 358 w 429"/>
                <a:gd name="T51" fmla="*/ 190 h 335"/>
                <a:gd name="T52" fmla="*/ 246 w 429"/>
                <a:gd name="T53" fmla="*/ 190 h 335"/>
                <a:gd name="T54" fmla="*/ 254 w 429"/>
                <a:gd name="T55" fmla="*/ 135 h 335"/>
                <a:gd name="T56" fmla="*/ 232 w 429"/>
                <a:gd name="T57" fmla="*/ 287 h 335"/>
                <a:gd name="T58" fmla="*/ 239 w 429"/>
                <a:gd name="T59" fmla="*/ 235 h 335"/>
                <a:gd name="T60" fmla="*/ 351 w 429"/>
                <a:gd name="T61" fmla="*/ 235 h 335"/>
                <a:gd name="T62" fmla="*/ 343 w 429"/>
                <a:gd name="T63" fmla="*/ 287 h 335"/>
                <a:gd name="T64" fmla="*/ 232 w 429"/>
                <a:gd name="T65" fmla="*/ 287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29" h="335">
                  <a:moveTo>
                    <a:pt x="393" y="335"/>
                  </a:moveTo>
                  <a:lnTo>
                    <a:pt x="429" y="90"/>
                  </a:lnTo>
                  <a:lnTo>
                    <a:pt x="261" y="90"/>
                  </a:lnTo>
                  <a:lnTo>
                    <a:pt x="265" y="45"/>
                  </a:lnTo>
                  <a:lnTo>
                    <a:pt x="372" y="45"/>
                  </a:lnTo>
                  <a:lnTo>
                    <a:pt x="377" y="0"/>
                  </a:lnTo>
                  <a:lnTo>
                    <a:pt x="109" y="0"/>
                  </a:lnTo>
                  <a:lnTo>
                    <a:pt x="102" y="45"/>
                  </a:lnTo>
                  <a:lnTo>
                    <a:pt x="211" y="45"/>
                  </a:lnTo>
                  <a:lnTo>
                    <a:pt x="206" y="90"/>
                  </a:lnTo>
                  <a:lnTo>
                    <a:pt x="36" y="90"/>
                  </a:lnTo>
                  <a:lnTo>
                    <a:pt x="0" y="335"/>
                  </a:lnTo>
                  <a:lnTo>
                    <a:pt x="393" y="335"/>
                  </a:lnTo>
                  <a:close/>
                  <a:moveTo>
                    <a:pt x="178" y="287"/>
                  </a:moveTo>
                  <a:lnTo>
                    <a:pt x="62" y="287"/>
                  </a:lnTo>
                  <a:lnTo>
                    <a:pt x="71" y="235"/>
                  </a:lnTo>
                  <a:lnTo>
                    <a:pt x="185" y="235"/>
                  </a:lnTo>
                  <a:lnTo>
                    <a:pt x="178" y="287"/>
                  </a:lnTo>
                  <a:close/>
                  <a:moveTo>
                    <a:pt x="190" y="190"/>
                  </a:moveTo>
                  <a:lnTo>
                    <a:pt x="76" y="190"/>
                  </a:lnTo>
                  <a:lnTo>
                    <a:pt x="83" y="135"/>
                  </a:lnTo>
                  <a:lnTo>
                    <a:pt x="199" y="135"/>
                  </a:lnTo>
                  <a:lnTo>
                    <a:pt x="190" y="190"/>
                  </a:lnTo>
                  <a:close/>
                  <a:moveTo>
                    <a:pt x="254" y="135"/>
                  </a:moveTo>
                  <a:lnTo>
                    <a:pt x="365" y="135"/>
                  </a:lnTo>
                  <a:lnTo>
                    <a:pt x="358" y="190"/>
                  </a:lnTo>
                  <a:lnTo>
                    <a:pt x="246" y="190"/>
                  </a:lnTo>
                  <a:lnTo>
                    <a:pt x="254" y="135"/>
                  </a:lnTo>
                  <a:close/>
                  <a:moveTo>
                    <a:pt x="232" y="287"/>
                  </a:moveTo>
                  <a:lnTo>
                    <a:pt x="239" y="235"/>
                  </a:lnTo>
                  <a:lnTo>
                    <a:pt x="351" y="235"/>
                  </a:lnTo>
                  <a:lnTo>
                    <a:pt x="343" y="287"/>
                  </a:lnTo>
                  <a:lnTo>
                    <a:pt x="232" y="287"/>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35" name="Freeform 7"/>
            <p:cNvSpPr/>
            <p:nvPr/>
          </p:nvSpPr>
          <p:spPr bwMode="auto">
            <a:xfrm>
              <a:off x="9677542" y="4435024"/>
              <a:ext cx="20022" cy="12130"/>
            </a:xfrm>
            <a:custGeom>
              <a:avLst/>
              <a:gdLst>
                <a:gd name="T0" fmla="*/ 81 w 137"/>
                <a:gd name="T1" fmla="*/ 0 h 83"/>
                <a:gd name="T2" fmla="*/ 52 w 137"/>
                <a:gd name="T3" fmla="*/ 35 h 83"/>
                <a:gd name="T4" fmla="*/ 7 w 137"/>
                <a:gd name="T5" fmla="*/ 35 h 83"/>
                <a:gd name="T6" fmla="*/ 0 w 137"/>
                <a:gd name="T7" fmla="*/ 83 h 83"/>
                <a:gd name="T8" fmla="*/ 71 w 137"/>
                <a:gd name="T9" fmla="*/ 83 h 83"/>
                <a:gd name="T10" fmla="*/ 137 w 137"/>
                <a:gd name="T11" fmla="*/ 0 h 83"/>
                <a:gd name="T12" fmla="*/ 81 w 137"/>
                <a:gd name="T13" fmla="*/ 0 h 83"/>
              </a:gdLst>
              <a:ahLst/>
              <a:cxnLst>
                <a:cxn ang="0">
                  <a:pos x="T0" y="T1"/>
                </a:cxn>
                <a:cxn ang="0">
                  <a:pos x="T2" y="T3"/>
                </a:cxn>
                <a:cxn ang="0">
                  <a:pos x="T4" y="T5"/>
                </a:cxn>
                <a:cxn ang="0">
                  <a:pos x="T6" y="T7"/>
                </a:cxn>
                <a:cxn ang="0">
                  <a:pos x="T8" y="T9"/>
                </a:cxn>
                <a:cxn ang="0">
                  <a:pos x="T10" y="T11"/>
                </a:cxn>
                <a:cxn ang="0">
                  <a:pos x="T12" y="T13"/>
                </a:cxn>
              </a:cxnLst>
              <a:rect l="0" t="0" r="r" b="b"/>
              <a:pathLst>
                <a:path w="137" h="83">
                  <a:moveTo>
                    <a:pt x="81" y="0"/>
                  </a:moveTo>
                  <a:lnTo>
                    <a:pt x="52" y="35"/>
                  </a:lnTo>
                  <a:lnTo>
                    <a:pt x="7" y="35"/>
                  </a:lnTo>
                  <a:lnTo>
                    <a:pt x="0" y="83"/>
                  </a:lnTo>
                  <a:lnTo>
                    <a:pt x="71" y="83"/>
                  </a:lnTo>
                  <a:lnTo>
                    <a:pt x="137" y="0"/>
                  </a:lnTo>
                  <a:lnTo>
                    <a:pt x="81" y="0"/>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36" name="Freeform 8"/>
            <p:cNvSpPr/>
            <p:nvPr/>
          </p:nvSpPr>
          <p:spPr bwMode="auto">
            <a:xfrm>
              <a:off x="9718316" y="4435024"/>
              <a:ext cx="17683" cy="12130"/>
            </a:xfrm>
            <a:custGeom>
              <a:avLst/>
              <a:gdLst>
                <a:gd name="T0" fmla="*/ 52 w 121"/>
                <a:gd name="T1" fmla="*/ 0 h 83"/>
                <a:gd name="T2" fmla="*/ 74 w 121"/>
                <a:gd name="T3" fmla="*/ 35 h 83"/>
                <a:gd name="T4" fmla="*/ 121 w 121"/>
                <a:gd name="T5" fmla="*/ 35 h 83"/>
                <a:gd name="T6" fmla="*/ 114 w 121"/>
                <a:gd name="T7" fmla="*/ 83 h 83"/>
                <a:gd name="T8" fmla="*/ 41 w 121"/>
                <a:gd name="T9" fmla="*/ 83 h 83"/>
                <a:gd name="T10" fmla="*/ 0 w 121"/>
                <a:gd name="T11" fmla="*/ 0 h 83"/>
                <a:gd name="T12" fmla="*/ 52 w 121"/>
                <a:gd name="T13" fmla="*/ 0 h 83"/>
              </a:gdLst>
              <a:ahLst/>
              <a:cxnLst>
                <a:cxn ang="0">
                  <a:pos x="T0" y="T1"/>
                </a:cxn>
                <a:cxn ang="0">
                  <a:pos x="T2" y="T3"/>
                </a:cxn>
                <a:cxn ang="0">
                  <a:pos x="T4" y="T5"/>
                </a:cxn>
                <a:cxn ang="0">
                  <a:pos x="T6" y="T7"/>
                </a:cxn>
                <a:cxn ang="0">
                  <a:pos x="T8" y="T9"/>
                </a:cxn>
                <a:cxn ang="0">
                  <a:pos x="T10" y="T11"/>
                </a:cxn>
                <a:cxn ang="0">
                  <a:pos x="T12" y="T13"/>
                </a:cxn>
              </a:cxnLst>
              <a:rect l="0" t="0" r="r" b="b"/>
              <a:pathLst>
                <a:path w="121" h="83">
                  <a:moveTo>
                    <a:pt x="52" y="0"/>
                  </a:moveTo>
                  <a:lnTo>
                    <a:pt x="74" y="35"/>
                  </a:lnTo>
                  <a:lnTo>
                    <a:pt x="121" y="35"/>
                  </a:lnTo>
                  <a:lnTo>
                    <a:pt x="114" y="83"/>
                  </a:lnTo>
                  <a:lnTo>
                    <a:pt x="41" y="83"/>
                  </a:lnTo>
                  <a:lnTo>
                    <a:pt x="0" y="0"/>
                  </a:lnTo>
                  <a:lnTo>
                    <a:pt x="52" y="0"/>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37" name="Freeform 9"/>
            <p:cNvSpPr/>
            <p:nvPr/>
          </p:nvSpPr>
          <p:spPr bwMode="auto">
            <a:xfrm>
              <a:off x="9666874" y="4370137"/>
              <a:ext cx="14907" cy="8623"/>
            </a:xfrm>
            <a:custGeom>
              <a:avLst/>
              <a:gdLst>
                <a:gd name="T0" fmla="*/ 92 w 102"/>
                <a:gd name="T1" fmla="*/ 59 h 59"/>
                <a:gd name="T2" fmla="*/ 0 w 102"/>
                <a:gd name="T3" fmla="*/ 59 h 59"/>
                <a:gd name="T4" fmla="*/ 7 w 102"/>
                <a:gd name="T5" fmla="*/ 0 h 59"/>
                <a:gd name="T6" fmla="*/ 102 w 102"/>
                <a:gd name="T7" fmla="*/ 0 h 59"/>
                <a:gd name="T8" fmla="*/ 92 w 102"/>
                <a:gd name="T9" fmla="*/ 59 h 59"/>
              </a:gdLst>
              <a:ahLst/>
              <a:cxnLst>
                <a:cxn ang="0">
                  <a:pos x="T0" y="T1"/>
                </a:cxn>
                <a:cxn ang="0">
                  <a:pos x="T2" y="T3"/>
                </a:cxn>
                <a:cxn ang="0">
                  <a:pos x="T4" y="T5"/>
                </a:cxn>
                <a:cxn ang="0">
                  <a:pos x="T6" y="T7"/>
                </a:cxn>
                <a:cxn ang="0">
                  <a:pos x="T8" y="T9"/>
                </a:cxn>
              </a:cxnLst>
              <a:rect l="0" t="0" r="r" b="b"/>
              <a:pathLst>
                <a:path w="102" h="59">
                  <a:moveTo>
                    <a:pt x="92" y="59"/>
                  </a:moveTo>
                  <a:lnTo>
                    <a:pt x="0" y="59"/>
                  </a:lnTo>
                  <a:lnTo>
                    <a:pt x="7" y="0"/>
                  </a:lnTo>
                  <a:lnTo>
                    <a:pt x="102" y="0"/>
                  </a:lnTo>
                  <a:lnTo>
                    <a:pt x="92" y="59"/>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38" name="Freeform 10"/>
            <p:cNvSpPr/>
            <p:nvPr/>
          </p:nvSpPr>
          <p:spPr bwMode="auto">
            <a:xfrm>
              <a:off x="9662051" y="4403750"/>
              <a:ext cx="14907" cy="9061"/>
            </a:xfrm>
            <a:custGeom>
              <a:avLst/>
              <a:gdLst>
                <a:gd name="T0" fmla="*/ 92 w 102"/>
                <a:gd name="T1" fmla="*/ 62 h 62"/>
                <a:gd name="T2" fmla="*/ 0 w 102"/>
                <a:gd name="T3" fmla="*/ 62 h 62"/>
                <a:gd name="T4" fmla="*/ 9 w 102"/>
                <a:gd name="T5" fmla="*/ 0 h 62"/>
                <a:gd name="T6" fmla="*/ 102 w 102"/>
                <a:gd name="T7" fmla="*/ 0 h 62"/>
                <a:gd name="T8" fmla="*/ 92 w 102"/>
                <a:gd name="T9" fmla="*/ 62 h 62"/>
              </a:gdLst>
              <a:ahLst/>
              <a:cxnLst>
                <a:cxn ang="0">
                  <a:pos x="T0" y="T1"/>
                </a:cxn>
                <a:cxn ang="0">
                  <a:pos x="T2" y="T3"/>
                </a:cxn>
                <a:cxn ang="0">
                  <a:pos x="T4" y="T5"/>
                </a:cxn>
                <a:cxn ang="0">
                  <a:pos x="T6" y="T7"/>
                </a:cxn>
                <a:cxn ang="0">
                  <a:pos x="T8" y="T9"/>
                </a:cxn>
              </a:cxnLst>
              <a:rect l="0" t="0" r="r" b="b"/>
              <a:pathLst>
                <a:path w="102" h="62">
                  <a:moveTo>
                    <a:pt x="92" y="62"/>
                  </a:moveTo>
                  <a:lnTo>
                    <a:pt x="0" y="62"/>
                  </a:lnTo>
                  <a:lnTo>
                    <a:pt x="9" y="0"/>
                  </a:lnTo>
                  <a:lnTo>
                    <a:pt x="102" y="0"/>
                  </a:lnTo>
                  <a:lnTo>
                    <a:pt x="92" y="62"/>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39" name="Freeform 11"/>
            <p:cNvSpPr/>
            <p:nvPr/>
          </p:nvSpPr>
          <p:spPr bwMode="auto">
            <a:xfrm>
              <a:off x="9657229" y="4437801"/>
              <a:ext cx="14761" cy="8623"/>
            </a:xfrm>
            <a:custGeom>
              <a:avLst/>
              <a:gdLst>
                <a:gd name="T0" fmla="*/ 94 w 101"/>
                <a:gd name="T1" fmla="*/ 59 h 59"/>
                <a:gd name="T2" fmla="*/ 0 w 101"/>
                <a:gd name="T3" fmla="*/ 59 h 59"/>
                <a:gd name="T4" fmla="*/ 9 w 101"/>
                <a:gd name="T5" fmla="*/ 0 h 59"/>
                <a:gd name="T6" fmla="*/ 101 w 101"/>
                <a:gd name="T7" fmla="*/ 0 h 59"/>
                <a:gd name="T8" fmla="*/ 94 w 101"/>
                <a:gd name="T9" fmla="*/ 59 h 59"/>
              </a:gdLst>
              <a:ahLst/>
              <a:cxnLst>
                <a:cxn ang="0">
                  <a:pos x="T0" y="T1"/>
                </a:cxn>
                <a:cxn ang="0">
                  <a:pos x="T2" y="T3"/>
                </a:cxn>
                <a:cxn ang="0">
                  <a:pos x="T4" y="T5"/>
                </a:cxn>
                <a:cxn ang="0">
                  <a:pos x="T6" y="T7"/>
                </a:cxn>
                <a:cxn ang="0">
                  <a:pos x="T8" y="T9"/>
                </a:cxn>
              </a:cxnLst>
              <a:rect l="0" t="0" r="r" b="b"/>
              <a:pathLst>
                <a:path w="101" h="59">
                  <a:moveTo>
                    <a:pt x="94" y="59"/>
                  </a:moveTo>
                  <a:lnTo>
                    <a:pt x="0" y="59"/>
                  </a:lnTo>
                  <a:lnTo>
                    <a:pt x="9" y="0"/>
                  </a:lnTo>
                  <a:lnTo>
                    <a:pt x="101" y="0"/>
                  </a:lnTo>
                  <a:lnTo>
                    <a:pt x="94" y="59"/>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40" name="Freeform 12"/>
            <p:cNvSpPr>
              <a:spLocks noEditPoints="1"/>
            </p:cNvSpPr>
            <p:nvPr/>
          </p:nvSpPr>
          <p:spPr bwMode="auto">
            <a:xfrm>
              <a:off x="9748422" y="4366337"/>
              <a:ext cx="73656" cy="36682"/>
            </a:xfrm>
            <a:custGeom>
              <a:avLst/>
              <a:gdLst>
                <a:gd name="T0" fmla="*/ 469 w 504"/>
                <a:gd name="T1" fmla="*/ 251 h 251"/>
                <a:gd name="T2" fmla="*/ 504 w 504"/>
                <a:gd name="T3" fmla="*/ 0 h 251"/>
                <a:gd name="T4" fmla="*/ 36 w 504"/>
                <a:gd name="T5" fmla="*/ 0 h 251"/>
                <a:gd name="T6" fmla="*/ 0 w 504"/>
                <a:gd name="T7" fmla="*/ 251 h 251"/>
                <a:gd name="T8" fmla="*/ 469 w 504"/>
                <a:gd name="T9" fmla="*/ 251 h 251"/>
                <a:gd name="T10" fmla="*/ 215 w 504"/>
                <a:gd name="T11" fmla="*/ 206 h 251"/>
                <a:gd name="T12" fmla="*/ 62 w 504"/>
                <a:gd name="T13" fmla="*/ 206 h 251"/>
                <a:gd name="T14" fmla="*/ 71 w 504"/>
                <a:gd name="T15" fmla="*/ 145 h 251"/>
                <a:gd name="T16" fmla="*/ 225 w 504"/>
                <a:gd name="T17" fmla="*/ 145 h 251"/>
                <a:gd name="T18" fmla="*/ 215 w 504"/>
                <a:gd name="T19" fmla="*/ 206 h 251"/>
                <a:gd name="T20" fmla="*/ 230 w 504"/>
                <a:gd name="T21" fmla="*/ 107 h 251"/>
                <a:gd name="T22" fmla="*/ 76 w 504"/>
                <a:gd name="T23" fmla="*/ 107 h 251"/>
                <a:gd name="T24" fmla="*/ 85 w 504"/>
                <a:gd name="T25" fmla="*/ 42 h 251"/>
                <a:gd name="T26" fmla="*/ 239 w 504"/>
                <a:gd name="T27" fmla="*/ 42 h 251"/>
                <a:gd name="T28" fmla="*/ 230 w 504"/>
                <a:gd name="T29" fmla="*/ 107 h 251"/>
                <a:gd name="T30" fmla="*/ 291 w 504"/>
                <a:gd name="T31" fmla="*/ 42 h 251"/>
                <a:gd name="T32" fmla="*/ 445 w 504"/>
                <a:gd name="T33" fmla="*/ 42 h 251"/>
                <a:gd name="T34" fmla="*/ 435 w 504"/>
                <a:gd name="T35" fmla="*/ 107 h 251"/>
                <a:gd name="T36" fmla="*/ 282 w 504"/>
                <a:gd name="T37" fmla="*/ 107 h 251"/>
                <a:gd name="T38" fmla="*/ 291 w 504"/>
                <a:gd name="T39" fmla="*/ 42 h 251"/>
                <a:gd name="T40" fmla="*/ 267 w 504"/>
                <a:gd name="T41" fmla="*/ 206 h 251"/>
                <a:gd name="T42" fmla="*/ 277 w 504"/>
                <a:gd name="T43" fmla="*/ 145 h 251"/>
                <a:gd name="T44" fmla="*/ 431 w 504"/>
                <a:gd name="T45" fmla="*/ 145 h 251"/>
                <a:gd name="T46" fmla="*/ 421 w 504"/>
                <a:gd name="T47" fmla="*/ 206 h 251"/>
                <a:gd name="T48" fmla="*/ 267 w 504"/>
                <a:gd name="T49" fmla="*/ 206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04" h="251">
                  <a:moveTo>
                    <a:pt x="469" y="251"/>
                  </a:moveTo>
                  <a:lnTo>
                    <a:pt x="504" y="0"/>
                  </a:lnTo>
                  <a:lnTo>
                    <a:pt x="36" y="0"/>
                  </a:lnTo>
                  <a:lnTo>
                    <a:pt x="0" y="251"/>
                  </a:lnTo>
                  <a:lnTo>
                    <a:pt x="469" y="251"/>
                  </a:lnTo>
                  <a:close/>
                  <a:moveTo>
                    <a:pt x="215" y="206"/>
                  </a:moveTo>
                  <a:lnTo>
                    <a:pt x="62" y="206"/>
                  </a:lnTo>
                  <a:lnTo>
                    <a:pt x="71" y="145"/>
                  </a:lnTo>
                  <a:lnTo>
                    <a:pt x="225" y="145"/>
                  </a:lnTo>
                  <a:lnTo>
                    <a:pt x="215" y="206"/>
                  </a:lnTo>
                  <a:close/>
                  <a:moveTo>
                    <a:pt x="230" y="107"/>
                  </a:moveTo>
                  <a:lnTo>
                    <a:pt x="76" y="107"/>
                  </a:lnTo>
                  <a:lnTo>
                    <a:pt x="85" y="42"/>
                  </a:lnTo>
                  <a:lnTo>
                    <a:pt x="239" y="42"/>
                  </a:lnTo>
                  <a:lnTo>
                    <a:pt x="230" y="107"/>
                  </a:lnTo>
                  <a:close/>
                  <a:moveTo>
                    <a:pt x="291" y="42"/>
                  </a:moveTo>
                  <a:lnTo>
                    <a:pt x="445" y="42"/>
                  </a:lnTo>
                  <a:lnTo>
                    <a:pt x="435" y="107"/>
                  </a:lnTo>
                  <a:lnTo>
                    <a:pt x="282" y="107"/>
                  </a:lnTo>
                  <a:lnTo>
                    <a:pt x="291" y="42"/>
                  </a:lnTo>
                  <a:close/>
                  <a:moveTo>
                    <a:pt x="267" y="206"/>
                  </a:moveTo>
                  <a:lnTo>
                    <a:pt x="277" y="145"/>
                  </a:lnTo>
                  <a:lnTo>
                    <a:pt x="431" y="145"/>
                  </a:lnTo>
                  <a:lnTo>
                    <a:pt x="421" y="206"/>
                  </a:lnTo>
                  <a:lnTo>
                    <a:pt x="267" y="206"/>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41" name="Freeform 13"/>
            <p:cNvSpPr/>
            <p:nvPr/>
          </p:nvSpPr>
          <p:spPr bwMode="auto">
            <a:xfrm>
              <a:off x="9746376" y="4405211"/>
              <a:ext cx="24552" cy="12130"/>
            </a:xfrm>
            <a:custGeom>
              <a:avLst/>
              <a:gdLst>
                <a:gd name="T0" fmla="*/ 114 w 168"/>
                <a:gd name="T1" fmla="*/ 0 h 83"/>
                <a:gd name="T2" fmla="*/ 85 w 168"/>
                <a:gd name="T3" fmla="*/ 38 h 83"/>
                <a:gd name="T4" fmla="*/ 7 w 168"/>
                <a:gd name="T5" fmla="*/ 38 h 83"/>
                <a:gd name="T6" fmla="*/ 0 w 168"/>
                <a:gd name="T7" fmla="*/ 83 h 83"/>
                <a:gd name="T8" fmla="*/ 114 w 168"/>
                <a:gd name="T9" fmla="*/ 83 h 83"/>
                <a:gd name="T10" fmla="*/ 168 w 168"/>
                <a:gd name="T11" fmla="*/ 0 h 83"/>
                <a:gd name="T12" fmla="*/ 114 w 168"/>
                <a:gd name="T13" fmla="*/ 0 h 83"/>
              </a:gdLst>
              <a:ahLst/>
              <a:cxnLst>
                <a:cxn ang="0">
                  <a:pos x="T0" y="T1"/>
                </a:cxn>
                <a:cxn ang="0">
                  <a:pos x="T2" y="T3"/>
                </a:cxn>
                <a:cxn ang="0">
                  <a:pos x="T4" y="T5"/>
                </a:cxn>
                <a:cxn ang="0">
                  <a:pos x="T6" y="T7"/>
                </a:cxn>
                <a:cxn ang="0">
                  <a:pos x="T8" y="T9"/>
                </a:cxn>
                <a:cxn ang="0">
                  <a:pos x="T10" y="T11"/>
                </a:cxn>
                <a:cxn ang="0">
                  <a:pos x="T12" y="T13"/>
                </a:cxn>
              </a:cxnLst>
              <a:rect l="0" t="0" r="r" b="b"/>
              <a:pathLst>
                <a:path w="168" h="83">
                  <a:moveTo>
                    <a:pt x="114" y="0"/>
                  </a:moveTo>
                  <a:lnTo>
                    <a:pt x="85" y="38"/>
                  </a:lnTo>
                  <a:lnTo>
                    <a:pt x="7" y="38"/>
                  </a:lnTo>
                  <a:lnTo>
                    <a:pt x="0" y="83"/>
                  </a:lnTo>
                  <a:lnTo>
                    <a:pt x="114" y="83"/>
                  </a:lnTo>
                  <a:lnTo>
                    <a:pt x="168" y="0"/>
                  </a:lnTo>
                  <a:lnTo>
                    <a:pt x="114" y="0"/>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42" name="Freeform 14"/>
            <p:cNvSpPr/>
            <p:nvPr/>
          </p:nvSpPr>
          <p:spPr bwMode="auto">
            <a:xfrm>
              <a:off x="9793726" y="4405211"/>
              <a:ext cx="22068" cy="12130"/>
            </a:xfrm>
            <a:custGeom>
              <a:avLst/>
              <a:gdLst>
                <a:gd name="T0" fmla="*/ 54 w 151"/>
                <a:gd name="T1" fmla="*/ 0 h 83"/>
                <a:gd name="T2" fmla="*/ 73 w 151"/>
                <a:gd name="T3" fmla="*/ 38 h 83"/>
                <a:gd name="T4" fmla="*/ 151 w 151"/>
                <a:gd name="T5" fmla="*/ 38 h 83"/>
                <a:gd name="T6" fmla="*/ 147 w 151"/>
                <a:gd name="T7" fmla="*/ 83 h 83"/>
                <a:gd name="T8" fmla="*/ 36 w 151"/>
                <a:gd name="T9" fmla="*/ 83 h 83"/>
                <a:gd name="T10" fmla="*/ 0 w 151"/>
                <a:gd name="T11" fmla="*/ 0 h 83"/>
                <a:gd name="T12" fmla="*/ 54 w 151"/>
                <a:gd name="T13" fmla="*/ 0 h 83"/>
              </a:gdLst>
              <a:ahLst/>
              <a:cxnLst>
                <a:cxn ang="0">
                  <a:pos x="T0" y="T1"/>
                </a:cxn>
                <a:cxn ang="0">
                  <a:pos x="T2" y="T3"/>
                </a:cxn>
                <a:cxn ang="0">
                  <a:pos x="T4" y="T5"/>
                </a:cxn>
                <a:cxn ang="0">
                  <a:pos x="T6" y="T7"/>
                </a:cxn>
                <a:cxn ang="0">
                  <a:pos x="T8" y="T9"/>
                </a:cxn>
                <a:cxn ang="0">
                  <a:pos x="T10" y="T11"/>
                </a:cxn>
                <a:cxn ang="0">
                  <a:pos x="T12" y="T13"/>
                </a:cxn>
              </a:cxnLst>
              <a:rect l="0" t="0" r="r" b="b"/>
              <a:pathLst>
                <a:path w="151" h="83">
                  <a:moveTo>
                    <a:pt x="54" y="0"/>
                  </a:moveTo>
                  <a:lnTo>
                    <a:pt x="73" y="38"/>
                  </a:lnTo>
                  <a:lnTo>
                    <a:pt x="151" y="38"/>
                  </a:lnTo>
                  <a:lnTo>
                    <a:pt x="147" y="83"/>
                  </a:lnTo>
                  <a:lnTo>
                    <a:pt x="36" y="83"/>
                  </a:lnTo>
                  <a:lnTo>
                    <a:pt x="0" y="0"/>
                  </a:lnTo>
                  <a:lnTo>
                    <a:pt x="54" y="0"/>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43" name="Freeform 15"/>
            <p:cNvSpPr/>
            <p:nvPr/>
          </p:nvSpPr>
          <p:spPr bwMode="auto">
            <a:xfrm>
              <a:off x="9742284" y="4420118"/>
              <a:ext cx="20314" cy="27037"/>
            </a:xfrm>
            <a:custGeom>
              <a:avLst/>
              <a:gdLst>
                <a:gd name="T0" fmla="*/ 59 w 139"/>
                <a:gd name="T1" fmla="*/ 185 h 185"/>
                <a:gd name="T2" fmla="*/ 0 w 139"/>
                <a:gd name="T3" fmla="*/ 185 h 185"/>
                <a:gd name="T4" fmla="*/ 68 w 139"/>
                <a:gd name="T5" fmla="*/ 106 h 185"/>
                <a:gd name="T6" fmla="*/ 85 w 139"/>
                <a:gd name="T7" fmla="*/ 0 h 185"/>
                <a:gd name="T8" fmla="*/ 139 w 139"/>
                <a:gd name="T9" fmla="*/ 0 h 185"/>
                <a:gd name="T10" fmla="*/ 125 w 139"/>
                <a:gd name="T11" fmla="*/ 106 h 185"/>
                <a:gd name="T12" fmla="*/ 59 w 139"/>
                <a:gd name="T13" fmla="*/ 185 h 185"/>
              </a:gdLst>
              <a:ahLst/>
              <a:cxnLst>
                <a:cxn ang="0">
                  <a:pos x="T0" y="T1"/>
                </a:cxn>
                <a:cxn ang="0">
                  <a:pos x="T2" y="T3"/>
                </a:cxn>
                <a:cxn ang="0">
                  <a:pos x="T4" y="T5"/>
                </a:cxn>
                <a:cxn ang="0">
                  <a:pos x="T6" y="T7"/>
                </a:cxn>
                <a:cxn ang="0">
                  <a:pos x="T8" y="T9"/>
                </a:cxn>
                <a:cxn ang="0">
                  <a:pos x="T10" y="T11"/>
                </a:cxn>
                <a:cxn ang="0">
                  <a:pos x="T12" y="T13"/>
                </a:cxn>
              </a:cxnLst>
              <a:rect l="0" t="0" r="r" b="b"/>
              <a:pathLst>
                <a:path w="139" h="185">
                  <a:moveTo>
                    <a:pt x="59" y="185"/>
                  </a:moveTo>
                  <a:lnTo>
                    <a:pt x="0" y="185"/>
                  </a:lnTo>
                  <a:lnTo>
                    <a:pt x="68" y="106"/>
                  </a:lnTo>
                  <a:lnTo>
                    <a:pt x="85" y="0"/>
                  </a:lnTo>
                  <a:lnTo>
                    <a:pt x="139" y="0"/>
                  </a:lnTo>
                  <a:lnTo>
                    <a:pt x="125" y="106"/>
                  </a:lnTo>
                  <a:lnTo>
                    <a:pt x="59" y="185"/>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44" name="Freeform 16"/>
            <p:cNvSpPr/>
            <p:nvPr/>
          </p:nvSpPr>
          <p:spPr bwMode="auto">
            <a:xfrm>
              <a:off x="9794749" y="4420118"/>
              <a:ext cx="11838" cy="27037"/>
            </a:xfrm>
            <a:custGeom>
              <a:avLst/>
              <a:gdLst>
                <a:gd name="T0" fmla="*/ 55 w 81"/>
                <a:gd name="T1" fmla="*/ 185 h 185"/>
                <a:gd name="T2" fmla="*/ 0 w 81"/>
                <a:gd name="T3" fmla="*/ 185 h 185"/>
                <a:gd name="T4" fmla="*/ 26 w 81"/>
                <a:gd name="T5" fmla="*/ 0 h 185"/>
                <a:gd name="T6" fmla="*/ 81 w 81"/>
                <a:gd name="T7" fmla="*/ 0 h 185"/>
                <a:gd name="T8" fmla="*/ 55 w 81"/>
                <a:gd name="T9" fmla="*/ 185 h 185"/>
              </a:gdLst>
              <a:ahLst/>
              <a:cxnLst>
                <a:cxn ang="0">
                  <a:pos x="T0" y="T1"/>
                </a:cxn>
                <a:cxn ang="0">
                  <a:pos x="T2" y="T3"/>
                </a:cxn>
                <a:cxn ang="0">
                  <a:pos x="T4" y="T5"/>
                </a:cxn>
                <a:cxn ang="0">
                  <a:pos x="T6" y="T7"/>
                </a:cxn>
                <a:cxn ang="0">
                  <a:pos x="T8" y="T9"/>
                </a:cxn>
              </a:cxnLst>
              <a:rect l="0" t="0" r="r" b="b"/>
              <a:pathLst>
                <a:path w="81" h="185">
                  <a:moveTo>
                    <a:pt x="55" y="185"/>
                  </a:moveTo>
                  <a:lnTo>
                    <a:pt x="0" y="185"/>
                  </a:lnTo>
                  <a:lnTo>
                    <a:pt x="26" y="0"/>
                  </a:lnTo>
                  <a:lnTo>
                    <a:pt x="81" y="0"/>
                  </a:lnTo>
                  <a:lnTo>
                    <a:pt x="55" y="185"/>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45" name="Freeform 17"/>
            <p:cNvSpPr/>
            <p:nvPr/>
          </p:nvSpPr>
          <p:spPr bwMode="auto">
            <a:xfrm>
              <a:off x="9723139" y="4460015"/>
              <a:ext cx="85494" cy="79356"/>
            </a:xfrm>
            <a:custGeom>
              <a:avLst/>
              <a:gdLst>
                <a:gd name="T0" fmla="*/ 497 w 585"/>
                <a:gd name="T1" fmla="*/ 0 h 543"/>
                <a:gd name="T2" fmla="*/ 431 w 585"/>
                <a:gd name="T3" fmla="*/ 427 h 543"/>
                <a:gd name="T4" fmla="*/ 192 w 585"/>
                <a:gd name="T5" fmla="*/ 0 h 543"/>
                <a:gd name="T6" fmla="*/ 81 w 585"/>
                <a:gd name="T7" fmla="*/ 0 h 543"/>
                <a:gd name="T8" fmla="*/ 0 w 585"/>
                <a:gd name="T9" fmla="*/ 543 h 543"/>
                <a:gd name="T10" fmla="*/ 88 w 585"/>
                <a:gd name="T11" fmla="*/ 543 h 543"/>
                <a:gd name="T12" fmla="*/ 152 w 585"/>
                <a:gd name="T13" fmla="*/ 113 h 543"/>
                <a:gd name="T14" fmla="*/ 391 w 585"/>
                <a:gd name="T15" fmla="*/ 543 h 543"/>
                <a:gd name="T16" fmla="*/ 502 w 585"/>
                <a:gd name="T17" fmla="*/ 543 h 543"/>
                <a:gd name="T18" fmla="*/ 585 w 585"/>
                <a:gd name="T19" fmla="*/ 0 h 543"/>
                <a:gd name="T20" fmla="*/ 497 w 585"/>
                <a:gd name="T21" fmla="*/ 0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85" h="543">
                  <a:moveTo>
                    <a:pt x="497" y="0"/>
                  </a:moveTo>
                  <a:lnTo>
                    <a:pt x="431" y="427"/>
                  </a:lnTo>
                  <a:lnTo>
                    <a:pt x="192" y="0"/>
                  </a:lnTo>
                  <a:lnTo>
                    <a:pt x="81" y="0"/>
                  </a:lnTo>
                  <a:lnTo>
                    <a:pt x="0" y="543"/>
                  </a:lnTo>
                  <a:lnTo>
                    <a:pt x="88" y="543"/>
                  </a:lnTo>
                  <a:lnTo>
                    <a:pt x="152" y="113"/>
                  </a:lnTo>
                  <a:lnTo>
                    <a:pt x="391" y="543"/>
                  </a:lnTo>
                  <a:lnTo>
                    <a:pt x="502" y="543"/>
                  </a:lnTo>
                  <a:lnTo>
                    <a:pt x="585" y="0"/>
                  </a:lnTo>
                  <a:lnTo>
                    <a:pt x="497" y="0"/>
                  </a:lnTo>
                  <a:close/>
                </a:path>
              </a:pathLst>
            </a:custGeom>
            <a:solidFill>
              <a:srgbClr val="D728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chemeClr val="bg1"/>
                </a:solidFill>
              </a:endParaRPr>
            </a:p>
          </p:txBody>
        </p:sp>
        <p:sp>
          <p:nvSpPr>
            <p:cNvPr id="46" name="Freeform 18"/>
            <p:cNvSpPr/>
            <p:nvPr/>
          </p:nvSpPr>
          <p:spPr bwMode="auto">
            <a:xfrm>
              <a:off x="9656790" y="4460015"/>
              <a:ext cx="68833" cy="79356"/>
            </a:xfrm>
            <a:custGeom>
              <a:avLst/>
              <a:gdLst>
                <a:gd name="T0" fmla="*/ 95 w 199"/>
                <a:gd name="T1" fmla="*/ 36 h 229"/>
                <a:gd name="T2" fmla="*/ 194 w 199"/>
                <a:gd name="T3" fmla="*/ 36 h 229"/>
                <a:gd name="T4" fmla="*/ 199 w 199"/>
                <a:gd name="T5" fmla="*/ 0 h 229"/>
                <a:gd name="T6" fmla="*/ 77 w 199"/>
                <a:gd name="T7" fmla="*/ 0 h 229"/>
                <a:gd name="T8" fmla="*/ 16 w 199"/>
                <a:gd name="T9" fmla="*/ 53 h 229"/>
                <a:gd name="T10" fmla="*/ 0 w 199"/>
                <a:gd name="T11" fmla="*/ 167 h 229"/>
                <a:gd name="T12" fmla="*/ 23 w 199"/>
                <a:gd name="T13" fmla="*/ 200 h 229"/>
                <a:gd name="T14" fmla="*/ 15 w 199"/>
                <a:gd name="T15" fmla="*/ 219 h 229"/>
                <a:gd name="T16" fmla="*/ 45 w 199"/>
                <a:gd name="T17" fmla="*/ 229 h 229"/>
                <a:gd name="T18" fmla="*/ 165 w 199"/>
                <a:gd name="T19" fmla="*/ 229 h 229"/>
                <a:gd name="T20" fmla="*/ 170 w 199"/>
                <a:gd name="T21" fmla="*/ 192 h 229"/>
                <a:gd name="T22" fmla="*/ 73 w 199"/>
                <a:gd name="T23" fmla="*/ 192 h 229"/>
                <a:gd name="T24" fmla="*/ 38 w 199"/>
                <a:gd name="T25" fmla="*/ 159 h 229"/>
                <a:gd name="T26" fmla="*/ 50 w 199"/>
                <a:gd name="T27" fmla="*/ 70 h 229"/>
                <a:gd name="T28" fmla="*/ 95 w 199"/>
                <a:gd name="T29" fmla="*/ 36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9" h="229">
                  <a:moveTo>
                    <a:pt x="95" y="36"/>
                  </a:moveTo>
                  <a:cubicBezTo>
                    <a:pt x="194" y="36"/>
                    <a:pt x="194" y="36"/>
                    <a:pt x="194" y="36"/>
                  </a:cubicBezTo>
                  <a:cubicBezTo>
                    <a:pt x="199" y="0"/>
                    <a:pt x="199" y="0"/>
                    <a:pt x="199" y="0"/>
                  </a:cubicBezTo>
                  <a:cubicBezTo>
                    <a:pt x="77" y="0"/>
                    <a:pt x="77" y="0"/>
                    <a:pt x="77" y="0"/>
                  </a:cubicBezTo>
                  <a:cubicBezTo>
                    <a:pt x="47" y="0"/>
                    <a:pt x="20" y="24"/>
                    <a:pt x="16" y="53"/>
                  </a:cubicBezTo>
                  <a:cubicBezTo>
                    <a:pt x="0" y="167"/>
                    <a:pt x="0" y="167"/>
                    <a:pt x="0" y="167"/>
                  </a:cubicBezTo>
                  <a:cubicBezTo>
                    <a:pt x="15" y="170"/>
                    <a:pt x="26" y="186"/>
                    <a:pt x="23" y="200"/>
                  </a:cubicBezTo>
                  <a:cubicBezTo>
                    <a:pt x="22" y="207"/>
                    <a:pt x="20" y="214"/>
                    <a:pt x="15" y="219"/>
                  </a:cubicBezTo>
                  <a:cubicBezTo>
                    <a:pt x="24" y="225"/>
                    <a:pt x="32" y="229"/>
                    <a:pt x="45" y="229"/>
                  </a:cubicBezTo>
                  <a:cubicBezTo>
                    <a:pt x="165" y="229"/>
                    <a:pt x="165" y="229"/>
                    <a:pt x="165" y="229"/>
                  </a:cubicBezTo>
                  <a:cubicBezTo>
                    <a:pt x="170" y="192"/>
                    <a:pt x="170" y="192"/>
                    <a:pt x="170" y="192"/>
                  </a:cubicBezTo>
                  <a:cubicBezTo>
                    <a:pt x="73" y="192"/>
                    <a:pt x="73" y="192"/>
                    <a:pt x="73" y="192"/>
                  </a:cubicBezTo>
                  <a:cubicBezTo>
                    <a:pt x="54" y="192"/>
                    <a:pt x="35" y="181"/>
                    <a:pt x="38" y="159"/>
                  </a:cubicBezTo>
                  <a:cubicBezTo>
                    <a:pt x="50" y="70"/>
                    <a:pt x="50" y="70"/>
                    <a:pt x="50" y="70"/>
                  </a:cubicBezTo>
                  <a:cubicBezTo>
                    <a:pt x="54" y="45"/>
                    <a:pt x="71" y="36"/>
                    <a:pt x="95" y="36"/>
                  </a:cubicBezTo>
                  <a:close/>
                </a:path>
              </a:pathLst>
            </a:custGeom>
            <a:solidFill>
              <a:srgbClr val="D728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chemeClr val="bg1"/>
                </a:solidFill>
              </a:endParaRPr>
            </a:p>
          </p:txBody>
        </p:sp>
        <p:sp>
          <p:nvSpPr>
            <p:cNvPr id="47" name="Oval 19"/>
            <p:cNvSpPr>
              <a:spLocks noChangeArrowheads="1"/>
            </p:cNvSpPr>
            <p:nvPr/>
          </p:nvSpPr>
          <p:spPr bwMode="auto">
            <a:xfrm>
              <a:off x="9643637" y="4518618"/>
              <a:ext cx="19729" cy="19729"/>
            </a:xfrm>
            <a:prstGeom prst="ellipse">
              <a:avLst/>
            </a:pr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48" name="Freeform 20"/>
            <p:cNvSpPr/>
            <p:nvPr/>
          </p:nvSpPr>
          <p:spPr bwMode="auto">
            <a:xfrm>
              <a:off x="9173933" y="4477991"/>
              <a:ext cx="461082" cy="63426"/>
            </a:xfrm>
            <a:custGeom>
              <a:avLst/>
              <a:gdLst>
                <a:gd name="T0" fmla="*/ 1295 w 1334"/>
                <a:gd name="T1" fmla="*/ 170 h 183"/>
                <a:gd name="T2" fmla="*/ 730 w 1334"/>
                <a:gd name="T3" fmla="*/ 64 h 183"/>
                <a:gd name="T4" fmla="*/ 118 w 1334"/>
                <a:gd name="T5" fmla="*/ 132 h 183"/>
                <a:gd name="T6" fmla="*/ 0 w 1334"/>
                <a:gd name="T7" fmla="*/ 177 h 183"/>
                <a:gd name="T8" fmla="*/ 72 w 1334"/>
                <a:gd name="T9" fmla="*/ 140 h 183"/>
                <a:gd name="T10" fmla="*/ 723 w 1334"/>
                <a:gd name="T11" fmla="*/ 24 h 183"/>
                <a:gd name="T12" fmla="*/ 1334 w 1334"/>
                <a:gd name="T13" fmla="*/ 183 h 183"/>
                <a:gd name="T14" fmla="*/ 1295 w 1334"/>
                <a:gd name="T15" fmla="*/ 170 h 18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34" h="183">
                  <a:moveTo>
                    <a:pt x="1295" y="170"/>
                  </a:moveTo>
                  <a:cubicBezTo>
                    <a:pt x="1224" y="146"/>
                    <a:pt x="1037" y="81"/>
                    <a:pt x="730" y="64"/>
                  </a:cubicBezTo>
                  <a:cubicBezTo>
                    <a:pt x="436" y="47"/>
                    <a:pt x="227" y="99"/>
                    <a:pt x="118" y="132"/>
                  </a:cubicBezTo>
                  <a:cubicBezTo>
                    <a:pt x="100" y="139"/>
                    <a:pt x="0" y="177"/>
                    <a:pt x="0" y="177"/>
                  </a:cubicBezTo>
                  <a:cubicBezTo>
                    <a:pt x="0" y="177"/>
                    <a:pt x="60" y="146"/>
                    <a:pt x="72" y="140"/>
                  </a:cubicBezTo>
                  <a:cubicBezTo>
                    <a:pt x="85" y="132"/>
                    <a:pt x="336" y="0"/>
                    <a:pt x="723" y="24"/>
                  </a:cubicBezTo>
                  <a:cubicBezTo>
                    <a:pt x="1085" y="47"/>
                    <a:pt x="1303" y="163"/>
                    <a:pt x="1334" y="183"/>
                  </a:cubicBezTo>
                  <a:cubicBezTo>
                    <a:pt x="1334" y="183"/>
                    <a:pt x="1310" y="175"/>
                    <a:pt x="1295" y="170"/>
                  </a:cubicBezTo>
                  <a:close/>
                </a:path>
              </a:pathLst>
            </a:custGeom>
            <a:solidFill>
              <a:srgbClr val="D728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chemeClr val="bg1"/>
                </a:solidFill>
              </a:endParaRPr>
            </a:p>
          </p:txBody>
        </p:sp>
        <p:sp>
          <p:nvSpPr>
            <p:cNvPr id="49" name="Freeform 21"/>
            <p:cNvSpPr/>
            <p:nvPr/>
          </p:nvSpPr>
          <p:spPr bwMode="auto">
            <a:xfrm>
              <a:off x="9167649" y="4366337"/>
              <a:ext cx="138251" cy="153304"/>
            </a:xfrm>
            <a:custGeom>
              <a:avLst/>
              <a:gdLst>
                <a:gd name="T0" fmla="*/ 212 w 400"/>
                <a:gd name="T1" fmla="*/ 405 h 442"/>
                <a:gd name="T2" fmla="*/ 231 w 400"/>
                <a:gd name="T3" fmla="*/ 271 h 442"/>
                <a:gd name="T4" fmla="*/ 400 w 400"/>
                <a:gd name="T5" fmla="*/ 0 h 442"/>
                <a:gd name="T6" fmla="*/ 311 w 400"/>
                <a:gd name="T7" fmla="*/ 0 h 442"/>
                <a:gd name="T8" fmla="*/ 195 w 400"/>
                <a:gd name="T9" fmla="*/ 192 h 442"/>
                <a:gd name="T10" fmla="*/ 87 w 400"/>
                <a:gd name="T11" fmla="*/ 0 h 442"/>
                <a:gd name="T12" fmla="*/ 0 w 400"/>
                <a:gd name="T13" fmla="*/ 0 h 442"/>
                <a:gd name="T14" fmla="*/ 148 w 400"/>
                <a:gd name="T15" fmla="*/ 263 h 442"/>
                <a:gd name="T16" fmla="*/ 121 w 400"/>
                <a:gd name="T17" fmla="*/ 442 h 442"/>
                <a:gd name="T18" fmla="*/ 212 w 400"/>
                <a:gd name="T19" fmla="*/ 405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0" h="442">
                  <a:moveTo>
                    <a:pt x="212" y="405"/>
                  </a:moveTo>
                  <a:cubicBezTo>
                    <a:pt x="231" y="271"/>
                    <a:pt x="231" y="271"/>
                    <a:pt x="231" y="271"/>
                  </a:cubicBezTo>
                  <a:cubicBezTo>
                    <a:pt x="400" y="0"/>
                    <a:pt x="400" y="0"/>
                    <a:pt x="400" y="0"/>
                  </a:cubicBezTo>
                  <a:cubicBezTo>
                    <a:pt x="311" y="0"/>
                    <a:pt x="311" y="0"/>
                    <a:pt x="311" y="0"/>
                  </a:cubicBezTo>
                  <a:cubicBezTo>
                    <a:pt x="195" y="192"/>
                    <a:pt x="195" y="192"/>
                    <a:pt x="195" y="192"/>
                  </a:cubicBezTo>
                  <a:cubicBezTo>
                    <a:pt x="87" y="0"/>
                    <a:pt x="87" y="0"/>
                    <a:pt x="87" y="0"/>
                  </a:cubicBezTo>
                  <a:cubicBezTo>
                    <a:pt x="0" y="0"/>
                    <a:pt x="0" y="0"/>
                    <a:pt x="0" y="0"/>
                  </a:cubicBezTo>
                  <a:cubicBezTo>
                    <a:pt x="148" y="263"/>
                    <a:pt x="148" y="263"/>
                    <a:pt x="148" y="263"/>
                  </a:cubicBezTo>
                  <a:cubicBezTo>
                    <a:pt x="145" y="288"/>
                    <a:pt x="121" y="442"/>
                    <a:pt x="121" y="442"/>
                  </a:cubicBezTo>
                  <a:cubicBezTo>
                    <a:pt x="121" y="442"/>
                    <a:pt x="148" y="429"/>
                    <a:pt x="212" y="405"/>
                  </a:cubicBezTo>
                  <a:close/>
                </a:path>
              </a:pathLst>
            </a:custGeom>
            <a:solidFill>
              <a:srgbClr val="D728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chemeClr val="bg1"/>
                </a:solidFill>
              </a:endParaRPr>
            </a:p>
          </p:txBody>
        </p:sp>
        <p:sp>
          <p:nvSpPr>
            <p:cNvPr id="50" name="Freeform 22"/>
            <p:cNvSpPr/>
            <p:nvPr/>
          </p:nvSpPr>
          <p:spPr bwMode="auto">
            <a:xfrm>
              <a:off x="9550690" y="4366629"/>
              <a:ext cx="105515" cy="158858"/>
            </a:xfrm>
            <a:custGeom>
              <a:avLst/>
              <a:gdLst>
                <a:gd name="T0" fmla="*/ 183 w 305"/>
                <a:gd name="T1" fmla="*/ 448 h 458"/>
                <a:gd name="T2" fmla="*/ 213 w 305"/>
                <a:gd name="T3" fmla="*/ 428 h 458"/>
                <a:gd name="T4" fmla="*/ 232 w 305"/>
                <a:gd name="T5" fmla="*/ 405 h 458"/>
                <a:gd name="T6" fmla="*/ 246 w 305"/>
                <a:gd name="T7" fmla="*/ 373 h 458"/>
                <a:gd name="T8" fmla="*/ 305 w 305"/>
                <a:gd name="T9" fmla="*/ 0 h 458"/>
                <a:gd name="T10" fmla="*/ 228 w 305"/>
                <a:gd name="T11" fmla="*/ 0 h 458"/>
                <a:gd name="T12" fmla="*/ 181 w 305"/>
                <a:gd name="T13" fmla="*/ 312 h 458"/>
                <a:gd name="T14" fmla="*/ 112 w 305"/>
                <a:gd name="T15" fmla="*/ 397 h 458"/>
                <a:gd name="T16" fmla="*/ 0 w 305"/>
                <a:gd name="T17" fmla="*/ 398 h 458"/>
                <a:gd name="T18" fmla="*/ 160 w 305"/>
                <a:gd name="T19" fmla="*/ 458 h 458"/>
                <a:gd name="T20" fmla="*/ 183 w 305"/>
                <a:gd name="T21" fmla="*/ 448 h 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458">
                  <a:moveTo>
                    <a:pt x="183" y="448"/>
                  </a:moveTo>
                  <a:cubicBezTo>
                    <a:pt x="194" y="442"/>
                    <a:pt x="204" y="435"/>
                    <a:pt x="213" y="428"/>
                  </a:cubicBezTo>
                  <a:cubicBezTo>
                    <a:pt x="220" y="421"/>
                    <a:pt x="227" y="413"/>
                    <a:pt x="232" y="405"/>
                  </a:cubicBezTo>
                  <a:cubicBezTo>
                    <a:pt x="238" y="396"/>
                    <a:pt x="244" y="386"/>
                    <a:pt x="246" y="373"/>
                  </a:cubicBezTo>
                  <a:cubicBezTo>
                    <a:pt x="250" y="351"/>
                    <a:pt x="305" y="0"/>
                    <a:pt x="305" y="0"/>
                  </a:cubicBezTo>
                  <a:cubicBezTo>
                    <a:pt x="228" y="0"/>
                    <a:pt x="228" y="0"/>
                    <a:pt x="228" y="0"/>
                  </a:cubicBezTo>
                  <a:cubicBezTo>
                    <a:pt x="228" y="0"/>
                    <a:pt x="185" y="293"/>
                    <a:pt x="181" y="312"/>
                  </a:cubicBezTo>
                  <a:cubicBezTo>
                    <a:pt x="177" y="327"/>
                    <a:pt x="163" y="389"/>
                    <a:pt x="112" y="397"/>
                  </a:cubicBezTo>
                  <a:cubicBezTo>
                    <a:pt x="71" y="403"/>
                    <a:pt x="0" y="398"/>
                    <a:pt x="0" y="398"/>
                  </a:cubicBezTo>
                  <a:cubicBezTo>
                    <a:pt x="70" y="418"/>
                    <a:pt x="122" y="441"/>
                    <a:pt x="160" y="458"/>
                  </a:cubicBezTo>
                  <a:cubicBezTo>
                    <a:pt x="167" y="455"/>
                    <a:pt x="176" y="451"/>
                    <a:pt x="183" y="448"/>
                  </a:cubicBezTo>
                  <a:close/>
                </a:path>
              </a:pathLst>
            </a:custGeom>
            <a:solidFill>
              <a:srgbClr val="D728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chemeClr val="bg1"/>
                </a:solidFill>
              </a:endParaRPr>
            </a:p>
          </p:txBody>
        </p:sp>
        <p:sp>
          <p:nvSpPr>
            <p:cNvPr id="51" name="Freeform 23"/>
            <p:cNvSpPr/>
            <p:nvPr/>
          </p:nvSpPr>
          <p:spPr bwMode="auto">
            <a:xfrm>
              <a:off x="9406593" y="4366629"/>
              <a:ext cx="161781" cy="137082"/>
            </a:xfrm>
            <a:custGeom>
              <a:avLst/>
              <a:gdLst>
                <a:gd name="T0" fmla="*/ 468 w 468"/>
                <a:gd name="T1" fmla="*/ 0 h 395"/>
                <a:gd name="T2" fmla="*/ 387 w 468"/>
                <a:gd name="T3" fmla="*/ 0 h 395"/>
                <a:gd name="T4" fmla="*/ 332 w 468"/>
                <a:gd name="T5" fmla="*/ 358 h 395"/>
                <a:gd name="T6" fmla="*/ 132 w 468"/>
                <a:gd name="T7" fmla="*/ 0 h 395"/>
                <a:gd name="T8" fmla="*/ 49 w 468"/>
                <a:gd name="T9" fmla="*/ 0 h 395"/>
                <a:gd name="T10" fmla="*/ 0 w 468"/>
                <a:gd name="T11" fmla="*/ 326 h 395"/>
                <a:gd name="T12" fmla="*/ 22 w 468"/>
                <a:gd name="T13" fmla="*/ 327 h 395"/>
                <a:gd name="T14" fmla="*/ 74 w 468"/>
                <a:gd name="T15" fmla="*/ 330 h 395"/>
                <a:gd name="T16" fmla="*/ 107 w 468"/>
                <a:gd name="T17" fmla="*/ 109 h 395"/>
                <a:gd name="T18" fmla="*/ 245 w 468"/>
                <a:gd name="T19" fmla="*/ 355 h 395"/>
                <a:gd name="T20" fmla="*/ 408 w 468"/>
                <a:gd name="T21" fmla="*/ 395 h 395"/>
                <a:gd name="T22" fmla="*/ 468 w 468"/>
                <a:gd name="T23" fmla="*/ 0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68" h="395">
                  <a:moveTo>
                    <a:pt x="468" y="0"/>
                  </a:moveTo>
                  <a:cubicBezTo>
                    <a:pt x="387" y="0"/>
                    <a:pt x="387" y="0"/>
                    <a:pt x="387" y="0"/>
                  </a:cubicBezTo>
                  <a:cubicBezTo>
                    <a:pt x="332" y="358"/>
                    <a:pt x="332" y="358"/>
                    <a:pt x="332" y="358"/>
                  </a:cubicBezTo>
                  <a:cubicBezTo>
                    <a:pt x="301" y="297"/>
                    <a:pt x="132" y="0"/>
                    <a:pt x="132" y="0"/>
                  </a:cubicBezTo>
                  <a:cubicBezTo>
                    <a:pt x="49" y="0"/>
                    <a:pt x="49" y="0"/>
                    <a:pt x="49" y="0"/>
                  </a:cubicBezTo>
                  <a:cubicBezTo>
                    <a:pt x="0" y="326"/>
                    <a:pt x="0" y="326"/>
                    <a:pt x="0" y="326"/>
                  </a:cubicBezTo>
                  <a:cubicBezTo>
                    <a:pt x="9" y="326"/>
                    <a:pt x="12" y="326"/>
                    <a:pt x="22" y="327"/>
                  </a:cubicBezTo>
                  <a:cubicBezTo>
                    <a:pt x="39" y="328"/>
                    <a:pt x="57" y="329"/>
                    <a:pt x="74" y="330"/>
                  </a:cubicBezTo>
                  <a:cubicBezTo>
                    <a:pt x="107" y="109"/>
                    <a:pt x="107" y="109"/>
                    <a:pt x="107" y="109"/>
                  </a:cubicBezTo>
                  <a:cubicBezTo>
                    <a:pt x="107" y="109"/>
                    <a:pt x="191" y="257"/>
                    <a:pt x="245" y="355"/>
                  </a:cubicBezTo>
                  <a:cubicBezTo>
                    <a:pt x="318" y="367"/>
                    <a:pt x="383" y="388"/>
                    <a:pt x="408" y="395"/>
                  </a:cubicBezTo>
                  <a:lnTo>
                    <a:pt x="468" y="0"/>
                  </a:lnTo>
                  <a:close/>
                </a:path>
              </a:pathLst>
            </a:custGeom>
            <a:solidFill>
              <a:srgbClr val="D728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chemeClr val="bg1"/>
                </a:solidFill>
              </a:endParaRPr>
            </a:p>
          </p:txBody>
        </p:sp>
        <p:sp>
          <p:nvSpPr>
            <p:cNvPr id="52" name="Freeform 24"/>
            <p:cNvSpPr/>
            <p:nvPr/>
          </p:nvSpPr>
          <p:spPr bwMode="auto">
            <a:xfrm>
              <a:off x="9253435" y="4366629"/>
              <a:ext cx="146874" cy="135621"/>
            </a:xfrm>
            <a:custGeom>
              <a:avLst/>
              <a:gdLst>
                <a:gd name="T0" fmla="*/ 335 w 425"/>
                <a:gd name="T1" fmla="*/ 0 h 391"/>
                <a:gd name="T2" fmla="*/ 226 w 425"/>
                <a:gd name="T3" fmla="*/ 0 h 391"/>
                <a:gd name="T4" fmla="*/ 0 w 425"/>
                <a:gd name="T5" fmla="*/ 391 h 391"/>
                <a:gd name="T6" fmla="*/ 304 w 425"/>
                <a:gd name="T7" fmla="*/ 330 h 391"/>
                <a:gd name="T8" fmla="*/ 150 w 425"/>
                <a:gd name="T9" fmla="*/ 272 h 391"/>
                <a:gd name="T10" fmla="*/ 272 w 425"/>
                <a:gd name="T11" fmla="*/ 60 h 391"/>
                <a:gd name="T12" fmla="*/ 349 w 425"/>
                <a:gd name="T13" fmla="*/ 327 h 391"/>
                <a:gd name="T14" fmla="*/ 389 w 425"/>
                <a:gd name="T15" fmla="*/ 326 h 391"/>
                <a:gd name="T16" fmla="*/ 425 w 425"/>
                <a:gd name="T17" fmla="*/ 326 h 391"/>
                <a:gd name="T18" fmla="*/ 335 w 425"/>
                <a:gd name="T19" fmla="*/ 0 h 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5" h="391">
                  <a:moveTo>
                    <a:pt x="335" y="0"/>
                  </a:moveTo>
                  <a:cubicBezTo>
                    <a:pt x="314" y="0"/>
                    <a:pt x="256" y="0"/>
                    <a:pt x="226" y="0"/>
                  </a:cubicBezTo>
                  <a:cubicBezTo>
                    <a:pt x="208" y="32"/>
                    <a:pt x="0" y="391"/>
                    <a:pt x="0" y="391"/>
                  </a:cubicBezTo>
                  <a:cubicBezTo>
                    <a:pt x="138" y="341"/>
                    <a:pt x="268" y="333"/>
                    <a:pt x="304" y="330"/>
                  </a:cubicBezTo>
                  <a:cubicBezTo>
                    <a:pt x="150" y="272"/>
                    <a:pt x="150" y="272"/>
                    <a:pt x="150" y="272"/>
                  </a:cubicBezTo>
                  <a:cubicBezTo>
                    <a:pt x="272" y="60"/>
                    <a:pt x="272" y="60"/>
                    <a:pt x="272" y="60"/>
                  </a:cubicBezTo>
                  <a:cubicBezTo>
                    <a:pt x="349" y="327"/>
                    <a:pt x="349" y="327"/>
                    <a:pt x="349" y="327"/>
                  </a:cubicBezTo>
                  <a:cubicBezTo>
                    <a:pt x="370" y="326"/>
                    <a:pt x="368" y="326"/>
                    <a:pt x="389" y="326"/>
                  </a:cubicBezTo>
                  <a:cubicBezTo>
                    <a:pt x="397" y="326"/>
                    <a:pt x="417" y="326"/>
                    <a:pt x="425" y="326"/>
                  </a:cubicBezTo>
                  <a:lnTo>
                    <a:pt x="335" y="0"/>
                  </a:lnTo>
                  <a:close/>
                </a:path>
              </a:pathLst>
            </a:custGeom>
            <a:solidFill>
              <a:srgbClr val="D728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chemeClr val="bg1"/>
                </a:solidFill>
              </a:endParaRPr>
            </a:p>
          </p:txBody>
        </p:sp>
        <p:sp>
          <p:nvSpPr>
            <p:cNvPr id="53" name="Freeform 25"/>
            <p:cNvSpPr/>
            <p:nvPr/>
          </p:nvSpPr>
          <p:spPr bwMode="auto">
            <a:xfrm>
              <a:off x="9324314" y="4423917"/>
              <a:ext cx="29959" cy="41212"/>
            </a:xfrm>
            <a:custGeom>
              <a:avLst/>
              <a:gdLst>
                <a:gd name="T0" fmla="*/ 205 w 205"/>
                <a:gd name="T1" fmla="*/ 282 h 282"/>
                <a:gd name="T2" fmla="*/ 0 w 205"/>
                <a:gd name="T3" fmla="*/ 213 h 282"/>
                <a:gd name="T4" fmla="*/ 123 w 205"/>
                <a:gd name="T5" fmla="*/ 0 h 282"/>
                <a:gd name="T6" fmla="*/ 205 w 205"/>
                <a:gd name="T7" fmla="*/ 282 h 282"/>
              </a:gdLst>
              <a:ahLst/>
              <a:cxnLst>
                <a:cxn ang="0">
                  <a:pos x="T0" y="T1"/>
                </a:cxn>
                <a:cxn ang="0">
                  <a:pos x="T2" y="T3"/>
                </a:cxn>
                <a:cxn ang="0">
                  <a:pos x="T4" y="T5"/>
                </a:cxn>
                <a:cxn ang="0">
                  <a:pos x="T6" y="T7"/>
                </a:cxn>
              </a:cxnLst>
              <a:rect l="0" t="0" r="r" b="b"/>
              <a:pathLst>
                <a:path w="205" h="282">
                  <a:moveTo>
                    <a:pt x="205" y="282"/>
                  </a:moveTo>
                  <a:lnTo>
                    <a:pt x="0" y="213"/>
                  </a:lnTo>
                  <a:lnTo>
                    <a:pt x="123" y="0"/>
                  </a:lnTo>
                  <a:lnTo>
                    <a:pt x="205" y="282"/>
                  </a:lnTo>
                  <a:close/>
                </a:path>
              </a:pathLst>
            </a:custGeom>
            <a:solidFill>
              <a:srgbClr val="D728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chemeClr val="bg1"/>
                </a:solidFill>
              </a:endParaRPr>
            </a:p>
          </p:txBody>
        </p:sp>
        <p:sp>
          <p:nvSpPr>
            <p:cNvPr id="54" name="Freeform 26"/>
            <p:cNvSpPr>
              <a:spLocks noEditPoints="1"/>
            </p:cNvSpPr>
            <p:nvPr/>
          </p:nvSpPr>
          <p:spPr bwMode="auto">
            <a:xfrm>
              <a:off x="9190155" y="4545655"/>
              <a:ext cx="39751" cy="36682"/>
            </a:xfrm>
            <a:custGeom>
              <a:avLst/>
              <a:gdLst>
                <a:gd name="T0" fmla="*/ 24 w 115"/>
                <a:gd name="T1" fmla="*/ 52 h 106"/>
                <a:gd name="T2" fmla="*/ 14 w 115"/>
                <a:gd name="T3" fmla="*/ 33 h 106"/>
                <a:gd name="T4" fmla="*/ 21 w 115"/>
                <a:gd name="T5" fmla="*/ 84 h 106"/>
                <a:gd name="T6" fmla="*/ 7 w 115"/>
                <a:gd name="T7" fmla="*/ 104 h 106"/>
                <a:gd name="T8" fmla="*/ 13 w 115"/>
                <a:gd name="T9" fmla="*/ 81 h 106"/>
                <a:gd name="T10" fmla="*/ 31 w 115"/>
                <a:gd name="T11" fmla="*/ 70 h 106"/>
                <a:gd name="T12" fmla="*/ 38 w 115"/>
                <a:gd name="T13" fmla="*/ 16 h 106"/>
                <a:gd name="T14" fmla="*/ 16 w 115"/>
                <a:gd name="T15" fmla="*/ 11 h 106"/>
                <a:gd name="T16" fmla="*/ 38 w 115"/>
                <a:gd name="T17" fmla="*/ 16 h 106"/>
                <a:gd name="T18" fmla="*/ 33 w 115"/>
                <a:gd name="T19" fmla="*/ 106 h 106"/>
                <a:gd name="T20" fmla="*/ 41 w 115"/>
                <a:gd name="T21" fmla="*/ 94 h 106"/>
                <a:gd name="T22" fmla="*/ 60 w 115"/>
                <a:gd name="T23" fmla="*/ 90 h 106"/>
                <a:gd name="T24" fmla="*/ 83 w 115"/>
                <a:gd name="T25" fmla="*/ 14 h 106"/>
                <a:gd name="T26" fmla="*/ 114 w 115"/>
                <a:gd name="T27" fmla="*/ 24 h 106"/>
                <a:gd name="T28" fmla="*/ 104 w 115"/>
                <a:gd name="T29" fmla="*/ 33 h 106"/>
                <a:gd name="T30" fmla="*/ 49 w 115"/>
                <a:gd name="T31" fmla="*/ 20 h 106"/>
                <a:gd name="T32" fmla="*/ 39 w 115"/>
                <a:gd name="T33" fmla="*/ 32 h 106"/>
                <a:gd name="T34" fmla="*/ 41 w 115"/>
                <a:gd name="T35" fmla="*/ 14 h 106"/>
                <a:gd name="T36" fmla="*/ 68 w 115"/>
                <a:gd name="T37" fmla="*/ 3 h 106"/>
                <a:gd name="T38" fmla="*/ 83 w 115"/>
                <a:gd name="T39" fmla="*/ 14 h 106"/>
                <a:gd name="T40" fmla="*/ 98 w 115"/>
                <a:gd name="T41" fmla="*/ 30 h 106"/>
                <a:gd name="T42" fmla="*/ 83 w 115"/>
                <a:gd name="T43" fmla="*/ 36 h 106"/>
                <a:gd name="T44" fmla="*/ 77 w 115"/>
                <a:gd name="T45" fmla="*/ 46 h 106"/>
                <a:gd name="T46" fmla="*/ 101 w 115"/>
                <a:gd name="T47" fmla="*/ 58 h 106"/>
                <a:gd name="T48" fmla="*/ 98 w 115"/>
                <a:gd name="T49" fmla="*/ 83 h 106"/>
                <a:gd name="T50" fmla="*/ 92 w 115"/>
                <a:gd name="T51" fmla="*/ 89 h 106"/>
                <a:gd name="T52" fmla="*/ 97 w 115"/>
                <a:gd name="T53" fmla="*/ 105 h 106"/>
                <a:gd name="T54" fmla="*/ 75 w 115"/>
                <a:gd name="T55" fmla="*/ 89 h 106"/>
                <a:gd name="T56" fmla="*/ 38 w 115"/>
                <a:gd name="T57" fmla="*/ 83 h 106"/>
                <a:gd name="T58" fmla="*/ 42 w 115"/>
                <a:gd name="T59" fmla="*/ 58 h 106"/>
                <a:gd name="T60" fmla="*/ 69 w 115"/>
                <a:gd name="T61" fmla="*/ 46 h 106"/>
                <a:gd name="T62" fmla="*/ 66 w 115"/>
                <a:gd name="T63" fmla="*/ 36 h 106"/>
                <a:gd name="T64" fmla="*/ 53 w 115"/>
                <a:gd name="T65" fmla="*/ 30 h 106"/>
                <a:gd name="T66" fmla="*/ 84 w 115"/>
                <a:gd name="T67" fmla="*/ 30 h 106"/>
                <a:gd name="T68" fmla="*/ 68 w 115"/>
                <a:gd name="T69" fmla="*/ 52 h 106"/>
                <a:gd name="T70" fmla="*/ 49 w 115"/>
                <a:gd name="T71" fmla="*/ 61 h 106"/>
                <a:gd name="T72" fmla="*/ 65 w 115"/>
                <a:gd name="T73" fmla="*/ 76 h 106"/>
                <a:gd name="T74" fmla="*/ 48 w 115"/>
                <a:gd name="T75" fmla="*/ 68 h 106"/>
                <a:gd name="T76" fmla="*/ 65 w 115"/>
                <a:gd name="T77" fmla="*/ 76 h 106"/>
                <a:gd name="T78" fmla="*/ 94 w 115"/>
                <a:gd name="T79" fmla="*/ 52 h 106"/>
                <a:gd name="T80" fmla="*/ 75 w 115"/>
                <a:gd name="T81" fmla="*/ 61 h 106"/>
                <a:gd name="T82" fmla="*/ 91 w 115"/>
                <a:gd name="T83" fmla="*/ 76 h 106"/>
                <a:gd name="T84" fmla="*/ 74 w 115"/>
                <a:gd name="T85" fmla="*/ 68 h 106"/>
                <a:gd name="T86" fmla="*/ 91 w 115"/>
                <a:gd name="T87" fmla="*/ 76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5" h="106">
                  <a:moveTo>
                    <a:pt x="30" y="45"/>
                  </a:moveTo>
                  <a:cubicBezTo>
                    <a:pt x="28" y="47"/>
                    <a:pt x="26" y="50"/>
                    <a:pt x="24" y="52"/>
                  </a:cubicBezTo>
                  <a:cubicBezTo>
                    <a:pt x="22" y="50"/>
                    <a:pt x="17" y="46"/>
                    <a:pt x="8" y="40"/>
                  </a:cubicBezTo>
                  <a:cubicBezTo>
                    <a:pt x="10" y="38"/>
                    <a:pt x="12" y="36"/>
                    <a:pt x="14" y="33"/>
                  </a:cubicBezTo>
                  <a:cubicBezTo>
                    <a:pt x="22" y="38"/>
                    <a:pt x="27" y="42"/>
                    <a:pt x="30" y="45"/>
                  </a:cubicBezTo>
                  <a:close/>
                  <a:moveTo>
                    <a:pt x="21" y="84"/>
                  </a:moveTo>
                  <a:cubicBezTo>
                    <a:pt x="18" y="87"/>
                    <a:pt x="16" y="90"/>
                    <a:pt x="14" y="93"/>
                  </a:cubicBezTo>
                  <a:cubicBezTo>
                    <a:pt x="12" y="96"/>
                    <a:pt x="9" y="100"/>
                    <a:pt x="7" y="104"/>
                  </a:cubicBezTo>
                  <a:cubicBezTo>
                    <a:pt x="5" y="101"/>
                    <a:pt x="2" y="99"/>
                    <a:pt x="0" y="97"/>
                  </a:cubicBezTo>
                  <a:cubicBezTo>
                    <a:pt x="5" y="93"/>
                    <a:pt x="9" y="87"/>
                    <a:pt x="13" y="81"/>
                  </a:cubicBezTo>
                  <a:cubicBezTo>
                    <a:pt x="18" y="74"/>
                    <a:pt x="22" y="69"/>
                    <a:pt x="25" y="64"/>
                  </a:cubicBezTo>
                  <a:cubicBezTo>
                    <a:pt x="27" y="66"/>
                    <a:pt x="28" y="68"/>
                    <a:pt x="31" y="70"/>
                  </a:cubicBezTo>
                  <a:cubicBezTo>
                    <a:pt x="26" y="76"/>
                    <a:pt x="23" y="80"/>
                    <a:pt x="21" y="84"/>
                  </a:cubicBezTo>
                  <a:close/>
                  <a:moveTo>
                    <a:pt x="38" y="16"/>
                  </a:moveTo>
                  <a:cubicBezTo>
                    <a:pt x="35" y="18"/>
                    <a:pt x="33" y="20"/>
                    <a:pt x="32" y="23"/>
                  </a:cubicBezTo>
                  <a:cubicBezTo>
                    <a:pt x="24" y="16"/>
                    <a:pt x="19" y="12"/>
                    <a:pt x="16" y="11"/>
                  </a:cubicBezTo>
                  <a:cubicBezTo>
                    <a:pt x="18" y="8"/>
                    <a:pt x="20" y="6"/>
                    <a:pt x="21" y="4"/>
                  </a:cubicBezTo>
                  <a:cubicBezTo>
                    <a:pt x="29" y="10"/>
                    <a:pt x="35" y="14"/>
                    <a:pt x="38" y="16"/>
                  </a:cubicBezTo>
                  <a:close/>
                  <a:moveTo>
                    <a:pt x="49" y="97"/>
                  </a:moveTo>
                  <a:cubicBezTo>
                    <a:pt x="43" y="100"/>
                    <a:pt x="38" y="103"/>
                    <a:pt x="33" y="106"/>
                  </a:cubicBezTo>
                  <a:cubicBezTo>
                    <a:pt x="31" y="104"/>
                    <a:pt x="30" y="102"/>
                    <a:pt x="28" y="100"/>
                  </a:cubicBezTo>
                  <a:cubicBezTo>
                    <a:pt x="32" y="98"/>
                    <a:pt x="36" y="96"/>
                    <a:pt x="41" y="94"/>
                  </a:cubicBezTo>
                  <a:cubicBezTo>
                    <a:pt x="45" y="91"/>
                    <a:pt x="50" y="88"/>
                    <a:pt x="54" y="84"/>
                  </a:cubicBezTo>
                  <a:cubicBezTo>
                    <a:pt x="56" y="86"/>
                    <a:pt x="58" y="88"/>
                    <a:pt x="60" y="90"/>
                  </a:cubicBezTo>
                  <a:cubicBezTo>
                    <a:pt x="58" y="91"/>
                    <a:pt x="54" y="93"/>
                    <a:pt x="49" y="97"/>
                  </a:cubicBezTo>
                  <a:close/>
                  <a:moveTo>
                    <a:pt x="83" y="14"/>
                  </a:moveTo>
                  <a:cubicBezTo>
                    <a:pt x="115" y="14"/>
                    <a:pt x="115" y="14"/>
                    <a:pt x="115" y="14"/>
                  </a:cubicBezTo>
                  <a:cubicBezTo>
                    <a:pt x="115" y="18"/>
                    <a:pt x="114" y="21"/>
                    <a:pt x="114" y="24"/>
                  </a:cubicBezTo>
                  <a:cubicBezTo>
                    <a:pt x="113" y="27"/>
                    <a:pt x="113" y="30"/>
                    <a:pt x="113" y="33"/>
                  </a:cubicBezTo>
                  <a:cubicBezTo>
                    <a:pt x="104" y="33"/>
                    <a:pt x="104" y="33"/>
                    <a:pt x="104" y="33"/>
                  </a:cubicBezTo>
                  <a:cubicBezTo>
                    <a:pt x="106" y="20"/>
                    <a:pt x="106" y="20"/>
                    <a:pt x="106" y="20"/>
                  </a:cubicBezTo>
                  <a:cubicBezTo>
                    <a:pt x="49" y="20"/>
                    <a:pt x="49" y="20"/>
                    <a:pt x="49" y="20"/>
                  </a:cubicBezTo>
                  <a:cubicBezTo>
                    <a:pt x="47" y="32"/>
                    <a:pt x="47" y="32"/>
                    <a:pt x="47" y="32"/>
                  </a:cubicBezTo>
                  <a:cubicBezTo>
                    <a:pt x="39" y="32"/>
                    <a:pt x="39" y="32"/>
                    <a:pt x="39" y="32"/>
                  </a:cubicBezTo>
                  <a:cubicBezTo>
                    <a:pt x="39" y="29"/>
                    <a:pt x="40" y="26"/>
                    <a:pt x="40" y="23"/>
                  </a:cubicBezTo>
                  <a:cubicBezTo>
                    <a:pt x="41" y="20"/>
                    <a:pt x="41" y="17"/>
                    <a:pt x="41" y="14"/>
                  </a:cubicBezTo>
                  <a:cubicBezTo>
                    <a:pt x="73" y="14"/>
                    <a:pt x="73" y="14"/>
                    <a:pt x="73" y="14"/>
                  </a:cubicBezTo>
                  <a:cubicBezTo>
                    <a:pt x="72" y="11"/>
                    <a:pt x="71" y="7"/>
                    <a:pt x="68" y="3"/>
                  </a:cubicBezTo>
                  <a:cubicBezTo>
                    <a:pt x="72" y="2"/>
                    <a:pt x="75" y="1"/>
                    <a:pt x="77" y="0"/>
                  </a:cubicBezTo>
                  <a:cubicBezTo>
                    <a:pt x="80" y="5"/>
                    <a:pt x="82" y="10"/>
                    <a:pt x="83" y="14"/>
                  </a:cubicBezTo>
                  <a:close/>
                  <a:moveTo>
                    <a:pt x="84" y="30"/>
                  </a:moveTo>
                  <a:cubicBezTo>
                    <a:pt x="88" y="30"/>
                    <a:pt x="93" y="30"/>
                    <a:pt x="98" y="30"/>
                  </a:cubicBezTo>
                  <a:cubicBezTo>
                    <a:pt x="97" y="37"/>
                    <a:pt x="97" y="37"/>
                    <a:pt x="97" y="37"/>
                  </a:cubicBezTo>
                  <a:cubicBezTo>
                    <a:pt x="92" y="37"/>
                    <a:pt x="88" y="36"/>
                    <a:pt x="83" y="36"/>
                  </a:cubicBezTo>
                  <a:cubicBezTo>
                    <a:pt x="78" y="36"/>
                    <a:pt x="78" y="36"/>
                    <a:pt x="78" y="36"/>
                  </a:cubicBezTo>
                  <a:cubicBezTo>
                    <a:pt x="77" y="46"/>
                    <a:pt x="77" y="46"/>
                    <a:pt x="77" y="46"/>
                  </a:cubicBezTo>
                  <a:cubicBezTo>
                    <a:pt x="103" y="46"/>
                    <a:pt x="103" y="46"/>
                    <a:pt x="103" y="46"/>
                  </a:cubicBezTo>
                  <a:cubicBezTo>
                    <a:pt x="103" y="50"/>
                    <a:pt x="102" y="54"/>
                    <a:pt x="101" y="58"/>
                  </a:cubicBezTo>
                  <a:cubicBezTo>
                    <a:pt x="99" y="71"/>
                    <a:pt x="99" y="71"/>
                    <a:pt x="99" y="71"/>
                  </a:cubicBezTo>
                  <a:cubicBezTo>
                    <a:pt x="99" y="75"/>
                    <a:pt x="98" y="79"/>
                    <a:pt x="98" y="83"/>
                  </a:cubicBezTo>
                  <a:cubicBezTo>
                    <a:pt x="82" y="83"/>
                    <a:pt x="82" y="83"/>
                    <a:pt x="82" y="83"/>
                  </a:cubicBezTo>
                  <a:cubicBezTo>
                    <a:pt x="85" y="84"/>
                    <a:pt x="88" y="87"/>
                    <a:pt x="92" y="89"/>
                  </a:cubicBezTo>
                  <a:cubicBezTo>
                    <a:pt x="96" y="92"/>
                    <a:pt x="100" y="95"/>
                    <a:pt x="104" y="98"/>
                  </a:cubicBezTo>
                  <a:cubicBezTo>
                    <a:pt x="101" y="101"/>
                    <a:pt x="99" y="103"/>
                    <a:pt x="97" y="105"/>
                  </a:cubicBezTo>
                  <a:cubicBezTo>
                    <a:pt x="93" y="102"/>
                    <a:pt x="89" y="99"/>
                    <a:pt x="86" y="96"/>
                  </a:cubicBezTo>
                  <a:cubicBezTo>
                    <a:pt x="82" y="93"/>
                    <a:pt x="78" y="91"/>
                    <a:pt x="75" y="89"/>
                  </a:cubicBezTo>
                  <a:cubicBezTo>
                    <a:pt x="78" y="86"/>
                    <a:pt x="79" y="84"/>
                    <a:pt x="80" y="83"/>
                  </a:cubicBezTo>
                  <a:cubicBezTo>
                    <a:pt x="38" y="83"/>
                    <a:pt x="38" y="83"/>
                    <a:pt x="38" y="83"/>
                  </a:cubicBezTo>
                  <a:cubicBezTo>
                    <a:pt x="39" y="79"/>
                    <a:pt x="40" y="75"/>
                    <a:pt x="40" y="71"/>
                  </a:cubicBezTo>
                  <a:cubicBezTo>
                    <a:pt x="42" y="58"/>
                    <a:pt x="42" y="58"/>
                    <a:pt x="42" y="58"/>
                  </a:cubicBezTo>
                  <a:cubicBezTo>
                    <a:pt x="43" y="54"/>
                    <a:pt x="43" y="50"/>
                    <a:pt x="43" y="46"/>
                  </a:cubicBezTo>
                  <a:cubicBezTo>
                    <a:pt x="69" y="46"/>
                    <a:pt x="69" y="46"/>
                    <a:pt x="69" y="46"/>
                  </a:cubicBezTo>
                  <a:cubicBezTo>
                    <a:pt x="70" y="36"/>
                    <a:pt x="70" y="36"/>
                    <a:pt x="70" y="36"/>
                  </a:cubicBezTo>
                  <a:cubicBezTo>
                    <a:pt x="66" y="36"/>
                    <a:pt x="66" y="36"/>
                    <a:pt x="66" y="36"/>
                  </a:cubicBezTo>
                  <a:cubicBezTo>
                    <a:pt x="61" y="36"/>
                    <a:pt x="57" y="37"/>
                    <a:pt x="52" y="37"/>
                  </a:cubicBezTo>
                  <a:cubicBezTo>
                    <a:pt x="53" y="30"/>
                    <a:pt x="53" y="30"/>
                    <a:pt x="53" y="30"/>
                  </a:cubicBezTo>
                  <a:cubicBezTo>
                    <a:pt x="58" y="30"/>
                    <a:pt x="62" y="30"/>
                    <a:pt x="66" y="30"/>
                  </a:cubicBezTo>
                  <a:lnTo>
                    <a:pt x="84" y="30"/>
                  </a:lnTo>
                  <a:close/>
                  <a:moveTo>
                    <a:pt x="67" y="61"/>
                  </a:moveTo>
                  <a:cubicBezTo>
                    <a:pt x="68" y="52"/>
                    <a:pt x="68" y="52"/>
                    <a:pt x="68" y="52"/>
                  </a:cubicBezTo>
                  <a:cubicBezTo>
                    <a:pt x="50" y="52"/>
                    <a:pt x="50" y="52"/>
                    <a:pt x="50" y="52"/>
                  </a:cubicBezTo>
                  <a:cubicBezTo>
                    <a:pt x="49" y="61"/>
                    <a:pt x="49" y="61"/>
                    <a:pt x="49" y="61"/>
                  </a:cubicBezTo>
                  <a:lnTo>
                    <a:pt x="67" y="61"/>
                  </a:lnTo>
                  <a:close/>
                  <a:moveTo>
                    <a:pt x="65" y="76"/>
                  </a:moveTo>
                  <a:cubicBezTo>
                    <a:pt x="66" y="68"/>
                    <a:pt x="66" y="68"/>
                    <a:pt x="66" y="68"/>
                  </a:cubicBezTo>
                  <a:cubicBezTo>
                    <a:pt x="48" y="68"/>
                    <a:pt x="48" y="68"/>
                    <a:pt x="48" y="68"/>
                  </a:cubicBezTo>
                  <a:cubicBezTo>
                    <a:pt x="47" y="76"/>
                    <a:pt x="47" y="76"/>
                    <a:pt x="47" y="76"/>
                  </a:cubicBezTo>
                  <a:lnTo>
                    <a:pt x="65" y="76"/>
                  </a:lnTo>
                  <a:close/>
                  <a:moveTo>
                    <a:pt x="93" y="61"/>
                  </a:moveTo>
                  <a:cubicBezTo>
                    <a:pt x="94" y="52"/>
                    <a:pt x="94" y="52"/>
                    <a:pt x="94" y="52"/>
                  </a:cubicBezTo>
                  <a:cubicBezTo>
                    <a:pt x="76" y="52"/>
                    <a:pt x="76" y="52"/>
                    <a:pt x="76" y="52"/>
                  </a:cubicBezTo>
                  <a:cubicBezTo>
                    <a:pt x="75" y="61"/>
                    <a:pt x="75" y="61"/>
                    <a:pt x="75" y="61"/>
                  </a:cubicBezTo>
                  <a:lnTo>
                    <a:pt x="93" y="61"/>
                  </a:lnTo>
                  <a:close/>
                  <a:moveTo>
                    <a:pt x="91" y="76"/>
                  </a:moveTo>
                  <a:cubicBezTo>
                    <a:pt x="92" y="68"/>
                    <a:pt x="92" y="68"/>
                    <a:pt x="92" y="68"/>
                  </a:cubicBezTo>
                  <a:cubicBezTo>
                    <a:pt x="74" y="68"/>
                    <a:pt x="74" y="68"/>
                    <a:pt x="74" y="68"/>
                  </a:cubicBezTo>
                  <a:cubicBezTo>
                    <a:pt x="72" y="76"/>
                    <a:pt x="72" y="76"/>
                    <a:pt x="72" y="76"/>
                  </a:cubicBezTo>
                  <a:lnTo>
                    <a:pt x="91" y="76"/>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55" name="Freeform 27"/>
            <p:cNvSpPr>
              <a:spLocks noEditPoints="1"/>
            </p:cNvSpPr>
            <p:nvPr/>
          </p:nvSpPr>
          <p:spPr bwMode="auto">
            <a:xfrm>
              <a:off x="9285587" y="4546970"/>
              <a:ext cx="36243" cy="34051"/>
            </a:xfrm>
            <a:custGeom>
              <a:avLst/>
              <a:gdLst>
                <a:gd name="T0" fmla="*/ 90 w 105"/>
                <a:gd name="T1" fmla="*/ 32 h 98"/>
                <a:gd name="T2" fmla="*/ 105 w 105"/>
                <a:gd name="T3" fmla="*/ 31 h 98"/>
                <a:gd name="T4" fmla="*/ 103 w 105"/>
                <a:gd name="T5" fmla="*/ 40 h 98"/>
                <a:gd name="T6" fmla="*/ 89 w 105"/>
                <a:gd name="T7" fmla="*/ 39 h 98"/>
                <a:gd name="T8" fmla="*/ 59 w 105"/>
                <a:gd name="T9" fmla="*/ 39 h 98"/>
                <a:gd name="T10" fmla="*/ 53 w 105"/>
                <a:gd name="T11" fmla="*/ 87 h 98"/>
                <a:gd name="T12" fmla="*/ 47 w 105"/>
                <a:gd name="T13" fmla="*/ 95 h 98"/>
                <a:gd name="T14" fmla="*/ 32 w 105"/>
                <a:gd name="T15" fmla="*/ 98 h 98"/>
                <a:gd name="T16" fmla="*/ 29 w 105"/>
                <a:gd name="T17" fmla="*/ 88 h 98"/>
                <a:gd name="T18" fmla="*/ 41 w 105"/>
                <a:gd name="T19" fmla="*/ 87 h 98"/>
                <a:gd name="T20" fmla="*/ 45 w 105"/>
                <a:gd name="T21" fmla="*/ 83 h 98"/>
                <a:gd name="T22" fmla="*/ 51 w 105"/>
                <a:gd name="T23" fmla="*/ 39 h 98"/>
                <a:gd name="T24" fmla="*/ 22 w 105"/>
                <a:gd name="T25" fmla="*/ 39 h 98"/>
                <a:gd name="T26" fmla="*/ 6 w 105"/>
                <a:gd name="T27" fmla="*/ 40 h 98"/>
                <a:gd name="T28" fmla="*/ 7 w 105"/>
                <a:gd name="T29" fmla="*/ 31 h 98"/>
                <a:gd name="T30" fmla="*/ 23 w 105"/>
                <a:gd name="T31" fmla="*/ 32 h 98"/>
                <a:gd name="T32" fmla="*/ 90 w 105"/>
                <a:gd name="T33" fmla="*/ 32 h 98"/>
                <a:gd name="T34" fmla="*/ 22 w 105"/>
                <a:gd name="T35" fmla="*/ 70 h 98"/>
                <a:gd name="T36" fmla="*/ 8 w 105"/>
                <a:gd name="T37" fmla="*/ 88 h 98"/>
                <a:gd name="T38" fmla="*/ 0 w 105"/>
                <a:gd name="T39" fmla="*/ 83 h 98"/>
                <a:gd name="T40" fmla="*/ 15 w 105"/>
                <a:gd name="T41" fmla="*/ 67 h 98"/>
                <a:gd name="T42" fmla="*/ 27 w 105"/>
                <a:gd name="T43" fmla="*/ 49 h 98"/>
                <a:gd name="T44" fmla="*/ 35 w 105"/>
                <a:gd name="T45" fmla="*/ 53 h 98"/>
                <a:gd name="T46" fmla="*/ 22 w 105"/>
                <a:gd name="T47" fmla="*/ 70 h 98"/>
                <a:gd name="T48" fmla="*/ 81 w 105"/>
                <a:gd name="T49" fmla="*/ 1 h 98"/>
                <a:gd name="T50" fmla="*/ 96 w 105"/>
                <a:gd name="T51" fmla="*/ 0 h 98"/>
                <a:gd name="T52" fmla="*/ 94 w 105"/>
                <a:gd name="T53" fmla="*/ 9 h 98"/>
                <a:gd name="T54" fmla="*/ 80 w 105"/>
                <a:gd name="T55" fmla="*/ 8 h 98"/>
                <a:gd name="T56" fmla="*/ 39 w 105"/>
                <a:gd name="T57" fmla="*/ 8 h 98"/>
                <a:gd name="T58" fmla="*/ 23 w 105"/>
                <a:gd name="T59" fmla="*/ 9 h 98"/>
                <a:gd name="T60" fmla="*/ 24 w 105"/>
                <a:gd name="T61" fmla="*/ 0 h 98"/>
                <a:gd name="T62" fmla="*/ 40 w 105"/>
                <a:gd name="T63" fmla="*/ 1 h 98"/>
                <a:gd name="T64" fmla="*/ 81 w 105"/>
                <a:gd name="T65" fmla="*/ 1 h 98"/>
                <a:gd name="T66" fmla="*/ 97 w 105"/>
                <a:gd name="T67" fmla="*/ 81 h 98"/>
                <a:gd name="T68" fmla="*/ 88 w 105"/>
                <a:gd name="T69" fmla="*/ 86 h 98"/>
                <a:gd name="T70" fmla="*/ 68 w 105"/>
                <a:gd name="T71" fmla="*/ 55 h 98"/>
                <a:gd name="T72" fmla="*/ 76 w 105"/>
                <a:gd name="T73" fmla="*/ 50 h 98"/>
                <a:gd name="T74" fmla="*/ 97 w 105"/>
                <a:gd name="T75" fmla="*/ 81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5" h="98">
                  <a:moveTo>
                    <a:pt x="90" y="32"/>
                  </a:moveTo>
                  <a:cubicBezTo>
                    <a:pt x="94" y="32"/>
                    <a:pt x="99" y="31"/>
                    <a:pt x="105" y="31"/>
                  </a:cubicBezTo>
                  <a:cubicBezTo>
                    <a:pt x="103" y="40"/>
                    <a:pt x="103" y="40"/>
                    <a:pt x="103" y="40"/>
                  </a:cubicBezTo>
                  <a:cubicBezTo>
                    <a:pt x="98" y="39"/>
                    <a:pt x="93" y="39"/>
                    <a:pt x="89" y="39"/>
                  </a:cubicBezTo>
                  <a:cubicBezTo>
                    <a:pt x="59" y="39"/>
                    <a:pt x="59" y="39"/>
                    <a:pt x="59" y="39"/>
                  </a:cubicBezTo>
                  <a:cubicBezTo>
                    <a:pt x="53" y="87"/>
                    <a:pt x="53" y="87"/>
                    <a:pt x="53" y="87"/>
                  </a:cubicBezTo>
                  <a:cubicBezTo>
                    <a:pt x="52" y="90"/>
                    <a:pt x="50" y="93"/>
                    <a:pt x="47" y="95"/>
                  </a:cubicBezTo>
                  <a:cubicBezTo>
                    <a:pt x="43" y="96"/>
                    <a:pt x="38" y="97"/>
                    <a:pt x="32" y="98"/>
                  </a:cubicBezTo>
                  <a:cubicBezTo>
                    <a:pt x="32" y="95"/>
                    <a:pt x="31" y="91"/>
                    <a:pt x="29" y="88"/>
                  </a:cubicBezTo>
                  <a:cubicBezTo>
                    <a:pt x="34" y="88"/>
                    <a:pt x="38" y="88"/>
                    <a:pt x="41" y="87"/>
                  </a:cubicBezTo>
                  <a:cubicBezTo>
                    <a:pt x="43" y="87"/>
                    <a:pt x="45" y="85"/>
                    <a:pt x="45" y="83"/>
                  </a:cubicBezTo>
                  <a:cubicBezTo>
                    <a:pt x="51" y="39"/>
                    <a:pt x="51" y="39"/>
                    <a:pt x="51" y="39"/>
                  </a:cubicBezTo>
                  <a:cubicBezTo>
                    <a:pt x="22" y="39"/>
                    <a:pt x="22" y="39"/>
                    <a:pt x="22" y="39"/>
                  </a:cubicBezTo>
                  <a:cubicBezTo>
                    <a:pt x="16" y="39"/>
                    <a:pt x="11" y="39"/>
                    <a:pt x="6" y="40"/>
                  </a:cubicBezTo>
                  <a:cubicBezTo>
                    <a:pt x="7" y="31"/>
                    <a:pt x="7" y="31"/>
                    <a:pt x="7" y="31"/>
                  </a:cubicBezTo>
                  <a:cubicBezTo>
                    <a:pt x="12" y="31"/>
                    <a:pt x="18" y="32"/>
                    <a:pt x="23" y="32"/>
                  </a:cubicBezTo>
                  <a:lnTo>
                    <a:pt x="90" y="32"/>
                  </a:lnTo>
                  <a:close/>
                  <a:moveTo>
                    <a:pt x="22" y="70"/>
                  </a:moveTo>
                  <a:cubicBezTo>
                    <a:pt x="18" y="76"/>
                    <a:pt x="13" y="82"/>
                    <a:pt x="8" y="88"/>
                  </a:cubicBezTo>
                  <a:cubicBezTo>
                    <a:pt x="6" y="86"/>
                    <a:pt x="3" y="84"/>
                    <a:pt x="0" y="83"/>
                  </a:cubicBezTo>
                  <a:cubicBezTo>
                    <a:pt x="5" y="78"/>
                    <a:pt x="10" y="72"/>
                    <a:pt x="15" y="67"/>
                  </a:cubicBezTo>
                  <a:cubicBezTo>
                    <a:pt x="19" y="61"/>
                    <a:pt x="23" y="55"/>
                    <a:pt x="27" y="49"/>
                  </a:cubicBezTo>
                  <a:cubicBezTo>
                    <a:pt x="29" y="51"/>
                    <a:pt x="32" y="52"/>
                    <a:pt x="35" y="53"/>
                  </a:cubicBezTo>
                  <a:cubicBezTo>
                    <a:pt x="31" y="58"/>
                    <a:pt x="27" y="64"/>
                    <a:pt x="22" y="70"/>
                  </a:cubicBezTo>
                  <a:close/>
                  <a:moveTo>
                    <a:pt x="81" y="1"/>
                  </a:moveTo>
                  <a:cubicBezTo>
                    <a:pt x="85" y="1"/>
                    <a:pt x="90" y="1"/>
                    <a:pt x="96" y="0"/>
                  </a:cubicBezTo>
                  <a:cubicBezTo>
                    <a:pt x="94" y="9"/>
                    <a:pt x="94" y="9"/>
                    <a:pt x="94" y="9"/>
                  </a:cubicBezTo>
                  <a:cubicBezTo>
                    <a:pt x="89" y="9"/>
                    <a:pt x="84" y="8"/>
                    <a:pt x="80" y="8"/>
                  </a:cubicBezTo>
                  <a:cubicBezTo>
                    <a:pt x="39" y="8"/>
                    <a:pt x="39" y="8"/>
                    <a:pt x="39" y="8"/>
                  </a:cubicBezTo>
                  <a:cubicBezTo>
                    <a:pt x="33" y="8"/>
                    <a:pt x="28" y="9"/>
                    <a:pt x="23" y="9"/>
                  </a:cubicBezTo>
                  <a:cubicBezTo>
                    <a:pt x="24" y="0"/>
                    <a:pt x="24" y="0"/>
                    <a:pt x="24" y="0"/>
                  </a:cubicBezTo>
                  <a:cubicBezTo>
                    <a:pt x="29" y="1"/>
                    <a:pt x="34" y="1"/>
                    <a:pt x="40" y="1"/>
                  </a:cubicBezTo>
                  <a:lnTo>
                    <a:pt x="81" y="1"/>
                  </a:lnTo>
                  <a:close/>
                  <a:moveTo>
                    <a:pt x="97" y="81"/>
                  </a:moveTo>
                  <a:cubicBezTo>
                    <a:pt x="93" y="83"/>
                    <a:pt x="90" y="85"/>
                    <a:pt x="88" y="86"/>
                  </a:cubicBezTo>
                  <a:cubicBezTo>
                    <a:pt x="85" y="79"/>
                    <a:pt x="78" y="69"/>
                    <a:pt x="68" y="55"/>
                  </a:cubicBezTo>
                  <a:cubicBezTo>
                    <a:pt x="71" y="54"/>
                    <a:pt x="73" y="52"/>
                    <a:pt x="76" y="50"/>
                  </a:cubicBezTo>
                  <a:cubicBezTo>
                    <a:pt x="85" y="63"/>
                    <a:pt x="92" y="73"/>
                    <a:pt x="97" y="81"/>
                  </a:cubicBez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56" name="Freeform 28"/>
            <p:cNvSpPr>
              <a:spLocks noEditPoints="1"/>
            </p:cNvSpPr>
            <p:nvPr/>
          </p:nvSpPr>
          <p:spPr bwMode="auto">
            <a:xfrm>
              <a:off x="9380287" y="4545947"/>
              <a:ext cx="35659" cy="36097"/>
            </a:xfrm>
            <a:custGeom>
              <a:avLst/>
              <a:gdLst>
                <a:gd name="T0" fmla="*/ 26 w 103"/>
                <a:gd name="T1" fmla="*/ 35 h 104"/>
                <a:gd name="T2" fmla="*/ 23 w 103"/>
                <a:gd name="T3" fmla="*/ 53 h 104"/>
                <a:gd name="T4" fmla="*/ 19 w 103"/>
                <a:gd name="T5" fmla="*/ 80 h 104"/>
                <a:gd name="T6" fmla="*/ 30 w 103"/>
                <a:gd name="T7" fmla="*/ 69 h 104"/>
                <a:gd name="T8" fmla="*/ 33 w 103"/>
                <a:gd name="T9" fmla="*/ 78 h 104"/>
                <a:gd name="T10" fmla="*/ 21 w 103"/>
                <a:gd name="T11" fmla="*/ 89 h 104"/>
                <a:gd name="T12" fmla="*/ 11 w 103"/>
                <a:gd name="T13" fmla="*/ 99 h 104"/>
                <a:gd name="T14" fmla="*/ 5 w 103"/>
                <a:gd name="T15" fmla="*/ 92 h 104"/>
                <a:gd name="T16" fmla="*/ 10 w 103"/>
                <a:gd name="T17" fmla="*/ 81 h 104"/>
                <a:gd name="T18" fmla="*/ 16 w 103"/>
                <a:gd name="T19" fmla="*/ 42 h 104"/>
                <a:gd name="T20" fmla="*/ 0 w 103"/>
                <a:gd name="T21" fmla="*/ 43 h 104"/>
                <a:gd name="T22" fmla="*/ 1 w 103"/>
                <a:gd name="T23" fmla="*/ 34 h 104"/>
                <a:gd name="T24" fmla="*/ 13 w 103"/>
                <a:gd name="T25" fmla="*/ 35 h 104"/>
                <a:gd name="T26" fmla="*/ 26 w 103"/>
                <a:gd name="T27" fmla="*/ 35 h 104"/>
                <a:gd name="T28" fmla="*/ 34 w 103"/>
                <a:gd name="T29" fmla="*/ 18 h 104"/>
                <a:gd name="T30" fmla="*/ 26 w 103"/>
                <a:gd name="T31" fmla="*/ 24 h 104"/>
                <a:gd name="T32" fmla="*/ 13 w 103"/>
                <a:gd name="T33" fmla="*/ 6 h 104"/>
                <a:gd name="T34" fmla="*/ 20 w 103"/>
                <a:gd name="T35" fmla="*/ 0 h 104"/>
                <a:gd name="T36" fmla="*/ 34 w 103"/>
                <a:gd name="T37" fmla="*/ 18 h 104"/>
                <a:gd name="T38" fmla="*/ 35 w 103"/>
                <a:gd name="T39" fmla="*/ 47 h 104"/>
                <a:gd name="T40" fmla="*/ 51 w 103"/>
                <a:gd name="T41" fmla="*/ 48 h 104"/>
                <a:gd name="T42" fmla="*/ 91 w 103"/>
                <a:gd name="T43" fmla="*/ 48 h 104"/>
                <a:gd name="T44" fmla="*/ 81 w 103"/>
                <a:gd name="T45" fmla="*/ 65 h 104"/>
                <a:gd name="T46" fmla="*/ 66 w 103"/>
                <a:gd name="T47" fmla="*/ 84 h 104"/>
                <a:gd name="T48" fmla="*/ 98 w 103"/>
                <a:gd name="T49" fmla="*/ 94 h 104"/>
                <a:gd name="T50" fmla="*/ 91 w 103"/>
                <a:gd name="T51" fmla="*/ 103 h 104"/>
                <a:gd name="T52" fmla="*/ 59 w 103"/>
                <a:gd name="T53" fmla="*/ 89 h 104"/>
                <a:gd name="T54" fmla="*/ 44 w 103"/>
                <a:gd name="T55" fmla="*/ 97 h 104"/>
                <a:gd name="T56" fmla="*/ 25 w 103"/>
                <a:gd name="T57" fmla="*/ 104 h 104"/>
                <a:gd name="T58" fmla="*/ 20 w 103"/>
                <a:gd name="T59" fmla="*/ 98 h 104"/>
                <a:gd name="T60" fmla="*/ 39 w 103"/>
                <a:gd name="T61" fmla="*/ 92 h 104"/>
                <a:gd name="T62" fmla="*/ 53 w 103"/>
                <a:gd name="T63" fmla="*/ 84 h 104"/>
                <a:gd name="T64" fmla="*/ 41 w 103"/>
                <a:gd name="T65" fmla="*/ 55 h 104"/>
                <a:gd name="T66" fmla="*/ 34 w 103"/>
                <a:gd name="T67" fmla="*/ 55 h 104"/>
                <a:gd name="T68" fmla="*/ 35 w 103"/>
                <a:gd name="T69" fmla="*/ 47 h 104"/>
                <a:gd name="T70" fmla="*/ 81 w 103"/>
                <a:gd name="T71" fmla="*/ 43 h 104"/>
                <a:gd name="T72" fmla="*/ 74 w 103"/>
                <a:gd name="T73" fmla="*/ 37 h 104"/>
                <a:gd name="T74" fmla="*/ 78 w 103"/>
                <a:gd name="T75" fmla="*/ 12 h 104"/>
                <a:gd name="T76" fmla="*/ 58 w 103"/>
                <a:gd name="T77" fmla="*/ 12 h 104"/>
                <a:gd name="T78" fmla="*/ 52 w 103"/>
                <a:gd name="T79" fmla="*/ 31 h 104"/>
                <a:gd name="T80" fmla="*/ 38 w 103"/>
                <a:gd name="T81" fmla="*/ 46 h 104"/>
                <a:gd name="T82" fmla="*/ 32 w 103"/>
                <a:gd name="T83" fmla="*/ 41 h 104"/>
                <a:gd name="T84" fmla="*/ 47 w 103"/>
                <a:gd name="T85" fmla="*/ 23 h 104"/>
                <a:gd name="T86" fmla="*/ 51 w 103"/>
                <a:gd name="T87" fmla="*/ 5 h 104"/>
                <a:gd name="T88" fmla="*/ 88 w 103"/>
                <a:gd name="T89" fmla="*/ 5 h 104"/>
                <a:gd name="T90" fmla="*/ 86 w 103"/>
                <a:gd name="T91" fmla="*/ 18 h 104"/>
                <a:gd name="T92" fmla="*/ 84 w 103"/>
                <a:gd name="T93" fmla="*/ 30 h 104"/>
                <a:gd name="T94" fmla="*/ 86 w 103"/>
                <a:gd name="T95" fmla="*/ 34 h 104"/>
                <a:gd name="T96" fmla="*/ 93 w 103"/>
                <a:gd name="T97" fmla="*/ 35 h 104"/>
                <a:gd name="T98" fmla="*/ 103 w 103"/>
                <a:gd name="T99" fmla="*/ 34 h 104"/>
                <a:gd name="T100" fmla="*/ 102 w 103"/>
                <a:gd name="T101" fmla="*/ 43 h 104"/>
                <a:gd name="T102" fmla="*/ 81 w 103"/>
                <a:gd name="T103" fmla="*/ 43 h 104"/>
                <a:gd name="T104" fmla="*/ 78 w 103"/>
                <a:gd name="T105" fmla="*/ 55 h 104"/>
                <a:gd name="T106" fmla="*/ 50 w 103"/>
                <a:gd name="T107" fmla="*/ 55 h 104"/>
                <a:gd name="T108" fmla="*/ 61 w 103"/>
                <a:gd name="T109" fmla="*/ 78 h 104"/>
                <a:gd name="T110" fmla="*/ 78 w 103"/>
                <a:gd name="T111" fmla="*/ 55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03" h="104">
                  <a:moveTo>
                    <a:pt x="26" y="35"/>
                  </a:moveTo>
                  <a:cubicBezTo>
                    <a:pt x="25" y="40"/>
                    <a:pt x="24" y="46"/>
                    <a:pt x="23" y="53"/>
                  </a:cubicBezTo>
                  <a:cubicBezTo>
                    <a:pt x="19" y="80"/>
                    <a:pt x="19" y="80"/>
                    <a:pt x="19" y="80"/>
                  </a:cubicBezTo>
                  <a:cubicBezTo>
                    <a:pt x="23" y="76"/>
                    <a:pt x="27" y="73"/>
                    <a:pt x="30" y="69"/>
                  </a:cubicBezTo>
                  <a:cubicBezTo>
                    <a:pt x="31" y="72"/>
                    <a:pt x="32" y="75"/>
                    <a:pt x="33" y="78"/>
                  </a:cubicBezTo>
                  <a:cubicBezTo>
                    <a:pt x="29" y="82"/>
                    <a:pt x="25" y="85"/>
                    <a:pt x="21" y="89"/>
                  </a:cubicBezTo>
                  <a:cubicBezTo>
                    <a:pt x="18" y="92"/>
                    <a:pt x="14" y="95"/>
                    <a:pt x="11" y="99"/>
                  </a:cubicBezTo>
                  <a:cubicBezTo>
                    <a:pt x="9" y="96"/>
                    <a:pt x="8" y="94"/>
                    <a:pt x="5" y="92"/>
                  </a:cubicBezTo>
                  <a:cubicBezTo>
                    <a:pt x="8" y="89"/>
                    <a:pt x="10" y="86"/>
                    <a:pt x="10" y="81"/>
                  </a:cubicBezTo>
                  <a:cubicBezTo>
                    <a:pt x="16" y="42"/>
                    <a:pt x="16" y="42"/>
                    <a:pt x="16" y="42"/>
                  </a:cubicBezTo>
                  <a:cubicBezTo>
                    <a:pt x="10" y="42"/>
                    <a:pt x="4" y="43"/>
                    <a:pt x="0" y="43"/>
                  </a:cubicBezTo>
                  <a:cubicBezTo>
                    <a:pt x="1" y="34"/>
                    <a:pt x="1" y="34"/>
                    <a:pt x="1" y="34"/>
                  </a:cubicBezTo>
                  <a:cubicBezTo>
                    <a:pt x="5" y="35"/>
                    <a:pt x="9" y="35"/>
                    <a:pt x="13" y="35"/>
                  </a:cubicBezTo>
                  <a:lnTo>
                    <a:pt x="26" y="35"/>
                  </a:lnTo>
                  <a:close/>
                  <a:moveTo>
                    <a:pt x="34" y="18"/>
                  </a:moveTo>
                  <a:cubicBezTo>
                    <a:pt x="32" y="20"/>
                    <a:pt x="29" y="22"/>
                    <a:pt x="26" y="24"/>
                  </a:cubicBezTo>
                  <a:cubicBezTo>
                    <a:pt x="22" y="17"/>
                    <a:pt x="18" y="11"/>
                    <a:pt x="13" y="6"/>
                  </a:cubicBezTo>
                  <a:cubicBezTo>
                    <a:pt x="15" y="5"/>
                    <a:pt x="17" y="3"/>
                    <a:pt x="20" y="0"/>
                  </a:cubicBezTo>
                  <a:cubicBezTo>
                    <a:pt x="24" y="4"/>
                    <a:pt x="29" y="10"/>
                    <a:pt x="34" y="18"/>
                  </a:cubicBezTo>
                  <a:close/>
                  <a:moveTo>
                    <a:pt x="35" y="47"/>
                  </a:moveTo>
                  <a:cubicBezTo>
                    <a:pt x="40" y="48"/>
                    <a:pt x="45" y="48"/>
                    <a:pt x="51" y="48"/>
                  </a:cubicBezTo>
                  <a:cubicBezTo>
                    <a:pt x="91" y="48"/>
                    <a:pt x="91" y="48"/>
                    <a:pt x="91" y="48"/>
                  </a:cubicBezTo>
                  <a:cubicBezTo>
                    <a:pt x="89" y="53"/>
                    <a:pt x="85" y="59"/>
                    <a:pt x="81" y="65"/>
                  </a:cubicBezTo>
                  <a:cubicBezTo>
                    <a:pt x="77" y="72"/>
                    <a:pt x="72" y="78"/>
                    <a:pt x="66" y="84"/>
                  </a:cubicBezTo>
                  <a:cubicBezTo>
                    <a:pt x="75" y="90"/>
                    <a:pt x="85" y="94"/>
                    <a:pt x="98" y="94"/>
                  </a:cubicBezTo>
                  <a:cubicBezTo>
                    <a:pt x="95" y="97"/>
                    <a:pt x="93" y="100"/>
                    <a:pt x="91" y="103"/>
                  </a:cubicBezTo>
                  <a:cubicBezTo>
                    <a:pt x="79" y="101"/>
                    <a:pt x="68" y="96"/>
                    <a:pt x="59" y="89"/>
                  </a:cubicBezTo>
                  <a:cubicBezTo>
                    <a:pt x="54" y="92"/>
                    <a:pt x="49" y="94"/>
                    <a:pt x="44" y="97"/>
                  </a:cubicBezTo>
                  <a:cubicBezTo>
                    <a:pt x="38" y="100"/>
                    <a:pt x="32" y="102"/>
                    <a:pt x="25" y="104"/>
                  </a:cubicBezTo>
                  <a:cubicBezTo>
                    <a:pt x="25" y="102"/>
                    <a:pt x="23" y="100"/>
                    <a:pt x="20" y="98"/>
                  </a:cubicBezTo>
                  <a:cubicBezTo>
                    <a:pt x="26" y="96"/>
                    <a:pt x="33" y="94"/>
                    <a:pt x="39" y="92"/>
                  </a:cubicBezTo>
                  <a:cubicBezTo>
                    <a:pt x="45" y="89"/>
                    <a:pt x="50" y="86"/>
                    <a:pt x="53" y="84"/>
                  </a:cubicBezTo>
                  <a:cubicBezTo>
                    <a:pt x="48" y="77"/>
                    <a:pt x="44" y="67"/>
                    <a:pt x="41" y="55"/>
                  </a:cubicBezTo>
                  <a:cubicBezTo>
                    <a:pt x="34" y="55"/>
                    <a:pt x="34" y="55"/>
                    <a:pt x="34" y="55"/>
                  </a:cubicBezTo>
                  <a:lnTo>
                    <a:pt x="35" y="47"/>
                  </a:lnTo>
                  <a:close/>
                  <a:moveTo>
                    <a:pt x="81" y="43"/>
                  </a:moveTo>
                  <a:cubicBezTo>
                    <a:pt x="76" y="43"/>
                    <a:pt x="74" y="41"/>
                    <a:pt x="74" y="37"/>
                  </a:cubicBezTo>
                  <a:cubicBezTo>
                    <a:pt x="78" y="12"/>
                    <a:pt x="78" y="12"/>
                    <a:pt x="78" y="12"/>
                  </a:cubicBezTo>
                  <a:cubicBezTo>
                    <a:pt x="58" y="12"/>
                    <a:pt x="58" y="12"/>
                    <a:pt x="58" y="12"/>
                  </a:cubicBezTo>
                  <a:cubicBezTo>
                    <a:pt x="57" y="20"/>
                    <a:pt x="55" y="26"/>
                    <a:pt x="52" y="31"/>
                  </a:cubicBezTo>
                  <a:cubicBezTo>
                    <a:pt x="50" y="36"/>
                    <a:pt x="45" y="41"/>
                    <a:pt x="38" y="46"/>
                  </a:cubicBezTo>
                  <a:cubicBezTo>
                    <a:pt x="37" y="44"/>
                    <a:pt x="35" y="42"/>
                    <a:pt x="32" y="41"/>
                  </a:cubicBezTo>
                  <a:cubicBezTo>
                    <a:pt x="40" y="36"/>
                    <a:pt x="45" y="30"/>
                    <a:pt x="47" y="23"/>
                  </a:cubicBezTo>
                  <a:cubicBezTo>
                    <a:pt x="49" y="17"/>
                    <a:pt x="50" y="10"/>
                    <a:pt x="51" y="5"/>
                  </a:cubicBezTo>
                  <a:cubicBezTo>
                    <a:pt x="88" y="5"/>
                    <a:pt x="88" y="5"/>
                    <a:pt x="88" y="5"/>
                  </a:cubicBezTo>
                  <a:cubicBezTo>
                    <a:pt x="87" y="8"/>
                    <a:pt x="86" y="13"/>
                    <a:pt x="86" y="18"/>
                  </a:cubicBezTo>
                  <a:cubicBezTo>
                    <a:pt x="84" y="30"/>
                    <a:pt x="84" y="30"/>
                    <a:pt x="84" y="30"/>
                  </a:cubicBezTo>
                  <a:cubicBezTo>
                    <a:pt x="84" y="32"/>
                    <a:pt x="84" y="34"/>
                    <a:pt x="86" y="34"/>
                  </a:cubicBezTo>
                  <a:cubicBezTo>
                    <a:pt x="87" y="35"/>
                    <a:pt x="90" y="35"/>
                    <a:pt x="93" y="35"/>
                  </a:cubicBezTo>
                  <a:cubicBezTo>
                    <a:pt x="96" y="34"/>
                    <a:pt x="99" y="34"/>
                    <a:pt x="103" y="34"/>
                  </a:cubicBezTo>
                  <a:cubicBezTo>
                    <a:pt x="102" y="37"/>
                    <a:pt x="101" y="40"/>
                    <a:pt x="102" y="43"/>
                  </a:cubicBezTo>
                  <a:lnTo>
                    <a:pt x="81" y="43"/>
                  </a:lnTo>
                  <a:close/>
                  <a:moveTo>
                    <a:pt x="78" y="55"/>
                  </a:moveTo>
                  <a:cubicBezTo>
                    <a:pt x="50" y="55"/>
                    <a:pt x="50" y="55"/>
                    <a:pt x="50" y="55"/>
                  </a:cubicBezTo>
                  <a:cubicBezTo>
                    <a:pt x="51" y="64"/>
                    <a:pt x="54" y="72"/>
                    <a:pt x="61" y="78"/>
                  </a:cubicBezTo>
                  <a:cubicBezTo>
                    <a:pt x="67" y="72"/>
                    <a:pt x="73" y="64"/>
                    <a:pt x="78" y="55"/>
                  </a:cubicBez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57" name="Freeform 29"/>
            <p:cNvSpPr>
              <a:spLocks noEditPoints="1"/>
            </p:cNvSpPr>
            <p:nvPr/>
          </p:nvSpPr>
          <p:spPr bwMode="auto">
            <a:xfrm>
              <a:off x="9475280" y="4546678"/>
              <a:ext cx="36390" cy="35074"/>
            </a:xfrm>
            <a:custGeom>
              <a:avLst/>
              <a:gdLst>
                <a:gd name="T0" fmla="*/ 28 w 105"/>
                <a:gd name="T1" fmla="*/ 35 h 101"/>
                <a:gd name="T2" fmla="*/ 25 w 105"/>
                <a:gd name="T3" fmla="*/ 53 h 101"/>
                <a:gd name="T4" fmla="*/ 21 w 105"/>
                <a:gd name="T5" fmla="*/ 80 h 101"/>
                <a:gd name="T6" fmla="*/ 35 w 105"/>
                <a:gd name="T7" fmla="*/ 66 h 101"/>
                <a:gd name="T8" fmla="*/ 41 w 105"/>
                <a:gd name="T9" fmla="*/ 73 h 101"/>
                <a:gd name="T10" fmla="*/ 26 w 105"/>
                <a:gd name="T11" fmla="*/ 86 h 101"/>
                <a:gd name="T12" fmla="*/ 14 w 105"/>
                <a:gd name="T13" fmla="*/ 97 h 101"/>
                <a:gd name="T14" fmla="*/ 9 w 105"/>
                <a:gd name="T15" fmla="*/ 90 h 101"/>
                <a:gd name="T16" fmla="*/ 13 w 105"/>
                <a:gd name="T17" fmla="*/ 79 h 101"/>
                <a:gd name="T18" fmla="*/ 18 w 105"/>
                <a:gd name="T19" fmla="*/ 42 h 101"/>
                <a:gd name="T20" fmla="*/ 0 w 105"/>
                <a:gd name="T21" fmla="*/ 43 h 101"/>
                <a:gd name="T22" fmla="*/ 1 w 105"/>
                <a:gd name="T23" fmla="*/ 34 h 101"/>
                <a:gd name="T24" fmla="*/ 11 w 105"/>
                <a:gd name="T25" fmla="*/ 35 h 101"/>
                <a:gd name="T26" fmla="*/ 28 w 105"/>
                <a:gd name="T27" fmla="*/ 35 h 101"/>
                <a:gd name="T28" fmla="*/ 37 w 105"/>
                <a:gd name="T29" fmla="*/ 20 h 101"/>
                <a:gd name="T30" fmla="*/ 29 w 105"/>
                <a:gd name="T31" fmla="*/ 26 h 101"/>
                <a:gd name="T32" fmla="*/ 14 w 105"/>
                <a:gd name="T33" fmla="*/ 6 h 101"/>
                <a:gd name="T34" fmla="*/ 22 w 105"/>
                <a:gd name="T35" fmla="*/ 1 h 101"/>
                <a:gd name="T36" fmla="*/ 37 w 105"/>
                <a:gd name="T37" fmla="*/ 20 h 101"/>
                <a:gd name="T38" fmla="*/ 66 w 105"/>
                <a:gd name="T39" fmla="*/ 36 h 101"/>
                <a:gd name="T40" fmla="*/ 69 w 105"/>
                <a:gd name="T41" fmla="*/ 13 h 101"/>
                <a:gd name="T42" fmla="*/ 71 w 105"/>
                <a:gd name="T43" fmla="*/ 0 h 101"/>
                <a:gd name="T44" fmla="*/ 80 w 105"/>
                <a:gd name="T45" fmla="*/ 0 h 101"/>
                <a:gd name="T46" fmla="*/ 78 w 105"/>
                <a:gd name="T47" fmla="*/ 10 h 101"/>
                <a:gd name="T48" fmla="*/ 75 w 105"/>
                <a:gd name="T49" fmla="*/ 36 h 101"/>
                <a:gd name="T50" fmla="*/ 93 w 105"/>
                <a:gd name="T51" fmla="*/ 36 h 101"/>
                <a:gd name="T52" fmla="*/ 105 w 105"/>
                <a:gd name="T53" fmla="*/ 35 h 101"/>
                <a:gd name="T54" fmla="*/ 103 w 105"/>
                <a:gd name="T55" fmla="*/ 44 h 101"/>
                <a:gd name="T56" fmla="*/ 92 w 105"/>
                <a:gd name="T57" fmla="*/ 43 h 101"/>
                <a:gd name="T58" fmla="*/ 74 w 105"/>
                <a:gd name="T59" fmla="*/ 43 h 101"/>
                <a:gd name="T60" fmla="*/ 67 w 105"/>
                <a:gd name="T61" fmla="*/ 88 h 101"/>
                <a:gd name="T62" fmla="*/ 66 w 105"/>
                <a:gd name="T63" fmla="*/ 101 h 101"/>
                <a:gd name="T64" fmla="*/ 57 w 105"/>
                <a:gd name="T65" fmla="*/ 101 h 101"/>
                <a:gd name="T66" fmla="*/ 59 w 105"/>
                <a:gd name="T67" fmla="*/ 88 h 101"/>
                <a:gd name="T68" fmla="*/ 65 w 105"/>
                <a:gd name="T69" fmla="*/ 43 h 101"/>
                <a:gd name="T70" fmla="*/ 48 w 105"/>
                <a:gd name="T71" fmla="*/ 43 h 101"/>
                <a:gd name="T72" fmla="*/ 34 w 105"/>
                <a:gd name="T73" fmla="*/ 44 h 101"/>
                <a:gd name="T74" fmla="*/ 36 w 105"/>
                <a:gd name="T75" fmla="*/ 35 h 101"/>
                <a:gd name="T76" fmla="*/ 48 w 105"/>
                <a:gd name="T77" fmla="*/ 36 h 101"/>
                <a:gd name="T78" fmla="*/ 66 w 105"/>
                <a:gd name="T79" fmla="*/ 36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5" h="101">
                  <a:moveTo>
                    <a:pt x="28" y="35"/>
                  </a:moveTo>
                  <a:cubicBezTo>
                    <a:pt x="27" y="40"/>
                    <a:pt x="26" y="46"/>
                    <a:pt x="25" y="53"/>
                  </a:cubicBezTo>
                  <a:cubicBezTo>
                    <a:pt x="21" y="80"/>
                    <a:pt x="21" y="80"/>
                    <a:pt x="21" y="80"/>
                  </a:cubicBezTo>
                  <a:cubicBezTo>
                    <a:pt x="27" y="75"/>
                    <a:pt x="32" y="70"/>
                    <a:pt x="35" y="66"/>
                  </a:cubicBezTo>
                  <a:cubicBezTo>
                    <a:pt x="37" y="68"/>
                    <a:pt x="39" y="71"/>
                    <a:pt x="41" y="73"/>
                  </a:cubicBezTo>
                  <a:cubicBezTo>
                    <a:pt x="26" y="86"/>
                    <a:pt x="26" y="86"/>
                    <a:pt x="26" y="86"/>
                  </a:cubicBezTo>
                  <a:cubicBezTo>
                    <a:pt x="22" y="89"/>
                    <a:pt x="18" y="93"/>
                    <a:pt x="14" y="97"/>
                  </a:cubicBezTo>
                  <a:cubicBezTo>
                    <a:pt x="12" y="94"/>
                    <a:pt x="10" y="92"/>
                    <a:pt x="9" y="90"/>
                  </a:cubicBezTo>
                  <a:cubicBezTo>
                    <a:pt x="11" y="88"/>
                    <a:pt x="13" y="84"/>
                    <a:pt x="13" y="79"/>
                  </a:cubicBezTo>
                  <a:cubicBezTo>
                    <a:pt x="18" y="42"/>
                    <a:pt x="18" y="42"/>
                    <a:pt x="18" y="42"/>
                  </a:cubicBezTo>
                  <a:cubicBezTo>
                    <a:pt x="10" y="42"/>
                    <a:pt x="4" y="43"/>
                    <a:pt x="0" y="43"/>
                  </a:cubicBezTo>
                  <a:cubicBezTo>
                    <a:pt x="1" y="34"/>
                    <a:pt x="1" y="34"/>
                    <a:pt x="1" y="34"/>
                  </a:cubicBezTo>
                  <a:cubicBezTo>
                    <a:pt x="6" y="35"/>
                    <a:pt x="9" y="35"/>
                    <a:pt x="11" y="35"/>
                  </a:cubicBezTo>
                  <a:lnTo>
                    <a:pt x="28" y="35"/>
                  </a:lnTo>
                  <a:close/>
                  <a:moveTo>
                    <a:pt x="37" y="20"/>
                  </a:moveTo>
                  <a:cubicBezTo>
                    <a:pt x="34" y="22"/>
                    <a:pt x="32" y="24"/>
                    <a:pt x="29" y="26"/>
                  </a:cubicBezTo>
                  <a:cubicBezTo>
                    <a:pt x="26" y="21"/>
                    <a:pt x="21" y="14"/>
                    <a:pt x="14" y="6"/>
                  </a:cubicBezTo>
                  <a:cubicBezTo>
                    <a:pt x="17" y="5"/>
                    <a:pt x="19" y="3"/>
                    <a:pt x="22" y="1"/>
                  </a:cubicBezTo>
                  <a:cubicBezTo>
                    <a:pt x="25" y="5"/>
                    <a:pt x="30" y="11"/>
                    <a:pt x="37" y="20"/>
                  </a:cubicBezTo>
                  <a:close/>
                  <a:moveTo>
                    <a:pt x="66" y="36"/>
                  </a:moveTo>
                  <a:cubicBezTo>
                    <a:pt x="69" y="13"/>
                    <a:pt x="69" y="13"/>
                    <a:pt x="69" y="13"/>
                  </a:cubicBezTo>
                  <a:cubicBezTo>
                    <a:pt x="70" y="8"/>
                    <a:pt x="71" y="3"/>
                    <a:pt x="71" y="0"/>
                  </a:cubicBezTo>
                  <a:cubicBezTo>
                    <a:pt x="80" y="0"/>
                    <a:pt x="80" y="0"/>
                    <a:pt x="80" y="0"/>
                  </a:cubicBezTo>
                  <a:cubicBezTo>
                    <a:pt x="79" y="4"/>
                    <a:pt x="79" y="7"/>
                    <a:pt x="78" y="10"/>
                  </a:cubicBezTo>
                  <a:cubicBezTo>
                    <a:pt x="75" y="36"/>
                    <a:pt x="75" y="36"/>
                    <a:pt x="75" y="36"/>
                  </a:cubicBezTo>
                  <a:cubicBezTo>
                    <a:pt x="93" y="36"/>
                    <a:pt x="93" y="36"/>
                    <a:pt x="93" y="36"/>
                  </a:cubicBezTo>
                  <a:cubicBezTo>
                    <a:pt x="97" y="36"/>
                    <a:pt x="100" y="36"/>
                    <a:pt x="105" y="35"/>
                  </a:cubicBezTo>
                  <a:cubicBezTo>
                    <a:pt x="103" y="44"/>
                    <a:pt x="103" y="44"/>
                    <a:pt x="103" y="44"/>
                  </a:cubicBezTo>
                  <a:cubicBezTo>
                    <a:pt x="99" y="43"/>
                    <a:pt x="95" y="43"/>
                    <a:pt x="92" y="43"/>
                  </a:cubicBezTo>
                  <a:cubicBezTo>
                    <a:pt x="74" y="43"/>
                    <a:pt x="74" y="43"/>
                    <a:pt x="74" y="43"/>
                  </a:cubicBezTo>
                  <a:cubicBezTo>
                    <a:pt x="67" y="88"/>
                    <a:pt x="67" y="88"/>
                    <a:pt x="67" y="88"/>
                  </a:cubicBezTo>
                  <a:cubicBezTo>
                    <a:pt x="67" y="91"/>
                    <a:pt x="66" y="96"/>
                    <a:pt x="66" y="101"/>
                  </a:cubicBezTo>
                  <a:cubicBezTo>
                    <a:pt x="57" y="101"/>
                    <a:pt x="57" y="101"/>
                    <a:pt x="57" y="101"/>
                  </a:cubicBezTo>
                  <a:cubicBezTo>
                    <a:pt x="58" y="96"/>
                    <a:pt x="58" y="91"/>
                    <a:pt x="59" y="88"/>
                  </a:cubicBezTo>
                  <a:cubicBezTo>
                    <a:pt x="65" y="43"/>
                    <a:pt x="65" y="43"/>
                    <a:pt x="65" y="43"/>
                  </a:cubicBezTo>
                  <a:cubicBezTo>
                    <a:pt x="48" y="43"/>
                    <a:pt x="48" y="43"/>
                    <a:pt x="48" y="43"/>
                  </a:cubicBezTo>
                  <a:cubicBezTo>
                    <a:pt x="43" y="43"/>
                    <a:pt x="39" y="43"/>
                    <a:pt x="34" y="44"/>
                  </a:cubicBezTo>
                  <a:cubicBezTo>
                    <a:pt x="36" y="35"/>
                    <a:pt x="36" y="35"/>
                    <a:pt x="36" y="35"/>
                  </a:cubicBezTo>
                  <a:cubicBezTo>
                    <a:pt x="40" y="36"/>
                    <a:pt x="44" y="36"/>
                    <a:pt x="48" y="36"/>
                  </a:cubicBezTo>
                  <a:lnTo>
                    <a:pt x="66" y="36"/>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58" name="Freeform 30"/>
            <p:cNvSpPr>
              <a:spLocks noEditPoints="1"/>
            </p:cNvSpPr>
            <p:nvPr/>
          </p:nvSpPr>
          <p:spPr bwMode="auto">
            <a:xfrm>
              <a:off x="9567935" y="4545655"/>
              <a:ext cx="40189" cy="36682"/>
            </a:xfrm>
            <a:custGeom>
              <a:avLst/>
              <a:gdLst>
                <a:gd name="T0" fmla="*/ 6 w 116"/>
                <a:gd name="T1" fmla="*/ 96 h 106"/>
                <a:gd name="T2" fmla="*/ 18 w 116"/>
                <a:gd name="T3" fmla="*/ 69 h 106"/>
                <a:gd name="T4" fmla="*/ 18 w 116"/>
                <a:gd name="T5" fmla="*/ 83 h 106"/>
                <a:gd name="T6" fmla="*/ 65 w 116"/>
                <a:gd name="T7" fmla="*/ 39 h 106"/>
                <a:gd name="T8" fmla="*/ 41 w 116"/>
                <a:gd name="T9" fmla="*/ 48 h 106"/>
                <a:gd name="T10" fmla="*/ 61 w 116"/>
                <a:gd name="T11" fmla="*/ 58 h 106"/>
                <a:gd name="T12" fmla="*/ 38 w 116"/>
                <a:gd name="T13" fmla="*/ 67 h 106"/>
                <a:gd name="T14" fmla="*/ 29 w 116"/>
                <a:gd name="T15" fmla="*/ 103 h 106"/>
                <a:gd name="T16" fmla="*/ 15 w 116"/>
                <a:gd name="T17" fmla="*/ 95 h 106"/>
                <a:gd name="T18" fmla="*/ 26 w 116"/>
                <a:gd name="T19" fmla="*/ 91 h 106"/>
                <a:gd name="T20" fmla="*/ 7 w 116"/>
                <a:gd name="T21" fmla="*/ 67 h 106"/>
                <a:gd name="T22" fmla="*/ 31 w 116"/>
                <a:gd name="T23" fmla="*/ 59 h 106"/>
                <a:gd name="T24" fmla="*/ 8 w 116"/>
                <a:gd name="T25" fmla="*/ 48 h 106"/>
                <a:gd name="T26" fmla="*/ 24 w 116"/>
                <a:gd name="T27" fmla="*/ 40 h 106"/>
                <a:gd name="T28" fmla="*/ 49 w 116"/>
                <a:gd name="T29" fmla="*/ 23 h 106"/>
                <a:gd name="T30" fmla="*/ 49 w 116"/>
                <a:gd name="T31" fmla="*/ 40 h 106"/>
                <a:gd name="T32" fmla="*/ 67 w 116"/>
                <a:gd name="T33" fmla="*/ 12 h 106"/>
                <a:gd name="T34" fmla="*/ 50 w 116"/>
                <a:gd name="T35" fmla="*/ 21 h 106"/>
                <a:gd name="T36" fmla="*/ 14 w 116"/>
                <a:gd name="T37" fmla="*/ 21 h 106"/>
                <a:gd name="T38" fmla="*/ 30 w 116"/>
                <a:gd name="T39" fmla="*/ 13 h 106"/>
                <a:gd name="T40" fmla="*/ 37 w 116"/>
                <a:gd name="T41" fmla="*/ 3 h 106"/>
                <a:gd name="T42" fmla="*/ 47 w 116"/>
                <a:gd name="T43" fmla="*/ 13 h 106"/>
                <a:gd name="T44" fmla="*/ 24 w 116"/>
                <a:gd name="T45" fmla="*/ 39 h 106"/>
                <a:gd name="T46" fmla="*/ 28 w 116"/>
                <a:gd name="T47" fmla="*/ 24 h 106"/>
                <a:gd name="T48" fmla="*/ 55 w 116"/>
                <a:gd name="T49" fmla="*/ 85 h 106"/>
                <a:gd name="T50" fmla="*/ 40 w 116"/>
                <a:gd name="T51" fmla="*/ 76 h 106"/>
                <a:gd name="T52" fmla="*/ 55 w 116"/>
                <a:gd name="T53" fmla="*/ 85 h 106"/>
                <a:gd name="T54" fmla="*/ 80 w 116"/>
                <a:gd name="T55" fmla="*/ 36 h 106"/>
                <a:gd name="T56" fmla="*/ 113 w 116"/>
                <a:gd name="T57" fmla="*/ 36 h 106"/>
                <a:gd name="T58" fmla="*/ 101 w 116"/>
                <a:gd name="T59" fmla="*/ 44 h 106"/>
                <a:gd name="T60" fmla="*/ 93 w 116"/>
                <a:gd name="T61" fmla="*/ 106 h 106"/>
                <a:gd name="T62" fmla="*/ 86 w 116"/>
                <a:gd name="T63" fmla="*/ 90 h 106"/>
                <a:gd name="T64" fmla="*/ 79 w 116"/>
                <a:gd name="T65" fmla="*/ 44 h 106"/>
                <a:gd name="T66" fmla="*/ 68 w 116"/>
                <a:gd name="T67" fmla="*/ 86 h 106"/>
                <a:gd name="T68" fmla="*/ 48 w 116"/>
                <a:gd name="T69" fmla="*/ 102 h 106"/>
                <a:gd name="T70" fmla="*/ 67 w 116"/>
                <a:gd name="T71" fmla="*/ 60 h 106"/>
                <a:gd name="T72" fmla="*/ 75 w 116"/>
                <a:gd name="T73" fmla="*/ 8 h 106"/>
                <a:gd name="T74" fmla="*/ 116 w 116"/>
                <a:gd name="T75" fmla="*/ 11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6" h="106">
                  <a:moveTo>
                    <a:pt x="18" y="83"/>
                  </a:moveTo>
                  <a:cubicBezTo>
                    <a:pt x="15" y="86"/>
                    <a:pt x="11" y="90"/>
                    <a:pt x="6" y="96"/>
                  </a:cubicBezTo>
                  <a:cubicBezTo>
                    <a:pt x="4" y="94"/>
                    <a:pt x="2" y="92"/>
                    <a:pt x="0" y="91"/>
                  </a:cubicBezTo>
                  <a:cubicBezTo>
                    <a:pt x="7" y="84"/>
                    <a:pt x="13" y="77"/>
                    <a:pt x="18" y="69"/>
                  </a:cubicBezTo>
                  <a:cubicBezTo>
                    <a:pt x="20" y="72"/>
                    <a:pt x="23" y="74"/>
                    <a:pt x="25" y="75"/>
                  </a:cubicBezTo>
                  <a:cubicBezTo>
                    <a:pt x="23" y="77"/>
                    <a:pt x="21" y="80"/>
                    <a:pt x="18" y="83"/>
                  </a:cubicBezTo>
                  <a:close/>
                  <a:moveTo>
                    <a:pt x="49" y="40"/>
                  </a:moveTo>
                  <a:cubicBezTo>
                    <a:pt x="54" y="40"/>
                    <a:pt x="59" y="39"/>
                    <a:pt x="65" y="39"/>
                  </a:cubicBezTo>
                  <a:cubicBezTo>
                    <a:pt x="63" y="48"/>
                    <a:pt x="63" y="48"/>
                    <a:pt x="63" y="48"/>
                  </a:cubicBezTo>
                  <a:cubicBezTo>
                    <a:pt x="58" y="48"/>
                    <a:pt x="51" y="48"/>
                    <a:pt x="41" y="48"/>
                  </a:cubicBezTo>
                  <a:cubicBezTo>
                    <a:pt x="39" y="59"/>
                    <a:pt x="39" y="59"/>
                    <a:pt x="39" y="59"/>
                  </a:cubicBezTo>
                  <a:cubicBezTo>
                    <a:pt x="48" y="59"/>
                    <a:pt x="56" y="59"/>
                    <a:pt x="61" y="58"/>
                  </a:cubicBezTo>
                  <a:cubicBezTo>
                    <a:pt x="60" y="67"/>
                    <a:pt x="60" y="67"/>
                    <a:pt x="60" y="67"/>
                  </a:cubicBezTo>
                  <a:cubicBezTo>
                    <a:pt x="55" y="67"/>
                    <a:pt x="47" y="67"/>
                    <a:pt x="38" y="67"/>
                  </a:cubicBezTo>
                  <a:cubicBezTo>
                    <a:pt x="34" y="94"/>
                    <a:pt x="34" y="94"/>
                    <a:pt x="34" y="94"/>
                  </a:cubicBezTo>
                  <a:cubicBezTo>
                    <a:pt x="34" y="98"/>
                    <a:pt x="32" y="101"/>
                    <a:pt x="29" y="103"/>
                  </a:cubicBezTo>
                  <a:cubicBezTo>
                    <a:pt x="26" y="104"/>
                    <a:pt x="22" y="105"/>
                    <a:pt x="18" y="105"/>
                  </a:cubicBezTo>
                  <a:cubicBezTo>
                    <a:pt x="17" y="101"/>
                    <a:pt x="16" y="98"/>
                    <a:pt x="15" y="95"/>
                  </a:cubicBezTo>
                  <a:cubicBezTo>
                    <a:pt x="19" y="95"/>
                    <a:pt x="22" y="95"/>
                    <a:pt x="23" y="95"/>
                  </a:cubicBezTo>
                  <a:cubicBezTo>
                    <a:pt x="25" y="95"/>
                    <a:pt x="26" y="94"/>
                    <a:pt x="26" y="91"/>
                  </a:cubicBezTo>
                  <a:cubicBezTo>
                    <a:pt x="30" y="67"/>
                    <a:pt x="30" y="67"/>
                    <a:pt x="30" y="67"/>
                  </a:cubicBezTo>
                  <a:cubicBezTo>
                    <a:pt x="20" y="67"/>
                    <a:pt x="13" y="67"/>
                    <a:pt x="7" y="67"/>
                  </a:cubicBezTo>
                  <a:cubicBezTo>
                    <a:pt x="9" y="58"/>
                    <a:pt x="9" y="58"/>
                    <a:pt x="9" y="58"/>
                  </a:cubicBezTo>
                  <a:cubicBezTo>
                    <a:pt x="14" y="59"/>
                    <a:pt x="22" y="59"/>
                    <a:pt x="31" y="59"/>
                  </a:cubicBezTo>
                  <a:cubicBezTo>
                    <a:pt x="32" y="48"/>
                    <a:pt x="32" y="48"/>
                    <a:pt x="32" y="48"/>
                  </a:cubicBezTo>
                  <a:cubicBezTo>
                    <a:pt x="21" y="48"/>
                    <a:pt x="13" y="48"/>
                    <a:pt x="8" y="48"/>
                  </a:cubicBezTo>
                  <a:cubicBezTo>
                    <a:pt x="9" y="39"/>
                    <a:pt x="9" y="39"/>
                    <a:pt x="9" y="39"/>
                  </a:cubicBezTo>
                  <a:cubicBezTo>
                    <a:pt x="14" y="39"/>
                    <a:pt x="19" y="40"/>
                    <a:pt x="24" y="40"/>
                  </a:cubicBezTo>
                  <a:cubicBezTo>
                    <a:pt x="41" y="40"/>
                    <a:pt x="41" y="40"/>
                    <a:pt x="41" y="40"/>
                  </a:cubicBezTo>
                  <a:cubicBezTo>
                    <a:pt x="44" y="32"/>
                    <a:pt x="47" y="27"/>
                    <a:pt x="49" y="23"/>
                  </a:cubicBezTo>
                  <a:cubicBezTo>
                    <a:pt x="51" y="24"/>
                    <a:pt x="54" y="25"/>
                    <a:pt x="58" y="26"/>
                  </a:cubicBezTo>
                  <a:cubicBezTo>
                    <a:pt x="56" y="27"/>
                    <a:pt x="53" y="32"/>
                    <a:pt x="49" y="40"/>
                  </a:cubicBezTo>
                  <a:close/>
                  <a:moveTo>
                    <a:pt x="47" y="13"/>
                  </a:moveTo>
                  <a:cubicBezTo>
                    <a:pt x="54" y="13"/>
                    <a:pt x="61" y="13"/>
                    <a:pt x="67" y="12"/>
                  </a:cubicBezTo>
                  <a:cubicBezTo>
                    <a:pt x="65" y="21"/>
                    <a:pt x="65" y="21"/>
                    <a:pt x="65" y="21"/>
                  </a:cubicBezTo>
                  <a:cubicBezTo>
                    <a:pt x="59" y="21"/>
                    <a:pt x="54" y="21"/>
                    <a:pt x="50" y="21"/>
                  </a:cubicBezTo>
                  <a:cubicBezTo>
                    <a:pt x="29" y="21"/>
                    <a:pt x="29" y="21"/>
                    <a:pt x="29" y="21"/>
                  </a:cubicBezTo>
                  <a:cubicBezTo>
                    <a:pt x="24" y="21"/>
                    <a:pt x="19" y="21"/>
                    <a:pt x="14" y="21"/>
                  </a:cubicBezTo>
                  <a:cubicBezTo>
                    <a:pt x="15" y="12"/>
                    <a:pt x="15" y="12"/>
                    <a:pt x="15" y="12"/>
                  </a:cubicBezTo>
                  <a:cubicBezTo>
                    <a:pt x="20" y="13"/>
                    <a:pt x="25" y="13"/>
                    <a:pt x="30" y="13"/>
                  </a:cubicBezTo>
                  <a:cubicBezTo>
                    <a:pt x="38" y="13"/>
                    <a:pt x="38" y="13"/>
                    <a:pt x="38" y="13"/>
                  </a:cubicBezTo>
                  <a:cubicBezTo>
                    <a:pt x="38" y="10"/>
                    <a:pt x="38" y="6"/>
                    <a:pt x="37" y="3"/>
                  </a:cubicBezTo>
                  <a:cubicBezTo>
                    <a:pt x="40" y="2"/>
                    <a:pt x="43" y="1"/>
                    <a:pt x="47" y="0"/>
                  </a:cubicBezTo>
                  <a:cubicBezTo>
                    <a:pt x="47" y="6"/>
                    <a:pt x="47" y="11"/>
                    <a:pt x="47" y="13"/>
                  </a:cubicBezTo>
                  <a:close/>
                  <a:moveTo>
                    <a:pt x="32" y="36"/>
                  </a:moveTo>
                  <a:cubicBezTo>
                    <a:pt x="29" y="37"/>
                    <a:pt x="26" y="38"/>
                    <a:pt x="24" y="39"/>
                  </a:cubicBezTo>
                  <a:cubicBezTo>
                    <a:pt x="23" y="34"/>
                    <a:pt x="22" y="30"/>
                    <a:pt x="21" y="27"/>
                  </a:cubicBezTo>
                  <a:cubicBezTo>
                    <a:pt x="23" y="26"/>
                    <a:pt x="25" y="24"/>
                    <a:pt x="28" y="24"/>
                  </a:cubicBezTo>
                  <a:cubicBezTo>
                    <a:pt x="30" y="28"/>
                    <a:pt x="31" y="32"/>
                    <a:pt x="32" y="36"/>
                  </a:cubicBezTo>
                  <a:close/>
                  <a:moveTo>
                    <a:pt x="55" y="85"/>
                  </a:moveTo>
                  <a:cubicBezTo>
                    <a:pt x="52" y="87"/>
                    <a:pt x="49" y="89"/>
                    <a:pt x="47" y="91"/>
                  </a:cubicBezTo>
                  <a:cubicBezTo>
                    <a:pt x="45" y="86"/>
                    <a:pt x="43" y="81"/>
                    <a:pt x="40" y="76"/>
                  </a:cubicBezTo>
                  <a:cubicBezTo>
                    <a:pt x="42" y="74"/>
                    <a:pt x="45" y="72"/>
                    <a:pt x="47" y="71"/>
                  </a:cubicBezTo>
                  <a:cubicBezTo>
                    <a:pt x="50" y="75"/>
                    <a:pt x="53" y="80"/>
                    <a:pt x="55" y="85"/>
                  </a:cubicBezTo>
                  <a:close/>
                  <a:moveTo>
                    <a:pt x="83" y="14"/>
                  </a:moveTo>
                  <a:cubicBezTo>
                    <a:pt x="80" y="36"/>
                    <a:pt x="80" y="36"/>
                    <a:pt x="80" y="36"/>
                  </a:cubicBezTo>
                  <a:cubicBezTo>
                    <a:pt x="103" y="36"/>
                    <a:pt x="103" y="36"/>
                    <a:pt x="103" y="36"/>
                  </a:cubicBezTo>
                  <a:cubicBezTo>
                    <a:pt x="106" y="36"/>
                    <a:pt x="110" y="36"/>
                    <a:pt x="113" y="36"/>
                  </a:cubicBezTo>
                  <a:cubicBezTo>
                    <a:pt x="112" y="44"/>
                    <a:pt x="112" y="44"/>
                    <a:pt x="112" y="44"/>
                  </a:cubicBezTo>
                  <a:cubicBezTo>
                    <a:pt x="108" y="44"/>
                    <a:pt x="104" y="44"/>
                    <a:pt x="101" y="44"/>
                  </a:cubicBezTo>
                  <a:cubicBezTo>
                    <a:pt x="95" y="90"/>
                    <a:pt x="95" y="90"/>
                    <a:pt x="95" y="90"/>
                  </a:cubicBezTo>
                  <a:cubicBezTo>
                    <a:pt x="94" y="95"/>
                    <a:pt x="94" y="100"/>
                    <a:pt x="93" y="106"/>
                  </a:cubicBezTo>
                  <a:cubicBezTo>
                    <a:pt x="84" y="106"/>
                    <a:pt x="84" y="106"/>
                    <a:pt x="84" y="106"/>
                  </a:cubicBezTo>
                  <a:cubicBezTo>
                    <a:pt x="85" y="100"/>
                    <a:pt x="86" y="95"/>
                    <a:pt x="86" y="90"/>
                  </a:cubicBezTo>
                  <a:cubicBezTo>
                    <a:pt x="93" y="44"/>
                    <a:pt x="93" y="44"/>
                    <a:pt x="93" y="44"/>
                  </a:cubicBezTo>
                  <a:cubicBezTo>
                    <a:pt x="79" y="44"/>
                    <a:pt x="79" y="44"/>
                    <a:pt x="79" y="44"/>
                  </a:cubicBezTo>
                  <a:cubicBezTo>
                    <a:pt x="78" y="51"/>
                    <a:pt x="76" y="59"/>
                    <a:pt x="75" y="65"/>
                  </a:cubicBezTo>
                  <a:cubicBezTo>
                    <a:pt x="73" y="72"/>
                    <a:pt x="71" y="79"/>
                    <a:pt x="68" y="86"/>
                  </a:cubicBezTo>
                  <a:cubicBezTo>
                    <a:pt x="65" y="92"/>
                    <a:pt x="61" y="99"/>
                    <a:pt x="57" y="106"/>
                  </a:cubicBezTo>
                  <a:cubicBezTo>
                    <a:pt x="54" y="105"/>
                    <a:pt x="51" y="103"/>
                    <a:pt x="48" y="102"/>
                  </a:cubicBezTo>
                  <a:cubicBezTo>
                    <a:pt x="54" y="95"/>
                    <a:pt x="58" y="88"/>
                    <a:pt x="61" y="80"/>
                  </a:cubicBezTo>
                  <a:cubicBezTo>
                    <a:pt x="64" y="73"/>
                    <a:pt x="66" y="66"/>
                    <a:pt x="67" y="60"/>
                  </a:cubicBezTo>
                  <a:cubicBezTo>
                    <a:pt x="69" y="55"/>
                    <a:pt x="70" y="46"/>
                    <a:pt x="71" y="35"/>
                  </a:cubicBezTo>
                  <a:cubicBezTo>
                    <a:pt x="73" y="24"/>
                    <a:pt x="74" y="14"/>
                    <a:pt x="75" y="8"/>
                  </a:cubicBezTo>
                  <a:cubicBezTo>
                    <a:pt x="88" y="7"/>
                    <a:pt x="101" y="5"/>
                    <a:pt x="112" y="1"/>
                  </a:cubicBezTo>
                  <a:cubicBezTo>
                    <a:pt x="113" y="6"/>
                    <a:pt x="115" y="9"/>
                    <a:pt x="116" y="11"/>
                  </a:cubicBezTo>
                  <a:cubicBezTo>
                    <a:pt x="112" y="11"/>
                    <a:pt x="101" y="12"/>
                    <a:pt x="83" y="14"/>
                  </a:cubicBez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59" name="Freeform 31"/>
            <p:cNvSpPr>
              <a:spLocks noEditPoints="1"/>
            </p:cNvSpPr>
            <p:nvPr/>
          </p:nvSpPr>
          <p:spPr bwMode="auto">
            <a:xfrm>
              <a:off x="9665851" y="4546970"/>
              <a:ext cx="35951" cy="34051"/>
            </a:xfrm>
            <a:custGeom>
              <a:avLst/>
              <a:gdLst>
                <a:gd name="T0" fmla="*/ 85 w 104"/>
                <a:gd name="T1" fmla="*/ 0 h 98"/>
                <a:gd name="T2" fmla="*/ 80 w 104"/>
                <a:gd name="T3" fmla="*/ 32 h 98"/>
                <a:gd name="T4" fmla="*/ 91 w 104"/>
                <a:gd name="T5" fmla="*/ 32 h 98"/>
                <a:gd name="T6" fmla="*/ 104 w 104"/>
                <a:gd name="T7" fmla="*/ 31 h 98"/>
                <a:gd name="T8" fmla="*/ 103 w 104"/>
                <a:gd name="T9" fmla="*/ 40 h 98"/>
                <a:gd name="T10" fmla="*/ 90 w 104"/>
                <a:gd name="T11" fmla="*/ 40 h 98"/>
                <a:gd name="T12" fmla="*/ 79 w 104"/>
                <a:gd name="T13" fmla="*/ 40 h 98"/>
                <a:gd name="T14" fmla="*/ 75 w 104"/>
                <a:gd name="T15" fmla="*/ 74 h 98"/>
                <a:gd name="T16" fmla="*/ 35 w 104"/>
                <a:gd name="T17" fmla="*/ 74 h 98"/>
                <a:gd name="T18" fmla="*/ 40 w 104"/>
                <a:gd name="T19" fmla="*/ 40 h 98"/>
                <a:gd name="T20" fmla="*/ 23 w 104"/>
                <a:gd name="T21" fmla="*/ 40 h 98"/>
                <a:gd name="T22" fmla="*/ 16 w 104"/>
                <a:gd name="T23" fmla="*/ 90 h 98"/>
                <a:gd name="T24" fmla="*/ 72 w 104"/>
                <a:gd name="T25" fmla="*/ 90 h 98"/>
                <a:gd name="T26" fmla="*/ 89 w 104"/>
                <a:gd name="T27" fmla="*/ 89 h 98"/>
                <a:gd name="T28" fmla="*/ 88 w 104"/>
                <a:gd name="T29" fmla="*/ 98 h 98"/>
                <a:gd name="T30" fmla="*/ 71 w 104"/>
                <a:gd name="T31" fmla="*/ 98 h 98"/>
                <a:gd name="T32" fmla="*/ 4 w 104"/>
                <a:gd name="T33" fmla="*/ 98 h 98"/>
                <a:gd name="T34" fmla="*/ 7 w 104"/>
                <a:gd name="T35" fmla="*/ 84 h 98"/>
                <a:gd name="T36" fmla="*/ 14 w 104"/>
                <a:gd name="T37" fmla="*/ 40 h 98"/>
                <a:gd name="T38" fmla="*/ 0 w 104"/>
                <a:gd name="T39" fmla="*/ 40 h 98"/>
                <a:gd name="T40" fmla="*/ 1 w 104"/>
                <a:gd name="T41" fmla="*/ 31 h 98"/>
                <a:gd name="T42" fmla="*/ 15 w 104"/>
                <a:gd name="T43" fmla="*/ 32 h 98"/>
                <a:gd name="T44" fmla="*/ 18 w 104"/>
                <a:gd name="T45" fmla="*/ 5 h 98"/>
                <a:gd name="T46" fmla="*/ 29 w 104"/>
                <a:gd name="T47" fmla="*/ 5 h 98"/>
                <a:gd name="T48" fmla="*/ 24 w 104"/>
                <a:gd name="T49" fmla="*/ 32 h 98"/>
                <a:gd name="T50" fmla="*/ 41 w 104"/>
                <a:gd name="T51" fmla="*/ 32 h 98"/>
                <a:gd name="T52" fmla="*/ 45 w 104"/>
                <a:gd name="T53" fmla="*/ 0 h 98"/>
                <a:gd name="T54" fmla="*/ 56 w 104"/>
                <a:gd name="T55" fmla="*/ 0 h 98"/>
                <a:gd name="T56" fmla="*/ 51 w 104"/>
                <a:gd name="T57" fmla="*/ 32 h 98"/>
                <a:gd name="T58" fmla="*/ 70 w 104"/>
                <a:gd name="T59" fmla="*/ 32 h 98"/>
                <a:gd name="T60" fmla="*/ 74 w 104"/>
                <a:gd name="T61" fmla="*/ 0 h 98"/>
                <a:gd name="T62" fmla="*/ 85 w 104"/>
                <a:gd name="T63" fmla="*/ 0 h 98"/>
                <a:gd name="T64" fmla="*/ 66 w 104"/>
                <a:gd name="T65" fmla="*/ 66 h 98"/>
                <a:gd name="T66" fmla="*/ 69 w 104"/>
                <a:gd name="T67" fmla="*/ 40 h 98"/>
                <a:gd name="T68" fmla="*/ 50 w 104"/>
                <a:gd name="T69" fmla="*/ 40 h 98"/>
                <a:gd name="T70" fmla="*/ 46 w 104"/>
                <a:gd name="T71" fmla="*/ 66 h 98"/>
                <a:gd name="T72" fmla="*/ 66 w 104"/>
                <a:gd name="T73" fmla="*/ 66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4" h="98">
                  <a:moveTo>
                    <a:pt x="85" y="0"/>
                  </a:moveTo>
                  <a:cubicBezTo>
                    <a:pt x="84" y="4"/>
                    <a:pt x="82" y="15"/>
                    <a:pt x="80" y="32"/>
                  </a:cubicBezTo>
                  <a:cubicBezTo>
                    <a:pt x="91" y="32"/>
                    <a:pt x="91" y="32"/>
                    <a:pt x="91" y="32"/>
                  </a:cubicBezTo>
                  <a:cubicBezTo>
                    <a:pt x="94" y="32"/>
                    <a:pt x="98" y="32"/>
                    <a:pt x="104" y="31"/>
                  </a:cubicBezTo>
                  <a:cubicBezTo>
                    <a:pt x="103" y="40"/>
                    <a:pt x="103" y="40"/>
                    <a:pt x="103" y="40"/>
                  </a:cubicBezTo>
                  <a:cubicBezTo>
                    <a:pt x="98" y="40"/>
                    <a:pt x="94" y="40"/>
                    <a:pt x="90" y="40"/>
                  </a:cubicBezTo>
                  <a:cubicBezTo>
                    <a:pt x="79" y="40"/>
                    <a:pt x="79" y="40"/>
                    <a:pt x="79" y="40"/>
                  </a:cubicBezTo>
                  <a:cubicBezTo>
                    <a:pt x="76" y="58"/>
                    <a:pt x="75" y="69"/>
                    <a:pt x="75" y="74"/>
                  </a:cubicBezTo>
                  <a:cubicBezTo>
                    <a:pt x="35" y="74"/>
                    <a:pt x="35" y="74"/>
                    <a:pt x="35" y="74"/>
                  </a:cubicBezTo>
                  <a:cubicBezTo>
                    <a:pt x="36" y="70"/>
                    <a:pt x="38" y="58"/>
                    <a:pt x="40" y="40"/>
                  </a:cubicBezTo>
                  <a:cubicBezTo>
                    <a:pt x="23" y="40"/>
                    <a:pt x="23" y="40"/>
                    <a:pt x="23" y="40"/>
                  </a:cubicBezTo>
                  <a:cubicBezTo>
                    <a:pt x="16" y="90"/>
                    <a:pt x="16" y="90"/>
                    <a:pt x="16" y="90"/>
                  </a:cubicBezTo>
                  <a:cubicBezTo>
                    <a:pt x="72" y="90"/>
                    <a:pt x="72" y="90"/>
                    <a:pt x="72" y="90"/>
                  </a:cubicBezTo>
                  <a:cubicBezTo>
                    <a:pt x="78" y="90"/>
                    <a:pt x="84" y="89"/>
                    <a:pt x="89" y="89"/>
                  </a:cubicBezTo>
                  <a:cubicBezTo>
                    <a:pt x="88" y="98"/>
                    <a:pt x="88" y="98"/>
                    <a:pt x="88" y="98"/>
                  </a:cubicBezTo>
                  <a:cubicBezTo>
                    <a:pt x="82" y="98"/>
                    <a:pt x="77" y="98"/>
                    <a:pt x="71" y="98"/>
                  </a:cubicBezTo>
                  <a:cubicBezTo>
                    <a:pt x="4" y="98"/>
                    <a:pt x="4" y="98"/>
                    <a:pt x="4" y="98"/>
                  </a:cubicBezTo>
                  <a:cubicBezTo>
                    <a:pt x="6" y="94"/>
                    <a:pt x="7" y="89"/>
                    <a:pt x="7" y="84"/>
                  </a:cubicBezTo>
                  <a:cubicBezTo>
                    <a:pt x="14" y="40"/>
                    <a:pt x="14" y="40"/>
                    <a:pt x="14" y="40"/>
                  </a:cubicBezTo>
                  <a:cubicBezTo>
                    <a:pt x="9" y="40"/>
                    <a:pt x="4" y="40"/>
                    <a:pt x="0" y="40"/>
                  </a:cubicBezTo>
                  <a:cubicBezTo>
                    <a:pt x="1" y="31"/>
                    <a:pt x="1" y="31"/>
                    <a:pt x="1" y="31"/>
                  </a:cubicBezTo>
                  <a:cubicBezTo>
                    <a:pt x="5" y="32"/>
                    <a:pt x="10" y="32"/>
                    <a:pt x="15" y="32"/>
                  </a:cubicBezTo>
                  <a:cubicBezTo>
                    <a:pt x="17" y="18"/>
                    <a:pt x="18" y="9"/>
                    <a:pt x="18" y="5"/>
                  </a:cubicBezTo>
                  <a:cubicBezTo>
                    <a:pt x="29" y="5"/>
                    <a:pt x="29" y="5"/>
                    <a:pt x="29" y="5"/>
                  </a:cubicBezTo>
                  <a:cubicBezTo>
                    <a:pt x="28" y="8"/>
                    <a:pt x="26" y="17"/>
                    <a:pt x="24" y="32"/>
                  </a:cubicBezTo>
                  <a:cubicBezTo>
                    <a:pt x="41" y="32"/>
                    <a:pt x="41" y="32"/>
                    <a:pt x="41" y="32"/>
                  </a:cubicBezTo>
                  <a:cubicBezTo>
                    <a:pt x="44" y="15"/>
                    <a:pt x="45" y="4"/>
                    <a:pt x="45" y="0"/>
                  </a:cubicBezTo>
                  <a:cubicBezTo>
                    <a:pt x="56" y="0"/>
                    <a:pt x="56" y="0"/>
                    <a:pt x="56" y="0"/>
                  </a:cubicBezTo>
                  <a:cubicBezTo>
                    <a:pt x="55" y="4"/>
                    <a:pt x="53" y="14"/>
                    <a:pt x="51" y="32"/>
                  </a:cubicBezTo>
                  <a:cubicBezTo>
                    <a:pt x="70" y="32"/>
                    <a:pt x="70" y="32"/>
                    <a:pt x="70" y="32"/>
                  </a:cubicBezTo>
                  <a:cubicBezTo>
                    <a:pt x="73" y="15"/>
                    <a:pt x="74" y="5"/>
                    <a:pt x="74" y="0"/>
                  </a:cubicBezTo>
                  <a:lnTo>
                    <a:pt x="85" y="0"/>
                  </a:lnTo>
                  <a:close/>
                  <a:moveTo>
                    <a:pt x="66" y="66"/>
                  </a:moveTo>
                  <a:cubicBezTo>
                    <a:pt x="69" y="40"/>
                    <a:pt x="69" y="40"/>
                    <a:pt x="69" y="40"/>
                  </a:cubicBezTo>
                  <a:cubicBezTo>
                    <a:pt x="50" y="40"/>
                    <a:pt x="50" y="40"/>
                    <a:pt x="50" y="40"/>
                  </a:cubicBezTo>
                  <a:cubicBezTo>
                    <a:pt x="46" y="66"/>
                    <a:pt x="46" y="66"/>
                    <a:pt x="46" y="66"/>
                  </a:cubicBezTo>
                  <a:lnTo>
                    <a:pt x="66" y="66"/>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60" name="Freeform 32"/>
            <p:cNvSpPr>
              <a:spLocks noEditPoints="1"/>
            </p:cNvSpPr>
            <p:nvPr/>
          </p:nvSpPr>
          <p:spPr bwMode="auto">
            <a:xfrm>
              <a:off x="9759236" y="4546386"/>
              <a:ext cx="35951" cy="35659"/>
            </a:xfrm>
            <a:custGeom>
              <a:avLst/>
              <a:gdLst>
                <a:gd name="T0" fmla="*/ 79 w 104"/>
                <a:gd name="T1" fmla="*/ 58 h 103"/>
                <a:gd name="T2" fmla="*/ 104 w 104"/>
                <a:gd name="T3" fmla="*/ 65 h 103"/>
                <a:gd name="T4" fmla="*/ 97 w 104"/>
                <a:gd name="T5" fmla="*/ 74 h 103"/>
                <a:gd name="T6" fmla="*/ 76 w 104"/>
                <a:gd name="T7" fmla="*/ 66 h 103"/>
                <a:gd name="T8" fmla="*/ 75 w 104"/>
                <a:gd name="T9" fmla="*/ 74 h 103"/>
                <a:gd name="T10" fmla="*/ 73 w 104"/>
                <a:gd name="T11" fmla="*/ 87 h 103"/>
                <a:gd name="T12" fmla="*/ 71 w 104"/>
                <a:gd name="T13" fmla="*/ 101 h 103"/>
                <a:gd name="T14" fmla="*/ 61 w 104"/>
                <a:gd name="T15" fmla="*/ 101 h 103"/>
                <a:gd name="T16" fmla="*/ 64 w 104"/>
                <a:gd name="T17" fmla="*/ 87 h 103"/>
                <a:gd name="T18" fmla="*/ 65 w 104"/>
                <a:gd name="T19" fmla="*/ 75 h 103"/>
                <a:gd name="T20" fmla="*/ 66 w 104"/>
                <a:gd name="T21" fmla="*/ 64 h 103"/>
                <a:gd name="T22" fmla="*/ 72 w 104"/>
                <a:gd name="T23" fmla="*/ 64 h 103"/>
                <a:gd name="T24" fmla="*/ 52 w 104"/>
                <a:gd name="T25" fmla="*/ 51 h 103"/>
                <a:gd name="T26" fmla="*/ 32 w 104"/>
                <a:gd name="T27" fmla="*/ 62 h 103"/>
                <a:gd name="T28" fmla="*/ 5 w 104"/>
                <a:gd name="T29" fmla="*/ 72 h 103"/>
                <a:gd name="T30" fmla="*/ 0 w 104"/>
                <a:gd name="T31" fmla="*/ 65 h 103"/>
                <a:gd name="T32" fmla="*/ 19 w 104"/>
                <a:gd name="T33" fmla="*/ 59 h 103"/>
                <a:gd name="T34" fmla="*/ 39 w 104"/>
                <a:gd name="T35" fmla="*/ 50 h 103"/>
                <a:gd name="T36" fmla="*/ 52 w 104"/>
                <a:gd name="T37" fmla="*/ 40 h 103"/>
                <a:gd name="T38" fmla="*/ 60 w 104"/>
                <a:gd name="T39" fmla="*/ 45 h 103"/>
                <a:gd name="T40" fmla="*/ 58 w 104"/>
                <a:gd name="T41" fmla="*/ 46 h 103"/>
                <a:gd name="T42" fmla="*/ 79 w 104"/>
                <a:gd name="T43" fmla="*/ 58 h 103"/>
                <a:gd name="T44" fmla="*/ 35 w 104"/>
                <a:gd name="T45" fmla="*/ 72 h 103"/>
                <a:gd name="T46" fmla="*/ 33 w 104"/>
                <a:gd name="T47" fmla="*/ 81 h 103"/>
                <a:gd name="T48" fmla="*/ 27 w 104"/>
                <a:gd name="T49" fmla="*/ 91 h 103"/>
                <a:gd name="T50" fmla="*/ 13 w 104"/>
                <a:gd name="T51" fmla="*/ 103 h 103"/>
                <a:gd name="T52" fmla="*/ 7 w 104"/>
                <a:gd name="T53" fmla="*/ 96 h 103"/>
                <a:gd name="T54" fmla="*/ 19 w 104"/>
                <a:gd name="T55" fmla="*/ 88 h 103"/>
                <a:gd name="T56" fmla="*/ 25 w 104"/>
                <a:gd name="T57" fmla="*/ 79 h 103"/>
                <a:gd name="T58" fmla="*/ 27 w 104"/>
                <a:gd name="T59" fmla="*/ 72 h 103"/>
                <a:gd name="T60" fmla="*/ 29 w 104"/>
                <a:gd name="T61" fmla="*/ 64 h 103"/>
                <a:gd name="T62" fmla="*/ 37 w 104"/>
                <a:gd name="T63" fmla="*/ 66 h 103"/>
                <a:gd name="T64" fmla="*/ 35 w 104"/>
                <a:gd name="T65" fmla="*/ 72 h 103"/>
                <a:gd name="T66" fmla="*/ 97 w 104"/>
                <a:gd name="T67" fmla="*/ 15 h 103"/>
                <a:gd name="T68" fmla="*/ 96 w 104"/>
                <a:gd name="T69" fmla="*/ 25 h 103"/>
                <a:gd name="T70" fmla="*/ 95 w 104"/>
                <a:gd name="T71" fmla="*/ 39 h 103"/>
                <a:gd name="T72" fmla="*/ 16 w 104"/>
                <a:gd name="T73" fmla="*/ 39 h 103"/>
                <a:gd name="T74" fmla="*/ 18 w 104"/>
                <a:gd name="T75" fmla="*/ 24 h 103"/>
                <a:gd name="T76" fmla="*/ 20 w 104"/>
                <a:gd name="T77" fmla="*/ 15 h 103"/>
                <a:gd name="T78" fmla="*/ 21 w 104"/>
                <a:gd name="T79" fmla="*/ 0 h 103"/>
                <a:gd name="T80" fmla="*/ 100 w 104"/>
                <a:gd name="T81" fmla="*/ 0 h 103"/>
                <a:gd name="T82" fmla="*/ 97 w 104"/>
                <a:gd name="T83" fmla="*/ 15 h 103"/>
                <a:gd name="T84" fmla="*/ 54 w 104"/>
                <a:gd name="T85" fmla="*/ 16 h 103"/>
                <a:gd name="T86" fmla="*/ 55 w 104"/>
                <a:gd name="T87" fmla="*/ 6 h 103"/>
                <a:gd name="T88" fmla="*/ 30 w 104"/>
                <a:gd name="T89" fmla="*/ 6 h 103"/>
                <a:gd name="T90" fmla="*/ 28 w 104"/>
                <a:gd name="T91" fmla="*/ 16 h 103"/>
                <a:gd name="T92" fmla="*/ 54 w 104"/>
                <a:gd name="T93" fmla="*/ 16 h 103"/>
                <a:gd name="T94" fmla="*/ 51 w 104"/>
                <a:gd name="T95" fmla="*/ 33 h 103"/>
                <a:gd name="T96" fmla="*/ 53 w 104"/>
                <a:gd name="T97" fmla="*/ 22 h 103"/>
                <a:gd name="T98" fmla="*/ 27 w 104"/>
                <a:gd name="T99" fmla="*/ 22 h 103"/>
                <a:gd name="T100" fmla="*/ 26 w 104"/>
                <a:gd name="T101" fmla="*/ 33 h 103"/>
                <a:gd name="T102" fmla="*/ 51 w 104"/>
                <a:gd name="T103" fmla="*/ 33 h 103"/>
                <a:gd name="T104" fmla="*/ 88 w 104"/>
                <a:gd name="T105" fmla="*/ 16 h 103"/>
                <a:gd name="T106" fmla="*/ 90 w 104"/>
                <a:gd name="T107" fmla="*/ 6 h 103"/>
                <a:gd name="T108" fmla="*/ 64 w 104"/>
                <a:gd name="T109" fmla="*/ 6 h 103"/>
                <a:gd name="T110" fmla="*/ 62 w 104"/>
                <a:gd name="T111" fmla="*/ 16 h 103"/>
                <a:gd name="T112" fmla="*/ 88 w 104"/>
                <a:gd name="T113" fmla="*/ 16 h 103"/>
                <a:gd name="T114" fmla="*/ 86 w 104"/>
                <a:gd name="T115" fmla="*/ 33 h 103"/>
                <a:gd name="T116" fmla="*/ 87 w 104"/>
                <a:gd name="T117" fmla="*/ 22 h 103"/>
                <a:gd name="T118" fmla="*/ 61 w 104"/>
                <a:gd name="T119" fmla="*/ 22 h 103"/>
                <a:gd name="T120" fmla="*/ 60 w 104"/>
                <a:gd name="T121" fmla="*/ 33 h 103"/>
                <a:gd name="T122" fmla="*/ 86 w 104"/>
                <a:gd name="T123" fmla="*/ 3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4" h="103">
                  <a:moveTo>
                    <a:pt x="79" y="58"/>
                  </a:moveTo>
                  <a:cubicBezTo>
                    <a:pt x="89" y="62"/>
                    <a:pt x="97" y="64"/>
                    <a:pt x="104" y="65"/>
                  </a:cubicBezTo>
                  <a:cubicBezTo>
                    <a:pt x="101" y="67"/>
                    <a:pt x="99" y="70"/>
                    <a:pt x="97" y="74"/>
                  </a:cubicBezTo>
                  <a:cubicBezTo>
                    <a:pt x="90" y="72"/>
                    <a:pt x="83" y="69"/>
                    <a:pt x="76" y="66"/>
                  </a:cubicBezTo>
                  <a:cubicBezTo>
                    <a:pt x="75" y="68"/>
                    <a:pt x="75" y="71"/>
                    <a:pt x="75" y="74"/>
                  </a:cubicBezTo>
                  <a:cubicBezTo>
                    <a:pt x="73" y="87"/>
                    <a:pt x="73" y="87"/>
                    <a:pt x="73" y="87"/>
                  </a:cubicBezTo>
                  <a:cubicBezTo>
                    <a:pt x="72" y="92"/>
                    <a:pt x="71" y="96"/>
                    <a:pt x="71" y="101"/>
                  </a:cubicBezTo>
                  <a:cubicBezTo>
                    <a:pt x="61" y="101"/>
                    <a:pt x="61" y="101"/>
                    <a:pt x="61" y="101"/>
                  </a:cubicBezTo>
                  <a:cubicBezTo>
                    <a:pt x="62" y="97"/>
                    <a:pt x="63" y="92"/>
                    <a:pt x="64" y="87"/>
                  </a:cubicBezTo>
                  <a:cubicBezTo>
                    <a:pt x="65" y="75"/>
                    <a:pt x="65" y="75"/>
                    <a:pt x="65" y="75"/>
                  </a:cubicBezTo>
                  <a:cubicBezTo>
                    <a:pt x="66" y="72"/>
                    <a:pt x="66" y="68"/>
                    <a:pt x="66" y="64"/>
                  </a:cubicBezTo>
                  <a:cubicBezTo>
                    <a:pt x="72" y="64"/>
                    <a:pt x="72" y="64"/>
                    <a:pt x="72" y="64"/>
                  </a:cubicBezTo>
                  <a:cubicBezTo>
                    <a:pt x="66" y="62"/>
                    <a:pt x="59" y="57"/>
                    <a:pt x="52" y="51"/>
                  </a:cubicBezTo>
                  <a:cubicBezTo>
                    <a:pt x="47" y="54"/>
                    <a:pt x="40" y="58"/>
                    <a:pt x="32" y="62"/>
                  </a:cubicBezTo>
                  <a:cubicBezTo>
                    <a:pt x="24" y="66"/>
                    <a:pt x="15" y="69"/>
                    <a:pt x="5" y="72"/>
                  </a:cubicBezTo>
                  <a:cubicBezTo>
                    <a:pt x="4" y="70"/>
                    <a:pt x="2" y="67"/>
                    <a:pt x="0" y="65"/>
                  </a:cubicBezTo>
                  <a:cubicBezTo>
                    <a:pt x="5" y="64"/>
                    <a:pt x="11" y="62"/>
                    <a:pt x="19" y="59"/>
                  </a:cubicBezTo>
                  <a:cubicBezTo>
                    <a:pt x="26" y="57"/>
                    <a:pt x="33" y="54"/>
                    <a:pt x="39" y="50"/>
                  </a:cubicBezTo>
                  <a:cubicBezTo>
                    <a:pt x="45" y="46"/>
                    <a:pt x="49" y="43"/>
                    <a:pt x="52" y="40"/>
                  </a:cubicBezTo>
                  <a:cubicBezTo>
                    <a:pt x="54" y="42"/>
                    <a:pt x="57" y="43"/>
                    <a:pt x="60" y="45"/>
                  </a:cubicBezTo>
                  <a:cubicBezTo>
                    <a:pt x="58" y="46"/>
                    <a:pt x="58" y="46"/>
                    <a:pt x="58" y="46"/>
                  </a:cubicBezTo>
                  <a:cubicBezTo>
                    <a:pt x="63" y="51"/>
                    <a:pt x="70" y="55"/>
                    <a:pt x="79" y="58"/>
                  </a:cubicBezTo>
                  <a:close/>
                  <a:moveTo>
                    <a:pt x="35" y="72"/>
                  </a:moveTo>
                  <a:cubicBezTo>
                    <a:pt x="35" y="75"/>
                    <a:pt x="34" y="77"/>
                    <a:pt x="33" y="81"/>
                  </a:cubicBezTo>
                  <a:cubicBezTo>
                    <a:pt x="32" y="84"/>
                    <a:pt x="30" y="87"/>
                    <a:pt x="27" y="91"/>
                  </a:cubicBezTo>
                  <a:cubicBezTo>
                    <a:pt x="24" y="94"/>
                    <a:pt x="19" y="98"/>
                    <a:pt x="13" y="103"/>
                  </a:cubicBezTo>
                  <a:cubicBezTo>
                    <a:pt x="11" y="100"/>
                    <a:pt x="9" y="98"/>
                    <a:pt x="7" y="96"/>
                  </a:cubicBezTo>
                  <a:cubicBezTo>
                    <a:pt x="12" y="93"/>
                    <a:pt x="16" y="90"/>
                    <a:pt x="19" y="88"/>
                  </a:cubicBezTo>
                  <a:cubicBezTo>
                    <a:pt x="22" y="85"/>
                    <a:pt x="24" y="82"/>
                    <a:pt x="25" y="79"/>
                  </a:cubicBezTo>
                  <a:cubicBezTo>
                    <a:pt x="26" y="77"/>
                    <a:pt x="27" y="74"/>
                    <a:pt x="27" y="72"/>
                  </a:cubicBezTo>
                  <a:cubicBezTo>
                    <a:pt x="28" y="71"/>
                    <a:pt x="28" y="68"/>
                    <a:pt x="29" y="64"/>
                  </a:cubicBezTo>
                  <a:cubicBezTo>
                    <a:pt x="32" y="65"/>
                    <a:pt x="35" y="65"/>
                    <a:pt x="37" y="66"/>
                  </a:cubicBezTo>
                  <a:cubicBezTo>
                    <a:pt x="36" y="68"/>
                    <a:pt x="36" y="70"/>
                    <a:pt x="35" y="72"/>
                  </a:cubicBezTo>
                  <a:close/>
                  <a:moveTo>
                    <a:pt x="97" y="15"/>
                  </a:moveTo>
                  <a:cubicBezTo>
                    <a:pt x="96" y="25"/>
                    <a:pt x="96" y="25"/>
                    <a:pt x="96" y="25"/>
                  </a:cubicBezTo>
                  <a:cubicBezTo>
                    <a:pt x="96" y="29"/>
                    <a:pt x="95" y="33"/>
                    <a:pt x="95" y="39"/>
                  </a:cubicBezTo>
                  <a:cubicBezTo>
                    <a:pt x="16" y="39"/>
                    <a:pt x="16" y="39"/>
                    <a:pt x="16" y="39"/>
                  </a:cubicBezTo>
                  <a:cubicBezTo>
                    <a:pt x="17" y="33"/>
                    <a:pt x="18" y="28"/>
                    <a:pt x="18" y="24"/>
                  </a:cubicBezTo>
                  <a:cubicBezTo>
                    <a:pt x="20" y="15"/>
                    <a:pt x="20" y="15"/>
                    <a:pt x="20" y="15"/>
                  </a:cubicBezTo>
                  <a:cubicBezTo>
                    <a:pt x="20" y="9"/>
                    <a:pt x="21" y="4"/>
                    <a:pt x="21" y="0"/>
                  </a:cubicBezTo>
                  <a:cubicBezTo>
                    <a:pt x="100" y="0"/>
                    <a:pt x="100" y="0"/>
                    <a:pt x="100" y="0"/>
                  </a:cubicBezTo>
                  <a:cubicBezTo>
                    <a:pt x="99" y="3"/>
                    <a:pt x="98" y="8"/>
                    <a:pt x="97" y="15"/>
                  </a:cubicBezTo>
                  <a:close/>
                  <a:moveTo>
                    <a:pt x="54" y="16"/>
                  </a:moveTo>
                  <a:cubicBezTo>
                    <a:pt x="55" y="6"/>
                    <a:pt x="55" y="6"/>
                    <a:pt x="55" y="6"/>
                  </a:cubicBezTo>
                  <a:cubicBezTo>
                    <a:pt x="30" y="6"/>
                    <a:pt x="30" y="6"/>
                    <a:pt x="30" y="6"/>
                  </a:cubicBezTo>
                  <a:cubicBezTo>
                    <a:pt x="28" y="16"/>
                    <a:pt x="28" y="16"/>
                    <a:pt x="28" y="16"/>
                  </a:cubicBezTo>
                  <a:lnTo>
                    <a:pt x="54" y="16"/>
                  </a:lnTo>
                  <a:close/>
                  <a:moveTo>
                    <a:pt x="51" y="33"/>
                  </a:moveTo>
                  <a:cubicBezTo>
                    <a:pt x="53" y="22"/>
                    <a:pt x="53" y="22"/>
                    <a:pt x="53" y="22"/>
                  </a:cubicBezTo>
                  <a:cubicBezTo>
                    <a:pt x="27" y="22"/>
                    <a:pt x="27" y="22"/>
                    <a:pt x="27" y="22"/>
                  </a:cubicBezTo>
                  <a:cubicBezTo>
                    <a:pt x="26" y="33"/>
                    <a:pt x="26" y="33"/>
                    <a:pt x="26" y="33"/>
                  </a:cubicBezTo>
                  <a:lnTo>
                    <a:pt x="51" y="33"/>
                  </a:lnTo>
                  <a:close/>
                  <a:moveTo>
                    <a:pt x="88" y="16"/>
                  </a:moveTo>
                  <a:cubicBezTo>
                    <a:pt x="90" y="6"/>
                    <a:pt x="90" y="6"/>
                    <a:pt x="90" y="6"/>
                  </a:cubicBezTo>
                  <a:cubicBezTo>
                    <a:pt x="64" y="6"/>
                    <a:pt x="64" y="6"/>
                    <a:pt x="64" y="6"/>
                  </a:cubicBezTo>
                  <a:cubicBezTo>
                    <a:pt x="62" y="16"/>
                    <a:pt x="62" y="16"/>
                    <a:pt x="62" y="16"/>
                  </a:cubicBezTo>
                  <a:lnTo>
                    <a:pt x="88" y="16"/>
                  </a:lnTo>
                  <a:close/>
                  <a:moveTo>
                    <a:pt x="86" y="33"/>
                  </a:moveTo>
                  <a:cubicBezTo>
                    <a:pt x="87" y="22"/>
                    <a:pt x="87" y="22"/>
                    <a:pt x="87" y="22"/>
                  </a:cubicBezTo>
                  <a:cubicBezTo>
                    <a:pt x="61" y="22"/>
                    <a:pt x="61" y="22"/>
                    <a:pt x="61" y="22"/>
                  </a:cubicBezTo>
                  <a:cubicBezTo>
                    <a:pt x="60" y="33"/>
                    <a:pt x="60" y="33"/>
                    <a:pt x="60" y="33"/>
                  </a:cubicBezTo>
                  <a:lnTo>
                    <a:pt x="86" y="33"/>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61" name="Line 33"/>
            <p:cNvSpPr>
              <a:spLocks noChangeShapeType="1"/>
            </p:cNvSpPr>
            <p:nvPr/>
          </p:nvSpPr>
          <p:spPr bwMode="auto">
            <a:xfrm flipH="1">
              <a:off x="9255481" y="4548432"/>
              <a:ext cx="4530" cy="31129"/>
            </a:xfrm>
            <a:prstGeom prst="line">
              <a:avLst/>
            </a:prstGeom>
            <a:noFill/>
            <a:ln w="14288" cap="flat">
              <a:solidFill>
                <a:schemeClr val="tx1"/>
              </a:solidFill>
              <a:prstDash val="solid"/>
              <a:miter lim="800000"/>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solidFill>
                  <a:schemeClr val="bg1"/>
                </a:solidFill>
              </a:endParaRPr>
            </a:p>
          </p:txBody>
        </p:sp>
        <p:sp>
          <p:nvSpPr>
            <p:cNvPr id="62" name="Line 34"/>
            <p:cNvSpPr>
              <a:spLocks noChangeShapeType="1"/>
            </p:cNvSpPr>
            <p:nvPr/>
          </p:nvSpPr>
          <p:spPr bwMode="auto">
            <a:xfrm flipH="1">
              <a:off x="9348136" y="4548432"/>
              <a:ext cx="4530" cy="31129"/>
            </a:xfrm>
            <a:prstGeom prst="line">
              <a:avLst/>
            </a:prstGeom>
            <a:noFill/>
            <a:ln w="14288" cap="flat">
              <a:solidFill>
                <a:schemeClr val="tx1"/>
              </a:solidFill>
              <a:prstDash val="solid"/>
              <a:miter lim="800000"/>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solidFill>
                  <a:schemeClr val="bg1"/>
                </a:solidFill>
              </a:endParaRPr>
            </a:p>
          </p:txBody>
        </p:sp>
        <p:sp>
          <p:nvSpPr>
            <p:cNvPr id="63" name="Line 35"/>
            <p:cNvSpPr>
              <a:spLocks noChangeShapeType="1"/>
            </p:cNvSpPr>
            <p:nvPr/>
          </p:nvSpPr>
          <p:spPr bwMode="auto">
            <a:xfrm flipH="1">
              <a:off x="9443129" y="4548432"/>
              <a:ext cx="4530" cy="31129"/>
            </a:xfrm>
            <a:prstGeom prst="line">
              <a:avLst/>
            </a:prstGeom>
            <a:noFill/>
            <a:ln w="14288" cap="flat">
              <a:solidFill>
                <a:schemeClr val="tx1"/>
              </a:solidFill>
              <a:prstDash val="solid"/>
              <a:miter lim="800000"/>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solidFill>
                  <a:schemeClr val="bg1"/>
                </a:solidFill>
              </a:endParaRPr>
            </a:p>
          </p:txBody>
        </p:sp>
        <p:sp>
          <p:nvSpPr>
            <p:cNvPr id="64" name="Line 36"/>
            <p:cNvSpPr>
              <a:spLocks noChangeShapeType="1"/>
            </p:cNvSpPr>
            <p:nvPr/>
          </p:nvSpPr>
          <p:spPr bwMode="auto">
            <a:xfrm flipH="1">
              <a:off x="9538268" y="4548432"/>
              <a:ext cx="4092" cy="31129"/>
            </a:xfrm>
            <a:prstGeom prst="line">
              <a:avLst/>
            </a:prstGeom>
            <a:noFill/>
            <a:ln w="14288" cap="flat">
              <a:solidFill>
                <a:schemeClr val="tx1"/>
              </a:solidFill>
              <a:prstDash val="solid"/>
              <a:miter lim="800000"/>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solidFill>
                  <a:schemeClr val="bg1"/>
                </a:solidFill>
              </a:endParaRPr>
            </a:p>
          </p:txBody>
        </p:sp>
        <p:sp>
          <p:nvSpPr>
            <p:cNvPr id="65" name="Line 37"/>
            <p:cNvSpPr>
              <a:spLocks noChangeShapeType="1"/>
            </p:cNvSpPr>
            <p:nvPr/>
          </p:nvSpPr>
          <p:spPr bwMode="auto">
            <a:xfrm flipH="1">
              <a:off x="9633700" y="4548432"/>
              <a:ext cx="4092" cy="31129"/>
            </a:xfrm>
            <a:prstGeom prst="line">
              <a:avLst/>
            </a:prstGeom>
            <a:noFill/>
            <a:ln w="14288" cap="flat">
              <a:solidFill>
                <a:schemeClr val="tx1"/>
              </a:solidFill>
              <a:prstDash val="solid"/>
              <a:miter lim="800000"/>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solidFill>
                  <a:schemeClr val="bg1"/>
                </a:solidFill>
              </a:endParaRPr>
            </a:p>
          </p:txBody>
        </p:sp>
        <p:sp>
          <p:nvSpPr>
            <p:cNvPr id="66" name="Line 38"/>
            <p:cNvSpPr>
              <a:spLocks noChangeShapeType="1"/>
            </p:cNvSpPr>
            <p:nvPr/>
          </p:nvSpPr>
          <p:spPr bwMode="auto">
            <a:xfrm flipH="1">
              <a:off x="9728108" y="4548432"/>
              <a:ext cx="4384" cy="31129"/>
            </a:xfrm>
            <a:prstGeom prst="line">
              <a:avLst/>
            </a:prstGeom>
            <a:noFill/>
            <a:ln w="14288" cap="flat">
              <a:solidFill>
                <a:schemeClr val="bg1"/>
              </a:solidFill>
              <a:prstDash val="solid"/>
              <a:miter lim="800000"/>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solidFill>
                  <a:schemeClr val="bg1"/>
                </a:solidFill>
              </a:endParaRPr>
            </a:p>
          </p:txBody>
        </p:sp>
      </p:grpSp>
      <p:pic>
        <p:nvPicPr>
          <p:cNvPr id="69" name="Picture 3" descr="C:\Documents and Settings\tdz\桌面\未标题-2.png" hidden="1"/>
          <p:cNvPicPr>
            <a:picLocks noChangeAspect="1" noChangeArrowheads="1"/>
          </p:cNvPicPr>
          <p:nvPr userDrawn="1"/>
        </p:nvPicPr>
        <p:blipFill>
          <a:blip r:embed="rId3" cstate="screen"/>
          <a:srcRect/>
          <a:stretch>
            <a:fillRect/>
          </a:stretch>
        </p:blipFill>
        <p:spPr bwMode="auto">
          <a:xfrm>
            <a:off x="7480114" y="6542476"/>
            <a:ext cx="253705" cy="216000"/>
          </a:xfrm>
          <a:prstGeom prst="rect">
            <a:avLst/>
          </a:prstGeom>
          <a:noFill/>
          <a:extLst>
            <a:ext uri="{909E8E84-426E-40DD-AFC4-6F175D3DCCD1}">
              <a14:hiddenFill xmlns:a14="http://schemas.microsoft.com/office/drawing/2010/main">
                <a:solidFill>
                  <a:srgbClr val="FFFFFF"/>
                </a:solidFill>
              </a14:hiddenFill>
            </a:ext>
          </a:extLst>
        </p:spPr>
      </p:pic>
      <p:sp>
        <p:nvSpPr>
          <p:cNvPr id="8" name="日期占位符 7"/>
          <p:cNvSpPr>
            <a:spLocks noGrp="1"/>
          </p:cNvSpPr>
          <p:nvPr>
            <p:ph type="dt" sz="half" idx="11"/>
          </p:nvPr>
        </p:nvSpPr>
        <p:spPr>
          <a:xfrm>
            <a:off x="838200" y="6356350"/>
            <a:ext cx="2743200" cy="365125"/>
          </a:xfrm>
          <a:prstGeom prst="rect">
            <a:avLst/>
          </a:prstGeom>
        </p:spPr>
        <p:txBody>
          <a:bodyPr/>
          <a:lstStyle/>
          <a:p>
            <a:fld id="{618F58CE-AA9F-44F2-B75A-34227CEABCB3}" type="datetimeFigureOut">
              <a:rPr lang="zh-CN" altLang="en-US" smtClean="0"/>
              <a:t>2023/7/23</a:t>
            </a:fld>
            <a:endParaRPr lang="zh-CN" altLang="en-US"/>
          </a:p>
        </p:txBody>
      </p:sp>
      <p:sp>
        <p:nvSpPr>
          <p:cNvPr id="9" name="页脚占位符 8"/>
          <p:cNvSpPr>
            <a:spLocks noGrp="1"/>
          </p:cNvSpPr>
          <p:nvPr>
            <p:ph type="ftr" sz="quarter" idx="12"/>
          </p:nvPr>
        </p:nvSpPr>
        <p:spPr>
          <a:xfrm>
            <a:off x="4038600" y="6356350"/>
            <a:ext cx="4114800" cy="365125"/>
          </a:xfrm>
          <a:prstGeom prst="rect">
            <a:avLst/>
          </a:prstGeom>
        </p:spPr>
        <p:txBody>
          <a:bodyPr/>
          <a:lstStyle/>
          <a:p>
            <a:endParaRPr lang="zh-CN" altLang="en-US" dirty="0"/>
          </a:p>
        </p:txBody>
      </p:sp>
      <p:sp>
        <p:nvSpPr>
          <p:cNvPr id="74" name="任意多边形 73" hidden="1"/>
          <p:cNvSpPr/>
          <p:nvPr userDrawn="1"/>
        </p:nvSpPr>
        <p:spPr>
          <a:xfrm rot="894806">
            <a:off x="779120" y="139286"/>
            <a:ext cx="541052" cy="828000"/>
          </a:xfrm>
          <a:custGeom>
            <a:avLst/>
            <a:gdLst>
              <a:gd name="connsiteX0" fmla="*/ 1651515 w 2990085"/>
              <a:gd name="connsiteY0" fmla="*/ 74436 h 4575877"/>
              <a:gd name="connsiteX1" fmla="*/ 2523002 w 2990085"/>
              <a:gd name="connsiteY1" fmla="*/ 57726 h 4575877"/>
              <a:gd name="connsiteX2" fmla="*/ 2960293 w 2990085"/>
              <a:gd name="connsiteY2" fmla="*/ 524262 h 4575877"/>
              <a:gd name="connsiteX3" fmla="*/ 2750515 w 2990085"/>
              <a:gd name="connsiteY3" fmla="*/ 1375655 h 4575877"/>
              <a:gd name="connsiteX4" fmla="*/ 1825757 w 2990085"/>
              <a:gd name="connsiteY4" fmla="*/ 1957962 h 4575877"/>
              <a:gd name="connsiteX5" fmla="*/ 1624453 w 2990085"/>
              <a:gd name="connsiteY5" fmla="*/ 2000087 h 4575877"/>
              <a:gd name="connsiteX6" fmla="*/ 1637767 w 2990085"/>
              <a:gd name="connsiteY6" fmla="*/ 2869607 h 4575877"/>
              <a:gd name="connsiteX7" fmla="*/ 1636496 w 2990085"/>
              <a:gd name="connsiteY7" fmla="*/ 2945690 h 4575877"/>
              <a:gd name="connsiteX8" fmla="*/ 1633673 w 2990085"/>
              <a:gd name="connsiteY8" fmla="*/ 2946442 h 4575877"/>
              <a:gd name="connsiteX9" fmla="*/ 1633673 w 2990085"/>
              <a:gd name="connsiteY9" fmla="*/ 3401224 h 4575877"/>
              <a:gd name="connsiteX10" fmla="*/ 1630823 w 2990085"/>
              <a:gd name="connsiteY10" fmla="*/ 3401224 h 4575877"/>
              <a:gd name="connsiteX11" fmla="*/ 1635750 w 2990085"/>
              <a:gd name="connsiteY11" fmla="*/ 3723073 h 4575877"/>
              <a:gd name="connsiteX12" fmla="*/ 1626318 w 2990085"/>
              <a:gd name="connsiteY12" fmla="*/ 4162116 h 4575877"/>
              <a:gd name="connsiteX13" fmla="*/ 1998521 w 2990085"/>
              <a:gd name="connsiteY13" fmla="*/ 4114682 h 4575877"/>
              <a:gd name="connsiteX14" fmla="*/ 2387572 w 2990085"/>
              <a:gd name="connsiteY14" fmla="*/ 3936393 h 4575877"/>
              <a:gd name="connsiteX15" fmla="*/ 2393959 w 2990085"/>
              <a:gd name="connsiteY15" fmla="*/ 4089779 h 4575877"/>
              <a:gd name="connsiteX16" fmla="*/ 2032803 w 2990085"/>
              <a:gd name="connsiteY16" fmla="*/ 4243403 h 4575877"/>
              <a:gd name="connsiteX17" fmla="*/ 1655587 w 2990085"/>
              <a:gd name="connsiteY17" fmla="*/ 4315149 h 4575877"/>
              <a:gd name="connsiteX18" fmla="*/ 1273004 w 2990085"/>
              <a:gd name="connsiteY18" fmla="*/ 4388324 h 4575877"/>
              <a:gd name="connsiteX19" fmla="*/ 806011 w 2990085"/>
              <a:gd name="connsiteY19" fmla="*/ 4575877 h 4575877"/>
              <a:gd name="connsiteX20" fmla="*/ 801054 w 2990085"/>
              <a:gd name="connsiteY20" fmla="*/ 4427857 h 4575877"/>
              <a:gd name="connsiteX21" fmla="*/ 1160457 w 2990085"/>
              <a:gd name="connsiteY21" fmla="*/ 4159821 h 4575877"/>
              <a:gd name="connsiteX22" fmla="*/ 1241769 w 2990085"/>
              <a:gd name="connsiteY22" fmla="*/ 3667174 h 4575877"/>
              <a:gd name="connsiteX23" fmla="*/ 1237922 w 2990085"/>
              <a:gd name="connsiteY23" fmla="*/ 3428438 h 4575877"/>
              <a:gd name="connsiteX24" fmla="*/ 1240031 w 2990085"/>
              <a:gd name="connsiteY24" fmla="*/ 3428438 h 4575877"/>
              <a:gd name="connsiteX25" fmla="*/ 1240031 w 2990085"/>
              <a:gd name="connsiteY25" fmla="*/ 3401224 h 4575877"/>
              <a:gd name="connsiteX26" fmla="*/ 1239219 w 2990085"/>
              <a:gd name="connsiteY26" fmla="*/ 3401224 h 4575877"/>
              <a:gd name="connsiteX27" fmla="*/ 1239219 w 2990085"/>
              <a:gd name="connsiteY27" fmla="*/ 2606619 h 4575877"/>
              <a:gd name="connsiteX28" fmla="*/ 1240448 w 2990085"/>
              <a:gd name="connsiteY28" fmla="*/ 2606619 h 4575877"/>
              <a:gd name="connsiteX29" fmla="*/ 1216781 w 2990085"/>
              <a:gd name="connsiteY29" fmla="*/ 1137952 h 4575877"/>
              <a:gd name="connsiteX30" fmla="*/ 1205031 w 2990085"/>
              <a:gd name="connsiteY30" fmla="*/ 986000 h 4575877"/>
              <a:gd name="connsiteX31" fmla="*/ 1010196 w 2990085"/>
              <a:gd name="connsiteY31" fmla="*/ 923011 h 4575877"/>
              <a:gd name="connsiteX32" fmla="*/ 1010953 w 2990085"/>
              <a:gd name="connsiteY32" fmla="*/ 796446 h 4575877"/>
              <a:gd name="connsiteX33" fmla="*/ 1631355 w 2990085"/>
              <a:gd name="connsiteY33" fmla="*/ 516335 h 4575877"/>
              <a:gd name="connsiteX34" fmla="*/ 1619038 w 2990085"/>
              <a:gd name="connsiteY34" fmla="*/ 1030819 h 4575877"/>
              <a:gd name="connsiteX35" fmla="*/ 1617716 w 2990085"/>
              <a:gd name="connsiteY35" fmla="*/ 1823823 h 4575877"/>
              <a:gd name="connsiteX36" fmla="*/ 1868719 w 2990085"/>
              <a:gd name="connsiteY36" fmla="*/ 1774203 h 4575877"/>
              <a:gd name="connsiteX37" fmla="*/ 2397287 w 2990085"/>
              <a:gd name="connsiteY37" fmla="*/ 1343368 h 4575877"/>
              <a:gd name="connsiteX38" fmla="*/ 2504404 w 2990085"/>
              <a:gd name="connsiteY38" fmla="*/ 645679 h 4575877"/>
              <a:gd name="connsiteX39" fmla="*/ 2200442 w 2990085"/>
              <a:gd name="connsiteY39" fmla="*/ 269996 h 4575877"/>
              <a:gd name="connsiteX40" fmla="*/ 1592464 w 2990085"/>
              <a:gd name="connsiteY40" fmla="*/ 262479 h 4575877"/>
              <a:gd name="connsiteX41" fmla="*/ 774828 w 2990085"/>
              <a:gd name="connsiteY41" fmla="*/ 718607 h 4575877"/>
              <a:gd name="connsiteX42" fmla="*/ 255817 w 2990085"/>
              <a:gd name="connsiteY42" fmla="*/ 1465682 h 4575877"/>
              <a:gd name="connsiteX43" fmla="*/ 203204 w 2990085"/>
              <a:gd name="connsiteY43" fmla="*/ 2206292 h 4575877"/>
              <a:gd name="connsiteX44" fmla="*/ 348810 w 2990085"/>
              <a:gd name="connsiteY44" fmla="*/ 2483428 h 4575877"/>
              <a:gd name="connsiteX45" fmla="*/ 622088 w 2990085"/>
              <a:gd name="connsiteY45" fmla="*/ 2657629 h 4575877"/>
              <a:gd name="connsiteX46" fmla="*/ 800805 w 2990085"/>
              <a:gd name="connsiteY46" fmla="*/ 2811066 h 4575877"/>
              <a:gd name="connsiteX47" fmla="*/ 779502 w 2990085"/>
              <a:gd name="connsiteY47" fmla="*/ 2914384 h 4575877"/>
              <a:gd name="connsiteX48" fmla="*/ 686344 w 2990085"/>
              <a:gd name="connsiteY48" fmla="*/ 2985143 h 4575877"/>
              <a:gd name="connsiteX49" fmla="*/ 347086 w 2990085"/>
              <a:gd name="connsiteY49" fmla="*/ 2854362 h 4575877"/>
              <a:gd name="connsiteX50" fmla="*/ 51924 w 2990085"/>
              <a:gd name="connsiteY50" fmla="*/ 2349974 h 4575877"/>
              <a:gd name="connsiteX51" fmla="*/ 301903 w 2990085"/>
              <a:gd name="connsiteY51" fmla="*/ 1002519 h 4575877"/>
              <a:gd name="connsiteX52" fmla="*/ 1651515 w 2990085"/>
              <a:gd name="connsiteY52" fmla="*/ 74436 h 4575877"/>
              <a:gd name="connsiteX0-1" fmla="*/ 1651515 w 2990085"/>
              <a:gd name="connsiteY0-2" fmla="*/ 74436 h 4575877"/>
              <a:gd name="connsiteX1-3" fmla="*/ 2523002 w 2990085"/>
              <a:gd name="connsiteY1-4" fmla="*/ 57726 h 4575877"/>
              <a:gd name="connsiteX2-5" fmla="*/ 2960293 w 2990085"/>
              <a:gd name="connsiteY2-6" fmla="*/ 524262 h 4575877"/>
              <a:gd name="connsiteX3-7" fmla="*/ 2750515 w 2990085"/>
              <a:gd name="connsiteY3-8" fmla="*/ 1375655 h 4575877"/>
              <a:gd name="connsiteX4-9" fmla="*/ 1825757 w 2990085"/>
              <a:gd name="connsiteY4-10" fmla="*/ 1957962 h 4575877"/>
              <a:gd name="connsiteX5-11" fmla="*/ 1624453 w 2990085"/>
              <a:gd name="connsiteY5-12" fmla="*/ 2000087 h 4575877"/>
              <a:gd name="connsiteX6-13" fmla="*/ 1637767 w 2990085"/>
              <a:gd name="connsiteY6-14" fmla="*/ 2869607 h 4575877"/>
              <a:gd name="connsiteX7-15" fmla="*/ 1636496 w 2990085"/>
              <a:gd name="connsiteY7-16" fmla="*/ 2945690 h 4575877"/>
              <a:gd name="connsiteX8-17" fmla="*/ 1633673 w 2990085"/>
              <a:gd name="connsiteY8-18" fmla="*/ 3401224 h 4575877"/>
              <a:gd name="connsiteX9-19" fmla="*/ 1630823 w 2990085"/>
              <a:gd name="connsiteY9-20" fmla="*/ 3401224 h 4575877"/>
              <a:gd name="connsiteX10-21" fmla="*/ 1635750 w 2990085"/>
              <a:gd name="connsiteY10-22" fmla="*/ 3723073 h 4575877"/>
              <a:gd name="connsiteX11-23" fmla="*/ 1626318 w 2990085"/>
              <a:gd name="connsiteY11-24" fmla="*/ 4162116 h 4575877"/>
              <a:gd name="connsiteX12-25" fmla="*/ 1998521 w 2990085"/>
              <a:gd name="connsiteY12-26" fmla="*/ 4114682 h 4575877"/>
              <a:gd name="connsiteX13-27" fmla="*/ 2387572 w 2990085"/>
              <a:gd name="connsiteY13-28" fmla="*/ 3936393 h 4575877"/>
              <a:gd name="connsiteX14-29" fmla="*/ 2393959 w 2990085"/>
              <a:gd name="connsiteY14-30" fmla="*/ 4089779 h 4575877"/>
              <a:gd name="connsiteX15-31" fmla="*/ 2032803 w 2990085"/>
              <a:gd name="connsiteY15-32" fmla="*/ 4243403 h 4575877"/>
              <a:gd name="connsiteX16-33" fmla="*/ 1655587 w 2990085"/>
              <a:gd name="connsiteY16-34" fmla="*/ 4315149 h 4575877"/>
              <a:gd name="connsiteX17-35" fmla="*/ 1273004 w 2990085"/>
              <a:gd name="connsiteY17-36" fmla="*/ 4388324 h 4575877"/>
              <a:gd name="connsiteX18-37" fmla="*/ 806011 w 2990085"/>
              <a:gd name="connsiteY18-38" fmla="*/ 4575877 h 4575877"/>
              <a:gd name="connsiteX19-39" fmla="*/ 801054 w 2990085"/>
              <a:gd name="connsiteY19-40" fmla="*/ 4427857 h 4575877"/>
              <a:gd name="connsiteX20-41" fmla="*/ 1160457 w 2990085"/>
              <a:gd name="connsiteY20-42" fmla="*/ 4159821 h 4575877"/>
              <a:gd name="connsiteX21-43" fmla="*/ 1241769 w 2990085"/>
              <a:gd name="connsiteY21-44" fmla="*/ 3667174 h 4575877"/>
              <a:gd name="connsiteX22-45" fmla="*/ 1237922 w 2990085"/>
              <a:gd name="connsiteY22-46" fmla="*/ 3428438 h 4575877"/>
              <a:gd name="connsiteX23-47" fmla="*/ 1240031 w 2990085"/>
              <a:gd name="connsiteY23-48" fmla="*/ 3428438 h 4575877"/>
              <a:gd name="connsiteX24-49" fmla="*/ 1240031 w 2990085"/>
              <a:gd name="connsiteY24-50" fmla="*/ 3401224 h 4575877"/>
              <a:gd name="connsiteX25-51" fmla="*/ 1239219 w 2990085"/>
              <a:gd name="connsiteY25-52" fmla="*/ 3401224 h 4575877"/>
              <a:gd name="connsiteX26-53" fmla="*/ 1239219 w 2990085"/>
              <a:gd name="connsiteY26-54" fmla="*/ 2606619 h 4575877"/>
              <a:gd name="connsiteX27-55" fmla="*/ 1240448 w 2990085"/>
              <a:gd name="connsiteY27-56" fmla="*/ 2606619 h 4575877"/>
              <a:gd name="connsiteX28-57" fmla="*/ 1216781 w 2990085"/>
              <a:gd name="connsiteY28-58" fmla="*/ 1137952 h 4575877"/>
              <a:gd name="connsiteX29-59" fmla="*/ 1205031 w 2990085"/>
              <a:gd name="connsiteY29-60" fmla="*/ 986000 h 4575877"/>
              <a:gd name="connsiteX30-61" fmla="*/ 1010196 w 2990085"/>
              <a:gd name="connsiteY30-62" fmla="*/ 923011 h 4575877"/>
              <a:gd name="connsiteX31-63" fmla="*/ 1010953 w 2990085"/>
              <a:gd name="connsiteY31-64" fmla="*/ 796446 h 4575877"/>
              <a:gd name="connsiteX32-65" fmla="*/ 1631355 w 2990085"/>
              <a:gd name="connsiteY32-66" fmla="*/ 516335 h 4575877"/>
              <a:gd name="connsiteX33-67" fmla="*/ 1619038 w 2990085"/>
              <a:gd name="connsiteY33-68" fmla="*/ 1030819 h 4575877"/>
              <a:gd name="connsiteX34-69" fmla="*/ 1617716 w 2990085"/>
              <a:gd name="connsiteY34-70" fmla="*/ 1823823 h 4575877"/>
              <a:gd name="connsiteX35-71" fmla="*/ 1868719 w 2990085"/>
              <a:gd name="connsiteY35-72" fmla="*/ 1774203 h 4575877"/>
              <a:gd name="connsiteX36-73" fmla="*/ 2397287 w 2990085"/>
              <a:gd name="connsiteY36-74" fmla="*/ 1343368 h 4575877"/>
              <a:gd name="connsiteX37-75" fmla="*/ 2504404 w 2990085"/>
              <a:gd name="connsiteY37-76" fmla="*/ 645679 h 4575877"/>
              <a:gd name="connsiteX38-77" fmla="*/ 2200442 w 2990085"/>
              <a:gd name="connsiteY38-78" fmla="*/ 269996 h 4575877"/>
              <a:gd name="connsiteX39-79" fmla="*/ 1592464 w 2990085"/>
              <a:gd name="connsiteY39-80" fmla="*/ 262479 h 4575877"/>
              <a:gd name="connsiteX40-81" fmla="*/ 774828 w 2990085"/>
              <a:gd name="connsiteY40-82" fmla="*/ 718607 h 4575877"/>
              <a:gd name="connsiteX41-83" fmla="*/ 255817 w 2990085"/>
              <a:gd name="connsiteY41-84" fmla="*/ 1465682 h 4575877"/>
              <a:gd name="connsiteX42-85" fmla="*/ 203204 w 2990085"/>
              <a:gd name="connsiteY42-86" fmla="*/ 2206292 h 4575877"/>
              <a:gd name="connsiteX43-87" fmla="*/ 348810 w 2990085"/>
              <a:gd name="connsiteY43-88" fmla="*/ 2483428 h 4575877"/>
              <a:gd name="connsiteX44-89" fmla="*/ 622088 w 2990085"/>
              <a:gd name="connsiteY44-90" fmla="*/ 2657629 h 4575877"/>
              <a:gd name="connsiteX45-91" fmla="*/ 800805 w 2990085"/>
              <a:gd name="connsiteY45-92" fmla="*/ 2811066 h 4575877"/>
              <a:gd name="connsiteX46-93" fmla="*/ 779502 w 2990085"/>
              <a:gd name="connsiteY46-94" fmla="*/ 2914384 h 4575877"/>
              <a:gd name="connsiteX47-95" fmla="*/ 686344 w 2990085"/>
              <a:gd name="connsiteY47-96" fmla="*/ 2985143 h 4575877"/>
              <a:gd name="connsiteX48-97" fmla="*/ 347086 w 2990085"/>
              <a:gd name="connsiteY48-98" fmla="*/ 2854362 h 4575877"/>
              <a:gd name="connsiteX49-99" fmla="*/ 51924 w 2990085"/>
              <a:gd name="connsiteY49-100" fmla="*/ 2349974 h 4575877"/>
              <a:gd name="connsiteX50-101" fmla="*/ 301903 w 2990085"/>
              <a:gd name="connsiteY50-102" fmla="*/ 1002519 h 4575877"/>
              <a:gd name="connsiteX51-103" fmla="*/ 1651515 w 2990085"/>
              <a:gd name="connsiteY51-104" fmla="*/ 74436 h 4575877"/>
              <a:gd name="connsiteX0-105" fmla="*/ 1651515 w 2990085"/>
              <a:gd name="connsiteY0-106" fmla="*/ 74436 h 4575877"/>
              <a:gd name="connsiteX1-107" fmla="*/ 2523002 w 2990085"/>
              <a:gd name="connsiteY1-108" fmla="*/ 57726 h 4575877"/>
              <a:gd name="connsiteX2-109" fmla="*/ 2960293 w 2990085"/>
              <a:gd name="connsiteY2-110" fmla="*/ 524262 h 4575877"/>
              <a:gd name="connsiteX3-111" fmla="*/ 2750515 w 2990085"/>
              <a:gd name="connsiteY3-112" fmla="*/ 1375655 h 4575877"/>
              <a:gd name="connsiteX4-113" fmla="*/ 1825757 w 2990085"/>
              <a:gd name="connsiteY4-114" fmla="*/ 1957962 h 4575877"/>
              <a:gd name="connsiteX5-115" fmla="*/ 1624453 w 2990085"/>
              <a:gd name="connsiteY5-116" fmla="*/ 2000087 h 4575877"/>
              <a:gd name="connsiteX6-117" fmla="*/ 1637767 w 2990085"/>
              <a:gd name="connsiteY6-118" fmla="*/ 2869607 h 4575877"/>
              <a:gd name="connsiteX7-119" fmla="*/ 1633673 w 2990085"/>
              <a:gd name="connsiteY7-120" fmla="*/ 3401224 h 4575877"/>
              <a:gd name="connsiteX8-121" fmla="*/ 1630823 w 2990085"/>
              <a:gd name="connsiteY8-122" fmla="*/ 3401224 h 4575877"/>
              <a:gd name="connsiteX9-123" fmla="*/ 1635750 w 2990085"/>
              <a:gd name="connsiteY9-124" fmla="*/ 3723073 h 4575877"/>
              <a:gd name="connsiteX10-125" fmla="*/ 1626318 w 2990085"/>
              <a:gd name="connsiteY10-126" fmla="*/ 4162116 h 4575877"/>
              <a:gd name="connsiteX11-127" fmla="*/ 1998521 w 2990085"/>
              <a:gd name="connsiteY11-128" fmla="*/ 4114682 h 4575877"/>
              <a:gd name="connsiteX12-129" fmla="*/ 2387572 w 2990085"/>
              <a:gd name="connsiteY12-130" fmla="*/ 3936393 h 4575877"/>
              <a:gd name="connsiteX13-131" fmla="*/ 2393959 w 2990085"/>
              <a:gd name="connsiteY13-132" fmla="*/ 4089779 h 4575877"/>
              <a:gd name="connsiteX14-133" fmla="*/ 2032803 w 2990085"/>
              <a:gd name="connsiteY14-134" fmla="*/ 4243403 h 4575877"/>
              <a:gd name="connsiteX15-135" fmla="*/ 1655587 w 2990085"/>
              <a:gd name="connsiteY15-136" fmla="*/ 4315149 h 4575877"/>
              <a:gd name="connsiteX16-137" fmla="*/ 1273004 w 2990085"/>
              <a:gd name="connsiteY16-138" fmla="*/ 4388324 h 4575877"/>
              <a:gd name="connsiteX17-139" fmla="*/ 806011 w 2990085"/>
              <a:gd name="connsiteY17-140" fmla="*/ 4575877 h 4575877"/>
              <a:gd name="connsiteX18-141" fmla="*/ 801054 w 2990085"/>
              <a:gd name="connsiteY18-142" fmla="*/ 4427857 h 4575877"/>
              <a:gd name="connsiteX19-143" fmla="*/ 1160457 w 2990085"/>
              <a:gd name="connsiteY19-144" fmla="*/ 4159821 h 4575877"/>
              <a:gd name="connsiteX20-145" fmla="*/ 1241769 w 2990085"/>
              <a:gd name="connsiteY20-146" fmla="*/ 3667174 h 4575877"/>
              <a:gd name="connsiteX21-147" fmla="*/ 1237922 w 2990085"/>
              <a:gd name="connsiteY21-148" fmla="*/ 3428438 h 4575877"/>
              <a:gd name="connsiteX22-149" fmla="*/ 1240031 w 2990085"/>
              <a:gd name="connsiteY22-150" fmla="*/ 3428438 h 4575877"/>
              <a:gd name="connsiteX23-151" fmla="*/ 1240031 w 2990085"/>
              <a:gd name="connsiteY23-152" fmla="*/ 3401224 h 4575877"/>
              <a:gd name="connsiteX24-153" fmla="*/ 1239219 w 2990085"/>
              <a:gd name="connsiteY24-154" fmla="*/ 3401224 h 4575877"/>
              <a:gd name="connsiteX25-155" fmla="*/ 1239219 w 2990085"/>
              <a:gd name="connsiteY25-156" fmla="*/ 2606619 h 4575877"/>
              <a:gd name="connsiteX26-157" fmla="*/ 1240448 w 2990085"/>
              <a:gd name="connsiteY26-158" fmla="*/ 2606619 h 4575877"/>
              <a:gd name="connsiteX27-159" fmla="*/ 1216781 w 2990085"/>
              <a:gd name="connsiteY27-160" fmla="*/ 1137952 h 4575877"/>
              <a:gd name="connsiteX28-161" fmla="*/ 1205031 w 2990085"/>
              <a:gd name="connsiteY28-162" fmla="*/ 986000 h 4575877"/>
              <a:gd name="connsiteX29-163" fmla="*/ 1010196 w 2990085"/>
              <a:gd name="connsiteY29-164" fmla="*/ 923011 h 4575877"/>
              <a:gd name="connsiteX30-165" fmla="*/ 1010953 w 2990085"/>
              <a:gd name="connsiteY30-166" fmla="*/ 796446 h 4575877"/>
              <a:gd name="connsiteX31-167" fmla="*/ 1631355 w 2990085"/>
              <a:gd name="connsiteY31-168" fmla="*/ 516335 h 4575877"/>
              <a:gd name="connsiteX32-169" fmla="*/ 1619038 w 2990085"/>
              <a:gd name="connsiteY32-170" fmla="*/ 1030819 h 4575877"/>
              <a:gd name="connsiteX33-171" fmla="*/ 1617716 w 2990085"/>
              <a:gd name="connsiteY33-172" fmla="*/ 1823823 h 4575877"/>
              <a:gd name="connsiteX34-173" fmla="*/ 1868719 w 2990085"/>
              <a:gd name="connsiteY34-174" fmla="*/ 1774203 h 4575877"/>
              <a:gd name="connsiteX35-175" fmla="*/ 2397287 w 2990085"/>
              <a:gd name="connsiteY35-176" fmla="*/ 1343368 h 4575877"/>
              <a:gd name="connsiteX36-177" fmla="*/ 2504404 w 2990085"/>
              <a:gd name="connsiteY36-178" fmla="*/ 645679 h 4575877"/>
              <a:gd name="connsiteX37-179" fmla="*/ 2200442 w 2990085"/>
              <a:gd name="connsiteY37-180" fmla="*/ 269996 h 4575877"/>
              <a:gd name="connsiteX38-181" fmla="*/ 1592464 w 2990085"/>
              <a:gd name="connsiteY38-182" fmla="*/ 262479 h 4575877"/>
              <a:gd name="connsiteX39-183" fmla="*/ 774828 w 2990085"/>
              <a:gd name="connsiteY39-184" fmla="*/ 718607 h 4575877"/>
              <a:gd name="connsiteX40-185" fmla="*/ 255817 w 2990085"/>
              <a:gd name="connsiteY40-186" fmla="*/ 1465682 h 4575877"/>
              <a:gd name="connsiteX41-187" fmla="*/ 203204 w 2990085"/>
              <a:gd name="connsiteY41-188" fmla="*/ 2206292 h 4575877"/>
              <a:gd name="connsiteX42-189" fmla="*/ 348810 w 2990085"/>
              <a:gd name="connsiteY42-190" fmla="*/ 2483428 h 4575877"/>
              <a:gd name="connsiteX43-191" fmla="*/ 622088 w 2990085"/>
              <a:gd name="connsiteY43-192" fmla="*/ 2657629 h 4575877"/>
              <a:gd name="connsiteX44-193" fmla="*/ 800805 w 2990085"/>
              <a:gd name="connsiteY44-194" fmla="*/ 2811066 h 4575877"/>
              <a:gd name="connsiteX45-195" fmla="*/ 779502 w 2990085"/>
              <a:gd name="connsiteY45-196" fmla="*/ 2914384 h 4575877"/>
              <a:gd name="connsiteX46-197" fmla="*/ 686344 w 2990085"/>
              <a:gd name="connsiteY46-198" fmla="*/ 2985143 h 4575877"/>
              <a:gd name="connsiteX47-199" fmla="*/ 347086 w 2990085"/>
              <a:gd name="connsiteY47-200" fmla="*/ 2854362 h 4575877"/>
              <a:gd name="connsiteX48-201" fmla="*/ 51924 w 2990085"/>
              <a:gd name="connsiteY48-202" fmla="*/ 2349974 h 4575877"/>
              <a:gd name="connsiteX49-203" fmla="*/ 301903 w 2990085"/>
              <a:gd name="connsiteY49-204" fmla="*/ 1002519 h 4575877"/>
              <a:gd name="connsiteX50-205" fmla="*/ 1651515 w 2990085"/>
              <a:gd name="connsiteY50-206" fmla="*/ 74436 h 4575877"/>
              <a:gd name="connsiteX0-207" fmla="*/ 1651515 w 2990085"/>
              <a:gd name="connsiteY0-208" fmla="*/ 74436 h 4575877"/>
              <a:gd name="connsiteX1-209" fmla="*/ 2523002 w 2990085"/>
              <a:gd name="connsiteY1-210" fmla="*/ 57726 h 4575877"/>
              <a:gd name="connsiteX2-211" fmla="*/ 2960293 w 2990085"/>
              <a:gd name="connsiteY2-212" fmla="*/ 524262 h 4575877"/>
              <a:gd name="connsiteX3-213" fmla="*/ 2750515 w 2990085"/>
              <a:gd name="connsiteY3-214" fmla="*/ 1375655 h 4575877"/>
              <a:gd name="connsiteX4-215" fmla="*/ 1825757 w 2990085"/>
              <a:gd name="connsiteY4-216" fmla="*/ 1957962 h 4575877"/>
              <a:gd name="connsiteX5-217" fmla="*/ 1624453 w 2990085"/>
              <a:gd name="connsiteY5-218" fmla="*/ 2000087 h 4575877"/>
              <a:gd name="connsiteX6-219" fmla="*/ 1633673 w 2990085"/>
              <a:gd name="connsiteY6-220" fmla="*/ 3401224 h 4575877"/>
              <a:gd name="connsiteX7-221" fmla="*/ 1630823 w 2990085"/>
              <a:gd name="connsiteY7-222" fmla="*/ 3401224 h 4575877"/>
              <a:gd name="connsiteX8-223" fmla="*/ 1635750 w 2990085"/>
              <a:gd name="connsiteY8-224" fmla="*/ 3723073 h 4575877"/>
              <a:gd name="connsiteX9-225" fmla="*/ 1626318 w 2990085"/>
              <a:gd name="connsiteY9-226" fmla="*/ 4162116 h 4575877"/>
              <a:gd name="connsiteX10-227" fmla="*/ 1998521 w 2990085"/>
              <a:gd name="connsiteY10-228" fmla="*/ 4114682 h 4575877"/>
              <a:gd name="connsiteX11-229" fmla="*/ 2387572 w 2990085"/>
              <a:gd name="connsiteY11-230" fmla="*/ 3936393 h 4575877"/>
              <a:gd name="connsiteX12-231" fmla="*/ 2393959 w 2990085"/>
              <a:gd name="connsiteY12-232" fmla="*/ 4089779 h 4575877"/>
              <a:gd name="connsiteX13-233" fmla="*/ 2032803 w 2990085"/>
              <a:gd name="connsiteY13-234" fmla="*/ 4243403 h 4575877"/>
              <a:gd name="connsiteX14-235" fmla="*/ 1655587 w 2990085"/>
              <a:gd name="connsiteY14-236" fmla="*/ 4315149 h 4575877"/>
              <a:gd name="connsiteX15-237" fmla="*/ 1273004 w 2990085"/>
              <a:gd name="connsiteY15-238" fmla="*/ 4388324 h 4575877"/>
              <a:gd name="connsiteX16-239" fmla="*/ 806011 w 2990085"/>
              <a:gd name="connsiteY16-240" fmla="*/ 4575877 h 4575877"/>
              <a:gd name="connsiteX17-241" fmla="*/ 801054 w 2990085"/>
              <a:gd name="connsiteY17-242" fmla="*/ 4427857 h 4575877"/>
              <a:gd name="connsiteX18-243" fmla="*/ 1160457 w 2990085"/>
              <a:gd name="connsiteY18-244" fmla="*/ 4159821 h 4575877"/>
              <a:gd name="connsiteX19-245" fmla="*/ 1241769 w 2990085"/>
              <a:gd name="connsiteY19-246" fmla="*/ 3667174 h 4575877"/>
              <a:gd name="connsiteX20-247" fmla="*/ 1237922 w 2990085"/>
              <a:gd name="connsiteY20-248" fmla="*/ 3428438 h 4575877"/>
              <a:gd name="connsiteX21-249" fmla="*/ 1240031 w 2990085"/>
              <a:gd name="connsiteY21-250" fmla="*/ 3428438 h 4575877"/>
              <a:gd name="connsiteX22-251" fmla="*/ 1240031 w 2990085"/>
              <a:gd name="connsiteY22-252" fmla="*/ 3401224 h 4575877"/>
              <a:gd name="connsiteX23-253" fmla="*/ 1239219 w 2990085"/>
              <a:gd name="connsiteY23-254" fmla="*/ 3401224 h 4575877"/>
              <a:gd name="connsiteX24-255" fmla="*/ 1239219 w 2990085"/>
              <a:gd name="connsiteY24-256" fmla="*/ 2606619 h 4575877"/>
              <a:gd name="connsiteX25-257" fmla="*/ 1240448 w 2990085"/>
              <a:gd name="connsiteY25-258" fmla="*/ 2606619 h 4575877"/>
              <a:gd name="connsiteX26-259" fmla="*/ 1216781 w 2990085"/>
              <a:gd name="connsiteY26-260" fmla="*/ 1137952 h 4575877"/>
              <a:gd name="connsiteX27-261" fmla="*/ 1205031 w 2990085"/>
              <a:gd name="connsiteY27-262" fmla="*/ 986000 h 4575877"/>
              <a:gd name="connsiteX28-263" fmla="*/ 1010196 w 2990085"/>
              <a:gd name="connsiteY28-264" fmla="*/ 923011 h 4575877"/>
              <a:gd name="connsiteX29-265" fmla="*/ 1010953 w 2990085"/>
              <a:gd name="connsiteY29-266" fmla="*/ 796446 h 4575877"/>
              <a:gd name="connsiteX30-267" fmla="*/ 1631355 w 2990085"/>
              <a:gd name="connsiteY30-268" fmla="*/ 516335 h 4575877"/>
              <a:gd name="connsiteX31-269" fmla="*/ 1619038 w 2990085"/>
              <a:gd name="connsiteY31-270" fmla="*/ 1030819 h 4575877"/>
              <a:gd name="connsiteX32-271" fmla="*/ 1617716 w 2990085"/>
              <a:gd name="connsiteY32-272" fmla="*/ 1823823 h 4575877"/>
              <a:gd name="connsiteX33-273" fmla="*/ 1868719 w 2990085"/>
              <a:gd name="connsiteY33-274" fmla="*/ 1774203 h 4575877"/>
              <a:gd name="connsiteX34-275" fmla="*/ 2397287 w 2990085"/>
              <a:gd name="connsiteY34-276" fmla="*/ 1343368 h 4575877"/>
              <a:gd name="connsiteX35-277" fmla="*/ 2504404 w 2990085"/>
              <a:gd name="connsiteY35-278" fmla="*/ 645679 h 4575877"/>
              <a:gd name="connsiteX36-279" fmla="*/ 2200442 w 2990085"/>
              <a:gd name="connsiteY36-280" fmla="*/ 269996 h 4575877"/>
              <a:gd name="connsiteX37-281" fmla="*/ 1592464 w 2990085"/>
              <a:gd name="connsiteY37-282" fmla="*/ 262479 h 4575877"/>
              <a:gd name="connsiteX38-283" fmla="*/ 774828 w 2990085"/>
              <a:gd name="connsiteY38-284" fmla="*/ 718607 h 4575877"/>
              <a:gd name="connsiteX39-285" fmla="*/ 255817 w 2990085"/>
              <a:gd name="connsiteY39-286" fmla="*/ 1465682 h 4575877"/>
              <a:gd name="connsiteX40-287" fmla="*/ 203204 w 2990085"/>
              <a:gd name="connsiteY40-288" fmla="*/ 2206292 h 4575877"/>
              <a:gd name="connsiteX41-289" fmla="*/ 348810 w 2990085"/>
              <a:gd name="connsiteY41-290" fmla="*/ 2483428 h 4575877"/>
              <a:gd name="connsiteX42-291" fmla="*/ 622088 w 2990085"/>
              <a:gd name="connsiteY42-292" fmla="*/ 2657629 h 4575877"/>
              <a:gd name="connsiteX43-293" fmla="*/ 800805 w 2990085"/>
              <a:gd name="connsiteY43-294" fmla="*/ 2811066 h 4575877"/>
              <a:gd name="connsiteX44-295" fmla="*/ 779502 w 2990085"/>
              <a:gd name="connsiteY44-296" fmla="*/ 2914384 h 4575877"/>
              <a:gd name="connsiteX45-297" fmla="*/ 686344 w 2990085"/>
              <a:gd name="connsiteY45-298" fmla="*/ 2985143 h 4575877"/>
              <a:gd name="connsiteX46-299" fmla="*/ 347086 w 2990085"/>
              <a:gd name="connsiteY46-300" fmla="*/ 2854362 h 4575877"/>
              <a:gd name="connsiteX47-301" fmla="*/ 51924 w 2990085"/>
              <a:gd name="connsiteY47-302" fmla="*/ 2349974 h 4575877"/>
              <a:gd name="connsiteX48-303" fmla="*/ 301903 w 2990085"/>
              <a:gd name="connsiteY48-304" fmla="*/ 1002519 h 4575877"/>
              <a:gd name="connsiteX49-305" fmla="*/ 1651515 w 2990085"/>
              <a:gd name="connsiteY49-306" fmla="*/ 74436 h 4575877"/>
              <a:gd name="connsiteX0-307" fmla="*/ 1651515 w 2990085"/>
              <a:gd name="connsiteY0-308" fmla="*/ 74436 h 4575877"/>
              <a:gd name="connsiteX1-309" fmla="*/ 2523002 w 2990085"/>
              <a:gd name="connsiteY1-310" fmla="*/ 57726 h 4575877"/>
              <a:gd name="connsiteX2-311" fmla="*/ 2960293 w 2990085"/>
              <a:gd name="connsiteY2-312" fmla="*/ 524262 h 4575877"/>
              <a:gd name="connsiteX3-313" fmla="*/ 2750515 w 2990085"/>
              <a:gd name="connsiteY3-314" fmla="*/ 1375655 h 4575877"/>
              <a:gd name="connsiteX4-315" fmla="*/ 1825757 w 2990085"/>
              <a:gd name="connsiteY4-316" fmla="*/ 1957962 h 4575877"/>
              <a:gd name="connsiteX5-317" fmla="*/ 1624453 w 2990085"/>
              <a:gd name="connsiteY5-318" fmla="*/ 2000087 h 4575877"/>
              <a:gd name="connsiteX6-319" fmla="*/ 1633673 w 2990085"/>
              <a:gd name="connsiteY6-320" fmla="*/ 3401224 h 4575877"/>
              <a:gd name="connsiteX7-321" fmla="*/ 1630823 w 2990085"/>
              <a:gd name="connsiteY7-322" fmla="*/ 3401224 h 4575877"/>
              <a:gd name="connsiteX8-323" fmla="*/ 1635750 w 2990085"/>
              <a:gd name="connsiteY8-324" fmla="*/ 3723073 h 4575877"/>
              <a:gd name="connsiteX9-325" fmla="*/ 1626318 w 2990085"/>
              <a:gd name="connsiteY9-326" fmla="*/ 4162116 h 4575877"/>
              <a:gd name="connsiteX10-327" fmla="*/ 1998521 w 2990085"/>
              <a:gd name="connsiteY10-328" fmla="*/ 4114682 h 4575877"/>
              <a:gd name="connsiteX11-329" fmla="*/ 2387572 w 2990085"/>
              <a:gd name="connsiteY11-330" fmla="*/ 3936393 h 4575877"/>
              <a:gd name="connsiteX12-331" fmla="*/ 2393959 w 2990085"/>
              <a:gd name="connsiteY12-332" fmla="*/ 4089779 h 4575877"/>
              <a:gd name="connsiteX13-333" fmla="*/ 2032803 w 2990085"/>
              <a:gd name="connsiteY13-334" fmla="*/ 4243403 h 4575877"/>
              <a:gd name="connsiteX14-335" fmla="*/ 1655587 w 2990085"/>
              <a:gd name="connsiteY14-336" fmla="*/ 4315149 h 4575877"/>
              <a:gd name="connsiteX15-337" fmla="*/ 1273004 w 2990085"/>
              <a:gd name="connsiteY15-338" fmla="*/ 4388324 h 4575877"/>
              <a:gd name="connsiteX16-339" fmla="*/ 806011 w 2990085"/>
              <a:gd name="connsiteY16-340" fmla="*/ 4575877 h 4575877"/>
              <a:gd name="connsiteX17-341" fmla="*/ 801054 w 2990085"/>
              <a:gd name="connsiteY17-342" fmla="*/ 4427857 h 4575877"/>
              <a:gd name="connsiteX18-343" fmla="*/ 1160457 w 2990085"/>
              <a:gd name="connsiteY18-344" fmla="*/ 4159821 h 4575877"/>
              <a:gd name="connsiteX19-345" fmla="*/ 1241769 w 2990085"/>
              <a:gd name="connsiteY19-346" fmla="*/ 3667174 h 4575877"/>
              <a:gd name="connsiteX20-347" fmla="*/ 1237922 w 2990085"/>
              <a:gd name="connsiteY20-348" fmla="*/ 3428438 h 4575877"/>
              <a:gd name="connsiteX21-349" fmla="*/ 1240031 w 2990085"/>
              <a:gd name="connsiteY21-350" fmla="*/ 3428438 h 4575877"/>
              <a:gd name="connsiteX22-351" fmla="*/ 1240031 w 2990085"/>
              <a:gd name="connsiteY22-352" fmla="*/ 3401224 h 4575877"/>
              <a:gd name="connsiteX23-353" fmla="*/ 1239219 w 2990085"/>
              <a:gd name="connsiteY23-354" fmla="*/ 2606619 h 4575877"/>
              <a:gd name="connsiteX24-355" fmla="*/ 1240448 w 2990085"/>
              <a:gd name="connsiteY24-356" fmla="*/ 2606619 h 4575877"/>
              <a:gd name="connsiteX25-357" fmla="*/ 1216781 w 2990085"/>
              <a:gd name="connsiteY25-358" fmla="*/ 1137952 h 4575877"/>
              <a:gd name="connsiteX26-359" fmla="*/ 1205031 w 2990085"/>
              <a:gd name="connsiteY26-360" fmla="*/ 986000 h 4575877"/>
              <a:gd name="connsiteX27-361" fmla="*/ 1010196 w 2990085"/>
              <a:gd name="connsiteY27-362" fmla="*/ 923011 h 4575877"/>
              <a:gd name="connsiteX28-363" fmla="*/ 1010953 w 2990085"/>
              <a:gd name="connsiteY28-364" fmla="*/ 796446 h 4575877"/>
              <a:gd name="connsiteX29-365" fmla="*/ 1631355 w 2990085"/>
              <a:gd name="connsiteY29-366" fmla="*/ 516335 h 4575877"/>
              <a:gd name="connsiteX30-367" fmla="*/ 1619038 w 2990085"/>
              <a:gd name="connsiteY30-368" fmla="*/ 1030819 h 4575877"/>
              <a:gd name="connsiteX31-369" fmla="*/ 1617716 w 2990085"/>
              <a:gd name="connsiteY31-370" fmla="*/ 1823823 h 4575877"/>
              <a:gd name="connsiteX32-371" fmla="*/ 1868719 w 2990085"/>
              <a:gd name="connsiteY32-372" fmla="*/ 1774203 h 4575877"/>
              <a:gd name="connsiteX33-373" fmla="*/ 2397287 w 2990085"/>
              <a:gd name="connsiteY33-374" fmla="*/ 1343368 h 4575877"/>
              <a:gd name="connsiteX34-375" fmla="*/ 2504404 w 2990085"/>
              <a:gd name="connsiteY34-376" fmla="*/ 645679 h 4575877"/>
              <a:gd name="connsiteX35-377" fmla="*/ 2200442 w 2990085"/>
              <a:gd name="connsiteY35-378" fmla="*/ 269996 h 4575877"/>
              <a:gd name="connsiteX36-379" fmla="*/ 1592464 w 2990085"/>
              <a:gd name="connsiteY36-380" fmla="*/ 262479 h 4575877"/>
              <a:gd name="connsiteX37-381" fmla="*/ 774828 w 2990085"/>
              <a:gd name="connsiteY37-382" fmla="*/ 718607 h 4575877"/>
              <a:gd name="connsiteX38-383" fmla="*/ 255817 w 2990085"/>
              <a:gd name="connsiteY38-384" fmla="*/ 1465682 h 4575877"/>
              <a:gd name="connsiteX39-385" fmla="*/ 203204 w 2990085"/>
              <a:gd name="connsiteY39-386" fmla="*/ 2206292 h 4575877"/>
              <a:gd name="connsiteX40-387" fmla="*/ 348810 w 2990085"/>
              <a:gd name="connsiteY40-388" fmla="*/ 2483428 h 4575877"/>
              <a:gd name="connsiteX41-389" fmla="*/ 622088 w 2990085"/>
              <a:gd name="connsiteY41-390" fmla="*/ 2657629 h 4575877"/>
              <a:gd name="connsiteX42-391" fmla="*/ 800805 w 2990085"/>
              <a:gd name="connsiteY42-392" fmla="*/ 2811066 h 4575877"/>
              <a:gd name="connsiteX43-393" fmla="*/ 779502 w 2990085"/>
              <a:gd name="connsiteY43-394" fmla="*/ 2914384 h 4575877"/>
              <a:gd name="connsiteX44-395" fmla="*/ 686344 w 2990085"/>
              <a:gd name="connsiteY44-396" fmla="*/ 2985143 h 4575877"/>
              <a:gd name="connsiteX45-397" fmla="*/ 347086 w 2990085"/>
              <a:gd name="connsiteY45-398" fmla="*/ 2854362 h 4575877"/>
              <a:gd name="connsiteX46-399" fmla="*/ 51924 w 2990085"/>
              <a:gd name="connsiteY46-400" fmla="*/ 2349974 h 4575877"/>
              <a:gd name="connsiteX47-401" fmla="*/ 301903 w 2990085"/>
              <a:gd name="connsiteY47-402" fmla="*/ 1002519 h 4575877"/>
              <a:gd name="connsiteX48-403" fmla="*/ 1651515 w 2990085"/>
              <a:gd name="connsiteY48-404" fmla="*/ 74436 h 4575877"/>
              <a:gd name="connsiteX0-405" fmla="*/ 1651515 w 2990085"/>
              <a:gd name="connsiteY0-406" fmla="*/ 74436 h 4575877"/>
              <a:gd name="connsiteX1-407" fmla="*/ 2523002 w 2990085"/>
              <a:gd name="connsiteY1-408" fmla="*/ 57726 h 4575877"/>
              <a:gd name="connsiteX2-409" fmla="*/ 2960293 w 2990085"/>
              <a:gd name="connsiteY2-410" fmla="*/ 524262 h 4575877"/>
              <a:gd name="connsiteX3-411" fmla="*/ 2750515 w 2990085"/>
              <a:gd name="connsiteY3-412" fmla="*/ 1375655 h 4575877"/>
              <a:gd name="connsiteX4-413" fmla="*/ 1825757 w 2990085"/>
              <a:gd name="connsiteY4-414" fmla="*/ 1957962 h 4575877"/>
              <a:gd name="connsiteX5-415" fmla="*/ 1624453 w 2990085"/>
              <a:gd name="connsiteY5-416" fmla="*/ 2000087 h 4575877"/>
              <a:gd name="connsiteX6-417" fmla="*/ 1633673 w 2990085"/>
              <a:gd name="connsiteY6-418" fmla="*/ 3401224 h 4575877"/>
              <a:gd name="connsiteX7-419" fmla="*/ 1630823 w 2990085"/>
              <a:gd name="connsiteY7-420" fmla="*/ 3401224 h 4575877"/>
              <a:gd name="connsiteX8-421" fmla="*/ 1635750 w 2990085"/>
              <a:gd name="connsiteY8-422" fmla="*/ 3723073 h 4575877"/>
              <a:gd name="connsiteX9-423" fmla="*/ 1626318 w 2990085"/>
              <a:gd name="connsiteY9-424" fmla="*/ 4162116 h 4575877"/>
              <a:gd name="connsiteX10-425" fmla="*/ 1998521 w 2990085"/>
              <a:gd name="connsiteY10-426" fmla="*/ 4114682 h 4575877"/>
              <a:gd name="connsiteX11-427" fmla="*/ 2387572 w 2990085"/>
              <a:gd name="connsiteY11-428" fmla="*/ 3936393 h 4575877"/>
              <a:gd name="connsiteX12-429" fmla="*/ 2393959 w 2990085"/>
              <a:gd name="connsiteY12-430" fmla="*/ 4089779 h 4575877"/>
              <a:gd name="connsiteX13-431" fmla="*/ 2032803 w 2990085"/>
              <a:gd name="connsiteY13-432" fmla="*/ 4243403 h 4575877"/>
              <a:gd name="connsiteX14-433" fmla="*/ 1655587 w 2990085"/>
              <a:gd name="connsiteY14-434" fmla="*/ 4315149 h 4575877"/>
              <a:gd name="connsiteX15-435" fmla="*/ 1273004 w 2990085"/>
              <a:gd name="connsiteY15-436" fmla="*/ 4388324 h 4575877"/>
              <a:gd name="connsiteX16-437" fmla="*/ 806011 w 2990085"/>
              <a:gd name="connsiteY16-438" fmla="*/ 4575877 h 4575877"/>
              <a:gd name="connsiteX17-439" fmla="*/ 801054 w 2990085"/>
              <a:gd name="connsiteY17-440" fmla="*/ 4427857 h 4575877"/>
              <a:gd name="connsiteX18-441" fmla="*/ 1160457 w 2990085"/>
              <a:gd name="connsiteY18-442" fmla="*/ 4159821 h 4575877"/>
              <a:gd name="connsiteX19-443" fmla="*/ 1241769 w 2990085"/>
              <a:gd name="connsiteY19-444" fmla="*/ 3667174 h 4575877"/>
              <a:gd name="connsiteX20-445" fmla="*/ 1237922 w 2990085"/>
              <a:gd name="connsiteY20-446" fmla="*/ 3428438 h 4575877"/>
              <a:gd name="connsiteX21-447" fmla="*/ 1240031 w 2990085"/>
              <a:gd name="connsiteY21-448" fmla="*/ 3428438 h 4575877"/>
              <a:gd name="connsiteX22-449" fmla="*/ 1239219 w 2990085"/>
              <a:gd name="connsiteY22-450" fmla="*/ 2606619 h 4575877"/>
              <a:gd name="connsiteX23-451" fmla="*/ 1240448 w 2990085"/>
              <a:gd name="connsiteY23-452" fmla="*/ 2606619 h 4575877"/>
              <a:gd name="connsiteX24-453" fmla="*/ 1216781 w 2990085"/>
              <a:gd name="connsiteY24-454" fmla="*/ 1137952 h 4575877"/>
              <a:gd name="connsiteX25-455" fmla="*/ 1205031 w 2990085"/>
              <a:gd name="connsiteY25-456" fmla="*/ 986000 h 4575877"/>
              <a:gd name="connsiteX26-457" fmla="*/ 1010196 w 2990085"/>
              <a:gd name="connsiteY26-458" fmla="*/ 923011 h 4575877"/>
              <a:gd name="connsiteX27-459" fmla="*/ 1010953 w 2990085"/>
              <a:gd name="connsiteY27-460" fmla="*/ 796446 h 4575877"/>
              <a:gd name="connsiteX28-461" fmla="*/ 1631355 w 2990085"/>
              <a:gd name="connsiteY28-462" fmla="*/ 516335 h 4575877"/>
              <a:gd name="connsiteX29-463" fmla="*/ 1619038 w 2990085"/>
              <a:gd name="connsiteY29-464" fmla="*/ 1030819 h 4575877"/>
              <a:gd name="connsiteX30-465" fmla="*/ 1617716 w 2990085"/>
              <a:gd name="connsiteY30-466" fmla="*/ 1823823 h 4575877"/>
              <a:gd name="connsiteX31-467" fmla="*/ 1868719 w 2990085"/>
              <a:gd name="connsiteY31-468" fmla="*/ 1774203 h 4575877"/>
              <a:gd name="connsiteX32-469" fmla="*/ 2397287 w 2990085"/>
              <a:gd name="connsiteY32-470" fmla="*/ 1343368 h 4575877"/>
              <a:gd name="connsiteX33-471" fmla="*/ 2504404 w 2990085"/>
              <a:gd name="connsiteY33-472" fmla="*/ 645679 h 4575877"/>
              <a:gd name="connsiteX34-473" fmla="*/ 2200442 w 2990085"/>
              <a:gd name="connsiteY34-474" fmla="*/ 269996 h 4575877"/>
              <a:gd name="connsiteX35-475" fmla="*/ 1592464 w 2990085"/>
              <a:gd name="connsiteY35-476" fmla="*/ 262479 h 4575877"/>
              <a:gd name="connsiteX36-477" fmla="*/ 774828 w 2990085"/>
              <a:gd name="connsiteY36-478" fmla="*/ 718607 h 4575877"/>
              <a:gd name="connsiteX37-479" fmla="*/ 255817 w 2990085"/>
              <a:gd name="connsiteY37-480" fmla="*/ 1465682 h 4575877"/>
              <a:gd name="connsiteX38-481" fmla="*/ 203204 w 2990085"/>
              <a:gd name="connsiteY38-482" fmla="*/ 2206292 h 4575877"/>
              <a:gd name="connsiteX39-483" fmla="*/ 348810 w 2990085"/>
              <a:gd name="connsiteY39-484" fmla="*/ 2483428 h 4575877"/>
              <a:gd name="connsiteX40-485" fmla="*/ 622088 w 2990085"/>
              <a:gd name="connsiteY40-486" fmla="*/ 2657629 h 4575877"/>
              <a:gd name="connsiteX41-487" fmla="*/ 800805 w 2990085"/>
              <a:gd name="connsiteY41-488" fmla="*/ 2811066 h 4575877"/>
              <a:gd name="connsiteX42-489" fmla="*/ 779502 w 2990085"/>
              <a:gd name="connsiteY42-490" fmla="*/ 2914384 h 4575877"/>
              <a:gd name="connsiteX43-491" fmla="*/ 686344 w 2990085"/>
              <a:gd name="connsiteY43-492" fmla="*/ 2985143 h 4575877"/>
              <a:gd name="connsiteX44-493" fmla="*/ 347086 w 2990085"/>
              <a:gd name="connsiteY44-494" fmla="*/ 2854362 h 4575877"/>
              <a:gd name="connsiteX45-495" fmla="*/ 51924 w 2990085"/>
              <a:gd name="connsiteY45-496" fmla="*/ 2349974 h 4575877"/>
              <a:gd name="connsiteX46-497" fmla="*/ 301903 w 2990085"/>
              <a:gd name="connsiteY46-498" fmla="*/ 1002519 h 4575877"/>
              <a:gd name="connsiteX47-499" fmla="*/ 1651515 w 2990085"/>
              <a:gd name="connsiteY47-500" fmla="*/ 74436 h 4575877"/>
              <a:gd name="connsiteX0-501" fmla="*/ 1651515 w 2990085"/>
              <a:gd name="connsiteY0-502" fmla="*/ 74436 h 4575877"/>
              <a:gd name="connsiteX1-503" fmla="*/ 2523002 w 2990085"/>
              <a:gd name="connsiteY1-504" fmla="*/ 57726 h 4575877"/>
              <a:gd name="connsiteX2-505" fmla="*/ 2960293 w 2990085"/>
              <a:gd name="connsiteY2-506" fmla="*/ 524262 h 4575877"/>
              <a:gd name="connsiteX3-507" fmla="*/ 2750515 w 2990085"/>
              <a:gd name="connsiteY3-508" fmla="*/ 1375655 h 4575877"/>
              <a:gd name="connsiteX4-509" fmla="*/ 1825757 w 2990085"/>
              <a:gd name="connsiteY4-510" fmla="*/ 1957962 h 4575877"/>
              <a:gd name="connsiteX5-511" fmla="*/ 1624453 w 2990085"/>
              <a:gd name="connsiteY5-512" fmla="*/ 2000087 h 4575877"/>
              <a:gd name="connsiteX6-513" fmla="*/ 1633673 w 2990085"/>
              <a:gd name="connsiteY6-514" fmla="*/ 3401224 h 4575877"/>
              <a:gd name="connsiteX7-515" fmla="*/ 1630823 w 2990085"/>
              <a:gd name="connsiteY7-516" fmla="*/ 3401224 h 4575877"/>
              <a:gd name="connsiteX8-517" fmla="*/ 1635750 w 2990085"/>
              <a:gd name="connsiteY8-518" fmla="*/ 3723073 h 4575877"/>
              <a:gd name="connsiteX9-519" fmla="*/ 1626318 w 2990085"/>
              <a:gd name="connsiteY9-520" fmla="*/ 4162116 h 4575877"/>
              <a:gd name="connsiteX10-521" fmla="*/ 1998521 w 2990085"/>
              <a:gd name="connsiteY10-522" fmla="*/ 4114682 h 4575877"/>
              <a:gd name="connsiteX11-523" fmla="*/ 2387572 w 2990085"/>
              <a:gd name="connsiteY11-524" fmla="*/ 3936393 h 4575877"/>
              <a:gd name="connsiteX12-525" fmla="*/ 2393959 w 2990085"/>
              <a:gd name="connsiteY12-526" fmla="*/ 4089779 h 4575877"/>
              <a:gd name="connsiteX13-527" fmla="*/ 2032803 w 2990085"/>
              <a:gd name="connsiteY13-528" fmla="*/ 4243403 h 4575877"/>
              <a:gd name="connsiteX14-529" fmla="*/ 1655587 w 2990085"/>
              <a:gd name="connsiteY14-530" fmla="*/ 4315149 h 4575877"/>
              <a:gd name="connsiteX15-531" fmla="*/ 1273004 w 2990085"/>
              <a:gd name="connsiteY15-532" fmla="*/ 4388324 h 4575877"/>
              <a:gd name="connsiteX16-533" fmla="*/ 806011 w 2990085"/>
              <a:gd name="connsiteY16-534" fmla="*/ 4575877 h 4575877"/>
              <a:gd name="connsiteX17-535" fmla="*/ 801054 w 2990085"/>
              <a:gd name="connsiteY17-536" fmla="*/ 4427857 h 4575877"/>
              <a:gd name="connsiteX18-537" fmla="*/ 1160457 w 2990085"/>
              <a:gd name="connsiteY18-538" fmla="*/ 4159821 h 4575877"/>
              <a:gd name="connsiteX19-539" fmla="*/ 1241769 w 2990085"/>
              <a:gd name="connsiteY19-540" fmla="*/ 3667174 h 4575877"/>
              <a:gd name="connsiteX20-541" fmla="*/ 1237922 w 2990085"/>
              <a:gd name="connsiteY20-542" fmla="*/ 3428438 h 4575877"/>
              <a:gd name="connsiteX21-543" fmla="*/ 1239219 w 2990085"/>
              <a:gd name="connsiteY21-544" fmla="*/ 2606619 h 4575877"/>
              <a:gd name="connsiteX22-545" fmla="*/ 1240448 w 2990085"/>
              <a:gd name="connsiteY22-546" fmla="*/ 2606619 h 4575877"/>
              <a:gd name="connsiteX23-547" fmla="*/ 1216781 w 2990085"/>
              <a:gd name="connsiteY23-548" fmla="*/ 1137952 h 4575877"/>
              <a:gd name="connsiteX24-549" fmla="*/ 1205031 w 2990085"/>
              <a:gd name="connsiteY24-550" fmla="*/ 986000 h 4575877"/>
              <a:gd name="connsiteX25-551" fmla="*/ 1010196 w 2990085"/>
              <a:gd name="connsiteY25-552" fmla="*/ 923011 h 4575877"/>
              <a:gd name="connsiteX26-553" fmla="*/ 1010953 w 2990085"/>
              <a:gd name="connsiteY26-554" fmla="*/ 796446 h 4575877"/>
              <a:gd name="connsiteX27-555" fmla="*/ 1631355 w 2990085"/>
              <a:gd name="connsiteY27-556" fmla="*/ 516335 h 4575877"/>
              <a:gd name="connsiteX28-557" fmla="*/ 1619038 w 2990085"/>
              <a:gd name="connsiteY28-558" fmla="*/ 1030819 h 4575877"/>
              <a:gd name="connsiteX29-559" fmla="*/ 1617716 w 2990085"/>
              <a:gd name="connsiteY29-560" fmla="*/ 1823823 h 4575877"/>
              <a:gd name="connsiteX30-561" fmla="*/ 1868719 w 2990085"/>
              <a:gd name="connsiteY30-562" fmla="*/ 1774203 h 4575877"/>
              <a:gd name="connsiteX31-563" fmla="*/ 2397287 w 2990085"/>
              <a:gd name="connsiteY31-564" fmla="*/ 1343368 h 4575877"/>
              <a:gd name="connsiteX32-565" fmla="*/ 2504404 w 2990085"/>
              <a:gd name="connsiteY32-566" fmla="*/ 645679 h 4575877"/>
              <a:gd name="connsiteX33-567" fmla="*/ 2200442 w 2990085"/>
              <a:gd name="connsiteY33-568" fmla="*/ 269996 h 4575877"/>
              <a:gd name="connsiteX34-569" fmla="*/ 1592464 w 2990085"/>
              <a:gd name="connsiteY34-570" fmla="*/ 262479 h 4575877"/>
              <a:gd name="connsiteX35-571" fmla="*/ 774828 w 2990085"/>
              <a:gd name="connsiteY35-572" fmla="*/ 718607 h 4575877"/>
              <a:gd name="connsiteX36-573" fmla="*/ 255817 w 2990085"/>
              <a:gd name="connsiteY36-574" fmla="*/ 1465682 h 4575877"/>
              <a:gd name="connsiteX37-575" fmla="*/ 203204 w 2990085"/>
              <a:gd name="connsiteY37-576" fmla="*/ 2206292 h 4575877"/>
              <a:gd name="connsiteX38-577" fmla="*/ 348810 w 2990085"/>
              <a:gd name="connsiteY38-578" fmla="*/ 2483428 h 4575877"/>
              <a:gd name="connsiteX39-579" fmla="*/ 622088 w 2990085"/>
              <a:gd name="connsiteY39-580" fmla="*/ 2657629 h 4575877"/>
              <a:gd name="connsiteX40-581" fmla="*/ 800805 w 2990085"/>
              <a:gd name="connsiteY40-582" fmla="*/ 2811066 h 4575877"/>
              <a:gd name="connsiteX41-583" fmla="*/ 779502 w 2990085"/>
              <a:gd name="connsiteY41-584" fmla="*/ 2914384 h 4575877"/>
              <a:gd name="connsiteX42-585" fmla="*/ 686344 w 2990085"/>
              <a:gd name="connsiteY42-586" fmla="*/ 2985143 h 4575877"/>
              <a:gd name="connsiteX43-587" fmla="*/ 347086 w 2990085"/>
              <a:gd name="connsiteY43-588" fmla="*/ 2854362 h 4575877"/>
              <a:gd name="connsiteX44-589" fmla="*/ 51924 w 2990085"/>
              <a:gd name="connsiteY44-590" fmla="*/ 2349974 h 4575877"/>
              <a:gd name="connsiteX45-591" fmla="*/ 301903 w 2990085"/>
              <a:gd name="connsiteY45-592" fmla="*/ 1002519 h 4575877"/>
              <a:gd name="connsiteX46-593" fmla="*/ 1651515 w 2990085"/>
              <a:gd name="connsiteY46-594" fmla="*/ 74436 h 4575877"/>
              <a:gd name="connsiteX0-595" fmla="*/ 1651515 w 2990085"/>
              <a:gd name="connsiteY0-596" fmla="*/ 74436 h 4575877"/>
              <a:gd name="connsiteX1-597" fmla="*/ 2523002 w 2990085"/>
              <a:gd name="connsiteY1-598" fmla="*/ 57726 h 4575877"/>
              <a:gd name="connsiteX2-599" fmla="*/ 2960293 w 2990085"/>
              <a:gd name="connsiteY2-600" fmla="*/ 524262 h 4575877"/>
              <a:gd name="connsiteX3-601" fmla="*/ 2750515 w 2990085"/>
              <a:gd name="connsiteY3-602" fmla="*/ 1375655 h 4575877"/>
              <a:gd name="connsiteX4-603" fmla="*/ 1825757 w 2990085"/>
              <a:gd name="connsiteY4-604" fmla="*/ 1957962 h 4575877"/>
              <a:gd name="connsiteX5-605" fmla="*/ 1624453 w 2990085"/>
              <a:gd name="connsiteY5-606" fmla="*/ 2000087 h 4575877"/>
              <a:gd name="connsiteX6-607" fmla="*/ 1633673 w 2990085"/>
              <a:gd name="connsiteY6-608" fmla="*/ 3401224 h 4575877"/>
              <a:gd name="connsiteX7-609" fmla="*/ 1630823 w 2990085"/>
              <a:gd name="connsiteY7-610" fmla="*/ 3401224 h 4575877"/>
              <a:gd name="connsiteX8-611" fmla="*/ 1635750 w 2990085"/>
              <a:gd name="connsiteY8-612" fmla="*/ 3723073 h 4575877"/>
              <a:gd name="connsiteX9-613" fmla="*/ 1626318 w 2990085"/>
              <a:gd name="connsiteY9-614" fmla="*/ 4162116 h 4575877"/>
              <a:gd name="connsiteX10-615" fmla="*/ 1998521 w 2990085"/>
              <a:gd name="connsiteY10-616" fmla="*/ 4114682 h 4575877"/>
              <a:gd name="connsiteX11-617" fmla="*/ 2387572 w 2990085"/>
              <a:gd name="connsiteY11-618" fmla="*/ 3936393 h 4575877"/>
              <a:gd name="connsiteX12-619" fmla="*/ 2393959 w 2990085"/>
              <a:gd name="connsiteY12-620" fmla="*/ 4089779 h 4575877"/>
              <a:gd name="connsiteX13-621" fmla="*/ 2032803 w 2990085"/>
              <a:gd name="connsiteY13-622" fmla="*/ 4243403 h 4575877"/>
              <a:gd name="connsiteX14-623" fmla="*/ 1655587 w 2990085"/>
              <a:gd name="connsiteY14-624" fmla="*/ 4315149 h 4575877"/>
              <a:gd name="connsiteX15-625" fmla="*/ 1273004 w 2990085"/>
              <a:gd name="connsiteY15-626" fmla="*/ 4388324 h 4575877"/>
              <a:gd name="connsiteX16-627" fmla="*/ 806011 w 2990085"/>
              <a:gd name="connsiteY16-628" fmla="*/ 4575877 h 4575877"/>
              <a:gd name="connsiteX17-629" fmla="*/ 801054 w 2990085"/>
              <a:gd name="connsiteY17-630" fmla="*/ 4427857 h 4575877"/>
              <a:gd name="connsiteX18-631" fmla="*/ 1160457 w 2990085"/>
              <a:gd name="connsiteY18-632" fmla="*/ 4159821 h 4575877"/>
              <a:gd name="connsiteX19-633" fmla="*/ 1241769 w 2990085"/>
              <a:gd name="connsiteY19-634" fmla="*/ 3667174 h 4575877"/>
              <a:gd name="connsiteX20-635" fmla="*/ 1239219 w 2990085"/>
              <a:gd name="connsiteY20-636" fmla="*/ 2606619 h 4575877"/>
              <a:gd name="connsiteX21-637" fmla="*/ 1240448 w 2990085"/>
              <a:gd name="connsiteY21-638" fmla="*/ 2606619 h 4575877"/>
              <a:gd name="connsiteX22-639" fmla="*/ 1216781 w 2990085"/>
              <a:gd name="connsiteY22-640" fmla="*/ 1137952 h 4575877"/>
              <a:gd name="connsiteX23-641" fmla="*/ 1205031 w 2990085"/>
              <a:gd name="connsiteY23-642" fmla="*/ 986000 h 4575877"/>
              <a:gd name="connsiteX24-643" fmla="*/ 1010196 w 2990085"/>
              <a:gd name="connsiteY24-644" fmla="*/ 923011 h 4575877"/>
              <a:gd name="connsiteX25-645" fmla="*/ 1010953 w 2990085"/>
              <a:gd name="connsiteY25-646" fmla="*/ 796446 h 4575877"/>
              <a:gd name="connsiteX26-647" fmla="*/ 1631355 w 2990085"/>
              <a:gd name="connsiteY26-648" fmla="*/ 516335 h 4575877"/>
              <a:gd name="connsiteX27-649" fmla="*/ 1619038 w 2990085"/>
              <a:gd name="connsiteY27-650" fmla="*/ 1030819 h 4575877"/>
              <a:gd name="connsiteX28-651" fmla="*/ 1617716 w 2990085"/>
              <a:gd name="connsiteY28-652" fmla="*/ 1823823 h 4575877"/>
              <a:gd name="connsiteX29-653" fmla="*/ 1868719 w 2990085"/>
              <a:gd name="connsiteY29-654" fmla="*/ 1774203 h 4575877"/>
              <a:gd name="connsiteX30-655" fmla="*/ 2397287 w 2990085"/>
              <a:gd name="connsiteY30-656" fmla="*/ 1343368 h 4575877"/>
              <a:gd name="connsiteX31-657" fmla="*/ 2504404 w 2990085"/>
              <a:gd name="connsiteY31-658" fmla="*/ 645679 h 4575877"/>
              <a:gd name="connsiteX32-659" fmla="*/ 2200442 w 2990085"/>
              <a:gd name="connsiteY32-660" fmla="*/ 269996 h 4575877"/>
              <a:gd name="connsiteX33-661" fmla="*/ 1592464 w 2990085"/>
              <a:gd name="connsiteY33-662" fmla="*/ 262479 h 4575877"/>
              <a:gd name="connsiteX34-663" fmla="*/ 774828 w 2990085"/>
              <a:gd name="connsiteY34-664" fmla="*/ 718607 h 4575877"/>
              <a:gd name="connsiteX35-665" fmla="*/ 255817 w 2990085"/>
              <a:gd name="connsiteY35-666" fmla="*/ 1465682 h 4575877"/>
              <a:gd name="connsiteX36-667" fmla="*/ 203204 w 2990085"/>
              <a:gd name="connsiteY36-668" fmla="*/ 2206292 h 4575877"/>
              <a:gd name="connsiteX37-669" fmla="*/ 348810 w 2990085"/>
              <a:gd name="connsiteY37-670" fmla="*/ 2483428 h 4575877"/>
              <a:gd name="connsiteX38-671" fmla="*/ 622088 w 2990085"/>
              <a:gd name="connsiteY38-672" fmla="*/ 2657629 h 4575877"/>
              <a:gd name="connsiteX39-673" fmla="*/ 800805 w 2990085"/>
              <a:gd name="connsiteY39-674" fmla="*/ 2811066 h 4575877"/>
              <a:gd name="connsiteX40-675" fmla="*/ 779502 w 2990085"/>
              <a:gd name="connsiteY40-676" fmla="*/ 2914384 h 4575877"/>
              <a:gd name="connsiteX41-677" fmla="*/ 686344 w 2990085"/>
              <a:gd name="connsiteY41-678" fmla="*/ 2985143 h 4575877"/>
              <a:gd name="connsiteX42-679" fmla="*/ 347086 w 2990085"/>
              <a:gd name="connsiteY42-680" fmla="*/ 2854362 h 4575877"/>
              <a:gd name="connsiteX43-681" fmla="*/ 51924 w 2990085"/>
              <a:gd name="connsiteY43-682" fmla="*/ 2349974 h 4575877"/>
              <a:gd name="connsiteX44-683" fmla="*/ 301903 w 2990085"/>
              <a:gd name="connsiteY44-684" fmla="*/ 1002519 h 4575877"/>
              <a:gd name="connsiteX45-685" fmla="*/ 1651515 w 2990085"/>
              <a:gd name="connsiteY45-686" fmla="*/ 74436 h 4575877"/>
              <a:gd name="connsiteX0-687" fmla="*/ 1651515 w 2990085"/>
              <a:gd name="connsiteY0-688" fmla="*/ 74436 h 4575877"/>
              <a:gd name="connsiteX1-689" fmla="*/ 2523002 w 2990085"/>
              <a:gd name="connsiteY1-690" fmla="*/ 57726 h 4575877"/>
              <a:gd name="connsiteX2-691" fmla="*/ 2960293 w 2990085"/>
              <a:gd name="connsiteY2-692" fmla="*/ 524262 h 4575877"/>
              <a:gd name="connsiteX3-693" fmla="*/ 2750515 w 2990085"/>
              <a:gd name="connsiteY3-694" fmla="*/ 1375655 h 4575877"/>
              <a:gd name="connsiteX4-695" fmla="*/ 1825757 w 2990085"/>
              <a:gd name="connsiteY4-696" fmla="*/ 1957962 h 4575877"/>
              <a:gd name="connsiteX5-697" fmla="*/ 1624453 w 2990085"/>
              <a:gd name="connsiteY5-698" fmla="*/ 2000087 h 4575877"/>
              <a:gd name="connsiteX6-699" fmla="*/ 1633673 w 2990085"/>
              <a:gd name="connsiteY6-700" fmla="*/ 3401224 h 4575877"/>
              <a:gd name="connsiteX7-701" fmla="*/ 1635750 w 2990085"/>
              <a:gd name="connsiteY7-702" fmla="*/ 3723073 h 4575877"/>
              <a:gd name="connsiteX8-703" fmla="*/ 1626318 w 2990085"/>
              <a:gd name="connsiteY8-704" fmla="*/ 4162116 h 4575877"/>
              <a:gd name="connsiteX9-705" fmla="*/ 1998521 w 2990085"/>
              <a:gd name="connsiteY9-706" fmla="*/ 4114682 h 4575877"/>
              <a:gd name="connsiteX10-707" fmla="*/ 2387572 w 2990085"/>
              <a:gd name="connsiteY10-708" fmla="*/ 3936393 h 4575877"/>
              <a:gd name="connsiteX11-709" fmla="*/ 2393959 w 2990085"/>
              <a:gd name="connsiteY11-710" fmla="*/ 4089779 h 4575877"/>
              <a:gd name="connsiteX12-711" fmla="*/ 2032803 w 2990085"/>
              <a:gd name="connsiteY12-712" fmla="*/ 4243403 h 4575877"/>
              <a:gd name="connsiteX13-713" fmla="*/ 1655587 w 2990085"/>
              <a:gd name="connsiteY13-714" fmla="*/ 4315149 h 4575877"/>
              <a:gd name="connsiteX14-715" fmla="*/ 1273004 w 2990085"/>
              <a:gd name="connsiteY14-716" fmla="*/ 4388324 h 4575877"/>
              <a:gd name="connsiteX15-717" fmla="*/ 806011 w 2990085"/>
              <a:gd name="connsiteY15-718" fmla="*/ 4575877 h 4575877"/>
              <a:gd name="connsiteX16-719" fmla="*/ 801054 w 2990085"/>
              <a:gd name="connsiteY16-720" fmla="*/ 4427857 h 4575877"/>
              <a:gd name="connsiteX17-721" fmla="*/ 1160457 w 2990085"/>
              <a:gd name="connsiteY17-722" fmla="*/ 4159821 h 4575877"/>
              <a:gd name="connsiteX18-723" fmla="*/ 1241769 w 2990085"/>
              <a:gd name="connsiteY18-724" fmla="*/ 3667174 h 4575877"/>
              <a:gd name="connsiteX19-725" fmla="*/ 1239219 w 2990085"/>
              <a:gd name="connsiteY19-726" fmla="*/ 2606619 h 4575877"/>
              <a:gd name="connsiteX20-727" fmla="*/ 1240448 w 2990085"/>
              <a:gd name="connsiteY20-728" fmla="*/ 2606619 h 4575877"/>
              <a:gd name="connsiteX21-729" fmla="*/ 1216781 w 2990085"/>
              <a:gd name="connsiteY21-730" fmla="*/ 1137952 h 4575877"/>
              <a:gd name="connsiteX22-731" fmla="*/ 1205031 w 2990085"/>
              <a:gd name="connsiteY22-732" fmla="*/ 986000 h 4575877"/>
              <a:gd name="connsiteX23-733" fmla="*/ 1010196 w 2990085"/>
              <a:gd name="connsiteY23-734" fmla="*/ 923011 h 4575877"/>
              <a:gd name="connsiteX24-735" fmla="*/ 1010953 w 2990085"/>
              <a:gd name="connsiteY24-736" fmla="*/ 796446 h 4575877"/>
              <a:gd name="connsiteX25-737" fmla="*/ 1631355 w 2990085"/>
              <a:gd name="connsiteY25-738" fmla="*/ 516335 h 4575877"/>
              <a:gd name="connsiteX26-739" fmla="*/ 1619038 w 2990085"/>
              <a:gd name="connsiteY26-740" fmla="*/ 1030819 h 4575877"/>
              <a:gd name="connsiteX27-741" fmla="*/ 1617716 w 2990085"/>
              <a:gd name="connsiteY27-742" fmla="*/ 1823823 h 4575877"/>
              <a:gd name="connsiteX28-743" fmla="*/ 1868719 w 2990085"/>
              <a:gd name="connsiteY28-744" fmla="*/ 1774203 h 4575877"/>
              <a:gd name="connsiteX29-745" fmla="*/ 2397287 w 2990085"/>
              <a:gd name="connsiteY29-746" fmla="*/ 1343368 h 4575877"/>
              <a:gd name="connsiteX30-747" fmla="*/ 2504404 w 2990085"/>
              <a:gd name="connsiteY30-748" fmla="*/ 645679 h 4575877"/>
              <a:gd name="connsiteX31-749" fmla="*/ 2200442 w 2990085"/>
              <a:gd name="connsiteY31-750" fmla="*/ 269996 h 4575877"/>
              <a:gd name="connsiteX32-751" fmla="*/ 1592464 w 2990085"/>
              <a:gd name="connsiteY32-752" fmla="*/ 262479 h 4575877"/>
              <a:gd name="connsiteX33-753" fmla="*/ 774828 w 2990085"/>
              <a:gd name="connsiteY33-754" fmla="*/ 718607 h 4575877"/>
              <a:gd name="connsiteX34-755" fmla="*/ 255817 w 2990085"/>
              <a:gd name="connsiteY34-756" fmla="*/ 1465682 h 4575877"/>
              <a:gd name="connsiteX35-757" fmla="*/ 203204 w 2990085"/>
              <a:gd name="connsiteY35-758" fmla="*/ 2206292 h 4575877"/>
              <a:gd name="connsiteX36-759" fmla="*/ 348810 w 2990085"/>
              <a:gd name="connsiteY36-760" fmla="*/ 2483428 h 4575877"/>
              <a:gd name="connsiteX37-761" fmla="*/ 622088 w 2990085"/>
              <a:gd name="connsiteY37-762" fmla="*/ 2657629 h 4575877"/>
              <a:gd name="connsiteX38-763" fmla="*/ 800805 w 2990085"/>
              <a:gd name="connsiteY38-764" fmla="*/ 2811066 h 4575877"/>
              <a:gd name="connsiteX39-765" fmla="*/ 779502 w 2990085"/>
              <a:gd name="connsiteY39-766" fmla="*/ 2914384 h 4575877"/>
              <a:gd name="connsiteX40-767" fmla="*/ 686344 w 2990085"/>
              <a:gd name="connsiteY40-768" fmla="*/ 2985143 h 4575877"/>
              <a:gd name="connsiteX41-769" fmla="*/ 347086 w 2990085"/>
              <a:gd name="connsiteY41-770" fmla="*/ 2854362 h 4575877"/>
              <a:gd name="connsiteX42-771" fmla="*/ 51924 w 2990085"/>
              <a:gd name="connsiteY42-772" fmla="*/ 2349974 h 4575877"/>
              <a:gd name="connsiteX43-773" fmla="*/ 301903 w 2990085"/>
              <a:gd name="connsiteY43-774" fmla="*/ 1002519 h 4575877"/>
              <a:gd name="connsiteX44-775" fmla="*/ 1651515 w 2990085"/>
              <a:gd name="connsiteY44-776" fmla="*/ 74436 h 4575877"/>
              <a:gd name="connsiteX0-777" fmla="*/ 1651515 w 2990085"/>
              <a:gd name="connsiteY0-778" fmla="*/ 74436 h 4575877"/>
              <a:gd name="connsiteX1-779" fmla="*/ 2523002 w 2990085"/>
              <a:gd name="connsiteY1-780" fmla="*/ 57726 h 4575877"/>
              <a:gd name="connsiteX2-781" fmla="*/ 2960293 w 2990085"/>
              <a:gd name="connsiteY2-782" fmla="*/ 524262 h 4575877"/>
              <a:gd name="connsiteX3-783" fmla="*/ 2750515 w 2990085"/>
              <a:gd name="connsiteY3-784" fmla="*/ 1375655 h 4575877"/>
              <a:gd name="connsiteX4-785" fmla="*/ 1825757 w 2990085"/>
              <a:gd name="connsiteY4-786" fmla="*/ 1957962 h 4575877"/>
              <a:gd name="connsiteX5-787" fmla="*/ 1624453 w 2990085"/>
              <a:gd name="connsiteY5-788" fmla="*/ 2000087 h 4575877"/>
              <a:gd name="connsiteX6-789" fmla="*/ 1635750 w 2990085"/>
              <a:gd name="connsiteY6-790" fmla="*/ 3723073 h 4575877"/>
              <a:gd name="connsiteX7-791" fmla="*/ 1626318 w 2990085"/>
              <a:gd name="connsiteY7-792" fmla="*/ 4162116 h 4575877"/>
              <a:gd name="connsiteX8-793" fmla="*/ 1998521 w 2990085"/>
              <a:gd name="connsiteY8-794" fmla="*/ 4114682 h 4575877"/>
              <a:gd name="connsiteX9-795" fmla="*/ 2387572 w 2990085"/>
              <a:gd name="connsiteY9-796" fmla="*/ 3936393 h 4575877"/>
              <a:gd name="connsiteX10-797" fmla="*/ 2393959 w 2990085"/>
              <a:gd name="connsiteY10-798" fmla="*/ 4089779 h 4575877"/>
              <a:gd name="connsiteX11-799" fmla="*/ 2032803 w 2990085"/>
              <a:gd name="connsiteY11-800" fmla="*/ 4243403 h 4575877"/>
              <a:gd name="connsiteX12-801" fmla="*/ 1655587 w 2990085"/>
              <a:gd name="connsiteY12-802" fmla="*/ 4315149 h 4575877"/>
              <a:gd name="connsiteX13-803" fmla="*/ 1273004 w 2990085"/>
              <a:gd name="connsiteY13-804" fmla="*/ 4388324 h 4575877"/>
              <a:gd name="connsiteX14-805" fmla="*/ 806011 w 2990085"/>
              <a:gd name="connsiteY14-806" fmla="*/ 4575877 h 4575877"/>
              <a:gd name="connsiteX15-807" fmla="*/ 801054 w 2990085"/>
              <a:gd name="connsiteY15-808" fmla="*/ 4427857 h 4575877"/>
              <a:gd name="connsiteX16-809" fmla="*/ 1160457 w 2990085"/>
              <a:gd name="connsiteY16-810" fmla="*/ 4159821 h 4575877"/>
              <a:gd name="connsiteX17-811" fmla="*/ 1241769 w 2990085"/>
              <a:gd name="connsiteY17-812" fmla="*/ 3667174 h 4575877"/>
              <a:gd name="connsiteX18-813" fmla="*/ 1239219 w 2990085"/>
              <a:gd name="connsiteY18-814" fmla="*/ 2606619 h 4575877"/>
              <a:gd name="connsiteX19-815" fmla="*/ 1240448 w 2990085"/>
              <a:gd name="connsiteY19-816" fmla="*/ 2606619 h 4575877"/>
              <a:gd name="connsiteX20-817" fmla="*/ 1216781 w 2990085"/>
              <a:gd name="connsiteY20-818" fmla="*/ 1137952 h 4575877"/>
              <a:gd name="connsiteX21-819" fmla="*/ 1205031 w 2990085"/>
              <a:gd name="connsiteY21-820" fmla="*/ 986000 h 4575877"/>
              <a:gd name="connsiteX22-821" fmla="*/ 1010196 w 2990085"/>
              <a:gd name="connsiteY22-822" fmla="*/ 923011 h 4575877"/>
              <a:gd name="connsiteX23-823" fmla="*/ 1010953 w 2990085"/>
              <a:gd name="connsiteY23-824" fmla="*/ 796446 h 4575877"/>
              <a:gd name="connsiteX24-825" fmla="*/ 1631355 w 2990085"/>
              <a:gd name="connsiteY24-826" fmla="*/ 516335 h 4575877"/>
              <a:gd name="connsiteX25-827" fmla="*/ 1619038 w 2990085"/>
              <a:gd name="connsiteY25-828" fmla="*/ 1030819 h 4575877"/>
              <a:gd name="connsiteX26-829" fmla="*/ 1617716 w 2990085"/>
              <a:gd name="connsiteY26-830" fmla="*/ 1823823 h 4575877"/>
              <a:gd name="connsiteX27-831" fmla="*/ 1868719 w 2990085"/>
              <a:gd name="connsiteY27-832" fmla="*/ 1774203 h 4575877"/>
              <a:gd name="connsiteX28-833" fmla="*/ 2397287 w 2990085"/>
              <a:gd name="connsiteY28-834" fmla="*/ 1343368 h 4575877"/>
              <a:gd name="connsiteX29-835" fmla="*/ 2504404 w 2990085"/>
              <a:gd name="connsiteY29-836" fmla="*/ 645679 h 4575877"/>
              <a:gd name="connsiteX30-837" fmla="*/ 2200442 w 2990085"/>
              <a:gd name="connsiteY30-838" fmla="*/ 269996 h 4575877"/>
              <a:gd name="connsiteX31-839" fmla="*/ 1592464 w 2990085"/>
              <a:gd name="connsiteY31-840" fmla="*/ 262479 h 4575877"/>
              <a:gd name="connsiteX32-841" fmla="*/ 774828 w 2990085"/>
              <a:gd name="connsiteY32-842" fmla="*/ 718607 h 4575877"/>
              <a:gd name="connsiteX33-843" fmla="*/ 255817 w 2990085"/>
              <a:gd name="connsiteY33-844" fmla="*/ 1465682 h 4575877"/>
              <a:gd name="connsiteX34-845" fmla="*/ 203204 w 2990085"/>
              <a:gd name="connsiteY34-846" fmla="*/ 2206292 h 4575877"/>
              <a:gd name="connsiteX35-847" fmla="*/ 348810 w 2990085"/>
              <a:gd name="connsiteY35-848" fmla="*/ 2483428 h 4575877"/>
              <a:gd name="connsiteX36-849" fmla="*/ 622088 w 2990085"/>
              <a:gd name="connsiteY36-850" fmla="*/ 2657629 h 4575877"/>
              <a:gd name="connsiteX37-851" fmla="*/ 800805 w 2990085"/>
              <a:gd name="connsiteY37-852" fmla="*/ 2811066 h 4575877"/>
              <a:gd name="connsiteX38-853" fmla="*/ 779502 w 2990085"/>
              <a:gd name="connsiteY38-854" fmla="*/ 2914384 h 4575877"/>
              <a:gd name="connsiteX39-855" fmla="*/ 686344 w 2990085"/>
              <a:gd name="connsiteY39-856" fmla="*/ 2985143 h 4575877"/>
              <a:gd name="connsiteX40-857" fmla="*/ 347086 w 2990085"/>
              <a:gd name="connsiteY40-858" fmla="*/ 2854362 h 4575877"/>
              <a:gd name="connsiteX41-859" fmla="*/ 51924 w 2990085"/>
              <a:gd name="connsiteY41-860" fmla="*/ 2349974 h 4575877"/>
              <a:gd name="connsiteX42-861" fmla="*/ 301903 w 2990085"/>
              <a:gd name="connsiteY42-862" fmla="*/ 1002519 h 4575877"/>
              <a:gd name="connsiteX43-863" fmla="*/ 1651515 w 2990085"/>
              <a:gd name="connsiteY43-864" fmla="*/ 74436 h 457587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 ang="0">
                <a:pos x="connsiteX39-79" y="connsiteY39-80"/>
              </a:cxn>
              <a:cxn ang="0">
                <a:pos x="connsiteX40-81" y="connsiteY40-82"/>
              </a:cxn>
              <a:cxn ang="0">
                <a:pos x="connsiteX41-83" y="connsiteY41-84"/>
              </a:cxn>
              <a:cxn ang="0">
                <a:pos x="connsiteX42-85" y="connsiteY42-86"/>
              </a:cxn>
              <a:cxn ang="0">
                <a:pos x="connsiteX43-87" y="connsiteY43-88"/>
              </a:cxn>
            </a:cxnLst>
            <a:rect l="l" t="t" r="r" b="b"/>
            <a:pathLst>
              <a:path w="2990085" h="4575877">
                <a:moveTo>
                  <a:pt x="1651515" y="74436"/>
                </a:moveTo>
                <a:cubicBezTo>
                  <a:pt x="2001923" y="-18889"/>
                  <a:pt x="2292418" y="-24460"/>
                  <a:pt x="2523002" y="57726"/>
                </a:cubicBezTo>
                <a:cubicBezTo>
                  <a:pt x="2753585" y="139913"/>
                  <a:pt x="2899346" y="295422"/>
                  <a:pt x="2960293" y="524262"/>
                </a:cubicBezTo>
                <a:cubicBezTo>
                  <a:pt x="3036476" y="810310"/>
                  <a:pt x="2966550" y="1094107"/>
                  <a:pt x="2750515" y="1375655"/>
                </a:cubicBezTo>
                <a:cubicBezTo>
                  <a:pt x="2534478" y="1657199"/>
                  <a:pt x="2226227" y="1851304"/>
                  <a:pt x="1825757" y="1957962"/>
                </a:cubicBezTo>
                <a:cubicBezTo>
                  <a:pt x="1761397" y="1975103"/>
                  <a:pt x="1694293" y="1989146"/>
                  <a:pt x="1624453" y="2000087"/>
                </a:cubicBezTo>
                <a:cubicBezTo>
                  <a:pt x="1592785" y="2294272"/>
                  <a:pt x="1635439" y="3362735"/>
                  <a:pt x="1635750" y="3723073"/>
                </a:cubicBezTo>
                <a:cubicBezTo>
                  <a:pt x="1632335" y="3969049"/>
                  <a:pt x="1629193" y="4115396"/>
                  <a:pt x="1626318" y="4162116"/>
                </a:cubicBezTo>
                <a:cubicBezTo>
                  <a:pt x="1763609" y="4160011"/>
                  <a:pt x="1887678" y="4144203"/>
                  <a:pt x="1998521" y="4114682"/>
                </a:cubicBezTo>
                <a:cubicBezTo>
                  <a:pt x="2127246" y="4080399"/>
                  <a:pt x="2256927" y="4020966"/>
                  <a:pt x="2387572" y="3936393"/>
                </a:cubicBezTo>
                <a:lnTo>
                  <a:pt x="2393959" y="4089779"/>
                </a:lnTo>
                <a:cubicBezTo>
                  <a:pt x="2274760" y="4159815"/>
                  <a:pt x="2154376" y="4211024"/>
                  <a:pt x="2032803" y="4243403"/>
                </a:cubicBezTo>
                <a:cubicBezTo>
                  <a:pt x="1939841" y="4268162"/>
                  <a:pt x="1814099" y="4292074"/>
                  <a:pt x="1655587" y="4315149"/>
                </a:cubicBezTo>
                <a:cubicBezTo>
                  <a:pt x="1507801" y="4335361"/>
                  <a:pt x="1380275" y="4359754"/>
                  <a:pt x="1273004" y="4388324"/>
                </a:cubicBezTo>
                <a:cubicBezTo>
                  <a:pt x="1126405" y="4427368"/>
                  <a:pt x="970743" y="4489885"/>
                  <a:pt x="806011" y="4575877"/>
                </a:cubicBezTo>
                <a:lnTo>
                  <a:pt x="801054" y="4427857"/>
                </a:lnTo>
                <a:cubicBezTo>
                  <a:pt x="983894" y="4352360"/>
                  <a:pt x="1103696" y="4263011"/>
                  <a:pt x="1160457" y="4159821"/>
                </a:cubicBezTo>
                <a:cubicBezTo>
                  <a:pt x="1217214" y="4056636"/>
                  <a:pt x="1244321" y="3892418"/>
                  <a:pt x="1241769" y="3667174"/>
                </a:cubicBezTo>
                <a:cubicBezTo>
                  <a:pt x="1254896" y="3408307"/>
                  <a:pt x="1239439" y="2783378"/>
                  <a:pt x="1239219" y="2606619"/>
                </a:cubicBezTo>
                <a:lnTo>
                  <a:pt x="1240448" y="2606619"/>
                </a:lnTo>
                <a:lnTo>
                  <a:pt x="1216781" y="1137952"/>
                </a:lnTo>
                <a:cubicBezTo>
                  <a:pt x="1218472" y="1072405"/>
                  <a:pt x="1214553" y="1021753"/>
                  <a:pt x="1205031" y="986000"/>
                </a:cubicBezTo>
                <a:cubicBezTo>
                  <a:pt x="1183128" y="903760"/>
                  <a:pt x="1118185" y="882762"/>
                  <a:pt x="1010196" y="923011"/>
                </a:cubicBezTo>
                <a:cubicBezTo>
                  <a:pt x="1010448" y="880823"/>
                  <a:pt x="1010701" y="838634"/>
                  <a:pt x="1010953" y="796446"/>
                </a:cubicBezTo>
                <a:cubicBezTo>
                  <a:pt x="1275080" y="695466"/>
                  <a:pt x="1481880" y="602099"/>
                  <a:pt x="1631355" y="516335"/>
                </a:cubicBezTo>
                <a:cubicBezTo>
                  <a:pt x="1622751" y="599041"/>
                  <a:pt x="1618641" y="770534"/>
                  <a:pt x="1619038" y="1030819"/>
                </a:cubicBezTo>
                <a:cubicBezTo>
                  <a:pt x="1618597" y="1295154"/>
                  <a:pt x="1618157" y="1559488"/>
                  <a:pt x="1617716" y="1823823"/>
                </a:cubicBezTo>
                <a:lnTo>
                  <a:pt x="1868719" y="1774203"/>
                </a:lnTo>
                <a:cubicBezTo>
                  <a:pt x="2089688" y="1726840"/>
                  <a:pt x="2265876" y="1583226"/>
                  <a:pt x="2397287" y="1343368"/>
                </a:cubicBezTo>
                <a:cubicBezTo>
                  <a:pt x="2528693" y="1103506"/>
                  <a:pt x="2564398" y="870943"/>
                  <a:pt x="2504404" y="645679"/>
                </a:cubicBezTo>
                <a:cubicBezTo>
                  <a:pt x="2456790" y="466901"/>
                  <a:pt x="2355470" y="341669"/>
                  <a:pt x="2200442" y="269996"/>
                </a:cubicBezTo>
                <a:cubicBezTo>
                  <a:pt x="2045415" y="198323"/>
                  <a:pt x="1842759" y="195818"/>
                  <a:pt x="1592464" y="262479"/>
                </a:cubicBezTo>
                <a:cubicBezTo>
                  <a:pt x="1299263" y="340567"/>
                  <a:pt x="1026718" y="492610"/>
                  <a:pt x="774828" y="718607"/>
                </a:cubicBezTo>
                <a:cubicBezTo>
                  <a:pt x="522934" y="944610"/>
                  <a:pt x="349932" y="1193633"/>
                  <a:pt x="255817" y="1465682"/>
                </a:cubicBezTo>
                <a:cubicBezTo>
                  <a:pt x="161699" y="1737738"/>
                  <a:pt x="144162" y="1984605"/>
                  <a:pt x="203204" y="2206292"/>
                </a:cubicBezTo>
                <a:cubicBezTo>
                  <a:pt x="233678" y="2320714"/>
                  <a:pt x="282216" y="2413090"/>
                  <a:pt x="348810" y="2483428"/>
                </a:cubicBezTo>
                <a:cubicBezTo>
                  <a:pt x="415407" y="2553758"/>
                  <a:pt x="506504" y="2611828"/>
                  <a:pt x="622088" y="2657629"/>
                </a:cubicBezTo>
                <a:cubicBezTo>
                  <a:pt x="725045" y="2699134"/>
                  <a:pt x="784616" y="2750282"/>
                  <a:pt x="800805" y="2811066"/>
                </a:cubicBezTo>
                <a:cubicBezTo>
                  <a:pt x="809375" y="2843244"/>
                  <a:pt x="802275" y="2877683"/>
                  <a:pt x="779502" y="2914384"/>
                </a:cubicBezTo>
                <a:cubicBezTo>
                  <a:pt x="756727" y="2951080"/>
                  <a:pt x="725673" y="2974669"/>
                  <a:pt x="686344" y="2985143"/>
                </a:cubicBezTo>
                <a:cubicBezTo>
                  <a:pt x="596952" y="3008951"/>
                  <a:pt x="483868" y="2965356"/>
                  <a:pt x="347086" y="2854362"/>
                </a:cubicBezTo>
                <a:cubicBezTo>
                  <a:pt x="210304" y="2743365"/>
                  <a:pt x="111918" y="2575238"/>
                  <a:pt x="51924" y="2349974"/>
                </a:cubicBezTo>
                <a:cubicBezTo>
                  <a:pt x="-66161" y="1906597"/>
                  <a:pt x="17164" y="1457447"/>
                  <a:pt x="301903" y="1002519"/>
                </a:cubicBezTo>
                <a:cubicBezTo>
                  <a:pt x="586642" y="547591"/>
                  <a:pt x="1036512" y="238230"/>
                  <a:pt x="1651515" y="74436"/>
                </a:cubicBezTo>
                <a:close/>
              </a:path>
            </a:pathLst>
          </a:custGeom>
          <a:gradFill flip="none" rotWithShape="1">
            <a:gsLst>
              <a:gs pos="67000">
                <a:schemeClr val="accent2">
                  <a:lumMod val="75000"/>
                </a:schemeClr>
              </a:gs>
              <a:gs pos="34000">
                <a:schemeClr val="accent2">
                  <a:lumMod val="50000"/>
                </a:schemeClr>
              </a:gs>
              <a:gs pos="81000">
                <a:schemeClr val="accent2">
                  <a:lumMod val="60000"/>
                  <a:lumOff val="40000"/>
                </a:schemeClr>
              </a:gs>
            </a:gsLst>
            <a:path path="circle">
              <a:fillToRect l="100000" t="100000"/>
            </a:path>
            <a:tileRect r="-100000" b="-100000"/>
          </a:gradFill>
          <a:ln>
            <a:noFill/>
          </a:ln>
          <a:effectLst>
            <a:innerShdw blurRad="63500" dist="254000" dir="13500000">
              <a:prstClr val="black">
                <a:alpha val="50000"/>
              </a:prstClr>
            </a:innerShdw>
          </a:effectLst>
          <a:scene3d>
            <a:camera prst="orthographicFront">
              <a:rot lat="0" lon="20399994" rev="0"/>
            </a:camera>
            <a:lightRig rig="threePt" dir="t"/>
          </a:scene3d>
          <a:sp3d extrusionH="88900">
            <a:bevelT w="19050" h="381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ffectLst>
                <a:innerShdw blurRad="63500" dist="215900" dir="13500000">
                  <a:prstClr val="black">
                    <a:alpha val="50000"/>
                  </a:prstClr>
                </a:innerShdw>
              </a:effectLst>
            </a:endParaRPr>
          </a:p>
        </p:txBody>
      </p:sp>
      <p:sp>
        <p:nvSpPr>
          <p:cNvPr id="76" name="文本框 75" hidden="1"/>
          <p:cNvSpPr txBox="1"/>
          <p:nvPr/>
        </p:nvSpPr>
        <p:spPr>
          <a:xfrm>
            <a:off x="1150276" y="593118"/>
            <a:ext cx="587795" cy="287998"/>
          </a:xfrm>
          <a:custGeom>
            <a:avLst/>
            <a:gdLst>
              <a:gd name="connsiteX0" fmla="*/ 1163985 w 1318021"/>
              <a:gd name="connsiteY0" fmla="*/ 451396 h 632893"/>
              <a:gd name="connsiteX1" fmla="*/ 1233637 w 1318021"/>
              <a:gd name="connsiteY1" fmla="*/ 451396 h 632893"/>
              <a:gd name="connsiteX2" fmla="*/ 1280517 w 1318021"/>
              <a:gd name="connsiteY2" fmla="*/ 479524 h 632893"/>
              <a:gd name="connsiteX3" fmla="*/ 1311325 w 1318021"/>
              <a:gd name="connsiteY3" fmla="*/ 632222 h 632893"/>
              <a:gd name="connsiteX4" fmla="*/ 1203499 w 1318021"/>
              <a:gd name="connsiteY4" fmla="*/ 632222 h 632893"/>
              <a:gd name="connsiteX5" fmla="*/ 862608 w 1318021"/>
              <a:gd name="connsiteY5" fmla="*/ 451396 h 632893"/>
              <a:gd name="connsiteX6" fmla="*/ 964406 w 1318021"/>
              <a:gd name="connsiteY6" fmla="*/ 451396 h 632893"/>
              <a:gd name="connsiteX7" fmla="*/ 936278 w 1318021"/>
              <a:gd name="connsiteY7" fmla="*/ 632222 h 632893"/>
              <a:gd name="connsiteX8" fmla="*/ 828452 w 1318021"/>
              <a:gd name="connsiteY8" fmla="*/ 632222 h 632893"/>
              <a:gd name="connsiteX9" fmla="*/ 946995 w 1318021"/>
              <a:gd name="connsiteY9" fmla="*/ 309415 h 632893"/>
              <a:gd name="connsiteX10" fmla="*/ 946995 w 1318021"/>
              <a:gd name="connsiteY10" fmla="*/ 341562 h 632893"/>
              <a:gd name="connsiteX11" fmla="*/ 1202160 w 1318021"/>
              <a:gd name="connsiteY11" fmla="*/ 341562 h 632893"/>
              <a:gd name="connsiteX12" fmla="*/ 1202160 w 1318021"/>
              <a:gd name="connsiteY12" fmla="*/ 332185 h 632893"/>
              <a:gd name="connsiteX13" fmla="*/ 1168004 w 1318021"/>
              <a:gd name="connsiteY13" fmla="*/ 309415 h 632893"/>
              <a:gd name="connsiteX14" fmla="*/ 391122 w 1318021"/>
              <a:gd name="connsiteY14" fmla="*/ 289323 h 632893"/>
              <a:gd name="connsiteX15" fmla="*/ 506315 w 1318021"/>
              <a:gd name="connsiteY15" fmla="*/ 289323 h 632893"/>
              <a:gd name="connsiteX16" fmla="*/ 475507 w 1318021"/>
              <a:gd name="connsiteY16" fmla="*/ 336204 h 632893"/>
              <a:gd name="connsiteX17" fmla="*/ 391122 w 1318021"/>
              <a:gd name="connsiteY17" fmla="*/ 336204 h 632893"/>
              <a:gd name="connsiteX18" fmla="*/ 123230 w 1318021"/>
              <a:gd name="connsiteY18" fmla="*/ 289323 h 632893"/>
              <a:gd name="connsiteX19" fmla="*/ 241102 w 1318021"/>
              <a:gd name="connsiteY19" fmla="*/ 289323 h 632893"/>
              <a:gd name="connsiteX20" fmla="*/ 207616 w 1318021"/>
              <a:gd name="connsiteY20" fmla="*/ 336204 h 632893"/>
              <a:gd name="connsiteX21" fmla="*/ 123230 w 1318021"/>
              <a:gd name="connsiteY21" fmla="*/ 336204 h 632893"/>
              <a:gd name="connsiteX22" fmla="*/ 391122 w 1318021"/>
              <a:gd name="connsiteY22" fmla="*/ 215653 h 632893"/>
              <a:gd name="connsiteX23" fmla="*/ 506315 w 1318021"/>
              <a:gd name="connsiteY23" fmla="*/ 215653 h 632893"/>
              <a:gd name="connsiteX24" fmla="*/ 474168 w 1318021"/>
              <a:gd name="connsiteY24" fmla="*/ 261194 h 632893"/>
              <a:gd name="connsiteX25" fmla="*/ 391122 w 1318021"/>
              <a:gd name="connsiteY25" fmla="*/ 261194 h 632893"/>
              <a:gd name="connsiteX26" fmla="*/ 123230 w 1318021"/>
              <a:gd name="connsiteY26" fmla="*/ 215653 h 632893"/>
              <a:gd name="connsiteX27" fmla="*/ 241102 w 1318021"/>
              <a:gd name="connsiteY27" fmla="*/ 215653 h 632893"/>
              <a:gd name="connsiteX28" fmla="*/ 209625 w 1318021"/>
              <a:gd name="connsiteY28" fmla="*/ 261194 h 632893"/>
              <a:gd name="connsiteX29" fmla="*/ 123230 w 1318021"/>
              <a:gd name="connsiteY29" fmla="*/ 261194 h 632893"/>
              <a:gd name="connsiteX30" fmla="*/ 946995 w 1318021"/>
              <a:gd name="connsiteY30" fmla="*/ 203598 h 632893"/>
              <a:gd name="connsiteX31" fmla="*/ 946995 w 1318021"/>
              <a:gd name="connsiteY31" fmla="*/ 235745 h 632893"/>
              <a:gd name="connsiteX32" fmla="*/ 1202160 w 1318021"/>
              <a:gd name="connsiteY32" fmla="*/ 235745 h 632893"/>
              <a:gd name="connsiteX33" fmla="*/ 1202160 w 1318021"/>
              <a:gd name="connsiteY33" fmla="*/ 226369 h 632893"/>
              <a:gd name="connsiteX34" fmla="*/ 1168004 w 1318021"/>
              <a:gd name="connsiteY34" fmla="*/ 203598 h 632893"/>
              <a:gd name="connsiteX35" fmla="*/ 871316 w 1318021"/>
              <a:gd name="connsiteY35" fmla="*/ 104478 h 632893"/>
              <a:gd name="connsiteX36" fmla="*/ 975793 w 1318021"/>
              <a:gd name="connsiteY36" fmla="*/ 104478 h 632893"/>
              <a:gd name="connsiteX37" fmla="*/ 962398 w 1318021"/>
              <a:gd name="connsiteY37" fmla="*/ 131267 h 632893"/>
              <a:gd name="connsiteX38" fmla="*/ 1212206 w 1318021"/>
              <a:gd name="connsiteY38" fmla="*/ 131267 h 632893"/>
              <a:gd name="connsiteX39" fmla="*/ 1307977 w 1318021"/>
              <a:gd name="connsiteY39" fmla="*/ 214313 h 632893"/>
              <a:gd name="connsiteX40" fmla="*/ 1308647 w 1318021"/>
              <a:gd name="connsiteY40" fmla="*/ 413892 h 632893"/>
              <a:gd name="connsiteX41" fmla="*/ 1121793 w 1318021"/>
              <a:gd name="connsiteY41" fmla="*/ 413892 h 632893"/>
              <a:gd name="connsiteX42" fmla="*/ 1121793 w 1318021"/>
              <a:gd name="connsiteY42" fmla="*/ 632893 h 632893"/>
              <a:gd name="connsiteX43" fmla="*/ 1009279 w 1318021"/>
              <a:gd name="connsiteY43" fmla="*/ 632223 h 632893"/>
              <a:gd name="connsiteX44" fmla="*/ 1009279 w 1318021"/>
              <a:gd name="connsiteY44" fmla="*/ 467470 h 632893"/>
              <a:gd name="connsiteX45" fmla="*/ 942976 w 1318021"/>
              <a:gd name="connsiteY45" fmla="*/ 413892 h 632893"/>
              <a:gd name="connsiteX46" fmla="*/ 834481 w 1318021"/>
              <a:gd name="connsiteY46" fmla="*/ 413892 h 632893"/>
              <a:gd name="connsiteX47" fmla="*/ 834481 w 1318021"/>
              <a:gd name="connsiteY47" fmla="*/ 377727 h 632893"/>
              <a:gd name="connsiteX48" fmla="*/ 834481 w 1318021"/>
              <a:gd name="connsiteY48" fmla="*/ 341562 h 632893"/>
              <a:gd name="connsiteX49" fmla="*/ 834481 w 1318021"/>
              <a:gd name="connsiteY49" fmla="*/ 249139 h 632893"/>
              <a:gd name="connsiteX50" fmla="*/ 810370 w 1318021"/>
              <a:gd name="connsiteY50" fmla="*/ 265213 h 632893"/>
              <a:gd name="connsiteX51" fmla="*/ 810370 w 1318021"/>
              <a:gd name="connsiteY51" fmla="*/ 162075 h 632893"/>
              <a:gd name="connsiteX52" fmla="*/ 871316 w 1318021"/>
              <a:gd name="connsiteY52" fmla="*/ 104478 h 632893"/>
              <a:gd name="connsiteX53" fmla="*/ 798983 w 1318021"/>
              <a:gd name="connsiteY53" fmla="*/ 0 h 632893"/>
              <a:gd name="connsiteX54" fmla="*/ 1318021 w 1318021"/>
              <a:gd name="connsiteY54" fmla="*/ 0 h 632893"/>
              <a:gd name="connsiteX55" fmla="*/ 1318021 w 1318021"/>
              <a:gd name="connsiteY55" fmla="*/ 83046 h 632893"/>
              <a:gd name="connsiteX56" fmla="*/ 792286 w 1318021"/>
              <a:gd name="connsiteY56" fmla="*/ 83046 h 632893"/>
              <a:gd name="connsiteX57" fmla="*/ 792286 w 1318021"/>
              <a:gd name="connsiteY57" fmla="*/ 567928 h 632893"/>
              <a:gd name="connsiteX58" fmla="*/ 732680 w 1318021"/>
              <a:gd name="connsiteY58" fmla="*/ 632222 h 632893"/>
              <a:gd name="connsiteX59" fmla="*/ 608113 w 1318021"/>
              <a:gd name="connsiteY59" fmla="*/ 632222 h 632893"/>
              <a:gd name="connsiteX60" fmla="*/ 602455 w 1318021"/>
              <a:gd name="connsiteY60" fmla="*/ 632222 h 632893"/>
              <a:gd name="connsiteX61" fmla="*/ 8038 w 1318021"/>
              <a:gd name="connsiteY61" fmla="*/ 632222 h 632893"/>
              <a:gd name="connsiteX62" fmla="*/ 8038 w 1318021"/>
              <a:gd name="connsiteY62" fmla="*/ 562570 h 632893"/>
              <a:gd name="connsiteX63" fmla="*/ 498948 w 1318021"/>
              <a:gd name="connsiteY63" fmla="*/ 562570 h 632893"/>
              <a:gd name="connsiteX64" fmla="*/ 498948 w 1318021"/>
              <a:gd name="connsiteY64" fmla="*/ 556904 h 632893"/>
              <a:gd name="connsiteX65" fmla="*/ 496818 w 1318021"/>
              <a:gd name="connsiteY65" fmla="*/ 555900 h 632893"/>
              <a:gd name="connsiteX66" fmla="*/ 498948 w 1318021"/>
              <a:gd name="connsiteY66" fmla="*/ 555815 h 632893"/>
              <a:gd name="connsiteX67" fmla="*/ 498948 w 1318021"/>
              <a:gd name="connsiteY67" fmla="*/ 553194 h 632893"/>
              <a:gd name="connsiteX68" fmla="*/ 461443 w 1318021"/>
              <a:gd name="connsiteY68" fmla="*/ 531763 h 632893"/>
              <a:gd name="connsiteX69" fmla="*/ 18084 w 1318021"/>
              <a:gd name="connsiteY69" fmla="*/ 531763 h 632893"/>
              <a:gd name="connsiteX70" fmla="*/ 18084 w 1318021"/>
              <a:gd name="connsiteY70" fmla="*/ 452735 h 632893"/>
              <a:gd name="connsiteX71" fmla="*/ 498948 w 1318021"/>
              <a:gd name="connsiteY71" fmla="*/ 452735 h 632893"/>
              <a:gd name="connsiteX72" fmla="*/ 498948 w 1318021"/>
              <a:gd name="connsiteY72" fmla="*/ 443359 h 632893"/>
              <a:gd name="connsiteX73" fmla="*/ 456755 w 1318021"/>
              <a:gd name="connsiteY73" fmla="*/ 419249 h 632893"/>
              <a:gd name="connsiteX74" fmla="*/ 8038 w 1318021"/>
              <a:gd name="connsiteY74" fmla="*/ 419249 h 632893"/>
              <a:gd name="connsiteX75" fmla="*/ 8038 w 1318021"/>
              <a:gd name="connsiteY75" fmla="*/ 348258 h 632893"/>
              <a:gd name="connsiteX76" fmla="*/ 511672 w 1318021"/>
              <a:gd name="connsiteY76" fmla="*/ 348258 h 632893"/>
              <a:gd name="connsiteX77" fmla="*/ 608783 w 1318021"/>
              <a:gd name="connsiteY77" fmla="*/ 446038 h 632893"/>
              <a:gd name="connsiteX78" fmla="*/ 608354 w 1318021"/>
              <a:gd name="connsiteY78" fmla="*/ 565351 h 632893"/>
              <a:gd name="connsiteX79" fmla="*/ 630169 w 1318021"/>
              <a:gd name="connsiteY79" fmla="*/ 564102 h 632893"/>
              <a:gd name="connsiteX80" fmla="*/ 683651 w 1318021"/>
              <a:gd name="connsiteY80" fmla="*/ 533315 h 632893"/>
              <a:gd name="connsiteX81" fmla="*/ 685799 w 1318021"/>
              <a:gd name="connsiteY81" fmla="*/ 111175 h 632893"/>
              <a:gd name="connsiteX82" fmla="*/ 798983 w 1318021"/>
              <a:gd name="connsiteY82" fmla="*/ 0 h 632893"/>
              <a:gd name="connsiteX83" fmla="*/ 0 w 1318021"/>
              <a:gd name="connsiteY83" fmla="*/ 0 h 632893"/>
              <a:gd name="connsiteX84" fmla="*/ 632222 w 1318021"/>
              <a:gd name="connsiteY84" fmla="*/ 0 h 632893"/>
              <a:gd name="connsiteX85" fmla="*/ 632222 w 1318021"/>
              <a:gd name="connsiteY85" fmla="*/ 84386 h 632893"/>
              <a:gd name="connsiteX86" fmla="*/ 369689 w 1318021"/>
              <a:gd name="connsiteY86" fmla="*/ 84386 h 632893"/>
              <a:gd name="connsiteX87" fmla="*/ 369689 w 1318021"/>
              <a:gd name="connsiteY87" fmla="*/ 112514 h 632893"/>
              <a:gd name="connsiteX88" fmla="*/ 523727 w 1318021"/>
              <a:gd name="connsiteY88" fmla="*/ 112514 h 632893"/>
              <a:gd name="connsiteX89" fmla="*/ 620167 w 1318021"/>
              <a:gd name="connsiteY89" fmla="*/ 207615 h 632893"/>
              <a:gd name="connsiteX90" fmla="*/ 620167 w 1318021"/>
              <a:gd name="connsiteY90" fmla="*/ 332184 h 632893"/>
              <a:gd name="connsiteX91" fmla="*/ 522387 w 1318021"/>
              <a:gd name="connsiteY91" fmla="*/ 332184 h 632893"/>
              <a:gd name="connsiteX92" fmla="*/ 522387 w 1318021"/>
              <a:gd name="connsiteY92" fmla="*/ 221010 h 632893"/>
              <a:gd name="connsiteX93" fmla="*/ 483543 w 1318021"/>
              <a:gd name="connsiteY93" fmla="*/ 184844 h 632893"/>
              <a:gd name="connsiteX94" fmla="*/ 369689 w 1318021"/>
              <a:gd name="connsiteY94" fmla="*/ 184844 h 632893"/>
              <a:gd name="connsiteX95" fmla="*/ 369689 w 1318021"/>
              <a:gd name="connsiteY95" fmla="*/ 332184 h 632893"/>
              <a:gd name="connsiteX96" fmla="*/ 260524 w 1318021"/>
              <a:gd name="connsiteY96" fmla="*/ 332184 h 632893"/>
              <a:gd name="connsiteX97" fmla="*/ 260524 w 1318021"/>
              <a:gd name="connsiteY97" fmla="*/ 239762 h 632893"/>
              <a:gd name="connsiteX98" fmla="*/ 200249 w 1318021"/>
              <a:gd name="connsiteY98" fmla="*/ 184844 h 632893"/>
              <a:gd name="connsiteX99" fmla="*/ 101129 w 1318021"/>
              <a:gd name="connsiteY99" fmla="*/ 184844 h 632893"/>
              <a:gd name="connsiteX100" fmla="*/ 101129 w 1318021"/>
              <a:gd name="connsiteY100" fmla="*/ 332184 h 632893"/>
              <a:gd name="connsiteX101" fmla="*/ 4688 w 1318021"/>
              <a:gd name="connsiteY101" fmla="*/ 332184 h 632893"/>
              <a:gd name="connsiteX102" fmla="*/ 4688 w 1318021"/>
              <a:gd name="connsiteY102" fmla="*/ 204936 h 632893"/>
              <a:gd name="connsiteX103" fmla="*/ 92423 w 1318021"/>
              <a:gd name="connsiteY103" fmla="*/ 112514 h 632893"/>
              <a:gd name="connsiteX104" fmla="*/ 260524 w 1318021"/>
              <a:gd name="connsiteY104" fmla="*/ 112514 h 632893"/>
              <a:gd name="connsiteX105" fmla="*/ 198909 w 1318021"/>
              <a:gd name="connsiteY105" fmla="*/ 84386 h 632893"/>
              <a:gd name="connsiteX106" fmla="*/ 0 w 1318021"/>
              <a:gd name="connsiteY106" fmla="*/ 84386 h 632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Lst>
            <a:rect l="l" t="t" r="r" b="b"/>
            <a:pathLst>
              <a:path w="1318021" h="632893">
                <a:moveTo>
                  <a:pt x="1163985" y="451396"/>
                </a:moveTo>
                <a:lnTo>
                  <a:pt x="1233637" y="451396"/>
                </a:lnTo>
                <a:cubicBezTo>
                  <a:pt x="1259533" y="451396"/>
                  <a:pt x="1275160" y="460772"/>
                  <a:pt x="1280517" y="479524"/>
                </a:cubicBezTo>
                <a:lnTo>
                  <a:pt x="1311325" y="632222"/>
                </a:lnTo>
                <a:lnTo>
                  <a:pt x="1203499" y="632222"/>
                </a:lnTo>
                <a:close/>
                <a:moveTo>
                  <a:pt x="862608" y="451396"/>
                </a:moveTo>
                <a:lnTo>
                  <a:pt x="964406" y="451396"/>
                </a:lnTo>
                <a:lnTo>
                  <a:pt x="936278" y="632222"/>
                </a:lnTo>
                <a:lnTo>
                  <a:pt x="828452" y="632222"/>
                </a:lnTo>
                <a:close/>
                <a:moveTo>
                  <a:pt x="946995" y="309415"/>
                </a:moveTo>
                <a:lnTo>
                  <a:pt x="946995" y="341562"/>
                </a:lnTo>
                <a:lnTo>
                  <a:pt x="1202160" y="341562"/>
                </a:lnTo>
                <a:lnTo>
                  <a:pt x="1202160" y="332185"/>
                </a:lnTo>
                <a:cubicBezTo>
                  <a:pt x="1202160" y="317005"/>
                  <a:pt x="1190775" y="309415"/>
                  <a:pt x="1168004" y="309415"/>
                </a:cubicBezTo>
                <a:close/>
                <a:moveTo>
                  <a:pt x="391122" y="289323"/>
                </a:moveTo>
                <a:lnTo>
                  <a:pt x="506315" y="289323"/>
                </a:lnTo>
                <a:cubicBezTo>
                  <a:pt x="506315" y="320577"/>
                  <a:pt x="496045" y="336204"/>
                  <a:pt x="475507" y="336204"/>
                </a:cubicBezTo>
                <a:lnTo>
                  <a:pt x="391122" y="336204"/>
                </a:lnTo>
                <a:close/>
                <a:moveTo>
                  <a:pt x="123230" y="289323"/>
                </a:moveTo>
                <a:lnTo>
                  <a:pt x="241102" y="289323"/>
                </a:lnTo>
                <a:cubicBezTo>
                  <a:pt x="241102" y="320577"/>
                  <a:pt x="229940" y="336204"/>
                  <a:pt x="207616" y="336204"/>
                </a:cubicBezTo>
                <a:lnTo>
                  <a:pt x="123230" y="336204"/>
                </a:lnTo>
                <a:close/>
                <a:moveTo>
                  <a:pt x="391122" y="215653"/>
                </a:moveTo>
                <a:lnTo>
                  <a:pt x="506315" y="215653"/>
                </a:lnTo>
                <a:cubicBezTo>
                  <a:pt x="506315" y="246014"/>
                  <a:pt x="495599" y="261194"/>
                  <a:pt x="474168" y="261194"/>
                </a:cubicBezTo>
                <a:lnTo>
                  <a:pt x="391122" y="261194"/>
                </a:lnTo>
                <a:close/>
                <a:moveTo>
                  <a:pt x="123230" y="215653"/>
                </a:moveTo>
                <a:lnTo>
                  <a:pt x="241102" y="215653"/>
                </a:lnTo>
                <a:cubicBezTo>
                  <a:pt x="241102" y="246014"/>
                  <a:pt x="230609" y="261194"/>
                  <a:pt x="209625" y="261194"/>
                </a:cubicBezTo>
                <a:lnTo>
                  <a:pt x="123230" y="261194"/>
                </a:lnTo>
                <a:close/>
                <a:moveTo>
                  <a:pt x="946995" y="203598"/>
                </a:moveTo>
                <a:lnTo>
                  <a:pt x="946995" y="235745"/>
                </a:lnTo>
                <a:lnTo>
                  <a:pt x="1202160" y="235745"/>
                </a:lnTo>
                <a:lnTo>
                  <a:pt x="1202160" y="226369"/>
                </a:lnTo>
                <a:cubicBezTo>
                  <a:pt x="1202160" y="211188"/>
                  <a:pt x="1190775" y="203598"/>
                  <a:pt x="1168004" y="203598"/>
                </a:cubicBezTo>
                <a:close/>
                <a:moveTo>
                  <a:pt x="871316" y="104478"/>
                </a:moveTo>
                <a:lnTo>
                  <a:pt x="975793" y="104478"/>
                </a:lnTo>
                <a:lnTo>
                  <a:pt x="962398" y="131267"/>
                </a:lnTo>
                <a:lnTo>
                  <a:pt x="1212206" y="131267"/>
                </a:lnTo>
                <a:cubicBezTo>
                  <a:pt x="1275607" y="131267"/>
                  <a:pt x="1307531" y="158949"/>
                  <a:pt x="1307977" y="214313"/>
                </a:cubicBezTo>
                <a:lnTo>
                  <a:pt x="1308647" y="413892"/>
                </a:lnTo>
                <a:lnTo>
                  <a:pt x="1121793" y="413892"/>
                </a:lnTo>
                <a:lnTo>
                  <a:pt x="1121793" y="632893"/>
                </a:lnTo>
                <a:lnTo>
                  <a:pt x="1009279" y="632223"/>
                </a:lnTo>
                <a:lnTo>
                  <a:pt x="1009279" y="467470"/>
                </a:lnTo>
                <a:cubicBezTo>
                  <a:pt x="1009279" y="431751"/>
                  <a:pt x="987178" y="413892"/>
                  <a:pt x="942976" y="413892"/>
                </a:cubicBezTo>
                <a:lnTo>
                  <a:pt x="834481" y="413892"/>
                </a:lnTo>
                <a:lnTo>
                  <a:pt x="834481" y="377727"/>
                </a:lnTo>
                <a:lnTo>
                  <a:pt x="834481" y="341562"/>
                </a:lnTo>
                <a:lnTo>
                  <a:pt x="834481" y="249139"/>
                </a:lnTo>
                <a:lnTo>
                  <a:pt x="810370" y="265213"/>
                </a:lnTo>
                <a:lnTo>
                  <a:pt x="810370" y="162075"/>
                </a:lnTo>
                <a:cubicBezTo>
                  <a:pt x="833141" y="149573"/>
                  <a:pt x="853456" y="130374"/>
                  <a:pt x="871316" y="104478"/>
                </a:cubicBezTo>
                <a:close/>
                <a:moveTo>
                  <a:pt x="798983" y="0"/>
                </a:moveTo>
                <a:lnTo>
                  <a:pt x="1318021" y="0"/>
                </a:lnTo>
                <a:lnTo>
                  <a:pt x="1318021" y="83046"/>
                </a:lnTo>
                <a:lnTo>
                  <a:pt x="792286" y="83046"/>
                </a:lnTo>
                <a:lnTo>
                  <a:pt x="792286" y="567928"/>
                </a:lnTo>
                <a:cubicBezTo>
                  <a:pt x="791839" y="610791"/>
                  <a:pt x="771971" y="632222"/>
                  <a:pt x="732680" y="632222"/>
                </a:cubicBezTo>
                <a:lnTo>
                  <a:pt x="608113" y="632222"/>
                </a:lnTo>
                <a:lnTo>
                  <a:pt x="602455" y="632222"/>
                </a:lnTo>
                <a:lnTo>
                  <a:pt x="8038" y="632222"/>
                </a:lnTo>
                <a:lnTo>
                  <a:pt x="8038" y="562570"/>
                </a:lnTo>
                <a:lnTo>
                  <a:pt x="498948" y="562570"/>
                </a:lnTo>
                <a:lnTo>
                  <a:pt x="498948" y="556904"/>
                </a:lnTo>
                <a:lnTo>
                  <a:pt x="496818" y="555900"/>
                </a:lnTo>
                <a:lnTo>
                  <a:pt x="498948" y="555815"/>
                </a:lnTo>
                <a:lnTo>
                  <a:pt x="498948" y="553194"/>
                </a:lnTo>
                <a:cubicBezTo>
                  <a:pt x="498948" y="538907"/>
                  <a:pt x="486446" y="531763"/>
                  <a:pt x="461443" y="531763"/>
                </a:cubicBezTo>
                <a:lnTo>
                  <a:pt x="18084" y="531763"/>
                </a:lnTo>
                <a:lnTo>
                  <a:pt x="18084" y="452735"/>
                </a:lnTo>
                <a:lnTo>
                  <a:pt x="498948" y="452735"/>
                </a:lnTo>
                <a:lnTo>
                  <a:pt x="498948" y="443359"/>
                </a:lnTo>
                <a:cubicBezTo>
                  <a:pt x="498948" y="427285"/>
                  <a:pt x="484883" y="419249"/>
                  <a:pt x="456755" y="419249"/>
                </a:cubicBezTo>
                <a:lnTo>
                  <a:pt x="8038" y="419249"/>
                </a:lnTo>
                <a:lnTo>
                  <a:pt x="8038" y="348258"/>
                </a:lnTo>
                <a:lnTo>
                  <a:pt x="511672" y="348258"/>
                </a:lnTo>
                <a:cubicBezTo>
                  <a:pt x="576413" y="348258"/>
                  <a:pt x="608783" y="380851"/>
                  <a:pt x="608783" y="446038"/>
                </a:cubicBezTo>
                <a:lnTo>
                  <a:pt x="608354" y="565351"/>
                </a:lnTo>
                <a:lnTo>
                  <a:pt x="630169" y="564102"/>
                </a:lnTo>
                <a:cubicBezTo>
                  <a:pt x="659384" y="560083"/>
                  <a:pt x="682173" y="551004"/>
                  <a:pt x="683651" y="533315"/>
                </a:cubicBezTo>
                <a:cubicBezTo>
                  <a:pt x="685636" y="429805"/>
                  <a:pt x="685877" y="240776"/>
                  <a:pt x="685799" y="111175"/>
                </a:cubicBezTo>
                <a:cubicBezTo>
                  <a:pt x="685799" y="37058"/>
                  <a:pt x="723527" y="0"/>
                  <a:pt x="798983" y="0"/>
                </a:cubicBezTo>
                <a:close/>
                <a:moveTo>
                  <a:pt x="0" y="0"/>
                </a:moveTo>
                <a:lnTo>
                  <a:pt x="632222" y="0"/>
                </a:lnTo>
                <a:lnTo>
                  <a:pt x="632222" y="84386"/>
                </a:lnTo>
                <a:lnTo>
                  <a:pt x="369689" y="84386"/>
                </a:lnTo>
                <a:lnTo>
                  <a:pt x="369689" y="112514"/>
                </a:lnTo>
                <a:lnTo>
                  <a:pt x="523727" y="112514"/>
                </a:lnTo>
                <a:cubicBezTo>
                  <a:pt x="588020" y="112514"/>
                  <a:pt x="620167" y="144214"/>
                  <a:pt x="620167" y="207615"/>
                </a:cubicBezTo>
                <a:lnTo>
                  <a:pt x="620167" y="332184"/>
                </a:lnTo>
                <a:lnTo>
                  <a:pt x="522387" y="332184"/>
                </a:lnTo>
                <a:lnTo>
                  <a:pt x="522387" y="221010"/>
                </a:lnTo>
                <a:cubicBezTo>
                  <a:pt x="523280" y="196900"/>
                  <a:pt x="510332" y="184844"/>
                  <a:pt x="483543" y="184844"/>
                </a:cubicBezTo>
                <a:lnTo>
                  <a:pt x="369689" y="184844"/>
                </a:lnTo>
                <a:lnTo>
                  <a:pt x="369689" y="332184"/>
                </a:lnTo>
                <a:lnTo>
                  <a:pt x="260524" y="332184"/>
                </a:lnTo>
                <a:lnTo>
                  <a:pt x="260524" y="239762"/>
                </a:lnTo>
                <a:cubicBezTo>
                  <a:pt x="260524" y="203150"/>
                  <a:pt x="240432" y="184844"/>
                  <a:pt x="200249" y="184844"/>
                </a:cubicBezTo>
                <a:lnTo>
                  <a:pt x="101129" y="184844"/>
                </a:lnTo>
                <a:lnTo>
                  <a:pt x="101129" y="332184"/>
                </a:lnTo>
                <a:lnTo>
                  <a:pt x="4688" y="332184"/>
                </a:lnTo>
                <a:lnTo>
                  <a:pt x="4688" y="204936"/>
                </a:lnTo>
                <a:cubicBezTo>
                  <a:pt x="4688" y="143321"/>
                  <a:pt x="33933" y="112514"/>
                  <a:pt x="92423" y="112514"/>
                </a:cubicBezTo>
                <a:lnTo>
                  <a:pt x="260524" y="112514"/>
                </a:lnTo>
                <a:cubicBezTo>
                  <a:pt x="260524" y="93762"/>
                  <a:pt x="239986" y="84386"/>
                  <a:pt x="198909" y="84386"/>
                </a:cubicBezTo>
                <a:lnTo>
                  <a:pt x="0" y="84386"/>
                </a:lnTo>
                <a:close/>
              </a:path>
            </a:pathLst>
          </a:custGeom>
          <a:gradFill>
            <a:gsLst>
              <a:gs pos="81000">
                <a:schemeClr val="accent4">
                  <a:lumMod val="50000"/>
                </a:schemeClr>
              </a:gs>
              <a:gs pos="32130">
                <a:schemeClr val="accent4"/>
              </a:gs>
              <a:gs pos="68000">
                <a:schemeClr val="accent4">
                  <a:lumMod val="75000"/>
                </a:schemeClr>
              </a:gs>
              <a:gs pos="4000">
                <a:schemeClr val="accent4">
                  <a:lumMod val="60000"/>
                  <a:lumOff val="40000"/>
                </a:schemeClr>
              </a:gs>
            </a:gsLst>
            <a:lin ang="2700000" scaled="1"/>
          </a:gradFill>
          <a:ln>
            <a:noFill/>
          </a:ln>
          <a:effectLst/>
          <a:scene3d>
            <a:camera prst="orthographicFront">
              <a:rot lat="0" lon="20699996" rev="0"/>
            </a:camera>
            <a:lightRig rig="threePt" dir="t">
              <a:rot lat="0" lon="0" rev="17400000"/>
            </a:lightRig>
          </a:scene3d>
          <a:sp3d extrusionH="76200">
            <a:bevelT w="19050" h="6350" prst="coolSlant"/>
          </a:sp3d>
        </p:spPr>
        <p:txBody>
          <a:bodyPr rot="0" spcFirstLastPara="0" vertOverflow="overflow" horzOverflow="overflow" vert="horz" wrap="square" lIns="91440" tIns="45720" rIns="91440" bIns="45720" numCol="1" spcCol="0" rtlCol="0" fromWordArt="0" anchor="t" anchorCtr="0" forceAA="0" compatLnSpc="1">
            <a:noAutofit/>
          </a:bodyPr>
          <a:lstStyle/>
          <a:p>
            <a:endParaRPr lang="zh-CN" altLang="en-US" sz="5400" dirty="0">
              <a:latin typeface="汉真广标" panose="02010609000101010101" pitchFamily="49" charset="-122"/>
              <a:ea typeface="汉真广标" panose="02010609000101010101" pitchFamily="49" charset="-122"/>
            </a:endParaRPr>
          </a:p>
        </p:txBody>
      </p:sp>
    </p:spTree>
    <p:extLst>
      <p:ext uri="{BB962C8B-B14F-4D97-AF65-F5344CB8AC3E}">
        <p14:creationId xmlns:p14="http://schemas.microsoft.com/office/powerpoint/2010/main" val="365064123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40926847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58042732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en-US" dirty="0"/>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838201" y="6356351"/>
            <a:ext cx="2743200" cy="365125"/>
          </a:xfrm>
          <a:prstGeom prst="rect">
            <a:avLst/>
          </a:prstGeom>
        </p:spPr>
        <p:txBody>
          <a:bodyPr/>
          <a:lstStyle/>
          <a:p>
            <a:fld id="{ED213BF9-2C63-42AA-BA6C-67E1412DA37E}" type="datetimeFigureOut">
              <a:rPr lang="zh-CN" altLang="en-US" smtClean="0"/>
              <a:t>2023/7/23</a:t>
            </a:fld>
            <a:endParaRPr lang="zh-CN" altLang="en-US"/>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1C82B4B2-DDA9-4394-A6AD-947A4CE2D7F7}" type="slidenum">
              <a:rPr lang="zh-CN" altLang="en-US" smtClean="0"/>
              <a:t>‹#›</a:t>
            </a:fld>
            <a:endParaRPr lang="zh-CN" altLang="en-US"/>
          </a:p>
        </p:txBody>
      </p:sp>
    </p:spTree>
    <p:extLst>
      <p:ext uri="{BB962C8B-B14F-4D97-AF65-F5344CB8AC3E}">
        <p14:creationId xmlns:p14="http://schemas.microsoft.com/office/powerpoint/2010/main" val="1340966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4"/>
            <a:ext cx="5384800" cy="4525963"/>
          </a:xfrm>
        </p:spPr>
        <p:txBody>
          <a:bodyPr/>
          <a:lstStyle>
            <a:lvl1pPr>
              <a:defRPr sz="2101"/>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3" y="1600204"/>
            <a:ext cx="5384800" cy="4525963"/>
          </a:xfrm>
        </p:spPr>
        <p:txBody>
          <a:bodyPr/>
          <a:lstStyle>
            <a:lvl1pPr>
              <a:defRPr sz="2101"/>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304800" y="6396636"/>
            <a:ext cx="1010653" cy="288750"/>
          </a:xfrm>
          <a:prstGeom prst="rect">
            <a:avLst/>
          </a:prstGeom>
        </p:spPr>
        <p:txBody>
          <a:bodyPr/>
          <a:lstStyle/>
          <a:p>
            <a:fld id="{331B4404-7338-40F0-80F8-6AB49DDA74D9}" type="datetimeFigureOut">
              <a:rPr lang="en-US" smtClean="0"/>
              <a:pPr/>
              <a:t>7/23/2023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AFBD2F-A3D0-40D3-9FF2-A56FBF61FA2F}" type="slidenum">
              <a:rPr lang="en-US" smtClean="0"/>
              <a:pPr/>
              <a:t>‹#›</a:t>
            </a:fld>
            <a:endParaRPr lang="en-US"/>
          </a:p>
        </p:txBody>
      </p:sp>
    </p:spTree>
    <p:extLst>
      <p:ext uri="{BB962C8B-B14F-4D97-AF65-F5344CB8AC3E}">
        <p14:creationId xmlns:p14="http://schemas.microsoft.com/office/powerpoint/2010/main" val="373035616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750184B-8651-41EB-BF23-85264F8C7683}" type="datetimeFigureOut">
              <a:rPr lang="en-US" smtClean="0"/>
              <a:t>7/23/2023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5D9030-E9E6-41DB-9227-768433BBEF5A}" type="slidenum">
              <a:rPr lang="en-US" smtClean="0"/>
              <a:t>‹#›</a:t>
            </a:fld>
            <a:endParaRPr lang="en-US"/>
          </a:p>
        </p:txBody>
      </p:sp>
    </p:spTree>
    <p:extLst>
      <p:ext uri="{BB962C8B-B14F-4D97-AF65-F5344CB8AC3E}">
        <p14:creationId xmlns:p14="http://schemas.microsoft.com/office/powerpoint/2010/main" val="329369349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750184B-8651-41EB-BF23-85264F8C7683}" type="datetimeFigureOut">
              <a:rPr lang="en-US" smtClean="0"/>
              <a:t>7/23/2023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5D9030-E9E6-41DB-9227-768433BBEF5A}" type="slidenum">
              <a:rPr lang="en-US" smtClean="0"/>
              <a:t>‹#›</a:t>
            </a:fld>
            <a:endParaRPr lang="en-US"/>
          </a:p>
        </p:txBody>
      </p:sp>
    </p:spTree>
    <p:extLst>
      <p:ext uri="{BB962C8B-B14F-4D97-AF65-F5344CB8AC3E}">
        <p14:creationId xmlns:p14="http://schemas.microsoft.com/office/powerpoint/2010/main" val="397458070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750184B-8651-41EB-BF23-85264F8C7683}" type="datetimeFigureOut">
              <a:rPr lang="en-US" smtClean="0"/>
              <a:t>7/23/2023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5D9030-E9E6-41DB-9227-768433BBEF5A}" type="slidenum">
              <a:rPr lang="en-US" smtClean="0"/>
              <a:t>‹#›</a:t>
            </a:fld>
            <a:endParaRPr lang="en-US"/>
          </a:p>
        </p:txBody>
      </p:sp>
    </p:spTree>
    <p:extLst>
      <p:ext uri="{BB962C8B-B14F-4D97-AF65-F5344CB8AC3E}">
        <p14:creationId xmlns:p14="http://schemas.microsoft.com/office/powerpoint/2010/main" val="201826214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200151"/>
            <a:ext cx="5384800" cy="339407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200151"/>
            <a:ext cx="5384800" cy="339407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750184B-8651-41EB-BF23-85264F8C7683}" type="datetimeFigureOut">
              <a:rPr lang="en-US" smtClean="0"/>
              <a:t>7/23/2023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5D9030-E9E6-41DB-9227-768433BBEF5A}" type="slidenum">
              <a:rPr lang="en-US" smtClean="0"/>
              <a:t>‹#›</a:t>
            </a:fld>
            <a:endParaRPr lang="en-US"/>
          </a:p>
        </p:txBody>
      </p:sp>
    </p:spTree>
    <p:extLst>
      <p:ext uri="{BB962C8B-B14F-4D97-AF65-F5344CB8AC3E}">
        <p14:creationId xmlns:p14="http://schemas.microsoft.com/office/powerpoint/2010/main" val="139416900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750184B-8651-41EB-BF23-85264F8C7683}" type="datetimeFigureOut">
              <a:rPr lang="en-US" smtClean="0"/>
              <a:t>7/23/2023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55D9030-E9E6-41DB-9227-768433BBEF5A}" type="slidenum">
              <a:rPr lang="en-US" smtClean="0"/>
              <a:t>‹#›</a:t>
            </a:fld>
            <a:endParaRPr lang="en-US"/>
          </a:p>
        </p:txBody>
      </p:sp>
    </p:spTree>
    <p:extLst>
      <p:ext uri="{BB962C8B-B14F-4D97-AF65-F5344CB8AC3E}">
        <p14:creationId xmlns:p14="http://schemas.microsoft.com/office/powerpoint/2010/main" val="338473740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750184B-8651-41EB-BF23-85264F8C7683}" type="datetimeFigureOut">
              <a:rPr lang="en-US" smtClean="0"/>
              <a:t>7/23/2023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55D9030-E9E6-41DB-9227-768433BBEF5A}" type="slidenum">
              <a:rPr lang="en-US" smtClean="0"/>
              <a:t>‹#›</a:t>
            </a:fld>
            <a:endParaRPr lang="en-US"/>
          </a:p>
        </p:txBody>
      </p:sp>
    </p:spTree>
    <p:extLst>
      <p:ext uri="{BB962C8B-B14F-4D97-AF65-F5344CB8AC3E}">
        <p14:creationId xmlns:p14="http://schemas.microsoft.com/office/powerpoint/2010/main" val="287804510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750184B-8651-41EB-BF23-85264F8C7683}" type="datetimeFigureOut">
              <a:rPr lang="en-US" smtClean="0"/>
              <a:t>7/23/2023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55D9030-E9E6-41DB-9227-768433BBEF5A}" type="slidenum">
              <a:rPr lang="en-US" smtClean="0"/>
              <a:t>‹#›</a:t>
            </a:fld>
            <a:endParaRPr lang="en-US"/>
          </a:p>
        </p:txBody>
      </p:sp>
    </p:spTree>
    <p:extLst>
      <p:ext uri="{BB962C8B-B14F-4D97-AF65-F5344CB8AC3E}">
        <p14:creationId xmlns:p14="http://schemas.microsoft.com/office/powerpoint/2010/main" val="364503433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B750184B-8651-41EB-BF23-85264F8C7683}" type="datetimeFigureOut">
              <a:rPr lang="en-US" smtClean="0"/>
              <a:t>7/23/2023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5D9030-E9E6-41DB-9227-768433BBEF5A}" type="slidenum">
              <a:rPr lang="en-US" smtClean="0"/>
              <a:t>‹#›</a:t>
            </a:fld>
            <a:endParaRPr lang="en-US"/>
          </a:p>
        </p:txBody>
      </p:sp>
    </p:spTree>
    <p:extLst>
      <p:ext uri="{BB962C8B-B14F-4D97-AF65-F5344CB8AC3E}">
        <p14:creationId xmlns:p14="http://schemas.microsoft.com/office/powerpoint/2010/main" val="423570449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B750184B-8651-41EB-BF23-85264F8C7683}" type="datetimeFigureOut">
              <a:rPr lang="en-US" smtClean="0"/>
              <a:t>7/23/2023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5D9030-E9E6-41DB-9227-768433BBEF5A}" type="slidenum">
              <a:rPr lang="en-US" smtClean="0"/>
              <a:t>‹#›</a:t>
            </a:fld>
            <a:endParaRPr lang="en-US"/>
          </a:p>
        </p:txBody>
      </p:sp>
    </p:spTree>
    <p:extLst>
      <p:ext uri="{BB962C8B-B14F-4D97-AF65-F5344CB8AC3E}">
        <p14:creationId xmlns:p14="http://schemas.microsoft.com/office/powerpoint/2010/main" val="408484152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750184B-8651-41EB-BF23-85264F8C7683}" type="datetimeFigureOut">
              <a:rPr lang="en-US" smtClean="0"/>
              <a:t>7/23/2023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5D9030-E9E6-41DB-9227-768433BBEF5A}" type="slidenum">
              <a:rPr lang="en-US" smtClean="0"/>
              <a:t>‹#›</a:t>
            </a:fld>
            <a:endParaRPr lang="en-US"/>
          </a:p>
        </p:txBody>
      </p:sp>
    </p:spTree>
    <p:extLst>
      <p:ext uri="{BB962C8B-B14F-4D97-AF65-F5344CB8AC3E}">
        <p14:creationId xmlns:p14="http://schemas.microsoft.com/office/powerpoint/2010/main" val="3342181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6" y="1535116"/>
            <a:ext cx="5386917" cy="639762"/>
          </a:xfrm>
        </p:spPr>
        <p:txBody>
          <a:bodyPr anchor="b"/>
          <a:lstStyle>
            <a:lvl1pPr marL="0" indent="0">
              <a:buNone/>
              <a:defRPr sz="1800" b="1"/>
            </a:lvl1pPr>
            <a:lvl2pPr marL="342879" indent="0">
              <a:buNone/>
              <a:defRPr sz="1500" b="1"/>
            </a:lvl2pPr>
            <a:lvl3pPr marL="685759" indent="0">
              <a:buNone/>
              <a:defRPr sz="1350" b="1"/>
            </a:lvl3pPr>
            <a:lvl4pPr marL="1028638" indent="0">
              <a:buNone/>
              <a:defRPr sz="1200" b="1"/>
            </a:lvl4pPr>
            <a:lvl5pPr marL="1371518" indent="0">
              <a:buNone/>
              <a:defRPr sz="1200" b="1"/>
            </a:lvl5pPr>
            <a:lvl6pPr marL="1714397" indent="0">
              <a:buNone/>
              <a:defRPr sz="1200" b="1"/>
            </a:lvl6pPr>
            <a:lvl7pPr marL="2057276" indent="0">
              <a:buNone/>
              <a:defRPr sz="1200" b="1"/>
            </a:lvl7pPr>
            <a:lvl8pPr marL="2400155" indent="0">
              <a:buNone/>
              <a:defRPr sz="1200" b="1"/>
            </a:lvl8pPr>
            <a:lvl9pPr marL="2743035" indent="0">
              <a:buNone/>
              <a:defRPr sz="1200" b="1"/>
            </a:lvl9pPr>
          </a:lstStyle>
          <a:p>
            <a:pPr lvl="0"/>
            <a:r>
              <a:rPr lang="en-US"/>
              <a:t>Click to edit Master text styles</a:t>
            </a:r>
          </a:p>
        </p:txBody>
      </p:sp>
      <p:sp>
        <p:nvSpPr>
          <p:cNvPr id="4" name="Content Placeholder 3"/>
          <p:cNvSpPr>
            <a:spLocks noGrp="1"/>
          </p:cNvSpPr>
          <p:nvPr>
            <p:ph sz="half" idx="2"/>
          </p:nvPr>
        </p:nvSpPr>
        <p:spPr>
          <a:xfrm>
            <a:off x="609606" y="2174875"/>
            <a:ext cx="5386917"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7" y="1535116"/>
            <a:ext cx="5389033" cy="639762"/>
          </a:xfrm>
        </p:spPr>
        <p:txBody>
          <a:bodyPr anchor="b"/>
          <a:lstStyle>
            <a:lvl1pPr marL="0" indent="0">
              <a:buNone/>
              <a:defRPr sz="1800" b="1"/>
            </a:lvl1pPr>
            <a:lvl2pPr marL="342879" indent="0">
              <a:buNone/>
              <a:defRPr sz="1500" b="1"/>
            </a:lvl2pPr>
            <a:lvl3pPr marL="685759" indent="0">
              <a:buNone/>
              <a:defRPr sz="1350" b="1"/>
            </a:lvl3pPr>
            <a:lvl4pPr marL="1028638" indent="0">
              <a:buNone/>
              <a:defRPr sz="1200" b="1"/>
            </a:lvl4pPr>
            <a:lvl5pPr marL="1371518" indent="0">
              <a:buNone/>
              <a:defRPr sz="1200" b="1"/>
            </a:lvl5pPr>
            <a:lvl6pPr marL="1714397" indent="0">
              <a:buNone/>
              <a:defRPr sz="1200" b="1"/>
            </a:lvl6pPr>
            <a:lvl7pPr marL="2057276" indent="0">
              <a:buNone/>
              <a:defRPr sz="1200" b="1"/>
            </a:lvl7pPr>
            <a:lvl8pPr marL="2400155" indent="0">
              <a:buNone/>
              <a:defRPr sz="1200" b="1"/>
            </a:lvl8pPr>
            <a:lvl9pPr marL="2743035"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93377" y="2174875"/>
            <a:ext cx="5389033"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304800" y="6396636"/>
            <a:ext cx="1010653" cy="288750"/>
          </a:xfrm>
          <a:prstGeom prst="rect">
            <a:avLst/>
          </a:prstGeom>
        </p:spPr>
        <p:txBody>
          <a:bodyPr/>
          <a:lstStyle/>
          <a:p>
            <a:fld id="{331B4404-7338-40F0-80F8-6AB49DDA74D9}" type="datetimeFigureOut">
              <a:rPr lang="en-US" smtClean="0"/>
              <a:pPr/>
              <a:t>7/23/2023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CAFBD2F-A3D0-40D3-9FF2-A56FBF61FA2F}" type="slidenum">
              <a:rPr lang="en-US" smtClean="0"/>
              <a:pPr/>
              <a:t>‹#›</a:t>
            </a:fld>
            <a:endParaRPr lang="en-US"/>
          </a:p>
        </p:txBody>
      </p:sp>
    </p:spTree>
    <p:extLst>
      <p:ext uri="{BB962C8B-B14F-4D97-AF65-F5344CB8AC3E}">
        <p14:creationId xmlns:p14="http://schemas.microsoft.com/office/powerpoint/2010/main" val="63444813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06375"/>
            <a:ext cx="2743200" cy="438785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06375"/>
            <a:ext cx="8026400" cy="43878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750184B-8651-41EB-BF23-85264F8C7683}" type="datetimeFigureOut">
              <a:rPr lang="en-US" smtClean="0"/>
              <a:t>7/23/2023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5D9030-E9E6-41DB-9227-768433BBEF5A}" type="slidenum">
              <a:rPr lang="en-US" smtClean="0"/>
              <a:t>‹#›</a:t>
            </a:fld>
            <a:endParaRPr lang="en-US"/>
          </a:p>
        </p:txBody>
      </p:sp>
    </p:spTree>
    <p:extLst>
      <p:ext uri="{BB962C8B-B14F-4D97-AF65-F5344CB8AC3E}">
        <p14:creationId xmlns:p14="http://schemas.microsoft.com/office/powerpoint/2010/main" val="419229675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292723450"/>
      </p:ext>
    </p:extLst>
  </p:cSld>
  <p:clrMapOvr>
    <a:masterClrMapping/>
  </p:clrMapOvr>
  <p:transition spd="med" advClick="0" advTm="3000">
    <p:pull/>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3474769"/>
      </p:ext>
    </p:extLst>
  </p:cSld>
  <p:clrMapOvr>
    <a:masterClrMapping/>
  </p:clrMapOvr>
  <p:transition spd="med" advClick="0" advTm="3000">
    <p:pull/>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5421199"/>
      </p:ext>
    </p:extLst>
  </p:cSld>
  <p:clrMapOvr>
    <a:masterClrMapping/>
  </p:clrMapOvr>
  <p:transition spd="med" advClick="0" advTm="3000">
    <p:pull/>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5888732"/>
      </p:ext>
    </p:extLst>
  </p:cSld>
  <p:clrMapOvr>
    <a:masterClrMapping/>
  </p:clrMapOvr>
  <p:transition spd="med" advClick="0" advTm="3000">
    <p:pull/>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9669019"/>
      </p:ext>
    </p:extLst>
  </p:cSld>
  <p:clrMapOvr>
    <a:masterClrMapping/>
  </p:clrMapOvr>
  <p:transition spd="med" advClick="0" advTm="3000">
    <p:pull/>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9575643"/>
      </p:ext>
    </p:extLst>
  </p:cSld>
  <p:clrMapOvr>
    <a:masterClrMapping/>
  </p:clrMapOvr>
  <p:transition spd="med" advClick="0" advTm="3000">
    <p:pull/>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304800" y="6396636"/>
            <a:ext cx="1010653" cy="288750"/>
          </a:xfrm>
          <a:prstGeom prst="rect">
            <a:avLst/>
          </a:prstGeom>
        </p:spPr>
        <p:txBody>
          <a:bodyPr/>
          <a:lstStyle/>
          <a:p>
            <a:fld id="{331B4404-7338-40F0-80F8-6AB49DDA74D9}" type="datetimeFigureOut">
              <a:rPr lang="en-US" smtClean="0"/>
              <a:pPr/>
              <a:t>7/23/2023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CAFBD2F-A3D0-40D3-9FF2-A56FBF61FA2F}" type="slidenum">
              <a:rPr lang="en-US" smtClean="0"/>
              <a:pPr/>
              <a:t>‹#›</a:t>
            </a:fld>
            <a:endParaRPr lang="en-US"/>
          </a:p>
        </p:txBody>
      </p:sp>
    </p:spTree>
    <p:extLst>
      <p:ext uri="{BB962C8B-B14F-4D97-AF65-F5344CB8AC3E}">
        <p14:creationId xmlns:p14="http://schemas.microsoft.com/office/powerpoint/2010/main" val="22519765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304800" y="6396636"/>
            <a:ext cx="1010653" cy="288750"/>
          </a:xfrm>
          <a:prstGeom prst="rect">
            <a:avLst/>
          </a:prstGeom>
        </p:spPr>
        <p:txBody>
          <a:bodyPr/>
          <a:lstStyle/>
          <a:p>
            <a:fld id="{331B4404-7338-40F0-80F8-6AB49DDA74D9}" type="datetimeFigureOut">
              <a:rPr lang="en-US" smtClean="0"/>
              <a:pPr/>
              <a:t>7/23/2023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CAFBD2F-A3D0-40D3-9FF2-A56FBF61FA2F}" type="slidenum">
              <a:rPr lang="en-US" smtClean="0"/>
              <a:pPr/>
              <a:t>‹#›</a:t>
            </a:fld>
            <a:endParaRPr lang="en-US"/>
          </a:p>
        </p:txBody>
      </p:sp>
    </p:spTree>
    <p:extLst>
      <p:ext uri="{BB962C8B-B14F-4D97-AF65-F5344CB8AC3E}">
        <p14:creationId xmlns:p14="http://schemas.microsoft.com/office/powerpoint/2010/main" val="19677098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7" y="273053"/>
            <a:ext cx="4011084"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4766739" y="273054"/>
            <a:ext cx="6815668" cy="5853113"/>
          </a:xfrm>
        </p:spPr>
        <p:txBody>
          <a:bodyPr/>
          <a:lstStyle>
            <a:lvl1pPr>
              <a:defRPr sz="2400"/>
            </a:lvl1pPr>
            <a:lvl2pPr>
              <a:defRPr sz="2101"/>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7" y="1435103"/>
            <a:ext cx="4011084" cy="4691063"/>
          </a:xfrm>
        </p:spPr>
        <p:txBody>
          <a:bodyPr/>
          <a:lstStyle>
            <a:lvl1pPr marL="0" indent="0">
              <a:buNone/>
              <a:defRPr sz="1050"/>
            </a:lvl1pPr>
            <a:lvl2pPr marL="342879" indent="0">
              <a:buNone/>
              <a:defRPr sz="900"/>
            </a:lvl2pPr>
            <a:lvl3pPr marL="685759" indent="0">
              <a:buNone/>
              <a:defRPr sz="751"/>
            </a:lvl3pPr>
            <a:lvl4pPr marL="1028638" indent="0">
              <a:buNone/>
              <a:defRPr sz="675"/>
            </a:lvl4pPr>
            <a:lvl5pPr marL="1371518" indent="0">
              <a:buNone/>
              <a:defRPr sz="675"/>
            </a:lvl5pPr>
            <a:lvl6pPr marL="1714397" indent="0">
              <a:buNone/>
              <a:defRPr sz="675"/>
            </a:lvl6pPr>
            <a:lvl7pPr marL="2057276" indent="0">
              <a:buNone/>
              <a:defRPr sz="675"/>
            </a:lvl7pPr>
            <a:lvl8pPr marL="2400155" indent="0">
              <a:buNone/>
              <a:defRPr sz="675"/>
            </a:lvl8pPr>
            <a:lvl9pPr marL="2743035" indent="0">
              <a:buNone/>
              <a:defRPr sz="675"/>
            </a:lvl9pPr>
          </a:lstStyle>
          <a:p>
            <a:pPr lvl="0"/>
            <a:r>
              <a:rPr lang="en-US"/>
              <a:t>Click to edit Master text styles</a:t>
            </a:r>
          </a:p>
        </p:txBody>
      </p:sp>
      <p:sp>
        <p:nvSpPr>
          <p:cNvPr id="5" name="Date Placeholder 4"/>
          <p:cNvSpPr>
            <a:spLocks noGrp="1"/>
          </p:cNvSpPr>
          <p:nvPr>
            <p:ph type="dt" sz="half" idx="10"/>
          </p:nvPr>
        </p:nvSpPr>
        <p:spPr>
          <a:xfrm>
            <a:off x="304800" y="6396636"/>
            <a:ext cx="1010653" cy="288750"/>
          </a:xfrm>
          <a:prstGeom prst="rect">
            <a:avLst/>
          </a:prstGeom>
        </p:spPr>
        <p:txBody>
          <a:bodyPr/>
          <a:lstStyle/>
          <a:p>
            <a:fld id="{331B4404-7338-40F0-80F8-6AB49DDA74D9}" type="datetimeFigureOut">
              <a:rPr lang="en-US" smtClean="0"/>
              <a:pPr/>
              <a:t>7/23/2023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AFBD2F-A3D0-40D3-9FF2-A56FBF61FA2F}" type="slidenum">
              <a:rPr lang="en-US" smtClean="0"/>
              <a:pPr/>
              <a:t>‹#›</a:t>
            </a:fld>
            <a:endParaRPr lang="en-US"/>
          </a:p>
        </p:txBody>
      </p:sp>
    </p:spTree>
    <p:extLst>
      <p:ext uri="{BB962C8B-B14F-4D97-AF65-F5344CB8AC3E}">
        <p14:creationId xmlns:p14="http://schemas.microsoft.com/office/powerpoint/2010/main" val="6582236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2"/>
            <a:ext cx="73152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2400"/>
            </a:lvl1pPr>
            <a:lvl2pPr marL="342879" indent="0">
              <a:buNone/>
              <a:defRPr sz="2101"/>
            </a:lvl2pPr>
            <a:lvl3pPr marL="685759" indent="0">
              <a:buNone/>
              <a:defRPr sz="1800"/>
            </a:lvl3pPr>
            <a:lvl4pPr marL="1028638" indent="0">
              <a:buNone/>
              <a:defRPr sz="1500"/>
            </a:lvl4pPr>
            <a:lvl5pPr marL="1371518" indent="0">
              <a:buNone/>
              <a:defRPr sz="1500"/>
            </a:lvl5pPr>
            <a:lvl6pPr marL="1714397" indent="0">
              <a:buNone/>
              <a:defRPr sz="1500"/>
            </a:lvl6pPr>
            <a:lvl7pPr marL="2057276" indent="0">
              <a:buNone/>
              <a:defRPr sz="1500"/>
            </a:lvl7pPr>
            <a:lvl8pPr marL="2400155" indent="0">
              <a:buNone/>
              <a:defRPr sz="1500"/>
            </a:lvl8pPr>
            <a:lvl9pPr marL="2743035" indent="0">
              <a:buNone/>
              <a:defRPr sz="1500"/>
            </a:lvl9pPr>
          </a:lstStyle>
          <a:p>
            <a:endParaRPr lang="en-US"/>
          </a:p>
        </p:txBody>
      </p:sp>
      <p:sp>
        <p:nvSpPr>
          <p:cNvPr id="4" name="Text Placeholder 3"/>
          <p:cNvSpPr>
            <a:spLocks noGrp="1"/>
          </p:cNvSpPr>
          <p:nvPr>
            <p:ph type="body" sz="half" idx="2"/>
          </p:nvPr>
        </p:nvSpPr>
        <p:spPr>
          <a:xfrm>
            <a:off x="2389717" y="5367340"/>
            <a:ext cx="7315200" cy="804862"/>
          </a:xfrm>
        </p:spPr>
        <p:txBody>
          <a:bodyPr/>
          <a:lstStyle>
            <a:lvl1pPr marL="0" indent="0">
              <a:buNone/>
              <a:defRPr sz="1050"/>
            </a:lvl1pPr>
            <a:lvl2pPr marL="342879" indent="0">
              <a:buNone/>
              <a:defRPr sz="900"/>
            </a:lvl2pPr>
            <a:lvl3pPr marL="685759" indent="0">
              <a:buNone/>
              <a:defRPr sz="751"/>
            </a:lvl3pPr>
            <a:lvl4pPr marL="1028638" indent="0">
              <a:buNone/>
              <a:defRPr sz="675"/>
            </a:lvl4pPr>
            <a:lvl5pPr marL="1371518" indent="0">
              <a:buNone/>
              <a:defRPr sz="675"/>
            </a:lvl5pPr>
            <a:lvl6pPr marL="1714397" indent="0">
              <a:buNone/>
              <a:defRPr sz="675"/>
            </a:lvl6pPr>
            <a:lvl7pPr marL="2057276" indent="0">
              <a:buNone/>
              <a:defRPr sz="675"/>
            </a:lvl7pPr>
            <a:lvl8pPr marL="2400155" indent="0">
              <a:buNone/>
              <a:defRPr sz="675"/>
            </a:lvl8pPr>
            <a:lvl9pPr marL="2743035" indent="0">
              <a:buNone/>
              <a:defRPr sz="675"/>
            </a:lvl9pPr>
          </a:lstStyle>
          <a:p>
            <a:pPr lvl="0"/>
            <a:r>
              <a:rPr lang="en-US"/>
              <a:t>Click to edit Master text styles</a:t>
            </a:r>
          </a:p>
        </p:txBody>
      </p:sp>
      <p:sp>
        <p:nvSpPr>
          <p:cNvPr id="5" name="Date Placeholder 4"/>
          <p:cNvSpPr>
            <a:spLocks noGrp="1"/>
          </p:cNvSpPr>
          <p:nvPr>
            <p:ph type="dt" sz="half" idx="10"/>
          </p:nvPr>
        </p:nvSpPr>
        <p:spPr>
          <a:xfrm>
            <a:off x="304800" y="6396636"/>
            <a:ext cx="1010653" cy="288750"/>
          </a:xfrm>
          <a:prstGeom prst="rect">
            <a:avLst/>
          </a:prstGeom>
        </p:spPr>
        <p:txBody>
          <a:bodyPr/>
          <a:lstStyle/>
          <a:p>
            <a:fld id="{331B4404-7338-40F0-80F8-6AB49DDA74D9}" type="datetimeFigureOut">
              <a:rPr lang="en-US" smtClean="0"/>
              <a:pPr/>
              <a:t>7/23/2023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AFBD2F-A3D0-40D3-9FF2-A56FBF61FA2F}" type="slidenum">
              <a:rPr lang="en-US" smtClean="0"/>
              <a:pPr/>
              <a:t>‹#›</a:t>
            </a:fld>
            <a:endParaRPr lang="en-US"/>
          </a:p>
        </p:txBody>
      </p:sp>
    </p:spTree>
    <p:extLst>
      <p:ext uri="{BB962C8B-B14F-4D97-AF65-F5344CB8AC3E}">
        <p14:creationId xmlns:p14="http://schemas.microsoft.com/office/powerpoint/2010/main" val="22599383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hyperlink" Target="https://www.facebook.com/groups/629898828017053" TargetMode="Externa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14.xml"/><Relationship Id="rId7" Type="http://schemas.microsoft.com/office/2007/relationships/hdphoto" Target="../media/hdphoto1.wdp"/><Relationship Id="rId12" Type="http://schemas.openxmlformats.org/officeDocument/2006/relationships/hyperlink" Target="https://www.facebook.com/groups/629898828017053" TargetMode="Externa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3.png"/><Relationship Id="rId11" Type="http://schemas.openxmlformats.org/officeDocument/2006/relationships/image" Target="../media/image2.png"/><Relationship Id="rId5" Type="http://schemas.openxmlformats.org/officeDocument/2006/relationships/theme" Target="../theme/theme2.xml"/><Relationship Id="rId10" Type="http://schemas.openxmlformats.org/officeDocument/2006/relationships/image" Target="../media/image1.png"/><Relationship Id="rId4" Type="http://schemas.openxmlformats.org/officeDocument/2006/relationships/slideLayout" Target="../slideLayouts/slideLayout15.xml"/><Relationship Id="rId9" Type="http://schemas.openxmlformats.org/officeDocument/2006/relationships/image" Target="../media/image5.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8.xml"/><Relationship Id="rId7" Type="http://schemas.openxmlformats.org/officeDocument/2006/relationships/image" Target="../media/image4.png"/><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microsoft.com/office/2007/relationships/hdphoto" Target="../media/hdphoto1.wdp"/><Relationship Id="rId11" Type="http://schemas.openxmlformats.org/officeDocument/2006/relationships/hyperlink" Target="https://www.facebook.com/groups/629898828017053" TargetMode="External"/><Relationship Id="rId5" Type="http://schemas.openxmlformats.org/officeDocument/2006/relationships/image" Target="../media/image3.png"/><Relationship Id="rId10" Type="http://schemas.openxmlformats.org/officeDocument/2006/relationships/image" Target="../media/image2.png"/><Relationship Id="rId4" Type="http://schemas.openxmlformats.org/officeDocument/2006/relationships/theme" Target="../theme/theme3.xml"/><Relationship Id="rId9"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1.xml"/><Relationship Id="rId7" Type="http://schemas.openxmlformats.org/officeDocument/2006/relationships/image" Target="../media/image4.png"/><Relationship Id="rId12" Type="http://schemas.openxmlformats.org/officeDocument/2006/relationships/hyperlink" Target="https://www.facebook.com/groups/629898828017053" TargetMode="Externa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theme" Target="../theme/theme4.xml"/><Relationship Id="rId11" Type="http://schemas.openxmlformats.org/officeDocument/2006/relationships/image" Target="../media/image2.png"/><Relationship Id="rId5" Type="http://schemas.openxmlformats.org/officeDocument/2006/relationships/slideLayout" Target="../slideLayouts/slideLayout23.xml"/><Relationship Id="rId10" Type="http://schemas.openxmlformats.org/officeDocument/2006/relationships/image" Target="../media/image1.png"/><Relationship Id="rId4" Type="http://schemas.openxmlformats.org/officeDocument/2006/relationships/slideLayout" Target="../slideLayouts/slideLayout22.xml"/><Relationship Id="rId9" Type="http://schemas.openxmlformats.org/officeDocument/2006/relationships/image" Target="../media/image7.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5.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hyperlink" Target="https://www.facebook.com/groups/629898828017053" TargetMode="External"/><Relationship Id="rId2" Type="http://schemas.openxmlformats.org/officeDocument/2006/relationships/slideLayout" Target="../slideLayouts/slideLayout25.xml"/><Relationship Id="rId16" Type="http://schemas.openxmlformats.org/officeDocument/2006/relationships/image" Target="../media/image2.png"/><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image" Target="../media/image1.png"/><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image" Target="../media/image8.jpg"/></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38.xml"/><Relationship Id="rId7" Type="http://schemas.microsoft.com/office/2007/relationships/hdphoto" Target="../media/hdphoto1.wdp"/><Relationship Id="rId12" Type="http://schemas.openxmlformats.org/officeDocument/2006/relationships/hyperlink" Target="https://www.facebook.com/groups/629898828017053" TargetMode="Externa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image" Target="../media/image3.png"/><Relationship Id="rId11" Type="http://schemas.openxmlformats.org/officeDocument/2006/relationships/image" Target="../media/image2.png"/><Relationship Id="rId5" Type="http://schemas.openxmlformats.org/officeDocument/2006/relationships/theme" Target="../theme/theme6.xml"/><Relationship Id="rId10" Type="http://schemas.openxmlformats.org/officeDocument/2006/relationships/image" Target="../media/image1.png"/><Relationship Id="rId4" Type="http://schemas.openxmlformats.org/officeDocument/2006/relationships/slideLayout" Target="../slideLayouts/slideLayout39.xml"/><Relationship Id="rId9" Type="http://schemas.openxmlformats.org/officeDocument/2006/relationships/image" Target="../media/image5.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image" Target="../media/image1.png"/><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theme" Target="../theme/theme7.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5" Type="http://schemas.openxmlformats.org/officeDocument/2006/relationships/hyperlink" Target="https://www.facebook.com/groups/629898828017053" TargetMode="Externa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image" Target="../media/image2.png"/></Relationships>
</file>

<file path=ppt/slideMasters/_rels/slideMaster8.xml.rels><?xml version="1.0" encoding="UTF-8" standalone="yes"?>
<Relationships xmlns="http://schemas.openxmlformats.org/package/2006/relationships"><Relationship Id="rId8" Type="http://schemas.openxmlformats.org/officeDocument/2006/relationships/hyperlink" Target="https://www.facebook.com/groups/629898828017053" TargetMode="External"/><Relationship Id="rId3" Type="http://schemas.openxmlformats.org/officeDocument/2006/relationships/slideLayout" Target="../slideLayouts/slideLayout53.xml"/><Relationship Id="rId7" Type="http://schemas.openxmlformats.org/officeDocument/2006/relationships/image" Target="../media/image2.png"/><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image" Target="../media/image1.png"/><Relationship Id="rId5" Type="http://schemas.openxmlformats.org/officeDocument/2006/relationships/image" Target="../media/image12.jpg"/><Relationship Id="rId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hyperlink" Target="https://www.facebook.com/groups/629898828017053" TargetMode="External"/><Relationship Id="rId3" Type="http://schemas.openxmlformats.org/officeDocument/2006/relationships/slideLayout" Target="../slideLayouts/slideLayout56.xml"/><Relationship Id="rId7" Type="http://schemas.openxmlformats.org/officeDocument/2006/relationships/image" Target="../media/image2.png"/><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image" Target="../media/image1.png"/><Relationship Id="rId5" Type="http://schemas.openxmlformats.org/officeDocument/2006/relationships/image" Target="../media/image12.jpg"/><Relationship Id="rId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4"/>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4165603" y="6356356"/>
            <a:ext cx="3860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6"/>
            <a:ext cx="28448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CAFBD2F-A3D0-40D3-9FF2-A56FBF61FA2F}" type="slidenum">
              <a:rPr lang="en-US" smtClean="0"/>
              <a:pPr/>
              <a:t>‹#›</a:t>
            </a:fld>
            <a:endParaRPr lang="en-US"/>
          </a:p>
        </p:txBody>
      </p:sp>
      <p:sp>
        <p:nvSpPr>
          <p:cNvPr id="7" name="Title 1">
            <a:extLst>
              <a:ext uri="{FF2B5EF4-FFF2-40B4-BE49-F238E27FC236}">
                <a16:creationId xmlns:a16="http://schemas.microsoft.com/office/drawing/2014/main" id="{5CD28F67-3B47-477F-99B0-CCFD532C1CB9}"/>
              </a:ext>
            </a:extLst>
          </p:cNvPr>
          <p:cNvSpPr txBox="1">
            <a:spLocks/>
          </p:cNvSpPr>
          <p:nvPr userDrawn="1"/>
        </p:nvSpPr>
        <p:spPr>
          <a:xfrm>
            <a:off x="10260676" y="-285737"/>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b="1" dirty="0" err="1">
                <a:solidFill>
                  <a:schemeClr val="accent3">
                    <a:lumMod val="40000"/>
                    <a:lumOff val="60000"/>
                  </a:schemeClr>
                </a:solidFill>
                <a:latin typeface="#9Slide07 HoneyCream" pitchFamily="2" charset="0"/>
              </a:rPr>
              <a:t>Măng</a:t>
            </a:r>
            <a:r>
              <a:rPr lang="en-US" sz="2800" b="1" dirty="0">
                <a:solidFill>
                  <a:schemeClr val="accent3">
                    <a:lumMod val="40000"/>
                    <a:lumOff val="60000"/>
                  </a:schemeClr>
                </a:solidFill>
                <a:latin typeface="#9Slide07 HoneyCream" pitchFamily="2" charset="0"/>
              </a:rPr>
              <a:t> Non</a:t>
            </a:r>
          </a:p>
        </p:txBody>
      </p:sp>
      <p:sp>
        <p:nvSpPr>
          <p:cNvPr id="8" name="Title 1">
            <a:extLst>
              <a:ext uri="{FF2B5EF4-FFF2-40B4-BE49-F238E27FC236}">
                <a16:creationId xmlns:a16="http://schemas.microsoft.com/office/drawing/2014/main" id="{46FC6023-7AF3-4839-ACF3-86221537DB87}"/>
              </a:ext>
            </a:extLst>
          </p:cNvPr>
          <p:cNvSpPr txBox="1">
            <a:spLocks/>
          </p:cNvSpPr>
          <p:nvPr userDrawn="1"/>
        </p:nvSpPr>
        <p:spPr>
          <a:xfrm rot="16200000">
            <a:off x="-976348" y="5783263"/>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b="1" dirty="0" err="1">
                <a:solidFill>
                  <a:schemeClr val="accent3">
                    <a:lumMod val="40000"/>
                    <a:lumOff val="60000"/>
                  </a:schemeClr>
                </a:solidFill>
                <a:latin typeface="#9Slide07 HoneyCream" pitchFamily="2" charset="0"/>
              </a:rPr>
              <a:t>Măng</a:t>
            </a:r>
            <a:r>
              <a:rPr lang="en-US" sz="2800" b="1" dirty="0">
                <a:solidFill>
                  <a:schemeClr val="accent3">
                    <a:lumMod val="40000"/>
                    <a:lumOff val="60000"/>
                  </a:schemeClr>
                </a:solidFill>
                <a:latin typeface="#9Slide07 HoneyCream" pitchFamily="2" charset="0"/>
              </a:rPr>
              <a:t> Non</a:t>
            </a:r>
          </a:p>
        </p:txBody>
      </p:sp>
      <p:sp>
        <p:nvSpPr>
          <p:cNvPr id="9" name="Title 1">
            <a:extLst>
              <a:ext uri="{FF2B5EF4-FFF2-40B4-BE49-F238E27FC236}">
                <a16:creationId xmlns:a16="http://schemas.microsoft.com/office/drawing/2014/main" id="{E800D04F-A335-45A0-82AC-DFD83C1E1772}"/>
              </a:ext>
            </a:extLst>
          </p:cNvPr>
          <p:cNvSpPr txBox="1">
            <a:spLocks/>
          </p:cNvSpPr>
          <p:nvPr userDrawn="1"/>
        </p:nvSpPr>
        <p:spPr>
          <a:xfrm>
            <a:off x="-350582" y="-571473"/>
            <a:ext cx="2186247" cy="57147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dirty="0">
                <a:blipFill dpi="0" rotWithShape="1">
                  <a:blip r:embed="rId13">
                    <a:extLst>
                      <a:ext uri="{28A0092B-C50C-407E-A947-70E740481C1C}">
                        <a14:useLocalDpi xmlns:a14="http://schemas.microsoft.com/office/drawing/2010/main" val="0"/>
                      </a:ext>
                    </a:extLst>
                  </a:blip>
                  <a:srcRect/>
                  <a:stretch>
                    <a:fillRect/>
                  </a:stretch>
                </a:blipFill>
                <a:latin typeface="#9Slide05 SVNEgregio Script" panose="02000500000000000000" pitchFamily="2" charset="0"/>
              </a:rPr>
              <a:t>By: Diệu Hiền</a:t>
            </a:r>
          </a:p>
        </p:txBody>
      </p:sp>
      <p:pic>
        <p:nvPicPr>
          <p:cNvPr id="10" name="Picture 9">
            <a:extLst>
              <a:ext uri="{FF2B5EF4-FFF2-40B4-BE49-F238E27FC236}">
                <a16:creationId xmlns:a16="http://schemas.microsoft.com/office/drawing/2014/main" id="{2205AE83-1E13-4136-89F3-A8A2510AB48F}"/>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429272" y="6176963"/>
            <a:ext cx="1152128" cy="1959214"/>
          </a:xfrm>
          <a:prstGeom prst="rect">
            <a:avLst/>
          </a:prstGeom>
        </p:spPr>
      </p:pic>
      <p:sp>
        <p:nvSpPr>
          <p:cNvPr id="11" name="TextBox 3">
            <a:extLst>
              <a:ext uri="{FF2B5EF4-FFF2-40B4-BE49-F238E27FC236}">
                <a16:creationId xmlns:a16="http://schemas.microsoft.com/office/drawing/2014/main" id="{83574E01-0F63-4AC7-A86A-CE7441AC6A49}"/>
              </a:ext>
            </a:extLst>
          </p:cNvPr>
          <p:cNvSpPr txBox="1"/>
          <p:nvPr userDrawn="1"/>
        </p:nvSpPr>
        <p:spPr>
          <a:xfrm>
            <a:off x="3334176" y="6900862"/>
            <a:ext cx="6228184" cy="1477328"/>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chemeClr val="accent6">
                    <a:lumMod val="50000"/>
                  </a:schemeClr>
                </a:solidFill>
                <a:latin typeface="SVN-Newton" panose="02040603050506020204" pitchFamily="18" charset="0"/>
                <a:cs typeface="Times New Roman" panose="02020603050405020304" pitchFamily="18" charset="0"/>
              </a:rPr>
              <a:t>MĂNG NON – TÀI LIỆU TIỂU HỌC</a:t>
            </a:r>
          </a:p>
          <a:p>
            <a:pPr algn="ctr"/>
            <a:r>
              <a:rPr lang="en-US" sz="1800" b="1" dirty="0">
                <a:solidFill>
                  <a:srgbClr val="DA148A"/>
                </a:solidFill>
                <a:latin typeface="SVN-Newton" panose="02040603050506020204" pitchFamily="18" charset="0"/>
                <a:cs typeface="Times New Roman" panose="02020603050405020304" pitchFamily="18" charset="0"/>
              </a:rPr>
              <a:t>CHUYÊN GIÁO ÁN ĐIỆN TỬ THEO TUẦN KHỐI 4 </a:t>
            </a:r>
          </a:p>
          <a:p>
            <a:pPr algn="ctr"/>
            <a:r>
              <a:rPr lang="en-US" sz="1800" b="1" dirty="0">
                <a:solidFill>
                  <a:srgbClr val="DA148A"/>
                </a:solidFill>
                <a:latin typeface="SVN-Newton" panose="02040603050506020204" pitchFamily="18" charset="0"/>
                <a:cs typeface="Times New Roman" panose="02020603050405020304" pitchFamily="18" charset="0"/>
              </a:rPr>
              <a:t>BÀI THAO GIẢNG – ELEARNING</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dirty="0" err="1">
                <a:latin typeface="Times New Roman" panose="02020603050405020304" pitchFamily="18" charset="0"/>
                <a:cs typeface="Times New Roman" panose="02020603050405020304" pitchFamily="18" charset="0"/>
              </a:rPr>
              <a:t>Mời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hlinkClick r:id="rId15"/>
              </a:rPr>
              <a:t>MĂNG NON- TÀI LIỆU TIỂU HỌC | Facebook</a:t>
            </a:r>
            <a:endParaRPr lang="en-US" sz="1800" dirty="0">
              <a:solidFill>
                <a:schemeClr val="accent6">
                  <a:lumMod val="50000"/>
                </a:schemeClr>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21779306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85759" rtl="0" eaLnBrk="1" latinLnBrk="0" hangingPunct="1">
        <a:spcBef>
          <a:spcPct val="0"/>
        </a:spcBef>
        <a:buNone/>
        <a:defRPr sz="3299" kern="1200">
          <a:solidFill>
            <a:schemeClr val="tx1"/>
          </a:solidFill>
          <a:latin typeface="+mj-lt"/>
          <a:ea typeface="+mj-ea"/>
          <a:cs typeface="+mj-cs"/>
        </a:defRPr>
      </a:lvl1pPr>
    </p:titleStyle>
    <p:bodyStyle>
      <a:lvl1pPr marL="257160" indent="-257160" algn="l" defTabSz="685759"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180" indent="-214300" algn="l" defTabSz="685759" rtl="0" eaLnBrk="1" latinLnBrk="0" hangingPunct="1">
        <a:spcBef>
          <a:spcPct val="20000"/>
        </a:spcBef>
        <a:buFont typeface="Arial" pitchFamily="34" charset="0"/>
        <a:buChar char="–"/>
        <a:defRPr sz="2101" kern="1200">
          <a:solidFill>
            <a:schemeClr val="tx1"/>
          </a:solidFill>
          <a:latin typeface="+mn-lt"/>
          <a:ea typeface="+mn-ea"/>
          <a:cs typeface="+mn-cs"/>
        </a:defRPr>
      </a:lvl2pPr>
      <a:lvl3pPr marL="857198" indent="-171440" algn="l" defTabSz="685759"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078" indent="-171440" algn="l" defTabSz="685759"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2957" indent="-171440" algn="l" defTabSz="685759"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837" indent="-171440" algn="l" defTabSz="685759"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17" indent="-171440" algn="l" defTabSz="685759"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596" indent="-171440" algn="l" defTabSz="685759"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475" indent="-171440" algn="l" defTabSz="685759"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59" rtl="0" eaLnBrk="1" latinLnBrk="0" hangingPunct="1">
        <a:defRPr sz="1350" kern="1200">
          <a:solidFill>
            <a:schemeClr val="tx1"/>
          </a:solidFill>
          <a:latin typeface="+mn-lt"/>
          <a:ea typeface="+mn-ea"/>
          <a:cs typeface="+mn-cs"/>
        </a:defRPr>
      </a:lvl1pPr>
      <a:lvl2pPr marL="342879" algn="l" defTabSz="685759" rtl="0" eaLnBrk="1" latinLnBrk="0" hangingPunct="1">
        <a:defRPr sz="1350" kern="1200">
          <a:solidFill>
            <a:schemeClr val="tx1"/>
          </a:solidFill>
          <a:latin typeface="+mn-lt"/>
          <a:ea typeface="+mn-ea"/>
          <a:cs typeface="+mn-cs"/>
        </a:defRPr>
      </a:lvl2pPr>
      <a:lvl3pPr marL="685759" algn="l" defTabSz="685759" rtl="0" eaLnBrk="1" latinLnBrk="0" hangingPunct="1">
        <a:defRPr sz="1350" kern="1200">
          <a:solidFill>
            <a:schemeClr val="tx1"/>
          </a:solidFill>
          <a:latin typeface="+mn-lt"/>
          <a:ea typeface="+mn-ea"/>
          <a:cs typeface="+mn-cs"/>
        </a:defRPr>
      </a:lvl3pPr>
      <a:lvl4pPr marL="1028638" algn="l" defTabSz="685759" rtl="0" eaLnBrk="1" latinLnBrk="0" hangingPunct="1">
        <a:defRPr sz="1350" kern="1200">
          <a:solidFill>
            <a:schemeClr val="tx1"/>
          </a:solidFill>
          <a:latin typeface="+mn-lt"/>
          <a:ea typeface="+mn-ea"/>
          <a:cs typeface="+mn-cs"/>
        </a:defRPr>
      </a:lvl4pPr>
      <a:lvl5pPr marL="1371518" algn="l" defTabSz="685759" rtl="0" eaLnBrk="1" latinLnBrk="0" hangingPunct="1">
        <a:defRPr sz="1350" kern="1200">
          <a:solidFill>
            <a:schemeClr val="tx1"/>
          </a:solidFill>
          <a:latin typeface="+mn-lt"/>
          <a:ea typeface="+mn-ea"/>
          <a:cs typeface="+mn-cs"/>
        </a:defRPr>
      </a:lvl5pPr>
      <a:lvl6pPr marL="1714397" algn="l" defTabSz="685759" rtl="0" eaLnBrk="1" latinLnBrk="0" hangingPunct="1">
        <a:defRPr sz="1350" kern="1200">
          <a:solidFill>
            <a:schemeClr val="tx1"/>
          </a:solidFill>
          <a:latin typeface="+mn-lt"/>
          <a:ea typeface="+mn-ea"/>
          <a:cs typeface="+mn-cs"/>
        </a:defRPr>
      </a:lvl6pPr>
      <a:lvl7pPr marL="2057276" algn="l" defTabSz="685759" rtl="0" eaLnBrk="1" latinLnBrk="0" hangingPunct="1">
        <a:defRPr sz="1350" kern="1200">
          <a:solidFill>
            <a:schemeClr val="tx1"/>
          </a:solidFill>
          <a:latin typeface="+mn-lt"/>
          <a:ea typeface="+mn-ea"/>
          <a:cs typeface="+mn-cs"/>
        </a:defRPr>
      </a:lvl7pPr>
      <a:lvl8pPr marL="2400155" algn="l" defTabSz="685759" rtl="0" eaLnBrk="1" latinLnBrk="0" hangingPunct="1">
        <a:defRPr sz="1350" kern="1200">
          <a:solidFill>
            <a:schemeClr val="tx1"/>
          </a:solidFill>
          <a:latin typeface="+mn-lt"/>
          <a:ea typeface="+mn-ea"/>
          <a:cs typeface="+mn-cs"/>
        </a:defRPr>
      </a:lvl8pPr>
      <a:lvl9pPr marL="2743035" algn="l" defTabSz="685759"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7" name="图片 36"/>
          <p:cNvPicPr>
            <a:picLocks noChangeAspect="1"/>
          </p:cNvPicPr>
          <p:nvPr userDrawn="1"/>
        </p:nvPicPr>
        <p:blipFill>
          <a:blip r:embed="rId6" cstate="print">
            <a:extLst>
              <a:ext uri="{BEBA8EAE-BF5A-486C-A8C5-ECC9F3942E4B}">
                <a14:imgProps xmlns:a14="http://schemas.microsoft.com/office/drawing/2010/main">
                  <a14:imgLayer r:embed="rId7">
                    <a14:imgEffect>
                      <a14:saturation sat="400000"/>
                    </a14:imgEffect>
                  </a14:imgLayer>
                </a14:imgProps>
              </a:ext>
              <a:ext uri="{28A0092B-C50C-407E-A947-70E740481C1C}">
                <a14:useLocalDpi xmlns:a14="http://schemas.microsoft.com/office/drawing/2010/main" val="0"/>
              </a:ext>
            </a:extLst>
          </a:blip>
          <a:stretch>
            <a:fillRect/>
          </a:stretch>
        </p:blipFill>
        <p:spPr>
          <a:xfrm>
            <a:off x="-16103" y="-38499"/>
            <a:ext cx="12208104" cy="6891580"/>
          </a:xfrm>
          <a:prstGeom prst="rect">
            <a:avLst/>
          </a:prstGeom>
          <a:scene3d>
            <a:camera prst="orthographicFront"/>
            <a:lightRig rig="threePt" dir="t"/>
          </a:scene3d>
          <a:sp3d>
            <a:bevelT w="165100" prst="coolSlant"/>
          </a:sp3d>
        </p:spPr>
      </p:pic>
      <p:pic>
        <p:nvPicPr>
          <p:cNvPr id="45" name="图片 4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4028" y="5357166"/>
            <a:ext cx="12192000" cy="1548368"/>
          </a:xfrm>
          <a:prstGeom prst="rect">
            <a:avLst/>
          </a:prstGeom>
        </p:spPr>
      </p:pic>
      <p:pic>
        <p:nvPicPr>
          <p:cNvPr id="47" name="图片 4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8052" y="5276849"/>
            <a:ext cx="12192000" cy="1626225"/>
          </a:xfrm>
          <a:prstGeom prst="rect">
            <a:avLst/>
          </a:prstGeom>
        </p:spPr>
      </p:pic>
      <p:sp>
        <p:nvSpPr>
          <p:cNvPr id="6" name="Title 1">
            <a:extLst>
              <a:ext uri="{FF2B5EF4-FFF2-40B4-BE49-F238E27FC236}">
                <a16:creationId xmlns:a16="http://schemas.microsoft.com/office/drawing/2014/main" id="{320D2B67-C474-4281-9656-035DDAF2BB61}"/>
              </a:ext>
            </a:extLst>
          </p:cNvPr>
          <p:cNvSpPr txBox="1">
            <a:spLocks/>
          </p:cNvSpPr>
          <p:nvPr userDrawn="1"/>
        </p:nvSpPr>
        <p:spPr>
          <a:xfrm>
            <a:off x="10260676" y="-285737"/>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dirty="0" err="1">
                <a:solidFill>
                  <a:srgbClr val="FF9999"/>
                </a:solidFill>
                <a:latin typeface="#9Slide07 HoneyCream" pitchFamily="2" charset="0"/>
              </a:rPr>
              <a:t>Măng</a:t>
            </a:r>
            <a:r>
              <a:rPr lang="en-US" sz="2800" dirty="0">
                <a:solidFill>
                  <a:srgbClr val="FF9999"/>
                </a:solidFill>
                <a:latin typeface="#9Slide07 HoneyCream" pitchFamily="2" charset="0"/>
              </a:rPr>
              <a:t> Non</a:t>
            </a:r>
          </a:p>
        </p:txBody>
      </p:sp>
      <p:sp>
        <p:nvSpPr>
          <p:cNvPr id="7" name="Title 1">
            <a:extLst>
              <a:ext uri="{FF2B5EF4-FFF2-40B4-BE49-F238E27FC236}">
                <a16:creationId xmlns:a16="http://schemas.microsoft.com/office/drawing/2014/main" id="{EC377DE4-5D91-4F46-8010-F635357904B1}"/>
              </a:ext>
            </a:extLst>
          </p:cNvPr>
          <p:cNvSpPr txBox="1">
            <a:spLocks/>
          </p:cNvSpPr>
          <p:nvPr userDrawn="1"/>
        </p:nvSpPr>
        <p:spPr>
          <a:xfrm rot="16200000">
            <a:off x="-976348" y="5783263"/>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dirty="0" err="1">
                <a:solidFill>
                  <a:srgbClr val="FF9999"/>
                </a:solidFill>
                <a:latin typeface="#9Slide07 HoneyCream" pitchFamily="2" charset="0"/>
              </a:rPr>
              <a:t>Măng</a:t>
            </a:r>
            <a:r>
              <a:rPr lang="en-US" sz="2800" dirty="0">
                <a:solidFill>
                  <a:srgbClr val="FF9999"/>
                </a:solidFill>
                <a:latin typeface="#9Slide07 HoneyCream" pitchFamily="2" charset="0"/>
              </a:rPr>
              <a:t> Non</a:t>
            </a:r>
          </a:p>
        </p:txBody>
      </p:sp>
      <p:sp>
        <p:nvSpPr>
          <p:cNvPr id="8" name="Title 1">
            <a:extLst>
              <a:ext uri="{FF2B5EF4-FFF2-40B4-BE49-F238E27FC236}">
                <a16:creationId xmlns:a16="http://schemas.microsoft.com/office/drawing/2014/main" id="{17F18CBC-16A2-4509-8C04-D95F71AB7408}"/>
              </a:ext>
            </a:extLst>
          </p:cNvPr>
          <p:cNvSpPr txBox="1">
            <a:spLocks/>
          </p:cNvSpPr>
          <p:nvPr userDrawn="1"/>
        </p:nvSpPr>
        <p:spPr>
          <a:xfrm>
            <a:off x="-350582" y="-571473"/>
            <a:ext cx="2186247" cy="57147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dirty="0">
                <a:blipFill dpi="0" rotWithShape="1">
                  <a:blip r:embed="rId10">
                    <a:extLst>
                      <a:ext uri="{28A0092B-C50C-407E-A947-70E740481C1C}">
                        <a14:useLocalDpi xmlns:a14="http://schemas.microsoft.com/office/drawing/2010/main" val="0"/>
                      </a:ext>
                    </a:extLst>
                  </a:blip>
                  <a:srcRect/>
                  <a:stretch>
                    <a:fillRect/>
                  </a:stretch>
                </a:blipFill>
                <a:latin typeface="#9Slide05 SVNEgregio Script" panose="02000500000000000000" pitchFamily="2" charset="0"/>
              </a:rPr>
              <a:t>By: Diệu Hiền</a:t>
            </a:r>
          </a:p>
        </p:txBody>
      </p:sp>
      <p:pic>
        <p:nvPicPr>
          <p:cNvPr id="9" name="Picture 8">
            <a:extLst>
              <a:ext uri="{FF2B5EF4-FFF2-40B4-BE49-F238E27FC236}">
                <a16:creationId xmlns:a16="http://schemas.microsoft.com/office/drawing/2014/main" id="{6BE5546B-6BFE-410B-9E49-EB51326854C2}"/>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2429272" y="6176963"/>
            <a:ext cx="1152128" cy="1959214"/>
          </a:xfrm>
          <a:prstGeom prst="rect">
            <a:avLst/>
          </a:prstGeom>
        </p:spPr>
      </p:pic>
      <p:sp>
        <p:nvSpPr>
          <p:cNvPr id="10" name="TextBox 3">
            <a:extLst>
              <a:ext uri="{FF2B5EF4-FFF2-40B4-BE49-F238E27FC236}">
                <a16:creationId xmlns:a16="http://schemas.microsoft.com/office/drawing/2014/main" id="{1BE5ED87-29C5-4600-ADAF-9FF7253C80F6}"/>
              </a:ext>
            </a:extLst>
          </p:cNvPr>
          <p:cNvSpPr txBox="1"/>
          <p:nvPr userDrawn="1"/>
        </p:nvSpPr>
        <p:spPr>
          <a:xfrm>
            <a:off x="3334176" y="6900862"/>
            <a:ext cx="6228184" cy="1477328"/>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chemeClr val="accent6">
                    <a:lumMod val="50000"/>
                  </a:schemeClr>
                </a:solidFill>
                <a:latin typeface="SVN-Newton" panose="02040603050506020204" pitchFamily="18" charset="0"/>
                <a:cs typeface="Times New Roman" panose="02020603050405020304" pitchFamily="18" charset="0"/>
              </a:rPr>
              <a:t>MĂNG NON – TÀI LIỆU TIỂU HỌC</a:t>
            </a:r>
          </a:p>
          <a:p>
            <a:pPr algn="ctr"/>
            <a:r>
              <a:rPr lang="en-US" sz="1800" b="1" dirty="0">
                <a:solidFill>
                  <a:srgbClr val="DA148A"/>
                </a:solidFill>
                <a:latin typeface="SVN-Newton" panose="02040603050506020204" pitchFamily="18" charset="0"/>
                <a:cs typeface="Times New Roman" panose="02020603050405020304" pitchFamily="18" charset="0"/>
              </a:rPr>
              <a:t>CHUYÊN GIÁO ÁN ĐIỆN TỬ THEO TUẦN KHỐI 4 </a:t>
            </a:r>
          </a:p>
          <a:p>
            <a:pPr algn="ctr"/>
            <a:r>
              <a:rPr lang="en-US" sz="1800" b="1" dirty="0">
                <a:solidFill>
                  <a:srgbClr val="DA148A"/>
                </a:solidFill>
                <a:latin typeface="SVN-Newton" panose="02040603050506020204" pitchFamily="18" charset="0"/>
                <a:cs typeface="Times New Roman" panose="02020603050405020304" pitchFamily="18" charset="0"/>
              </a:rPr>
              <a:t>BÀI THAO GIẢNG – ELEARNING</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dirty="0" err="1">
                <a:latin typeface="Times New Roman" panose="02020603050405020304" pitchFamily="18" charset="0"/>
                <a:cs typeface="Times New Roman" panose="02020603050405020304" pitchFamily="18" charset="0"/>
              </a:rPr>
              <a:t>Mời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hlinkClick r:id="rId12"/>
              </a:rPr>
              <a:t>MĂNG NON- TÀI LIỆU TIỂU HỌC | Facebook</a:t>
            </a:r>
            <a:endParaRPr lang="en-US" sz="1800" dirty="0">
              <a:solidFill>
                <a:schemeClr val="accent6">
                  <a:lumMod val="50000"/>
                </a:schemeClr>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4197815757"/>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7" name="图片 36"/>
          <p:cNvPicPr>
            <a:picLocks noChangeAspect="1"/>
          </p:cNvPicPr>
          <p:nvPr userDrawn="1"/>
        </p:nvPicPr>
        <p:blipFill>
          <a:blip r:embed="rId5" cstate="print">
            <a:extLst>
              <a:ext uri="{BEBA8EAE-BF5A-486C-A8C5-ECC9F3942E4B}">
                <a14:imgProps xmlns:a14="http://schemas.microsoft.com/office/drawing/2010/main">
                  <a14:imgLayer r:embed="rId6">
                    <a14:imgEffect>
                      <a14:saturation sat="400000"/>
                    </a14:imgEffect>
                  </a14:imgLayer>
                </a14:imgProps>
              </a:ext>
              <a:ext uri="{28A0092B-C50C-407E-A947-70E740481C1C}">
                <a14:useLocalDpi xmlns:a14="http://schemas.microsoft.com/office/drawing/2010/main" val="0"/>
              </a:ext>
            </a:extLst>
          </a:blip>
          <a:stretch>
            <a:fillRect/>
          </a:stretch>
        </p:blipFill>
        <p:spPr>
          <a:xfrm>
            <a:off x="-16103" y="-38499"/>
            <a:ext cx="12208104" cy="6891580"/>
          </a:xfrm>
          <a:prstGeom prst="rect">
            <a:avLst/>
          </a:prstGeom>
          <a:scene3d>
            <a:camera prst="orthographicFront"/>
            <a:lightRig rig="threePt" dir="t"/>
          </a:scene3d>
          <a:sp3d>
            <a:bevelT w="165100" prst="coolSlant"/>
          </a:sp3d>
        </p:spPr>
      </p:pic>
      <p:pic>
        <p:nvPicPr>
          <p:cNvPr id="45" name="图片 4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028" y="5357166"/>
            <a:ext cx="12192000" cy="1548368"/>
          </a:xfrm>
          <a:prstGeom prst="rect">
            <a:avLst/>
          </a:prstGeom>
        </p:spPr>
      </p:pic>
      <p:pic>
        <p:nvPicPr>
          <p:cNvPr id="47" name="图片 46"/>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052" y="5276849"/>
            <a:ext cx="12192000" cy="1626225"/>
          </a:xfrm>
          <a:prstGeom prst="rect">
            <a:avLst/>
          </a:prstGeom>
        </p:spPr>
      </p:pic>
      <p:sp>
        <p:nvSpPr>
          <p:cNvPr id="6" name="Title 1">
            <a:extLst>
              <a:ext uri="{FF2B5EF4-FFF2-40B4-BE49-F238E27FC236}">
                <a16:creationId xmlns:a16="http://schemas.microsoft.com/office/drawing/2014/main" id="{D010F259-7679-4715-A6B2-F691732DE26D}"/>
              </a:ext>
            </a:extLst>
          </p:cNvPr>
          <p:cNvSpPr txBox="1">
            <a:spLocks/>
          </p:cNvSpPr>
          <p:nvPr userDrawn="1"/>
        </p:nvSpPr>
        <p:spPr>
          <a:xfrm>
            <a:off x="10260676" y="-285737"/>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dirty="0" err="1">
                <a:solidFill>
                  <a:schemeClr val="accent5">
                    <a:lumMod val="20000"/>
                    <a:lumOff val="80000"/>
                  </a:schemeClr>
                </a:solidFill>
                <a:latin typeface="#9Slide07 HoneyCream" pitchFamily="2" charset="0"/>
              </a:rPr>
              <a:t>Măng</a:t>
            </a:r>
            <a:r>
              <a:rPr lang="en-US" sz="2800" dirty="0">
                <a:solidFill>
                  <a:schemeClr val="accent5">
                    <a:lumMod val="20000"/>
                    <a:lumOff val="80000"/>
                  </a:schemeClr>
                </a:solidFill>
                <a:latin typeface="#9Slide07 HoneyCream" pitchFamily="2" charset="0"/>
              </a:rPr>
              <a:t> Non</a:t>
            </a:r>
          </a:p>
        </p:txBody>
      </p:sp>
      <p:sp>
        <p:nvSpPr>
          <p:cNvPr id="7" name="Title 1">
            <a:extLst>
              <a:ext uri="{FF2B5EF4-FFF2-40B4-BE49-F238E27FC236}">
                <a16:creationId xmlns:a16="http://schemas.microsoft.com/office/drawing/2014/main" id="{86F6CE0C-3F6F-4359-95C8-CD53568ED7F2}"/>
              </a:ext>
            </a:extLst>
          </p:cNvPr>
          <p:cNvSpPr txBox="1">
            <a:spLocks/>
          </p:cNvSpPr>
          <p:nvPr userDrawn="1"/>
        </p:nvSpPr>
        <p:spPr>
          <a:xfrm rot="16200000">
            <a:off x="-976348" y="5783263"/>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dirty="0" err="1">
                <a:solidFill>
                  <a:schemeClr val="accent5">
                    <a:lumMod val="20000"/>
                    <a:lumOff val="80000"/>
                  </a:schemeClr>
                </a:solidFill>
                <a:latin typeface="#9Slide07 HoneyCream" pitchFamily="2" charset="0"/>
              </a:rPr>
              <a:t>Măng</a:t>
            </a:r>
            <a:r>
              <a:rPr lang="en-US" sz="2800" dirty="0">
                <a:solidFill>
                  <a:schemeClr val="accent5">
                    <a:lumMod val="20000"/>
                    <a:lumOff val="80000"/>
                  </a:schemeClr>
                </a:solidFill>
                <a:latin typeface="#9Slide07 HoneyCream" pitchFamily="2" charset="0"/>
              </a:rPr>
              <a:t> Non</a:t>
            </a:r>
          </a:p>
        </p:txBody>
      </p:sp>
      <p:sp>
        <p:nvSpPr>
          <p:cNvPr id="8" name="Title 1">
            <a:extLst>
              <a:ext uri="{FF2B5EF4-FFF2-40B4-BE49-F238E27FC236}">
                <a16:creationId xmlns:a16="http://schemas.microsoft.com/office/drawing/2014/main" id="{62A20124-61EE-417B-8875-8000A2266A0E}"/>
              </a:ext>
            </a:extLst>
          </p:cNvPr>
          <p:cNvSpPr txBox="1">
            <a:spLocks/>
          </p:cNvSpPr>
          <p:nvPr userDrawn="1"/>
        </p:nvSpPr>
        <p:spPr>
          <a:xfrm>
            <a:off x="-350582" y="-571473"/>
            <a:ext cx="2186247" cy="57147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dirty="0">
                <a:blipFill dpi="0" rotWithShape="1">
                  <a:blip r:embed="rId9">
                    <a:extLst>
                      <a:ext uri="{28A0092B-C50C-407E-A947-70E740481C1C}">
                        <a14:useLocalDpi xmlns:a14="http://schemas.microsoft.com/office/drawing/2010/main" val="0"/>
                      </a:ext>
                    </a:extLst>
                  </a:blip>
                  <a:srcRect/>
                  <a:stretch>
                    <a:fillRect/>
                  </a:stretch>
                </a:blipFill>
                <a:latin typeface="#9Slide05 SVNEgregio Script" panose="02000500000000000000" pitchFamily="2" charset="0"/>
              </a:rPr>
              <a:t>By: Diệu Hiền</a:t>
            </a:r>
          </a:p>
        </p:txBody>
      </p:sp>
      <p:pic>
        <p:nvPicPr>
          <p:cNvPr id="9" name="Picture 8">
            <a:extLst>
              <a:ext uri="{FF2B5EF4-FFF2-40B4-BE49-F238E27FC236}">
                <a16:creationId xmlns:a16="http://schemas.microsoft.com/office/drawing/2014/main" id="{77C19CD5-B5C8-4F3D-A12A-5D081BDD5A0D}"/>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429272" y="6176963"/>
            <a:ext cx="1152128" cy="1959214"/>
          </a:xfrm>
          <a:prstGeom prst="rect">
            <a:avLst/>
          </a:prstGeom>
        </p:spPr>
      </p:pic>
      <p:sp>
        <p:nvSpPr>
          <p:cNvPr id="10" name="TextBox 3">
            <a:extLst>
              <a:ext uri="{FF2B5EF4-FFF2-40B4-BE49-F238E27FC236}">
                <a16:creationId xmlns:a16="http://schemas.microsoft.com/office/drawing/2014/main" id="{CEA20903-A023-4BE5-8702-52C80F8D3A95}"/>
              </a:ext>
            </a:extLst>
          </p:cNvPr>
          <p:cNvSpPr txBox="1"/>
          <p:nvPr userDrawn="1"/>
        </p:nvSpPr>
        <p:spPr>
          <a:xfrm>
            <a:off x="3334176" y="6900862"/>
            <a:ext cx="6228184" cy="1477328"/>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chemeClr val="accent6">
                    <a:lumMod val="50000"/>
                  </a:schemeClr>
                </a:solidFill>
                <a:latin typeface="SVN-Newton" panose="02040603050506020204" pitchFamily="18" charset="0"/>
                <a:cs typeface="Times New Roman" panose="02020603050405020304" pitchFamily="18" charset="0"/>
              </a:rPr>
              <a:t>MĂNG NON – TÀI LIỆU TIỂU HỌC</a:t>
            </a:r>
          </a:p>
          <a:p>
            <a:pPr algn="ctr"/>
            <a:r>
              <a:rPr lang="en-US" sz="1800" b="1" dirty="0">
                <a:solidFill>
                  <a:srgbClr val="DA148A"/>
                </a:solidFill>
                <a:latin typeface="SVN-Newton" panose="02040603050506020204" pitchFamily="18" charset="0"/>
                <a:cs typeface="Times New Roman" panose="02020603050405020304" pitchFamily="18" charset="0"/>
              </a:rPr>
              <a:t>CHUYÊN GIÁO ÁN ĐIỆN TỬ THEO TUẦN KHỐI 4 </a:t>
            </a:r>
          </a:p>
          <a:p>
            <a:pPr algn="ctr"/>
            <a:r>
              <a:rPr lang="en-US" sz="1800" b="1" dirty="0">
                <a:solidFill>
                  <a:srgbClr val="DA148A"/>
                </a:solidFill>
                <a:latin typeface="SVN-Newton" panose="02040603050506020204" pitchFamily="18" charset="0"/>
                <a:cs typeface="Times New Roman" panose="02020603050405020304" pitchFamily="18" charset="0"/>
              </a:rPr>
              <a:t>BÀI THAO GIẢNG – ELEARNING</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dirty="0" err="1">
                <a:latin typeface="Times New Roman" panose="02020603050405020304" pitchFamily="18" charset="0"/>
                <a:cs typeface="Times New Roman" panose="02020603050405020304" pitchFamily="18" charset="0"/>
              </a:rPr>
              <a:t>Mời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hlinkClick r:id="rId11"/>
              </a:rPr>
              <a:t>MĂNG NON- TÀI LIỆU TIỂU HỌC | Facebook</a:t>
            </a:r>
            <a:endParaRPr lang="en-US" sz="1800" dirty="0">
              <a:solidFill>
                <a:schemeClr val="accent6">
                  <a:lumMod val="50000"/>
                </a:schemeClr>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2070629938"/>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50" r:id="rId3"/>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5" name="图片 4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028" y="5357166"/>
            <a:ext cx="12192000" cy="1548368"/>
          </a:xfrm>
          <a:prstGeom prst="rect">
            <a:avLst/>
          </a:prstGeom>
        </p:spPr>
      </p:pic>
      <p:pic>
        <p:nvPicPr>
          <p:cNvPr id="47" name="图片 46"/>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052" y="5276849"/>
            <a:ext cx="12192000" cy="1626225"/>
          </a:xfrm>
          <a:prstGeom prst="rect">
            <a:avLst/>
          </a:prstGeom>
        </p:spPr>
      </p:pic>
      <p:pic>
        <p:nvPicPr>
          <p:cNvPr id="7" name="图片 6"/>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21055" y="-20281"/>
            <a:ext cx="12162893" cy="6137776"/>
          </a:xfrm>
          <a:prstGeom prst="rect">
            <a:avLst/>
          </a:prstGeom>
        </p:spPr>
      </p:pic>
      <p:sp>
        <p:nvSpPr>
          <p:cNvPr id="6" name="Title 1">
            <a:extLst>
              <a:ext uri="{FF2B5EF4-FFF2-40B4-BE49-F238E27FC236}">
                <a16:creationId xmlns:a16="http://schemas.microsoft.com/office/drawing/2014/main" id="{59486F73-5B98-4B61-8744-52CAF17F3A94}"/>
              </a:ext>
            </a:extLst>
          </p:cNvPr>
          <p:cNvSpPr txBox="1">
            <a:spLocks/>
          </p:cNvSpPr>
          <p:nvPr userDrawn="1"/>
        </p:nvSpPr>
        <p:spPr>
          <a:xfrm>
            <a:off x="10260676" y="-285737"/>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dirty="0" err="1">
                <a:solidFill>
                  <a:schemeClr val="accent5">
                    <a:lumMod val="20000"/>
                    <a:lumOff val="80000"/>
                  </a:schemeClr>
                </a:solidFill>
                <a:latin typeface="#9Slide07 HoneyCream" pitchFamily="2" charset="0"/>
              </a:rPr>
              <a:t>Măng</a:t>
            </a:r>
            <a:r>
              <a:rPr lang="en-US" sz="2800" dirty="0">
                <a:solidFill>
                  <a:schemeClr val="accent5">
                    <a:lumMod val="20000"/>
                    <a:lumOff val="80000"/>
                  </a:schemeClr>
                </a:solidFill>
                <a:latin typeface="#9Slide07 HoneyCream" pitchFamily="2" charset="0"/>
              </a:rPr>
              <a:t> Non</a:t>
            </a:r>
          </a:p>
        </p:txBody>
      </p:sp>
      <p:sp>
        <p:nvSpPr>
          <p:cNvPr id="8" name="Title 1">
            <a:extLst>
              <a:ext uri="{FF2B5EF4-FFF2-40B4-BE49-F238E27FC236}">
                <a16:creationId xmlns:a16="http://schemas.microsoft.com/office/drawing/2014/main" id="{A2FDAE5B-1C16-47CF-8EFD-D8C9A87E96A3}"/>
              </a:ext>
            </a:extLst>
          </p:cNvPr>
          <p:cNvSpPr txBox="1">
            <a:spLocks/>
          </p:cNvSpPr>
          <p:nvPr userDrawn="1"/>
        </p:nvSpPr>
        <p:spPr>
          <a:xfrm rot="16200000">
            <a:off x="-976347" y="578326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dirty="0" err="1">
                <a:solidFill>
                  <a:schemeClr val="accent5">
                    <a:lumMod val="20000"/>
                    <a:lumOff val="80000"/>
                  </a:schemeClr>
                </a:solidFill>
                <a:latin typeface="#9Slide07 HoneyCream" pitchFamily="2" charset="0"/>
              </a:rPr>
              <a:t>Măng</a:t>
            </a:r>
            <a:r>
              <a:rPr lang="en-US" sz="2800" dirty="0">
                <a:solidFill>
                  <a:schemeClr val="accent5">
                    <a:lumMod val="20000"/>
                    <a:lumOff val="80000"/>
                  </a:schemeClr>
                </a:solidFill>
                <a:latin typeface="#9Slide07 HoneyCream" pitchFamily="2" charset="0"/>
              </a:rPr>
              <a:t> Non</a:t>
            </a:r>
          </a:p>
        </p:txBody>
      </p:sp>
      <p:sp>
        <p:nvSpPr>
          <p:cNvPr id="9" name="Title 1">
            <a:extLst>
              <a:ext uri="{FF2B5EF4-FFF2-40B4-BE49-F238E27FC236}">
                <a16:creationId xmlns:a16="http://schemas.microsoft.com/office/drawing/2014/main" id="{CDA515C3-2D51-4F8C-B0A2-A06CB4210F02}"/>
              </a:ext>
            </a:extLst>
          </p:cNvPr>
          <p:cNvSpPr txBox="1">
            <a:spLocks/>
          </p:cNvSpPr>
          <p:nvPr userDrawn="1"/>
        </p:nvSpPr>
        <p:spPr>
          <a:xfrm>
            <a:off x="-350582" y="-571473"/>
            <a:ext cx="2186247" cy="57147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dirty="0">
                <a:blipFill dpi="0" rotWithShape="1">
                  <a:blip r:embed="rId10">
                    <a:extLst>
                      <a:ext uri="{28A0092B-C50C-407E-A947-70E740481C1C}">
                        <a14:useLocalDpi xmlns:a14="http://schemas.microsoft.com/office/drawing/2010/main" val="0"/>
                      </a:ext>
                    </a:extLst>
                  </a:blip>
                  <a:srcRect/>
                  <a:stretch>
                    <a:fillRect/>
                  </a:stretch>
                </a:blipFill>
                <a:latin typeface="#9Slide05 SVNEgregio Script" panose="02000500000000000000" pitchFamily="2" charset="0"/>
              </a:rPr>
              <a:t>By: Diệu Hiền</a:t>
            </a:r>
          </a:p>
        </p:txBody>
      </p:sp>
      <p:pic>
        <p:nvPicPr>
          <p:cNvPr id="10" name="Picture 9">
            <a:extLst>
              <a:ext uri="{FF2B5EF4-FFF2-40B4-BE49-F238E27FC236}">
                <a16:creationId xmlns:a16="http://schemas.microsoft.com/office/drawing/2014/main" id="{019EA96B-4D97-4985-82F9-445707931BD8}"/>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2429272" y="6176963"/>
            <a:ext cx="1152128" cy="1959214"/>
          </a:xfrm>
          <a:prstGeom prst="rect">
            <a:avLst/>
          </a:prstGeom>
        </p:spPr>
      </p:pic>
      <p:sp>
        <p:nvSpPr>
          <p:cNvPr id="11" name="TextBox 3">
            <a:extLst>
              <a:ext uri="{FF2B5EF4-FFF2-40B4-BE49-F238E27FC236}">
                <a16:creationId xmlns:a16="http://schemas.microsoft.com/office/drawing/2014/main" id="{8CE81DE7-89FA-40A4-A889-23A531376E4E}"/>
              </a:ext>
            </a:extLst>
          </p:cNvPr>
          <p:cNvSpPr txBox="1"/>
          <p:nvPr userDrawn="1"/>
        </p:nvSpPr>
        <p:spPr>
          <a:xfrm>
            <a:off x="3334176" y="6900862"/>
            <a:ext cx="6228184" cy="1477328"/>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chemeClr val="accent6">
                    <a:lumMod val="50000"/>
                  </a:schemeClr>
                </a:solidFill>
                <a:latin typeface="SVN-Newton" panose="02040603050506020204" pitchFamily="18" charset="0"/>
                <a:cs typeface="Times New Roman" panose="02020603050405020304" pitchFamily="18" charset="0"/>
              </a:rPr>
              <a:t>MĂNG NON – TÀI LIỆU TIỂU HỌC</a:t>
            </a:r>
          </a:p>
          <a:p>
            <a:pPr algn="ctr"/>
            <a:r>
              <a:rPr lang="en-US" sz="1800" b="1" dirty="0">
                <a:solidFill>
                  <a:srgbClr val="DA148A"/>
                </a:solidFill>
                <a:latin typeface="SVN-Newton" panose="02040603050506020204" pitchFamily="18" charset="0"/>
                <a:cs typeface="Times New Roman" panose="02020603050405020304" pitchFamily="18" charset="0"/>
              </a:rPr>
              <a:t>CHUYÊN GIÁO ÁN ĐIỆN TỬ THEO TUẦN KHỐI 4 </a:t>
            </a:r>
          </a:p>
          <a:p>
            <a:pPr algn="ctr"/>
            <a:r>
              <a:rPr lang="en-US" sz="1800" b="1" dirty="0">
                <a:solidFill>
                  <a:srgbClr val="DA148A"/>
                </a:solidFill>
                <a:latin typeface="SVN-Newton" panose="02040603050506020204" pitchFamily="18" charset="0"/>
                <a:cs typeface="Times New Roman" panose="02020603050405020304" pitchFamily="18" charset="0"/>
              </a:rPr>
              <a:t>BÀI THAO GIẢNG – ELEARNING</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dirty="0" err="1">
                <a:latin typeface="Times New Roman" panose="02020603050405020304" pitchFamily="18" charset="0"/>
                <a:cs typeface="Times New Roman" panose="02020603050405020304" pitchFamily="18" charset="0"/>
              </a:rPr>
              <a:t>Mời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hlinkClick r:id="rId12"/>
              </a:rPr>
              <a:t>MĂNG NON- TÀI LIỆU TIỂU HỌC | Facebook</a:t>
            </a:r>
            <a:endParaRPr lang="en-US" sz="1800" dirty="0">
              <a:solidFill>
                <a:schemeClr val="accent6">
                  <a:lumMod val="50000"/>
                </a:schemeClr>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744459395"/>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53074F12-AA26-4AC8-9962-C36BB8F32554}" type="datetimeFigureOut">
              <a:rPr lang="en-US" smtClean="0"/>
              <a:pPr/>
              <a:t>7/23/2023</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B82CCC60-E8CD-4174-8B1A-7DF615B22EEF}" type="slidenum">
              <a:rPr lang="en-US" smtClean="0"/>
              <a:pPr/>
              <a:t>‹#›</a:t>
            </a:fld>
            <a:endParaRPr lang="en-US"/>
          </a:p>
        </p:txBody>
      </p:sp>
      <p:sp>
        <p:nvSpPr>
          <p:cNvPr id="8" name="Title 1">
            <a:extLst>
              <a:ext uri="{FF2B5EF4-FFF2-40B4-BE49-F238E27FC236}">
                <a16:creationId xmlns:a16="http://schemas.microsoft.com/office/drawing/2014/main" id="{2F89E203-DB21-4486-A51F-5B72DA6E54C6}"/>
              </a:ext>
            </a:extLst>
          </p:cNvPr>
          <p:cNvSpPr txBox="1">
            <a:spLocks/>
          </p:cNvSpPr>
          <p:nvPr userDrawn="1"/>
        </p:nvSpPr>
        <p:spPr>
          <a:xfrm>
            <a:off x="10260676" y="-285737"/>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dirty="0" err="1">
                <a:solidFill>
                  <a:srgbClr val="FF9999"/>
                </a:solidFill>
                <a:latin typeface="#9Slide07 HoneyCream" pitchFamily="2" charset="0"/>
              </a:rPr>
              <a:t>Măng</a:t>
            </a:r>
            <a:r>
              <a:rPr lang="en-US" sz="2800" dirty="0">
                <a:solidFill>
                  <a:srgbClr val="FF9999"/>
                </a:solidFill>
                <a:latin typeface="#9Slide07 HoneyCream" pitchFamily="2" charset="0"/>
              </a:rPr>
              <a:t> Non</a:t>
            </a:r>
          </a:p>
        </p:txBody>
      </p:sp>
      <p:sp>
        <p:nvSpPr>
          <p:cNvPr id="9" name="Title 1">
            <a:extLst>
              <a:ext uri="{FF2B5EF4-FFF2-40B4-BE49-F238E27FC236}">
                <a16:creationId xmlns:a16="http://schemas.microsoft.com/office/drawing/2014/main" id="{C8FAA594-FA9E-4A6D-8C8C-210010E02064}"/>
              </a:ext>
            </a:extLst>
          </p:cNvPr>
          <p:cNvSpPr txBox="1">
            <a:spLocks/>
          </p:cNvSpPr>
          <p:nvPr userDrawn="1"/>
        </p:nvSpPr>
        <p:spPr>
          <a:xfrm rot="16200000">
            <a:off x="-976348" y="5783263"/>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dirty="0" err="1">
                <a:solidFill>
                  <a:srgbClr val="FF9999"/>
                </a:solidFill>
                <a:latin typeface="#9Slide07 HoneyCream" pitchFamily="2" charset="0"/>
              </a:rPr>
              <a:t>Măng</a:t>
            </a:r>
            <a:r>
              <a:rPr lang="en-US" sz="2800" dirty="0">
                <a:solidFill>
                  <a:srgbClr val="FF9999"/>
                </a:solidFill>
                <a:latin typeface="#9Slide07 HoneyCream" pitchFamily="2" charset="0"/>
              </a:rPr>
              <a:t> Non</a:t>
            </a:r>
          </a:p>
        </p:txBody>
      </p:sp>
      <p:sp>
        <p:nvSpPr>
          <p:cNvPr id="10" name="Title 1">
            <a:extLst>
              <a:ext uri="{FF2B5EF4-FFF2-40B4-BE49-F238E27FC236}">
                <a16:creationId xmlns:a16="http://schemas.microsoft.com/office/drawing/2014/main" id="{C4CFE777-88EE-4C5D-B58A-943D768D96CD}"/>
              </a:ext>
            </a:extLst>
          </p:cNvPr>
          <p:cNvSpPr txBox="1">
            <a:spLocks/>
          </p:cNvSpPr>
          <p:nvPr userDrawn="1"/>
        </p:nvSpPr>
        <p:spPr>
          <a:xfrm>
            <a:off x="-350582" y="-571473"/>
            <a:ext cx="2186247" cy="57147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dirty="0">
                <a:blipFill dpi="0" rotWithShape="1">
                  <a:blip r:embed="rId15">
                    <a:extLst>
                      <a:ext uri="{28A0092B-C50C-407E-A947-70E740481C1C}">
                        <a14:useLocalDpi xmlns:a14="http://schemas.microsoft.com/office/drawing/2010/main" val="0"/>
                      </a:ext>
                    </a:extLst>
                  </a:blip>
                  <a:srcRect/>
                  <a:stretch>
                    <a:fillRect/>
                  </a:stretch>
                </a:blipFill>
                <a:latin typeface="#9Slide05 SVNEgregio Script" panose="02000500000000000000" pitchFamily="2" charset="0"/>
              </a:rPr>
              <a:t>By: Diệu Hiền</a:t>
            </a:r>
          </a:p>
        </p:txBody>
      </p:sp>
      <p:pic>
        <p:nvPicPr>
          <p:cNvPr id="11" name="Picture 10">
            <a:extLst>
              <a:ext uri="{FF2B5EF4-FFF2-40B4-BE49-F238E27FC236}">
                <a16:creationId xmlns:a16="http://schemas.microsoft.com/office/drawing/2014/main" id="{5636AB76-429D-4ECA-BF26-F143D19ED02E}"/>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2429272" y="6176963"/>
            <a:ext cx="1152128" cy="1959214"/>
          </a:xfrm>
          <a:prstGeom prst="rect">
            <a:avLst/>
          </a:prstGeom>
        </p:spPr>
      </p:pic>
      <p:sp>
        <p:nvSpPr>
          <p:cNvPr id="12" name="TextBox 3">
            <a:extLst>
              <a:ext uri="{FF2B5EF4-FFF2-40B4-BE49-F238E27FC236}">
                <a16:creationId xmlns:a16="http://schemas.microsoft.com/office/drawing/2014/main" id="{9AC8CB57-5790-4D16-BF9E-46346F4F5359}"/>
              </a:ext>
            </a:extLst>
          </p:cNvPr>
          <p:cNvSpPr txBox="1"/>
          <p:nvPr userDrawn="1"/>
        </p:nvSpPr>
        <p:spPr>
          <a:xfrm>
            <a:off x="3334176" y="6900862"/>
            <a:ext cx="6228184" cy="1477328"/>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chemeClr val="accent6">
                    <a:lumMod val="50000"/>
                  </a:schemeClr>
                </a:solidFill>
                <a:latin typeface="SVN-Newton" panose="02040603050506020204" pitchFamily="18" charset="0"/>
                <a:cs typeface="Times New Roman" panose="02020603050405020304" pitchFamily="18" charset="0"/>
              </a:rPr>
              <a:t>MĂNG NON – TÀI LIỆU TIỂU HỌC</a:t>
            </a:r>
          </a:p>
          <a:p>
            <a:pPr algn="ctr"/>
            <a:r>
              <a:rPr lang="en-US" sz="1800" b="1" dirty="0">
                <a:solidFill>
                  <a:srgbClr val="DA148A"/>
                </a:solidFill>
                <a:latin typeface="SVN-Newton" panose="02040603050506020204" pitchFamily="18" charset="0"/>
                <a:cs typeface="Times New Roman" panose="02020603050405020304" pitchFamily="18" charset="0"/>
              </a:rPr>
              <a:t>CHUYÊN GIÁO ÁN ĐIỆN TỬ THEO TUẦN KHỐI 4 </a:t>
            </a:r>
          </a:p>
          <a:p>
            <a:pPr algn="ctr"/>
            <a:r>
              <a:rPr lang="en-US" sz="1800" b="1" dirty="0">
                <a:solidFill>
                  <a:srgbClr val="DA148A"/>
                </a:solidFill>
                <a:latin typeface="SVN-Newton" panose="02040603050506020204" pitchFamily="18" charset="0"/>
                <a:cs typeface="Times New Roman" panose="02020603050405020304" pitchFamily="18" charset="0"/>
              </a:rPr>
              <a:t>BÀI THAO GIẢNG – ELEARNING</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dirty="0" err="1">
                <a:latin typeface="Times New Roman" panose="02020603050405020304" pitchFamily="18" charset="0"/>
                <a:cs typeface="Times New Roman" panose="02020603050405020304" pitchFamily="18" charset="0"/>
              </a:rPr>
              <a:t>Mời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hlinkClick r:id="rId17"/>
              </a:rPr>
              <a:t>MĂNG NON- TÀI LIỆU TIỂU HỌC | Facebook</a:t>
            </a:r>
            <a:endParaRPr lang="en-US" sz="1800" dirty="0">
              <a:solidFill>
                <a:schemeClr val="accent6">
                  <a:lumMod val="50000"/>
                </a:schemeClr>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2840293403"/>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 id="2147483768" r:id="rId11"/>
    <p:sldLayoutId id="2147483769" r:id="rId12"/>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7" name="图片 36"/>
          <p:cNvPicPr>
            <a:picLocks noChangeAspect="1"/>
          </p:cNvPicPr>
          <p:nvPr userDrawn="1"/>
        </p:nvPicPr>
        <p:blipFill>
          <a:blip r:embed="rId6" cstate="print">
            <a:extLst>
              <a:ext uri="{BEBA8EAE-BF5A-486C-A8C5-ECC9F3942E4B}">
                <a14:imgProps xmlns:a14="http://schemas.microsoft.com/office/drawing/2010/main">
                  <a14:imgLayer r:embed="rId7">
                    <a14:imgEffect>
                      <a14:saturation sat="400000"/>
                    </a14:imgEffect>
                  </a14:imgLayer>
                </a14:imgProps>
              </a:ext>
              <a:ext uri="{28A0092B-C50C-407E-A947-70E740481C1C}">
                <a14:useLocalDpi xmlns:a14="http://schemas.microsoft.com/office/drawing/2010/main" val="0"/>
              </a:ext>
            </a:extLst>
          </a:blip>
          <a:stretch>
            <a:fillRect/>
          </a:stretch>
        </p:blipFill>
        <p:spPr>
          <a:xfrm>
            <a:off x="-16103" y="-38499"/>
            <a:ext cx="12208104" cy="6891580"/>
          </a:xfrm>
          <a:prstGeom prst="rect">
            <a:avLst/>
          </a:prstGeom>
          <a:scene3d>
            <a:camera prst="orthographicFront"/>
            <a:lightRig rig="threePt" dir="t"/>
          </a:scene3d>
          <a:sp3d>
            <a:bevelT w="165100" prst="coolSlant"/>
          </a:sp3d>
        </p:spPr>
      </p:pic>
      <p:pic>
        <p:nvPicPr>
          <p:cNvPr id="45" name="图片 4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4028" y="5357166"/>
            <a:ext cx="12192000" cy="1548368"/>
          </a:xfrm>
          <a:prstGeom prst="rect">
            <a:avLst/>
          </a:prstGeom>
        </p:spPr>
      </p:pic>
      <p:pic>
        <p:nvPicPr>
          <p:cNvPr id="47" name="图片 4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8052" y="5276849"/>
            <a:ext cx="12192000" cy="1626225"/>
          </a:xfrm>
          <a:prstGeom prst="rect">
            <a:avLst/>
          </a:prstGeom>
        </p:spPr>
      </p:pic>
      <p:sp>
        <p:nvSpPr>
          <p:cNvPr id="6" name="Title 1">
            <a:extLst>
              <a:ext uri="{FF2B5EF4-FFF2-40B4-BE49-F238E27FC236}">
                <a16:creationId xmlns:a16="http://schemas.microsoft.com/office/drawing/2014/main" id="{921241C1-D79D-40D2-B6A5-68F1D3DA0F9B}"/>
              </a:ext>
            </a:extLst>
          </p:cNvPr>
          <p:cNvSpPr txBox="1">
            <a:spLocks/>
          </p:cNvSpPr>
          <p:nvPr userDrawn="1"/>
        </p:nvSpPr>
        <p:spPr>
          <a:xfrm>
            <a:off x="10260676" y="-285737"/>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dirty="0" err="1">
                <a:solidFill>
                  <a:srgbClr val="FF9999"/>
                </a:solidFill>
                <a:latin typeface="#9Slide07 HoneyCream" pitchFamily="2" charset="0"/>
              </a:rPr>
              <a:t>Măng</a:t>
            </a:r>
            <a:r>
              <a:rPr lang="en-US" sz="2800" dirty="0">
                <a:solidFill>
                  <a:srgbClr val="FF9999"/>
                </a:solidFill>
                <a:latin typeface="#9Slide07 HoneyCream" pitchFamily="2" charset="0"/>
              </a:rPr>
              <a:t> Non</a:t>
            </a:r>
          </a:p>
        </p:txBody>
      </p:sp>
      <p:sp>
        <p:nvSpPr>
          <p:cNvPr id="7" name="Title 1">
            <a:extLst>
              <a:ext uri="{FF2B5EF4-FFF2-40B4-BE49-F238E27FC236}">
                <a16:creationId xmlns:a16="http://schemas.microsoft.com/office/drawing/2014/main" id="{207E9BC4-492C-460E-85F6-33AEF1D99697}"/>
              </a:ext>
            </a:extLst>
          </p:cNvPr>
          <p:cNvSpPr txBox="1">
            <a:spLocks/>
          </p:cNvSpPr>
          <p:nvPr userDrawn="1"/>
        </p:nvSpPr>
        <p:spPr>
          <a:xfrm rot="16200000">
            <a:off x="-976348" y="5783263"/>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dirty="0" err="1">
                <a:solidFill>
                  <a:srgbClr val="FF9999"/>
                </a:solidFill>
                <a:latin typeface="#9Slide07 HoneyCream" pitchFamily="2" charset="0"/>
              </a:rPr>
              <a:t>Măng</a:t>
            </a:r>
            <a:r>
              <a:rPr lang="en-US" sz="2800" dirty="0">
                <a:solidFill>
                  <a:srgbClr val="FF9999"/>
                </a:solidFill>
                <a:latin typeface="#9Slide07 HoneyCream" pitchFamily="2" charset="0"/>
              </a:rPr>
              <a:t> Non</a:t>
            </a:r>
          </a:p>
        </p:txBody>
      </p:sp>
      <p:sp>
        <p:nvSpPr>
          <p:cNvPr id="8" name="Title 1">
            <a:extLst>
              <a:ext uri="{FF2B5EF4-FFF2-40B4-BE49-F238E27FC236}">
                <a16:creationId xmlns:a16="http://schemas.microsoft.com/office/drawing/2014/main" id="{79C32FFD-32E1-4E59-A199-FFAE71E8441D}"/>
              </a:ext>
            </a:extLst>
          </p:cNvPr>
          <p:cNvSpPr txBox="1">
            <a:spLocks/>
          </p:cNvSpPr>
          <p:nvPr userDrawn="1"/>
        </p:nvSpPr>
        <p:spPr>
          <a:xfrm>
            <a:off x="-350582" y="-571473"/>
            <a:ext cx="2186247" cy="57147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dirty="0">
                <a:blipFill dpi="0" rotWithShape="1">
                  <a:blip r:embed="rId10">
                    <a:extLst>
                      <a:ext uri="{28A0092B-C50C-407E-A947-70E740481C1C}">
                        <a14:useLocalDpi xmlns:a14="http://schemas.microsoft.com/office/drawing/2010/main" val="0"/>
                      </a:ext>
                    </a:extLst>
                  </a:blip>
                  <a:srcRect/>
                  <a:stretch>
                    <a:fillRect/>
                  </a:stretch>
                </a:blipFill>
                <a:latin typeface="#9Slide05 SVNEgregio Script" panose="02000500000000000000" pitchFamily="2" charset="0"/>
              </a:rPr>
              <a:t>By: Diệu Hiền</a:t>
            </a:r>
          </a:p>
        </p:txBody>
      </p:sp>
      <p:pic>
        <p:nvPicPr>
          <p:cNvPr id="9" name="Picture 8">
            <a:extLst>
              <a:ext uri="{FF2B5EF4-FFF2-40B4-BE49-F238E27FC236}">
                <a16:creationId xmlns:a16="http://schemas.microsoft.com/office/drawing/2014/main" id="{02D716B0-C0E3-480B-BB85-AB54241CA9FC}"/>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2429272" y="6176963"/>
            <a:ext cx="1152128" cy="1959214"/>
          </a:xfrm>
          <a:prstGeom prst="rect">
            <a:avLst/>
          </a:prstGeom>
        </p:spPr>
      </p:pic>
      <p:sp>
        <p:nvSpPr>
          <p:cNvPr id="10" name="TextBox 3">
            <a:extLst>
              <a:ext uri="{FF2B5EF4-FFF2-40B4-BE49-F238E27FC236}">
                <a16:creationId xmlns:a16="http://schemas.microsoft.com/office/drawing/2014/main" id="{79D79F36-D7B8-4C8B-A3F9-5808A08555D3}"/>
              </a:ext>
            </a:extLst>
          </p:cNvPr>
          <p:cNvSpPr txBox="1"/>
          <p:nvPr userDrawn="1"/>
        </p:nvSpPr>
        <p:spPr>
          <a:xfrm>
            <a:off x="3334176" y="6900862"/>
            <a:ext cx="6228184" cy="1477328"/>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chemeClr val="accent6">
                    <a:lumMod val="50000"/>
                  </a:schemeClr>
                </a:solidFill>
                <a:latin typeface="SVN-Newton" panose="02040603050506020204" pitchFamily="18" charset="0"/>
                <a:cs typeface="Times New Roman" panose="02020603050405020304" pitchFamily="18" charset="0"/>
              </a:rPr>
              <a:t>MĂNG NON – TÀI LIỆU TIỂU HỌC</a:t>
            </a:r>
          </a:p>
          <a:p>
            <a:pPr algn="ctr"/>
            <a:r>
              <a:rPr lang="en-US" sz="1800" b="1" dirty="0">
                <a:solidFill>
                  <a:srgbClr val="DA148A"/>
                </a:solidFill>
                <a:latin typeface="SVN-Newton" panose="02040603050506020204" pitchFamily="18" charset="0"/>
                <a:cs typeface="Times New Roman" panose="02020603050405020304" pitchFamily="18" charset="0"/>
              </a:rPr>
              <a:t>CHUYÊN GIÁO ÁN ĐIỆN TỬ THEO TUẦN KHỐI 4 </a:t>
            </a:r>
          </a:p>
          <a:p>
            <a:pPr algn="ctr"/>
            <a:r>
              <a:rPr lang="en-US" sz="1800" b="1" dirty="0">
                <a:solidFill>
                  <a:srgbClr val="DA148A"/>
                </a:solidFill>
                <a:latin typeface="SVN-Newton" panose="02040603050506020204" pitchFamily="18" charset="0"/>
                <a:cs typeface="Times New Roman" panose="02020603050405020304" pitchFamily="18" charset="0"/>
              </a:rPr>
              <a:t>BÀI THAO GIẢNG – ELEARNING</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dirty="0" err="1">
                <a:latin typeface="Times New Roman" panose="02020603050405020304" pitchFamily="18" charset="0"/>
                <a:cs typeface="Times New Roman" panose="02020603050405020304" pitchFamily="18" charset="0"/>
              </a:rPr>
              <a:t>Mời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hlinkClick r:id="rId12"/>
              </a:rPr>
              <a:t>MĂNG NON- TÀI LIỆU TIỂU HỌC | Facebook</a:t>
            </a:r>
            <a:endParaRPr lang="en-US" sz="1800" dirty="0">
              <a:solidFill>
                <a:schemeClr val="accent6">
                  <a:lumMod val="50000"/>
                </a:schemeClr>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1643875682"/>
      </p:ext>
    </p:extLst>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B750184B-8651-41EB-BF23-85264F8C7683}" type="datetimeFigureOut">
              <a:rPr lang="en-US" smtClean="0"/>
              <a:t>7/23/2023</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F55D9030-E9E6-41DB-9227-768433BBEF5A}" type="slidenum">
              <a:rPr lang="en-US" smtClean="0"/>
              <a:t>‹#›</a:t>
            </a:fld>
            <a:endParaRPr lang="en-US"/>
          </a:p>
        </p:txBody>
      </p:sp>
      <p:sp>
        <p:nvSpPr>
          <p:cNvPr id="7" name="Title 1">
            <a:extLst>
              <a:ext uri="{FF2B5EF4-FFF2-40B4-BE49-F238E27FC236}">
                <a16:creationId xmlns:a16="http://schemas.microsoft.com/office/drawing/2014/main" id="{F2E7461A-16B9-4BE1-B134-498BD5C13535}"/>
              </a:ext>
            </a:extLst>
          </p:cNvPr>
          <p:cNvSpPr txBox="1">
            <a:spLocks/>
          </p:cNvSpPr>
          <p:nvPr userDrawn="1"/>
        </p:nvSpPr>
        <p:spPr>
          <a:xfrm>
            <a:off x="10260676" y="-285737"/>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dirty="0" err="1">
                <a:solidFill>
                  <a:srgbClr val="FF9999"/>
                </a:solidFill>
                <a:latin typeface="#9Slide07 HoneyCream" pitchFamily="2" charset="0"/>
              </a:rPr>
              <a:t>Măng</a:t>
            </a:r>
            <a:r>
              <a:rPr lang="en-US" sz="2800" dirty="0">
                <a:solidFill>
                  <a:srgbClr val="FF9999"/>
                </a:solidFill>
                <a:latin typeface="#9Slide07 HoneyCream" pitchFamily="2" charset="0"/>
              </a:rPr>
              <a:t> Non</a:t>
            </a:r>
          </a:p>
        </p:txBody>
      </p:sp>
      <p:sp>
        <p:nvSpPr>
          <p:cNvPr id="8" name="Title 1">
            <a:extLst>
              <a:ext uri="{FF2B5EF4-FFF2-40B4-BE49-F238E27FC236}">
                <a16:creationId xmlns:a16="http://schemas.microsoft.com/office/drawing/2014/main" id="{9B52E8EE-89C7-4668-A8D9-E8EF8E45D116}"/>
              </a:ext>
            </a:extLst>
          </p:cNvPr>
          <p:cNvSpPr txBox="1">
            <a:spLocks/>
          </p:cNvSpPr>
          <p:nvPr userDrawn="1"/>
        </p:nvSpPr>
        <p:spPr>
          <a:xfrm rot="16200000">
            <a:off x="-976348" y="5783263"/>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dirty="0" err="1">
                <a:solidFill>
                  <a:srgbClr val="FF9999"/>
                </a:solidFill>
                <a:latin typeface="#9Slide07 HoneyCream" pitchFamily="2" charset="0"/>
              </a:rPr>
              <a:t>Măng</a:t>
            </a:r>
            <a:r>
              <a:rPr lang="en-US" sz="2800" dirty="0">
                <a:solidFill>
                  <a:srgbClr val="FF9999"/>
                </a:solidFill>
                <a:latin typeface="#9Slide07 HoneyCream" pitchFamily="2" charset="0"/>
              </a:rPr>
              <a:t> Non</a:t>
            </a:r>
          </a:p>
        </p:txBody>
      </p:sp>
      <p:sp>
        <p:nvSpPr>
          <p:cNvPr id="9" name="Title 1">
            <a:extLst>
              <a:ext uri="{FF2B5EF4-FFF2-40B4-BE49-F238E27FC236}">
                <a16:creationId xmlns:a16="http://schemas.microsoft.com/office/drawing/2014/main" id="{27D2D7C3-A27F-46B7-AFCB-F76E6BE864FA}"/>
              </a:ext>
            </a:extLst>
          </p:cNvPr>
          <p:cNvSpPr txBox="1">
            <a:spLocks/>
          </p:cNvSpPr>
          <p:nvPr userDrawn="1"/>
        </p:nvSpPr>
        <p:spPr>
          <a:xfrm>
            <a:off x="-350582" y="-571473"/>
            <a:ext cx="2186247" cy="57147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dirty="0">
                <a:blipFill dpi="0" rotWithShape="1">
                  <a:blip r:embed="rId13">
                    <a:extLst>
                      <a:ext uri="{28A0092B-C50C-407E-A947-70E740481C1C}">
                        <a14:useLocalDpi xmlns:a14="http://schemas.microsoft.com/office/drawing/2010/main" val="0"/>
                      </a:ext>
                    </a:extLst>
                  </a:blip>
                  <a:srcRect/>
                  <a:stretch>
                    <a:fillRect/>
                  </a:stretch>
                </a:blipFill>
                <a:latin typeface="#9Slide05 SVNEgregio Script" panose="02000500000000000000" pitchFamily="2" charset="0"/>
              </a:rPr>
              <a:t>By: Diệu Hiền</a:t>
            </a:r>
          </a:p>
        </p:txBody>
      </p:sp>
      <p:pic>
        <p:nvPicPr>
          <p:cNvPr id="10" name="Picture 9">
            <a:extLst>
              <a:ext uri="{FF2B5EF4-FFF2-40B4-BE49-F238E27FC236}">
                <a16:creationId xmlns:a16="http://schemas.microsoft.com/office/drawing/2014/main" id="{69148FA1-375F-49A1-A181-7E69D82046F7}"/>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429272" y="6176963"/>
            <a:ext cx="1152128" cy="1959214"/>
          </a:xfrm>
          <a:prstGeom prst="rect">
            <a:avLst/>
          </a:prstGeom>
        </p:spPr>
      </p:pic>
      <p:sp>
        <p:nvSpPr>
          <p:cNvPr id="11" name="TextBox 3">
            <a:extLst>
              <a:ext uri="{FF2B5EF4-FFF2-40B4-BE49-F238E27FC236}">
                <a16:creationId xmlns:a16="http://schemas.microsoft.com/office/drawing/2014/main" id="{F8866521-DA3E-4B99-94EC-C8A68A9DF528}"/>
              </a:ext>
            </a:extLst>
          </p:cNvPr>
          <p:cNvSpPr txBox="1"/>
          <p:nvPr userDrawn="1"/>
        </p:nvSpPr>
        <p:spPr>
          <a:xfrm>
            <a:off x="3334176" y="6900862"/>
            <a:ext cx="6228184" cy="1477328"/>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chemeClr val="accent6">
                    <a:lumMod val="50000"/>
                  </a:schemeClr>
                </a:solidFill>
                <a:latin typeface="SVN-Newton" panose="02040603050506020204" pitchFamily="18" charset="0"/>
                <a:cs typeface="Times New Roman" panose="02020603050405020304" pitchFamily="18" charset="0"/>
              </a:rPr>
              <a:t>MĂNG NON – TÀI LIỆU TIỂU HỌC</a:t>
            </a:r>
          </a:p>
          <a:p>
            <a:pPr algn="ctr"/>
            <a:r>
              <a:rPr lang="en-US" sz="1800" b="1" dirty="0">
                <a:solidFill>
                  <a:srgbClr val="DA148A"/>
                </a:solidFill>
                <a:latin typeface="SVN-Newton" panose="02040603050506020204" pitchFamily="18" charset="0"/>
                <a:cs typeface="Times New Roman" panose="02020603050405020304" pitchFamily="18" charset="0"/>
              </a:rPr>
              <a:t>CHUYÊN GIÁO ÁN ĐIỆN TỬ THEO TUẦN KHỐI 4 </a:t>
            </a:r>
          </a:p>
          <a:p>
            <a:pPr algn="ctr"/>
            <a:r>
              <a:rPr lang="en-US" sz="1800" b="1" dirty="0">
                <a:solidFill>
                  <a:srgbClr val="DA148A"/>
                </a:solidFill>
                <a:latin typeface="SVN-Newton" panose="02040603050506020204" pitchFamily="18" charset="0"/>
                <a:cs typeface="Times New Roman" panose="02020603050405020304" pitchFamily="18" charset="0"/>
              </a:rPr>
              <a:t>BÀI THAO GIẢNG – ELEARNING</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dirty="0" err="1">
                <a:latin typeface="Times New Roman" panose="02020603050405020304" pitchFamily="18" charset="0"/>
                <a:cs typeface="Times New Roman" panose="02020603050405020304" pitchFamily="18" charset="0"/>
              </a:rPr>
              <a:t>Mời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hlinkClick r:id="rId15"/>
              </a:rPr>
              <a:t>MĂNG NON- TÀI LIỆU TIỂU HỌC | Facebook</a:t>
            </a:r>
            <a:endParaRPr lang="en-US" sz="1800" dirty="0">
              <a:solidFill>
                <a:schemeClr val="accent6">
                  <a:lumMod val="50000"/>
                </a:schemeClr>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2452583507"/>
      </p:ext>
    </p:extLst>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80" r:id="rId5"/>
    <p:sldLayoutId id="2147483781" r:id="rId6"/>
    <p:sldLayoutId id="2147483782" r:id="rId7"/>
    <p:sldLayoutId id="2147483783" r:id="rId8"/>
    <p:sldLayoutId id="2147483784" r:id="rId9"/>
    <p:sldLayoutId id="2147483785" r:id="rId10"/>
    <p:sldLayoutId id="2147483786" r:id="rId11"/>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图片 3"/>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2830" y="20214"/>
            <a:ext cx="12188544" cy="6858000"/>
          </a:xfrm>
          <a:prstGeom prst="rect">
            <a:avLst/>
          </a:prstGeom>
        </p:spPr>
      </p:pic>
      <p:sp>
        <p:nvSpPr>
          <p:cNvPr id="3" name="Title 1">
            <a:extLst>
              <a:ext uri="{FF2B5EF4-FFF2-40B4-BE49-F238E27FC236}">
                <a16:creationId xmlns:a16="http://schemas.microsoft.com/office/drawing/2014/main" id="{EABADEEE-5011-4096-92D0-50A9DC4DD47A}"/>
              </a:ext>
            </a:extLst>
          </p:cNvPr>
          <p:cNvSpPr txBox="1">
            <a:spLocks/>
          </p:cNvSpPr>
          <p:nvPr userDrawn="1"/>
        </p:nvSpPr>
        <p:spPr>
          <a:xfrm>
            <a:off x="10260676" y="-285737"/>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dirty="0" err="1">
                <a:solidFill>
                  <a:srgbClr val="FF9999"/>
                </a:solidFill>
                <a:latin typeface="#9Slide07 HoneyCream" pitchFamily="2" charset="0"/>
              </a:rPr>
              <a:t>Măng</a:t>
            </a:r>
            <a:r>
              <a:rPr lang="en-US" sz="2800" dirty="0">
                <a:solidFill>
                  <a:srgbClr val="FF9999"/>
                </a:solidFill>
                <a:latin typeface="#9Slide07 HoneyCream" pitchFamily="2" charset="0"/>
              </a:rPr>
              <a:t> Non</a:t>
            </a:r>
          </a:p>
        </p:txBody>
      </p:sp>
      <p:sp>
        <p:nvSpPr>
          <p:cNvPr id="5" name="Title 1">
            <a:extLst>
              <a:ext uri="{FF2B5EF4-FFF2-40B4-BE49-F238E27FC236}">
                <a16:creationId xmlns:a16="http://schemas.microsoft.com/office/drawing/2014/main" id="{A317E8BD-9DB7-4747-8F8A-646B1D3C6262}"/>
              </a:ext>
            </a:extLst>
          </p:cNvPr>
          <p:cNvSpPr txBox="1">
            <a:spLocks/>
          </p:cNvSpPr>
          <p:nvPr userDrawn="1"/>
        </p:nvSpPr>
        <p:spPr>
          <a:xfrm rot="16200000">
            <a:off x="-976348" y="5783263"/>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dirty="0" err="1">
                <a:solidFill>
                  <a:srgbClr val="FF9999"/>
                </a:solidFill>
                <a:latin typeface="#9Slide07 HoneyCream" pitchFamily="2" charset="0"/>
              </a:rPr>
              <a:t>Măng</a:t>
            </a:r>
            <a:r>
              <a:rPr lang="en-US" sz="2800" dirty="0">
                <a:solidFill>
                  <a:srgbClr val="FF9999"/>
                </a:solidFill>
                <a:latin typeface="#9Slide07 HoneyCream" pitchFamily="2" charset="0"/>
              </a:rPr>
              <a:t> Non</a:t>
            </a:r>
          </a:p>
        </p:txBody>
      </p:sp>
      <p:sp>
        <p:nvSpPr>
          <p:cNvPr id="6" name="Title 1">
            <a:extLst>
              <a:ext uri="{FF2B5EF4-FFF2-40B4-BE49-F238E27FC236}">
                <a16:creationId xmlns:a16="http://schemas.microsoft.com/office/drawing/2014/main" id="{3630D7D1-CCB2-419C-8F81-01162F8A54A4}"/>
              </a:ext>
            </a:extLst>
          </p:cNvPr>
          <p:cNvSpPr txBox="1">
            <a:spLocks/>
          </p:cNvSpPr>
          <p:nvPr userDrawn="1"/>
        </p:nvSpPr>
        <p:spPr>
          <a:xfrm>
            <a:off x="-350582" y="-571473"/>
            <a:ext cx="2186247" cy="57147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dirty="0">
                <a:blipFill dpi="0" rotWithShape="1">
                  <a:blip r:embed="rId6">
                    <a:extLst>
                      <a:ext uri="{28A0092B-C50C-407E-A947-70E740481C1C}">
                        <a14:useLocalDpi xmlns:a14="http://schemas.microsoft.com/office/drawing/2010/main" val="0"/>
                      </a:ext>
                    </a:extLst>
                  </a:blip>
                  <a:srcRect/>
                  <a:stretch>
                    <a:fillRect/>
                  </a:stretch>
                </a:blipFill>
                <a:latin typeface="#9Slide05 SVNEgregio Script" panose="02000500000000000000" pitchFamily="2" charset="0"/>
              </a:rPr>
              <a:t>By: Diệu Hiền</a:t>
            </a:r>
          </a:p>
        </p:txBody>
      </p:sp>
      <p:pic>
        <p:nvPicPr>
          <p:cNvPr id="7" name="Picture 6">
            <a:extLst>
              <a:ext uri="{FF2B5EF4-FFF2-40B4-BE49-F238E27FC236}">
                <a16:creationId xmlns:a16="http://schemas.microsoft.com/office/drawing/2014/main" id="{D7EE9C1F-193E-45BC-A5D6-1D5233F2D91A}"/>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429272" y="6176963"/>
            <a:ext cx="1152128" cy="1959214"/>
          </a:xfrm>
          <a:prstGeom prst="rect">
            <a:avLst/>
          </a:prstGeom>
        </p:spPr>
      </p:pic>
      <p:sp>
        <p:nvSpPr>
          <p:cNvPr id="8" name="TextBox 3">
            <a:extLst>
              <a:ext uri="{FF2B5EF4-FFF2-40B4-BE49-F238E27FC236}">
                <a16:creationId xmlns:a16="http://schemas.microsoft.com/office/drawing/2014/main" id="{6EEE025F-75BE-4F32-BAC3-2A1CA094C3D2}"/>
              </a:ext>
            </a:extLst>
          </p:cNvPr>
          <p:cNvSpPr txBox="1"/>
          <p:nvPr userDrawn="1"/>
        </p:nvSpPr>
        <p:spPr>
          <a:xfrm>
            <a:off x="3334176" y="6900862"/>
            <a:ext cx="6228184" cy="1477328"/>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chemeClr val="accent6">
                    <a:lumMod val="50000"/>
                  </a:schemeClr>
                </a:solidFill>
                <a:latin typeface="SVN-Newton" panose="02040603050506020204" pitchFamily="18" charset="0"/>
                <a:cs typeface="Times New Roman" panose="02020603050405020304" pitchFamily="18" charset="0"/>
              </a:rPr>
              <a:t>MĂNG NON – TÀI LIỆU TIỂU HỌC</a:t>
            </a:r>
          </a:p>
          <a:p>
            <a:pPr algn="ctr"/>
            <a:r>
              <a:rPr lang="en-US" sz="1800" b="1" dirty="0">
                <a:solidFill>
                  <a:srgbClr val="DA148A"/>
                </a:solidFill>
                <a:latin typeface="SVN-Newton" panose="02040603050506020204" pitchFamily="18" charset="0"/>
                <a:cs typeface="Times New Roman" panose="02020603050405020304" pitchFamily="18" charset="0"/>
              </a:rPr>
              <a:t>CHUYÊN GIÁO ÁN ĐIỆN TỬ THEO TUẦN KHỐI 4 </a:t>
            </a:r>
          </a:p>
          <a:p>
            <a:pPr algn="ctr"/>
            <a:r>
              <a:rPr lang="en-US" sz="1800" b="1" dirty="0">
                <a:solidFill>
                  <a:srgbClr val="DA148A"/>
                </a:solidFill>
                <a:latin typeface="SVN-Newton" panose="02040603050506020204" pitchFamily="18" charset="0"/>
                <a:cs typeface="Times New Roman" panose="02020603050405020304" pitchFamily="18" charset="0"/>
              </a:rPr>
              <a:t>BÀI THAO GIẢNG – ELEARNING</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dirty="0" err="1">
                <a:latin typeface="Times New Roman" panose="02020603050405020304" pitchFamily="18" charset="0"/>
                <a:cs typeface="Times New Roman" panose="02020603050405020304" pitchFamily="18" charset="0"/>
              </a:rPr>
              <a:t>Mời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hlinkClick r:id="rId8"/>
              </a:rPr>
              <a:t>MĂNG NON- TÀI LIỆU TIỂU HỌC | Facebook</a:t>
            </a:r>
            <a:endParaRPr lang="en-US" sz="1800" dirty="0">
              <a:solidFill>
                <a:schemeClr val="accent6">
                  <a:lumMod val="50000"/>
                </a:schemeClr>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51310766"/>
      </p:ext>
    </p:extLst>
  </p:cSld>
  <p:clrMap bg1="lt1" tx1="dk1" bg2="lt2" tx2="dk2" accent1="accent1" accent2="accent2" accent3="accent3" accent4="accent4" accent5="accent5" accent6="accent6" hlink="hlink" folHlink="folHlink"/>
  <p:sldLayoutIdLst>
    <p:sldLayoutId id="2147483788" r:id="rId1"/>
    <p:sldLayoutId id="2147483789" r:id="rId2"/>
    <p:sldLayoutId id="2147483790" r:id="rId3"/>
  </p:sldLayoutIdLst>
  <p:transition spd="med" advClick="0" advTm="3000">
    <p:pull/>
  </p:transition>
  <p:txStyles>
    <p:titleStyle>
      <a:lvl1pPr algn="ctr" defTabSz="1212449" rtl="0" fontAlgn="base">
        <a:spcBef>
          <a:spcPct val="0"/>
        </a:spcBef>
        <a:spcAft>
          <a:spcPct val="0"/>
        </a:spcAft>
        <a:defRPr sz="5894" kern="1200">
          <a:solidFill>
            <a:schemeClr val="tx1"/>
          </a:solidFill>
          <a:latin typeface="+mj-lt"/>
          <a:ea typeface="+mj-ea"/>
          <a:cs typeface="+mj-cs"/>
        </a:defRPr>
      </a:lvl1pPr>
      <a:lvl2pPr algn="ctr" defTabSz="1212449" rtl="0" fontAlgn="base">
        <a:spcBef>
          <a:spcPct val="0"/>
        </a:spcBef>
        <a:spcAft>
          <a:spcPct val="0"/>
        </a:spcAft>
        <a:defRPr sz="5894">
          <a:solidFill>
            <a:schemeClr val="tx1"/>
          </a:solidFill>
          <a:latin typeface="Arial" pitchFamily="34" charset="0"/>
          <a:ea typeface="微软雅黑" pitchFamily="34" charset="-122"/>
        </a:defRPr>
      </a:lvl2pPr>
      <a:lvl3pPr algn="ctr" defTabSz="1212449" rtl="0" fontAlgn="base">
        <a:spcBef>
          <a:spcPct val="0"/>
        </a:spcBef>
        <a:spcAft>
          <a:spcPct val="0"/>
        </a:spcAft>
        <a:defRPr sz="5894">
          <a:solidFill>
            <a:schemeClr val="tx1"/>
          </a:solidFill>
          <a:latin typeface="Arial" pitchFamily="34" charset="0"/>
          <a:ea typeface="微软雅黑" pitchFamily="34" charset="-122"/>
        </a:defRPr>
      </a:lvl3pPr>
      <a:lvl4pPr algn="ctr" defTabSz="1212449" rtl="0" fontAlgn="base">
        <a:spcBef>
          <a:spcPct val="0"/>
        </a:spcBef>
        <a:spcAft>
          <a:spcPct val="0"/>
        </a:spcAft>
        <a:defRPr sz="5894">
          <a:solidFill>
            <a:schemeClr val="tx1"/>
          </a:solidFill>
          <a:latin typeface="Arial" pitchFamily="34" charset="0"/>
          <a:ea typeface="微软雅黑" pitchFamily="34" charset="-122"/>
        </a:defRPr>
      </a:lvl4pPr>
      <a:lvl5pPr algn="ctr" defTabSz="1212449" rtl="0" fontAlgn="base">
        <a:spcBef>
          <a:spcPct val="0"/>
        </a:spcBef>
        <a:spcAft>
          <a:spcPct val="0"/>
        </a:spcAft>
        <a:defRPr sz="5894">
          <a:solidFill>
            <a:schemeClr val="tx1"/>
          </a:solidFill>
          <a:latin typeface="Arial" pitchFamily="34" charset="0"/>
          <a:ea typeface="微软雅黑" pitchFamily="34" charset="-122"/>
        </a:defRPr>
      </a:lvl5pPr>
      <a:lvl6pPr marL="573375" algn="ctr" defTabSz="1212449" rtl="0" fontAlgn="base">
        <a:spcBef>
          <a:spcPct val="0"/>
        </a:spcBef>
        <a:spcAft>
          <a:spcPct val="0"/>
        </a:spcAft>
        <a:defRPr sz="5894">
          <a:solidFill>
            <a:schemeClr val="tx1"/>
          </a:solidFill>
          <a:latin typeface="Arial" pitchFamily="34" charset="0"/>
          <a:ea typeface="微软雅黑" pitchFamily="34" charset="-122"/>
        </a:defRPr>
      </a:lvl6pPr>
      <a:lvl7pPr marL="1146749" algn="ctr" defTabSz="1212449" rtl="0" fontAlgn="base">
        <a:spcBef>
          <a:spcPct val="0"/>
        </a:spcBef>
        <a:spcAft>
          <a:spcPct val="0"/>
        </a:spcAft>
        <a:defRPr sz="5894">
          <a:solidFill>
            <a:schemeClr val="tx1"/>
          </a:solidFill>
          <a:latin typeface="Arial" pitchFamily="34" charset="0"/>
          <a:ea typeface="微软雅黑" pitchFamily="34" charset="-122"/>
        </a:defRPr>
      </a:lvl7pPr>
      <a:lvl8pPr marL="1720124" algn="ctr" defTabSz="1212449" rtl="0" fontAlgn="base">
        <a:spcBef>
          <a:spcPct val="0"/>
        </a:spcBef>
        <a:spcAft>
          <a:spcPct val="0"/>
        </a:spcAft>
        <a:defRPr sz="5894">
          <a:solidFill>
            <a:schemeClr val="tx1"/>
          </a:solidFill>
          <a:latin typeface="Arial" pitchFamily="34" charset="0"/>
          <a:ea typeface="微软雅黑" pitchFamily="34" charset="-122"/>
        </a:defRPr>
      </a:lvl8pPr>
      <a:lvl9pPr marL="2293498" algn="ctr" defTabSz="1212449" rtl="0" fontAlgn="base">
        <a:spcBef>
          <a:spcPct val="0"/>
        </a:spcBef>
        <a:spcAft>
          <a:spcPct val="0"/>
        </a:spcAft>
        <a:defRPr sz="5894">
          <a:solidFill>
            <a:schemeClr val="tx1"/>
          </a:solidFill>
          <a:latin typeface="Arial" pitchFamily="34" charset="0"/>
          <a:ea typeface="微软雅黑" pitchFamily="34" charset="-122"/>
        </a:defRPr>
      </a:lvl9pPr>
    </p:titleStyle>
    <p:bodyStyle>
      <a:lvl1pPr marL="453921" indent="-453921" algn="l" defTabSz="1212449" rtl="0" fontAlgn="base">
        <a:spcBef>
          <a:spcPct val="20000"/>
        </a:spcBef>
        <a:spcAft>
          <a:spcPct val="0"/>
        </a:spcAft>
        <a:buFont typeface="Arial" pitchFamily="34" charset="0"/>
        <a:buChar char="•"/>
        <a:defRPr sz="4264" kern="1200">
          <a:solidFill>
            <a:schemeClr val="tx1"/>
          </a:solidFill>
          <a:latin typeface="+mn-lt"/>
          <a:ea typeface="+mn-ea"/>
          <a:cs typeface="+mn-cs"/>
        </a:defRPr>
      </a:lvl1pPr>
      <a:lvl2pPr marL="985488" indent="-378268" algn="l" defTabSz="1212449" rtl="0" fontAlgn="base">
        <a:spcBef>
          <a:spcPct val="20000"/>
        </a:spcBef>
        <a:spcAft>
          <a:spcPct val="0"/>
        </a:spcAft>
        <a:buFont typeface="Arial" pitchFamily="34" charset="0"/>
        <a:buChar char="–"/>
        <a:defRPr sz="3762" kern="1200">
          <a:solidFill>
            <a:schemeClr val="tx1"/>
          </a:solidFill>
          <a:latin typeface="+mn-lt"/>
          <a:ea typeface="+mn-ea"/>
          <a:cs typeface="+mn-cs"/>
        </a:defRPr>
      </a:lvl2pPr>
      <a:lvl3pPr marL="1517053" indent="-302614" algn="l" defTabSz="1212449" rtl="0" fontAlgn="base">
        <a:spcBef>
          <a:spcPct val="20000"/>
        </a:spcBef>
        <a:spcAft>
          <a:spcPct val="0"/>
        </a:spcAft>
        <a:buFont typeface="Arial" pitchFamily="34" charset="0"/>
        <a:buChar char="•"/>
        <a:defRPr sz="3135" kern="1200">
          <a:solidFill>
            <a:schemeClr val="tx1"/>
          </a:solidFill>
          <a:latin typeface="+mn-lt"/>
          <a:ea typeface="+mn-ea"/>
          <a:cs typeface="+mn-cs"/>
        </a:defRPr>
      </a:lvl3pPr>
      <a:lvl4pPr marL="2122282" indent="-302614" algn="l" defTabSz="1212449" rtl="0" fontAlgn="base">
        <a:spcBef>
          <a:spcPct val="20000"/>
        </a:spcBef>
        <a:spcAft>
          <a:spcPct val="0"/>
        </a:spcAft>
        <a:buFont typeface="Arial" pitchFamily="34" charset="0"/>
        <a:buChar char="–"/>
        <a:defRPr sz="2634" kern="1200">
          <a:solidFill>
            <a:schemeClr val="tx1"/>
          </a:solidFill>
          <a:latin typeface="+mn-lt"/>
          <a:ea typeface="+mn-ea"/>
          <a:cs typeface="+mn-cs"/>
        </a:defRPr>
      </a:lvl4pPr>
      <a:lvl5pPr marL="2729502" indent="-302614" algn="l" defTabSz="1212449" rtl="0" fontAlgn="base">
        <a:spcBef>
          <a:spcPct val="20000"/>
        </a:spcBef>
        <a:spcAft>
          <a:spcPct val="0"/>
        </a:spcAft>
        <a:buFont typeface="Arial" pitchFamily="34" charset="0"/>
        <a:buChar char="»"/>
        <a:defRPr sz="2634" kern="1200">
          <a:solidFill>
            <a:schemeClr val="tx1"/>
          </a:solidFill>
          <a:latin typeface="+mn-lt"/>
          <a:ea typeface="+mn-ea"/>
          <a:cs typeface="+mn-cs"/>
        </a:defRPr>
      </a:lvl5pPr>
      <a:lvl6pPr marL="3337728" indent="-303429" algn="l" defTabSz="1213719" rtl="0" eaLnBrk="1" latinLnBrk="0" hangingPunct="1">
        <a:spcBef>
          <a:spcPct val="20000"/>
        </a:spcBef>
        <a:buFont typeface="Arial" pitchFamily="34" charset="0"/>
        <a:buChar char="•"/>
        <a:defRPr sz="2634" kern="1200">
          <a:solidFill>
            <a:schemeClr val="tx1"/>
          </a:solidFill>
          <a:latin typeface="+mn-lt"/>
          <a:ea typeface="+mn-ea"/>
          <a:cs typeface="+mn-cs"/>
        </a:defRPr>
      </a:lvl6pPr>
      <a:lvl7pPr marL="3944587" indent="-303429" algn="l" defTabSz="1213719" rtl="0" eaLnBrk="1" latinLnBrk="0" hangingPunct="1">
        <a:spcBef>
          <a:spcPct val="20000"/>
        </a:spcBef>
        <a:buFont typeface="Arial" pitchFamily="34" charset="0"/>
        <a:buChar char="•"/>
        <a:defRPr sz="2634" kern="1200">
          <a:solidFill>
            <a:schemeClr val="tx1"/>
          </a:solidFill>
          <a:latin typeface="+mn-lt"/>
          <a:ea typeface="+mn-ea"/>
          <a:cs typeface="+mn-cs"/>
        </a:defRPr>
      </a:lvl7pPr>
      <a:lvl8pPr marL="4551447" indent="-303429" algn="l" defTabSz="1213719" rtl="0" eaLnBrk="1" latinLnBrk="0" hangingPunct="1">
        <a:spcBef>
          <a:spcPct val="20000"/>
        </a:spcBef>
        <a:buFont typeface="Arial" pitchFamily="34" charset="0"/>
        <a:buChar char="•"/>
        <a:defRPr sz="2634" kern="1200">
          <a:solidFill>
            <a:schemeClr val="tx1"/>
          </a:solidFill>
          <a:latin typeface="+mn-lt"/>
          <a:ea typeface="+mn-ea"/>
          <a:cs typeface="+mn-cs"/>
        </a:defRPr>
      </a:lvl8pPr>
      <a:lvl9pPr marL="5158306" indent="-303429" algn="l" defTabSz="1213719" rtl="0" eaLnBrk="1" latinLnBrk="0" hangingPunct="1">
        <a:spcBef>
          <a:spcPct val="20000"/>
        </a:spcBef>
        <a:buFont typeface="Arial" pitchFamily="34" charset="0"/>
        <a:buChar char="•"/>
        <a:defRPr sz="2634" kern="1200">
          <a:solidFill>
            <a:schemeClr val="tx1"/>
          </a:solidFill>
          <a:latin typeface="+mn-lt"/>
          <a:ea typeface="+mn-ea"/>
          <a:cs typeface="+mn-cs"/>
        </a:defRPr>
      </a:lvl9pPr>
    </p:bodyStyle>
    <p:otherStyle>
      <a:defPPr>
        <a:defRPr lang="zh-CN"/>
      </a:defPPr>
      <a:lvl1pPr marL="0" algn="l" defTabSz="1213719" rtl="0" eaLnBrk="1" latinLnBrk="0" hangingPunct="1">
        <a:defRPr sz="2383" kern="1200">
          <a:solidFill>
            <a:schemeClr val="tx1"/>
          </a:solidFill>
          <a:latin typeface="+mn-lt"/>
          <a:ea typeface="+mn-ea"/>
          <a:cs typeface="+mn-cs"/>
        </a:defRPr>
      </a:lvl1pPr>
      <a:lvl2pPr marL="606859" algn="l" defTabSz="1213719" rtl="0" eaLnBrk="1" latinLnBrk="0" hangingPunct="1">
        <a:defRPr sz="2383" kern="1200">
          <a:solidFill>
            <a:schemeClr val="tx1"/>
          </a:solidFill>
          <a:latin typeface="+mn-lt"/>
          <a:ea typeface="+mn-ea"/>
          <a:cs typeface="+mn-cs"/>
        </a:defRPr>
      </a:lvl2pPr>
      <a:lvl3pPr marL="1213719" algn="l" defTabSz="1213719" rtl="0" eaLnBrk="1" latinLnBrk="0" hangingPunct="1">
        <a:defRPr sz="2383" kern="1200">
          <a:solidFill>
            <a:schemeClr val="tx1"/>
          </a:solidFill>
          <a:latin typeface="+mn-lt"/>
          <a:ea typeface="+mn-ea"/>
          <a:cs typeface="+mn-cs"/>
        </a:defRPr>
      </a:lvl3pPr>
      <a:lvl4pPr marL="1820578" algn="l" defTabSz="1213719" rtl="0" eaLnBrk="1" latinLnBrk="0" hangingPunct="1">
        <a:defRPr sz="2383" kern="1200">
          <a:solidFill>
            <a:schemeClr val="tx1"/>
          </a:solidFill>
          <a:latin typeface="+mn-lt"/>
          <a:ea typeface="+mn-ea"/>
          <a:cs typeface="+mn-cs"/>
        </a:defRPr>
      </a:lvl4pPr>
      <a:lvl5pPr marL="2427438" algn="l" defTabSz="1213719" rtl="0" eaLnBrk="1" latinLnBrk="0" hangingPunct="1">
        <a:defRPr sz="2383" kern="1200">
          <a:solidFill>
            <a:schemeClr val="tx1"/>
          </a:solidFill>
          <a:latin typeface="+mn-lt"/>
          <a:ea typeface="+mn-ea"/>
          <a:cs typeface="+mn-cs"/>
        </a:defRPr>
      </a:lvl5pPr>
      <a:lvl6pPr marL="3034297" algn="l" defTabSz="1213719" rtl="0" eaLnBrk="1" latinLnBrk="0" hangingPunct="1">
        <a:defRPr sz="2383" kern="1200">
          <a:solidFill>
            <a:schemeClr val="tx1"/>
          </a:solidFill>
          <a:latin typeface="+mn-lt"/>
          <a:ea typeface="+mn-ea"/>
          <a:cs typeface="+mn-cs"/>
        </a:defRPr>
      </a:lvl6pPr>
      <a:lvl7pPr marL="3641158" algn="l" defTabSz="1213719" rtl="0" eaLnBrk="1" latinLnBrk="0" hangingPunct="1">
        <a:defRPr sz="2383" kern="1200">
          <a:solidFill>
            <a:schemeClr val="tx1"/>
          </a:solidFill>
          <a:latin typeface="+mn-lt"/>
          <a:ea typeface="+mn-ea"/>
          <a:cs typeface="+mn-cs"/>
        </a:defRPr>
      </a:lvl7pPr>
      <a:lvl8pPr marL="4248017" algn="l" defTabSz="1213719" rtl="0" eaLnBrk="1" latinLnBrk="0" hangingPunct="1">
        <a:defRPr sz="2383" kern="1200">
          <a:solidFill>
            <a:schemeClr val="tx1"/>
          </a:solidFill>
          <a:latin typeface="+mn-lt"/>
          <a:ea typeface="+mn-ea"/>
          <a:cs typeface="+mn-cs"/>
        </a:defRPr>
      </a:lvl8pPr>
      <a:lvl9pPr marL="4854877" algn="l" defTabSz="1213719" rtl="0" eaLnBrk="1" latinLnBrk="0" hangingPunct="1">
        <a:defRPr sz="2383"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图片 3"/>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456" y="1"/>
            <a:ext cx="12188544" cy="6858000"/>
          </a:xfrm>
          <a:prstGeom prst="rect">
            <a:avLst/>
          </a:prstGeom>
        </p:spPr>
      </p:pic>
      <p:sp>
        <p:nvSpPr>
          <p:cNvPr id="6" name="Title 1">
            <a:extLst>
              <a:ext uri="{FF2B5EF4-FFF2-40B4-BE49-F238E27FC236}">
                <a16:creationId xmlns:a16="http://schemas.microsoft.com/office/drawing/2014/main" id="{2DB604C0-93BA-4F48-B5ED-52E006F1A817}"/>
              </a:ext>
            </a:extLst>
          </p:cNvPr>
          <p:cNvSpPr txBox="1">
            <a:spLocks/>
          </p:cNvSpPr>
          <p:nvPr userDrawn="1"/>
        </p:nvSpPr>
        <p:spPr>
          <a:xfrm>
            <a:off x="10260676" y="-285737"/>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dirty="0" err="1">
                <a:solidFill>
                  <a:srgbClr val="FF9999"/>
                </a:solidFill>
                <a:latin typeface="#9Slide07 HoneyCream" pitchFamily="2" charset="0"/>
              </a:rPr>
              <a:t>Măng</a:t>
            </a:r>
            <a:r>
              <a:rPr lang="en-US" sz="2800" dirty="0">
                <a:solidFill>
                  <a:srgbClr val="FF9999"/>
                </a:solidFill>
                <a:latin typeface="#9Slide07 HoneyCream" pitchFamily="2" charset="0"/>
              </a:rPr>
              <a:t> Non</a:t>
            </a:r>
          </a:p>
        </p:txBody>
      </p:sp>
      <p:sp>
        <p:nvSpPr>
          <p:cNvPr id="7" name="Title 1">
            <a:extLst>
              <a:ext uri="{FF2B5EF4-FFF2-40B4-BE49-F238E27FC236}">
                <a16:creationId xmlns:a16="http://schemas.microsoft.com/office/drawing/2014/main" id="{27E9756D-BE39-45C6-9B7B-1A2BF8DAB7A0}"/>
              </a:ext>
            </a:extLst>
          </p:cNvPr>
          <p:cNvSpPr txBox="1">
            <a:spLocks/>
          </p:cNvSpPr>
          <p:nvPr userDrawn="1"/>
        </p:nvSpPr>
        <p:spPr>
          <a:xfrm rot="16200000">
            <a:off x="-976348" y="5783263"/>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dirty="0" err="1">
                <a:solidFill>
                  <a:srgbClr val="FF9999"/>
                </a:solidFill>
                <a:latin typeface="#9Slide07 HoneyCream" pitchFamily="2" charset="0"/>
              </a:rPr>
              <a:t>Măng</a:t>
            </a:r>
            <a:r>
              <a:rPr lang="en-US" sz="2800" dirty="0">
                <a:solidFill>
                  <a:srgbClr val="FF9999"/>
                </a:solidFill>
                <a:latin typeface="#9Slide07 HoneyCream" pitchFamily="2" charset="0"/>
              </a:rPr>
              <a:t> Non</a:t>
            </a:r>
          </a:p>
        </p:txBody>
      </p:sp>
      <p:sp>
        <p:nvSpPr>
          <p:cNvPr id="8" name="Title 1">
            <a:extLst>
              <a:ext uri="{FF2B5EF4-FFF2-40B4-BE49-F238E27FC236}">
                <a16:creationId xmlns:a16="http://schemas.microsoft.com/office/drawing/2014/main" id="{E8A04754-1DF2-4681-900D-CAC7E8DF550B}"/>
              </a:ext>
            </a:extLst>
          </p:cNvPr>
          <p:cNvSpPr txBox="1">
            <a:spLocks/>
          </p:cNvSpPr>
          <p:nvPr userDrawn="1"/>
        </p:nvSpPr>
        <p:spPr>
          <a:xfrm>
            <a:off x="-350582" y="-571473"/>
            <a:ext cx="2186247" cy="57147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dirty="0">
                <a:blipFill dpi="0" rotWithShape="1">
                  <a:blip r:embed="rId6">
                    <a:extLst>
                      <a:ext uri="{28A0092B-C50C-407E-A947-70E740481C1C}">
                        <a14:useLocalDpi xmlns:a14="http://schemas.microsoft.com/office/drawing/2010/main" val="0"/>
                      </a:ext>
                    </a:extLst>
                  </a:blip>
                  <a:srcRect/>
                  <a:stretch>
                    <a:fillRect/>
                  </a:stretch>
                </a:blipFill>
                <a:latin typeface="#9Slide05 SVNEgregio Script" panose="02000500000000000000" pitchFamily="2" charset="0"/>
              </a:rPr>
              <a:t>By: Diệu Hiền</a:t>
            </a:r>
          </a:p>
        </p:txBody>
      </p:sp>
      <p:pic>
        <p:nvPicPr>
          <p:cNvPr id="9" name="Picture 8">
            <a:extLst>
              <a:ext uri="{FF2B5EF4-FFF2-40B4-BE49-F238E27FC236}">
                <a16:creationId xmlns:a16="http://schemas.microsoft.com/office/drawing/2014/main" id="{0BA23BE1-8DEF-490F-B0F6-5B80E45122EE}"/>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429272" y="6176963"/>
            <a:ext cx="1152128" cy="1959214"/>
          </a:xfrm>
          <a:prstGeom prst="rect">
            <a:avLst/>
          </a:prstGeom>
        </p:spPr>
      </p:pic>
      <p:sp>
        <p:nvSpPr>
          <p:cNvPr id="10" name="TextBox 3">
            <a:extLst>
              <a:ext uri="{FF2B5EF4-FFF2-40B4-BE49-F238E27FC236}">
                <a16:creationId xmlns:a16="http://schemas.microsoft.com/office/drawing/2014/main" id="{722DA25D-BA7D-4E5A-834E-743F2F127972}"/>
              </a:ext>
            </a:extLst>
          </p:cNvPr>
          <p:cNvSpPr txBox="1"/>
          <p:nvPr userDrawn="1"/>
        </p:nvSpPr>
        <p:spPr>
          <a:xfrm>
            <a:off x="3334176" y="6900862"/>
            <a:ext cx="6228184" cy="1477328"/>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chemeClr val="accent6">
                    <a:lumMod val="50000"/>
                  </a:schemeClr>
                </a:solidFill>
                <a:latin typeface="SVN-Newton" panose="02040603050506020204" pitchFamily="18" charset="0"/>
                <a:cs typeface="Times New Roman" panose="02020603050405020304" pitchFamily="18" charset="0"/>
              </a:rPr>
              <a:t>MĂNG NON – TÀI LIỆU TIỂU HỌC</a:t>
            </a:r>
          </a:p>
          <a:p>
            <a:pPr algn="ctr"/>
            <a:r>
              <a:rPr lang="en-US" sz="1800" b="1" dirty="0">
                <a:solidFill>
                  <a:srgbClr val="DA148A"/>
                </a:solidFill>
                <a:latin typeface="SVN-Newton" panose="02040603050506020204" pitchFamily="18" charset="0"/>
                <a:cs typeface="Times New Roman" panose="02020603050405020304" pitchFamily="18" charset="0"/>
              </a:rPr>
              <a:t>CHUYÊN GIÁO ÁN ĐIỆN TỬ THEO TUẦN KHỐI 4 </a:t>
            </a:r>
          </a:p>
          <a:p>
            <a:pPr algn="ctr"/>
            <a:r>
              <a:rPr lang="en-US" sz="1800" b="1" dirty="0">
                <a:solidFill>
                  <a:srgbClr val="DA148A"/>
                </a:solidFill>
                <a:latin typeface="SVN-Newton" panose="02040603050506020204" pitchFamily="18" charset="0"/>
                <a:cs typeface="Times New Roman" panose="02020603050405020304" pitchFamily="18" charset="0"/>
              </a:rPr>
              <a:t>BÀI THAO GIẢNG – ELEARNING</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dirty="0" err="1">
                <a:latin typeface="Times New Roman" panose="02020603050405020304" pitchFamily="18" charset="0"/>
                <a:cs typeface="Times New Roman" panose="02020603050405020304" pitchFamily="18" charset="0"/>
              </a:rPr>
              <a:t>Mời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hlinkClick r:id="rId8"/>
              </a:rPr>
              <a:t>MĂNG NON- TÀI LIỆU TIỂU HỌC | Facebook</a:t>
            </a:r>
            <a:endParaRPr lang="en-US" sz="1800" dirty="0">
              <a:solidFill>
                <a:schemeClr val="accent6">
                  <a:lumMod val="50000"/>
                </a:schemeClr>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4101376482"/>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Lst>
  <p:transition spd="med" advClick="0" advTm="3000">
    <p:pull/>
  </p:transition>
  <p:txStyles>
    <p:titleStyle>
      <a:lvl1pPr algn="ctr" defTabSz="1212449" rtl="0" fontAlgn="base">
        <a:spcBef>
          <a:spcPct val="0"/>
        </a:spcBef>
        <a:spcAft>
          <a:spcPct val="0"/>
        </a:spcAft>
        <a:defRPr sz="5894" kern="1200">
          <a:solidFill>
            <a:schemeClr val="tx1"/>
          </a:solidFill>
          <a:latin typeface="+mj-lt"/>
          <a:ea typeface="+mj-ea"/>
          <a:cs typeface="+mj-cs"/>
        </a:defRPr>
      </a:lvl1pPr>
      <a:lvl2pPr algn="ctr" defTabSz="1212449" rtl="0" fontAlgn="base">
        <a:spcBef>
          <a:spcPct val="0"/>
        </a:spcBef>
        <a:spcAft>
          <a:spcPct val="0"/>
        </a:spcAft>
        <a:defRPr sz="5894">
          <a:solidFill>
            <a:schemeClr val="tx1"/>
          </a:solidFill>
          <a:latin typeface="Arial" pitchFamily="34" charset="0"/>
          <a:ea typeface="微软雅黑" pitchFamily="34" charset="-122"/>
        </a:defRPr>
      </a:lvl2pPr>
      <a:lvl3pPr algn="ctr" defTabSz="1212449" rtl="0" fontAlgn="base">
        <a:spcBef>
          <a:spcPct val="0"/>
        </a:spcBef>
        <a:spcAft>
          <a:spcPct val="0"/>
        </a:spcAft>
        <a:defRPr sz="5894">
          <a:solidFill>
            <a:schemeClr val="tx1"/>
          </a:solidFill>
          <a:latin typeface="Arial" pitchFamily="34" charset="0"/>
          <a:ea typeface="微软雅黑" pitchFamily="34" charset="-122"/>
        </a:defRPr>
      </a:lvl3pPr>
      <a:lvl4pPr algn="ctr" defTabSz="1212449" rtl="0" fontAlgn="base">
        <a:spcBef>
          <a:spcPct val="0"/>
        </a:spcBef>
        <a:spcAft>
          <a:spcPct val="0"/>
        </a:spcAft>
        <a:defRPr sz="5894">
          <a:solidFill>
            <a:schemeClr val="tx1"/>
          </a:solidFill>
          <a:latin typeface="Arial" pitchFamily="34" charset="0"/>
          <a:ea typeface="微软雅黑" pitchFamily="34" charset="-122"/>
        </a:defRPr>
      </a:lvl4pPr>
      <a:lvl5pPr algn="ctr" defTabSz="1212449" rtl="0" fontAlgn="base">
        <a:spcBef>
          <a:spcPct val="0"/>
        </a:spcBef>
        <a:spcAft>
          <a:spcPct val="0"/>
        </a:spcAft>
        <a:defRPr sz="5894">
          <a:solidFill>
            <a:schemeClr val="tx1"/>
          </a:solidFill>
          <a:latin typeface="Arial" pitchFamily="34" charset="0"/>
          <a:ea typeface="微软雅黑" pitchFamily="34" charset="-122"/>
        </a:defRPr>
      </a:lvl5pPr>
      <a:lvl6pPr marL="573375" algn="ctr" defTabSz="1212449" rtl="0" fontAlgn="base">
        <a:spcBef>
          <a:spcPct val="0"/>
        </a:spcBef>
        <a:spcAft>
          <a:spcPct val="0"/>
        </a:spcAft>
        <a:defRPr sz="5894">
          <a:solidFill>
            <a:schemeClr val="tx1"/>
          </a:solidFill>
          <a:latin typeface="Arial" pitchFamily="34" charset="0"/>
          <a:ea typeface="微软雅黑" pitchFamily="34" charset="-122"/>
        </a:defRPr>
      </a:lvl6pPr>
      <a:lvl7pPr marL="1146749" algn="ctr" defTabSz="1212449" rtl="0" fontAlgn="base">
        <a:spcBef>
          <a:spcPct val="0"/>
        </a:spcBef>
        <a:spcAft>
          <a:spcPct val="0"/>
        </a:spcAft>
        <a:defRPr sz="5894">
          <a:solidFill>
            <a:schemeClr val="tx1"/>
          </a:solidFill>
          <a:latin typeface="Arial" pitchFamily="34" charset="0"/>
          <a:ea typeface="微软雅黑" pitchFamily="34" charset="-122"/>
        </a:defRPr>
      </a:lvl7pPr>
      <a:lvl8pPr marL="1720124" algn="ctr" defTabSz="1212449" rtl="0" fontAlgn="base">
        <a:spcBef>
          <a:spcPct val="0"/>
        </a:spcBef>
        <a:spcAft>
          <a:spcPct val="0"/>
        </a:spcAft>
        <a:defRPr sz="5894">
          <a:solidFill>
            <a:schemeClr val="tx1"/>
          </a:solidFill>
          <a:latin typeface="Arial" pitchFamily="34" charset="0"/>
          <a:ea typeface="微软雅黑" pitchFamily="34" charset="-122"/>
        </a:defRPr>
      </a:lvl8pPr>
      <a:lvl9pPr marL="2293498" algn="ctr" defTabSz="1212449" rtl="0" fontAlgn="base">
        <a:spcBef>
          <a:spcPct val="0"/>
        </a:spcBef>
        <a:spcAft>
          <a:spcPct val="0"/>
        </a:spcAft>
        <a:defRPr sz="5894">
          <a:solidFill>
            <a:schemeClr val="tx1"/>
          </a:solidFill>
          <a:latin typeface="Arial" pitchFamily="34" charset="0"/>
          <a:ea typeface="微软雅黑" pitchFamily="34" charset="-122"/>
        </a:defRPr>
      </a:lvl9pPr>
    </p:titleStyle>
    <p:bodyStyle>
      <a:lvl1pPr marL="453921" indent="-453921" algn="l" defTabSz="1212449" rtl="0" fontAlgn="base">
        <a:spcBef>
          <a:spcPct val="20000"/>
        </a:spcBef>
        <a:spcAft>
          <a:spcPct val="0"/>
        </a:spcAft>
        <a:buFont typeface="Arial" pitchFamily="34" charset="0"/>
        <a:buChar char="•"/>
        <a:defRPr sz="4264" kern="1200">
          <a:solidFill>
            <a:schemeClr val="tx1"/>
          </a:solidFill>
          <a:latin typeface="+mn-lt"/>
          <a:ea typeface="+mn-ea"/>
          <a:cs typeface="+mn-cs"/>
        </a:defRPr>
      </a:lvl1pPr>
      <a:lvl2pPr marL="985488" indent="-378268" algn="l" defTabSz="1212449" rtl="0" fontAlgn="base">
        <a:spcBef>
          <a:spcPct val="20000"/>
        </a:spcBef>
        <a:spcAft>
          <a:spcPct val="0"/>
        </a:spcAft>
        <a:buFont typeface="Arial" pitchFamily="34" charset="0"/>
        <a:buChar char="–"/>
        <a:defRPr sz="3762" kern="1200">
          <a:solidFill>
            <a:schemeClr val="tx1"/>
          </a:solidFill>
          <a:latin typeface="+mn-lt"/>
          <a:ea typeface="+mn-ea"/>
          <a:cs typeface="+mn-cs"/>
        </a:defRPr>
      </a:lvl2pPr>
      <a:lvl3pPr marL="1517053" indent="-302614" algn="l" defTabSz="1212449" rtl="0" fontAlgn="base">
        <a:spcBef>
          <a:spcPct val="20000"/>
        </a:spcBef>
        <a:spcAft>
          <a:spcPct val="0"/>
        </a:spcAft>
        <a:buFont typeface="Arial" pitchFamily="34" charset="0"/>
        <a:buChar char="•"/>
        <a:defRPr sz="3135" kern="1200">
          <a:solidFill>
            <a:schemeClr val="tx1"/>
          </a:solidFill>
          <a:latin typeface="+mn-lt"/>
          <a:ea typeface="+mn-ea"/>
          <a:cs typeface="+mn-cs"/>
        </a:defRPr>
      </a:lvl3pPr>
      <a:lvl4pPr marL="2122282" indent="-302614" algn="l" defTabSz="1212449" rtl="0" fontAlgn="base">
        <a:spcBef>
          <a:spcPct val="20000"/>
        </a:spcBef>
        <a:spcAft>
          <a:spcPct val="0"/>
        </a:spcAft>
        <a:buFont typeface="Arial" pitchFamily="34" charset="0"/>
        <a:buChar char="–"/>
        <a:defRPr sz="2634" kern="1200">
          <a:solidFill>
            <a:schemeClr val="tx1"/>
          </a:solidFill>
          <a:latin typeface="+mn-lt"/>
          <a:ea typeface="+mn-ea"/>
          <a:cs typeface="+mn-cs"/>
        </a:defRPr>
      </a:lvl4pPr>
      <a:lvl5pPr marL="2729502" indent="-302614" algn="l" defTabSz="1212449" rtl="0" fontAlgn="base">
        <a:spcBef>
          <a:spcPct val="20000"/>
        </a:spcBef>
        <a:spcAft>
          <a:spcPct val="0"/>
        </a:spcAft>
        <a:buFont typeface="Arial" pitchFamily="34" charset="0"/>
        <a:buChar char="»"/>
        <a:defRPr sz="2634" kern="1200">
          <a:solidFill>
            <a:schemeClr val="tx1"/>
          </a:solidFill>
          <a:latin typeface="+mn-lt"/>
          <a:ea typeface="+mn-ea"/>
          <a:cs typeface="+mn-cs"/>
        </a:defRPr>
      </a:lvl5pPr>
      <a:lvl6pPr marL="3337728" indent="-303429" algn="l" defTabSz="1213719" rtl="0" eaLnBrk="1" latinLnBrk="0" hangingPunct="1">
        <a:spcBef>
          <a:spcPct val="20000"/>
        </a:spcBef>
        <a:buFont typeface="Arial" pitchFamily="34" charset="0"/>
        <a:buChar char="•"/>
        <a:defRPr sz="2634" kern="1200">
          <a:solidFill>
            <a:schemeClr val="tx1"/>
          </a:solidFill>
          <a:latin typeface="+mn-lt"/>
          <a:ea typeface="+mn-ea"/>
          <a:cs typeface="+mn-cs"/>
        </a:defRPr>
      </a:lvl6pPr>
      <a:lvl7pPr marL="3944587" indent="-303429" algn="l" defTabSz="1213719" rtl="0" eaLnBrk="1" latinLnBrk="0" hangingPunct="1">
        <a:spcBef>
          <a:spcPct val="20000"/>
        </a:spcBef>
        <a:buFont typeface="Arial" pitchFamily="34" charset="0"/>
        <a:buChar char="•"/>
        <a:defRPr sz="2634" kern="1200">
          <a:solidFill>
            <a:schemeClr val="tx1"/>
          </a:solidFill>
          <a:latin typeface="+mn-lt"/>
          <a:ea typeface="+mn-ea"/>
          <a:cs typeface="+mn-cs"/>
        </a:defRPr>
      </a:lvl7pPr>
      <a:lvl8pPr marL="4551447" indent="-303429" algn="l" defTabSz="1213719" rtl="0" eaLnBrk="1" latinLnBrk="0" hangingPunct="1">
        <a:spcBef>
          <a:spcPct val="20000"/>
        </a:spcBef>
        <a:buFont typeface="Arial" pitchFamily="34" charset="0"/>
        <a:buChar char="•"/>
        <a:defRPr sz="2634" kern="1200">
          <a:solidFill>
            <a:schemeClr val="tx1"/>
          </a:solidFill>
          <a:latin typeface="+mn-lt"/>
          <a:ea typeface="+mn-ea"/>
          <a:cs typeface="+mn-cs"/>
        </a:defRPr>
      </a:lvl8pPr>
      <a:lvl9pPr marL="5158306" indent="-303429" algn="l" defTabSz="1213719" rtl="0" eaLnBrk="1" latinLnBrk="0" hangingPunct="1">
        <a:spcBef>
          <a:spcPct val="20000"/>
        </a:spcBef>
        <a:buFont typeface="Arial" pitchFamily="34" charset="0"/>
        <a:buChar char="•"/>
        <a:defRPr sz="2634" kern="1200">
          <a:solidFill>
            <a:schemeClr val="tx1"/>
          </a:solidFill>
          <a:latin typeface="+mn-lt"/>
          <a:ea typeface="+mn-ea"/>
          <a:cs typeface="+mn-cs"/>
        </a:defRPr>
      </a:lvl9pPr>
    </p:bodyStyle>
    <p:otherStyle>
      <a:defPPr>
        <a:defRPr lang="zh-CN"/>
      </a:defPPr>
      <a:lvl1pPr marL="0" algn="l" defTabSz="1213719" rtl="0" eaLnBrk="1" latinLnBrk="0" hangingPunct="1">
        <a:defRPr sz="2383" kern="1200">
          <a:solidFill>
            <a:schemeClr val="tx1"/>
          </a:solidFill>
          <a:latin typeface="+mn-lt"/>
          <a:ea typeface="+mn-ea"/>
          <a:cs typeface="+mn-cs"/>
        </a:defRPr>
      </a:lvl1pPr>
      <a:lvl2pPr marL="606859" algn="l" defTabSz="1213719" rtl="0" eaLnBrk="1" latinLnBrk="0" hangingPunct="1">
        <a:defRPr sz="2383" kern="1200">
          <a:solidFill>
            <a:schemeClr val="tx1"/>
          </a:solidFill>
          <a:latin typeface="+mn-lt"/>
          <a:ea typeface="+mn-ea"/>
          <a:cs typeface="+mn-cs"/>
        </a:defRPr>
      </a:lvl2pPr>
      <a:lvl3pPr marL="1213719" algn="l" defTabSz="1213719" rtl="0" eaLnBrk="1" latinLnBrk="0" hangingPunct="1">
        <a:defRPr sz="2383" kern="1200">
          <a:solidFill>
            <a:schemeClr val="tx1"/>
          </a:solidFill>
          <a:latin typeface="+mn-lt"/>
          <a:ea typeface="+mn-ea"/>
          <a:cs typeface="+mn-cs"/>
        </a:defRPr>
      </a:lvl3pPr>
      <a:lvl4pPr marL="1820578" algn="l" defTabSz="1213719" rtl="0" eaLnBrk="1" latinLnBrk="0" hangingPunct="1">
        <a:defRPr sz="2383" kern="1200">
          <a:solidFill>
            <a:schemeClr val="tx1"/>
          </a:solidFill>
          <a:latin typeface="+mn-lt"/>
          <a:ea typeface="+mn-ea"/>
          <a:cs typeface="+mn-cs"/>
        </a:defRPr>
      </a:lvl4pPr>
      <a:lvl5pPr marL="2427438" algn="l" defTabSz="1213719" rtl="0" eaLnBrk="1" latinLnBrk="0" hangingPunct="1">
        <a:defRPr sz="2383" kern="1200">
          <a:solidFill>
            <a:schemeClr val="tx1"/>
          </a:solidFill>
          <a:latin typeface="+mn-lt"/>
          <a:ea typeface="+mn-ea"/>
          <a:cs typeface="+mn-cs"/>
        </a:defRPr>
      </a:lvl5pPr>
      <a:lvl6pPr marL="3034297" algn="l" defTabSz="1213719" rtl="0" eaLnBrk="1" latinLnBrk="0" hangingPunct="1">
        <a:defRPr sz="2383" kern="1200">
          <a:solidFill>
            <a:schemeClr val="tx1"/>
          </a:solidFill>
          <a:latin typeface="+mn-lt"/>
          <a:ea typeface="+mn-ea"/>
          <a:cs typeface="+mn-cs"/>
        </a:defRPr>
      </a:lvl6pPr>
      <a:lvl7pPr marL="3641158" algn="l" defTabSz="1213719" rtl="0" eaLnBrk="1" latinLnBrk="0" hangingPunct="1">
        <a:defRPr sz="2383" kern="1200">
          <a:solidFill>
            <a:schemeClr val="tx1"/>
          </a:solidFill>
          <a:latin typeface="+mn-lt"/>
          <a:ea typeface="+mn-ea"/>
          <a:cs typeface="+mn-cs"/>
        </a:defRPr>
      </a:lvl7pPr>
      <a:lvl8pPr marL="4248017" algn="l" defTabSz="1213719" rtl="0" eaLnBrk="1" latinLnBrk="0" hangingPunct="1">
        <a:defRPr sz="2383" kern="1200">
          <a:solidFill>
            <a:schemeClr val="tx1"/>
          </a:solidFill>
          <a:latin typeface="+mn-lt"/>
          <a:ea typeface="+mn-ea"/>
          <a:cs typeface="+mn-cs"/>
        </a:defRPr>
      </a:lvl8pPr>
      <a:lvl9pPr marL="4854877" algn="l" defTabSz="1213719" rtl="0" eaLnBrk="1" latinLnBrk="0" hangingPunct="1">
        <a:defRPr sz="238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tags" Target="../tags/tag4.xml"/><Relationship Id="rId7" Type="http://schemas.openxmlformats.org/officeDocument/2006/relationships/image" Target="../media/image14.png"/><Relationship Id="rId12" Type="http://schemas.microsoft.com/office/2007/relationships/hdphoto" Target="../media/hdphoto4.wdp"/><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13.jpg"/><Relationship Id="rId11" Type="http://schemas.openxmlformats.org/officeDocument/2006/relationships/image" Target="../media/image16.png"/><Relationship Id="rId5" Type="http://schemas.openxmlformats.org/officeDocument/2006/relationships/notesSlide" Target="../notesSlides/notesSlide1.xml"/><Relationship Id="rId10" Type="http://schemas.microsoft.com/office/2007/relationships/hdphoto" Target="../media/hdphoto3.wdp"/><Relationship Id="rId4" Type="http://schemas.openxmlformats.org/officeDocument/2006/relationships/slideLayout" Target="../slideLayouts/slideLayout2.xml"/><Relationship Id="rId9" Type="http://schemas.openxmlformats.org/officeDocument/2006/relationships/image" Target="../media/image15.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image" Target="../media/image33.jpg"/><Relationship Id="rId5" Type="http://schemas.openxmlformats.org/officeDocument/2006/relationships/image" Target="../media/image32.jpe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image" Target="../media/image33.jpg"/><Relationship Id="rId5" Type="http://schemas.openxmlformats.org/officeDocument/2006/relationships/image" Target="../media/image32.jpe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8.xml"/><Relationship Id="rId1" Type="http://schemas.openxmlformats.org/officeDocument/2006/relationships/tags" Target="../tags/tag21.xml"/><Relationship Id="rId5" Type="http://schemas.openxmlformats.org/officeDocument/2006/relationships/image" Target="../media/image28.png"/><Relationship Id="rId4" Type="http://schemas.openxmlformats.org/officeDocument/2006/relationships/image" Target="../media/image21.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3.xml"/><Relationship Id="rId1" Type="http://schemas.openxmlformats.org/officeDocument/2006/relationships/tags" Target="../tags/tag22.xml"/><Relationship Id="rId5" Type="http://schemas.openxmlformats.org/officeDocument/2006/relationships/image" Target="../media/image28.png"/><Relationship Id="rId4" Type="http://schemas.openxmlformats.org/officeDocument/2006/relationships/image" Target="../media/image32.jpeg"/></Relationships>
</file>

<file path=ppt/slides/_rels/slide14.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notesSlide" Target="../notesSlides/notesSlide14.xml"/><Relationship Id="rId7" Type="http://schemas.microsoft.com/office/2007/relationships/hdphoto" Target="../media/hdphoto7.wdp"/><Relationship Id="rId2" Type="http://schemas.openxmlformats.org/officeDocument/2006/relationships/slideLayout" Target="../slideLayouts/slideLayout24.xml"/><Relationship Id="rId1" Type="http://schemas.openxmlformats.org/officeDocument/2006/relationships/tags" Target="../tags/tag23.xml"/><Relationship Id="rId6" Type="http://schemas.openxmlformats.org/officeDocument/2006/relationships/image" Target="../media/image35.png"/><Relationship Id="rId5" Type="http://schemas.openxmlformats.org/officeDocument/2006/relationships/image" Target="../media/image28.png"/><Relationship Id="rId10" Type="http://schemas.openxmlformats.org/officeDocument/2006/relationships/image" Target="../media/image37.png"/><Relationship Id="rId4" Type="http://schemas.openxmlformats.org/officeDocument/2006/relationships/image" Target="../media/image34.png"/><Relationship Id="rId9" Type="http://schemas.microsoft.com/office/2007/relationships/hdphoto" Target="../media/hdphoto8.wdp"/></Relationships>
</file>

<file path=ppt/slides/_rels/slide15.xml.rels><?xml version="1.0" encoding="UTF-8" standalone="yes"?>
<Relationships xmlns="http://schemas.openxmlformats.org/package/2006/relationships"><Relationship Id="rId8" Type="http://schemas.microsoft.com/office/2007/relationships/hdphoto" Target="../media/hdphoto9.wdp"/><Relationship Id="rId3" Type="http://schemas.openxmlformats.org/officeDocument/2006/relationships/notesSlide" Target="../notesSlides/notesSlide15.xml"/><Relationship Id="rId7" Type="http://schemas.openxmlformats.org/officeDocument/2006/relationships/image" Target="../media/image40.png"/><Relationship Id="rId2" Type="http://schemas.openxmlformats.org/officeDocument/2006/relationships/slideLayout" Target="../slideLayouts/slideLayout40.xml"/><Relationship Id="rId1" Type="http://schemas.openxmlformats.org/officeDocument/2006/relationships/tags" Target="../tags/tag24.xml"/><Relationship Id="rId6" Type="http://schemas.openxmlformats.org/officeDocument/2006/relationships/image" Target="../media/image37.png"/><Relationship Id="rId5" Type="http://schemas.openxmlformats.org/officeDocument/2006/relationships/image" Target="../media/image39.png"/><Relationship Id="rId10" Type="http://schemas.microsoft.com/office/2007/relationships/hdphoto" Target="../media/hdphoto10.wdp"/><Relationship Id="rId4" Type="http://schemas.openxmlformats.org/officeDocument/2006/relationships/image" Target="../media/image38.png"/><Relationship Id="rId9" Type="http://schemas.openxmlformats.org/officeDocument/2006/relationships/image" Target="../media/image41.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7" Type="http://schemas.openxmlformats.org/officeDocument/2006/relationships/image" Target="../media/image37.png"/><Relationship Id="rId2" Type="http://schemas.openxmlformats.org/officeDocument/2006/relationships/slideLayout" Target="../slideLayouts/slideLayout40.xml"/><Relationship Id="rId1" Type="http://schemas.openxmlformats.org/officeDocument/2006/relationships/tags" Target="../tags/tag25.xml"/><Relationship Id="rId6" Type="http://schemas.microsoft.com/office/2007/relationships/hdphoto" Target="../media/hdphoto11.wdp"/><Relationship Id="rId5" Type="http://schemas.openxmlformats.org/officeDocument/2006/relationships/image" Target="../media/image42.png"/><Relationship Id="rId4" Type="http://schemas.openxmlformats.org/officeDocument/2006/relationships/image" Target="../media/image38.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7" Type="http://schemas.openxmlformats.org/officeDocument/2006/relationships/image" Target="../media/image39.png"/><Relationship Id="rId2" Type="http://schemas.openxmlformats.org/officeDocument/2006/relationships/slideLayout" Target="../slideLayouts/slideLayout40.xml"/><Relationship Id="rId1" Type="http://schemas.openxmlformats.org/officeDocument/2006/relationships/tags" Target="../tags/tag26.xml"/><Relationship Id="rId6" Type="http://schemas.microsoft.com/office/2007/relationships/hdphoto" Target="../media/hdphoto12.wdp"/><Relationship Id="rId5" Type="http://schemas.openxmlformats.org/officeDocument/2006/relationships/image" Target="../media/image44.png"/><Relationship Id="rId4" Type="http://schemas.openxmlformats.org/officeDocument/2006/relationships/image" Target="../media/image43.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7" Type="http://schemas.openxmlformats.org/officeDocument/2006/relationships/image" Target="../media/image48.jpeg"/><Relationship Id="rId2" Type="http://schemas.openxmlformats.org/officeDocument/2006/relationships/slideLayout" Target="../slideLayouts/slideLayout2.xml"/><Relationship Id="rId1" Type="http://schemas.openxmlformats.org/officeDocument/2006/relationships/tags" Target="../tags/tag27.xml"/><Relationship Id="rId6" Type="http://schemas.openxmlformats.org/officeDocument/2006/relationships/image" Target="../media/image47.jpeg"/><Relationship Id="rId5" Type="http://schemas.openxmlformats.org/officeDocument/2006/relationships/image" Target="../media/image46.jpg"/><Relationship Id="rId4" Type="http://schemas.openxmlformats.org/officeDocument/2006/relationships/image" Target="../media/image45.png"/></Relationships>
</file>

<file path=ppt/slides/_rels/slide19.xml.rels><?xml version="1.0" encoding="UTF-8" standalone="yes"?>
<Relationships xmlns="http://schemas.openxmlformats.org/package/2006/relationships"><Relationship Id="rId8" Type="http://schemas.openxmlformats.org/officeDocument/2006/relationships/image" Target="../media/image49.png"/><Relationship Id="rId3" Type="http://schemas.microsoft.com/office/2007/relationships/media" Target="../media/media2.mp4"/><Relationship Id="rId7" Type="http://schemas.openxmlformats.org/officeDocument/2006/relationships/notesSlide" Target="../notesSlides/notesSlide19.xml"/><Relationship Id="rId2" Type="http://schemas.openxmlformats.org/officeDocument/2006/relationships/video" Target="NULL" TargetMode="External"/><Relationship Id="rId1" Type="http://schemas.openxmlformats.org/officeDocument/2006/relationships/tags" Target="../tags/tag28.xml"/><Relationship Id="rId6" Type="http://schemas.openxmlformats.org/officeDocument/2006/relationships/slideLayout" Target="../slideLayouts/slideLayout2.xml"/><Relationship Id="rId5" Type="http://schemas.openxmlformats.org/officeDocument/2006/relationships/audio" Target="../media/media3.mp3"/><Relationship Id="rId4" Type="http://schemas.microsoft.com/office/2007/relationships/media" Target="../media/media3.mp3"/><Relationship Id="rId9" Type="http://schemas.openxmlformats.org/officeDocument/2006/relationships/image" Target="../media/image50.png"/></Relationships>
</file>

<file path=ppt/slides/_rels/slide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slideLayout" Target="../slideLayouts/slideLayout2.xml"/><Relationship Id="rId7" Type="http://schemas.openxmlformats.org/officeDocument/2006/relationships/image" Target="../media/image18.jpeg"/><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17.gif"/><Relationship Id="rId5" Type="http://schemas.openxmlformats.org/officeDocument/2006/relationships/image" Target="../media/image13.jp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8" Type="http://schemas.microsoft.com/office/2007/relationships/hdphoto" Target="../media/hdphoto14.wdp"/><Relationship Id="rId3" Type="http://schemas.openxmlformats.org/officeDocument/2006/relationships/notesSlide" Target="../notesSlides/notesSlide20.xml"/><Relationship Id="rId7" Type="http://schemas.openxmlformats.org/officeDocument/2006/relationships/image" Target="../media/image52.png"/><Relationship Id="rId2" Type="http://schemas.openxmlformats.org/officeDocument/2006/relationships/slideLayout" Target="../slideLayouts/slideLayout40.xml"/><Relationship Id="rId1" Type="http://schemas.openxmlformats.org/officeDocument/2006/relationships/tags" Target="../tags/tag29.xml"/><Relationship Id="rId6" Type="http://schemas.microsoft.com/office/2007/relationships/hdphoto" Target="../media/hdphoto13.wdp"/><Relationship Id="rId5" Type="http://schemas.openxmlformats.org/officeDocument/2006/relationships/image" Target="../media/image51.png"/><Relationship Id="rId4" Type="http://schemas.openxmlformats.org/officeDocument/2006/relationships/image" Target="../media/image43.png"/><Relationship Id="rId9" Type="http://schemas.openxmlformats.org/officeDocument/2006/relationships/image" Target="../media/image39.png"/></Relationships>
</file>

<file path=ppt/slides/_rels/slide21.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notesSlide" Target="../notesSlides/notesSlide21.xml"/><Relationship Id="rId7" Type="http://schemas.openxmlformats.org/officeDocument/2006/relationships/image" Target="../media/image56.jpg"/><Relationship Id="rId2" Type="http://schemas.openxmlformats.org/officeDocument/2006/relationships/slideLayout" Target="../slideLayouts/slideLayout2.xml"/><Relationship Id="rId1" Type="http://schemas.openxmlformats.org/officeDocument/2006/relationships/tags" Target="../tags/tag30.xml"/><Relationship Id="rId6" Type="http://schemas.openxmlformats.org/officeDocument/2006/relationships/image" Target="../media/image55.jpg"/><Relationship Id="rId5" Type="http://schemas.openxmlformats.org/officeDocument/2006/relationships/image" Target="../media/image54.jpeg"/><Relationship Id="rId4" Type="http://schemas.openxmlformats.org/officeDocument/2006/relationships/image" Target="../media/image53.png"/></Relationships>
</file>

<file path=ppt/slides/_rels/slide22.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notesSlide" Target="../notesSlides/notesSlide22.xml"/><Relationship Id="rId7" Type="http://schemas.openxmlformats.org/officeDocument/2006/relationships/image" Target="../media/image36.png"/><Relationship Id="rId2" Type="http://schemas.openxmlformats.org/officeDocument/2006/relationships/slideLayout" Target="../slideLayouts/slideLayout2.xml"/><Relationship Id="rId1" Type="http://schemas.openxmlformats.org/officeDocument/2006/relationships/tags" Target="../tags/tag31.xml"/><Relationship Id="rId6" Type="http://schemas.microsoft.com/office/2007/relationships/hdphoto" Target="../media/hdphoto7.wdp"/><Relationship Id="rId5" Type="http://schemas.openxmlformats.org/officeDocument/2006/relationships/image" Target="../media/image35.png"/><Relationship Id="rId10" Type="http://schemas.microsoft.com/office/2007/relationships/hdphoto" Target="../media/hdphoto9.wdp"/><Relationship Id="rId4" Type="http://schemas.openxmlformats.org/officeDocument/2006/relationships/image" Target="../media/image58.png"/><Relationship Id="rId9" Type="http://schemas.openxmlformats.org/officeDocument/2006/relationships/image" Target="../media/image40.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52.xml"/><Relationship Id="rId1" Type="http://schemas.openxmlformats.org/officeDocument/2006/relationships/tags" Target="../tags/tag32.xml"/><Relationship Id="rId6" Type="http://schemas.microsoft.com/office/2007/relationships/hdphoto" Target="../media/hdphoto12.wdp"/><Relationship Id="rId5" Type="http://schemas.openxmlformats.org/officeDocument/2006/relationships/image" Target="../media/image44.png"/><Relationship Id="rId4" Type="http://schemas.openxmlformats.org/officeDocument/2006/relationships/image" Target="../media/image59.jpeg"/></Relationships>
</file>

<file path=ppt/slides/_rels/slide24.xml.rels><?xml version="1.0" encoding="UTF-8" standalone="yes"?>
<Relationships xmlns="http://schemas.openxmlformats.org/package/2006/relationships"><Relationship Id="rId8" Type="http://schemas.microsoft.com/office/2007/relationships/hdphoto" Target="../media/hdphoto15.wdp"/><Relationship Id="rId3" Type="http://schemas.openxmlformats.org/officeDocument/2006/relationships/notesSlide" Target="../notesSlides/notesSlide24.xml"/><Relationship Id="rId7" Type="http://schemas.openxmlformats.org/officeDocument/2006/relationships/image" Target="../media/image62.png"/><Relationship Id="rId2" Type="http://schemas.openxmlformats.org/officeDocument/2006/relationships/slideLayout" Target="../slideLayouts/slideLayout54.xml"/><Relationship Id="rId1" Type="http://schemas.openxmlformats.org/officeDocument/2006/relationships/tags" Target="../tags/tag33.xml"/><Relationship Id="rId6" Type="http://schemas.openxmlformats.org/officeDocument/2006/relationships/image" Target="../media/image61.png"/><Relationship Id="rId11" Type="http://schemas.openxmlformats.org/officeDocument/2006/relationships/image" Target="../media/image65.png"/><Relationship Id="rId5" Type="http://schemas.openxmlformats.org/officeDocument/2006/relationships/image" Target="../media/image60.png"/><Relationship Id="rId10" Type="http://schemas.openxmlformats.org/officeDocument/2006/relationships/image" Target="../media/image64.png"/><Relationship Id="rId4" Type="http://schemas.openxmlformats.org/officeDocument/2006/relationships/image" Target="../media/image29.jpg"/><Relationship Id="rId9" Type="http://schemas.openxmlformats.org/officeDocument/2006/relationships/image" Target="../media/image63.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ags" Target="../tags/tag34.xml"/><Relationship Id="rId5" Type="http://schemas.openxmlformats.org/officeDocument/2006/relationships/image" Target="../media/image66.png"/><Relationship Id="rId4" Type="http://schemas.openxmlformats.org/officeDocument/2006/relationships/image" Target="../media/image13.jp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tags" Target="../tags/tag36.xml"/><Relationship Id="rId1" Type="http://schemas.openxmlformats.org/officeDocument/2006/relationships/tags" Target="../tags/tag35.xml"/><Relationship Id="rId5" Type="http://schemas.openxmlformats.org/officeDocument/2006/relationships/image" Target="../media/image26.wmf"/><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8" Type="http://schemas.microsoft.com/office/2007/relationships/hdphoto" Target="../media/hdphoto16.wdp"/><Relationship Id="rId3" Type="http://schemas.openxmlformats.org/officeDocument/2006/relationships/notesSlide" Target="../notesSlides/notesSlide27.xml"/><Relationship Id="rId7" Type="http://schemas.openxmlformats.org/officeDocument/2006/relationships/image" Target="../media/image68.png"/><Relationship Id="rId2" Type="http://schemas.openxmlformats.org/officeDocument/2006/relationships/slideLayout" Target="../slideLayouts/slideLayout18.xml"/><Relationship Id="rId1" Type="http://schemas.openxmlformats.org/officeDocument/2006/relationships/tags" Target="../tags/tag37.xml"/><Relationship Id="rId6" Type="http://schemas.openxmlformats.org/officeDocument/2006/relationships/image" Target="../media/image28.png"/><Relationship Id="rId5" Type="http://schemas.openxmlformats.org/officeDocument/2006/relationships/image" Target="../media/image67.png"/><Relationship Id="rId4" Type="http://schemas.openxmlformats.org/officeDocument/2006/relationships/image" Target="../media/image58.png"/></Relationships>
</file>

<file path=ppt/slides/_rels/slide28.xml.rels><?xml version="1.0" encoding="UTF-8" standalone="yes"?>
<Relationships xmlns="http://schemas.openxmlformats.org/package/2006/relationships"><Relationship Id="rId8" Type="http://schemas.openxmlformats.org/officeDocument/2006/relationships/image" Target="../media/image73.jpeg"/><Relationship Id="rId3" Type="http://schemas.openxmlformats.org/officeDocument/2006/relationships/notesSlide" Target="../notesSlides/notesSlide28.xml"/><Relationship Id="rId7" Type="http://schemas.openxmlformats.org/officeDocument/2006/relationships/image" Target="../media/image72.jpeg"/><Relationship Id="rId2" Type="http://schemas.openxmlformats.org/officeDocument/2006/relationships/slideLayout" Target="../slideLayouts/slideLayout2.xml"/><Relationship Id="rId1" Type="http://schemas.openxmlformats.org/officeDocument/2006/relationships/tags" Target="../tags/tag38.xml"/><Relationship Id="rId6" Type="http://schemas.openxmlformats.org/officeDocument/2006/relationships/image" Target="../media/image71.jpeg"/><Relationship Id="rId5" Type="http://schemas.openxmlformats.org/officeDocument/2006/relationships/image" Target="../media/image70.jpg"/><Relationship Id="rId4" Type="http://schemas.openxmlformats.org/officeDocument/2006/relationships/image" Target="../media/image69.jpg"/><Relationship Id="rId9" Type="http://schemas.openxmlformats.org/officeDocument/2006/relationships/image" Target="../media/image74.jpe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tags" Target="../tags/tag39.xml"/><Relationship Id="rId5" Type="http://schemas.openxmlformats.org/officeDocument/2006/relationships/hyperlink" Target="https://meta.vn/hotro/hoa-phuong-8512" TargetMode="External"/><Relationship Id="rId4" Type="http://schemas.openxmlformats.org/officeDocument/2006/relationships/image" Target="../media/image75.jpeg"/></Relationships>
</file>

<file path=ppt/slides/_rels/slide3.xml.rels><?xml version="1.0" encoding="UTF-8" standalone="yes"?>
<Relationships xmlns="http://schemas.openxmlformats.org/package/2006/relationships"><Relationship Id="rId3" Type="http://schemas.microsoft.com/office/2007/relationships/media" Target="../media/media1.mp4"/><Relationship Id="rId2" Type="http://schemas.openxmlformats.org/officeDocument/2006/relationships/video" Target="NULL" TargetMode="External"/><Relationship Id="rId1" Type="http://schemas.openxmlformats.org/officeDocument/2006/relationships/tags" Target="../tags/tag7.xml"/><Relationship Id="rId6" Type="http://schemas.openxmlformats.org/officeDocument/2006/relationships/image" Target="../media/image20.png"/><Relationship Id="rId5" Type="http://schemas.openxmlformats.org/officeDocument/2006/relationships/notesSlide" Target="../notesSlides/notesSlide3.xml"/><Relationship Id="rId4"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notesSlide" Target="../notesSlides/notesSlide30.xml"/><Relationship Id="rId7" Type="http://schemas.openxmlformats.org/officeDocument/2006/relationships/image" Target="../media/image35.png"/><Relationship Id="rId2" Type="http://schemas.openxmlformats.org/officeDocument/2006/relationships/slideLayout" Target="../slideLayouts/slideLayout41.xml"/><Relationship Id="rId1" Type="http://schemas.openxmlformats.org/officeDocument/2006/relationships/tags" Target="../tags/tag40.xml"/><Relationship Id="rId6" Type="http://schemas.microsoft.com/office/2007/relationships/hdphoto" Target="../media/hdphoto16.wdp"/><Relationship Id="rId5" Type="http://schemas.openxmlformats.org/officeDocument/2006/relationships/image" Target="../media/image68.png"/><Relationship Id="rId10" Type="http://schemas.microsoft.com/office/2007/relationships/hdphoto" Target="../media/hdphoto8.wdp"/><Relationship Id="rId4" Type="http://schemas.openxmlformats.org/officeDocument/2006/relationships/image" Target="../media/image58.png"/><Relationship Id="rId9" Type="http://schemas.openxmlformats.org/officeDocument/2006/relationships/image" Target="../media/image36.png"/></Relationships>
</file>

<file path=ppt/slides/_rels/slide4.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slideLayout" Target="../slideLayouts/slideLayout2.xml"/><Relationship Id="rId7" Type="http://schemas.microsoft.com/office/2007/relationships/hdphoto" Target="../media/hdphoto3.wdp"/><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image" Target="../media/image22.png"/><Relationship Id="rId5" Type="http://schemas.openxmlformats.org/officeDocument/2006/relationships/image" Target="../media/image21.jpeg"/><Relationship Id="rId4" Type="http://schemas.openxmlformats.org/officeDocument/2006/relationships/notesSlide" Target="../notesSlides/notesSlide4.xml"/><Relationship Id="rId9" Type="http://schemas.microsoft.com/office/2007/relationships/hdphoto" Target="../media/hdphoto5.wdp"/></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2.xml"/><Relationship Id="rId1" Type="http://schemas.openxmlformats.org/officeDocument/2006/relationships/tags" Target="../tags/tag10.xml"/><Relationship Id="rId6" Type="http://schemas.openxmlformats.org/officeDocument/2006/relationships/image" Target="../media/image25.png"/><Relationship Id="rId5" Type="http://schemas.openxmlformats.org/officeDocument/2006/relationships/image" Target="../media/image19.png"/><Relationship Id="rId4" Type="http://schemas.openxmlformats.org/officeDocument/2006/relationships/image" Target="../media/image24.jpe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tags" Target="../tags/tag12.xml"/><Relationship Id="rId1" Type="http://schemas.openxmlformats.org/officeDocument/2006/relationships/tags" Target="../tags/tag11.xml"/><Relationship Id="rId5" Type="http://schemas.openxmlformats.org/officeDocument/2006/relationships/image" Target="../media/image26.wmf"/><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tags" Target="../tags/tag14.xml"/><Relationship Id="rId1" Type="http://schemas.openxmlformats.org/officeDocument/2006/relationships/tags" Target="../tags/tag13.xml"/><Relationship Id="rId5" Type="http://schemas.openxmlformats.org/officeDocument/2006/relationships/image" Target="../media/image26.wmf"/><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25.png"/><Relationship Id="rId2" Type="http://schemas.openxmlformats.org/officeDocument/2006/relationships/slideLayout" Target="../slideLayouts/slideLayout20.xml"/><Relationship Id="rId1" Type="http://schemas.openxmlformats.org/officeDocument/2006/relationships/tags" Target="../tags/tag15.xml"/><Relationship Id="rId6" Type="http://schemas.openxmlformats.org/officeDocument/2006/relationships/image" Target="../media/image28.png"/><Relationship Id="rId5" Type="http://schemas.microsoft.com/office/2007/relationships/hdphoto" Target="../media/hdphoto6.wdp"/><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31.png"/><Relationship Id="rId2" Type="http://schemas.openxmlformats.org/officeDocument/2006/relationships/slideLayout" Target="../slideLayouts/slideLayout38.xml"/><Relationship Id="rId1" Type="http://schemas.openxmlformats.org/officeDocument/2006/relationships/tags" Target="../tags/tag16.xml"/><Relationship Id="rId6" Type="http://schemas.openxmlformats.org/officeDocument/2006/relationships/image" Target="../media/image30.gif"/><Relationship Id="rId5" Type="http://schemas.openxmlformats.org/officeDocument/2006/relationships/image" Target="../media/image28.png"/><Relationship Id="rId4" Type="http://schemas.openxmlformats.org/officeDocument/2006/relationships/image" Target="../media/image29.jp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l="-4000" r="-4000"/>
          </a:stretch>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1B1ED25-85FE-402C-A42A-5A336E501312}"/>
              </a:ext>
            </a:extLst>
          </p:cNvPr>
          <p:cNvPicPr>
            <a:picLocks noChangeAspect="1"/>
          </p:cNvPicPr>
          <p:nvPr/>
        </p:nvPicPr>
        <p:blipFill>
          <a:blip r:embed="rId7">
            <a:extLst>
              <a:ext uri="{BEBA8EAE-BF5A-486C-A8C5-ECC9F3942E4B}">
                <a14:imgProps xmlns:a14="http://schemas.microsoft.com/office/drawing/2010/main">
                  <a14:imgLayer r:embed="rId8">
                    <a14:imgEffect>
                      <a14:saturation sat="200000"/>
                    </a14:imgEffect>
                  </a14:imgLayer>
                </a14:imgProps>
              </a:ext>
              <a:ext uri="{28A0092B-C50C-407E-A947-70E740481C1C}">
                <a14:useLocalDpi xmlns:a14="http://schemas.microsoft.com/office/drawing/2010/main" val="0"/>
              </a:ext>
            </a:extLst>
          </a:blip>
          <a:stretch>
            <a:fillRect/>
          </a:stretch>
        </p:blipFill>
        <p:spPr>
          <a:xfrm>
            <a:off x="0" y="-8165"/>
            <a:ext cx="12192000" cy="6874329"/>
          </a:xfrm>
          <a:prstGeom prst="rect">
            <a:avLst/>
          </a:prstGeom>
        </p:spPr>
      </p:pic>
      <p:pic>
        <p:nvPicPr>
          <p:cNvPr id="16" name="Picture 15" descr="A tree with red leaves&#10;&#10;Description automatically generated with medium confidence">
            <a:extLst>
              <a:ext uri="{FF2B5EF4-FFF2-40B4-BE49-F238E27FC236}">
                <a16:creationId xmlns:a16="http://schemas.microsoft.com/office/drawing/2014/main" id="{4F368AD3-7E73-4D5B-AE67-157ED7D3F6AE}"/>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10000" b="93083" l="3917" r="96000">
                        <a14:foregroundMark x1="3917" y1="49583" x2="3917" y2="49583"/>
                        <a14:foregroundMark x1="8750" y1="36667" x2="8750" y2="36667"/>
                        <a14:foregroundMark x1="60750" y1="16250" x2="60750" y2="16250"/>
                        <a14:foregroundMark x1="94083" y1="43833" x2="94083" y2="43833"/>
                        <a14:foregroundMark x1="96083" y1="58833" x2="96083" y2="58833"/>
                        <a14:foregroundMark x1="95917" y1="45583" x2="95917" y2="45583"/>
                        <a14:foregroundMark x1="71000" y1="50333" x2="81833" y2="51000"/>
                        <a14:foregroundMark x1="65417" y1="36333" x2="65417" y2="36333"/>
                        <a14:foregroundMark x1="25000" y1="32667" x2="25000" y2="32667"/>
                        <a14:foregroundMark x1="16000" y1="27250" x2="16000" y2="27250"/>
                        <a14:foregroundMark x1="14167" y1="29500" x2="14167" y2="29500"/>
                        <a14:foregroundMark x1="18000" y1="27500" x2="18000" y2="27500"/>
                        <a14:foregroundMark x1="20167" y1="19417" x2="20167" y2="19417"/>
                        <a14:foregroundMark x1="22000" y1="69500" x2="22000" y2="69500"/>
                        <a14:foregroundMark x1="70833" y1="64333" x2="70833" y2="64333"/>
                        <a14:foregroundMark x1="40917" y1="90417" x2="40917" y2="90417"/>
                        <a14:foregroundMark x1="23000" y1="91000" x2="23000" y2="91000"/>
                        <a14:foregroundMark x1="70583" y1="91417" x2="70583" y2="91417"/>
                        <a14:foregroundMark x1="13333" y1="89917" x2="37083" y2="91417"/>
                        <a14:foregroundMark x1="63333" y1="91000" x2="83917" y2="92750"/>
                        <a14:foregroundMark x1="83917" y1="92750" x2="85250" y2="92667"/>
                        <a14:foregroundMark x1="88667" y1="92500" x2="88667" y2="92500"/>
                        <a14:foregroundMark x1="85667" y1="65750" x2="85667" y2="65750"/>
                        <a14:foregroundMark x1="79833" y1="24917" x2="79833" y2="24917"/>
                        <a14:foregroundMark x1="79667" y1="18417" x2="79667" y2="18417"/>
                        <a14:foregroundMark x1="71000" y1="18000" x2="71000" y2="18000"/>
                        <a14:foregroundMark x1="65417" y1="18417" x2="65417" y2="18417"/>
                        <a14:foregroundMark x1="63750" y1="18750" x2="63750" y2="18750"/>
                        <a14:foregroundMark x1="78667" y1="25500" x2="78667" y2="25500"/>
                        <a14:foregroundMark x1="83083" y1="52333" x2="85500" y2="51417"/>
                        <a14:foregroundMark x1="62167" y1="33167" x2="65750" y2="38833"/>
                        <a14:foregroundMark x1="22167" y1="62417" x2="22167" y2="62417"/>
                        <a14:foregroundMark x1="23417" y1="64250" x2="23417" y2="64250"/>
                        <a14:foregroundMark x1="18750" y1="60667" x2="18750" y2="60667"/>
                        <a14:foregroundMark x1="13167" y1="62333" x2="13167" y2="62333"/>
                        <a14:foregroundMark x1="9917" y1="60667" x2="9917" y2="60667"/>
                        <a14:foregroundMark x1="90250" y1="93083" x2="90250" y2="93083"/>
                        <a14:foregroundMark x1="87917" y1="92667" x2="87917" y2="92667"/>
                        <a14:foregroundMark x1="11333" y1="92500" x2="11333" y2="92500"/>
                        <a14:foregroundMark x1="9167" y1="91500" x2="9167" y2="91500"/>
                        <a14:foregroundMark x1="9750" y1="91000" x2="9750" y2="91000"/>
                        <a14:foregroundMark x1="9500" y1="91833" x2="15583" y2="91500"/>
                      </a14:backgroundRemoval>
                    </a14:imgEffect>
                    <a14:imgEffect>
                      <a14:saturation sat="300000"/>
                    </a14:imgEffect>
                  </a14:imgLayer>
                </a14:imgProps>
              </a:ext>
              <a:ext uri="{28A0092B-C50C-407E-A947-70E740481C1C}">
                <a14:useLocalDpi xmlns:a14="http://schemas.microsoft.com/office/drawing/2010/main" val="0"/>
              </a:ext>
            </a:extLst>
          </a:blip>
          <a:srcRect b="43752"/>
          <a:stretch/>
        </p:blipFill>
        <p:spPr>
          <a:xfrm rot="2381250">
            <a:off x="3563175" y="-642730"/>
            <a:ext cx="4016089" cy="2858647"/>
          </a:xfrm>
          <a:prstGeom prst="rect">
            <a:avLst/>
          </a:prstGeom>
        </p:spPr>
      </p:pic>
      <p:pic>
        <p:nvPicPr>
          <p:cNvPr id="15" name="Picture 14" descr="A tree with red leaves&#10;&#10;Description automatically generated with medium confidence">
            <a:extLst>
              <a:ext uri="{FF2B5EF4-FFF2-40B4-BE49-F238E27FC236}">
                <a16:creationId xmlns:a16="http://schemas.microsoft.com/office/drawing/2014/main" id="{036D8EAA-6B25-4705-ACD8-3022BBEB7267}"/>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10000" b="93083" l="3917" r="96000">
                        <a14:foregroundMark x1="3917" y1="49583" x2="3917" y2="49583"/>
                        <a14:foregroundMark x1="8750" y1="36667" x2="8750" y2="36667"/>
                        <a14:foregroundMark x1="60750" y1="16250" x2="60750" y2="16250"/>
                        <a14:foregroundMark x1="94083" y1="43833" x2="94083" y2="43833"/>
                        <a14:foregroundMark x1="96083" y1="58833" x2="96083" y2="58833"/>
                        <a14:foregroundMark x1="95917" y1="45583" x2="95917" y2="45583"/>
                        <a14:foregroundMark x1="71000" y1="50333" x2="81833" y2="51000"/>
                        <a14:foregroundMark x1="65417" y1="36333" x2="65417" y2="36333"/>
                        <a14:foregroundMark x1="25000" y1="32667" x2="25000" y2="32667"/>
                        <a14:foregroundMark x1="16000" y1="27250" x2="16000" y2="27250"/>
                        <a14:foregroundMark x1="14167" y1="29500" x2="14167" y2="29500"/>
                        <a14:foregroundMark x1="18000" y1="27500" x2="18000" y2="27500"/>
                        <a14:foregroundMark x1="20167" y1="19417" x2="20167" y2="19417"/>
                        <a14:foregroundMark x1="22000" y1="69500" x2="22000" y2="69500"/>
                        <a14:foregroundMark x1="70833" y1="64333" x2="70833" y2="64333"/>
                        <a14:foregroundMark x1="40917" y1="90417" x2="40917" y2="90417"/>
                        <a14:foregroundMark x1="23000" y1="91000" x2="23000" y2="91000"/>
                        <a14:foregroundMark x1="70583" y1="91417" x2="70583" y2="91417"/>
                        <a14:foregroundMark x1="13333" y1="89917" x2="37083" y2="91417"/>
                        <a14:foregroundMark x1="63333" y1="91000" x2="83917" y2="92750"/>
                        <a14:foregroundMark x1="83917" y1="92750" x2="85250" y2="92667"/>
                        <a14:foregroundMark x1="88667" y1="92500" x2="88667" y2="92500"/>
                        <a14:foregroundMark x1="85667" y1="65750" x2="85667" y2="65750"/>
                        <a14:foregroundMark x1="79833" y1="24917" x2="79833" y2="24917"/>
                        <a14:foregroundMark x1="79667" y1="18417" x2="79667" y2="18417"/>
                        <a14:foregroundMark x1="71000" y1="18000" x2="71000" y2="18000"/>
                        <a14:foregroundMark x1="65417" y1="18417" x2="65417" y2="18417"/>
                        <a14:foregroundMark x1="63750" y1="18750" x2="63750" y2="18750"/>
                        <a14:foregroundMark x1="78667" y1="25500" x2="78667" y2="25500"/>
                        <a14:foregroundMark x1="83083" y1="52333" x2="85500" y2="51417"/>
                        <a14:foregroundMark x1="62167" y1="33167" x2="65750" y2="38833"/>
                        <a14:foregroundMark x1="22167" y1="62417" x2="22167" y2="62417"/>
                        <a14:foregroundMark x1="23417" y1="64250" x2="23417" y2="64250"/>
                        <a14:foregroundMark x1="18750" y1="60667" x2="18750" y2="60667"/>
                        <a14:foregroundMark x1="13167" y1="62333" x2="13167" y2="62333"/>
                        <a14:foregroundMark x1="9917" y1="60667" x2="9917" y2="60667"/>
                        <a14:foregroundMark x1="90250" y1="93083" x2="90250" y2="93083"/>
                        <a14:foregroundMark x1="87917" y1="92667" x2="87917" y2="92667"/>
                        <a14:foregroundMark x1="11333" y1="92500" x2="11333" y2="92500"/>
                        <a14:foregroundMark x1="9167" y1="91500" x2="9167" y2="91500"/>
                        <a14:foregroundMark x1="9750" y1="91000" x2="9750" y2="91000"/>
                        <a14:foregroundMark x1="9500" y1="91833" x2="15583" y2="91500"/>
                      </a14:backgroundRemoval>
                    </a14:imgEffect>
                    <a14:imgEffect>
                      <a14:saturation sat="300000"/>
                    </a14:imgEffect>
                  </a14:imgLayer>
                </a14:imgProps>
              </a:ext>
              <a:ext uri="{28A0092B-C50C-407E-A947-70E740481C1C}">
                <a14:useLocalDpi xmlns:a14="http://schemas.microsoft.com/office/drawing/2010/main" val="0"/>
              </a:ext>
            </a:extLst>
          </a:blip>
          <a:srcRect b="43752"/>
          <a:stretch/>
        </p:blipFill>
        <p:spPr>
          <a:xfrm>
            <a:off x="-399899" y="-1277659"/>
            <a:ext cx="5219517" cy="3715245"/>
          </a:xfrm>
          <a:prstGeom prst="rect">
            <a:avLst/>
          </a:prstGeom>
        </p:spPr>
      </p:pic>
      <p:pic>
        <p:nvPicPr>
          <p:cNvPr id="9" name="Picture 8" descr="A tree with red leaves&#10;&#10;Description automatically generated with medium confidence">
            <a:extLst>
              <a:ext uri="{FF2B5EF4-FFF2-40B4-BE49-F238E27FC236}">
                <a16:creationId xmlns:a16="http://schemas.microsoft.com/office/drawing/2014/main" id="{256DA6FC-EE0A-4512-BD79-27BC7B71EA91}"/>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3083" l="3917" r="96000">
                        <a14:foregroundMark x1="3917" y1="49583" x2="3917" y2="49583"/>
                        <a14:foregroundMark x1="8750" y1="36667" x2="8750" y2="36667"/>
                        <a14:foregroundMark x1="60750" y1="16250" x2="60750" y2="16250"/>
                        <a14:foregroundMark x1="94083" y1="43833" x2="94083" y2="43833"/>
                        <a14:foregroundMark x1="96083" y1="58833" x2="96083" y2="58833"/>
                        <a14:foregroundMark x1="95917" y1="45583" x2="95917" y2="45583"/>
                        <a14:foregroundMark x1="71000" y1="50333" x2="81833" y2="51000"/>
                        <a14:foregroundMark x1="65417" y1="36333" x2="65417" y2="36333"/>
                        <a14:foregroundMark x1="25000" y1="32667" x2="25000" y2="32667"/>
                        <a14:foregroundMark x1="16000" y1="27250" x2="16000" y2="27250"/>
                        <a14:foregroundMark x1="14167" y1="29500" x2="14167" y2="29500"/>
                        <a14:foregroundMark x1="18000" y1="27500" x2="18000" y2="27500"/>
                        <a14:foregroundMark x1="20167" y1="19417" x2="20167" y2="19417"/>
                        <a14:foregroundMark x1="22000" y1="69500" x2="22000" y2="69500"/>
                        <a14:foregroundMark x1="70833" y1="64333" x2="70833" y2="64333"/>
                        <a14:foregroundMark x1="40917" y1="90417" x2="40917" y2="90417"/>
                        <a14:foregroundMark x1="23000" y1="91000" x2="23000" y2="91000"/>
                        <a14:foregroundMark x1="70583" y1="91417" x2="70583" y2="91417"/>
                        <a14:foregroundMark x1="13333" y1="89917" x2="37083" y2="91417"/>
                        <a14:foregroundMark x1="63333" y1="91000" x2="83917" y2="92750"/>
                        <a14:foregroundMark x1="83917" y1="92750" x2="85250" y2="92667"/>
                        <a14:foregroundMark x1="88667" y1="92500" x2="88667" y2="92500"/>
                        <a14:foregroundMark x1="85667" y1="65750" x2="85667" y2="65750"/>
                        <a14:foregroundMark x1="79833" y1="24917" x2="79833" y2="24917"/>
                        <a14:foregroundMark x1="79667" y1="18417" x2="79667" y2="18417"/>
                        <a14:foregroundMark x1="71000" y1="18000" x2="71000" y2="18000"/>
                        <a14:foregroundMark x1="65417" y1="18417" x2="65417" y2="18417"/>
                        <a14:foregroundMark x1="63750" y1="18750" x2="63750" y2="18750"/>
                        <a14:foregroundMark x1="78667" y1="25500" x2="78667" y2="25500"/>
                        <a14:foregroundMark x1="83083" y1="52333" x2="85500" y2="51417"/>
                        <a14:foregroundMark x1="62167" y1="33167" x2="65750" y2="38833"/>
                        <a14:foregroundMark x1="22167" y1="62417" x2="22167" y2="62417"/>
                        <a14:foregroundMark x1="23417" y1="64250" x2="23417" y2="64250"/>
                        <a14:foregroundMark x1="18750" y1="60667" x2="18750" y2="60667"/>
                        <a14:foregroundMark x1="13167" y1="62333" x2="13167" y2="62333"/>
                        <a14:foregroundMark x1="9917" y1="60667" x2="9917" y2="60667"/>
                        <a14:foregroundMark x1="90250" y1="93083" x2="90250" y2="93083"/>
                        <a14:foregroundMark x1="87917" y1="92667" x2="87917" y2="92667"/>
                        <a14:foregroundMark x1="11333" y1="92500" x2="11333" y2="92500"/>
                        <a14:foregroundMark x1="9167" y1="91500" x2="9167" y2="91500"/>
                        <a14:foregroundMark x1="9750" y1="91000" x2="9750" y2="91000"/>
                        <a14:foregroundMark x1="9500" y1="91833" x2="15583" y2="91500"/>
                      </a14:backgroundRemoval>
                    </a14:imgEffect>
                    <a14:imgEffect>
                      <a14:saturation sat="300000"/>
                    </a14:imgEffect>
                  </a14:imgLayer>
                </a14:imgProps>
              </a:ext>
              <a:ext uri="{28A0092B-C50C-407E-A947-70E740481C1C}">
                <a14:useLocalDpi xmlns:a14="http://schemas.microsoft.com/office/drawing/2010/main" val="0"/>
              </a:ext>
            </a:extLst>
          </a:blip>
          <a:stretch>
            <a:fillRect/>
          </a:stretch>
        </p:blipFill>
        <p:spPr>
          <a:xfrm rot="21380914">
            <a:off x="-732659" y="-1231913"/>
            <a:ext cx="7532544" cy="8587940"/>
          </a:xfrm>
          <a:prstGeom prst="rect">
            <a:avLst/>
          </a:prstGeom>
        </p:spPr>
      </p:pic>
      <p:pic>
        <p:nvPicPr>
          <p:cNvPr id="10" name="Picture 9" descr="A tree with red leaves&#10;&#10;Description automatically generated with medium confidence">
            <a:extLst>
              <a:ext uri="{FF2B5EF4-FFF2-40B4-BE49-F238E27FC236}">
                <a16:creationId xmlns:a16="http://schemas.microsoft.com/office/drawing/2014/main" id="{8D630153-31F8-4CE8-A37C-B2D0E262EC91}"/>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3083" l="3917" r="96000">
                        <a14:foregroundMark x1="3917" y1="49583" x2="3917" y2="49583"/>
                        <a14:foregroundMark x1="8750" y1="36667" x2="8750" y2="36667"/>
                        <a14:foregroundMark x1="60750" y1="16250" x2="60750" y2="16250"/>
                        <a14:foregroundMark x1="94083" y1="43833" x2="94083" y2="43833"/>
                        <a14:foregroundMark x1="96083" y1="58833" x2="96083" y2="58833"/>
                        <a14:foregroundMark x1="95917" y1="45583" x2="95917" y2="45583"/>
                        <a14:foregroundMark x1="71000" y1="50333" x2="81833" y2="51000"/>
                        <a14:foregroundMark x1="65417" y1="36333" x2="65417" y2="36333"/>
                        <a14:foregroundMark x1="25000" y1="32667" x2="25000" y2="32667"/>
                        <a14:foregroundMark x1="16000" y1="27250" x2="16000" y2="27250"/>
                        <a14:foregroundMark x1="14167" y1="29500" x2="14167" y2="29500"/>
                        <a14:foregroundMark x1="18000" y1="27500" x2="18000" y2="27500"/>
                        <a14:foregroundMark x1="20167" y1="19417" x2="20167" y2="19417"/>
                        <a14:foregroundMark x1="22000" y1="69500" x2="22000" y2="69500"/>
                        <a14:foregroundMark x1="70833" y1="64333" x2="70833" y2="64333"/>
                        <a14:foregroundMark x1="40917" y1="90417" x2="40917" y2="90417"/>
                        <a14:foregroundMark x1="23000" y1="91000" x2="23000" y2="91000"/>
                        <a14:foregroundMark x1="70583" y1="91417" x2="70583" y2="91417"/>
                        <a14:foregroundMark x1="13333" y1="89917" x2="37083" y2="91417"/>
                        <a14:foregroundMark x1="63333" y1="91000" x2="83917" y2="92750"/>
                        <a14:foregroundMark x1="83917" y1="92750" x2="85250" y2="92667"/>
                        <a14:foregroundMark x1="88667" y1="92500" x2="88667" y2="92500"/>
                        <a14:foregroundMark x1="85667" y1="65750" x2="85667" y2="65750"/>
                        <a14:foregroundMark x1="79833" y1="24917" x2="79833" y2="24917"/>
                        <a14:foregroundMark x1="79667" y1="18417" x2="79667" y2="18417"/>
                        <a14:foregroundMark x1="71000" y1="18000" x2="71000" y2="18000"/>
                        <a14:foregroundMark x1="65417" y1="18417" x2="65417" y2="18417"/>
                        <a14:foregroundMark x1="63750" y1="18750" x2="63750" y2="18750"/>
                        <a14:foregroundMark x1="78667" y1="25500" x2="78667" y2="25500"/>
                        <a14:foregroundMark x1="83083" y1="52333" x2="85500" y2="51417"/>
                        <a14:foregroundMark x1="62167" y1="33167" x2="65750" y2="38833"/>
                        <a14:foregroundMark x1="22167" y1="62417" x2="22167" y2="62417"/>
                        <a14:foregroundMark x1="23417" y1="64250" x2="23417" y2="64250"/>
                        <a14:foregroundMark x1="18750" y1="60667" x2="18750" y2="60667"/>
                        <a14:foregroundMark x1="13167" y1="62333" x2="13167" y2="62333"/>
                        <a14:foregroundMark x1="9917" y1="60667" x2="9917" y2="60667"/>
                        <a14:foregroundMark x1="90250" y1="93083" x2="90250" y2="93083"/>
                        <a14:foregroundMark x1="87917" y1="92667" x2="87917" y2="92667"/>
                        <a14:foregroundMark x1="11333" y1="92500" x2="11333" y2="92500"/>
                        <a14:foregroundMark x1="9167" y1="91500" x2="9167" y2="91500"/>
                        <a14:foregroundMark x1="9750" y1="91000" x2="9750" y2="91000"/>
                        <a14:foregroundMark x1="9500" y1="91833" x2="15583" y2="91500"/>
                      </a14:backgroundRemoval>
                    </a14:imgEffect>
                    <a14:imgEffect>
                      <a14:saturation sat="300000"/>
                    </a14:imgEffect>
                  </a14:imgLayer>
                </a14:imgProps>
              </a:ext>
              <a:ext uri="{28A0092B-C50C-407E-A947-70E740481C1C}">
                <a14:useLocalDpi xmlns:a14="http://schemas.microsoft.com/office/drawing/2010/main" val="0"/>
              </a:ext>
            </a:extLst>
          </a:blip>
          <a:stretch>
            <a:fillRect/>
          </a:stretch>
        </p:blipFill>
        <p:spPr>
          <a:xfrm>
            <a:off x="9247201" y="-2006312"/>
            <a:ext cx="6324600" cy="7457981"/>
          </a:xfrm>
          <a:prstGeom prst="rect">
            <a:avLst/>
          </a:prstGeom>
        </p:spPr>
      </p:pic>
      <p:pic>
        <p:nvPicPr>
          <p:cNvPr id="11" name="图片 1">
            <a:extLst>
              <a:ext uri="{FF2B5EF4-FFF2-40B4-BE49-F238E27FC236}">
                <a16:creationId xmlns:a16="http://schemas.microsoft.com/office/drawing/2014/main" id="{82C5A408-DB80-4473-84E8-BEBE424C083D}"/>
              </a:ext>
            </a:extLst>
          </p:cNvPr>
          <p:cNvPicPr>
            <a:picLocks noChangeAspect="1"/>
          </p:cNvPicPr>
          <p:nvPr/>
        </p:nvPicPr>
        <p:blipFill>
          <a:blip r:embed="rId11" cstate="print">
            <a:extLst>
              <a:ext uri="{BEBA8EAE-BF5A-486C-A8C5-ECC9F3942E4B}">
                <a14:imgProps xmlns:a14="http://schemas.microsoft.com/office/drawing/2010/main">
                  <a14:imgLayer r:embed="rId12">
                    <a14:imgEffect>
                      <a14:saturation sat="300000"/>
                    </a14:imgEffect>
                  </a14:imgLayer>
                </a14:imgProps>
              </a:ext>
              <a:ext uri="{28A0092B-C50C-407E-A947-70E740481C1C}">
                <a14:useLocalDpi xmlns:a14="http://schemas.microsoft.com/office/drawing/2010/main" val="0"/>
              </a:ext>
            </a:extLst>
          </a:blip>
          <a:stretch>
            <a:fillRect/>
          </a:stretch>
        </p:blipFill>
        <p:spPr>
          <a:xfrm>
            <a:off x="1555673" y="3062057"/>
            <a:ext cx="3293011" cy="1828800"/>
          </a:xfrm>
          <a:prstGeom prst="rect">
            <a:avLst/>
          </a:prstGeom>
        </p:spPr>
      </p:pic>
      <p:sp>
        <p:nvSpPr>
          <p:cNvPr id="12" name="PA_文本框 32">
            <a:extLst>
              <a:ext uri="{FF2B5EF4-FFF2-40B4-BE49-F238E27FC236}">
                <a16:creationId xmlns:a16="http://schemas.microsoft.com/office/drawing/2014/main" id="{20241F15-9D37-473B-8086-046537C515A6}"/>
              </a:ext>
            </a:extLst>
          </p:cNvPr>
          <p:cNvSpPr txBox="1"/>
          <p:nvPr>
            <p:custDataLst>
              <p:tags r:id="rId2"/>
            </p:custDataLst>
          </p:nvPr>
        </p:nvSpPr>
        <p:spPr>
          <a:xfrm>
            <a:off x="3399981" y="5205936"/>
            <a:ext cx="8277447" cy="1323439"/>
          </a:xfrm>
          <a:prstGeom prst="rect">
            <a:avLst/>
          </a:prstGeom>
          <a:noFill/>
        </p:spPr>
        <p:txBody>
          <a:bodyPr wrap="square" rtlCol="0">
            <a:spAutoFit/>
            <a:scene3d>
              <a:camera prst="orthographicFront"/>
              <a:lightRig rig="threePt" dir="t"/>
            </a:scene3d>
            <a:sp3d extrusionH="57150">
              <a:bevelT w="38100" h="38100"/>
            </a:sp3d>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8000" dirty="0">
                <a:effectLst>
                  <a:glow rad="254000">
                    <a:prstClr val="white">
                      <a:alpha val="91000"/>
                    </a:prstClr>
                  </a:glow>
                </a:effectLst>
                <a:latin typeface="#9Slide07 IcielStormtrooper" panose="020B0500000000000000" pitchFamily="34" charset="0"/>
                <a:ea typeface="方正胖娃简体" panose="03000509000000000000" pitchFamily="65" charset="-122"/>
              </a:rPr>
              <a:t>HOA HỌC TRÒ</a:t>
            </a:r>
            <a:endParaRPr kumimoji="0" lang="zh-CN" altLang="en-US" sz="8000" b="0" i="0" u="none" strike="noStrike" kern="1200" cap="none" spc="0" normalizeH="0" baseline="0" noProof="0" dirty="0">
              <a:ln>
                <a:noFill/>
              </a:ln>
              <a:effectLst>
                <a:glow rad="254000">
                  <a:prstClr val="white">
                    <a:alpha val="91000"/>
                  </a:prstClr>
                </a:glow>
              </a:effectLst>
              <a:uLnTx/>
              <a:uFillTx/>
              <a:latin typeface="#9Slide07 IcielStormtrooper" panose="020B0500000000000000" pitchFamily="34" charset="0"/>
              <a:ea typeface="方正胖娃简体" panose="03000509000000000000" pitchFamily="65" charset="-122"/>
            </a:endParaRPr>
          </a:p>
        </p:txBody>
      </p:sp>
      <p:sp>
        <p:nvSpPr>
          <p:cNvPr id="13" name="PA_文本框 32">
            <a:extLst>
              <a:ext uri="{FF2B5EF4-FFF2-40B4-BE49-F238E27FC236}">
                <a16:creationId xmlns:a16="http://schemas.microsoft.com/office/drawing/2014/main" id="{122932E5-9523-4974-BA94-493D951F3E30}"/>
              </a:ext>
            </a:extLst>
          </p:cNvPr>
          <p:cNvSpPr txBox="1"/>
          <p:nvPr>
            <p:custDataLst>
              <p:tags r:id="rId3"/>
            </p:custDataLst>
          </p:nvPr>
        </p:nvSpPr>
        <p:spPr>
          <a:xfrm>
            <a:off x="3479552" y="5135321"/>
            <a:ext cx="8277447" cy="1323439"/>
          </a:xfrm>
          <a:prstGeom prst="rect">
            <a:avLst/>
          </a:prstGeom>
          <a:noFill/>
        </p:spPr>
        <p:txBody>
          <a:bodyPr wrap="square" rtlCol="0">
            <a:spAutoFit/>
            <a:scene3d>
              <a:camera prst="orthographicFront"/>
              <a:lightRig rig="threePt" dir="t"/>
            </a:scene3d>
            <a:sp3d extrusionH="57150">
              <a:bevelT w="57150" h="38100" prst="artDeco"/>
            </a:sp3d>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7800" dirty="0">
                <a:solidFill>
                  <a:srgbClr val="FF0000"/>
                </a:solidFill>
                <a:effectLst>
                  <a:glow rad="63500">
                    <a:schemeClr val="accent2">
                      <a:satMod val="175000"/>
                      <a:alpha val="40000"/>
                    </a:schemeClr>
                  </a:glow>
                </a:effectLst>
                <a:latin typeface="#9Slide07 IcielStormtrooper" panose="020B0500000000000000" pitchFamily="34" charset="0"/>
                <a:ea typeface="方正胖娃简体" panose="03000509000000000000" pitchFamily="65" charset="-122"/>
              </a:rPr>
              <a:t>HOA HỌC TRÒ</a:t>
            </a:r>
            <a:endParaRPr kumimoji="0" lang="zh-CN" altLang="en-US" sz="7800" b="0" i="0" u="none" strike="noStrike" kern="1200" cap="none" spc="0" normalizeH="0" baseline="0" noProof="0" dirty="0">
              <a:ln>
                <a:noFill/>
              </a:ln>
              <a:solidFill>
                <a:srgbClr val="FF0000"/>
              </a:solidFill>
              <a:effectLst>
                <a:glow rad="63500">
                  <a:schemeClr val="accent2">
                    <a:satMod val="175000"/>
                    <a:alpha val="40000"/>
                  </a:schemeClr>
                </a:glow>
              </a:effectLst>
              <a:uLnTx/>
              <a:uFillTx/>
              <a:latin typeface="#9Slide07 IcielStormtrooper" panose="020B0500000000000000" pitchFamily="34" charset="0"/>
              <a:ea typeface="方正胖娃简体" panose="03000509000000000000" pitchFamily="65" charset="-122"/>
            </a:endParaRPr>
          </a:p>
        </p:txBody>
      </p:sp>
      <p:sp>
        <p:nvSpPr>
          <p:cNvPr id="14" name="TextBox 13">
            <a:extLst>
              <a:ext uri="{FF2B5EF4-FFF2-40B4-BE49-F238E27FC236}">
                <a16:creationId xmlns:a16="http://schemas.microsoft.com/office/drawing/2014/main" id="{B6E668EE-C553-4AE2-96C2-A56BE21057A5}"/>
              </a:ext>
            </a:extLst>
          </p:cNvPr>
          <p:cNvSpPr txBox="1"/>
          <p:nvPr/>
        </p:nvSpPr>
        <p:spPr>
          <a:xfrm rot="21072120">
            <a:off x="2488491" y="3809830"/>
            <a:ext cx="2799594" cy="769441"/>
          </a:xfrm>
          <a:prstGeom prst="rect">
            <a:avLst/>
          </a:prstGeom>
          <a:noFill/>
        </p:spPr>
        <p:txBody>
          <a:bodyPr wrap="square">
            <a:spAutoFit/>
            <a:scene3d>
              <a:camera prst="orthographicFront"/>
              <a:lightRig rig="threePt" dir="t"/>
            </a:scene3d>
            <a:sp3d extrusionH="57150">
              <a:bevelT w="57150" h="38100" prst="artDeco"/>
            </a:sp3d>
          </a:bodyPr>
          <a:lstStyle/>
          <a:p>
            <a:r>
              <a:rPr lang="en-US" altLang="zh-CN" sz="4400" b="1" spc="29" dirty="0" err="1">
                <a:ln w="11430">
                  <a:solidFill>
                    <a:srgbClr val="27573F"/>
                  </a:solidFill>
                </a:ln>
                <a:solidFill>
                  <a:srgbClr val="FFFF00"/>
                </a:solidFill>
                <a:effectLst>
                  <a:outerShdw blurRad="38100" dist="38100" dir="2700000" algn="tl">
                    <a:srgbClr val="000000">
                      <a:alpha val="43137"/>
                    </a:srgbClr>
                  </a:outerShdw>
                </a:effectLst>
                <a:latin typeface="SVN-Lobster" panose="02040603050506020204" pitchFamily="18" charset="0"/>
                <a:ea typeface="华康方圆体W7(P)" pitchFamily="82" charset="-122"/>
              </a:rPr>
              <a:t>Tập</a:t>
            </a:r>
            <a:r>
              <a:rPr lang="en-US" altLang="zh-CN" sz="4400" b="1" spc="29" dirty="0">
                <a:ln w="11430">
                  <a:solidFill>
                    <a:srgbClr val="27573F"/>
                  </a:solidFill>
                </a:ln>
                <a:solidFill>
                  <a:srgbClr val="FFFF00"/>
                </a:solidFill>
                <a:effectLst>
                  <a:outerShdw blurRad="38100" dist="38100" dir="2700000" algn="tl">
                    <a:srgbClr val="000000">
                      <a:alpha val="43137"/>
                    </a:srgbClr>
                  </a:outerShdw>
                </a:effectLst>
                <a:latin typeface="SVN-Lobster" panose="02040603050506020204" pitchFamily="18" charset="0"/>
                <a:ea typeface="华康方圆体W7(P)" pitchFamily="82" charset="-122"/>
              </a:rPr>
              <a:t> </a:t>
            </a:r>
            <a:r>
              <a:rPr lang="en-US" altLang="zh-CN" sz="4400" b="1" spc="29" dirty="0" err="1">
                <a:ln w="11430">
                  <a:solidFill>
                    <a:srgbClr val="27573F"/>
                  </a:solidFill>
                </a:ln>
                <a:solidFill>
                  <a:srgbClr val="FFFF00"/>
                </a:solidFill>
                <a:effectLst>
                  <a:outerShdw blurRad="38100" dist="38100" dir="2700000" algn="tl">
                    <a:srgbClr val="000000">
                      <a:alpha val="43137"/>
                    </a:srgbClr>
                  </a:outerShdw>
                </a:effectLst>
                <a:latin typeface="SVN-Lobster" panose="02040603050506020204" pitchFamily="18" charset="0"/>
                <a:ea typeface="华康方圆体W7(P)" pitchFamily="82" charset="-122"/>
              </a:rPr>
              <a:t>đọc</a:t>
            </a:r>
            <a:endParaRPr lang="en-US" sz="4400" dirty="0">
              <a:solidFill>
                <a:srgbClr val="FFFF00"/>
              </a:solidFill>
              <a:latin typeface="SVN-Lobster" panose="02040603050506020204" pitchFamily="18" charset="0"/>
            </a:endParaRPr>
          </a:p>
        </p:txBody>
      </p:sp>
    </p:spTree>
    <p:custDataLst>
      <p:tags r:id="rId1"/>
    </p:custDataLst>
    <p:extLst>
      <p:ext uri="{BB962C8B-B14F-4D97-AF65-F5344CB8AC3E}">
        <p14:creationId xmlns:p14="http://schemas.microsoft.com/office/powerpoint/2010/main" val="75463679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ppt_x</p:attrName>
                                        </p:attrNameLst>
                                      </p:cBhvr>
                                      <p:tavLst>
                                        <p:tav tm="0">
                                          <p:val>
                                            <p:strVal val="#ppt_x"/>
                                          </p:val>
                                        </p:tav>
                                        <p:tav tm="50000">
                                          <p:val>
                                            <p:strVal val="#ppt_x+.1"/>
                                          </p:val>
                                        </p:tav>
                                        <p:tav tm="100000">
                                          <p:val>
                                            <p:strVal val="#ppt_x"/>
                                          </p:val>
                                        </p:tav>
                                      </p:tavLst>
                                    </p:anim>
                                    <p:anim calcmode="lin" valueType="num">
                                      <p:cBhvr>
                                        <p:cTn id="8" dur="1000" fill="hold"/>
                                        <p:tgtEl>
                                          <p:spTgt spid="12"/>
                                        </p:tgtEl>
                                        <p:attrNameLst>
                                          <p:attrName>ppt_y</p:attrName>
                                        </p:attrNameLst>
                                      </p:cBhvr>
                                      <p:tavLst>
                                        <p:tav tm="0">
                                          <p:val>
                                            <p:strVal val="#ppt_y"/>
                                          </p:val>
                                        </p:tav>
                                        <p:tav tm="100000">
                                          <p:val>
                                            <p:strVal val="#ppt_y"/>
                                          </p:val>
                                        </p:tav>
                                      </p:tavLst>
                                    </p:anim>
                                    <p:anim calcmode="lin" valueType="num">
                                      <p:cBhvr>
                                        <p:cTn id="9" dur="1000" fill="hold"/>
                                        <p:tgtEl>
                                          <p:spTgt spid="12"/>
                                        </p:tgtEl>
                                        <p:attrNameLst>
                                          <p:attrName>ppt_h</p:attrName>
                                        </p:attrNameLst>
                                      </p:cBhvr>
                                      <p:tavLst>
                                        <p:tav tm="0">
                                          <p:val>
                                            <p:strVal val="#ppt_h/10"/>
                                          </p:val>
                                        </p:tav>
                                        <p:tav tm="50000">
                                          <p:val>
                                            <p:strVal val="#ppt_h+.01"/>
                                          </p:val>
                                        </p:tav>
                                        <p:tav tm="100000">
                                          <p:val>
                                            <p:strVal val="#ppt_h"/>
                                          </p:val>
                                        </p:tav>
                                      </p:tavLst>
                                    </p:anim>
                                    <p:anim calcmode="lin" valueType="num">
                                      <p:cBhvr>
                                        <p:cTn id="10" dur="1000" fill="hold"/>
                                        <p:tgtEl>
                                          <p:spTgt spid="1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1000" tmFilter="0,0; .5, 1; 1, 1"/>
                                        <p:tgtEl>
                                          <p:spTgt spid="12"/>
                                        </p:tgtEl>
                                      </p:cBhvr>
                                    </p:animEffect>
                                  </p:childTnLst>
                                </p:cTn>
                              </p:par>
                              <p:par>
                                <p:cTn id="12" presetID="41" presetClass="entr" presetSubtype="0" fill="hold" grpId="0" nodeType="withEffect">
                                  <p:stCondLst>
                                    <p:cond delay="0"/>
                                  </p:stCondLst>
                                  <p:iterate type="lt">
                                    <p:tmPct val="10000"/>
                                  </p:iterate>
                                  <p:childTnLst>
                                    <p:set>
                                      <p:cBhvr>
                                        <p:cTn id="13" dur="1" fill="hold">
                                          <p:stCondLst>
                                            <p:cond delay="0"/>
                                          </p:stCondLst>
                                        </p:cTn>
                                        <p:tgtEl>
                                          <p:spTgt spid="13"/>
                                        </p:tgtEl>
                                        <p:attrNameLst>
                                          <p:attrName>style.visibility</p:attrName>
                                        </p:attrNameLst>
                                      </p:cBhvr>
                                      <p:to>
                                        <p:strVal val="visible"/>
                                      </p:to>
                                    </p:set>
                                    <p:anim calcmode="lin" valueType="num">
                                      <p:cBhvr>
                                        <p:cTn id="14" dur="1000" fill="hold"/>
                                        <p:tgtEl>
                                          <p:spTgt spid="13"/>
                                        </p:tgtEl>
                                        <p:attrNameLst>
                                          <p:attrName>ppt_x</p:attrName>
                                        </p:attrNameLst>
                                      </p:cBhvr>
                                      <p:tavLst>
                                        <p:tav tm="0">
                                          <p:val>
                                            <p:strVal val="#ppt_x"/>
                                          </p:val>
                                        </p:tav>
                                        <p:tav tm="50000">
                                          <p:val>
                                            <p:strVal val="#ppt_x+.1"/>
                                          </p:val>
                                        </p:tav>
                                        <p:tav tm="100000">
                                          <p:val>
                                            <p:strVal val="#ppt_x"/>
                                          </p:val>
                                        </p:tav>
                                      </p:tavLst>
                                    </p:anim>
                                    <p:anim calcmode="lin" valueType="num">
                                      <p:cBhvr>
                                        <p:cTn id="15" dur="1000" fill="hold"/>
                                        <p:tgtEl>
                                          <p:spTgt spid="13"/>
                                        </p:tgtEl>
                                        <p:attrNameLst>
                                          <p:attrName>ppt_y</p:attrName>
                                        </p:attrNameLst>
                                      </p:cBhvr>
                                      <p:tavLst>
                                        <p:tav tm="0">
                                          <p:val>
                                            <p:strVal val="#ppt_y"/>
                                          </p:val>
                                        </p:tav>
                                        <p:tav tm="100000">
                                          <p:val>
                                            <p:strVal val="#ppt_y"/>
                                          </p:val>
                                        </p:tav>
                                      </p:tavLst>
                                    </p:anim>
                                    <p:anim calcmode="lin" valueType="num">
                                      <p:cBhvr>
                                        <p:cTn id="16" dur="1000" fill="hold"/>
                                        <p:tgtEl>
                                          <p:spTgt spid="13"/>
                                        </p:tgtEl>
                                        <p:attrNameLst>
                                          <p:attrName>ppt_h</p:attrName>
                                        </p:attrNameLst>
                                      </p:cBhvr>
                                      <p:tavLst>
                                        <p:tav tm="0">
                                          <p:val>
                                            <p:strVal val="#ppt_h/10"/>
                                          </p:val>
                                        </p:tav>
                                        <p:tav tm="50000">
                                          <p:val>
                                            <p:strVal val="#ppt_h+.01"/>
                                          </p:val>
                                        </p:tav>
                                        <p:tav tm="100000">
                                          <p:val>
                                            <p:strVal val="#ppt_h"/>
                                          </p:val>
                                        </p:tav>
                                      </p:tavLst>
                                    </p:anim>
                                    <p:anim calcmode="lin" valueType="num">
                                      <p:cBhvr>
                                        <p:cTn id="17" dur="1000" fill="hold"/>
                                        <p:tgtEl>
                                          <p:spTgt spid="13"/>
                                        </p:tgtEl>
                                        <p:attrNameLst>
                                          <p:attrName>ppt_w</p:attrName>
                                        </p:attrNameLst>
                                      </p:cBhvr>
                                      <p:tavLst>
                                        <p:tav tm="0">
                                          <p:val>
                                            <p:strVal val="#ppt_w/10"/>
                                          </p:val>
                                        </p:tav>
                                        <p:tav tm="50000">
                                          <p:val>
                                            <p:strVal val="#ppt_w+.01"/>
                                          </p:val>
                                        </p:tav>
                                        <p:tav tm="100000">
                                          <p:val>
                                            <p:strVal val="#ppt_w"/>
                                          </p:val>
                                        </p:tav>
                                      </p:tavLst>
                                    </p:anim>
                                    <p:animEffect transition="in" filter="fade">
                                      <p:cBhvr>
                                        <p:cTn id="18" dur="1000" tmFilter="0,0; .5, 1; 1, 1"/>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524297" y="922702"/>
            <a:ext cx="11143405" cy="26165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8" name="图片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378"/>
            <a:ext cx="12192000" cy="6857532"/>
          </a:xfrm>
          <a:prstGeom prst="rect">
            <a:avLst/>
          </a:prstGeom>
        </p:spPr>
      </p:pic>
      <p:sp>
        <p:nvSpPr>
          <p:cNvPr id="4" name="Rectangle: Rounded Corners 3">
            <a:extLst>
              <a:ext uri="{FF2B5EF4-FFF2-40B4-BE49-F238E27FC236}">
                <a16:creationId xmlns:a16="http://schemas.microsoft.com/office/drawing/2014/main" id="{79DA9830-4EF9-48E5-9FBA-F4D01627284C}"/>
              </a:ext>
            </a:extLst>
          </p:cNvPr>
          <p:cNvSpPr/>
          <p:nvPr/>
        </p:nvSpPr>
        <p:spPr>
          <a:xfrm>
            <a:off x="0" y="922702"/>
            <a:ext cx="12192000" cy="5935208"/>
          </a:xfrm>
          <a:prstGeom prst="roundRect">
            <a:avLst>
              <a:gd name="adj" fmla="val 9137"/>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33" b="0" i="0" u="none" strike="noStrike" kern="1200" cap="none" spc="0" normalizeH="0" baseline="0" noProof="0">
              <a:ln>
                <a:noFill/>
              </a:ln>
              <a:solidFill>
                <a:prstClr val="black"/>
              </a:solidFill>
              <a:effectLst/>
              <a:uLnTx/>
              <a:uFillTx/>
              <a:latin typeface="Calibri"/>
              <a:ea typeface="+mn-ea"/>
              <a:cs typeface="+mn-cs"/>
            </a:endParaRPr>
          </a:p>
        </p:txBody>
      </p:sp>
      <p:sp>
        <p:nvSpPr>
          <p:cNvPr id="27" name="TextBox 26">
            <a:extLst>
              <a:ext uri="{FF2B5EF4-FFF2-40B4-BE49-F238E27FC236}">
                <a16:creationId xmlns:a16="http://schemas.microsoft.com/office/drawing/2014/main" id="{32684D61-A669-4E78-A489-C9FF40EC29FC}"/>
              </a:ext>
            </a:extLst>
          </p:cNvPr>
          <p:cNvSpPr txBox="1"/>
          <p:nvPr/>
        </p:nvSpPr>
        <p:spPr>
          <a:xfrm>
            <a:off x="39899" y="987463"/>
            <a:ext cx="12121621" cy="6001643"/>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vi-VN"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Phượng không phải là một đóa, không phải vài cành; phượng đây là cả một loạt, cả một vùng, cả một góc trời đỏ rực. Mỗi hoa chỉ là một phần tử của xã hội thắm tươi; người ta quên đóa hoa, chỉ nghĩ đến cây, đến hàng, đến những tán hoa lớn xòe ra như muôn ngàn con bướm thắm đậu khít nhau.</a:t>
            </a:r>
            <a:endParaRPr kumimoji="0" lang="vi-VN" sz="2400" b="0" i="0" u="none" strike="noStrike" kern="1200" cap="none" spc="0" normalizeH="0" baseline="0" noProof="0" dirty="0">
              <a:ln>
                <a:noFill/>
              </a:ln>
              <a:solidFill>
                <a:srgbClr val="003399"/>
              </a:solidFill>
              <a:effectLst/>
              <a:uLnTx/>
              <a:uFillTx/>
              <a:latin typeface="Arial" panose="020B0604020202020204"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2400" dirty="0">
                <a:solidFill>
                  <a:srgbClr val="000000"/>
                </a:solidFill>
                <a:latin typeface="Arial" panose="020B0604020202020204" pitchFamily="34" charset="0"/>
              </a:rPr>
              <a:t>   </a:t>
            </a:r>
            <a:r>
              <a:rPr kumimoji="0" lang="vi-VN"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Nhưng hoa càng đỏ, lá lại càng xanh. Vừa buồn mà lại vừa vui mới thực là nỗi niềm của bông phượng. Hoa phượng là hoa học trò. Mùa xuân, phượng ra lá. Lá xanh um, mát rượi, ngon lành như lá me non. Lá ban đầu xếp lại, còn e ấp, dần dần xòe ra cho gió đưa đẩy. Lòng cậu học trò phơi phới làm sao! Cậu chăm lo học hành, rồi lâu cũng vô tâm quên mất màu lá phượng. Một hôm, bỗng đâu trên những cành cây, báo một tim thắm: Mùa hoa phượng bắt đầu. Đến giờ chơi, cậu học trò ngạc nhiên trông lên: Hoa nở lúc nào mà bất ngờ vậy?</a:t>
            </a:r>
            <a:endParaRPr lang="en-US" sz="2400" dirty="0">
              <a:solidFill>
                <a:srgbClr val="003399"/>
              </a:solidFill>
              <a:latin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3399"/>
                </a:solidFill>
                <a:effectLst/>
                <a:uLnTx/>
                <a:uFillTx/>
                <a:latin typeface="Arial" panose="020B0604020202020204" pitchFamily="34" charset="0"/>
                <a:ea typeface="+mn-ea"/>
                <a:cs typeface="+mn-cs"/>
              </a:rPr>
              <a:t>  </a:t>
            </a:r>
            <a:r>
              <a:rPr kumimoji="0" lang="vi-VN"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Bình minh của hoa phượng là màu đỏ còn non, nếu có mưa, lại càng tươi dịu. Ngày xuân dần hết, số hoa tăng lên, màu cũng đậm dần. Rồi hòa nhịp với mặt trời chói lọi, màu phượng mạnh mẽ kêu vang: Hè đến rồi! Khắp thành phố bỗng rực lên như đến Tết nhà nhà đều dán câu đối đỏ.</a:t>
            </a:r>
            <a:endParaRPr kumimoji="0" lang="en-US" sz="2400" b="0" i="0" u="none" strike="noStrike" kern="1200" cap="none" spc="0" normalizeH="0" baseline="0" noProof="0" dirty="0">
              <a:ln>
                <a:noFill/>
              </a:ln>
              <a:solidFill>
                <a:srgbClr val="003399"/>
              </a:solidFill>
              <a:effectLst/>
              <a:uLnTx/>
              <a:uFillTx/>
              <a:latin typeface="Arial" panose="020B0604020202020204"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3399"/>
                </a:solidFill>
                <a:effectLst/>
                <a:uLnTx/>
                <a:uFillTx/>
                <a:latin typeface="Arial" panose="020B0604020202020204" pitchFamily="34" charset="0"/>
                <a:ea typeface="+mn-ea"/>
                <a:cs typeface="+mn-cs"/>
              </a:rPr>
              <a:t>								</a:t>
            </a:r>
            <a:r>
              <a:rPr kumimoji="0" lang="vi-VN"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Theo </a:t>
            </a:r>
            <a:r>
              <a:rPr kumimoji="0" lang="vi-VN" sz="2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XUÂN DIỆU</a:t>
            </a:r>
            <a:endParaRPr kumimoji="0" lang="vi-VN" sz="2400" b="1" i="0" u="none" strike="noStrike" kern="1200" cap="none" spc="0" normalizeH="0" baseline="0" noProof="0" dirty="0">
              <a:ln>
                <a:noFill/>
              </a:ln>
              <a:solidFill>
                <a:srgbClr val="003399"/>
              </a:solidFill>
              <a:effectLst/>
              <a:uLnTx/>
              <a:uFillTx/>
              <a:latin typeface="Arial" panose="020B0604020202020204" pitchFamily="34" charset="0"/>
              <a:ea typeface="+mn-ea"/>
              <a:cs typeface="+mn-cs"/>
            </a:endParaRPr>
          </a:p>
        </p:txBody>
      </p:sp>
      <p:sp>
        <p:nvSpPr>
          <p:cNvPr id="33" name="TextBox 32">
            <a:extLst>
              <a:ext uri="{FF2B5EF4-FFF2-40B4-BE49-F238E27FC236}">
                <a16:creationId xmlns:a16="http://schemas.microsoft.com/office/drawing/2014/main" id="{DADCB4E0-5240-428A-A963-FC6F12029147}"/>
              </a:ext>
            </a:extLst>
          </p:cNvPr>
          <p:cNvSpPr txBox="1"/>
          <p:nvPr/>
        </p:nvSpPr>
        <p:spPr>
          <a:xfrm rot="10800000" flipH="1" flipV="1">
            <a:off x="-2790022" y="-457200"/>
            <a:ext cx="1725148" cy="2186432"/>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0" marR="0" lvl="0" indent="658163" algn="l" defTabSz="914400" rtl="0" eaLnBrk="1" fontAlgn="auto" latinLnBrk="0" hangingPunct="1">
              <a:lnSpc>
                <a:spcPct val="100000"/>
              </a:lnSpc>
              <a:spcBef>
                <a:spcPts val="0"/>
              </a:spcBef>
              <a:spcAft>
                <a:spcPts val="0"/>
              </a:spcAft>
              <a:buClrTx/>
              <a:buSzTx/>
              <a:buFontTx/>
              <a:buNone/>
              <a:tabLst/>
              <a:defRPr/>
            </a:pPr>
            <a:r>
              <a:rPr kumimoji="0" lang="en-US" sz="13608" b="1" i="0" u="none" strike="noStrike" kern="1200" cap="none" spc="0" normalizeH="0" baseline="0" noProof="0" dirty="0">
                <a:ln>
                  <a:noFill/>
                </a:ln>
                <a:solidFill>
                  <a:srgbClr val="EC6665"/>
                </a:solidFill>
                <a:effectLst/>
                <a:uLnTx/>
                <a:uFillTx/>
                <a:latin typeface="Times New Roman" pitchFamily="18" charset="0"/>
                <a:ea typeface="+mn-ea"/>
                <a:cs typeface="Times New Roman" pitchFamily="18" charset="0"/>
              </a:rPr>
              <a:t>“</a:t>
            </a:r>
            <a:endParaRPr kumimoji="0" lang="vi-VN" sz="13608" b="0" i="0" u="none" strike="noStrike" kern="1200" cap="none" spc="0" normalizeH="0" baseline="0" noProof="0" dirty="0">
              <a:ln>
                <a:noFill/>
              </a:ln>
              <a:solidFill>
                <a:srgbClr val="EC6665"/>
              </a:solidFill>
              <a:effectLst/>
              <a:uLnTx/>
              <a:uFillTx/>
              <a:latin typeface="Times New Roman" pitchFamily="18" charset="0"/>
              <a:ea typeface="+mn-ea"/>
              <a:cs typeface="Times New Roman" pitchFamily="18" charset="0"/>
            </a:endParaRPr>
          </a:p>
        </p:txBody>
      </p:sp>
      <p:sp>
        <p:nvSpPr>
          <p:cNvPr id="34" name="TextBox 33">
            <a:extLst>
              <a:ext uri="{FF2B5EF4-FFF2-40B4-BE49-F238E27FC236}">
                <a16:creationId xmlns:a16="http://schemas.microsoft.com/office/drawing/2014/main" id="{300E848E-E70C-46B7-8925-1DA116CC5AD1}"/>
              </a:ext>
            </a:extLst>
          </p:cNvPr>
          <p:cNvSpPr txBox="1"/>
          <p:nvPr/>
        </p:nvSpPr>
        <p:spPr>
          <a:xfrm rot="10800000">
            <a:off x="10705801" y="5098437"/>
            <a:ext cx="2249052" cy="2186432"/>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0" marR="0" lvl="0" indent="658163" algn="l" defTabSz="914400" rtl="0" eaLnBrk="1" fontAlgn="auto" latinLnBrk="0" hangingPunct="1">
              <a:lnSpc>
                <a:spcPct val="100000"/>
              </a:lnSpc>
              <a:spcBef>
                <a:spcPts val="0"/>
              </a:spcBef>
              <a:spcAft>
                <a:spcPts val="0"/>
              </a:spcAft>
              <a:buClrTx/>
              <a:buSzTx/>
              <a:buFontTx/>
              <a:buNone/>
              <a:tabLst/>
              <a:defRPr/>
            </a:pPr>
            <a:r>
              <a:rPr kumimoji="0" lang="en-US" sz="13608" b="1" i="0" u="none" strike="noStrike" kern="1200" cap="none" spc="0" normalizeH="0" baseline="0" noProof="0" dirty="0">
                <a:ln>
                  <a:noFill/>
                </a:ln>
                <a:solidFill>
                  <a:srgbClr val="EC6665"/>
                </a:solidFill>
                <a:effectLst/>
                <a:uLnTx/>
                <a:uFillTx/>
                <a:latin typeface="Times New Roman" pitchFamily="18" charset="0"/>
                <a:ea typeface="+mn-ea"/>
                <a:cs typeface="Times New Roman" pitchFamily="18" charset="0"/>
              </a:rPr>
              <a:t>“</a:t>
            </a:r>
            <a:endParaRPr kumimoji="0" lang="vi-VN" sz="13608" b="0" i="0" u="none" strike="noStrike" kern="1200" cap="none" spc="0" normalizeH="0" baseline="0" noProof="0" dirty="0">
              <a:ln>
                <a:noFill/>
              </a:ln>
              <a:solidFill>
                <a:srgbClr val="EC6665"/>
              </a:solidFill>
              <a:effectLst/>
              <a:uLnTx/>
              <a:uFillTx/>
              <a:latin typeface="Times New Roman" pitchFamily="18" charset="0"/>
              <a:ea typeface="+mn-ea"/>
              <a:cs typeface="Times New Roman" pitchFamily="18" charset="0"/>
            </a:endParaRPr>
          </a:p>
        </p:txBody>
      </p:sp>
      <p:pic>
        <p:nvPicPr>
          <p:cNvPr id="16" name="Picture 15" descr="Graphical user interface&#10;&#10;Description automatically generated with medium confidence">
            <a:extLst>
              <a:ext uri="{FF2B5EF4-FFF2-40B4-BE49-F238E27FC236}">
                <a16:creationId xmlns:a16="http://schemas.microsoft.com/office/drawing/2014/main" id="{DAEA68FE-F900-4C2A-9AB1-4B641B1B7B4C}"/>
              </a:ext>
            </a:extLst>
          </p:cNvPr>
          <p:cNvPicPr>
            <a:picLocks noChangeAspect="1"/>
          </p:cNvPicPr>
          <p:nvPr/>
        </p:nvPicPr>
        <p:blipFill rotWithShape="1">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l="23291" t="8217" r="60451" b="53226"/>
          <a:stretch/>
        </p:blipFill>
        <p:spPr>
          <a:xfrm>
            <a:off x="-5673" y="791506"/>
            <a:ext cx="430444" cy="720398"/>
          </a:xfrm>
          <a:prstGeom prst="rect">
            <a:avLst/>
          </a:prstGeom>
        </p:spPr>
      </p:pic>
      <p:pic>
        <p:nvPicPr>
          <p:cNvPr id="17" name="Picture 16" descr="Graphical user interface&#10;&#10;Description automatically generated with medium confidence">
            <a:extLst>
              <a:ext uri="{FF2B5EF4-FFF2-40B4-BE49-F238E27FC236}">
                <a16:creationId xmlns:a16="http://schemas.microsoft.com/office/drawing/2014/main" id="{98BE4C8A-470A-4D44-8A91-DF0B36C24CFD}"/>
              </a:ext>
            </a:extLst>
          </p:cNvPr>
          <p:cNvPicPr>
            <a:picLocks noChangeAspect="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9170" t="6076" r="39912" b="50350"/>
          <a:stretch/>
        </p:blipFill>
        <p:spPr>
          <a:xfrm>
            <a:off x="-10922" y="2431180"/>
            <a:ext cx="430444" cy="632747"/>
          </a:xfrm>
          <a:prstGeom prst="rect">
            <a:avLst/>
          </a:prstGeom>
        </p:spPr>
      </p:pic>
      <p:pic>
        <p:nvPicPr>
          <p:cNvPr id="18" name="Picture 17" descr="Graphical user interface&#10;&#10;Description automatically generated with medium confidence">
            <a:extLst>
              <a:ext uri="{FF2B5EF4-FFF2-40B4-BE49-F238E27FC236}">
                <a16:creationId xmlns:a16="http://schemas.microsoft.com/office/drawing/2014/main" id="{33998D4D-D64B-45ED-95DD-40B1BB05E3E8}"/>
              </a:ext>
            </a:extLst>
          </p:cNvPr>
          <p:cNvPicPr>
            <a:picLocks noChangeAspect="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57404" t="6654" r="23665" b="52217"/>
          <a:stretch/>
        </p:blipFill>
        <p:spPr>
          <a:xfrm>
            <a:off x="-62822" y="4902342"/>
            <a:ext cx="430444" cy="659930"/>
          </a:xfrm>
          <a:prstGeom prst="rect">
            <a:avLst/>
          </a:prstGeom>
        </p:spPr>
      </p:pic>
      <p:cxnSp>
        <p:nvCxnSpPr>
          <p:cNvPr id="20" name="Straight Connector 19">
            <a:extLst>
              <a:ext uri="{FF2B5EF4-FFF2-40B4-BE49-F238E27FC236}">
                <a16:creationId xmlns:a16="http://schemas.microsoft.com/office/drawing/2014/main" id="{4E2DC7E4-855F-4740-9C61-5BC87173C647}"/>
              </a:ext>
            </a:extLst>
          </p:cNvPr>
          <p:cNvCxnSpPr>
            <a:cxnSpLocks/>
          </p:cNvCxnSpPr>
          <p:nvPr/>
        </p:nvCxnSpPr>
        <p:spPr>
          <a:xfrm flipH="1">
            <a:off x="4039186" y="6191652"/>
            <a:ext cx="146794" cy="414922"/>
          </a:xfrm>
          <a:prstGeom prst="line">
            <a:avLst/>
          </a:prstGeom>
          <a:ln w="57150"/>
        </p:spPr>
        <p:style>
          <a:lnRef idx="1">
            <a:schemeClr val="accent6"/>
          </a:lnRef>
          <a:fillRef idx="0">
            <a:schemeClr val="accent6"/>
          </a:fillRef>
          <a:effectRef idx="0">
            <a:schemeClr val="accent6"/>
          </a:effectRef>
          <a:fontRef idx="minor">
            <a:schemeClr val="tx1"/>
          </a:fontRef>
        </p:style>
      </p:cxnSp>
      <p:cxnSp>
        <p:nvCxnSpPr>
          <p:cNvPr id="21" name="Straight Connector 20">
            <a:extLst>
              <a:ext uri="{FF2B5EF4-FFF2-40B4-BE49-F238E27FC236}">
                <a16:creationId xmlns:a16="http://schemas.microsoft.com/office/drawing/2014/main" id="{031EA5A1-6B9B-4CE8-8403-E63222624BFE}"/>
              </a:ext>
            </a:extLst>
          </p:cNvPr>
          <p:cNvCxnSpPr>
            <a:cxnSpLocks/>
          </p:cNvCxnSpPr>
          <p:nvPr/>
        </p:nvCxnSpPr>
        <p:spPr>
          <a:xfrm flipH="1">
            <a:off x="3587006" y="4694881"/>
            <a:ext cx="146794" cy="414922"/>
          </a:xfrm>
          <a:prstGeom prst="line">
            <a:avLst/>
          </a:prstGeom>
          <a:ln w="57150"/>
        </p:spPr>
        <p:style>
          <a:lnRef idx="1">
            <a:schemeClr val="accent6"/>
          </a:lnRef>
          <a:fillRef idx="0">
            <a:schemeClr val="accent6"/>
          </a:fillRef>
          <a:effectRef idx="0">
            <a:schemeClr val="accent6"/>
          </a:effectRef>
          <a:fontRef idx="minor">
            <a:schemeClr val="tx1"/>
          </a:fontRef>
        </p:style>
      </p:cxnSp>
      <p:cxnSp>
        <p:nvCxnSpPr>
          <p:cNvPr id="24" name="Straight Connector 23">
            <a:extLst>
              <a:ext uri="{FF2B5EF4-FFF2-40B4-BE49-F238E27FC236}">
                <a16:creationId xmlns:a16="http://schemas.microsoft.com/office/drawing/2014/main" id="{9FF0FD5C-DAF2-43C0-A1D0-E665771D9AB8}"/>
              </a:ext>
            </a:extLst>
          </p:cNvPr>
          <p:cNvCxnSpPr>
            <a:cxnSpLocks/>
          </p:cNvCxnSpPr>
          <p:nvPr/>
        </p:nvCxnSpPr>
        <p:spPr>
          <a:xfrm flipH="1">
            <a:off x="5985189" y="2074304"/>
            <a:ext cx="146794" cy="414922"/>
          </a:xfrm>
          <a:prstGeom prst="line">
            <a:avLst/>
          </a:prstGeom>
          <a:ln w="57150"/>
        </p:spPr>
        <p:style>
          <a:lnRef idx="1">
            <a:schemeClr val="accent6"/>
          </a:lnRef>
          <a:fillRef idx="0">
            <a:schemeClr val="accent6"/>
          </a:fillRef>
          <a:effectRef idx="0">
            <a:schemeClr val="accent6"/>
          </a:effectRef>
          <a:fontRef idx="minor">
            <a:schemeClr val="tx1"/>
          </a:fontRef>
        </p:style>
      </p:cxnSp>
      <p:sp>
        <p:nvSpPr>
          <p:cNvPr id="15" name="PA_文本框 32">
            <a:extLst>
              <a:ext uri="{FF2B5EF4-FFF2-40B4-BE49-F238E27FC236}">
                <a16:creationId xmlns:a16="http://schemas.microsoft.com/office/drawing/2014/main" id="{B3F81AEF-1FA1-4554-AB83-06B6E35AA15F}"/>
              </a:ext>
            </a:extLst>
          </p:cNvPr>
          <p:cNvSpPr txBox="1"/>
          <p:nvPr>
            <p:custDataLst>
              <p:tags r:id="rId2"/>
            </p:custDataLst>
          </p:nvPr>
        </p:nvSpPr>
        <p:spPr>
          <a:xfrm>
            <a:off x="3124199" y="-66776"/>
            <a:ext cx="5943600" cy="1015663"/>
          </a:xfrm>
          <a:prstGeom prst="rect">
            <a:avLst/>
          </a:prstGeom>
          <a:noFill/>
        </p:spPr>
        <p:txBody>
          <a:bodyPr wrap="square" rtlCol="0">
            <a:spAutoFit/>
            <a:scene3d>
              <a:camera prst="orthographicFront"/>
              <a:lightRig rig="threePt" dir="t"/>
            </a:scene3d>
            <a:sp3d extrusionH="57150">
              <a:bevelT w="57150" h="38100" prst="artDeco"/>
            </a:sp3d>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6000" dirty="0" err="1">
                <a:solidFill>
                  <a:srgbClr val="FF0000"/>
                </a:solidFill>
                <a:effectLst>
                  <a:glow rad="254000">
                    <a:prstClr val="white">
                      <a:alpha val="91000"/>
                    </a:prstClr>
                  </a:glow>
                  <a:outerShdw blurRad="50800" dist="38100" dir="2700000" algn="tl" rotWithShape="0">
                    <a:prstClr val="black">
                      <a:alpha val="40000"/>
                    </a:prstClr>
                  </a:outerShdw>
                </a:effectLst>
                <a:latin typeface="#9Slide07 IcielStormtrooper" panose="020B0500000000000000" pitchFamily="34" charset="0"/>
                <a:ea typeface="方正胖娃简体" panose="03000509000000000000" pitchFamily="65" charset="-122"/>
              </a:rPr>
              <a:t>Hoa</a:t>
            </a:r>
            <a:r>
              <a:rPr lang="en-US" altLang="zh-CN" sz="6000" dirty="0">
                <a:solidFill>
                  <a:srgbClr val="FF0000"/>
                </a:solidFill>
                <a:effectLst>
                  <a:glow rad="254000">
                    <a:prstClr val="white">
                      <a:alpha val="91000"/>
                    </a:prstClr>
                  </a:glow>
                  <a:outerShdw blurRad="50800" dist="38100" dir="2700000" algn="tl" rotWithShape="0">
                    <a:prstClr val="black">
                      <a:alpha val="40000"/>
                    </a:prstClr>
                  </a:outerShdw>
                </a:effectLst>
                <a:latin typeface="#9Slide07 IcielStormtrooper" panose="020B0500000000000000" pitchFamily="34" charset="0"/>
                <a:ea typeface="方正胖娃简体" panose="03000509000000000000" pitchFamily="65" charset="-122"/>
              </a:rPr>
              <a:t> </a:t>
            </a:r>
            <a:r>
              <a:rPr lang="en-US" altLang="zh-CN" sz="6000" dirty="0" err="1">
                <a:solidFill>
                  <a:srgbClr val="FF0000"/>
                </a:solidFill>
                <a:effectLst>
                  <a:glow rad="254000">
                    <a:prstClr val="white">
                      <a:alpha val="91000"/>
                    </a:prstClr>
                  </a:glow>
                  <a:outerShdw blurRad="50800" dist="38100" dir="2700000" algn="tl" rotWithShape="0">
                    <a:prstClr val="black">
                      <a:alpha val="40000"/>
                    </a:prstClr>
                  </a:outerShdw>
                </a:effectLst>
                <a:latin typeface="#9Slide07 IcielStormtrooper" panose="020B0500000000000000" pitchFamily="34" charset="0"/>
                <a:ea typeface="方正胖娃简体" panose="03000509000000000000" pitchFamily="65" charset="-122"/>
              </a:rPr>
              <a:t>học</a:t>
            </a:r>
            <a:r>
              <a:rPr lang="en-US" altLang="zh-CN" sz="6000" dirty="0">
                <a:solidFill>
                  <a:srgbClr val="FF0000"/>
                </a:solidFill>
                <a:effectLst>
                  <a:glow rad="254000">
                    <a:prstClr val="white">
                      <a:alpha val="91000"/>
                    </a:prstClr>
                  </a:glow>
                  <a:outerShdw blurRad="50800" dist="38100" dir="2700000" algn="tl" rotWithShape="0">
                    <a:prstClr val="black">
                      <a:alpha val="40000"/>
                    </a:prstClr>
                  </a:outerShdw>
                </a:effectLst>
                <a:latin typeface="#9Slide07 IcielStormtrooper" panose="020B0500000000000000" pitchFamily="34" charset="0"/>
                <a:ea typeface="方正胖娃简体" panose="03000509000000000000" pitchFamily="65" charset="-122"/>
              </a:rPr>
              <a:t> </a:t>
            </a:r>
            <a:r>
              <a:rPr lang="en-US" altLang="zh-CN" sz="6000" dirty="0" err="1">
                <a:solidFill>
                  <a:srgbClr val="FF0000"/>
                </a:solidFill>
                <a:effectLst>
                  <a:glow rad="254000">
                    <a:prstClr val="white">
                      <a:alpha val="91000"/>
                    </a:prstClr>
                  </a:glow>
                  <a:outerShdw blurRad="50800" dist="38100" dir="2700000" algn="tl" rotWithShape="0">
                    <a:prstClr val="black">
                      <a:alpha val="40000"/>
                    </a:prstClr>
                  </a:outerShdw>
                </a:effectLst>
                <a:latin typeface="#9Slide07 IcielStormtrooper" panose="020B0500000000000000" pitchFamily="34" charset="0"/>
                <a:ea typeface="方正胖娃简体" panose="03000509000000000000" pitchFamily="65" charset="-122"/>
              </a:rPr>
              <a:t>trò</a:t>
            </a:r>
            <a:endParaRPr kumimoji="0" lang="zh-CN" altLang="en-US" sz="6000" b="0" i="0" u="none" strike="noStrike" kern="1200" cap="none" spc="0" normalizeH="0" baseline="0" noProof="0" dirty="0">
              <a:ln>
                <a:noFill/>
              </a:ln>
              <a:solidFill>
                <a:srgbClr val="FF0000"/>
              </a:solidFill>
              <a:effectLst>
                <a:glow rad="254000">
                  <a:prstClr val="white">
                    <a:alpha val="91000"/>
                  </a:prstClr>
                </a:glow>
                <a:outerShdw blurRad="50800" dist="38100" dir="2700000" algn="tl" rotWithShape="0">
                  <a:prstClr val="black">
                    <a:alpha val="40000"/>
                  </a:prstClr>
                </a:outerShdw>
              </a:effectLst>
              <a:uLnTx/>
              <a:uFillTx/>
              <a:latin typeface="#9Slide07 IcielStormtrooper" panose="020B0500000000000000" pitchFamily="34" charset="0"/>
              <a:ea typeface="方正胖娃简体" panose="03000509000000000000" pitchFamily="65" charset="-122"/>
            </a:endParaRPr>
          </a:p>
        </p:txBody>
      </p:sp>
    </p:spTree>
    <p:custDataLst>
      <p:tags r:id="rId1"/>
    </p:custDataLst>
    <p:extLst>
      <p:ext uri="{BB962C8B-B14F-4D97-AF65-F5344CB8AC3E}">
        <p14:creationId xmlns:p14="http://schemas.microsoft.com/office/powerpoint/2010/main" val="3638885378"/>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 calcmode="lin" valueType="num">
                                      <p:cBhvr additive="base">
                                        <p:cTn id="12" dur="500" fill="hold"/>
                                        <p:tgtEl>
                                          <p:spTgt spid="24"/>
                                        </p:tgtEl>
                                        <p:attrNameLst>
                                          <p:attrName>ppt_x</p:attrName>
                                        </p:attrNameLst>
                                      </p:cBhvr>
                                      <p:tavLst>
                                        <p:tav tm="0">
                                          <p:val>
                                            <p:strVal val="#ppt_x"/>
                                          </p:val>
                                        </p:tav>
                                        <p:tav tm="100000">
                                          <p:val>
                                            <p:strVal val="#ppt_x"/>
                                          </p:val>
                                        </p:tav>
                                      </p:tavLst>
                                    </p:anim>
                                    <p:anim calcmode="lin" valueType="num">
                                      <p:cBhvr additive="base">
                                        <p:cTn id="13"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barn(inVertical)">
                                      <p:cBhvr>
                                        <p:cTn id="18" dur="500"/>
                                        <p:tgtEl>
                                          <p:spTgt spid="17"/>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barn(inVertical)">
                                      <p:cBhvr>
                                        <p:cTn id="23" dur="500"/>
                                        <p:tgtEl>
                                          <p:spTgt spid="21"/>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barn(inVertical)">
                                      <p:cBhvr>
                                        <p:cTn id="28" dur="500"/>
                                        <p:tgtEl>
                                          <p:spTgt spid="18"/>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fade">
                                      <p:cBhvr>
                                        <p:cTn id="33" dur="1000"/>
                                        <p:tgtEl>
                                          <p:spTgt spid="20"/>
                                        </p:tgtEl>
                                      </p:cBhvr>
                                    </p:animEffect>
                                    <p:anim calcmode="lin" valueType="num">
                                      <p:cBhvr>
                                        <p:cTn id="34" dur="1000" fill="hold"/>
                                        <p:tgtEl>
                                          <p:spTgt spid="20"/>
                                        </p:tgtEl>
                                        <p:attrNameLst>
                                          <p:attrName>ppt_x</p:attrName>
                                        </p:attrNameLst>
                                      </p:cBhvr>
                                      <p:tavLst>
                                        <p:tav tm="0">
                                          <p:val>
                                            <p:strVal val="#ppt_x"/>
                                          </p:val>
                                        </p:tav>
                                        <p:tav tm="100000">
                                          <p:val>
                                            <p:strVal val="#ppt_x"/>
                                          </p:val>
                                        </p:tav>
                                      </p:tavLst>
                                    </p:anim>
                                    <p:anim calcmode="lin" valueType="num">
                                      <p:cBhvr>
                                        <p:cTn id="35"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6" presetClass="entr" presetSubtype="0" fill="hold" grpId="0" nodeType="clickEffect">
                                  <p:stCondLst>
                                    <p:cond delay="0"/>
                                  </p:stCondLst>
                                  <p:iterate type="lt">
                                    <p:tmPct val="0"/>
                                  </p:iterate>
                                  <p:childTnLst>
                                    <p:set>
                                      <p:cBhvr>
                                        <p:cTn id="39" dur="1" fill="hold">
                                          <p:stCondLst>
                                            <p:cond delay="0"/>
                                          </p:stCondLst>
                                        </p:cTn>
                                        <p:tgtEl>
                                          <p:spTgt spid="15"/>
                                        </p:tgtEl>
                                        <p:attrNameLst>
                                          <p:attrName>style.visibility</p:attrName>
                                        </p:attrNameLst>
                                      </p:cBhvr>
                                      <p:to>
                                        <p:strVal val="visible"/>
                                      </p:to>
                                    </p:set>
                                    <p:animEffect transition="in" filter="wipe(down)">
                                      <p:cBhvr>
                                        <p:cTn id="40" dur="580">
                                          <p:stCondLst>
                                            <p:cond delay="0"/>
                                          </p:stCondLst>
                                        </p:cTn>
                                        <p:tgtEl>
                                          <p:spTgt spid="15"/>
                                        </p:tgtEl>
                                      </p:cBhvr>
                                    </p:animEffect>
                                    <p:anim calcmode="lin" valueType="num">
                                      <p:cBhvr>
                                        <p:cTn id="41"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42"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43"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44"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45"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46" dur="26">
                                          <p:stCondLst>
                                            <p:cond delay="650"/>
                                          </p:stCondLst>
                                        </p:cTn>
                                        <p:tgtEl>
                                          <p:spTgt spid="15"/>
                                        </p:tgtEl>
                                      </p:cBhvr>
                                      <p:to x="100000" y="60000"/>
                                    </p:animScale>
                                    <p:animScale>
                                      <p:cBhvr>
                                        <p:cTn id="47" dur="166" decel="50000">
                                          <p:stCondLst>
                                            <p:cond delay="676"/>
                                          </p:stCondLst>
                                        </p:cTn>
                                        <p:tgtEl>
                                          <p:spTgt spid="15"/>
                                        </p:tgtEl>
                                      </p:cBhvr>
                                      <p:to x="100000" y="100000"/>
                                    </p:animScale>
                                    <p:animScale>
                                      <p:cBhvr>
                                        <p:cTn id="48" dur="26">
                                          <p:stCondLst>
                                            <p:cond delay="1312"/>
                                          </p:stCondLst>
                                        </p:cTn>
                                        <p:tgtEl>
                                          <p:spTgt spid="15"/>
                                        </p:tgtEl>
                                      </p:cBhvr>
                                      <p:to x="100000" y="80000"/>
                                    </p:animScale>
                                    <p:animScale>
                                      <p:cBhvr>
                                        <p:cTn id="49" dur="166" decel="50000">
                                          <p:stCondLst>
                                            <p:cond delay="1338"/>
                                          </p:stCondLst>
                                        </p:cTn>
                                        <p:tgtEl>
                                          <p:spTgt spid="15"/>
                                        </p:tgtEl>
                                      </p:cBhvr>
                                      <p:to x="100000" y="100000"/>
                                    </p:animScale>
                                    <p:animScale>
                                      <p:cBhvr>
                                        <p:cTn id="50" dur="26">
                                          <p:stCondLst>
                                            <p:cond delay="1642"/>
                                          </p:stCondLst>
                                        </p:cTn>
                                        <p:tgtEl>
                                          <p:spTgt spid="15"/>
                                        </p:tgtEl>
                                      </p:cBhvr>
                                      <p:to x="100000" y="90000"/>
                                    </p:animScale>
                                    <p:animScale>
                                      <p:cBhvr>
                                        <p:cTn id="51" dur="166" decel="50000">
                                          <p:stCondLst>
                                            <p:cond delay="1668"/>
                                          </p:stCondLst>
                                        </p:cTn>
                                        <p:tgtEl>
                                          <p:spTgt spid="15"/>
                                        </p:tgtEl>
                                      </p:cBhvr>
                                      <p:to x="100000" y="100000"/>
                                    </p:animScale>
                                    <p:animScale>
                                      <p:cBhvr>
                                        <p:cTn id="52" dur="26">
                                          <p:stCondLst>
                                            <p:cond delay="1808"/>
                                          </p:stCondLst>
                                        </p:cTn>
                                        <p:tgtEl>
                                          <p:spTgt spid="15"/>
                                        </p:tgtEl>
                                      </p:cBhvr>
                                      <p:to x="100000" y="95000"/>
                                    </p:animScale>
                                    <p:animScale>
                                      <p:cBhvr>
                                        <p:cTn id="53" dur="166" decel="50000">
                                          <p:stCondLst>
                                            <p:cond delay="1834"/>
                                          </p:stCondLst>
                                        </p:cTn>
                                        <p:tgtEl>
                                          <p:spTgt spid="15"/>
                                        </p:tgtEl>
                                      </p:cBhvr>
                                      <p:to x="100000" y="100000"/>
                                    </p:animScale>
                                  </p:childTnLst>
                                </p:cTn>
                              </p:par>
                            </p:childTnLst>
                          </p:cTn>
                        </p:par>
                        <p:par>
                          <p:cTn id="54" fill="hold">
                            <p:stCondLst>
                              <p:cond delay="2000"/>
                            </p:stCondLst>
                            <p:childTnLst>
                              <p:par>
                                <p:cTn id="55" presetID="16" presetClass="emph" presetSubtype="0" fill="hold" grpId="1" nodeType="afterEffect">
                                  <p:stCondLst>
                                    <p:cond delay="0"/>
                                  </p:stCondLst>
                                  <p:iterate type="lt">
                                    <p:tmPct val="4000"/>
                                  </p:iterate>
                                  <p:childTnLst>
                                    <p:set>
                                      <p:cBhvr override="childStyle">
                                        <p:cTn id="56" dur="500" fill="hold"/>
                                        <p:tgtEl>
                                          <p:spTgt spid="15"/>
                                        </p:tgtEl>
                                        <p:attrNameLst>
                                          <p:attrName>style.color</p:attrName>
                                        </p:attrNameLst>
                                      </p:cBhvr>
                                      <p:to>
                                        <p:clrVal>
                                          <a:schemeClr val="accent2"/>
                                        </p:clrVal>
                                      </p:to>
                                    </p:set>
                                    <p:set>
                                      <p:cBhvr>
                                        <p:cTn id="57" dur="500" fill="hold"/>
                                        <p:tgtEl>
                                          <p:spTgt spid="15"/>
                                        </p:tgtEl>
                                        <p:attrNameLst>
                                          <p:attrName>fillcolor</p:attrName>
                                        </p:attrNameLst>
                                      </p:cBhvr>
                                      <p:to>
                                        <p:clrVal>
                                          <a:schemeClr val="accent2"/>
                                        </p:clrVal>
                                      </p:to>
                                    </p:set>
                                    <p:set>
                                      <p:cBhvr>
                                        <p:cTn id="58" dur="500" fill="hold"/>
                                        <p:tgtEl>
                                          <p:spTgt spid="1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5"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524297" y="922702"/>
            <a:ext cx="11143405" cy="26165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8" name="图片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378"/>
            <a:ext cx="12192000" cy="6857532"/>
          </a:xfrm>
          <a:prstGeom prst="rect">
            <a:avLst/>
          </a:prstGeom>
        </p:spPr>
      </p:pic>
      <p:sp>
        <p:nvSpPr>
          <p:cNvPr id="4" name="Rectangle: Rounded Corners 3">
            <a:extLst>
              <a:ext uri="{FF2B5EF4-FFF2-40B4-BE49-F238E27FC236}">
                <a16:creationId xmlns:a16="http://schemas.microsoft.com/office/drawing/2014/main" id="{79DA9830-4EF9-48E5-9FBA-F4D01627284C}"/>
              </a:ext>
            </a:extLst>
          </p:cNvPr>
          <p:cNvSpPr/>
          <p:nvPr/>
        </p:nvSpPr>
        <p:spPr>
          <a:xfrm>
            <a:off x="0" y="922702"/>
            <a:ext cx="12192000" cy="5935208"/>
          </a:xfrm>
          <a:prstGeom prst="roundRect">
            <a:avLst>
              <a:gd name="adj" fmla="val 9137"/>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33" b="0" i="0" u="none" strike="noStrike" kern="1200" cap="none" spc="0" normalizeH="0" baseline="0" noProof="0">
              <a:ln>
                <a:noFill/>
              </a:ln>
              <a:solidFill>
                <a:prstClr val="black"/>
              </a:solidFill>
              <a:effectLst/>
              <a:uLnTx/>
              <a:uFillTx/>
              <a:latin typeface="Calibri"/>
              <a:ea typeface="+mn-ea"/>
              <a:cs typeface="+mn-cs"/>
            </a:endParaRPr>
          </a:p>
        </p:txBody>
      </p:sp>
      <p:sp>
        <p:nvSpPr>
          <p:cNvPr id="27" name="TextBox 26">
            <a:extLst>
              <a:ext uri="{FF2B5EF4-FFF2-40B4-BE49-F238E27FC236}">
                <a16:creationId xmlns:a16="http://schemas.microsoft.com/office/drawing/2014/main" id="{32684D61-A669-4E78-A489-C9FF40EC29FC}"/>
              </a:ext>
            </a:extLst>
          </p:cNvPr>
          <p:cNvSpPr txBox="1"/>
          <p:nvPr/>
        </p:nvSpPr>
        <p:spPr>
          <a:xfrm>
            <a:off x="39899" y="987463"/>
            <a:ext cx="12121621" cy="6001643"/>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vi-VN"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Phượng không phải là một đóa, không phải vài cành; phượng đây là </a:t>
            </a:r>
            <a:r>
              <a:rPr kumimoji="0" lang="vi-VN" sz="2400" b="0" i="0" strike="noStrike" kern="1200" cap="none" spc="0" normalizeH="0" baseline="0" noProof="0" dirty="0">
                <a:ln>
                  <a:noFill/>
                </a:ln>
                <a:solidFill>
                  <a:srgbClr val="000000"/>
                </a:solidFill>
                <a:effectLst/>
                <a:uLnTx/>
                <a:uFillTx/>
                <a:latin typeface="Arial" panose="020B0604020202020204" pitchFamily="34" charset="0"/>
                <a:ea typeface="+mn-ea"/>
                <a:cs typeface="+mn-cs"/>
              </a:rPr>
              <a:t>cả một loạt</a:t>
            </a:r>
            <a:r>
              <a:rPr kumimoji="0" lang="vi-VN"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endPar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strike="noStrike" kern="1200" cap="none" spc="0" normalizeH="0" baseline="0" noProof="0" dirty="0">
                <a:ln>
                  <a:noFill/>
                </a:ln>
                <a:solidFill>
                  <a:srgbClr val="000000"/>
                </a:solidFill>
                <a:effectLst/>
                <a:uLnTx/>
                <a:uFillTx/>
                <a:latin typeface="Arial" panose="020B0604020202020204" pitchFamily="34" charset="0"/>
                <a:ea typeface="+mn-ea"/>
                <a:cs typeface="+mn-cs"/>
              </a:rPr>
              <a:t>cả một vùng, cả một góc trời</a:t>
            </a:r>
            <a:r>
              <a:rPr kumimoji="0" lang="vi-VN" sz="2400" b="0" i="0" u="sng"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vi-VN"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đỏ rực. Mỗi hoa chỉ là một phần tử của xã hội thắm tươi; người ta quên đóa hoa, chỉ nghĩ đến cây, đến hàng, đến những tán hoa lớn xòe ra như </a:t>
            </a:r>
            <a:r>
              <a:rPr kumimoji="0" lang="vi-VN" sz="2400" b="0" i="0" strike="noStrike" kern="1200" cap="none" spc="0" normalizeH="0" baseline="0" noProof="0" dirty="0">
                <a:ln>
                  <a:noFill/>
                </a:ln>
                <a:solidFill>
                  <a:srgbClr val="000000"/>
                </a:solidFill>
                <a:effectLst/>
                <a:uLnTx/>
                <a:uFillTx/>
                <a:latin typeface="Arial" panose="020B0604020202020204" pitchFamily="34" charset="0"/>
                <a:ea typeface="+mn-ea"/>
                <a:cs typeface="+mn-cs"/>
              </a:rPr>
              <a:t>muôn ngàn con bướm thắm đậu khít nhau.</a:t>
            </a:r>
            <a:endParaRPr kumimoji="0" lang="vi-VN" sz="2400" b="0" i="0" strike="noStrike" kern="1200" cap="none" spc="0" normalizeH="0" baseline="0" noProof="0" dirty="0">
              <a:ln>
                <a:noFill/>
              </a:ln>
              <a:solidFill>
                <a:srgbClr val="003399"/>
              </a:solidFill>
              <a:effectLst/>
              <a:uLnTx/>
              <a:uFillTx/>
              <a:latin typeface="Arial" panose="020B0604020202020204"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2400" dirty="0">
                <a:solidFill>
                  <a:srgbClr val="000000"/>
                </a:solidFill>
                <a:latin typeface="Arial" panose="020B0604020202020204" pitchFamily="34" charset="0"/>
              </a:rPr>
              <a:t>   </a:t>
            </a:r>
            <a:r>
              <a:rPr kumimoji="0" lang="vi-VN"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Nhưng hoa càng đỏ, lá lại càng xanh. Vừa buồn mà lại vừa vui mới thực là nỗi niềm của bông phượng. Hoa phượng là hoa học trò. Mùa xuân, phượng ra lá. Lá </a:t>
            </a:r>
            <a:r>
              <a:rPr kumimoji="0" lang="vi-VN" sz="2400" b="0" i="0" strike="noStrike" kern="1200" cap="none" spc="0" normalizeH="0" baseline="0" noProof="0" dirty="0">
                <a:ln>
                  <a:noFill/>
                </a:ln>
                <a:solidFill>
                  <a:srgbClr val="000000"/>
                </a:solidFill>
                <a:effectLst/>
                <a:uLnTx/>
                <a:uFillTx/>
                <a:latin typeface="Arial" panose="020B0604020202020204" pitchFamily="34" charset="0"/>
                <a:ea typeface="+mn-ea"/>
                <a:cs typeface="+mn-cs"/>
              </a:rPr>
              <a:t>xanh um, mát rượi, ngon lành như lá me non. Lá ban đầu xếp lại, còn e ấp, dần dần xòe ra </a:t>
            </a:r>
            <a:r>
              <a:rPr kumimoji="0" lang="vi-VN"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cho gió đưa đẩy. Lòng cậu học trò phơi phới làm sao! Cậu chăm lo học hành, rồi lâu cũng vô tâm quên mất màu lá phượng. Một hôm, bỗng đâu trên những cành cây, báo một tim thắm: Mùa hoa phượng bắt đầu. Đến giờ chơi, cậu học trò ngạc nhiên trông lên: Hoa nở lúc nào mà bất ngờ vậy?</a:t>
            </a:r>
            <a:endParaRPr lang="en-US" sz="2400" dirty="0">
              <a:solidFill>
                <a:srgbClr val="003399"/>
              </a:solidFill>
              <a:latin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3399"/>
                </a:solidFill>
                <a:effectLst/>
                <a:uLnTx/>
                <a:uFillTx/>
                <a:latin typeface="Arial" panose="020B0604020202020204" pitchFamily="34" charset="0"/>
                <a:ea typeface="+mn-ea"/>
                <a:cs typeface="+mn-cs"/>
              </a:rPr>
              <a:t>  </a:t>
            </a:r>
            <a:r>
              <a:rPr kumimoji="0" lang="vi-VN"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Bình minh của hoa phượng là màu đỏ còn non, nếu có mưa, lại càng tươi dịu. Ngày xuân dần hết, số hoa tăng lên, màu cũng đậm dần. Rồi hòa nhịp với mặt trời chói lọi, màu phượng mạnh mẽ kêu vang: Hè đến rồi! Khắp thành phố bỗng rực lên như đến Tết nhà nhà đều dán câu đối đỏ.</a:t>
            </a:r>
            <a:endParaRPr kumimoji="0" lang="en-US" sz="2400" b="0" i="0" u="none" strike="noStrike" kern="1200" cap="none" spc="0" normalizeH="0" baseline="0" noProof="0" dirty="0">
              <a:ln>
                <a:noFill/>
              </a:ln>
              <a:solidFill>
                <a:srgbClr val="003399"/>
              </a:solidFill>
              <a:effectLst/>
              <a:uLnTx/>
              <a:uFillTx/>
              <a:latin typeface="Arial" panose="020B0604020202020204"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3399"/>
                </a:solidFill>
                <a:effectLst/>
                <a:uLnTx/>
                <a:uFillTx/>
                <a:latin typeface="Arial" panose="020B0604020202020204" pitchFamily="34" charset="0"/>
                <a:ea typeface="+mn-ea"/>
                <a:cs typeface="+mn-cs"/>
              </a:rPr>
              <a:t>								</a:t>
            </a:r>
            <a:r>
              <a:rPr kumimoji="0" lang="vi-VN"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Theo </a:t>
            </a:r>
            <a:r>
              <a:rPr kumimoji="0" lang="vi-VN" sz="2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XUÂN DIỆU</a:t>
            </a:r>
            <a:endParaRPr kumimoji="0" lang="vi-VN" sz="2400" b="1" i="0" u="none" strike="noStrike" kern="1200" cap="none" spc="0" normalizeH="0" baseline="0" noProof="0" dirty="0">
              <a:ln>
                <a:noFill/>
              </a:ln>
              <a:solidFill>
                <a:srgbClr val="003399"/>
              </a:solidFill>
              <a:effectLst/>
              <a:uLnTx/>
              <a:uFillTx/>
              <a:latin typeface="Arial" panose="020B0604020202020204" pitchFamily="34" charset="0"/>
              <a:ea typeface="+mn-ea"/>
              <a:cs typeface="+mn-cs"/>
            </a:endParaRPr>
          </a:p>
        </p:txBody>
      </p:sp>
      <p:sp>
        <p:nvSpPr>
          <p:cNvPr id="33" name="TextBox 32">
            <a:extLst>
              <a:ext uri="{FF2B5EF4-FFF2-40B4-BE49-F238E27FC236}">
                <a16:creationId xmlns:a16="http://schemas.microsoft.com/office/drawing/2014/main" id="{DADCB4E0-5240-428A-A963-FC6F12029147}"/>
              </a:ext>
            </a:extLst>
          </p:cNvPr>
          <p:cNvSpPr txBox="1"/>
          <p:nvPr/>
        </p:nvSpPr>
        <p:spPr>
          <a:xfrm rot="10800000" flipH="1" flipV="1">
            <a:off x="-893985" y="-281392"/>
            <a:ext cx="1725148" cy="2186432"/>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0" marR="0" lvl="0" indent="658163" algn="l" defTabSz="914400" rtl="0" eaLnBrk="1" fontAlgn="auto" latinLnBrk="0" hangingPunct="1">
              <a:lnSpc>
                <a:spcPct val="100000"/>
              </a:lnSpc>
              <a:spcBef>
                <a:spcPts val="0"/>
              </a:spcBef>
              <a:spcAft>
                <a:spcPts val="0"/>
              </a:spcAft>
              <a:buClrTx/>
              <a:buSzTx/>
              <a:buFontTx/>
              <a:buNone/>
              <a:tabLst/>
              <a:defRPr/>
            </a:pPr>
            <a:r>
              <a:rPr kumimoji="0" lang="en-US" sz="13608" b="1" i="0" u="none" strike="noStrike" kern="1200" cap="none" spc="0" normalizeH="0" baseline="0" noProof="0" dirty="0">
                <a:ln>
                  <a:noFill/>
                </a:ln>
                <a:solidFill>
                  <a:srgbClr val="EC6665"/>
                </a:solidFill>
                <a:effectLst/>
                <a:uLnTx/>
                <a:uFillTx/>
                <a:latin typeface="Times New Roman" pitchFamily="18" charset="0"/>
                <a:ea typeface="+mn-ea"/>
                <a:cs typeface="Times New Roman" pitchFamily="18" charset="0"/>
              </a:rPr>
              <a:t>“</a:t>
            </a:r>
            <a:endParaRPr kumimoji="0" lang="vi-VN" sz="13608" b="0" i="0" u="none" strike="noStrike" kern="1200" cap="none" spc="0" normalizeH="0" baseline="0" noProof="0" dirty="0">
              <a:ln>
                <a:noFill/>
              </a:ln>
              <a:solidFill>
                <a:srgbClr val="EC6665"/>
              </a:solidFill>
              <a:effectLst/>
              <a:uLnTx/>
              <a:uFillTx/>
              <a:latin typeface="Times New Roman" pitchFamily="18" charset="0"/>
              <a:ea typeface="+mn-ea"/>
              <a:cs typeface="Times New Roman" pitchFamily="18" charset="0"/>
            </a:endParaRPr>
          </a:p>
        </p:txBody>
      </p:sp>
      <p:sp>
        <p:nvSpPr>
          <p:cNvPr id="34" name="TextBox 33">
            <a:extLst>
              <a:ext uri="{FF2B5EF4-FFF2-40B4-BE49-F238E27FC236}">
                <a16:creationId xmlns:a16="http://schemas.microsoft.com/office/drawing/2014/main" id="{300E848E-E70C-46B7-8925-1DA116CC5AD1}"/>
              </a:ext>
            </a:extLst>
          </p:cNvPr>
          <p:cNvSpPr txBox="1"/>
          <p:nvPr/>
        </p:nvSpPr>
        <p:spPr>
          <a:xfrm rot="10800000">
            <a:off x="10668000" y="5118409"/>
            <a:ext cx="2249052" cy="2186432"/>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0" marR="0" lvl="0" indent="658163" algn="l" defTabSz="914400" rtl="0" eaLnBrk="1" fontAlgn="auto" latinLnBrk="0" hangingPunct="1">
              <a:lnSpc>
                <a:spcPct val="100000"/>
              </a:lnSpc>
              <a:spcBef>
                <a:spcPts val="0"/>
              </a:spcBef>
              <a:spcAft>
                <a:spcPts val="0"/>
              </a:spcAft>
              <a:buClrTx/>
              <a:buSzTx/>
              <a:buFontTx/>
              <a:buNone/>
              <a:tabLst/>
              <a:defRPr/>
            </a:pPr>
            <a:r>
              <a:rPr kumimoji="0" lang="en-US" sz="13608" b="1" i="0" u="none" strike="noStrike" kern="1200" cap="none" spc="0" normalizeH="0" baseline="0" noProof="0" dirty="0">
                <a:ln>
                  <a:noFill/>
                </a:ln>
                <a:solidFill>
                  <a:srgbClr val="EC6665"/>
                </a:solidFill>
                <a:effectLst/>
                <a:uLnTx/>
                <a:uFillTx/>
                <a:latin typeface="Times New Roman" pitchFamily="18" charset="0"/>
                <a:ea typeface="+mn-ea"/>
                <a:cs typeface="Times New Roman" pitchFamily="18" charset="0"/>
              </a:rPr>
              <a:t>“</a:t>
            </a:r>
            <a:endParaRPr kumimoji="0" lang="vi-VN" sz="13608" b="0" i="0" u="none" strike="noStrike" kern="1200" cap="none" spc="0" normalizeH="0" baseline="0" noProof="0" dirty="0">
              <a:ln>
                <a:noFill/>
              </a:ln>
              <a:solidFill>
                <a:srgbClr val="EC6665"/>
              </a:solidFill>
              <a:effectLst/>
              <a:uLnTx/>
              <a:uFillTx/>
              <a:latin typeface="Times New Roman" pitchFamily="18" charset="0"/>
              <a:ea typeface="+mn-ea"/>
              <a:cs typeface="Times New Roman" pitchFamily="18" charset="0"/>
            </a:endParaRPr>
          </a:p>
        </p:txBody>
      </p:sp>
      <p:pic>
        <p:nvPicPr>
          <p:cNvPr id="16" name="Picture 15" descr="Graphical user interface&#10;&#10;Description automatically generated with medium confidence">
            <a:extLst>
              <a:ext uri="{FF2B5EF4-FFF2-40B4-BE49-F238E27FC236}">
                <a16:creationId xmlns:a16="http://schemas.microsoft.com/office/drawing/2014/main" id="{DAEA68FE-F900-4C2A-9AB1-4B641B1B7B4C}"/>
              </a:ext>
            </a:extLst>
          </p:cNvPr>
          <p:cNvPicPr>
            <a:picLocks noChangeAspect="1"/>
          </p:cNvPicPr>
          <p:nvPr/>
        </p:nvPicPr>
        <p:blipFill rotWithShape="1">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l="23291" t="8217" r="60451" b="53226"/>
          <a:stretch/>
        </p:blipFill>
        <p:spPr>
          <a:xfrm>
            <a:off x="-5673" y="791506"/>
            <a:ext cx="430444" cy="720398"/>
          </a:xfrm>
          <a:prstGeom prst="rect">
            <a:avLst/>
          </a:prstGeom>
        </p:spPr>
      </p:pic>
      <p:pic>
        <p:nvPicPr>
          <p:cNvPr id="17" name="Picture 16" descr="Graphical user interface&#10;&#10;Description automatically generated with medium confidence">
            <a:extLst>
              <a:ext uri="{FF2B5EF4-FFF2-40B4-BE49-F238E27FC236}">
                <a16:creationId xmlns:a16="http://schemas.microsoft.com/office/drawing/2014/main" id="{98BE4C8A-470A-4D44-8A91-DF0B36C24CFD}"/>
              </a:ext>
            </a:extLst>
          </p:cNvPr>
          <p:cNvPicPr>
            <a:picLocks noChangeAspect="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9170" t="6076" r="39912" b="50350"/>
          <a:stretch/>
        </p:blipFill>
        <p:spPr>
          <a:xfrm>
            <a:off x="-10922" y="2431180"/>
            <a:ext cx="430444" cy="632747"/>
          </a:xfrm>
          <a:prstGeom prst="rect">
            <a:avLst/>
          </a:prstGeom>
        </p:spPr>
      </p:pic>
      <p:pic>
        <p:nvPicPr>
          <p:cNvPr id="18" name="Picture 17" descr="Graphical user interface&#10;&#10;Description automatically generated with medium confidence">
            <a:extLst>
              <a:ext uri="{FF2B5EF4-FFF2-40B4-BE49-F238E27FC236}">
                <a16:creationId xmlns:a16="http://schemas.microsoft.com/office/drawing/2014/main" id="{33998D4D-D64B-45ED-95DD-40B1BB05E3E8}"/>
              </a:ext>
            </a:extLst>
          </p:cNvPr>
          <p:cNvPicPr>
            <a:picLocks noChangeAspect="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57404" t="6654" r="23665" b="52217"/>
          <a:stretch/>
        </p:blipFill>
        <p:spPr>
          <a:xfrm>
            <a:off x="-62822" y="4902342"/>
            <a:ext cx="430444" cy="659930"/>
          </a:xfrm>
          <a:prstGeom prst="rect">
            <a:avLst/>
          </a:prstGeom>
        </p:spPr>
      </p:pic>
      <p:cxnSp>
        <p:nvCxnSpPr>
          <p:cNvPr id="20" name="Straight Connector 19">
            <a:extLst>
              <a:ext uri="{FF2B5EF4-FFF2-40B4-BE49-F238E27FC236}">
                <a16:creationId xmlns:a16="http://schemas.microsoft.com/office/drawing/2014/main" id="{4E2DC7E4-855F-4740-9C61-5BC87173C647}"/>
              </a:ext>
            </a:extLst>
          </p:cNvPr>
          <p:cNvCxnSpPr>
            <a:cxnSpLocks/>
          </p:cNvCxnSpPr>
          <p:nvPr/>
        </p:nvCxnSpPr>
        <p:spPr>
          <a:xfrm flipH="1">
            <a:off x="4039186" y="6191652"/>
            <a:ext cx="146794" cy="414922"/>
          </a:xfrm>
          <a:prstGeom prst="line">
            <a:avLst/>
          </a:prstGeom>
          <a:ln w="57150"/>
        </p:spPr>
        <p:style>
          <a:lnRef idx="1">
            <a:schemeClr val="accent6"/>
          </a:lnRef>
          <a:fillRef idx="0">
            <a:schemeClr val="accent6"/>
          </a:fillRef>
          <a:effectRef idx="0">
            <a:schemeClr val="accent6"/>
          </a:effectRef>
          <a:fontRef idx="minor">
            <a:schemeClr val="tx1"/>
          </a:fontRef>
        </p:style>
      </p:cxnSp>
      <p:cxnSp>
        <p:nvCxnSpPr>
          <p:cNvPr id="21" name="Straight Connector 20">
            <a:extLst>
              <a:ext uri="{FF2B5EF4-FFF2-40B4-BE49-F238E27FC236}">
                <a16:creationId xmlns:a16="http://schemas.microsoft.com/office/drawing/2014/main" id="{031EA5A1-6B9B-4CE8-8403-E63222624BFE}"/>
              </a:ext>
            </a:extLst>
          </p:cNvPr>
          <p:cNvCxnSpPr>
            <a:cxnSpLocks/>
          </p:cNvCxnSpPr>
          <p:nvPr/>
        </p:nvCxnSpPr>
        <p:spPr>
          <a:xfrm flipH="1">
            <a:off x="3587006" y="4694881"/>
            <a:ext cx="146794" cy="414922"/>
          </a:xfrm>
          <a:prstGeom prst="line">
            <a:avLst/>
          </a:prstGeom>
          <a:ln w="57150"/>
        </p:spPr>
        <p:style>
          <a:lnRef idx="1">
            <a:schemeClr val="accent6"/>
          </a:lnRef>
          <a:fillRef idx="0">
            <a:schemeClr val="accent6"/>
          </a:fillRef>
          <a:effectRef idx="0">
            <a:schemeClr val="accent6"/>
          </a:effectRef>
          <a:fontRef idx="minor">
            <a:schemeClr val="tx1"/>
          </a:fontRef>
        </p:style>
      </p:cxnSp>
      <p:cxnSp>
        <p:nvCxnSpPr>
          <p:cNvPr id="24" name="Straight Connector 23">
            <a:extLst>
              <a:ext uri="{FF2B5EF4-FFF2-40B4-BE49-F238E27FC236}">
                <a16:creationId xmlns:a16="http://schemas.microsoft.com/office/drawing/2014/main" id="{9FF0FD5C-DAF2-43C0-A1D0-E665771D9AB8}"/>
              </a:ext>
            </a:extLst>
          </p:cNvPr>
          <p:cNvCxnSpPr>
            <a:cxnSpLocks/>
          </p:cNvCxnSpPr>
          <p:nvPr/>
        </p:nvCxnSpPr>
        <p:spPr>
          <a:xfrm flipH="1">
            <a:off x="5985189" y="2074304"/>
            <a:ext cx="146794" cy="414922"/>
          </a:xfrm>
          <a:prstGeom prst="line">
            <a:avLst/>
          </a:prstGeom>
          <a:ln w="57150"/>
        </p:spPr>
        <p:style>
          <a:lnRef idx="1">
            <a:schemeClr val="accent6"/>
          </a:lnRef>
          <a:fillRef idx="0">
            <a:schemeClr val="accent6"/>
          </a:fillRef>
          <a:effectRef idx="0">
            <a:schemeClr val="accent6"/>
          </a:effectRef>
          <a:fontRef idx="minor">
            <a:schemeClr val="tx1"/>
          </a:fontRef>
        </p:style>
      </p:cxnSp>
      <p:cxnSp>
        <p:nvCxnSpPr>
          <p:cNvPr id="5" name="Straight Connector 4">
            <a:extLst>
              <a:ext uri="{FF2B5EF4-FFF2-40B4-BE49-F238E27FC236}">
                <a16:creationId xmlns:a16="http://schemas.microsoft.com/office/drawing/2014/main" id="{FA73F912-32BC-475F-96D7-0A366176EEE4}"/>
              </a:ext>
            </a:extLst>
          </p:cNvPr>
          <p:cNvCxnSpPr>
            <a:cxnSpLocks/>
          </p:cNvCxnSpPr>
          <p:nvPr/>
        </p:nvCxnSpPr>
        <p:spPr>
          <a:xfrm>
            <a:off x="10020300" y="1371600"/>
            <a:ext cx="1104900"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DD52D4B7-571A-426F-9DA7-3FF9AA14BC4E}"/>
              </a:ext>
            </a:extLst>
          </p:cNvPr>
          <p:cNvCxnSpPr>
            <a:cxnSpLocks/>
          </p:cNvCxnSpPr>
          <p:nvPr/>
        </p:nvCxnSpPr>
        <p:spPr>
          <a:xfrm>
            <a:off x="39899" y="1785379"/>
            <a:ext cx="1745925"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810D99E-FF23-4C28-BDDB-C3DACBE66233}"/>
              </a:ext>
            </a:extLst>
          </p:cNvPr>
          <p:cNvCxnSpPr>
            <a:cxnSpLocks/>
          </p:cNvCxnSpPr>
          <p:nvPr/>
        </p:nvCxnSpPr>
        <p:spPr>
          <a:xfrm>
            <a:off x="1987875" y="1785379"/>
            <a:ext cx="1745925"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07FFCB18-B8CD-4769-AA4C-719AD7AB0954}"/>
              </a:ext>
            </a:extLst>
          </p:cNvPr>
          <p:cNvCxnSpPr>
            <a:cxnSpLocks/>
          </p:cNvCxnSpPr>
          <p:nvPr/>
        </p:nvCxnSpPr>
        <p:spPr>
          <a:xfrm>
            <a:off x="152400" y="2489226"/>
            <a:ext cx="3733800"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5F2D1600-8561-472A-9CA9-A19E68C956DC}"/>
              </a:ext>
            </a:extLst>
          </p:cNvPr>
          <p:cNvCxnSpPr>
            <a:cxnSpLocks/>
          </p:cNvCxnSpPr>
          <p:nvPr/>
        </p:nvCxnSpPr>
        <p:spPr>
          <a:xfrm flipV="1">
            <a:off x="4495800" y="2489226"/>
            <a:ext cx="1371600" cy="14143"/>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2AB813ED-5E80-44A5-97EE-44E2953F8288}"/>
              </a:ext>
            </a:extLst>
          </p:cNvPr>
          <p:cNvCxnSpPr>
            <a:cxnSpLocks/>
          </p:cNvCxnSpPr>
          <p:nvPr/>
        </p:nvCxnSpPr>
        <p:spPr>
          <a:xfrm>
            <a:off x="10804358" y="3276600"/>
            <a:ext cx="1244861"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42476485-984D-4FC9-9544-E65589660C7C}"/>
              </a:ext>
            </a:extLst>
          </p:cNvPr>
          <p:cNvCxnSpPr>
            <a:cxnSpLocks/>
          </p:cNvCxnSpPr>
          <p:nvPr/>
        </p:nvCxnSpPr>
        <p:spPr>
          <a:xfrm>
            <a:off x="39899" y="3657600"/>
            <a:ext cx="1407902"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A23FECA7-CE98-43E3-A404-AE8611DC44CA}"/>
              </a:ext>
            </a:extLst>
          </p:cNvPr>
          <p:cNvCxnSpPr>
            <a:cxnSpLocks/>
          </p:cNvCxnSpPr>
          <p:nvPr/>
        </p:nvCxnSpPr>
        <p:spPr>
          <a:xfrm>
            <a:off x="8458200" y="3645568"/>
            <a:ext cx="762000"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AC0D48C0-3ABA-490E-B0E5-FF8A4A479FCD}"/>
              </a:ext>
            </a:extLst>
          </p:cNvPr>
          <p:cNvCxnSpPr>
            <a:cxnSpLocks/>
          </p:cNvCxnSpPr>
          <p:nvPr/>
        </p:nvCxnSpPr>
        <p:spPr>
          <a:xfrm>
            <a:off x="10583779" y="3645568"/>
            <a:ext cx="762000"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00B19AD9-B518-4080-B124-D8ABD2EB11CE}"/>
              </a:ext>
            </a:extLst>
          </p:cNvPr>
          <p:cNvCxnSpPr>
            <a:cxnSpLocks/>
          </p:cNvCxnSpPr>
          <p:nvPr/>
        </p:nvCxnSpPr>
        <p:spPr>
          <a:xfrm>
            <a:off x="11049000" y="5791200"/>
            <a:ext cx="762000"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3F2DECE-6054-43D4-838C-E6F3A11C112F}"/>
              </a:ext>
            </a:extLst>
          </p:cNvPr>
          <p:cNvCxnSpPr>
            <a:cxnSpLocks/>
          </p:cNvCxnSpPr>
          <p:nvPr/>
        </p:nvCxnSpPr>
        <p:spPr>
          <a:xfrm>
            <a:off x="9372600" y="6191652"/>
            <a:ext cx="762000"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31" name="PA_文本框 32">
            <a:extLst>
              <a:ext uri="{FF2B5EF4-FFF2-40B4-BE49-F238E27FC236}">
                <a16:creationId xmlns:a16="http://schemas.microsoft.com/office/drawing/2014/main" id="{BBC6EAAE-5191-45EA-B774-6F8FD38E7D9F}"/>
              </a:ext>
            </a:extLst>
          </p:cNvPr>
          <p:cNvSpPr txBox="1"/>
          <p:nvPr>
            <p:custDataLst>
              <p:tags r:id="rId2"/>
            </p:custDataLst>
          </p:nvPr>
        </p:nvSpPr>
        <p:spPr>
          <a:xfrm>
            <a:off x="3124199" y="-66776"/>
            <a:ext cx="5943600" cy="1015663"/>
          </a:xfrm>
          <a:prstGeom prst="rect">
            <a:avLst/>
          </a:prstGeom>
          <a:noFill/>
        </p:spPr>
        <p:txBody>
          <a:bodyPr wrap="square" rtlCol="0">
            <a:spAutoFit/>
            <a:scene3d>
              <a:camera prst="orthographicFront"/>
              <a:lightRig rig="threePt" dir="t"/>
            </a:scene3d>
            <a:sp3d extrusionH="57150">
              <a:bevelT w="57150" h="38100" prst="artDeco"/>
            </a:sp3d>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6000" dirty="0" err="1">
                <a:solidFill>
                  <a:srgbClr val="FF0000"/>
                </a:solidFill>
                <a:effectLst>
                  <a:glow rad="254000">
                    <a:prstClr val="white">
                      <a:alpha val="91000"/>
                    </a:prstClr>
                  </a:glow>
                  <a:outerShdw blurRad="50800" dist="38100" dir="2700000" algn="tl" rotWithShape="0">
                    <a:prstClr val="black">
                      <a:alpha val="40000"/>
                    </a:prstClr>
                  </a:outerShdw>
                </a:effectLst>
                <a:latin typeface="#9Slide07 IcielStormtrooper" panose="020B0500000000000000" pitchFamily="34" charset="0"/>
                <a:ea typeface="方正胖娃简体" panose="03000509000000000000" pitchFamily="65" charset="-122"/>
              </a:rPr>
              <a:t>Hoa</a:t>
            </a:r>
            <a:r>
              <a:rPr lang="en-US" altLang="zh-CN" sz="6000" dirty="0">
                <a:solidFill>
                  <a:srgbClr val="FF0000"/>
                </a:solidFill>
                <a:effectLst>
                  <a:glow rad="254000">
                    <a:prstClr val="white">
                      <a:alpha val="91000"/>
                    </a:prstClr>
                  </a:glow>
                  <a:outerShdw blurRad="50800" dist="38100" dir="2700000" algn="tl" rotWithShape="0">
                    <a:prstClr val="black">
                      <a:alpha val="40000"/>
                    </a:prstClr>
                  </a:outerShdw>
                </a:effectLst>
                <a:latin typeface="#9Slide07 IcielStormtrooper" panose="020B0500000000000000" pitchFamily="34" charset="0"/>
                <a:ea typeface="方正胖娃简体" panose="03000509000000000000" pitchFamily="65" charset="-122"/>
              </a:rPr>
              <a:t> </a:t>
            </a:r>
            <a:r>
              <a:rPr lang="en-US" altLang="zh-CN" sz="6000" dirty="0" err="1">
                <a:solidFill>
                  <a:srgbClr val="FF0000"/>
                </a:solidFill>
                <a:effectLst>
                  <a:glow rad="254000">
                    <a:prstClr val="white">
                      <a:alpha val="91000"/>
                    </a:prstClr>
                  </a:glow>
                  <a:outerShdw blurRad="50800" dist="38100" dir="2700000" algn="tl" rotWithShape="0">
                    <a:prstClr val="black">
                      <a:alpha val="40000"/>
                    </a:prstClr>
                  </a:outerShdw>
                </a:effectLst>
                <a:latin typeface="#9Slide07 IcielStormtrooper" panose="020B0500000000000000" pitchFamily="34" charset="0"/>
                <a:ea typeface="方正胖娃简体" panose="03000509000000000000" pitchFamily="65" charset="-122"/>
              </a:rPr>
              <a:t>học</a:t>
            </a:r>
            <a:r>
              <a:rPr lang="en-US" altLang="zh-CN" sz="6000" dirty="0">
                <a:solidFill>
                  <a:srgbClr val="FF0000"/>
                </a:solidFill>
                <a:effectLst>
                  <a:glow rad="254000">
                    <a:prstClr val="white">
                      <a:alpha val="91000"/>
                    </a:prstClr>
                  </a:glow>
                  <a:outerShdw blurRad="50800" dist="38100" dir="2700000" algn="tl" rotWithShape="0">
                    <a:prstClr val="black">
                      <a:alpha val="40000"/>
                    </a:prstClr>
                  </a:outerShdw>
                </a:effectLst>
                <a:latin typeface="#9Slide07 IcielStormtrooper" panose="020B0500000000000000" pitchFamily="34" charset="0"/>
                <a:ea typeface="方正胖娃简体" panose="03000509000000000000" pitchFamily="65" charset="-122"/>
              </a:rPr>
              <a:t> </a:t>
            </a:r>
            <a:r>
              <a:rPr lang="en-US" altLang="zh-CN" sz="6000" dirty="0" err="1">
                <a:solidFill>
                  <a:srgbClr val="FF0000"/>
                </a:solidFill>
                <a:effectLst>
                  <a:glow rad="254000">
                    <a:prstClr val="white">
                      <a:alpha val="91000"/>
                    </a:prstClr>
                  </a:glow>
                  <a:outerShdw blurRad="50800" dist="38100" dir="2700000" algn="tl" rotWithShape="0">
                    <a:prstClr val="black">
                      <a:alpha val="40000"/>
                    </a:prstClr>
                  </a:outerShdw>
                </a:effectLst>
                <a:latin typeface="#9Slide07 IcielStormtrooper" panose="020B0500000000000000" pitchFamily="34" charset="0"/>
                <a:ea typeface="方正胖娃简体" panose="03000509000000000000" pitchFamily="65" charset="-122"/>
              </a:rPr>
              <a:t>trò</a:t>
            </a:r>
            <a:endParaRPr kumimoji="0" lang="zh-CN" altLang="en-US" sz="6000" b="0" i="0" u="none" strike="noStrike" kern="1200" cap="none" spc="0" normalizeH="0" baseline="0" noProof="0" dirty="0">
              <a:ln>
                <a:noFill/>
              </a:ln>
              <a:solidFill>
                <a:srgbClr val="FF0000"/>
              </a:solidFill>
              <a:effectLst>
                <a:glow rad="254000">
                  <a:prstClr val="white">
                    <a:alpha val="91000"/>
                  </a:prstClr>
                </a:glow>
                <a:outerShdw blurRad="50800" dist="38100" dir="2700000" algn="tl" rotWithShape="0">
                  <a:prstClr val="black">
                    <a:alpha val="40000"/>
                  </a:prstClr>
                </a:outerShdw>
              </a:effectLst>
              <a:uLnTx/>
              <a:uFillTx/>
              <a:latin typeface="#9Slide07 IcielStormtrooper" panose="020B0500000000000000" pitchFamily="34" charset="0"/>
              <a:ea typeface="方正胖娃简体" panose="03000509000000000000" pitchFamily="65" charset="-122"/>
            </a:endParaRPr>
          </a:p>
        </p:txBody>
      </p:sp>
    </p:spTree>
    <p:custDataLst>
      <p:tags r:id="rId1"/>
    </p:custDataLst>
    <p:extLst>
      <p:ext uri="{BB962C8B-B14F-4D97-AF65-F5344CB8AC3E}">
        <p14:creationId xmlns:p14="http://schemas.microsoft.com/office/powerpoint/2010/main" val="11452409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866">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 calcmode="lin" valueType="num">
                                      <p:cBhvr additive="base">
                                        <p:cTn id="12" dur="500" fill="hold"/>
                                        <p:tgtEl>
                                          <p:spTgt spid="24"/>
                                        </p:tgtEl>
                                        <p:attrNameLst>
                                          <p:attrName>ppt_x</p:attrName>
                                        </p:attrNameLst>
                                      </p:cBhvr>
                                      <p:tavLst>
                                        <p:tav tm="0">
                                          <p:val>
                                            <p:strVal val="#ppt_x"/>
                                          </p:val>
                                        </p:tav>
                                        <p:tav tm="100000">
                                          <p:val>
                                            <p:strVal val="#ppt_x"/>
                                          </p:val>
                                        </p:tav>
                                      </p:tavLst>
                                    </p:anim>
                                    <p:anim calcmode="lin" valueType="num">
                                      <p:cBhvr additive="base">
                                        <p:cTn id="13"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barn(inVertical)">
                                      <p:cBhvr>
                                        <p:cTn id="18" dur="500"/>
                                        <p:tgtEl>
                                          <p:spTgt spid="17"/>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barn(inVertical)">
                                      <p:cBhvr>
                                        <p:cTn id="23" dur="500"/>
                                        <p:tgtEl>
                                          <p:spTgt spid="21"/>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barn(inVertical)">
                                      <p:cBhvr>
                                        <p:cTn id="28" dur="500"/>
                                        <p:tgtEl>
                                          <p:spTgt spid="18"/>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fade">
                                      <p:cBhvr>
                                        <p:cTn id="33" dur="1000"/>
                                        <p:tgtEl>
                                          <p:spTgt spid="20"/>
                                        </p:tgtEl>
                                      </p:cBhvr>
                                    </p:animEffect>
                                    <p:anim calcmode="lin" valueType="num">
                                      <p:cBhvr>
                                        <p:cTn id="34" dur="1000" fill="hold"/>
                                        <p:tgtEl>
                                          <p:spTgt spid="20"/>
                                        </p:tgtEl>
                                        <p:attrNameLst>
                                          <p:attrName>ppt_x</p:attrName>
                                        </p:attrNameLst>
                                      </p:cBhvr>
                                      <p:tavLst>
                                        <p:tav tm="0">
                                          <p:val>
                                            <p:strVal val="#ppt_x"/>
                                          </p:val>
                                        </p:tav>
                                        <p:tav tm="100000">
                                          <p:val>
                                            <p:strVal val="#ppt_x"/>
                                          </p:val>
                                        </p:tav>
                                      </p:tavLst>
                                    </p:anim>
                                    <p:anim calcmode="lin" valueType="num">
                                      <p:cBhvr>
                                        <p:cTn id="35"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nodeType="clickEffect">
                                  <p:stCondLst>
                                    <p:cond delay="0"/>
                                  </p:stCondLst>
                                  <p:childTnLst>
                                    <p:set>
                                      <p:cBhvr>
                                        <p:cTn id="39" dur="1" fill="hold">
                                          <p:stCondLst>
                                            <p:cond delay="0"/>
                                          </p:stCondLst>
                                        </p:cTn>
                                        <p:tgtEl>
                                          <p:spTgt spid="5"/>
                                        </p:tgtEl>
                                        <p:attrNameLst>
                                          <p:attrName>style.visibility</p:attrName>
                                        </p:attrNameLst>
                                      </p:cBhvr>
                                      <p:to>
                                        <p:strVal val="visible"/>
                                      </p:to>
                                    </p:set>
                                    <p:animEffect transition="in" filter="barn(inVertical)">
                                      <p:cBhvr>
                                        <p:cTn id="40" dur="500"/>
                                        <p:tgtEl>
                                          <p:spTgt spid="5"/>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nodeType="clickEffect">
                                  <p:stCondLst>
                                    <p:cond delay="0"/>
                                  </p:stCondLst>
                                  <p:childTnLst>
                                    <p:set>
                                      <p:cBhvr>
                                        <p:cTn id="44" dur="1" fill="hold">
                                          <p:stCondLst>
                                            <p:cond delay="0"/>
                                          </p:stCondLst>
                                        </p:cTn>
                                        <p:tgtEl>
                                          <p:spTgt spid="19"/>
                                        </p:tgtEl>
                                        <p:attrNameLst>
                                          <p:attrName>style.visibility</p:attrName>
                                        </p:attrNameLst>
                                      </p:cBhvr>
                                      <p:to>
                                        <p:strVal val="visible"/>
                                      </p:to>
                                    </p:set>
                                    <p:animEffect transition="in" filter="barn(inVertical)">
                                      <p:cBhvr>
                                        <p:cTn id="45" dur="500"/>
                                        <p:tgtEl>
                                          <p:spTgt spid="19"/>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nodeType="clickEffect">
                                  <p:stCondLst>
                                    <p:cond delay="0"/>
                                  </p:stCondLst>
                                  <p:childTnLst>
                                    <p:set>
                                      <p:cBhvr>
                                        <p:cTn id="49" dur="1" fill="hold">
                                          <p:stCondLst>
                                            <p:cond delay="0"/>
                                          </p:stCondLst>
                                        </p:cTn>
                                        <p:tgtEl>
                                          <p:spTgt spid="22"/>
                                        </p:tgtEl>
                                        <p:attrNameLst>
                                          <p:attrName>style.visibility</p:attrName>
                                        </p:attrNameLst>
                                      </p:cBhvr>
                                      <p:to>
                                        <p:strVal val="visible"/>
                                      </p:to>
                                    </p:set>
                                    <p:animEffect transition="in" filter="barn(inVertical)">
                                      <p:cBhvr>
                                        <p:cTn id="50" dur="500"/>
                                        <p:tgtEl>
                                          <p:spTgt spid="22"/>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nodeType="clickEffect">
                                  <p:stCondLst>
                                    <p:cond delay="0"/>
                                  </p:stCondLst>
                                  <p:childTnLst>
                                    <p:set>
                                      <p:cBhvr>
                                        <p:cTn id="54" dur="1" fill="hold">
                                          <p:stCondLst>
                                            <p:cond delay="0"/>
                                          </p:stCondLst>
                                        </p:cTn>
                                        <p:tgtEl>
                                          <p:spTgt spid="23"/>
                                        </p:tgtEl>
                                        <p:attrNameLst>
                                          <p:attrName>style.visibility</p:attrName>
                                        </p:attrNameLst>
                                      </p:cBhvr>
                                      <p:to>
                                        <p:strVal val="visible"/>
                                      </p:to>
                                    </p:set>
                                    <p:animEffect transition="in" filter="barn(inVertical)">
                                      <p:cBhvr>
                                        <p:cTn id="55" dur="500"/>
                                        <p:tgtEl>
                                          <p:spTgt spid="23"/>
                                        </p:tgtEl>
                                      </p:cBhvr>
                                    </p:animEffect>
                                  </p:childTnLst>
                                </p:cTn>
                              </p:par>
                            </p:childTnLst>
                          </p:cTn>
                        </p:par>
                      </p:childTnLst>
                    </p:cTn>
                  </p:par>
                  <p:par>
                    <p:cTn id="56" fill="hold">
                      <p:stCondLst>
                        <p:cond delay="indefinite"/>
                      </p:stCondLst>
                      <p:childTnLst>
                        <p:par>
                          <p:cTn id="57" fill="hold">
                            <p:stCondLst>
                              <p:cond delay="0"/>
                            </p:stCondLst>
                            <p:childTnLst>
                              <p:par>
                                <p:cTn id="58" presetID="16" presetClass="entr" presetSubtype="21" fill="hold" nodeType="clickEffect">
                                  <p:stCondLst>
                                    <p:cond delay="0"/>
                                  </p:stCondLst>
                                  <p:childTnLst>
                                    <p:set>
                                      <p:cBhvr>
                                        <p:cTn id="59" dur="1" fill="hold">
                                          <p:stCondLst>
                                            <p:cond delay="0"/>
                                          </p:stCondLst>
                                        </p:cTn>
                                        <p:tgtEl>
                                          <p:spTgt spid="25"/>
                                        </p:tgtEl>
                                        <p:attrNameLst>
                                          <p:attrName>style.visibility</p:attrName>
                                        </p:attrNameLst>
                                      </p:cBhvr>
                                      <p:to>
                                        <p:strVal val="visible"/>
                                      </p:to>
                                    </p:set>
                                    <p:animEffect transition="in" filter="barn(inVertical)">
                                      <p:cBhvr>
                                        <p:cTn id="60" dur="500"/>
                                        <p:tgtEl>
                                          <p:spTgt spid="25"/>
                                        </p:tgtEl>
                                      </p:cBhvr>
                                    </p:animEffect>
                                  </p:childTnLst>
                                </p:cTn>
                              </p:par>
                            </p:childTnLst>
                          </p:cTn>
                        </p:par>
                      </p:childTnLst>
                    </p:cTn>
                  </p:par>
                  <p:par>
                    <p:cTn id="61" fill="hold">
                      <p:stCondLst>
                        <p:cond delay="indefinite"/>
                      </p:stCondLst>
                      <p:childTnLst>
                        <p:par>
                          <p:cTn id="62" fill="hold">
                            <p:stCondLst>
                              <p:cond delay="0"/>
                            </p:stCondLst>
                            <p:childTnLst>
                              <p:par>
                                <p:cTn id="63" presetID="16" presetClass="entr" presetSubtype="21" fill="hold" nodeType="clickEffect">
                                  <p:stCondLst>
                                    <p:cond delay="0"/>
                                  </p:stCondLst>
                                  <p:childTnLst>
                                    <p:set>
                                      <p:cBhvr>
                                        <p:cTn id="64" dur="1" fill="hold">
                                          <p:stCondLst>
                                            <p:cond delay="0"/>
                                          </p:stCondLst>
                                        </p:cTn>
                                        <p:tgtEl>
                                          <p:spTgt spid="26"/>
                                        </p:tgtEl>
                                        <p:attrNameLst>
                                          <p:attrName>style.visibility</p:attrName>
                                        </p:attrNameLst>
                                      </p:cBhvr>
                                      <p:to>
                                        <p:strVal val="visible"/>
                                      </p:to>
                                    </p:set>
                                    <p:animEffect transition="in" filter="barn(inVertical)">
                                      <p:cBhvr>
                                        <p:cTn id="65" dur="500"/>
                                        <p:tgtEl>
                                          <p:spTgt spid="26"/>
                                        </p:tgtEl>
                                      </p:cBhvr>
                                    </p:animEffect>
                                  </p:childTnLst>
                                </p:cTn>
                              </p:par>
                            </p:childTnLst>
                          </p:cTn>
                        </p:par>
                      </p:childTnLst>
                    </p:cTn>
                  </p:par>
                  <p:par>
                    <p:cTn id="66" fill="hold">
                      <p:stCondLst>
                        <p:cond delay="indefinite"/>
                      </p:stCondLst>
                      <p:childTnLst>
                        <p:par>
                          <p:cTn id="67" fill="hold">
                            <p:stCondLst>
                              <p:cond delay="0"/>
                            </p:stCondLst>
                            <p:childTnLst>
                              <p:par>
                                <p:cTn id="68" presetID="16" presetClass="entr" presetSubtype="21" fill="hold" nodeType="clickEffect">
                                  <p:stCondLst>
                                    <p:cond delay="0"/>
                                  </p:stCondLst>
                                  <p:childTnLst>
                                    <p:set>
                                      <p:cBhvr>
                                        <p:cTn id="69" dur="1" fill="hold">
                                          <p:stCondLst>
                                            <p:cond delay="0"/>
                                          </p:stCondLst>
                                        </p:cTn>
                                        <p:tgtEl>
                                          <p:spTgt spid="29"/>
                                        </p:tgtEl>
                                        <p:attrNameLst>
                                          <p:attrName>style.visibility</p:attrName>
                                        </p:attrNameLst>
                                      </p:cBhvr>
                                      <p:to>
                                        <p:strVal val="visible"/>
                                      </p:to>
                                    </p:set>
                                    <p:animEffect transition="in" filter="barn(inVertical)">
                                      <p:cBhvr>
                                        <p:cTn id="70" dur="500"/>
                                        <p:tgtEl>
                                          <p:spTgt spid="29"/>
                                        </p:tgtEl>
                                      </p:cBhvr>
                                    </p:animEffect>
                                  </p:childTnLst>
                                </p:cTn>
                              </p:par>
                            </p:childTnLst>
                          </p:cTn>
                        </p:par>
                      </p:childTnLst>
                    </p:cTn>
                  </p:par>
                  <p:par>
                    <p:cTn id="71" fill="hold">
                      <p:stCondLst>
                        <p:cond delay="indefinite"/>
                      </p:stCondLst>
                      <p:childTnLst>
                        <p:par>
                          <p:cTn id="72" fill="hold">
                            <p:stCondLst>
                              <p:cond delay="0"/>
                            </p:stCondLst>
                            <p:childTnLst>
                              <p:par>
                                <p:cTn id="73" presetID="16" presetClass="entr" presetSubtype="21" fill="hold" nodeType="clickEffect">
                                  <p:stCondLst>
                                    <p:cond delay="0"/>
                                  </p:stCondLst>
                                  <p:childTnLst>
                                    <p:set>
                                      <p:cBhvr>
                                        <p:cTn id="74" dur="1" fill="hold">
                                          <p:stCondLst>
                                            <p:cond delay="0"/>
                                          </p:stCondLst>
                                        </p:cTn>
                                        <p:tgtEl>
                                          <p:spTgt spid="30"/>
                                        </p:tgtEl>
                                        <p:attrNameLst>
                                          <p:attrName>style.visibility</p:attrName>
                                        </p:attrNameLst>
                                      </p:cBhvr>
                                      <p:to>
                                        <p:strVal val="visible"/>
                                      </p:to>
                                    </p:set>
                                    <p:animEffect transition="in" filter="barn(inVertical)">
                                      <p:cBhvr>
                                        <p:cTn id="75" dur="500"/>
                                        <p:tgtEl>
                                          <p:spTgt spid="30"/>
                                        </p:tgtEl>
                                      </p:cBhvr>
                                    </p:animEffect>
                                  </p:childTnLst>
                                </p:cTn>
                              </p:par>
                            </p:childTnLst>
                          </p:cTn>
                        </p:par>
                      </p:childTnLst>
                    </p:cTn>
                  </p:par>
                  <p:par>
                    <p:cTn id="76" fill="hold">
                      <p:stCondLst>
                        <p:cond delay="indefinite"/>
                      </p:stCondLst>
                      <p:childTnLst>
                        <p:par>
                          <p:cTn id="77" fill="hold">
                            <p:stCondLst>
                              <p:cond delay="0"/>
                            </p:stCondLst>
                            <p:childTnLst>
                              <p:par>
                                <p:cTn id="78" presetID="16" presetClass="entr" presetSubtype="21" fill="hold" nodeType="clickEffect">
                                  <p:stCondLst>
                                    <p:cond delay="0"/>
                                  </p:stCondLst>
                                  <p:childTnLst>
                                    <p:set>
                                      <p:cBhvr>
                                        <p:cTn id="79" dur="1" fill="hold">
                                          <p:stCondLst>
                                            <p:cond delay="0"/>
                                          </p:stCondLst>
                                        </p:cTn>
                                        <p:tgtEl>
                                          <p:spTgt spid="32"/>
                                        </p:tgtEl>
                                        <p:attrNameLst>
                                          <p:attrName>style.visibility</p:attrName>
                                        </p:attrNameLst>
                                      </p:cBhvr>
                                      <p:to>
                                        <p:strVal val="visible"/>
                                      </p:to>
                                    </p:set>
                                    <p:animEffect transition="in" filter="barn(inVertical)">
                                      <p:cBhvr>
                                        <p:cTn id="80" dur="500"/>
                                        <p:tgtEl>
                                          <p:spTgt spid="32"/>
                                        </p:tgtEl>
                                      </p:cBhvr>
                                    </p:animEffect>
                                  </p:childTnLst>
                                </p:cTn>
                              </p:par>
                            </p:childTnLst>
                          </p:cTn>
                        </p:par>
                      </p:childTnLst>
                    </p:cTn>
                  </p:par>
                  <p:par>
                    <p:cTn id="81" fill="hold">
                      <p:stCondLst>
                        <p:cond delay="indefinite"/>
                      </p:stCondLst>
                      <p:childTnLst>
                        <p:par>
                          <p:cTn id="82" fill="hold">
                            <p:stCondLst>
                              <p:cond delay="0"/>
                            </p:stCondLst>
                            <p:childTnLst>
                              <p:par>
                                <p:cTn id="83" presetID="16" presetClass="entr" presetSubtype="21" fill="hold" nodeType="clickEffect">
                                  <p:stCondLst>
                                    <p:cond delay="0"/>
                                  </p:stCondLst>
                                  <p:childTnLst>
                                    <p:set>
                                      <p:cBhvr>
                                        <p:cTn id="84" dur="1" fill="hold">
                                          <p:stCondLst>
                                            <p:cond delay="0"/>
                                          </p:stCondLst>
                                        </p:cTn>
                                        <p:tgtEl>
                                          <p:spTgt spid="35"/>
                                        </p:tgtEl>
                                        <p:attrNameLst>
                                          <p:attrName>style.visibility</p:attrName>
                                        </p:attrNameLst>
                                      </p:cBhvr>
                                      <p:to>
                                        <p:strVal val="visible"/>
                                      </p:to>
                                    </p:set>
                                    <p:animEffect transition="in" filter="barn(inVertical)">
                                      <p:cBhvr>
                                        <p:cTn id="85" dur="500"/>
                                        <p:tgtEl>
                                          <p:spTgt spid="35"/>
                                        </p:tgtEl>
                                      </p:cBhvr>
                                    </p:animEffect>
                                  </p:childTnLst>
                                </p:cTn>
                              </p:par>
                            </p:childTnLst>
                          </p:cTn>
                        </p:par>
                      </p:childTnLst>
                    </p:cTn>
                  </p:par>
                  <p:par>
                    <p:cTn id="86" fill="hold">
                      <p:stCondLst>
                        <p:cond delay="indefinite"/>
                      </p:stCondLst>
                      <p:childTnLst>
                        <p:par>
                          <p:cTn id="87" fill="hold">
                            <p:stCondLst>
                              <p:cond delay="0"/>
                            </p:stCondLst>
                            <p:childTnLst>
                              <p:par>
                                <p:cTn id="88" presetID="16" presetClass="entr" presetSubtype="21" fill="hold" nodeType="clickEffect">
                                  <p:stCondLst>
                                    <p:cond delay="0"/>
                                  </p:stCondLst>
                                  <p:childTnLst>
                                    <p:set>
                                      <p:cBhvr>
                                        <p:cTn id="89" dur="1" fill="hold">
                                          <p:stCondLst>
                                            <p:cond delay="0"/>
                                          </p:stCondLst>
                                        </p:cTn>
                                        <p:tgtEl>
                                          <p:spTgt spid="36"/>
                                        </p:tgtEl>
                                        <p:attrNameLst>
                                          <p:attrName>style.visibility</p:attrName>
                                        </p:attrNameLst>
                                      </p:cBhvr>
                                      <p:to>
                                        <p:strVal val="visible"/>
                                      </p:to>
                                    </p:set>
                                    <p:animEffect transition="in" filter="barn(inVertical)">
                                      <p:cBhvr>
                                        <p:cTn id="90" dur="500"/>
                                        <p:tgtEl>
                                          <p:spTgt spid="36"/>
                                        </p:tgtEl>
                                      </p:cBhvr>
                                    </p:animEffect>
                                  </p:childTnLst>
                                </p:cTn>
                              </p:par>
                            </p:childTnLst>
                          </p:cTn>
                        </p:par>
                      </p:childTnLst>
                    </p:cTn>
                  </p:par>
                  <p:par>
                    <p:cTn id="91" fill="hold">
                      <p:stCondLst>
                        <p:cond delay="indefinite"/>
                      </p:stCondLst>
                      <p:childTnLst>
                        <p:par>
                          <p:cTn id="92" fill="hold">
                            <p:stCondLst>
                              <p:cond delay="0"/>
                            </p:stCondLst>
                            <p:childTnLst>
                              <p:par>
                                <p:cTn id="93" presetID="26" presetClass="entr" presetSubtype="0" fill="hold" grpId="0" nodeType="clickEffect">
                                  <p:stCondLst>
                                    <p:cond delay="0"/>
                                  </p:stCondLst>
                                  <p:iterate type="lt">
                                    <p:tmPct val="0"/>
                                  </p:iterate>
                                  <p:childTnLst>
                                    <p:set>
                                      <p:cBhvr>
                                        <p:cTn id="94" dur="1" fill="hold">
                                          <p:stCondLst>
                                            <p:cond delay="0"/>
                                          </p:stCondLst>
                                        </p:cTn>
                                        <p:tgtEl>
                                          <p:spTgt spid="31"/>
                                        </p:tgtEl>
                                        <p:attrNameLst>
                                          <p:attrName>style.visibility</p:attrName>
                                        </p:attrNameLst>
                                      </p:cBhvr>
                                      <p:to>
                                        <p:strVal val="visible"/>
                                      </p:to>
                                    </p:set>
                                    <p:animEffect transition="in" filter="wipe(down)">
                                      <p:cBhvr>
                                        <p:cTn id="95" dur="580">
                                          <p:stCondLst>
                                            <p:cond delay="0"/>
                                          </p:stCondLst>
                                        </p:cTn>
                                        <p:tgtEl>
                                          <p:spTgt spid="31"/>
                                        </p:tgtEl>
                                      </p:cBhvr>
                                    </p:animEffect>
                                    <p:anim calcmode="lin" valueType="num">
                                      <p:cBhvr>
                                        <p:cTn id="96" dur="1822" tmFilter="0,0; 0.14,0.36; 0.43,0.73; 0.71,0.91; 1.0,1.0">
                                          <p:stCondLst>
                                            <p:cond delay="0"/>
                                          </p:stCondLst>
                                        </p:cTn>
                                        <p:tgtEl>
                                          <p:spTgt spid="31"/>
                                        </p:tgtEl>
                                        <p:attrNameLst>
                                          <p:attrName>ppt_x</p:attrName>
                                        </p:attrNameLst>
                                      </p:cBhvr>
                                      <p:tavLst>
                                        <p:tav tm="0">
                                          <p:val>
                                            <p:strVal val="#ppt_x-0.25"/>
                                          </p:val>
                                        </p:tav>
                                        <p:tav tm="100000">
                                          <p:val>
                                            <p:strVal val="#ppt_x"/>
                                          </p:val>
                                        </p:tav>
                                      </p:tavLst>
                                    </p:anim>
                                    <p:anim calcmode="lin" valueType="num">
                                      <p:cBhvr>
                                        <p:cTn id="97" dur="664" tmFilter="0.0,0.0; 0.25,0.07; 0.50,0.2; 0.75,0.467; 1.0,1.0">
                                          <p:stCondLst>
                                            <p:cond delay="0"/>
                                          </p:stCondLst>
                                        </p:cTn>
                                        <p:tgtEl>
                                          <p:spTgt spid="31"/>
                                        </p:tgtEl>
                                        <p:attrNameLst>
                                          <p:attrName>ppt_y</p:attrName>
                                        </p:attrNameLst>
                                      </p:cBhvr>
                                      <p:tavLst>
                                        <p:tav tm="0" fmla="#ppt_y-sin(pi*$)/3">
                                          <p:val>
                                            <p:fltVal val="0.5"/>
                                          </p:val>
                                        </p:tav>
                                        <p:tav tm="100000">
                                          <p:val>
                                            <p:fltVal val="1"/>
                                          </p:val>
                                        </p:tav>
                                      </p:tavLst>
                                    </p:anim>
                                    <p:anim calcmode="lin" valueType="num">
                                      <p:cBhvr>
                                        <p:cTn id="98" dur="664" tmFilter="0, 0; 0.125,0.2665; 0.25,0.4; 0.375,0.465; 0.5,0.5;  0.625,0.535; 0.75,0.6; 0.875,0.7335; 1,1">
                                          <p:stCondLst>
                                            <p:cond delay="664"/>
                                          </p:stCondLst>
                                        </p:cTn>
                                        <p:tgtEl>
                                          <p:spTgt spid="31"/>
                                        </p:tgtEl>
                                        <p:attrNameLst>
                                          <p:attrName>ppt_y</p:attrName>
                                        </p:attrNameLst>
                                      </p:cBhvr>
                                      <p:tavLst>
                                        <p:tav tm="0" fmla="#ppt_y-sin(pi*$)/9">
                                          <p:val>
                                            <p:fltVal val="0"/>
                                          </p:val>
                                        </p:tav>
                                        <p:tav tm="100000">
                                          <p:val>
                                            <p:fltVal val="1"/>
                                          </p:val>
                                        </p:tav>
                                      </p:tavLst>
                                    </p:anim>
                                    <p:anim calcmode="lin" valueType="num">
                                      <p:cBhvr>
                                        <p:cTn id="99" dur="332" tmFilter="0, 0; 0.125,0.2665; 0.25,0.4; 0.375,0.465; 0.5,0.5;  0.625,0.535; 0.75,0.6; 0.875,0.7335; 1,1">
                                          <p:stCondLst>
                                            <p:cond delay="1324"/>
                                          </p:stCondLst>
                                        </p:cTn>
                                        <p:tgtEl>
                                          <p:spTgt spid="31"/>
                                        </p:tgtEl>
                                        <p:attrNameLst>
                                          <p:attrName>ppt_y</p:attrName>
                                        </p:attrNameLst>
                                      </p:cBhvr>
                                      <p:tavLst>
                                        <p:tav tm="0" fmla="#ppt_y-sin(pi*$)/27">
                                          <p:val>
                                            <p:fltVal val="0"/>
                                          </p:val>
                                        </p:tav>
                                        <p:tav tm="100000">
                                          <p:val>
                                            <p:fltVal val="1"/>
                                          </p:val>
                                        </p:tav>
                                      </p:tavLst>
                                    </p:anim>
                                    <p:anim calcmode="lin" valueType="num">
                                      <p:cBhvr>
                                        <p:cTn id="100" dur="164" tmFilter="0, 0; 0.125,0.2665; 0.25,0.4; 0.375,0.465; 0.5,0.5;  0.625,0.535; 0.75,0.6; 0.875,0.7335; 1,1">
                                          <p:stCondLst>
                                            <p:cond delay="1656"/>
                                          </p:stCondLst>
                                        </p:cTn>
                                        <p:tgtEl>
                                          <p:spTgt spid="31"/>
                                        </p:tgtEl>
                                        <p:attrNameLst>
                                          <p:attrName>ppt_y</p:attrName>
                                        </p:attrNameLst>
                                      </p:cBhvr>
                                      <p:tavLst>
                                        <p:tav tm="0" fmla="#ppt_y-sin(pi*$)/81">
                                          <p:val>
                                            <p:fltVal val="0"/>
                                          </p:val>
                                        </p:tav>
                                        <p:tav tm="100000">
                                          <p:val>
                                            <p:fltVal val="1"/>
                                          </p:val>
                                        </p:tav>
                                      </p:tavLst>
                                    </p:anim>
                                    <p:animScale>
                                      <p:cBhvr>
                                        <p:cTn id="101" dur="26">
                                          <p:stCondLst>
                                            <p:cond delay="650"/>
                                          </p:stCondLst>
                                        </p:cTn>
                                        <p:tgtEl>
                                          <p:spTgt spid="31"/>
                                        </p:tgtEl>
                                      </p:cBhvr>
                                      <p:to x="100000" y="60000"/>
                                    </p:animScale>
                                    <p:animScale>
                                      <p:cBhvr>
                                        <p:cTn id="102" dur="166" decel="50000">
                                          <p:stCondLst>
                                            <p:cond delay="676"/>
                                          </p:stCondLst>
                                        </p:cTn>
                                        <p:tgtEl>
                                          <p:spTgt spid="31"/>
                                        </p:tgtEl>
                                      </p:cBhvr>
                                      <p:to x="100000" y="100000"/>
                                    </p:animScale>
                                    <p:animScale>
                                      <p:cBhvr>
                                        <p:cTn id="103" dur="26">
                                          <p:stCondLst>
                                            <p:cond delay="1312"/>
                                          </p:stCondLst>
                                        </p:cTn>
                                        <p:tgtEl>
                                          <p:spTgt spid="31"/>
                                        </p:tgtEl>
                                      </p:cBhvr>
                                      <p:to x="100000" y="80000"/>
                                    </p:animScale>
                                    <p:animScale>
                                      <p:cBhvr>
                                        <p:cTn id="104" dur="166" decel="50000">
                                          <p:stCondLst>
                                            <p:cond delay="1338"/>
                                          </p:stCondLst>
                                        </p:cTn>
                                        <p:tgtEl>
                                          <p:spTgt spid="31"/>
                                        </p:tgtEl>
                                      </p:cBhvr>
                                      <p:to x="100000" y="100000"/>
                                    </p:animScale>
                                    <p:animScale>
                                      <p:cBhvr>
                                        <p:cTn id="105" dur="26">
                                          <p:stCondLst>
                                            <p:cond delay="1642"/>
                                          </p:stCondLst>
                                        </p:cTn>
                                        <p:tgtEl>
                                          <p:spTgt spid="31"/>
                                        </p:tgtEl>
                                      </p:cBhvr>
                                      <p:to x="100000" y="90000"/>
                                    </p:animScale>
                                    <p:animScale>
                                      <p:cBhvr>
                                        <p:cTn id="106" dur="166" decel="50000">
                                          <p:stCondLst>
                                            <p:cond delay="1668"/>
                                          </p:stCondLst>
                                        </p:cTn>
                                        <p:tgtEl>
                                          <p:spTgt spid="31"/>
                                        </p:tgtEl>
                                      </p:cBhvr>
                                      <p:to x="100000" y="100000"/>
                                    </p:animScale>
                                    <p:animScale>
                                      <p:cBhvr>
                                        <p:cTn id="107" dur="26">
                                          <p:stCondLst>
                                            <p:cond delay="1808"/>
                                          </p:stCondLst>
                                        </p:cTn>
                                        <p:tgtEl>
                                          <p:spTgt spid="31"/>
                                        </p:tgtEl>
                                      </p:cBhvr>
                                      <p:to x="100000" y="95000"/>
                                    </p:animScale>
                                    <p:animScale>
                                      <p:cBhvr>
                                        <p:cTn id="108" dur="166" decel="50000">
                                          <p:stCondLst>
                                            <p:cond delay="1834"/>
                                          </p:stCondLst>
                                        </p:cTn>
                                        <p:tgtEl>
                                          <p:spTgt spid="31"/>
                                        </p:tgtEl>
                                      </p:cBhvr>
                                      <p:to x="100000" y="100000"/>
                                    </p:animScale>
                                  </p:childTnLst>
                                </p:cTn>
                              </p:par>
                            </p:childTnLst>
                          </p:cTn>
                        </p:par>
                        <p:par>
                          <p:cTn id="109" fill="hold">
                            <p:stCondLst>
                              <p:cond delay="2000"/>
                            </p:stCondLst>
                            <p:childTnLst>
                              <p:par>
                                <p:cTn id="110" presetID="16" presetClass="emph" presetSubtype="0" fill="hold" grpId="1" nodeType="afterEffect">
                                  <p:stCondLst>
                                    <p:cond delay="0"/>
                                  </p:stCondLst>
                                  <p:iterate type="lt">
                                    <p:tmPct val="4000"/>
                                  </p:iterate>
                                  <p:childTnLst>
                                    <p:set>
                                      <p:cBhvr override="childStyle">
                                        <p:cTn id="111" dur="500" fill="hold"/>
                                        <p:tgtEl>
                                          <p:spTgt spid="31"/>
                                        </p:tgtEl>
                                        <p:attrNameLst>
                                          <p:attrName>style.color</p:attrName>
                                        </p:attrNameLst>
                                      </p:cBhvr>
                                      <p:to>
                                        <p:clrVal>
                                          <a:schemeClr val="accent2"/>
                                        </p:clrVal>
                                      </p:to>
                                    </p:set>
                                    <p:set>
                                      <p:cBhvr>
                                        <p:cTn id="112" dur="500" fill="hold"/>
                                        <p:tgtEl>
                                          <p:spTgt spid="31"/>
                                        </p:tgtEl>
                                        <p:attrNameLst>
                                          <p:attrName>fillcolor</p:attrName>
                                        </p:attrNameLst>
                                      </p:cBhvr>
                                      <p:to>
                                        <p:clrVal>
                                          <a:schemeClr val="accent2"/>
                                        </p:clrVal>
                                      </p:to>
                                    </p:set>
                                    <p:set>
                                      <p:cBhvr>
                                        <p:cTn id="113" dur="500" fill="hold"/>
                                        <p:tgtEl>
                                          <p:spTgt spid="3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1"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D:\Picture1.jpg">
            <a:extLst>
              <a:ext uri="{FF2B5EF4-FFF2-40B4-BE49-F238E27FC236}">
                <a16:creationId xmlns:a16="http://schemas.microsoft.com/office/drawing/2014/main" id="{3360806A-B1CC-492D-928F-95CF2C9B5D8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0"/>
            <a:ext cx="12192000" cy="693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3"/>
          <p:cNvSpPr>
            <a:spLocks noGrp="1" noChangeArrowheads="1"/>
          </p:cNvSpPr>
          <p:nvPr>
            <p:ph type="body" idx="1"/>
          </p:nvPr>
        </p:nvSpPr>
        <p:spPr>
          <a:xfrm>
            <a:off x="952500" y="2286000"/>
            <a:ext cx="10287000" cy="4023701"/>
          </a:xfrm>
          <a:solidFill>
            <a:schemeClr val="bg1">
              <a:alpha val="75000"/>
            </a:schemeClr>
          </a:solidFill>
          <a:ln w="28575">
            <a:solidFill>
              <a:schemeClr val="accent5">
                <a:lumMod val="75000"/>
              </a:schemeClr>
            </a:solidFill>
            <a:prstDash val="lgDash"/>
          </a:ln>
        </p:spPr>
        <p:txBody>
          <a:bodyPr/>
          <a:lstStyle/>
          <a:p>
            <a:r>
              <a:rPr lang="vi-VN" sz="3500" b="1" dirty="0">
                <a:solidFill>
                  <a:srgbClr val="FF0066"/>
                </a:solidFill>
              </a:rPr>
              <a:t>Phượng: </a:t>
            </a:r>
            <a:r>
              <a:rPr lang="vi-VN" sz="3500" b="1" dirty="0"/>
              <a:t>cây bóng mát có hoa màu đỏ, hoa mọc thành từng chùm, nở vào mùa hè.</a:t>
            </a:r>
          </a:p>
          <a:p>
            <a:r>
              <a:rPr lang="vi-VN" sz="3500" b="1" dirty="0">
                <a:solidFill>
                  <a:srgbClr val="FF0066"/>
                </a:solidFill>
              </a:rPr>
              <a:t>Phần tử: </a:t>
            </a:r>
            <a:r>
              <a:rPr lang="vi-VN" sz="3500" b="1" dirty="0"/>
              <a:t>một bộ phận, một phần trong cái chung</a:t>
            </a:r>
            <a:r>
              <a:rPr lang="en-US" sz="3500" b="1" dirty="0"/>
              <a:t>.</a:t>
            </a:r>
            <a:endParaRPr lang="vi-VN" sz="3500" b="1" dirty="0"/>
          </a:p>
          <a:p>
            <a:r>
              <a:rPr lang="vi-VN" sz="3500" b="1" dirty="0">
                <a:solidFill>
                  <a:srgbClr val="FF0066"/>
                </a:solidFill>
              </a:rPr>
              <a:t>Vô tâm: </a:t>
            </a:r>
            <a:r>
              <a:rPr lang="vi-VN" sz="3500" b="1" dirty="0"/>
              <a:t>không để ý đến những điều lẽ ra cần để ý</a:t>
            </a:r>
            <a:r>
              <a:rPr lang="en-US" sz="3500" b="1" dirty="0"/>
              <a:t>.</a:t>
            </a:r>
            <a:endParaRPr lang="vi-VN" sz="3500" b="1" dirty="0"/>
          </a:p>
          <a:p>
            <a:r>
              <a:rPr lang="vi-VN" sz="3500" b="1" dirty="0">
                <a:solidFill>
                  <a:srgbClr val="FF0066"/>
                </a:solidFill>
              </a:rPr>
              <a:t>Tin thắm: </a:t>
            </a:r>
            <a:r>
              <a:rPr lang="vi-VN" sz="3500" b="1" dirty="0"/>
              <a:t>tin vui (</a:t>
            </a:r>
            <a:r>
              <a:rPr lang="vi-VN" sz="3500" b="1" dirty="0">
                <a:solidFill>
                  <a:srgbClr val="FF0066"/>
                </a:solidFill>
              </a:rPr>
              <a:t>thắm: đỏ</a:t>
            </a:r>
            <a:r>
              <a:rPr lang="vi-VN" sz="3500" b="1" dirty="0"/>
              <a:t>).</a:t>
            </a:r>
          </a:p>
        </p:txBody>
      </p:sp>
      <p:grpSp>
        <p:nvGrpSpPr>
          <p:cNvPr id="4" name="Group 3">
            <a:extLst>
              <a:ext uri="{FF2B5EF4-FFF2-40B4-BE49-F238E27FC236}">
                <a16:creationId xmlns:a16="http://schemas.microsoft.com/office/drawing/2014/main" id="{7796876E-0EB8-4E9E-AB2B-B4958357C8A8}"/>
              </a:ext>
            </a:extLst>
          </p:cNvPr>
          <p:cNvGrpSpPr/>
          <p:nvPr/>
        </p:nvGrpSpPr>
        <p:grpSpPr>
          <a:xfrm>
            <a:off x="-855073" y="-213309"/>
            <a:ext cx="5346253" cy="2609547"/>
            <a:chOff x="-1572056" y="-708077"/>
            <a:chExt cx="6949751" cy="3646059"/>
          </a:xfrm>
        </p:grpSpPr>
        <p:pic>
          <p:nvPicPr>
            <p:cNvPr id="5" name="图片 1">
              <a:extLst>
                <a:ext uri="{FF2B5EF4-FFF2-40B4-BE49-F238E27FC236}">
                  <a16:creationId xmlns:a16="http://schemas.microsoft.com/office/drawing/2014/main" id="{ED54588A-9F72-44F2-B827-7EC50D1BB08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72056" y="-708077"/>
              <a:ext cx="6949751" cy="3646059"/>
            </a:xfrm>
            <a:prstGeom prst="rect">
              <a:avLst/>
            </a:prstGeom>
          </p:spPr>
        </p:pic>
        <p:sp>
          <p:nvSpPr>
            <p:cNvPr id="6" name="文本框 4">
              <a:extLst>
                <a:ext uri="{FF2B5EF4-FFF2-40B4-BE49-F238E27FC236}">
                  <a16:creationId xmlns:a16="http://schemas.microsoft.com/office/drawing/2014/main" id="{142B3599-2E7C-4CCA-926C-A046D4F1BFC4}"/>
                </a:ext>
              </a:extLst>
            </p:cNvPr>
            <p:cNvSpPr txBox="1"/>
            <p:nvPr/>
          </p:nvSpPr>
          <p:spPr>
            <a:xfrm rot="21172697">
              <a:off x="-249364" y="1401301"/>
              <a:ext cx="4821412" cy="9030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UTM Isadora" panose="02040603050506020204" pitchFamily="18" charset="0"/>
                  <a:ea typeface="汉仪跳跳体简" panose="00020600040101010101" pitchFamily="18" charset="-122"/>
                  <a:cs typeface="+mn-cs"/>
                </a:rPr>
                <a:t>Giải</a:t>
              </a:r>
              <a:r>
                <a:rPr kumimoji="0" lang="en-US" altLang="zh-CN"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UTM Isadora" panose="02040603050506020204" pitchFamily="18" charset="0"/>
                  <a:ea typeface="汉仪跳跳体简" panose="00020600040101010101" pitchFamily="18" charset="-122"/>
                  <a:cs typeface="+mn-cs"/>
                </a:rPr>
                <a:t> </a:t>
              </a:r>
              <a:r>
                <a:rPr kumimoji="0" lang="en-US" altLang="zh-CN" sz="3600" b="1"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UTM Isadora" panose="02040603050506020204" pitchFamily="18" charset="0"/>
                  <a:ea typeface="汉仪跳跳体简" panose="00020600040101010101" pitchFamily="18" charset="-122"/>
                  <a:cs typeface="+mn-cs"/>
                </a:rPr>
                <a:t>nghĩa</a:t>
              </a:r>
              <a:r>
                <a:rPr kumimoji="0" lang="en-US" altLang="zh-CN"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UTM Isadora" panose="02040603050506020204" pitchFamily="18" charset="0"/>
                  <a:ea typeface="汉仪跳跳体简" panose="00020600040101010101" pitchFamily="18" charset="-122"/>
                  <a:cs typeface="+mn-cs"/>
                </a:rPr>
                <a:t> </a:t>
              </a:r>
              <a:r>
                <a:rPr kumimoji="0" lang="en-US" altLang="zh-CN" sz="3600" b="1"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UTM Isadora" panose="02040603050506020204" pitchFamily="18" charset="0"/>
                  <a:ea typeface="汉仪跳跳体简" panose="00020600040101010101" pitchFamily="18" charset="-122"/>
                  <a:cs typeface="+mn-cs"/>
                </a:rPr>
                <a:t>từ</a:t>
              </a:r>
              <a:endParaRPr kumimoji="0" lang="zh-CN" altLang="en-US"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UTM Isadora" panose="02040603050506020204" pitchFamily="18" charset="0"/>
                <a:ea typeface="汉仪跳跳体简" panose="00020600040101010101" pitchFamily="18" charset="-122"/>
                <a:cs typeface="+mn-cs"/>
              </a:endParaRPr>
            </a:p>
          </p:txBody>
        </p:sp>
      </p:grpSp>
    </p:spTree>
    <p:custDataLst>
      <p:tags r:id="rId1"/>
    </p:custDataLst>
    <p:extLst>
      <p:ext uri="{BB962C8B-B14F-4D97-AF65-F5344CB8AC3E}">
        <p14:creationId xmlns:p14="http://schemas.microsoft.com/office/powerpoint/2010/main" val="33526351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86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15363">
                                            <p:txEl>
                                              <p:pRg st="0" end="0"/>
                                            </p:txEl>
                                          </p:spTgt>
                                        </p:tgtEl>
                                        <p:attrNameLst>
                                          <p:attrName>style.visibility</p:attrName>
                                        </p:attrNameLst>
                                      </p:cBhvr>
                                      <p:to>
                                        <p:strVal val="visible"/>
                                      </p:to>
                                    </p:set>
                                    <p:animEffect transition="in" filter="checkerboard(across)">
                                      <p:cBhvr>
                                        <p:cTn id="7" dur="500"/>
                                        <p:tgtEl>
                                          <p:spTgt spid="15363">
                                            <p:txEl>
                                              <p:pRg st="0" end="0"/>
                                            </p:txEl>
                                          </p:spTgt>
                                        </p:tgtEl>
                                      </p:cBhvr>
                                    </p:animEffect>
                                  </p:childTnLst>
                                </p:cTn>
                              </p:par>
                            </p:childTnLst>
                          </p:cTn>
                        </p:par>
                        <p:par>
                          <p:cTn id="8" fill="hold">
                            <p:stCondLst>
                              <p:cond delay="500"/>
                            </p:stCondLst>
                            <p:childTnLst>
                              <p:par>
                                <p:cTn id="9" presetID="5" presetClass="entr" presetSubtype="10" fill="hold" nodeType="afterEffect">
                                  <p:stCondLst>
                                    <p:cond delay="0"/>
                                  </p:stCondLst>
                                  <p:childTnLst>
                                    <p:set>
                                      <p:cBhvr>
                                        <p:cTn id="10" dur="1" fill="hold">
                                          <p:stCondLst>
                                            <p:cond delay="0"/>
                                          </p:stCondLst>
                                        </p:cTn>
                                        <p:tgtEl>
                                          <p:spTgt spid="15363">
                                            <p:txEl>
                                              <p:pRg st="1" end="1"/>
                                            </p:txEl>
                                          </p:spTgt>
                                        </p:tgtEl>
                                        <p:attrNameLst>
                                          <p:attrName>style.visibility</p:attrName>
                                        </p:attrNameLst>
                                      </p:cBhvr>
                                      <p:to>
                                        <p:strVal val="visible"/>
                                      </p:to>
                                    </p:set>
                                    <p:animEffect transition="in" filter="checkerboard(across)">
                                      <p:cBhvr>
                                        <p:cTn id="11" dur="500"/>
                                        <p:tgtEl>
                                          <p:spTgt spid="15363">
                                            <p:txEl>
                                              <p:pRg st="1" end="1"/>
                                            </p:txEl>
                                          </p:spTgt>
                                        </p:tgtEl>
                                      </p:cBhvr>
                                    </p:animEffect>
                                  </p:childTnLst>
                                </p:cTn>
                              </p:par>
                            </p:childTnLst>
                          </p:cTn>
                        </p:par>
                        <p:par>
                          <p:cTn id="12" fill="hold">
                            <p:stCondLst>
                              <p:cond delay="1000"/>
                            </p:stCondLst>
                            <p:childTnLst>
                              <p:par>
                                <p:cTn id="13" presetID="5" presetClass="entr" presetSubtype="10" fill="hold" nodeType="afterEffect">
                                  <p:stCondLst>
                                    <p:cond delay="0"/>
                                  </p:stCondLst>
                                  <p:childTnLst>
                                    <p:set>
                                      <p:cBhvr>
                                        <p:cTn id="14" dur="1" fill="hold">
                                          <p:stCondLst>
                                            <p:cond delay="0"/>
                                          </p:stCondLst>
                                        </p:cTn>
                                        <p:tgtEl>
                                          <p:spTgt spid="15363">
                                            <p:txEl>
                                              <p:pRg st="2" end="2"/>
                                            </p:txEl>
                                          </p:spTgt>
                                        </p:tgtEl>
                                        <p:attrNameLst>
                                          <p:attrName>style.visibility</p:attrName>
                                        </p:attrNameLst>
                                      </p:cBhvr>
                                      <p:to>
                                        <p:strVal val="visible"/>
                                      </p:to>
                                    </p:set>
                                    <p:animEffect transition="in" filter="checkerboard(across)">
                                      <p:cBhvr>
                                        <p:cTn id="15" dur="500"/>
                                        <p:tgtEl>
                                          <p:spTgt spid="15363">
                                            <p:txEl>
                                              <p:pRg st="2" end="2"/>
                                            </p:txEl>
                                          </p:spTgt>
                                        </p:tgtEl>
                                      </p:cBhvr>
                                    </p:animEffect>
                                  </p:childTnLst>
                                </p:cTn>
                              </p:par>
                            </p:childTnLst>
                          </p:cTn>
                        </p:par>
                        <p:par>
                          <p:cTn id="16" fill="hold">
                            <p:stCondLst>
                              <p:cond delay="1500"/>
                            </p:stCondLst>
                            <p:childTnLst>
                              <p:par>
                                <p:cTn id="17" presetID="5" presetClass="entr" presetSubtype="10" fill="hold" nodeType="afterEffect">
                                  <p:stCondLst>
                                    <p:cond delay="0"/>
                                  </p:stCondLst>
                                  <p:childTnLst>
                                    <p:set>
                                      <p:cBhvr>
                                        <p:cTn id="18" dur="1" fill="hold">
                                          <p:stCondLst>
                                            <p:cond delay="0"/>
                                          </p:stCondLst>
                                        </p:cTn>
                                        <p:tgtEl>
                                          <p:spTgt spid="15363">
                                            <p:txEl>
                                              <p:pRg st="3" end="3"/>
                                            </p:txEl>
                                          </p:spTgt>
                                        </p:tgtEl>
                                        <p:attrNameLst>
                                          <p:attrName>style.visibility</p:attrName>
                                        </p:attrNameLst>
                                      </p:cBhvr>
                                      <p:to>
                                        <p:strVal val="visible"/>
                                      </p:to>
                                    </p:set>
                                    <p:animEffect transition="in" filter="checkerboard(across)">
                                      <p:cBhvr>
                                        <p:cTn id="19" dur="500"/>
                                        <p:tgtEl>
                                          <p:spTgt spid="1536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534153"/>
            <a:ext cx="12192000" cy="7409928"/>
          </a:xfrm>
          <a:prstGeom prst="rect">
            <a:avLst/>
          </a:prstGeom>
        </p:spPr>
      </p:pic>
      <p:sp>
        <p:nvSpPr>
          <p:cNvPr id="26" name="Rectangle 4">
            <a:extLst>
              <a:ext uri="{FF2B5EF4-FFF2-40B4-BE49-F238E27FC236}">
                <a16:creationId xmlns:a16="http://schemas.microsoft.com/office/drawing/2014/main" id="{EDD74C6E-D337-494F-9FAC-B3075637240C}"/>
              </a:ext>
            </a:extLst>
          </p:cNvPr>
          <p:cNvSpPr/>
          <p:nvPr/>
        </p:nvSpPr>
        <p:spPr>
          <a:xfrm>
            <a:off x="771294" y="1953883"/>
            <a:ext cx="10846728" cy="1938992"/>
          </a:xfrm>
          <a:custGeom>
            <a:avLst/>
            <a:gdLst>
              <a:gd name="connsiteX0" fmla="*/ 0 w 10846728"/>
              <a:gd name="connsiteY0" fmla="*/ 0 h 1938992"/>
              <a:gd name="connsiteX1" fmla="*/ 679348 w 10846728"/>
              <a:gd name="connsiteY1" fmla="*/ 0 h 1938992"/>
              <a:gd name="connsiteX2" fmla="*/ 924826 w 10846728"/>
              <a:gd name="connsiteY2" fmla="*/ 0 h 1938992"/>
              <a:gd name="connsiteX3" fmla="*/ 1495707 w 10846728"/>
              <a:gd name="connsiteY3" fmla="*/ 0 h 1938992"/>
              <a:gd name="connsiteX4" fmla="*/ 1849653 w 10846728"/>
              <a:gd name="connsiteY4" fmla="*/ 0 h 1938992"/>
              <a:gd name="connsiteX5" fmla="*/ 2420533 w 10846728"/>
              <a:gd name="connsiteY5" fmla="*/ 0 h 1938992"/>
              <a:gd name="connsiteX6" fmla="*/ 3099881 w 10846728"/>
              <a:gd name="connsiteY6" fmla="*/ 0 h 1938992"/>
              <a:gd name="connsiteX7" fmla="*/ 3453827 w 10846728"/>
              <a:gd name="connsiteY7" fmla="*/ 0 h 1938992"/>
              <a:gd name="connsiteX8" fmla="*/ 4024707 w 10846728"/>
              <a:gd name="connsiteY8" fmla="*/ 0 h 1938992"/>
              <a:gd name="connsiteX9" fmla="*/ 4704055 w 10846728"/>
              <a:gd name="connsiteY9" fmla="*/ 0 h 1938992"/>
              <a:gd name="connsiteX10" fmla="*/ 5058001 w 10846728"/>
              <a:gd name="connsiteY10" fmla="*/ 0 h 1938992"/>
              <a:gd name="connsiteX11" fmla="*/ 5520414 w 10846728"/>
              <a:gd name="connsiteY11" fmla="*/ 0 h 1938992"/>
              <a:gd name="connsiteX12" fmla="*/ 6308229 w 10846728"/>
              <a:gd name="connsiteY12" fmla="*/ 0 h 1938992"/>
              <a:gd name="connsiteX13" fmla="*/ 6662175 w 10846728"/>
              <a:gd name="connsiteY13" fmla="*/ 0 h 1938992"/>
              <a:gd name="connsiteX14" fmla="*/ 7124588 w 10846728"/>
              <a:gd name="connsiteY14" fmla="*/ 0 h 1938992"/>
              <a:gd name="connsiteX15" fmla="*/ 7478534 w 10846728"/>
              <a:gd name="connsiteY15" fmla="*/ 0 h 1938992"/>
              <a:gd name="connsiteX16" fmla="*/ 7724012 w 10846728"/>
              <a:gd name="connsiteY16" fmla="*/ 0 h 1938992"/>
              <a:gd name="connsiteX17" fmla="*/ 8511827 w 10846728"/>
              <a:gd name="connsiteY17" fmla="*/ 0 h 1938992"/>
              <a:gd name="connsiteX18" fmla="*/ 9299642 w 10846728"/>
              <a:gd name="connsiteY18" fmla="*/ 0 h 1938992"/>
              <a:gd name="connsiteX19" fmla="*/ 9762055 w 10846728"/>
              <a:gd name="connsiteY19" fmla="*/ 0 h 1938992"/>
              <a:gd name="connsiteX20" fmla="*/ 10007534 w 10846728"/>
              <a:gd name="connsiteY20" fmla="*/ 0 h 1938992"/>
              <a:gd name="connsiteX21" fmla="*/ 10846728 w 10846728"/>
              <a:gd name="connsiteY21" fmla="*/ 0 h 1938992"/>
              <a:gd name="connsiteX22" fmla="*/ 10846728 w 10846728"/>
              <a:gd name="connsiteY22" fmla="*/ 445968 h 1938992"/>
              <a:gd name="connsiteX23" fmla="*/ 10846728 w 10846728"/>
              <a:gd name="connsiteY23" fmla="*/ 950106 h 1938992"/>
              <a:gd name="connsiteX24" fmla="*/ 10846728 w 10846728"/>
              <a:gd name="connsiteY24" fmla="*/ 1473634 h 1938992"/>
              <a:gd name="connsiteX25" fmla="*/ 10846728 w 10846728"/>
              <a:gd name="connsiteY25" fmla="*/ 1938992 h 1938992"/>
              <a:gd name="connsiteX26" fmla="*/ 10384315 w 10846728"/>
              <a:gd name="connsiteY26" fmla="*/ 1938992 h 1938992"/>
              <a:gd name="connsiteX27" fmla="*/ 9596500 w 10846728"/>
              <a:gd name="connsiteY27" fmla="*/ 1938992 h 1938992"/>
              <a:gd name="connsiteX28" fmla="*/ 9242554 w 10846728"/>
              <a:gd name="connsiteY28" fmla="*/ 1938992 h 1938992"/>
              <a:gd name="connsiteX29" fmla="*/ 8563206 w 10846728"/>
              <a:gd name="connsiteY29" fmla="*/ 1938992 h 1938992"/>
              <a:gd name="connsiteX30" fmla="*/ 7992326 w 10846728"/>
              <a:gd name="connsiteY30" fmla="*/ 1938992 h 1938992"/>
              <a:gd name="connsiteX31" fmla="*/ 7204511 w 10846728"/>
              <a:gd name="connsiteY31" fmla="*/ 1938992 h 1938992"/>
              <a:gd name="connsiteX32" fmla="*/ 6416696 w 10846728"/>
              <a:gd name="connsiteY32" fmla="*/ 1938992 h 1938992"/>
              <a:gd name="connsiteX33" fmla="*/ 6062750 w 10846728"/>
              <a:gd name="connsiteY33" fmla="*/ 1938992 h 1938992"/>
              <a:gd name="connsiteX34" fmla="*/ 5817271 w 10846728"/>
              <a:gd name="connsiteY34" fmla="*/ 1938992 h 1938992"/>
              <a:gd name="connsiteX35" fmla="*/ 5246391 w 10846728"/>
              <a:gd name="connsiteY35" fmla="*/ 1938992 h 1938992"/>
              <a:gd name="connsiteX36" fmla="*/ 4567043 w 10846728"/>
              <a:gd name="connsiteY36" fmla="*/ 1938992 h 1938992"/>
              <a:gd name="connsiteX37" fmla="*/ 3887696 w 10846728"/>
              <a:gd name="connsiteY37" fmla="*/ 1938992 h 1938992"/>
              <a:gd name="connsiteX38" fmla="*/ 3099881 w 10846728"/>
              <a:gd name="connsiteY38" fmla="*/ 1938992 h 1938992"/>
              <a:gd name="connsiteX39" fmla="*/ 2854402 w 10846728"/>
              <a:gd name="connsiteY39" fmla="*/ 1938992 h 1938992"/>
              <a:gd name="connsiteX40" fmla="*/ 2391989 w 10846728"/>
              <a:gd name="connsiteY40" fmla="*/ 1938992 h 1938992"/>
              <a:gd name="connsiteX41" fmla="*/ 2038043 w 10846728"/>
              <a:gd name="connsiteY41" fmla="*/ 1938992 h 1938992"/>
              <a:gd name="connsiteX42" fmla="*/ 1575630 w 10846728"/>
              <a:gd name="connsiteY42" fmla="*/ 1938992 h 1938992"/>
              <a:gd name="connsiteX43" fmla="*/ 1330151 w 10846728"/>
              <a:gd name="connsiteY43" fmla="*/ 1938992 h 1938992"/>
              <a:gd name="connsiteX44" fmla="*/ 650804 w 10846728"/>
              <a:gd name="connsiteY44" fmla="*/ 1938992 h 1938992"/>
              <a:gd name="connsiteX45" fmla="*/ 0 w 10846728"/>
              <a:gd name="connsiteY45" fmla="*/ 1938992 h 1938992"/>
              <a:gd name="connsiteX46" fmla="*/ 0 w 10846728"/>
              <a:gd name="connsiteY46" fmla="*/ 1493024 h 1938992"/>
              <a:gd name="connsiteX47" fmla="*/ 0 w 10846728"/>
              <a:gd name="connsiteY47" fmla="*/ 1027666 h 1938992"/>
              <a:gd name="connsiteX48" fmla="*/ 0 w 10846728"/>
              <a:gd name="connsiteY48" fmla="*/ 542918 h 1938992"/>
              <a:gd name="connsiteX49" fmla="*/ 0 w 10846728"/>
              <a:gd name="connsiteY49" fmla="*/ 0 h 1938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0846728" h="1938992" fill="none" extrusionOk="0">
                <a:moveTo>
                  <a:pt x="0" y="0"/>
                </a:moveTo>
                <a:cubicBezTo>
                  <a:pt x="264071" y="-79445"/>
                  <a:pt x="442797" y="63638"/>
                  <a:pt x="679348" y="0"/>
                </a:cubicBezTo>
                <a:cubicBezTo>
                  <a:pt x="915899" y="-63638"/>
                  <a:pt x="815670" y="16505"/>
                  <a:pt x="924826" y="0"/>
                </a:cubicBezTo>
                <a:cubicBezTo>
                  <a:pt x="1033982" y="-16505"/>
                  <a:pt x="1226469" y="2900"/>
                  <a:pt x="1495707" y="0"/>
                </a:cubicBezTo>
                <a:cubicBezTo>
                  <a:pt x="1764945" y="-2900"/>
                  <a:pt x="1716050" y="40681"/>
                  <a:pt x="1849653" y="0"/>
                </a:cubicBezTo>
                <a:cubicBezTo>
                  <a:pt x="1983256" y="-40681"/>
                  <a:pt x="2240783" y="50414"/>
                  <a:pt x="2420533" y="0"/>
                </a:cubicBezTo>
                <a:cubicBezTo>
                  <a:pt x="2600283" y="-50414"/>
                  <a:pt x="2885339" y="79781"/>
                  <a:pt x="3099881" y="0"/>
                </a:cubicBezTo>
                <a:cubicBezTo>
                  <a:pt x="3314423" y="-79781"/>
                  <a:pt x="3327885" y="20642"/>
                  <a:pt x="3453827" y="0"/>
                </a:cubicBezTo>
                <a:cubicBezTo>
                  <a:pt x="3579769" y="-20642"/>
                  <a:pt x="3793502" y="4516"/>
                  <a:pt x="4024707" y="0"/>
                </a:cubicBezTo>
                <a:cubicBezTo>
                  <a:pt x="4255912" y="-4516"/>
                  <a:pt x="4422070" y="65056"/>
                  <a:pt x="4704055" y="0"/>
                </a:cubicBezTo>
                <a:cubicBezTo>
                  <a:pt x="4986040" y="-65056"/>
                  <a:pt x="4947020" y="41909"/>
                  <a:pt x="5058001" y="0"/>
                </a:cubicBezTo>
                <a:cubicBezTo>
                  <a:pt x="5168982" y="-41909"/>
                  <a:pt x="5310678" y="2834"/>
                  <a:pt x="5520414" y="0"/>
                </a:cubicBezTo>
                <a:cubicBezTo>
                  <a:pt x="5730150" y="-2834"/>
                  <a:pt x="6094827" y="32087"/>
                  <a:pt x="6308229" y="0"/>
                </a:cubicBezTo>
                <a:cubicBezTo>
                  <a:pt x="6521631" y="-32087"/>
                  <a:pt x="6545876" y="8595"/>
                  <a:pt x="6662175" y="0"/>
                </a:cubicBezTo>
                <a:cubicBezTo>
                  <a:pt x="6778474" y="-8595"/>
                  <a:pt x="6990836" y="17597"/>
                  <a:pt x="7124588" y="0"/>
                </a:cubicBezTo>
                <a:cubicBezTo>
                  <a:pt x="7258340" y="-17597"/>
                  <a:pt x="7314521" y="20757"/>
                  <a:pt x="7478534" y="0"/>
                </a:cubicBezTo>
                <a:cubicBezTo>
                  <a:pt x="7642547" y="-20757"/>
                  <a:pt x="7620574" y="29072"/>
                  <a:pt x="7724012" y="0"/>
                </a:cubicBezTo>
                <a:cubicBezTo>
                  <a:pt x="7827450" y="-29072"/>
                  <a:pt x="8233674" y="76665"/>
                  <a:pt x="8511827" y="0"/>
                </a:cubicBezTo>
                <a:cubicBezTo>
                  <a:pt x="8789981" y="-76665"/>
                  <a:pt x="9075013" y="90299"/>
                  <a:pt x="9299642" y="0"/>
                </a:cubicBezTo>
                <a:cubicBezTo>
                  <a:pt x="9524271" y="-90299"/>
                  <a:pt x="9540980" y="37923"/>
                  <a:pt x="9762055" y="0"/>
                </a:cubicBezTo>
                <a:cubicBezTo>
                  <a:pt x="9983130" y="-37923"/>
                  <a:pt x="9945861" y="20792"/>
                  <a:pt x="10007534" y="0"/>
                </a:cubicBezTo>
                <a:cubicBezTo>
                  <a:pt x="10069207" y="-20792"/>
                  <a:pt x="10435988" y="77564"/>
                  <a:pt x="10846728" y="0"/>
                </a:cubicBezTo>
                <a:cubicBezTo>
                  <a:pt x="10867592" y="162947"/>
                  <a:pt x="10805818" y="250528"/>
                  <a:pt x="10846728" y="445968"/>
                </a:cubicBezTo>
                <a:cubicBezTo>
                  <a:pt x="10887638" y="641408"/>
                  <a:pt x="10824556" y="790033"/>
                  <a:pt x="10846728" y="950106"/>
                </a:cubicBezTo>
                <a:cubicBezTo>
                  <a:pt x="10868900" y="1110179"/>
                  <a:pt x="10838150" y="1275595"/>
                  <a:pt x="10846728" y="1473634"/>
                </a:cubicBezTo>
                <a:cubicBezTo>
                  <a:pt x="10855306" y="1671673"/>
                  <a:pt x="10831340" y="1726863"/>
                  <a:pt x="10846728" y="1938992"/>
                </a:cubicBezTo>
                <a:cubicBezTo>
                  <a:pt x="10708812" y="1946273"/>
                  <a:pt x="10545267" y="1926600"/>
                  <a:pt x="10384315" y="1938992"/>
                </a:cubicBezTo>
                <a:cubicBezTo>
                  <a:pt x="10223363" y="1951384"/>
                  <a:pt x="9941993" y="1867472"/>
                  <a:pt x="9596500" y="1938992"/>
                </a:cubicBezTo>
                <a:cubicBezTo>
                  <a:pt x="9251008" y="2010512"/>
                  <a:pt x="9330622" y="1920658"/>
                  <a:pt x="9242554" y="1938992"/>
                </a:cubicBezTo>
                <a:cubicBezTo>
                  <a:pt x="9154486" y="1957326"/>
                  <a:pt x="8743351" y="1914623"/>
                  <a:pt x="8563206" y="1938992"/>
                </a:cubicBezTo>
                <a:cubicBezTo>
                  <a:pt x="8383061" y="1963361"/>
                  <a:pt x="8174408" y="1918762"/>
                  <a:pt x="7992326" y="1938992"/>
                </a:cubicBezTo>
                <a:cubicBezTo>
                  <a:pt x="7810244" y="1959222"/>
                  <a:pt x="7435638" y="1887135"/>
                  <a:pt x="7204511" y="1938992"/>
                </a:cubicBezTo>
                <a:cubicBezTo>
                  <a:pt x="6973385" y="1990849"/>
                  <a:pt x="6577152" y="1899557"/>
                  <a:pt x="6416696" y="1938992"/>
                </a:cubicBezTo>
                <a:cubicBezTo>
                  <a:pt x="6256240" y="1978427"/>
                  <a:pt x="6198288" y="1921311"/>
                  <a:pt x="6062750" y="1938992"/>
                </a:cubicBezTo>
                <a:cubicBezTo>
                  <a:pt x="5927212" y="1956673"/>
                  <a:pt x="5930237" y="1938030"/>
                  <a:pt x="5817271" y="1938992"/>
                </a:cubicBezTo>
                <a:cubicBezTo>
                  <a:pt x="5704305" y="1939954"/>
                  <a:pt x="5411269" y="1926218"/>
                  <a:pt x="5246391" y="1938992"/>
                </a:cubicBezTo>
                <a:cubicBezTo>
                  <a:pt x="5081513" y="1951766"/>
                  <a:pt x="4765937" y="1900739"/>
                  <a:pt x="4567043" y="1938992"/>
                </a:cubicBezTo>
                <a:cubicBezTo>
                  <a:pt x="4368149" y="1977245"/>
                  <a:pt x="4049470" y="1872844"/>
                  <a:pt x="3887696" y="1938992"/>
                </a:cubicBezTo>
                <a:cubicBezTo>
                  <a:pt x="3725922" y="2005140"/>
                  <a:pt x="3425899" y="1888324"/>
                  <a:pt x="3099881" y="1938992"/>
                </a:cubicBezTo>
                <a:cubicBezTo>
                  <a:pt x="2773864" y="1989660"/>
                  <a:pt x="2917505" y="1921872"/>
                  <a:pt x="2854402" y="1938992"/>
                </a:cubicBezTo>
                <a:cubicBezTo>
                  <a:pt x="2791299" y="1956112"/>
                  <a:pt x="2566643" y="1910665"/>
                  <a:pt x="2391989" y="1938992"/>
                </a:cubicBezTo>
                <a:cubicBezTo>
                  <a:pt x="2217335" y="1967319"/>
                  <a:pt x="2125361" y="1909261"/>
                  <a:pt x="2038043" y="1938992"/>
                </a:cubicBezTo>
                <a:cubicBezTo>
                  <a:pt x="1950725" y="1968723"/>
                  <a:pt x="1793837" y="1915437"/>
                  <a:pt x="1575630" y="1938992"/>
                </a:cubicBezTo>
                <a:cubicBezTo>
                  <a:pt x="1357423" y="1962547"/>
                  <a:pt x="1433491" y="1917271"/>
                  <a:pt x="1330151" y="1938992"/>
                </a:cubicBezTo>
                <a:cubicBezTo>
                  <a:pt x="1226811" y="1960713"/>
                  <a:pt x="801363" y="1859918"/>
                  <a:pt x="650804" y="1938992"/>
                </a:cubicBezTo>
                <a:cubicBezTo>
                  <a:pt x="500245" y="2018066"/>
                  <a:pt x="317845" y="1914309"/>
                  <a:pt x="0" y="1938992"/>
                </a:cubicBezTo>
                <a:cubicBezTo>
                  <a:pt x="-41750" y="1760183"/>
                  <a:pt x="10076" y="1710820"/>
                  <a:pt x="0" y="1493024"/>
                </a:cubicBezTo>
                <a:cubicBezTo>
                  <a:pt x="-10076" y="1275228"/>
                  <a:pt x="50735" y="1231964"/>
                  <a:pt x="0" y="1027666"/>
                </a:cubicBezTo>
                <a:cubicBezTo>
                  <a:pt x="-50735" y="823368"/>
                  <a:pt x="16174" y="715282"/>
                  <a:pt x="0" y="542918"/>
                </a:cubicBezTo>
                <a:cubicBezTo>
                  <a:pt x="-16174" y="370554"/>
                  <a:pt x="19240" y="243638"/>
                  <a:pt x="0" y="0"/>
                </a:cubicBezTo>
                <a:close/>
              </a:path>
              <a:path w="10846728" h="1938992" stroke="0" extrusionOk="0">
                <a:moveTo>
                  <a:pt x="0" y="0"/>
                </a:moveTo>
                <a:cubicBezTo>
                  <a:pt x="174986" y="-30898"/>
                  <a:pt x="193728" y="17309"/>
                  <a:pt x="353946" y="0"/>
                </a:cubicBezTo>
                <a:cubicBezTo>
                  <a:pt x="514164" y="-17309"/>
                  <a:pt x="687733" y="67927"/>
                  <a:pt x="924826" y="0"/>
                </a:cubicBezTo>
                <a:cubicBezTo>
                  <a:pt x="1161919" y="-67927"/>
                  <a:pt x="1439650" y="42439"/>
                  <a:pt x="1604174" y="0"/>
                </a:cubicBezTo>
                <a:cubicBezTo>
                  <a:pt x="1768698" y="-42439"/>
                  <a:pt x="1783873" y="23798"/>
                  <a:pt x="1849653" y="0"/>
                </a:cubicBezTo>
                <a:cubicBezTo>
                  <a:pt x="1915433" y="-23798"/>
                  <a:pt x="2220172" y="80671"/>
                  <a:pt x="2529000" y="0"/>
                </a:cubicBezTo>
                <a:cubicBezTo>
                  <a:pt x="2837828" y="-80671"/>
                  <a:pt x="3094416" y="28029"/>
                  <a:pt x="3316815" y="0"/>
                </a:cubicBezTo>
                <a:cubicBezTo>
                  <a:pt x="3539215" y="-28029"/>
                  <a:pt x="3531565" y="32342"/>
                  <a:pt x="3670761" y="0"/>
                </a:cubicBezTo>
                <a:cubicBezTo>
                  <a:pt x="3809957" y="-32342"/>
                  <a:pt x="3807234" y="23221"/>
                  <a:pt x="3916240" y="0"/>
                </a:cubicBezTo>
                <a:cubicBezTo>
                  <a:pt x="4025246" y="-23221"/>
                  <a:pt x="4162774" y="42243"/>
                  <a:pt x="4270186" y="0"/>
                </a:cubicBezTo>
                <a:cubicBezTo>
                  <a:pt x="4377598" y="-42243"/>
                  <a:pt x="4705462" y="16551"/>
                  <a:pt x="4841066" y="0"/>
                </a:cubicBezTo>
                <a:cubicBezTo>
                  <a:pt x="4976670" y="-16551"/>
                  <a:pt x="5052210" y="17760"/>
                  <a:pt x="5195012" y="0"/>
                </a:cubicBezTo>
                <a:cubicBezTo>
                  <a:pt x="5337814" y="-17760"/>
                  <a:pt x="5415834" y="4342"/>
                  <a:pt x="5548958" y="0"/>
                </a:cubicBezTo>
                <a:cubicBezTo>
                  <a:pt x="5682082" y="-4342"/>
                  <a:pt x="5804245" y="2181"/>
                  <a:pt x="5902904" y="0"/>
                </a:cubicBezTo>
                <a:cubicBezTo>
                  <a:pt x="6001563" y="-2181"/>
                  <a:pt x="6407170" y="67765"/>
                  <a:pt x="6690719" y="0"/>
                </a:cubicBezTo>
                <a:cubicBezTo>
                  <a:pt x="6974269" y="-67765"/>
                  <a:pt x="6985888" y="45485"/>
                  <a:pt x="7153132" y="0"/>
                </a:cubicBezTo>
                <a:cubicBezTo>
                  <a:pt x="7320376" y="-45485"/>
                  <a:pt x="7463696" y="39781"/>
                  <a:pt x="7615545" y="0"/>
                </a:cubicBezTo>
                <a:cubicBezTo>
                  <a:pt x="7767394" y="-39781"/>
                  <a:pt x="8063529" y="72099"/>
                  <a:pt x="8403360" y="0"/>
                </a:cubicBezTo>
                <a:cubicBezTo>
                  <a:pt x="8743192" y="-72099"/>
                  <a:pt x="8744347" y="40289"/>
                  <a:pt x="8974240" y="0"/>
                </a:cubicBezTo>
                <a:cubicBezTo>
                  <a:pt x="9204133" y="-40289"/>
                  <a:pt x="9174805" y="7143"/>
                  <a:pt x="9328186" y="0"/>
                </a:cubicBezTo>
                <a:cubicBezTo>
                  <a:pt x="9481567" y="-7143"/>
                  <a:pt x="9721069" y="38651"/>
                  <a:pt x="9899067" y="0"/>
                </a:cubicBezTo>
                <a:cubicBezTo>
                  <a:pt x="10077065" y="-38651"/>
                  <a:pt x="10385250" y="22500"/>
                  <a:pt x="10846728" y="0"/>
                </a:cubicBezTo>
                <a:cubicBezTo>
                  <a:pt x="10881086" y="241001"/>
                  <a:pt x="10805830" y="297387"/>
                  <a:pt x="10846728" y="523528"/>
                </a:cubicBezTo>
                <a:cubicBezTo>
                  <a:pt x="10887626" y="749669"/>
                  <a:pt x="10802272" y="889039"/>
                  <a:pt x="10846728" y="1027666"/>
                </a:cubicBezTo>
                <a:cubicBezTo>
                  <a:pt x="10891184" y="1166293"/>
                  <a:pt x="10816879" y="1292796"/>
                  <a:pt x="10846728" y="1454244"/>
                </a:cubicBezTo>
                <a:cubicBezTo>
                  <a:pt x="10876577" y="1615692"/>
                  <a:pt x="10843673" y="1717286"/>
                  <a:pt x="10846728" y="1938992"/>
                </a:cubicBezTo>
                <a:cubicBezTo>
                  <a:pt x="10589570" y="2011168"/>
                  <a:pt x="10346272" y="1917651"/>
                  <a:pt x="10058913" y="1938992"/>
                </a:cubicBezTo>
                <a:cubicBezTo>
                  <a:pt x="9771555" y="1960333"/>
                  <a:pt x="9893315" y="1936335"/>
                  <a:pt x="9813434" y="1938992"/>
                </a:cubicBezTo>
                <a:cubicBezTo>
                  <a:pt x="9733553" y="1941649"/>
                  <a:pt x="9415943" y="1924907"/>
                  <a:pt x="9242554" y="1938992"/>
                </a:cubicBezTo>
                <a:cubicBezTo>
                  <a:pt x="9069165" y="1953077"/>
                  <a:pt x="8797810" y="1909943"/>
                  <a:pt x="8563206" y="1938992"/>
                </a:cubicBezTo>
                <a:cubicBezTo>
                  <a:pt x="8328602" y="1968041"/>
                  <a:pt x="7946646" y="1867038"/>
                  <a:pt x="7775391" y="1938992"/>
                </a:cubicBezTo>
                <a:cubicBezTo>
                  <a:pt x="7604137" y="2010946"/>
                  <a:pt x="7628851" y="1936016"/>
                  <a:pt x="7529913" y="1938992"/>
                </a:cubicBezTo>
                <a:cubicBezTo>
                  <a:pt x="7430975" y="1941968"/>
                  <a:pt x="7173012" y="1938728"/>
                  <a:pt x="7067500" y="1938992"/>
                </a:cubicBezTo>
                <a:cubicBezTo>
                  <a:pt x="6961988" y="1939256"/>
                  <a:pt x="6549572" y="1893533"/>
                  <a:pt x="6279685" y="1938992"/>
                </a:cubicBezTo>
                <a:cubicBezTo>
                  <a:pt x="6009798" y="1984451"/>
                  <a:pt x="5682348" y="1864230"/>
                  <a:pt x="5491870" y="1938992"/>
                </a:cubicBezTo>
                <a:cubicBezTo>
                  <a:pt x="5301392" y="2013754"/>
                  <a:pt x="5040260" y="1899239"/>
                  <a:pt x="4812522" y="1938992"/>
                </a:cubicBezTo>
                <a:cubicBezTo>
                  <a:pt x="4584784" y="1978745"/>
                  <a:pt x="4648983" y="1912108"/>
                  <a:pt x="4567043" y="1938992"/>
                </a:cubicBezTo>
                <a:cubicBezTo>
                  <a:pt x="4485103" y="1965876"/>
                  <a:pt x="4410924" y="1937331"/>
                  <a:pt x="4321565" y="1938992"/>
                </a:cubicBezTo>
                <a:cubicBezTo>
                  <a:pt x="4232206" y="1940653"/>
                  <a:pt x="3875077" y="1898012"/>
                  <a:pt x="3642217" y="1938992"/>
                </a:cubicBezTo>
                <a:cubicBezTo>
                  <a:pt x="3409357" y="1979972"/>
                  <a:pt x="3032628" y="1922507"/>
                  <a:pt x="2854402" y="1938992"/>
                </a:cubicBezTo>
                <a:cubicBezTo>
                  <a:pt x="2676176" y="1955477"/>
                  <a:pt x="2719264" y="1933218"/>
                  <a:pt x="2608924" y="1938992"/>
                </a:cubicBezTo>
                <a:cubicBezTo>
                  <a:pt x="2498584" y="1944766"/>
                  <a:pt x="2360323" y="1934811"/>
                  <a:pt x="2146510" y="1938992"/>
                </a:cubicBezTo>
                <a:cubicBezTo>
                  <a:pt x="1932697" y="1943173"/>
                  <a:pt x="1610847" y="1858183"/>
                  <a:pt x="1358695" y="1938992"/>
                </a:cubicBezTo>
                <a:cubicBezTo>
                  <a:pt x="1106544" y="2019801"/>
                  <a:pt x="1003889" y="1938248"/>
                  <a:pt x="896282" y="1938992"/>
                </a:cubicBezTo>
                <a:cubicBezTo>
                  <a:pt x="788675" y="1939736"/>
                  <a:pt x="443405" y="1835895"/>
                  <a:pt x="0" y="1938992"/>
                </a:cubicBezTo>
                <a:cubicBezTo>
                  <a:pt x="-26523" y="1750010"/>
                  <a:pt x="42782" y="1571212"/>
                  <a:pt x="0" y="1434854"/>
                </a:cubicBezTo>
                <a:cubicBezTo>
                  <a:pt x="-42782" y="1298496"/>
                  <a:pt x="55515" y="1052807"/>
                  <a:pt x="0" y="911326"/>
                </a:cubicBezTo>
                <a:cubicBezTo>
                  <a:pt x="-55515" y="769845"/>
                  <a:pt x="52028" y="616682"/>
                  <a:pt x="0" y="445968"/>
                </a:cubicBezTo>
                <a:cubicBezTo>
                  <a:pt x="-52028" y="275254"/>
                  <a:pt x="12799" y="190759"/>
                  <a:pt x="0" y="0"/>
                </a:cubicBezTo>
                <a:close/>
              </a:path>
            </a:pathLst>
          </a:custGeom>
          <a:solidFill>
            <a:schemeClr val="bg1"/>
          </a:solidFill>
          <a:ln w="28575">
            <a:solidFill>
              <a:srgbClr val="6EBA35"/>
            </a:solidFill>
            <a:prstDash val="dash"/>
            <a:extLst>
              <a:ext uri="{C807C97D-BFC1-408E-A445-0C87EB9F89A2}">
                <ask:lineSketchStyleProps xmlns:ask="http://schemas.microsoft.com/office/drawing/2018/sketchyshapes" sd="1255533040">
                  <a:prstGeom prst="rect">
                    <a:avLst/>
                  </a:prstGeom>
                  <ask:type>
                    <ask:lineSketchScribble/>
                  </ask:type>
                </ask:lineSketchStyleProps>
              </a:ext>
            </a:extLst>
          </a:ln>
        </p:spPr>
        <p:txBody>
          <a:bodyPr wrap="square">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just">
              <a:lnSpc>
                <a:spcPct val="100000"/>
              </a:lnSpc>
              <a:spcBef>
                <a:spcPts val="0"/>
              </a:spcBef>
              <a:buNone/>
              <a:defRPr/>
            </a:pPr>
            <a:r>
              <a:rPr lang="vi-VN" sz="4000" dirty="0">
                <a:solidFill>
                  <a:srgbClr val="000000"/>
                </a:solidFill>
              </a:rPr>
              <a:t>Phượng không phải là một đóa, không phải vài cành; phượng đây là cả một loạt, cả một vùng, cả một góc trời đỏ rực. </a:t>
            </a:r>
            <a:endParaRPr lang="vi-VN" sz="4000" dirty="0">
              <a:solidFill>
                <a:srgbClr val="003399"/>
              </a:solidFill>
            </a:endParaRPr>
          </a:p>
        </p:txBody>
      </p:sp>
      <p:grpSp>
        <p:nvGrpSpPr>
          <p:cNvPr id="17" name="Group 16">
            <a:extLst>
              <a:ext uri="{FF2B5EF4-FFF2-40B4-BE49-F238E27FC236}">
                <a16:creationId xmlns:a16="http://schemas.microsoft.com/office/drawing/2014/main" id="{7796876E-0EB8-4E9E-AB2B-B4958357C8A8}"/>
              </a:ext>
            </a:extLst>
          </p:cNvPr>
          <p:cNvGrpSpPr/>
          <p:nvPr/>
        </p:nvGrpSpPr>
        <p:grpSpPr>
          <a:xfrm>
            <a:off x="142845" y="-715667"/>
            <a:ext cx="5346253" cy="2609547"/>
            <a:chOff x="-1572056" y="-708077"/>
            <a:chExt cx="6949751" cy="3646059"/>
          </a:xfrm>
        </p:grpSpPr>
        <p:pic>
          <p:nvPicPr>
            <p:cNvPr id="18" name="图片 1">
              <a:extLst>
                <a:ext uri="{FF2B5EF4-FFF2-40B4-BE49-F238E27FC236}">
                  <a16:creationId xmlns:a16="http://schemas.microsoft.com/office/drawing/2014/main" id="{ED54588A-9F72-44F2-B827-7EC50D1BB08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72056" y="-708077"/>
              <a:ext cx="6949751" cy="3646059"/>
            </a:xfrm>
            <a:prstGeom prst="rect">
              <a:avLst/>
            </a:prstGeom>
          </p:spPr>
        </p:pic>
        <p:sp>
          <p:nvSpPr>
            <p:cNvPr id="19" name="文本框 4">
              <a:extLst>
                <a:ext uri="{FF2B5EF4-FFF2-40B4-BE49-F238E27FC236}">
                  <a16:creationId xmlns:a16="http://schemas.microsoft.com/office/drawing/2014/main" id="{142B3599-2E7C-4CCA-926C-A046D4F1BFC4}"/>
                </a:ext>
              </a:extLst>
            </p:cNvPr>
            <p:cNvSpPr txBox="1"/>
            <p:nvPr/>
          </p:nvSpPr>
          <p:spPr>
            <a:xfrm rot="21172697">
              <a:off x="-249364" y="1401301"/>
              <a:ext cx="4821412" cy="9030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UTM Isadora" panose="02040603050506020204" pitchFamily="18" charset="0"/>
                  <a:ea typeface="汉仪跳跳体简" panose="00020600040101010101" pitchFamily="18" charset="-122"/>
                  <a:cs typeface="+mn-cs"/>
                </a:rPr>
                <a:t>Luyện</a:t>
              </a:r>
              <a:r>
                <a:rPr kumimoji="0" lang="en-US" altLang="zh-CN"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UTM Isadora" panose="02040603050506020204" pitchFamily="18" charset="0"/>
                  <a:ea typeface="汉仪跳跳体简" panose="00020600040101010101" pitchFamily="18" charset="-122"/>
                  <a:cs typeface="+mn-cs"/>
                </a:rPr>
                <a:t> </a:t>
              </a:r>
              <a:r>
                <a:rPr kumimoji="0" lang="en-US" altLang="zh-CN" sz="3600" b="1"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UTM Isadora" panose="02040603050506020204" pitchFamily="18" charset="0"/>
                  <a:ea typeface="汉仪跳跳体简" panose="00020600040101010101" pitchFamily="18" charset="-122"/>
                  <a:cs typeface="+mn-cs"/>
                </a:rPr>
                <a:t>đọc</a:t>
              </a:r>
              <a:r>
                <a:rPr kumimoji="0" lang="en-US" altLang="zh-CN"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UTM Isadora" panose="02040603050506020204" pitchFamily="18" charset="0"/>
                  <a:ea typeface="汉仪跳跳体简" panose="00020600040101010101" pitchFamily="18" charset="-122"/>
                  <a:cs typeface="+mn-cs"/>
                </a:rPr>
                <a:t> </a:t>
              </a:r>
              <a:r>
                <a:rPr kumimoji="0" lang="en-US" altLang="zh-CN" sz="3600" b="1"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UTM Isadora" panose="02040603050506020204" pitchFamily="18" charset="0"/>
                  <a:ea typeface="汉仪跳跳体简" panose="00020600040101010101" pitchFamily="18" charset="-122"/>
                  <a:cs typeface="+mn-cs"/>
                </a:rPr>
                <a:t>câu</a:t>
              </a:r>
              <a:endParaRPr kumimoji="0" lang="zh-CN" altLang="en-US"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UTM Isadora" panose="02040603050506020204" pitchFamily="18" charset="0"/>
                <a:ea typeface="汉仪跳跳体简" panose="00020600040101010101" pitchFamily="18" charset="-122"/>
                <a:cs typeface="+mn-cs"/>
              </a:endParaRPr>
            </a:p>
          </p:txBody>
        </p:sp>
      </p:grpSp>
      <p:sp>
        <p:nvSpPr>
          <p:cNvPr id="29" name="Rectangle 4">
            <a:extLst>
              <a:ext uri="{FF2B5EF4-FFF2-40B4-BE49-F238E27FC236}">
                <a16:creationId xmlns:a16="http://schemas.microsoft.com/office/drawing/2014/main" id="{0F07C722-DCCB-44EB-B958-E30372C192C8}"/>
              </a:ext>
            </a:extLst>
          </p:cNvPr>
          <p:cNvSpPr/>
          <p:nvPr/>
        </p:nvSpPr>
        <p:spPr>
          <a:xfrm>
            <a:off x="745941" y="4127879"/>
            <a:ext cx="10846728" cy="2554545"/>
          </a:xfrm>
          <a:custGeom>
            <a:avLst/>
            <a:gdLst>
              <a:gd name="connsiteX0" fmla="*/ 0 w 10846728"/>
              <a:gd name="connsiteY0" fmla="*/ 0 h 2554545"/>
              <a:gd name="connsiteX1" fmla="*/ 867737 w 10846728"/>
              <a:gd name="connsiteY1" fmla="*/ 0 h 2554545"/>
              <a:gd name="connsiteX2" fmla="*/ 1735475 w 10846728"/>
              <a:gd name="connsiteY2" fmla="*/ 0 h 2554545"/>
              <a:gd name="connsiteX3" fmla="*/ 2928616 w 10846728"/>
              <a:gd name="connsiteY3" fmla="*/ 0 h 2554545"/>
              <a:gd name="connsiteX4" fmla="*/ 3687888 w 10846728"/>
              <a:gd name="connsiteY4" fmla="*/ 0 h 2554545"/>
              <a:gd name="connsiteX5" fmla="*/ 4447157 w 10846728"/>
              <a:gd name="connsiteY5" fmla="*/ 0 h 2554545"/>
              <a:gd name="connsiteX6" fmla="*/ 5314897 w 10846728"/>
              <a:gd name="connsiteY6" fmla="*/ 0 h 2554545"/>
              <a:gd name="connsiteX7" fmla="*/ 6074166 w 10846728"/>
              <a:gd name="connsiteY7" fmla="*/ 0 h 2554545"/>
              <a:gd name="connsiteX8" fmla="*/ 6941906 w 10846728"/>
              <a:gd name="connsiteY8" fmla="*/ 0 h 2554545"/>
              <a:gd name="connsiteX9" fmla="*/ 8026579 w 10846728"/>
              <a:gd name="connsiteY9" fmla="*/ 0 h 2554545"/>
              <a:gd name="connsiteX10" fmla="*/ 9219718 w 10846728"/>
              <a:gd name="connsiteY10" fmla="*/ 0 h 2554545"/>
              <a:gd name="connsiteX11" fmla="*/ 10846728 w 10846728"/>
              <a:gd name="connsiteY11" fmla="*/ 0 h 2554545"/>
              <a:gd name="connsiteX12" fmla="*/ 10846728 w 10846728"/>
              <a:gd name="connsiteY12" fmla="*/ 1277274 h 2554545"/>
              <a:gd name="connsiteX13" fmla="*/ 10846728 w 10846728"/>
              <a:gd name="connsiteY13" fmla="*/ 2554545 h 2554545"/>
              <a:gd name="connsiteX14" fmla="*/ 9870521 w 10846728"/>
              <a:gd name="connsiteY14" fmla="*/ 2554545 h 2554545"/>
              <a:gd name="connsiteX15" fmla="*/ 8677382 w 10846728"/>
              <a:gd name="connsiteY15" fmla="*/ 2554545 h 2554545"/>
              <a:gd name="connsiteX16" fmla="*/ 7592709 w 10846728"/>
              <a:gd name="connsiteY16" fmla="*/ 2554545 h 2554545"/>
              <a:gd name="connsiteX17" fmla="*/ 6616503 w 10846728"/>
              <a:gd name="connsiteY17" fmla="*/ 2554545 h 2554545"/>
              <a:gd name="connsiteX18" fmla="*/ 5640298 w 10846728"/>
              <a:gd name="connsiteY18" fmla="*/ 2554545 h 2554545"/>
              <a:gd name="connsiteX19" fmla="*/ 4338691 w 10846728"/>
              <a:gd name="connsiteY19" fmla="*/ 2554545 h 2554545"/>
              <a:gd name="connsiteX20" fmla="*/ 3362484 w 10846728"/>
              <a:gd name="connsiteY20" fmla="*/ 2554545 h 2554545"/>
              <a:gd name="connsiteX21" fmla="*/ 2603215 w 10846728"/>
              <a:gd name="connsiteY21" fmla="*/ 2554545 h 2554545"/>
              <a:gd name="connsiteX22" fmla="*/ 1410074 w 10846728"/>
              <a:gd name="connsiteY22" fmla="*/ 2554545 h 2554545"/>
              <a:gd name="connsiteX23" fmla="*/ 0 w 10846728"/>
              <a:gd name="connsiteY23" fmla="*/ 2554545 h 2554545"/>
              <a:gd name="connsiteX24" fmla="*/ 0 w 10846728"/>
              <a:gd name="connsiteY24" fmla="*/ 1251726 h 2554545"/>
              <a:gd name="connsiteX25" fmla="*/ 0 w 10846728"/>
              <a:gd name="connsiteY25" fmla="*/ 0 h 2554545"/>
              <a:gd name="connsiteX0" fmla="*/ 0 w 10846728"/>
              <a:gd name="connsiteY0" fmla="*/ 0 h 2554545"/>
              <a:gd name="connsiteX1" fmla="*/ 867737 w 10846728"/>
              <a:gd name="connsiteY1" fmla="*/ 0 h 2554545"/>
              <a:gd name="connsiteX2" fmla="*/ 1952410 w 10846728"/>
              <a:gd name="connsiteY2" fmla="*/ 0 h 2554545"/>
              <a:gd name="connsiteX3" fmla="*/ 3145551 w 10846728"/>
              <a:gd name="connsiteY3" fmla="*/ 0 h 2554545"/>
              <a:gd name="connsiteX4" fmla="*/ 3904821 w 10846728"/>
              <a:gd name="connsiteY4" fmla="*/ 0 h 2554545"/>
              <a:gd name="connsiteX5" fmla="*/ 5097962 w 10846728"/>
              <a:gd name="connsiteY5" fmla="*/ 0 h 2554545"/>
              <a:gd name="connsiteX6" fmla="*/ 6399570 w 10846728"/>
              <a:gd name="connsiteY6" fmla="*/ 0 h 2554545"/>
              <a:gd name="connsiteX7" fmla="*/ 7267308 w 10846728"/>
              <a:gd name="connsiteY7" fmla="*/ 0 h 2554545"/>
              <a:gd name="connsiteX8" fmla="*/ 8026579 w 10846728"/>
              <a:gd name="connsiteY8" fmla="*/ 0 h 2554545"/>
              <a:gd name="connsiteX9" fmla="*/ 8894317 w 10846728"/>
              <a:gd name="connsiteY9" fmla="*/ 0 h 2554545"/>
              <a:gd name="connsiteX10" fmla="*/ 10846728 w 10846728"/>
              <a:gd name="connsiteY10" fmla="*/ 0 h 2554545"/>
              <a:gd name="connsiteX11" fmla="*/ 10846728 w 10846728"/>
              <a:gd name="connsiteY11" fmla="*/ 1226182 h 2554545"/>
              <a:gd name="connsiteX12" fmla="*/ 10846728 w 10846728"/>
              <a:gd name="connsiteY12" fmla="*/ 2554545 h 2554545"/>
              <a:gd name="connsiteX13" fmla="*/ 9762055 w 10846728"/>
              <a:gd name="connsiteY13" fmla="*/ 2554545 h 2554545"/>
              <a:gd name="connsiteX14" fmla="*/ 8894317 w 10846728"/>
              <a:gd name="connsiteY14" fmla="*/ 2554545 h 2554545"/>
              <a:gd name="connsiteX15" fmla="*/ 8135046 w 10846728"/>
              <a:gd name="connsiteY15" fmla="*/ 2554545 h 2554545"/>
              <a:gd name="connsiteX16" fmla="*/ 7158839 w 10846728"/>
              <a:gd name="connsiteY16" fmla="*/ 2554545 h 2554545"/>
              <a:gd name="connsiteX17" fmla="*/ 6399570 w 10846728"/>
              <a:gd name="connsiteY17" fmla="*/ 2554545 h 2554545"/>
              <a:gd name="connsiteX18" fmla="*/ 5423364 w 10846728"/>
              <a:gd name="connsiteY18" fmla="*/ 2554545 h 2554545"/>
              <a:gd name="connsiteX19" fmla="*/ 4664092 w 10846728"/>
              <a:gd name="connsiteY19" fmla="*/ 2554545 h 2554545"/>
              <a:gd name="connsiteX20" fmla="*/ 3362484 w 10846728"/>
              <a:gd name="connsiteY20" fmla="*/ 2554545 h 2554545"/>
              <a:gd name="connsiteX21" fmla="*/ 2603215 w 10846728"/>
              <a:gd name="connsiteY21" fmla="*/ 2554545 h 2554545"/>
              <a:gd name="connsiteX22" fmla="*/ 1410074 w 10846728"/>
              <a:gd name="connsiteY22" fmla="*/ 2554545 h 2554545"/>
              <a:gd name="connsiteX23" fmla="*/ 0 w 10846728"/>
              <a:gd name="connsiteY23" fmla="*/ 2554545 h 2554545"/>
              <a:gd name="connsiteX24" fmla="*/ 0 w 10846728"/>
              <a:gd name="connsiteY24" fmla="*/ 1251726 h 2554545"/>
              <a:gd name="connsiteX25" fmla="*/ 0 w 10846728"/>
              <a:gd name="connsiteY25" fmla="*/ 0 h 2554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0846728" h="2554545" fill="none" extrusionOk="0">
                <a:moveTo>
                  <a:pt x="0" y="0"/>
                </a:moveTo>
                <a:cubicBezTo>
                  <a:pt x="321075" y="-39112"/>
                  <a:pt x="594156" y="-6942"/>
                  <a:pt x="867737" y="0"/>
                </a:cubicBezTo>
                <a:cubicBezTo>
                  <a:pt x="1116792" y="-2672"/>
                  <a:pt x="1428205" y="-25026"/>
                  <a:pt x="1735475" y="0"/>
                </a:cubicBezTo>
                <a:cubicBezTo>
                  <a:pt x="2045067" y="12447"/>
                  <a:pt x="2378308" y="200013"/>
                  <a:pt x="2928616" y="0"/>
                </a:cubicBezTo>
                <a:cubicBezTo>
                  <a:pt x="3475731" y="-106187"/>
                  <a:pt x="3410569" y="57715"/>
                  <a:pt x="3687888" y="0"/>
                </a:cubicBezTo>
                <a:cubicBezTo>
                  <a:pt x="4002171" y="-52124"/>
                  <a:pt x="4103355" y="36101"/>
                  <a:pt x="4447157" y="0"/>
                </a:cubicBezTo>
                <a:cubicBezTo>
                  <a:pt x="4793655" y="-29058"/>
                  <a:pt x="5027526" y="138590"/>
                  <a:pt x="5314897" y="0"/>
                </a:cubicBezTo>
                <a:cubicBezTo>
                  <a:pt x="5629980" y="-158487"/>
                  <a:pt x="5923929" y="135639"/>
                  <a:pt x="6074166" y="0"/>
                </a:cubicBezTo>
                <a:cubicBezTo>
                  <a:pt x="6246473" y="-108662"/>
                  <a:pt x="6726118" y="25811"/>
                  <a:pt x="6941906" y="0"/>
                </a:cubicBezTo>
                <a:cubicBezTo>
                  <a:pt x="7142743" y="-62720"/>
                  <a:pt x="7751414" y="211674"/>
                  <a:pt x="8026579" y="0"/>
                </a:cubicBezTo>
                <a:cubicBezTo>
                  <a:pt x="8379730" y="-83163"/>
                  <a:pt x="8813078" y="160207"/>
                  <a:pt x="9219718" y="0"/>
                </a:cubicBezTo>
                <a:cubicBezTo>
                  <a:pt x="9696858" y="-283382"/>
                  <a:pt x="10252078" y="241651"/>
                  <a:pt x="10846728" y="0"/>
                </a:cubicBezTo>
                <a:cubicBezTo>
                  <a:pt x="10926680" y="386240"/>
                  <a:pt x="10814023" y="822445"/>
                  <a:pt x="10846728" y="1277274"/>
                </a:cubicBezTo>
                <a:cubicBezTo>
                  <a:pt x="10852501" y="1729045"/>
                  <a:pt x="10794650" y="2216577"/>
                  <a:pt x="10846728" y="2554545"/>
                </a:cubicBezTo>
                <a:cubicBezTo>
                  <a:pt x="10374401" y="2606306"/>
                  <a:pt x="10034976" y="2391967"/>
                  <a:pt x="9870521" y="2554545"/>
                </a:cubicBezTo>
                <a:cubicBezTo>
                  <a:pt x="9564006" y="2768988"/>
                  <a:pt x="9283333" y="2262556"/>
                  <a:pt x="8677382" y="2554545"/>
                </a:cubicBezTo>
                <a:cubicBezTo>
                  <a:pt x="8173342" y="2738176"/>
                  <a:pt x="7817400" y="2524830"/>
                  <a:pt x="7592709" y="2554545"/>
                </a:cubicBezTo>
                <a:cubicBezTo>
                  <a:pt x="7309760" y="2593186"/>
                  <a:pt x="6837072" y="2420396"/>
                  <a:pt x="6616503" y="2554545"/>
                </a:cubicBezTo>
                <a:cubicBezTo>
                  <a:pt x="6425951" y="2766232"/>
                  <a:pt x="6017231" y="2574528"/>
                  <a:pt x="5640298" y="2554545"/>
                </a:cubicBezTo>
                <a:cubicBezTo>
                  <a:pt x="5218903" y="2637602"/>
                  <a:pt x="4638594" y="2422067"/>
                  <a:pt x="4338691" y="2554545"/>
                </a:cubicBezTo>
                <a:cubicBezTo>
                  <a:pt x="4135059" y="2679536"/>
                  <a:pt x="3617794" y="2484095"/>
                  <a:pt x="3362484" y="2554545"/>
                </a:cubicBezTo>
                <a:cubicBezTo>
                  <a:pt x="3102050" y="2616488"/>
                  <a:pt x="2873405" y="2493225"/>
                  <a:pt x="2603215" y="2554545"/>
                </a:cubicBezTo>
                <a:cubicBezTo>
                  <a:pt x="2260228" y="2708581"/>
                  <a:pt x="1885658" y="2291335"/>
                  <a:pt x="1410074" y="2554545"/>
                </a:cubicBezTo>
                <a:cubicBezTo>
                  <a:pt x="754343" y="2716561"/>
                  <a:pt x="633999" y="2447343"/>
                  <a:pt x="0" y="2554545"/>
                </a:cubicBezTo>
                <a:cubicBezTo>
                  <a:pt x="-121018" y="2002251"/>
                  <a:pt x="79883" y="1483671"/>
                  <a:pt x="0" y="1251726"/>
                </a:cubicBezTo>
                <a:cubicBezTo>
                  <a:pt x="-44449" y="943647"/>
                  <a:pt x="56054" y="384155"/>
                  <a:pt x="0" y="0"/>
                </a:cubicBezTo>
                <a:close/>
              </a:path>
              <a:path w="10846728" h="2554545" stroke="0" extrusionOk="0">
                <a:moveTo>
                  <a:pt x="0" y="0"/>
                </a:moveTo>
                <a:cubicBezTo>
                  <a:pt x="220909" y="-186829"/>
                  <a:pt x="664520" y="167408"/>
                  <a:pt x="867737" y="0"/>
                </a:cubicBezTo>
                <a:cubicBezTo>
                  <a:pt x="1069954" y="-182291"/>
                  <a:pt x="1721118" y="170960"/>
                  <a:pt x="1952410" y="0"/>
                </a:cubicBezTo>
                <a:cubicBezTo>
                  <a:pt x="2257744" y="-135452"/>
                  <a:pt x="2762061" y="279064"/>
                  <a:pt x="3145551" y="0"/>
                </a:cubicBezTo>
                <a:cubicBezTo>
                  <a:pt x="3543418" y="-246752"/>
                  <a:pt x="3557313" y="82320"/>
                  <a:pt x="3904821" y="0"/>
                </a:cubicBezTo>
                <a:cubicBezTo>
                  <a:pt x="4196132" y="-118306"/>
                  <a:pt x="4579944" y="34121"/>
                  <a:pt x="5097962" y="0"/>
                </a:cubicBezTo>
                <a:cubicBezTo>
                  <a:pt x="5692619" y="-34383"/>
                  <a:pt x="5865883" y="135330"/>
                  <a:pt x="6399570" y="0"/>
                </a:cubicBezTo>
                <a:cubicBezTo>
                  <a:pt x="6955367" y="-169423"/>
                  <a:pt x="6955015" y="32985"/>
                  <a:pt x="7267308" y="0"/>
                </a:cubicBezTo>
                <a:cubicBezTo>
                  <a:pt x="7623733" y="239"/>
                  <a:pt x="7739253" y="136183"/>
                  <a:pt x="8026579" y="0"/>
                </a:cubicBezTo>
                <a:cubicBezTo>
                  <a:pt x="8300509" y="-110873"/>
                  <a:pt x="8560975" y="-64681"/>
                  <a:pt x="8894317" y="0"/>
                </a:cubicBezTo>
                <a:cubicBezTo>
                  <a:pt x="9219683" y="121530"/>
                  <a:pt x="10317218" y="409524"/>
                  <a:pt x="10846728" y="0"/>
                </a:cubicBezTo>
                <a:cubicBezTo>
                  <a:pt x="10900398" y="312557"/>
                  <a:pt x="10750096" y="956471"/>
                  <a:pt x="10846728" y="1226182"/>
                </a:cubicBezTo>
                <a:cubicBezTo>
                  <a:pt x="10860219" y="1550043"/>
                  <a:pt x="10819523" y="2177071"/>
                  <a:pt x="10846728" y="2554545"/>
                </a:cubicBezTo>
                <a:cubicBezTo>
                  <a:pt x="10463229" y="2682106"/>
                  <a:pt x="10075399" y="2376541"/>
                  <a:pt x="9762055" y="2554545"/>
                </a:cubicBezTo>
                <a:cubicBezTo>
                  <a:pt x="9371733" y="2754572"/>
                  <a:pt x="9049103" y="2438288"/>
                  <a:pt x="8894317" y="2554545"/>
                </a:cubicBezTo>
                <a:cubicBezTo>
                  <a:pt x="8689852" y="2764420"/>
                  <a:pt x="8421839" y="2439481"/>
                  <a:pt x="8135046" y="2554545"/>
                </a:cubicBezTo>
                <a:cubicBezTo>
                  <a:pt x="7830461" y="2578024"/>
                  <a:pt x="7532909" y="2346478"/>
                  <a:pt x="7158839" y="2554545"/>
                </a:cubicBezTo>
                <a:cubicBezTo>
                  <a:pt x="6765407" y="2692777"/>
                  <a:pt x="6652981" y="2483232"/>
                  <a:pt x="6399570" y="2554545"/>
                </a:cubicBezTo>
                <a:cubicBezTo>
                  <a:pt x="6052514" y="2682685"/>
                  <a:pt x="5742232" y="2474749"/>
                  <a:pt x="5423364" y="2554545"/>
                </a:cubicBezTo>
                <a:cubicBezTo>
                  <a:pt x="5055442" y="2634511"/>
                  <a:pt x="4956042" y="2461908"/>
                  <a:pt x="4664092" y="2554545"/>
                </a:cubicBezTo>
                <a:cubicBezTo>
                  <a:pt x="4312468" y="2689047"/>
                  <a:pt x="3974411" y="2215211"/>
                  <a:pt x="3362484" y="2554545"/>
                </a:cubicBezTo>
                <a:cubicBezTo>
                  <a:pt x="2724851" y="2799106"/>
                  <a:pt x="2919323" y="2411329"/>
                  <a:pt x="2603215" y="2554545"/>
                </a:cubicBezTo>
                <a:cubicBezTo>
                  <a:pt x="2266631" y="2576549"/>
                  <a:pt x="1866331" y="2450048"/>
                  <a:pt x="1410074" y="2554545"/>
                </a:cubicBezTo>
                <a:cubicBezTo>
                  <a:pt x="1039105" y="2695869"/>
                  <a:pt x="580656" y="2548869"/>
                  <a:pt x="0" y="2554545"/>
                </a:cubicBezTo>
                <a:cubicBezTo>
                  <a:pt x="-66955" y="1896863"/>
                  <a:pt x="20809" y="1799506"/>
                  <a:pt x="0" y="1251726"/>
                </a:cubicBezTo>
                <a:cubicBezTo>
                  <a:pt x="23877" y="779792"/>
                  <a:pt x="35443" y="415666"/>
                  <a:pt x="0" y="0"/>
                </a:cubicBezTo>
                <a:close/>
              </a:path>
              <a:path w="10846728" h="2554545" fill="none" stroke="0" extrusionOk="0">
                <a:moveTo>
                  <a:pt x="0" y="0"/>
                </a:moveTo>
                <a:cubicBezTo>
                  <a:pt x="323853" y="-25485"/>
                  <a:pt x="634435" y="52795"/>
                  <a:pt x="867737" y="0"/>
                </a:cubicBezTo>
                <a:cubicBezTo>
                  <a:pt x="1062586" y="29599"/>
                  <a:pt x="1391033" y="78120"/>
                  <a:pt x="1735475" y="0"/>
                </a:cubicBezTo>
                <a:cubicBezTo>
                  <a:pt x="2041074" y="-31370"/>
                  <a:pt x="2309912" y="56643"/>
                  <a:pt x="2928616" y="0"/>
                </a:cubicBezTo>
                <a:cubicBezTo>
                  <a:pt x="3454947" y="-70671"/>
                  <a:pt x="3390823" y="28854"/>
                  <a:pt x="3687888" y="0"/>
                </a:cubicBezTo>
                <a:cubicBezTo>
                  <a:pt x="4022358" y="-33738"/>
                  <a:pt x="4114202" y="40539"/>
                  <a:pt x="4447157" y="0"/>
                </a:cubicBezTo>
                <a:cubicBezTo>
                  <a:pt x="4797291" y="12242"/>
                  <a:pt x="5017904" y="134956"/>
                  <a:pt x="5314897" y="0"/>
                </a:cubicBezTo>
                <a:cubicBezTo>
                  <a:pt x="5582994" y="-166148"/>
                  <a:pt x="5850333" y="127755"/>
                  <a:pt x="6074166" y="0"/>
                </a:cubicBezTo>
                <a:cubicBezTo>
                  <a:pt x="6278024" y="-70277"/>
                  <a:pt x="6732003" y="27457"/>
                  <a:pt x="6941906" y="0"/>
                </a:cubicBezTo>
                <a:cubicBezTo>
                  <a:pt x="7127336" y="-31907"/>
                  <a:pt x="7709321" y="166607"/>
                  <a:pt x="8026579" y="0"/>
                </a:cubicBezTo>
                <a:cubicBezTo>
                  <a:pt x="8469101" y="-212515"/>
                  <a:pt x="8676083" y="283262"/>
                  <a:pt x="9219718" y="0"/>
                </a:cubicBezTo>
                <a:cubicBezTo>
                  <a:pt x="9644173" y="-117697"/>
                  <a:pt x="10422139" y="47003"/>
                  <a:pt x="10846728" y="0"/>
                </a:cubicBezTo>
                <a:cubicBezTo>
                  <a:pt x="10960020" y="371850"/>
                  <a:pt x="10874127" y="968996"/>
                  <a:pt x="10846728" y="1277274"/>
                </a:cubicBezTo>
                <a:cubicBezTo>
                  <a:pt x="10833044" y="1728054"/>
                  <a:pt x="10829370" y="2246744"/>
                  <a:pt x="10846728" y="2554545"/>
                </a:cubicBezTo>
                <a:cubicBezTo>
                  <a:pt x="10344103" y="2635219"/>
                  <a:pt x="10065017" y="2398101"/>
                  <a:pt x="9870521" y="2554545"/>
                </a:cubicBezTo>
                <a:cubicBezTo>
                  <a:pt x="9571209" y="2665148"/>
                  <a:pt x="9070533" y="2428295"/>
                  <a:pt x="8677382" y="2554545"/>
                </a:cubicBezTo>
                <a:cubicBezTo>
                  <a:pt x="8244860" y="2753026"/>
                  <a:pt x="7812427" y="2573035"/>
                  <a:pt x="7592709" y="2554545"/>
                </a:cubicBezTo>
                <a:cubicBezTo>
                  <a:pt x="7384187" y="2562064"/>
                  <a:pt x="6838095" y="2405721"/>
                  <a:pt x="6616503" y="2554545"/>
                </a:cubicBezTo>
                <a:cubicBezTo>
                  <a:pt x="6304721" y="2715536"/>
                  <a:pt x="6035263" y="2560411"/>
                  <a:pt x="5640298" y="2554545"/>
                </a:cubicBezTo>
                <a:cubicBezTo>
                  <a:pt x="5278285" y="2616876"/>
                  <a:pt x="4642517" y="2431431"/>
                  <a:pt x="4338691" y="2554545"/>
                </a:cubicBezTo>
                <a:cubicBezTo>
                  <a:pt x="4046864" y="2660347"/>
                  <a:pt x="3689267" y="2485803"/>
                  <a:pt x="3362484" y="2554545"/>
                </a:cubicBezTo>
                <a:cubicBezTo>
                  <a:pt x="3052571" y="2591502"/>
                  <a:pt x="2890770" y="2480093"/>
                  <a:pt x="2603215" y="2554545"/>
                </a:cubicBezTo>
                <a:cubicBezTo>
                  <a:pt x="2277066" y="2717394"/>
                  <a:pt x="2074833" y="2303390"/>
                  <a:pt x="1410074" y="2554545"/>
                </a:cubicBezTo>
                <a:cubicBezTo>
                  <a:pt x="846695" y="2651453"/>
                  <a:pt x="563132" y="2408985"/>
                  <a:pt x="0" y="2554545"/>
                </a:cubicBezTo>
                <a:cubicBezTo>
                  <a:pt x="-113536" y="2040579"/>
                  <a:pt x="87549" y="1580357"/>
                  <a:pt x="0" y="1251726"/>
                </a:cubicBezTo>
                <a:cubicBezTo>
                  <a:pt x="-85946" y="1018206"/>
                  <a:pt x="47667" y="347166"/>
                  <a:pt x="0" y="0"/>
                </a:cubicBezTo>
                <a:close/>
              </a:path>
            </a:pathLst>
          </a:custGeom>
          <a:solidFill>
            <a:schemeClr val="bg1"/>
          </a:solidFill>
          <a:ln w="28575">
            <a:solidFill>
              <a:srgbClr val="6EBA35"/>
            </a:solidFill>
            <a:prstDash val="dash"/>
            <a:extLst>
              <a:ext uri="{C807C97D-BFC1-408E-A445-0C87EB9F89A2}">
                <ask:lineSketchStyleProps xmlns:ask="http://schemas.microsoft.com/office/drawing/2018/sketchyshapes" sd="1255533040">
                  <a:custGeom>
                    <a:avLst/>
                    <a:gdLst>
                      <a:gd name="connsiteX0" fmla="*/ 0 w 5453540"/>
                      <a:gd name="connsiteY0" fmla="*/ 0 h 769441"/>
                      <a:gd name="connsiteX1" fmla="*/ 436283 w 5453540"/>
                      <a:gd name="connsiteY1" fmla="*/ 0 h 769441"/>
                      <a:gd name="connsiteX2" fmla="*/ 872566 w 5453540"/>
                      <a:gd name="connsiteY2" fmla="*/ 0 h 769441"/>
                      <a:gd name="connsiteX3" fmla="*/ 1472456 w 5453540"/>
                      <a:gd name="connsiteY3" fmla="*/ 0 h 769441"/>
                      <a:gd name="connsiteX4" fmla="*/ 1854204 w 5453540"/>
                      <a:gd name="connsiteY4" fmla="*/ 0 h 769441"/>
                      <a:gd name="connsiteX5" fmla="*/ 2235951 w 5453540"/>
                      <a:gd name="connsiteY5" fmla="*/ 0 h 769441"/>
                      <a:gd name="connsiteX6" fmla="*/ 2672235 w 5453540"/>
                      <a:gd name="connsiteY6" fmla="*/ 0 h 769441"/>
                      <a:gd name="connsiteX7" fmla="*/ 3053982 w 5453540"/>
                      <a:gd name="connsiteY7" fmla="*/ 0 h 769441"/>
                      <a:gd name="connsiteX8" fmla="*/ 3490266 w 5453540"/>
                      <a:gd name="connsiteY8" fmla="*/ 0 h 769441"/>
                      <a:gd name="connsiteX9" fmla="*/ 4035620 w 5453540"/>
                      <a:gd name="connsiteY9" fmla="*/ 0 h 769441"/>
                      <a:gd name="connsiteX10" fmla="*/ 4635509 w 5453540"/>
                      <a:gd name="connsiteY10" fmla="*/ 0 h 769441"/>
                      <a:gd name="connsiteX11" fmla="*/ 5453540 w 5453540"/>
                      <a:gd name="connsiteY11" fmla="*/ 0 h 769441"/>
                      <a:gd name="connsiteX12" fmla="*/ 5453540 w 5453540"/>
                      <a:gd name="connsiteY12" fmla="*/ 384721 h 769441"/>
                      <a:gd name="connsiteX13" fmla="*/ 5453540 w 5453540"/>
                      <a:gd name="connsiteY13" fmla="*/ 769441 h 769441"/>
                      <a:gd name="connsiteX14" fmla="*/ 4962721 w 5453540"/>
                      <a:gd name="connsiteY14" fmla="*/ 769441 h 769441"/>
                      <a:gd name="connsiteX15" fmla="*/ 4362832 w 5453540"/>
                      <a:gd name="connsiteY15" fmla="*/ 769441 h 769441"/>
                      <a:gd name="connsiteX16" fmla="*/ 3817478 w 5453540"/>
                      <a:gd name="connsiteY16" fmla="*/ 769441 h 769441"/>
                      <a:gd name="connsiteX17" fmla="*/ 3326659 w 5453540"/>
                      <a:gd name="connsiteY17" fmla="*/ 769441 h 769441"/>
                      <a:gd name="connsiteX18" fmla="*/ 2835841 w 5453540"/>
                      <a:gd name="connsiteY18" fmla="*/ 769441 h 769441"/>
                      <a:gd name="connsiteX19" fmla="*/ 2181416 w 5453540"/>
                      <a:gd name="connsiteY19" fmla="*/ 769441 h 769441"/>
                      <a:gd name="connsiteX20" fmla="*/ 1690597 w 5453540"/>
                      <a:gd name="connsiteY20" fmla="*/ 769441 h 769441"/>
                      <a:gd name="connsiteX21" fmla="*/ 1308850 w 5453540"/>
                      <a:gd name="connsiteY21" fmla="*/ 769441 h 769441"/>
                      <a:gd name="connsiteX22" fmla="*/ 708960 w 5453540"/>
                      <a:gd name="connsiteY22" fmla="*/ 769441 h 769441"/>
                      <a:gd name="connsiteX23" fmla="*/ 0 w 5453540"/>
                      <a:gd name="connsiteY23" fmla="*/ 769441 h 769441"/>
                      <a:gd name="connsiteX24" fmla="*/ 0 w 5453540"/>
                      <a:gd name="connsiteY24" fmla="*/ 377026 h 769441"/>
                      <a:gd name="connsiteX25" fmla="*/ 0 w 5453540"/>
                      <a:gd name="connsiteY25" fmla="*/ 0 h 769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453540" h="769441" fill="none" extrusionOk="0">
                        <a:moveTo>
                          <a:pt x="0" y="0"/>
                        </a:moveTo>
                        <a:cubicBezTo>
                          <a:pt x="171434" y="-6005"/>
                          <a:pt x="301471" y="611"/>
                          <a:pt x="436283" y="0"/>
                        </a:cubicBezTo>
                        <a:cubicBezTo>
                          <a:pt x="571095" y="-611"/>
                          <a:pt x="714313" y="6496"/>
                          <a:pt x="872566" y="0"/>
                        </a:cubicBezTo>
                        <a:cubicBezTo>
                          <a:pt x="1030819" y="-6496"/>
                          <a:pt x="1209903" y="28918"/>
                          <a:pt x="1472456" y="0"/>
                        </a:cubicBezTo>
                        <a:cubicBezTo>
                          <a:pt x="1735009" y="-28918"/>
                          <a:pt x="1701540" y="15873"/>
                          <a:pt x="1854204" y="0"/>
                        </a:cubicBezTo>
                        <a:cubicBezTo>
                          <a:pt x="2006868" y="-15873"/>
                          <a:pt x="2065973" y="4155"/>
                          <a:pt x="2235951" y="0"/>
                        </a:cubicBezTo>
                        <a:cubicBezTo>
                          <a:pt x="2405929" y="-4155"/>
                          <a:pt x="2522895" y="43383"/>
                          <a:pt x="2672235" y="0"/>
                        </a:cubicBezTo>
                        <a:cubicBezTo>
                          <a:pt x="2821575" y="-43383"/>
                          <a:pt x="2953107" y="32026"/>
                          <a:pt x="3053982" y="0"/>
                        </a:cubicBezTo>
                        <a:cubicBezTo>
                          <a:pt x="3154857" y="-32026"/>
                          <a:pt x="3388124" y="10334"/>
                          <a:pt x="3490266" y="0"/>
                        </a:cubicBezTo>
                        <a:cubicBezTo>
                          <a:pt x="3592408" y="-10334"/>
                          <a:pt x="3864642" y="39480"/>
                          <a:pt x="4035620" y="0"/>
                        </a:cubicBezTo>
                        <a:cubicBezTo>
                          <a:pt x="4206598" y="-39480"/>
                          <a:pt x="4405515" y="63980"/>
                          <a:pt x="4635509" y="0"/>
                        </a:cubicBezTo>
                        <a:cubicBezTo>
                          <a:pt x="4865503" y="-63980"/>
                          <a:pt x="5191039" y="36899"/>
                          <a:pt x="5453540" y="0"/>
                        </a:cubicBezTo>
                        <a:cubicBezTo>
                          <a:pt x="5487449" y="106532"/>
                          <a:pt x="5445297" y="265016"/>
                          <a:pt x="5453540" y="384721"/>
                        </a:cubicBezTo>
                        <a:cubicBezTo>
                          <a:pt x="5461783" y="504426"/>
                          <a:pt x="5452872" y="681673"/>
                          <a:pt x="5453540" y="769441"/>
                        </a:cubicBezTo>
                        <a:cubicBezTo>
                          <a:pt x="5216717" y="774237"/>
                          <a:pt x="5070247" y="720197"/>
                          <a:pt x="4962721" y="769441"/>
                        </a:cubicBezTo>
                        <a:cubicBezTo>
                          <a:pt x="4855195" y="818685"/>
                          <a:pt x="4607873" y="709966"/>
                          <a:pt x="4362832" y="769441"/>
                        </a:cubicBezTo>
                        <a:cubicBezTo>
                          <a:pt x="4117791" y="828916"/>
                          <a:pt x="3936299" y="766088"/>
                          <a:pt x="3817478" y="769441"/>
                        </a:cubicBezTo>
                        <a:cubicBezTo>
                          <a:pt x="3698657" y="772794"/>
                          <a:pt x="3432851" y="727003"/>
                          <a:pt x="3326659" y="769441"/>
                        </a:cubicBezTo>
                        <a:cubicBezTo>
                          <a:pt x="3220467" y="811879"/>
                          <a:pt x="3041853" y="754652"/>
                          <a:pt x="2835841" y="769441"/>
                        </a:cubicBezTo>
                        <a:cubicBezTo>
                          <a:pt x="2629829" y="784230"/>
                          <a:pt x="2322728" y="736258"/>
                          <a:pt x="2181416" y="769441"/>
                        </a:cubicBezTo>
                        <a:cubicBezTo>
                          <a:pt x="2040105" y="802624"/>
                          <a:pt x="1823047" y="752670"/>
                          <a:pt x="1690597" y="769441"/>
                        </a:cubicBezTo>
                        <a:cubicBezTo>
                          <a:pt x="1558147" y="786212"/>
                          <a:pt x="1470984" y="742919"/>
                          <a:pt x="1308850" y="769441"/>
                        </a:cubicBezTo>
                        <a:cubicBezTo>
                          <a:pt x="1146716" y="795963"/>
                          <a:pt x="985154" y="705953"/>
                          <a:pt x="708960" y="769441"/>
                        </a:cubicBezTo>
                        <a:cubicBezTo>
                          <a:pt x="432766" y="832929"/>
                          <a:pt x="293635" y="749187"/>
                          <a:pt x="0" y="769441"/>
                        </a:cubicBezTo>
                        <a:cubicBezTo>
                          <a:pt x="-38368" y="599882"/>
                          <a:pt x="13920" y="460891"/>
                          <a:pt x="0" y="377026"/>
                        </a:cubicBezTo>
                        <a:cubicBezTo>
                          <a:pt x="-13920" y="293162"/>
                          <a:pt x="36533" y="126325"/>
                          <a:pt x="0" y="0"/>
                        </a:cubicBezTo>
                        <a:close/>
                      </a:path>
                      <a:path w="5453540" h="769441" stroke="0" extrusionOk="0">
                        <a:moveTo>
                          <a:pt x="0" y="0"/>
                        </a:moveTo>
                        <a:cubicBezTo>
                          <a:pt x="109178" y="-45551"/>
                          <a:pt x="340233" y="40719"/>
                          <a:pt x="436283" y="0"/>
                        </a:cubicBezTo>
                        <a:cubicBezTo>
                          <a:pt x="532333" y="-40719"/>
                          <a:pt x="851284" y="51335"/>
                          <a:pt x="981637" y="0"/>
                        </a:cubicBezTo>
                        <a:cubicBezTo>
                          <a:pt x="1111990" y="-51335"/>
                          <a:pt x="1420750" y="66731"/>
                          <a:pt x="1581527" y="0"/>
                        </a:cubicBezTo>
                        <a:cubicBezTo>
                          <a:pt x="1742304" y="-66731"/>
                          <a:pt x="1802027" y="15508"/>
                          <a:pt x="1963274" y="0"/>
                        </a:cubicBezTo>
                        <a:cubicBezTo>
                          <a:pt x="2124521" y="-15508"/>
                          <a:pt x="2266078" y="9328"/>
                          <a:pt x="2563164" y="0"/>
                        </a:cubicBezTo>
                        <a:cubicBezTo>
                          <a:pt x="2860250" y="-9328"/>
                          <a:pt x="2943946" y="42031"/>
                          <a:pt x="3217589" y="0"/>
                        </a:cubicBezTo>
                        <a:cubicBezTo>
                          <a:pt x="3491232" y="-42031"/>
                          <a:pt x="3478286" y="4936"/>
                          <a:pt x="3653872" y="0"/>
                        </a:cubicBezTo>
                        <a:cubicBezTo>
                          <a:pt x="3829458" y="-4936"/>
                          <a:pt x="3885801" y="34780"/>
                          <a:pt x="4035620" y="0"/>
                        </a:cubicBezTo>
                        <a:cubicBezTo>
                          <a:pt x="4185439" y="-34780"/>
                          <a:pt x="4294364" y="2179"/>
                          <a:pt x="4471903" y="0"/>
                        </a:cubicBezTo>
                        <a:cubicBezTo>
                          <a:pt x="4649442" y="-2179"/>
                          <a:pt x="5192636" y="103867"/>
                          <a:pt x="5453540" y="0"/>
                        </a:cubicBezTo>
                        <a:cubicBezTo>
                          <a:pt x="5479788" y="118502"/>
                          <a:pt x="5443321" y="277283"/>
                          <a:pt x="5453540" y="369332"/>
                        </a:cubicBezTo>
                        <a:cubicBezTo>
                          <a:pt x="5463759" y="461381"/>
                          <a:pt x="5414032" y="678525"/>
                          <a:pt x="5453540" y="769441"/>
                        </a:cubicBezTo>
                        <a:cubicBezTo>
                          <a:pt x="5227798" y="812397"/>
                          <a:pt x="5100884" y="709666"/>
                          <a:pt x="4908186" y="769441"/>
                        </a:cubicBezTo>
                        <a:cubicBezTo>
                          <a:pt x="4715488" y="829216"/>
                          <a:pt x="4582744" y="722970"/>
                          <a:pt x="4471903" y="769441"/>
                        </a:cubicBezTo>
                        <a:cubicBezTo>
                          <a:pt x="4361062" y="815912"/>
                          <a:pt x="4222980" y="736150"/>
                          <a:pt x="4090155" y="769441"/>
                        </a:cubicBezTo>
                        <a:cubicBezTo>
                          <a:pt x="3957330" y="802732"/>
                          <a:pt x="3774544" y="721217"/>
                          <a:pt x="3599336" y="769441"/>
                        </a:cubicBezTo>
                        <a:cubicBezTo>
                          <a:pt x="3424128" y="817665"/>
                          <a:pt x="3358574" y="738319"/>
                          <a:pt x="3217589" y="769441"/>
                        </a:cubicBezTo>
                        <a:cubicBezTo>
                          <a:pt x="3076604" y="800563"/>
                          <a:pt x="2913595" y="733675"/>
                          <a:pt x="2726770" y="769441"/>
                        </a:cubicBezTo>
                        <a:cubicBezTo>
                          <a:pt x="2539945" y="805207"/>
                          <a:pt x="2493316" y="731459"/>
                          <a:pt x="2345022" y="769441"/>
                        </a:cubicBezTo>
                        <a:cubicBezTo>
                          <a:pt x="2196728" y="807423"/>
                          <a:pt x="2016383" y="695072"/>
                          <a:pt x="1690597" y="769441"/>
                        </a:cubicBezTo>
                        <a:cubicBezTo>
                          <a:pt x="1364812" y="843810"/>
                          <a:pt x="1444292" y="743668"/>
                          <a:pt x="1308850" y="769441"/>
                        </a:cubicBezTo>
                        <a:cubicBezTo>
                          <a:pt x="1173408" y="795214"/>
                          <a:pt x="939623" y="741740"/>
                          <a:pt x="708960" y="769441"/>
                        </a:cubicBezTo>
                        <a:cubicBezTo>
                          <a:pt x="478297" y="797142"/>
                          <a:pt x="281143" y="752550"/>
                          <a:pt x="0" y="769441"/>
                        </a:cubicBezTo>
                        <a:cubicBezTo>
                          <a:pt x="-39077" y="581982"/>
                          <a:pt x="7856" y="541124"/>
                          <a:pt x="0" y="377026"/>
                        </a:cubicBezTo>
                        <a:cubicBezTo>
                          <a:pt x="-7856" y="212928"/>
                          <a:pt x="1333" y="121861"/>
                          <a:pt x="0" y="0"/>
                        </a:cubicBezTo>
                        <a:close/>
                      </a:path>
                    </a:pathLst>
                  </a:custGeom>
                  <ask:type>
                    <ask:lineSketchScribble/>
                  </ask:type>
                </ask:lineSketchStyleProps>
              </a:ext>
            </a:extLst>
          </a:ln>
        </p:spPr>
        <p:txBody>
          <a:bodyPr wrap="square">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just">
              <a:lnSpc>
                <a:spcPct val="100000"/>
              </a:lnSpc>
              <a:spcBef>
                <a:spcPts val="0"/>
              </a:spcBef>
              <a:buNone/>
              <a:defRPr/>
            </a:pPr>
            <a:r>
              <a:rPr lang="vi-VN" sz="4000" dirty="0">
                <a:solidFill>
                  <a:srgbClr val="000000"/>
                </a:solidFill>
              </a:rPr>
              <a:t>Mỗi hoa chỉ là một phần tử của xã hội thắm tươi; người ta quên đóa hoa, chỉ nghĩ đến cây, đến hàng, đến những tán hoa lớn xòe ra như muôn ngàn con bướm thắm đậu khít nhau.</a:t>
            </a:r>
            <a:endParaRPr lang="vi-VN" sz="4000" dirty="0">
              <a:solidFill>
                <a:srgbClr val="003399"/>
              </a:solidFill>
            </a:endParaRPr>
          </a:p>
        </p:txBody>
      </p:sp>
      <p:cxnSp>
        <p:nvCxnSpPr>
          <p:cNvPr id="12" name="Straight Connector 11">
            <a:extLst>
              <a:ext uri="{FF2B5EF4-FFF2-40B4-BE49-F238E27FC236}">
                <a16:creationId xmlns:a16="http://schemas.microsoft.com/office/drawing/2014/main" id="{2B7EA038-83DA-449A-B320-D2593F4F21FC}"/>
              </a:ext>
            </a:extLst>
          </p:cNvPr>
          <p:cNvCxnSpPr>
            <a:cxnSpLocks/>
          </p:cNvCxnSpPr>
          <p:nvPr/>
        </p:nvCxnSpPr>
        <p:spPr>
          <a:xfrm flipH="1">
            <a:off x="8077200" y="2028914"/>
            <a:ext cx="156118" cy="69670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33370D61-3B8E-44B1-98CE-D9D902FFD56E}"/>
              </a:ext>
            </a:extLst>
          </p:cNvPr>
          <p:cNvCxnSpPr>
            <a:cxnSpLocks/>
          </p:cNvCxnSpPr>
          <p:nvPr/>
        </p:nvCxnSpPr>
        <p:spPr>
          <a:xfrm flipH="1">
            <a:off x="2133600" y="2646308"/>
            <a:ext cx="156118" cy="69670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EDBC1553-5C86-45D3-A9BA-65EE5CD1306E}"/>
              </a:ext>
            </a:extLst>
          </p:cNvPr>
          <p:cNvCxnSpPr>
            <a:cxnSpLocks/>
          </p:cNvCxnSpPr>
          <p:nvPr/>
        </p:nvCxnSpPr>
        <p:spPr>
          <a:xfrm flipH="1">
            <a:off x="8432894" y="2725622"/>
            <a:ext cx="156118" cy="69670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B9E414BE-E3DC-4B1C-8425-8A9E6C28F976}"/>
              </a:ext>
            </a:extLst>
          </p:cNvPr>
          <p:cNvCxnSpPr>
            <a:cxnSpLocks/>
          </p:cNvCxnSpPr>
          <p:nvPr/>
        </p:nvCxnSpPr>
        <p:spPr>
          <a:xfrm flipH="1">
            <a:off x="11461904" y="2777425"/>
            <a:ext cx="156118" cy="69670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5074EF37-E28A-4B93-A32E-E7C1F08E165F}"/>
              </a:ext>
            </a:extLst>
          </p:cNvPr>
          <p:cNvCxnSpPr>
            <a:cxnSpLocks/>
          </p:cNvCxnSpPr>
          <p:nvPr/>
        </p:nvCxnSpPr>
        <p:spPr>
          <a:xfrm flipH="1">
            <a:off x="6017941" y="3196167"/>
            <a:ext cx="156118" cy="69670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92BEDE6D-B34F-4A21-B18B-B81014BD5F5D}"/>
              </a:ext>
            </a:extLst>
          </p:cNvPr>
          <p:cNvCxnSpPr>
            <a:cxnSpLocks/>
          </p:cNvCxnSpPr>
          <p:nvPr/>
        </p:nvCxnSpPr>
        <p:spPr>
          <a:xfrm flipH="1">
            <a:off x="1932200" y="4708443"/>
            <a:ext cx="156118" cy="69670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99DBA1D-83EF-4DE9-8D09-2B5907E76438}"/>
              </a:ext>
            </a:extLst>
          </p:cNvPr>
          <p:cNvCxnSpPr>
            <a:cxnSpLocks/>
          </p:cNvCxnSpPr>
          <p:nvPr/>
        </p:nvCxnSpPr>
        <p:spPr>
          <a:xfrm flipH="1">
            <a:off x="7442028" y="4738030"/>
            <a:ext cx="156118" cy="69670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6EFD4608-F815-46C4-950B-1EA690E56396}"/>
              </a:ext>
            </a:extLst>
          </p:cNvPr>
          <p:cNvCxnSpPr>
            <a:cxnSpLocks/>
          </p:cNvCxnSpPr>
          <p:nvPr/>
        </p:nvCxnSpPr>
        <p:spPr>
          <a:xfrm flipH="1">
            <a:off x="11461904" y="4825151"/>
            <a:ext cx="156118" cy="69670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898CC333-A3B6-4516-8198-B1862ADE87CE}"/>
              </a:ext>
            </a:extLst>
          </p:cNvPr>
          <p:cNvCxnSpPr>
            <a:cxnSpLocks/>
          </p:cNvCxnSpPr>
          <p:nvPr/>
        </p:nvCxnSpPr>
        <p:spPr>
          <a:xfrm flipH="1">
            <a:off x="3181014" y="5400757"/>
            <a:ext cx="156118" cy="69670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837D8958-16CD-44B0-B3E8-BEC2BAECD7C7}"/>
              </a:ext>
            </a:extLst>
          </p:cNvPr>
          <p:cNvCxnSpPr>
            <a:cxnSpLocks/>
          </p:cNvCxnSpPr>
          <p:nvPr/>
        </p:nvCxnSpPr>
        <p:spPr>
          <a:xfrm flipH="1">
            <a:off x="8690842" y="5434738"/>
            <a:ext cx="156118" cy="69670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C1D80B4C-CFDF-4C92-9379-5A17062F3945}"/>
              </a:ext>
            </a:extLst>
          </p:cNvPr>
          <p:cNvCxnSpPr>
            <a:cxnSpLocks/>
          </p:cNvCxnSpPr>
          <p:nvPr/>
        </p:nvCxnSpPr>
        <p:spPr>
          <a:xfrm flipH="1">
            <a:off x="7085369" y="5985716"/>
            <a:ext cx="156118" cy="69670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4F8C3BD0-E9E4-4935-848C-94BD9C41AB55}"/>
              </a:ext>
            </a:extLst>
          </p:cNvPr>
          <p:cNvCxnSpPr>
            <a:cxnSpLocks/>
          </p:cNvCxnSpPr>
          <p:nvPr/>
        </p:nvCxnSpPr>
        <p:spPr>
          <a:xfrm flipH="1">
            <a:off x="10303242" y="6032557"/>
            <a:ext cx="156118" cy="69670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1108052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328">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32" presetClass="emph" presetSubtype="0" fill="hold" nodeType="afterEffect">
                                  <p:stCondLst>
                                    <p:cond delay="0"/>
                                  </p:stCondLst>
                                  <p:childTnLst>
                                    <p:animRot by="120000">
                                      <p:cBhvr>
                                        <p:cTn id="12" dur="100" fill="hold">
                                          <p:stCondLst>
                                            <p:cond delay="0"/>
                                          </p:stCondLst>
                                        </p:cTn>
                                        <p:tgtEl>
                                          <p:spTgt spid="17"/>
                                        </p:tgtEl>
                                        <p:attrNameLst>
                                          <p:attrName>r</p:attrName>
                                        </p:attrNameLst>
                                      </p:cBhvr>
                                    </p:animRot>
                                    <p:animRot by="-240000">
                                      <p:cBhvr>
                                        <p:cTn id="13" dur="200" fill="hold">
                                          <p:stCondLst>
                                            <p:cond delay="200"/>
                                          </p:stCondLst>
                                        </p:cTn>
                                        <p:tgtEl>
                                          <p:spTgt spid="17"/>
                                        </p:tgtEl>
                                        <p:attrNameLst>
                                          <p:attrName>r</p:attrName>
                                        </p:attrNameLst>
                                      </p:cBhvr>
                                    </p:animRot>
                                    <p:animRot by="240000">
                                      <p:cBhvr>
                                        <p:cTn id="14" dur="200" fill="hold">
                                          <p:stCondLst>
                                            <p:cond delay="400"/>
                                          </p:stCondLst>
                                        </p:cTn>
                                        <p:tgtEl>
                                          <p:spTgt spid="17"/>
                                        </p:tgtEl>
                                        <p:attrNameLst>
                                          <p:attrName>r</p:attrName>
                                        </p:attrNameLst>
                                      </p:cBhvr>
                                    </p:animRot>
                                    <p:animRot by="-240000">
                                      <p:cBhvr>
                                        <p:cTn id="15" dur="200" fill="hold">
                                          <p:stCondLst>
                                            <p:cond delay="600"/>
                                          </p:stCondLst>
                                        </p:cTn>
                                        <p:tgtEl>
                                          <p:spTgt spid="17"/>
                                        </p:tgtEl>
                                        <p:attrNameLst>
                                          <p:attrName>r</p:attrName>
                                        </p:attrNameLst>
                                      </p:cBhvr>
                                    </p:animRot>
                                    <p:animRot by="120000">
                                      <p:cBhvr>
                                        <p:cTn id="16" dur="200" fill="hold">
                                          <p:stCondLst>
                                            <p:cond delay="800"/>
                                          </p:stCondLst>
                                        </p:cTn>
                                        <p:tgtEl>
                                          <p:spTgt spid="1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6"/>
                                        </p:tgtEl>
                                        <p:attrNameLst>
                                          <p:attrName>style.visibility</p:attrName>
                                        </p:attrNameLst>
                                      </p:cBhvr>
                                      <p:to>
                                        <p:strVal val="visible"/>
                                      </p:to>
                                    </p:set>
                                    <p:animEffect transition="in" filter="fade">
                                      <p:cBhvr>
                                        <p:cTn id="21" dur="1000"/>
                                        <p:tgtEl>
                                          <p:spTgt spid="26"/>
                                        </p:tgtEl>
                                      </p:cBhvr>
                                    </p:animEffect>
                                    <p:anim calcmode="lin" valueType="num">
                                      <p:cBhvr>
                                        <p:cTn id="22" dur="1000" fill="hold"/>
                                        <p:tgtEl>
                                          <p:spTgt spid="26"/>
                                        </p:tgtEl>
                                        <p:attrNameLst>
                                          <p:attrName>ppt_x</p:attrName>
                                        </p:attrNameLst>
                                      </p:cBhvr>
                                      <p:tavLst>
                                        <p:tav tm="0">
                                          <p:val>
                                            <p:strVal val="#ppt_x"/>
                                          </p:val>
                                        </p:tav>
                                        <p:tav tm="100000">
                                          <p:val>
                                            <p:strVal val="#ppt_x"/>
                                          </p:val>
                                        </p:tav>
                                      </p:tavLst>
                                    </p:anim>
                                    <p:anim calcmode="lin" valueType="num">
                                      <p:cBhvr>
                                        <p:cTn id="23" dur="1000" fill="hold"/>
                                        <p:tgtEl>
                                          <p:spTgt spid="26"/>
                                        </p:tgtEl>
                                        <p:attrNameLst>
                                          <p:attrName>ppt_y</p:attrName>
                                        </p:attrNameLst>
                                      </p:cBhvr>
                                      <p:tavLst>
                                        <p:tav tm="0">
                                          <p:val>
                                            <p:strVal val="#ppt_y+.1"/>
                                          </p:val>
                                        </p:tav>
                                        <p:tav tm="100000">
                                          <p:val>
                                            <p:strVal val="#ppt_y"/>
                                          </p:val>
                                        </p:tav>
                                      </p:tavLst>
                                    </p:anim>
                                  </p:childTnLst>
                                </p:cTn>
                              </p:par>
                            </p:childTnLst>
                          </p:cTn>
                        </p:par>
                        <p:par>
                          <p:cTn id="24" fill="hold">
                            <p:stCondLst>
                              <p:cond delay="1000"/>
                            </p:stCondLst>
                            <p:childTnLst>
                              <p:par>
                                <p:cTn id="25" presetID="1" presetClass="entr" presetSubtype="0" fill="hold" nodeType="afterEffect">
                                  <p:stCondLst>
                                    <p:cond delay="0"/>
                                  </p:stCondLst>
                                  <p:iterate type="lt">
                                    <p:tmAbs val="100"/>
                                  </p:iterate>
                                  <p:childTnLst>
                                    <p:set>
                                      <p:cBhvr>
                                        <p:cTn id="26" dur="1" fill="hold">
                                          <p:stCondLst>
                                            <p:cond delay="0"/>
                                          </p:stCondLst>
                                        </p:cTn>
                                        <p:tgtEl>
                                          <p:spTgt spid="26">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fade">
                                      <p:cBhvr>
                                        <p:cTn id="35" dur="1000"/>
                                        <p:tgtEl>
                                          <p:spTgt spid="29"/>
                                        </p:tgtEl>
                                      </p:cBhvr>
                                    </p:animEffect>
                                    <p:anim calcmode="lin" valueType="num">
                                      <p:cBhvr>
                                        <p:cTn id="36" dur="1000" fill="hold"/>
                                        <p:tgtEl>
                                          <p:spTgt spid="29"/>
                                        </p:tgtEl>
                                        <p:attrNameLst>
                                          <p:attrName>ppt_x</p:attrName>
                                        </p:attrNameLst>
                                      </p:cBhvr>
                                      <p:tavLst>
                                        <p:tav tm="0">
                                          <p:val>
                                            <p:strVal val="#ppt_x"/>
                                          </p:val>
                                        </p:tav>
                                        <p:tav tm="100000">
                                          <p:val>
                                            <p:strVal val="#ppt_x"/>
                                          </p:val>
                                        </p:tav>
                                      </p:tavLst>
                                    </p:anim>
                                    <p:anim calcmode="lin" valueType="num">
                                      <p:cBhvr>
                                        <p:cTn id="37" dur="1000" fill="hold"/>
                                        <p:tgtEl>
                                          <p:spTgt spid="29"/>
                                        </p:tgtEl>
                                        <p:attrNameLst>
                                          <p:attrName>ppt_y</p:attrName>
                                        </p:attrNameLst>
                                      </p:cBhvr>
                                      <p:tavLst>
                                        <p:tav tm="0">
                                          <p:val>
                                            <p:strVal val="#ppt_y+.1"/>
                                          </p:val>
                                        </p:tav>
                                        <p:tav tm="100000">
                                          <p:val>
                                            <p:strVal val="#ppt_y"/>
                                          </p:val>
                                        </p:tav>
                                      </p:tavLst>
                                    </p:anim>
                                  </p:childTnLst>
                                </p:cTn>
                              </p:par>
                            </p:childTnLst>
                          </p:cTn>
                        </p:par>
                        <p:par>
                          <p:cTn id="38" fill="hold">
                            <p:stCondLst>
                              <p:cond delay="1000"/>
                            </p:stCondLst>
                            <p:childTnLst>
                              <p:par>
                                <p:cTn id="39" presetID="1" presetClass="entr" presetSubtype="0" fill="hold" nodeType="afterEffect">
                                  <p:stCondLst>
                                    <p:cond delay="0"/>
                                  </p:stCondLst>
                                  <p:iterate type="lt">
                                    <p:tmAbs val="100"/>
                                  </p:iterate>
                                  <p:childTnLst>
                                    <p:set>
                                      <p:cBhvr>
                                        <p:cTn id="40" dur="1" fill="hold">
                                          <p:stCondLst>
                                            <p:cond delay="0"/>
                                          </p:stCondLst>
                                        </p:cTn>
                                        <p:tgtEl>
                                          <p:spTgt spid="29">
                                            <p:txEl>
                                              <p:pRg st="0" end="0"/>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0"/>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11"/>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13"/>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14"/>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15"/>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16"/>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20"/>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nodeType="clickEffect">
                                  <p:stCondLst>
                                    <p:cond delay="0"/>
                                  </p:stCondLst>
                                  <p:childTnLst>
                                    <p:set>
                                      <p:cBhvr>
                                        <p:cTn id="72" dur="1" fill="hold">
                                          <p:stCondLst>
                                            <p:cond delay="0"/>
                                          </p:stCondLst>
                                        </p:cTn>
                                        <p:tgtEl>
                                          <p:spTgt spid="21"/>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nodeType="clickEffect">
                                  <p:stCondLst>
                                    <p:cond delay="0"/>
                                  </p:stCondLst>
                                  <p:childTnLst>
                                    <p:set>
                                      <p:cBhvr>
                                        <p:cTn id="76" dur="1" fill="hold">
                                          <p:stCondLst>
                                            <p:cond delay="0"/>
                                          </p:stCondLst>
                                        </p:cTn>
                                        <p:tgtEl>
                                          <p:spTgt spid="22"/>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nodeType="clickEffect">
                                  <p:stCondLst>
                                    <p:cond delay="0"/>
                                  </p:stCondLst>
                                  <p:childTnLst>
                                    <p:set>
                                      <p:cBhvr>
                                        <p:cTn id="80" dur="1" fill="hold">
                                          <p:stCondLst>
                                            <p:cond delay="0"/>
                                          </p:stCondLst>
                                        </p:cTn>
                                        <p:tgtEl>
                                          <p:spTgt spid="23"/>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nodeType="clickEffect">
                                  <p:stCondLst>
                                    <p:cond delay="0"/>
                                  </p:stCondLst>
                                  <p:childTnLst>
                                    <p:set>
                                      <p:cBhvr>
                                        <p:cTn id="8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F2A3472B-819D-42C4-BCD4-8C97923710A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图片 1">
            <a:extLst>
              <a:ext uri="{FF2B5EF4-FFF2-40B4-BE49-F238E27FC236}">
                <a16:creationId xmlns:a16="http://schemas.microsoft.com/office/drawing/2014/main" id="{7A88DD4A-ABB7-4C65-AD95-343D20BF945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4566" y="335183"/>
            <a:ext cx="9454832" cy="4715235"/>
          </a:xfrm>
          <a:prstGeom prst="rect">
            <a:avLst/>
          </a:prstGeom>
        </p:spPr>
      </p:pic>
      <p:sp>
        <p:nvSpPr>
          <p:cNvPr id="9" name="Freeform 50">
            <a:extLst>
              <a:ext uri="{FF2B5EF4-FFF2-40B4-BE49-F238E27FC236}">
                <a16:creationId xmlns:a16="http://schemas.microsoft.com/office/drawing/2014/main" id="{AFE83679-27CC-4BC4-95EF-C1B0F08DEE58}"/>
              </a:ext>
            </a:extLst>
          </p:cNvPr>
          <p:cNvSpPr/>
          <p:nvPr/>
        </p:nvSpPr>
        <p:spPr bwMode="auto">
          <a:xfrm>
            <a:off x="4208633" y="1262204"/>
            <a:ext cx="3013664" cy="3037135"/>
          </a:xfrm>
          <a:custGeom>
            <a:avLst/>
            <a:gdLst>
              <a:gd name="T0" fmla="*/ 1019 w 1187"/>
              <a:gd name="T1" fmla="*/ 1187 h 1187"/>
              <a:gd name="T2" fmla="*/ 1187 w 1187"/>
              <a:gd name="T3" fmla="*/ 1187 h 1187"/>
              <a:gd name="T4" fmla="*/ 0 w 1187"/>
              <a:gd name="T5" fmla="*/ 0 h 1187"/>
              <a:gd name="T6" fmla="*/ 0 w 1187"/>
              <a:gd name="T7" fmla="*/ 168 h 1187"/>
              <a:gd name="T8" fmla="*/ 1019 w 1187"/>
              <a:gd name="T9" fmla="*/ 1187 h 1187"/>
            </a:gdLst>
            <a:ahLst/>
            <a:cxnLst>
              <a:cxn ang="0">
                <a:pos x="T0" y="T1"/>
              </a:cxn>
              <a:cxn ang="0">
                <a:pos x="T2" y="T3"/>
              </a:cxn>
              <a:cxn ang="0">
                <a:pos x="T4" y="T5"/>
              </a:cxn>
              <a:cxn ang="0">
                <a:pos x="T6" y="T7"/>
              </a:cxn>
              <a:cxn ang="0">
                <a:pos x="T8" y="T9"/>
              </a:cxn>
            </a:cxnLst>
            <a:rect l="0" t="0" r="r" b="b"/>
            <a:pathLst>
              <a:path w="1187" h="1187">
                <a:moveTo>
                  <a:pt x="1019" y="1187"/>
                </a:moveTo>
                <a:cubicBezTo>
                  <a:pt x="1187" y="1187"/>
                  <a:pt x="1187" y="1187"/>
                  <a:pt x="1187" y="1187"/>
                </a:cubicBezTo>
                <a:cubicBezTo>
                  <a:pt x="1187" y="531"/>
                  <a:pt x="656" y="0"/>
                  <a:pt x="0" y="0"/>
                </a:cubicBezTo>
                <a:cubicBezTo>
                  <a:pt x="0" y="168"/>
                  <a:pt x="0" y="168"/>
                  <a:pt x="0" y="168"/>
                </a:cubicBezTo>
                <a:cubicBezTo>
                  <a:pt x="563" y="168"/>
                  <a:pt x="1019" y="624"/>
                  <a:pt x="1019" y="1187"/>
                </a:cubicBezTo>
                <a:close/>
              </a:path>
            </a:pathLst>
          </a:custGeom>
          <a:noFill/>
          <a:ln w="15875" cap="flat">
            <a:noFill/>
            <a:prstDash val="solid"/>
            <a:miter lim="800000"/>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14" name="标题占位符 1">
            <a:extLst>
              <a:ext uri="{FF2B5EF4-FFF2-40B4-BE49-F238E27FC236}">
                <a16:creationId xmlns:a16="http://schemas.microsoft.com/office/drawing/2014/main" id="{14EB6229-3F72-40C4-9132-3DF688FEB4F5}"/>
              </a:ext>
            </a:extLst>
          </p:cNvPr>
          <p:cNvSpPr txBox="1"/>
          <p:nvPr/>
        </p:nvSpPr>
        <p:spPr>
          <a:xfrm rot="21218651">
            <a:off x="3578831" y="2764630"/>
            <a:ext cx="4766874" cy="1744686"/>
          </a:xfrm>
          <a:prstGeom prst="rect">
            <a:avLst/>
          </a:prstGeom>
          <a:scene3d>
            <a:camera prst="orthographicFront"/>
            <a:lightRig rig="threePt" dir="t"/>
          </a:scene3d>
          <a:sp3d>
            <a:bevelT w="114300" prst="artDeco"/>
          </a:sp3d>
        </p:spPr>
        <p:txBody>
          <a:bodyPr vert="horz" lIns="91440" tIns="45720" rIns="91440" bIns="45720" rtlCol="0" anchor="ctr">
            <a:noAutofit/>
          </a:bodyPr>
          <a:lstStyle>
            <a:lvl1pPr algn="l" defTabSz="914400" rtl="0" eaLnBrk="1" latinLnBrk="0" hangingPunct="1">
              <a:lnSpc>
                <a:spcPct val="90000"/>
              </a:lnSpc>
              <a:spcBef>
                <a:spcPct val="0"/>
              </a:spcBef>
              <a:buNone/>
              <a:defRPr sz="1800" kern="1200">
                <a:solidFill>
                  <a:schemeClr val="bg1"/>
                </a:solidFill>
                <a:latin typeface="迷你简汉真广标" panose="02010609000101010101" pitchFamily="49" charset="-122"/>
                <a:ea typeface="迷你简汉真广标" panose="02010609000101010101" pitchFamily="49" charset="-122"/>
                <a:cs typeface="+mj-cs"/>
              </a:defRPr>
            </a:lvl1pPr>
          </a:lstStyle>
          <a:p>
            <a:r>
              <a:rPr lang="en-US" altLang="zh-CN" sz="4800" dirty="0" err="1">
                <a:solidFill>
                  <a:srgbClr val="002060"/>
                </a:solidFill>
                <a:effectLst>
                  <a:glow rad="63500">
                    <a:schemeClr val="accent5">
                      <a:satMod val="175000"/>
                      <a:alpha val="40000"/>
                    </a:schemeClr>
                  </a:glow>
                </a:effectLst>
                <a:latin typeface="UTM Seagull" panose="02040603050506020204" pitchFamily="18" charset="0"/>
                <a:ea typeface="时尚中黑简体" panose="01010104010101010101" pitchFamily="2" charset="-122"/>
              </a:rPr>
              <a:t>Tìm</a:t>
            </a:r>
            <a:r>
              <a:rPr lang="en-US" altLang="zh-CN" sz="4800" dirty="0">
                <a:solidFill>
                  <a:srgbClr val="002060"/>
                </a:solidFill>
                <a:effectLst>
                  <a:glow rad="63500">
                    <a:schemeClr val="accent5">
                      <a:satMod val="175000"/>
                      <a:alpha val="40000"/>
                    </a:schemeClr>
                  </a:glow>
                </a:effectLst>
                <a:latin typeface="UTM Seagull" panose="02040603050506020204" pitchFamily="18" charset="0"/>
                <a:ea typeface="时尚中黑简体" panose="01010104010101010101" pitchFamily="2" charset="-122"/>
              </a:rPr>
              <a:t> </a:t>
            </a:r>
            <a:r>
              <a:rPr lang="en-US" altLang="zh-CN" sz="4800" dirty="0" err="1">
                <a:solidFill>
                  <a:srgbClr val="002060"/>
                </a:solidFill>
                <a:effectLst>
                  <a:glow rad="63500">
                    <a:schemeClr val="accent5">
                      <a:satMod val="175000"/>
                      <a:alpha val="40000"/>
                    </a:schemeClr>
                  </a:glow>
                </a:effectLst>
                <a:latin typeface="UTM Seagull" panose="02040603050506020204" pitchFamily="18" charset="0"/>
                <a:ea typeface="时尚中黑简体" panose="01010104010101010101" pitchFamily="2" charset="-122"/>
              </a:rPr>
              <a:t>hiểu</a:t>
            </a:r>
            <a:r>
              <a:rPr lang="en-US" altLang="zh-CN" sz="4800" dirty="0">
                <a:solidFill>
                  <a:srgbClr val="002060"/>
                </a:solidFill>
                <a:effectLst>
                  <a:glow rad="63500">
                    <a:schemeClr val="accent5">
                      <a:satMod val="175000"/>
                      <a:alpha val="40000"/>
                    </a:schemeClr>
                  </a:glow>
                </a:effectLst>
                <a:latin typeface="UTM Seagull" panose="02040603050506020204" pitchFamily="18" charset="0"/>
                <a:ea typeface="时尚中黑简体" panose="01010104010101010101" pitchFamily="2" charset="-122"/>
              </a:rPr>
              <a:t> </a:t>
            </a:r>
            <a:r>
              <a:rPr lang="en-US" altLang="zh-CN" sz="4800" dirty="0" err="1">
                <a:solidFill>
                  <a:srgbClr val="002060"/>
                </a:solidFill>
                <a:effectLst>
                  <a:glow rad="63500">
                    <a:schemeClr val="accent5">
                      <a:satMod val="175000"/>
                      <a:alpha val="40000"/>
                    </a:schemeClr>
                  </a:glow>
                </a:effectLst>
                <a:latin typeface="UTM Seagull" panose="02040603050506020204" pitchFamily="18" charset="0"/>
                <a:ea typeface="时尚中黑简体" panose="01010104010101010101" pitchFamily="2" charset="-122"/>
              </a:rPr>
              <a:t>bài</a:t>
            </a:r>
            <a:endParaRPr lang="zh-CN" altLang="en-US" sz="4800" dirty="0">
              <a:solidFill>
                <a:srgbClr val="002060"/>
              </a:solidFill>
              <a:effectLst>
                <a:glow rad="63500">
                  <a:schemeClr val="accent5">
                    <a:satMod val="175000"/>
                    <a:alpha val="40000"/>
                  </a:schemeClr>
                </a:glow>
              </a:effectLst>
              <a:latin typeface="UTM Seagull" panose="02040603050506020204" pitchFamily="18" charset="0"/>
              <a:ea typeface="时尚中黑简体" panose="01010104010101010101" pitchFamily="2" charset="-122"/>
            </a:endParaRPr>
          </a:p>
        </p:txBody>
      </p:sp>
      <p:pic>
        <p:nvPicPr>
          <p:cNvPr id="10" name="Picture 9" descr="A close-up of some flowers&#10;&#10;Description automatically generated with medium confidence">
            <a:extLst>
              <a:ext uri="{FF2B5EF4-FFF2-40B4-BE49-F238E27FC236}">
                <a16:creationId xmlns:a16="http://schemas.microsoft.com/office/drawing/2014/main" id="{51B19D1B-A72D-4885-B7FB-A8C01B83D72C}"/>
              </a:ext>
            </a:extLst>
          </p:cNvPr>
          <p:cNvPicPr>
            <a:picLocks noChangeAspect="1"/>
          </p:cNvPicPr>
          <p:nvPr/>
        </p:nvPicPr>
        <p:blipFill>
          <a:blip r:embed="rId6" cstate="print">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rot="12254824">
            <a:off x="7925819" y="-1430078"/>
            <a:ext cx="4363529" cy="4363529"/>
          </a:xfrm>
          <a:prstGeom prst="rect">
            <a:avLst/>
          </a:prstGeom>
        </p:spPr>
      </p:pic>
      <p:pic>
        <p:nvPicPr>
          <p:cNvPr id="11" name="Picture 10" descr="A close-up of some flowers&#10;&#10;Description automatically generated with medium confidence">
            <a:extLst>
              <a:ext uri="{FF2B5EF4-FFF2-40B4-BE49-F238E27FC236}">
                <a16:creationId xmlns:a16="http://schemas.microsoft.com/office/drawing/2014/main" id="{CAC99E6F-F5F2-4697-AFAA-D9A1F7107E6B}"/>
              </a:ext>
            </a:extLst>
          </p:cNvPr>
          <p:cNvPicPr>
            <a:picLocks noChangeAspect="1"/>
          </p:cNvPicPr>
          <p:nvPr/>
        </p:nvPicPr>
        <p:blipFill>
          <a:blip r:embed="rId8" cstate="print">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rot="9282827">
            <a:off x="9574231" y="-227355"/>
            <a:ext cx="3883364" cy="3883364"/>
          </a:xfrm>
          <a:prstGeom prst="rect">
            <a:avLst/>
          </a:prstGeom>
        </p:spPr>
      </p:pic>
      <p:pic>
        <p:nvPicPr>
          <p:cNvPr id="13" name="Picture 12">
            <a:extLst>
              <a:ext uri="{FF2B5EF4-FFF2-40B4-BE49-F238E27FC236}">
                <a16:creationId xmlns:a16="http://schemas.microsoft.com/office/drawing/2014/main" id="{08DE0644-0042-4FD4-BAB2-DE41BA4E485D}"/>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r="27277"/>
          <a:stretch/>
        </p:blipFill>
        <p:spPr>
          <a:xfrm flipH="1">
            <a:off x="-38242" y="-409615"/>
            <a:ext cx="5046046" cy="4440724"/>
          </a:xfrm>
          <a:prstGeom prst="rect">
            <a:avLst/>
          </a:prstGeom>
        </p:spPr>
      </p:pic>
    </p:spTree>
    <p:custDataLst>
      <p:tags r:id="rId1"/>
    </p:custDataLst>
    <p:extLst>
      <p:ext uri="{BB962C8B-B14F-4D97-AF65-F5344CB8AC3E}">
        <p14:creationId xmlns:p14="http://schemas.microsoft.com/office/powerpoint/2010/main" val="36392037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nodePh="1">
                                  <p:stCondLst>
                                    <p:cond delay="0"/>
                                  </p:stCondLst>
                                  <p:endCondLst>
                                    <p:cond evt="begin" delay="0">
                                      <p:tn val="5"/>
                                    </p:cond>
                                  </p:end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145">
                                          <p:stCondLst>
                                            <p:cond delay="0"/>
                                          </p:stCondLst>
                                        </p:cTn>
                                        <p:tgtEl>
                                          <p:spTgt spid="9"/>
                                        </p:tgtEl>
                                      </p:cBhvr>
                                    </p:animEffect>
                                    <p:anim calcmode="lin" valueType="num">
                                      <p:cBhvr>
                                        <p:cTn id="8" dur="456"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166"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166" tmFilter="0, 0; 0.125,0.2665; 0.25,0.4; 0.375,0.465; 0.5,0.5;  0.625,0.535; 0.75,0.6; 0.875,0.7335; 1,1">
                                          <p:stCondLst>
                                            <p:cond delay="166"/>
                                          </p:stCondLst>
                                        </p:cTn>
                                        <p:tgtEl>
                                          <p:spTgt spid="9"/>
                                        </p:tgtEl>
                                        <p:attrNameLst>
                                          <p:attrName>ppt_y</p:attrName>
                                        </p:attrNameLst>
                                      </p:cBhvr>
                                      <p:tavLst>
                                        <p:tav tm="0" fmla="#ppt_y-sin(pi*$)/9">
                                          <p:val>
                                            <p:fltVal val="0"/>
                                          </p:val>
                                        </p:tav>
                                        <p:tav tm="100000">
                                          <p:val>
                                            <p:fltVal val="1"/>
                                          </p:val>
                                        </p:tav>
                                      </p:tavLst>
                                    </p:anim>
                                    <p:anim calcmode="lin" valueType="num">
                                      <p:cBhvr>
                                        <p:cTn id="11" dur="83" tmFilter="0, 0; 0.125,0.2665; 0.25,0.4; 0.375,0.465; 0.5,0.5;  0.625,0.535; 0.75,0.6; 0.875,0.7335; 1,1">
                                          <p:stCondLst>
                                            <p:cond delay="331"/>
                                          </p:stCondLst>
                                        </p:cTn>
                                        <p:tgtEl>
                                          <p:spTgt spid="9"/>
                                        </p:tgtEl>
                                        <p:attrNameLst>
                                          <p:attrName>ppt_y</p:attrName>
                                        </p:attrNameLst>
                                      </p:cBhvr>
                                      <p:tavLst>
                                        <p:tav tm="0" fmla="#ppt_y-sin(pi*$)/27">
                                          <p:val>
                                            <p:fltVal val="0"/>
                                          </p:val>
                                        </p:tav>
                                        <p:tav tm="100000">
                                          <p:val>
                                            <p:fltVal val="1"/>
                                          </p:val>
                                        </p:tav>
                                      </p:tavLst>
                                    </p:anim>
                                    <p:anim calcmode="lin" valueType="num">
                                      <p:cBhvr>
                                        <p:cTn id="12" dur="41" tmFilter="0, 0; 0.125,0.2665; 0.25,0.4; 0.375,0.465; 0.5,0.5;  0.625,0.535; 0.75,0.6; 0.875,0.7335; 1,1">
                                          <p:stCondLst>
                                            <p:cond delay="414"/>
                                          </p:stCondLst>
                                        </p:cTn>
                                        <p:tgtEl>
                                          <p:spTgt spid="9"/>
                                        </p:tgtEl>
                                        <p:attrNameLst>
                                          <p:attrName>ppt_y</p:attrName>
                                        </p:attrNameLst>
                                      </p:cBhvr>
                                      <p:tavLst>
                                        <p:tav tm="0" fmla="#ppt_y-sin(pi*$)/81">
                                          <p:val>
                                            <p:fltVal val="0"/>
                                          </p:val>
                                        </p:tav>
                                        <p:tav tm="100000">
                                          <p:val>
                                            <p:fltVal val="1"/>
                                          </p:val>
                                        </p:tav>
                                      </p:tavLst>
                                    </p:anim>
                                    <p:animScale>
                                      <p:cBhvr>
                                        <p:cTn id="13" dur="7">
                                          <p:stCondLst>
                                            <p:cond delay="162"/>
                                          </p:stCondLst>
                                        </p:cTn>
                                        <p:tgtEl>
                                          <p:spTgt spid="9"/>
                                        </p:tgtEl>
                                      </p:cBhvr>
                                      <p:to x="100000" y="60000"/>
                                    </p:animScale>
                                    <p:animScale>
                                      <p:cBhvr>
                                        <p:cTn id="14" dur="41" decel="50000">
                                          <p:stCondLst>
                                            <p:cond delay="169"/>
                                          </p:stCondLst>
                                        </p:cTn>
                                        <p:tgtEl>
                                          <p:spTgt spid="9"/>
                                        </p:tgtEl>
                                      </p:cBhvr>
                                      <p:to x="100000" y="100000"/>
                                    </p:animScale>
                                    <p:animScale>
                                      <p:cBhvr>
                                        <p:cTn id="15" dur="7">
                                          <p:stCondLst>
                                            <p:cond delay="328"/>
                                          </p:stCondLst>
                                        </p:cTn>
                                        <p:tgtEl>
                                          <p:spTgt spid="9"/>
                                        </p:tgtEl>
                                      </p:cBhvr>
                                      <p:to x="100000" y="80000"/>
                                    </p:animScale>
                                    <p:animScale>
                                      <p:cBhvr>
                                        <p:cTn id="16" dur="41" decel="50000">
                                          <p:stCondLst>
                                            <p:cond delay="335"/>
                                          </p:stCondLst>
                                        </p:cTn>
                                        <p:tgtEl>
                                          <p:spTgt spid="9"/>
                                        </p:tgtEl>
                                      </p:cBhvr>
                                      <p:to x="100000" y="100000"/>
                                    </p:animScale>
                                    <p:animScale>
                                      <p:cBhvr>
                                        <p:cTn id="17" dur="7">
                                          <p:stCondLst>
                                            <p:cond delay="410"/>
                                          </p:stCondLst>
                                        </p:cTn>
                                        <p:tgtEl>
                                          <p:spTgt spid="9"/>
                                        </p:tgtEl>
                                      </p:cBhvr>
                                      <p:to x="100000" y="90000"/>
                                    </p:animScale>
                                    <p:animScale>
                                      <p:cBhvr>
                                        <p:cTn id="18" dur="41" decel="50000">
                                          <p:stCondLst>
                                            <p:cond delay="417"/>
                                          </p:stCondLst>
                                        </p:cTn>
                                        <p:tgtEl>
                                          <p:spTgt spid="9"/>
                                        </p:tgtEl>
                                      </p:cBhvr>
                                      <p:to x="100000" y="100000"/>
                                    </p:animScale>
                                    <p:animScale>
                                      <p:cBhvr>
                                        <p:cTn id="19" dur="7">
                                          <p:stCondLst>
                                            <p:cond delay="452"/>
                                          </p:stCondLst>
                                        </p:cTn>
                                        <p:tgtEl>
                                          <p:spTgt spid="9"/>
                                        </p:tgtEl>
                                      </p:cBhvr>
                                      <p:to x="100000" y="95000"/>
                                    </p:animScale>
                                    <p:animScale>
                                      <p:cBhvr>
                                        <p:cTn id="20" dur="41" decel="50000">
                                          <p:stCondLst>
                                            <p:cond delay="459"/>
                                          </p:stCondLst>
                                        </p:cTn>
                                        <p:tgtEl>
                                          <p:spTgt spid="9"/>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5"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2000"/>
                                        <p:tgtEl>
                                          <p:spTgt spid="14"/>
                                        </p:tgtEl>
                                      </p:cBhvr>
                                    </p:animEffect>
                                    <p:anim calcmode="lin" valueType="num">
                                      <p:cBhvr>
                                        <p:cTn id="26" dur="2000" fill="hold"/>
                                        <p:tgtEl>
                                          <p:spTgt spid="14"/>
                                        </p:tgtEl>
                                        <p:attrNameLst>
                                          <p:attrName>ppt_w</p:attrName>
                                        </p:attrNameLst>
                                      </p:cBhvr>
                                      <p:tavLst>
                                        <p:tav tm="0" fmla="#ppt_w*sin(2.5*pi*$)">
                                          <p:val>
                                            <p:fltVal val="0"/>
                                          </p:val>
                                        </p:tav>
                                        <p:tav tm="100000">
                                          <p:val>
                                            <p:fltVal val="1"/>
                                          </p:val>
                                        </p:tav>
                                      </p:tavLst>
                                    </p:anim>
                                    <p:anim calcmode="lin" valueType="num">
                                      <p:cBhvr>
                                        <p:cTn id="27" dur="2000" fill="hold"/>
                                        <p:tgtEl>
                                          <p:spTgt spid="1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0207"/>
            <a:ext cx="12192000" cy="6847793"/>
          </a:xfrm>
          <a:prstGeom prst="rect">
            <a:avLst/>
          </a:prstGeom>
        </p:spPr>
      </p:pic>
      <p:pic>
        <p:nvPicPr>
          <p:cNvPr id="46" name="Picture 4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55147" y="152400"/>
            <a:ext cx="9059446" cy="3575526"/>
          </a:xfrm>
          <a:prstGeom prst="rect">
            <a:avLst/>
          </a:prstGeom>
        </p:spPr>
      </p:pic>
      <p:pic>
        <p:nvPicPr>
          <p:cNvPr id="48" name="Picture 47"/>
          <p:cNvPicPr>
            <a:picLocks noChangeAspect="1"/>
          </p:cNvPicPr>
          <p:nvPr/>
        </p:nvPicPr>
        <p:blipFill rotWithShape="1">
          <a:blip r:embed="rId6" cstate="print">
            <a:extLst>
              <a:ext uri="{28A0092B-C50C-407E-A947-70E740481C1C}">
                <a14:useLocalDpi xmlns:a14="http://schemas.microsoft.com/office/drawing/2010/main" val="0"/>
              </a:ext>
            </a:extLst>
          </a:blip>
          <a:srcRect r="27277"/>
          <a:stretch/>
        </p:blipFill>
        <p:spPr>
          <a:xfrm>
            <a:off x="8034632" y="0"/>
            <a:ext cx="4102221" cy="2937849"/>
          </a:xfrm>
          <a:prstGeom prst="rect">
            <a:avLst/>
          </a:prstGeom>
        </p:spPr>
      </p:pic>
      <p:sp>
        <p:nvSpPr>
          <p:cNvPr id="49" name="TextBox 48"/>
          <p:cNvSpPr txBox="1"/>
          <p:nvPr/>
        </p:nvSpPr>
        <p:spPr>
          <a:xfrm>
            <a:off x="2682841" y="531992"/>
            <a:ext cx="5351791" cy="2308324"/>
          </a:xfrm>
          <a:prstGeom prst="rect">
            <a:avLst/>
          </a:prstGeom>
          <a:noFill/>
        </p:spPr>
        <p:txBody>
          <a:bodyPr wrap="square" rtlCol="0">
            <a:spAutoFit/>
          </a:bodyPr>
          <a:lstStyle/>
          <a:p>
            <a:pPr algn="ctr" defTabSz="1219170"/>
            <a:r>
              <a:rPr lang="en-US" sz="4800" b="1" dirty="0" err="1">
                <a:solidFill>
                  <a:prstClr val="white"/>
                </a:solidFill>
                <a:effectLst>
                  <a:reflection blurRad="6350" stA="55000" endA="300" endPos="45500" dir="5400000" sy="-100000" algn="bl" rotWithShape="0"/>
                </a:effectLst>
                <a:latin typeface="Calibri"/>
              </a:rPr>
              <a:t>Tại</a:t>
            </a:r>
            <a:r>
              <a:rPr lang="en-US" sz="4800" b="1" dirty="0">
                <a:solidFill>
                  <a:prstClr val="white"/>
                </a:solidFill>
                <a:effectLst>
                  <a:reflection blurRad="6350" stA="55000" endA="300" endPos="45500" dir="5400000" sy="-100000" algn="bl" rotWithShape="0"/>
                </a:effectLst>
                <a:latin typeface="Calibri"/>
              </a:rPr>
              <a:t> </a:t>
            </a:r>
            <a:r>
              <a:rPr lang="en-US" sz="4800" b="1" dirty="0" err="1">
                <a:solidFill>
                  <a:prstClr val="white"/>
                </a:solidFill>
                <a:effectLst>
                  <a:reflection blurRad="6350" stA="55000" endA="300" endPos="45500" dir="5400000" sy="-100000" algn="bl" rotWithShape="0"/>
                </a:effectLst>
                <a:latin typeface="Calibri"/>
              </a:rPr>
              <a:t>sao</a:t>
            </a:r>
            <a:r>
              <a:rPr lang="en-US" sz="4800" b="1" dirty="0">
                <a:solidFill>
                  <a:prstClr val="white"/>
                </a:solidFill>
                <a:effectLst>
                  <a:reflection blurRad="6350" stA="55000" endA="300" endPos="45500" dir="5400000" sy="-100000" algn="bl" rotWithShape="0"/>
                </a:effectLst>
                <a:latin typeface="Calibri"/>
              </a:rPr>
              <a:t> </a:t>
            </a:r>
            <a:r>
              <a:rPr lang="en-US" sz="4800" b="1" dirty="0" err="1">
                <a:solidFill>
                  <a:prstClr val="white"/>
                </a:solidFill>
                <a:effectLst>
                  <a:reflection blurRad="6350" stA="55000" endA="300" endPos="45500" dir="5400000" sy="-100000" algn="bl" rotWithShape="0"/>
                </a:effectLst>
                <a:latin typeface="Calibri"/>
              </a:rPr>
              <a:t>tác</a:t>
            </a:r>
            <a:r>
              <a:rPr lang="en-US" sz="4800" b="1" dirty="0">
                <a:solidFill>
                  <a:prstClr val="white"/>
                </a:solidFill>
                <a:effectLst>
                  <a:reflection blurRad="6350" stA="55000" endA="300" endPos="45500" dir="5400000" sy="-100000" algn="bl" rotWithShape="0"/>
                </a:effectLst>
                <a:latin typeface="Calibri"/>
              </a:rPr>
              <a:t> </a:t>
            </a:r>
            <a:r>
              <a:rPr lang="en-US" sz="4800" b="1" dirty="0" err="1">
                <a:solidFill>
                  <a:prstClr val="white"/>
                </a:solidFill>
                <a:effectLst>
                  <a:reflection blurRad="6350" stA="55000" endA="300" endPos="45500" dir="5400000" sy="-100000" algn="bl" rotWithShape="0"/>
                </a:effectLst>
                <a:latin typeface="Calibri"/>
              </a:rPr>
              <a:t>giả</a:t>
            </a:r>
            <a:r>
              <a:rPr lang="en-US" sz="4800" b="1" dirty="0">
                <a:solidFill>
                  <a:prstClr val="white"/>
                </a:solidFill>
                <a:effectLst>
                  <a:reflection blurRad="6350" stA="55000" endA="300" endPos="45500" dir="5400000" sy="-100000" algn="bl" rotWithShape="0"/>
                </a:effectLst>
                <a:latin typeface="Calibri"/>
              </a:rPr>
              <a:t> </a:t>
            </a:r>
            <a:r>
              <a:rPr lang="en-US" sz="4800" b="1" dirty="0" err="1">
                <a:solidFill>
                  <a:prstClr val="white"/>
                </a:solidFill>
                <a:effectLst>
                  <a:reflection blurRad="6350" stA="55000" endA="300" endPos="45500" dir="5400000" sy="-100000" algn="bl" rotWithShape="0"/>
                </a:effectLst>
                <a:latin typeface="Calibri"/>
              </a:rPr>
              <a:t>lại</a:t>
            </a:r>
            <a:r>
              <a:rPr lang="en-US" sz="4800" b="1" dirty="0">
                <a:solidFill>
                  <a:prstClr val="white"/>
                </a:solidFill>
                <a:effectLst>
                  <a:reflection blurRad="6350" stA="55000" endA="300" endPos="45500" dir="5400000" sy="-100000" algn="bl" rotWithShape="0"/>
                </a:effectLst>
                <a:latin typeface="Calibri"/>
              </a:rPr>
              <a:t> </a:t>
            </a:r>
            <a:r>
              <a:rPr lang="en-US" sz="4800" b="1" dirty="0" err="1">
                <a:solidFill>
                  <a:prstClr val="white"/>
                </a:solidFill>
                <a:effectLst>
                  <a:reflection blurRad="6350" stA="55000" endA="300" endPos="45500" dir="5400000" sy="-100000" algn="bl" rotWithShape="0"/>
                </a:effectLst>
                <a:latin typeface="Calibri"/>
              </a:rPr>
              <a:t>gọi</a:t>
            </a:r>
            <a:r>
              <a:rPr lang="en-US" sz="4800" b="1" dirty="0">
                <a:solidFill>
                  <a:prstClr val="white"/>
                </a:solidFill>
                <a:effectLst>
                  <a:reflection blurRad="6350" stA="55000" endA="300" endPos="45500" dir="5400000" sy="-100000" algn="bl" rotWithShape="0"/>
                </a:effectLst>
                <a:latin typeface="Calibri"/>
              </a:rPr>
              <a:t> </a:t>
            </a:r>
            <a:r>
              <a:rPr lang="en-US" sz="4800" b="1" dirty="0" err="1">
                <a:solidFill>
                  <a:prstClr val="white"/>
                </a:solidFill>
                <a:effectLst>
                  <a:reflection blurRad="6350" stA="55000" endA="300" endPos="45500" dir="5400000" sy="-100000" algn="bl" rotWithShape="0"/>
                </a:effectLst>
                <a:latin typeface="Calibri"/>
              </a:rPr>
              <a:t>hoa</a:t>
            </a:r>
            <a:r>
              <a:rPr lang="en-US" sz="4800" b="1" dirty="0">
                <a:solidFill>
                  <a:prstClr val="white"/>
                </a:solidFill>
                <a:effectLst>
                  <a:reflection blurRad="6350" stA="55000" endA="300" endPos="45500" dir="5400000" sy="-100000" algn="bl" rotWithShape="0"/>
                </a:effectLst>
                <a:latin typeface="Calibri"/>
              </a:rPr>
              <a:t> </a:t>
            </a:r>
            <a:r>
              <a:rPr lang="en-US" sz="4800" b="1" dirty="0" err="1">
                <a:solidFill>
                  <a:prstClr val="white"/>
                </a:solidFill>
                <a:effectLst>
                  <a:reflection blurRad="6350" stA="55000" endA="300" endPos="45500" dir="5400000" sy="-100000" algn="bl" rotWithShape="0"/>
                </a:effectLst>
                <a:latin typeface="Calibri"/>
              </a:rPr>
              <a:t>phượng</a:t>
            </a:r>
            <a:r>
              <a:rPr lang="en-US" sz="4800" b="1" dirty="0">
                <a:solidFill>
                  <a:prstClr val="white"/>
                </a:solidFill>
                <a:effectLst>
                  <a:reflection blurRad="6350" stA="55000" endA="300" endPos="45500" dir="5400000" sy="-100000" algn="bl" rotWithShape="0"/>
                </a:effectLst>
                <a:latin typeface="Calibri"/>
              </a:rPr>
              <a:t> </a:t>
            </a:r>
            <a:r>
              <a:rPr lang="en-US" sz="4800" b="1" dirty="0" err="1">
                <a:solidFill>
                  <a:prstClr val="white"/>
                </a:solidFill>
                <a:effectLst>
                  <a:reflection blurRad="6350" stA="55000" endA="300" endPos="45500" dir="5400000" sy="-100000" algn="bl" rotWithShape="0"/>
                </a:effectLst>
                <a:latin typeface="Calibri"/>
              </a:rPr>
              <a:t>là</a:t>
            </a:r>
            <a:r>
              <a:rPr lang="en-US" sz="4800" b="1" dirty="0">
                <a:solidFill>
                  <a:prstClr val="white"/>
                </a:solidFill>
                <a:effectLst>
                  <a:reflection blurRad="6350" stA="55000" endA="300" endPos="45500" dir="5400000" sy="-100000" algn="bl" rotWithShape="0"/>
                </a:effectLst>
                <a:latin typeface="Calibri"/>
              </a:rPr>
              <a:t> </a:t>
            </a:r>
          </a:p>
          <a:p>
            <a:pPr algn="ctr" defTabSz="1219170"/>
            <a:r>
              <a:rPr lang="en-US" sz="4800" b="1" dirty="0">
                <a:solidFill>
                  <a:prstClr val="white"/>
                </a:solidFill>
                <a:effectLst>
                  <a:reflection blurRad="6350" stA="55000" endA="300" endPos="45500" dir="5400000" sy="-100000" algn="bl" rotWithShape="0"/>
                </a:effectLst>
                <a:latin typeface="Calibri"/>
              </a:rPr>
              <a:t>“</a:t>
            </a:r>
            <a:r>
              <a:rPr lang="en-US" sz="4800" b="1" dirty="0" err="1">
                <a:solidFill>
                  <a:prstClr val="white"/>
                </a:solidFill>
                <a:effectLst>
                  <a:reflection blurRad="6350" stA="55000" endA="300" endPos="45500" dir="5400000" sy="-100000" algn="bl" rotWithShape="0"/>
                </a:effectLst>
                <a:latin typeface="Calibri"/>
              </a:rPr>
              <a:t>Hoa</a:t>
            </a:r>
            <a:r>
              <a:rPr lang="en-US" sz="4800" b="1" dirty="0">
                <a:solidFill>
                  <a:prstClr val="white"/>
                </a:solidFill>
                <a:effectLst>
                  <a:reflection blurRad="6350" stA="55000" endA="300" endPos="45500" dir="5400000" sy="-100000" algn="bl" rotWithShape="0"/>
                </a:effectLst>
                <a:latin typeface="Calibri"/>
              </a:rPr>
              <a:t> </a:t>
            </a:r>
            <a:r>
              <a:rPr lang="en-US" sz="4800" b="1" dirty="0" err="1">
                <a:solidFill>
                  <a:prstClr val="white"/>
                </a:solidFill>
                <a:effectLst>
                  <a:reflection blurRad="6350" stA="55000" endA="300" endPos="45500" dir="5400000" sy="-100000" algn="bl" rotWithShape="0"/>
                </a:effectLst>
                <a:latin typeface="Calibri"/>
              </a:rPr>
              <a:t>học</a:t>
            </a:r>
            <a:r>
              <a:rPr lang="en-US" sz="4800" b="1" dirty="0">
                <a:solidFill>
                  <a:prstClr val="white"/>
                </a:solidFill>
                <a:effectLst>
                  <a:reflection blurRad="6350" stA="55000" endA="300" endPos="45500" dir="5400000" sy="-100000" algn="bl" rotWithShape="0"/>
                </a:effectLst>
                <a:latin typeface="Calibri"/>
              </a:rPr>
              <a:t> </a:t>
            </a:r>
            <a:r>
              <a:rPr lang="en-US" sz="4800" b="1" dirty="0" err="1">
                <a:solidFill>
                  <a:prstClr val="white"/>
                </a:solidFill>
                <a:effectLst>
                  <a:reflection blurRad="6350" stA="55000" endA="300" endPos="45500" dir="5400000" sy="-100000" algn="bl" rotWithShape="0"/>
                </a:effectLst>
                <a:latin typeface="Calibri"/>
              </a:rPr>
              <a:t>trò</a:t>
            </a:r>
            <a:r>
              <a:rPr lang="en-US" sz="4800" b="1" dirty="0">
                <a:solidFill>
                  <a:prstClr val="white"/>
                </a:solidFill>
                <a:effectLst>
                  <a:reflection blurRad="6350" stA="55000" endA="300" endPos="45500" dir="5400000" sy="-100000" algn="bl" rotWithShape="0"/>
                </a:effectLst>
                <a:latin typeface="Calibri"/>
              </a:rPr>
              <a:t>”?</a:t>
            </a:r>
          </a:p>
        </p:txBody>
      </p:sp>
      <p:pic>
        <p:nvPicPr>
          <p:cNvPr id="11" name="Picture 10">
            <a:extLst>
              <a:ext uri="{FF2B5EF4-FFF2-40B4-BE49-F238E27FC236}">
                <a16:creationId xmlns:a16="http://schemas.microsoft.com/office/drawing/2014/main" id="{E4F97ABB-30DB-4F5D-BEAF-3A14DCA9CA6C}"/>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5896" b="90930" l="5667" r="91667">
                        <a14:foregroundMark x1="19167" y1="50113" x2="19167" y2="50113"/>
                        <a14:foregroundMark x1="22000" y1="59184" x2="22000" y2="59184"/>
                        <a14:foregroundMark x1="22167" y1="51247" x2="22167" y2="51247"/>
                        <a14:foregroundMark x1="48000" y1="48753" x2="48000" y2="48753"/>
                        <a14:foregroundMark x1="44833" y1="48753" x2="44833" y2="48753"/>
                        <a14:foregroundMark x1="60000" y1="56463" x2="60000" y2="56463"/>
                        <a14:foregroundMark x1="41500" y1="62132" x2="41500" y2="62132"/>
                        <a14:foregroundMark x1="48500" y1="61224" x2="48500" y2="61224"/>
                        <a14:foregroundMark x1="51500" y1="60317" x2="51500" y2="60317"/>
                        <a14:foregroundMark x1="69167" y1="22449" x2="69167" y2="22449"/>
                        <a14:foregroundMark x1="74833" y1="10431" x2="74833" y2="10431"/>
                        <a14:foregroundMark x1="81333" y1="58277" x2="81333" y2="58277"/>
                        <a14:foregroundMark x1="83000" y1="48526" x2="83000" y2="48526"/>
                        <a14:foregroundMark x1="84167" y1="45805" x2="84167" y2="45805"/>
                        <a14:foregroundMark x1="80167" y1="43084" x2="80167" y2="43084"/>
                        <a14:foregroundMark x1="81167" y1="40590" x2="81167" y2="40590"/>
                        <a14:foregroundMark x1="84000" y1="41270" x2="84000" y2="41270"/>
                        <a14:foregroundMark x1="88333" y1="49887" x2="88333" y2="49887"/>
                        <a14:foregroundMark x1="91833" y1="47166" x2="91833" y2="47166"/>
                        <a14:foregroundMark x1="90167" y1="66213" x2="90167" y2="66213"/>
                        <a14:foregroundMark x1="81833" y1="18367" x2="81833" y2="18367"/>
                        <a14:foregroundMark x1="85500" y1="18141" x2="85500" y2="18141"/>
                        <a14:foregroundMark x1="82000" y1="6349" x2="82000" y2="6349"/>
                        <a14:foregroundMark x1="80833" y1="9070" x2="80833" y2="9070"/>
                        <a14:foregroundMark x1="17000" y1="12245" x2="17000" y2="12245"/>
                        <a14:foregroundMark x1="13000" y1="11338" x2="13000" y2="11338"/>
                        <a14:foregroundMark x1="15167" y1="8617" x2="15167" y2="8617"/>
                        <a14:foregroundMark x1="13000" y1="8617" x2="13000" y2="8617"/>
                        <a14:foregroundMark x1="9833" y1="14286" x2="9833" y2="14286"/>
                        <a14:foregroundMark x1="8167" y1="25170" x2="8167" y2="25170"/>
                        <a14:foregroundMark x1="5833" y1="40590" x2="5833" y2="40590"/>
                        <a14:foregroundMark x1="40167" y1="86168" x2="40167" y2="86168"/>
                        <a14:foregroundMark x1="46500" y1="89796" x2="46500" y2="89796"/>
                        <a14:foregroundMark x1="58167" y1="90476" x2="58167" y2="90476"/>
                        <a14:foregroundMark x1="70000" y1="90930" x2="70000" y2="90930"/>
                        <a14:foregroundMark x1="73167" y1="86395" x2="73167" y2="86395"/>
                      </a14:backgroundRemoval>
                    </a14:imgEffect>
                  </a14:imgLayer>
                </a14:imgProps>
              </a:ext>
              <a:ext uri="{28A0092B-C50C-407E-A947-70E740481C1C}">
                <a14:useLocalDpi xmlns:a14="http://schemas.microsoft.com/office/drawing/2010/main" val="0"/>
              </a:ext>
            </a:extLst>
          </a:blip>
          <a:stretch>
            <a:fillRect/>
          </a:stretch>
        </p:blipFill>
        <p:spPr>
          <a:xfrm>
            <a:off x="7578829" y="5479693"/>
            <a:ext cx="3071527" cy="1401167"/>
          </a:xfrm>
          <a:prstGeom prst="rect">
            <a:avLst/>
          </a:prstGeom>
        </p:spPr>
      </p:pic>
      <p:pic>
        <p:nvPicPr>
          <p:cNvPr id="12" name="Picture 11">
            <a:extLst>
              <a:ext uri="{FF2B5EF4-FFF2-40B4-BE49-F238E27FC236}">
                <a16:creationId xmlns:a16="http://schemas.microsoft.com/office/drawing/2014/main" id="{DAFC14B0-7D53-48FB-86A8-ACCB2B243052}"/>
              </a:ext>
            </a:extLst>
          </p:cNvPr>
          <p:cNvPicPr>
            <a:picLocks noChangeAspect="1"/>
          </p:cNvPicPr>
          <p:nvPr/>
        </p:nvPicPr>
        <p:blipFill>
          <a:blip r:embed="rId9" cstate="print">
            <a:extLst>
              <a:ext uri="{BEBA8EAE-BF5A-486C-A8C5-ECC9F3942E4B}">
                <a14:imgProps xmlns:a14="http://schemas.microsoft.com/office/drawing/2010/main">
                  <a14:imgLayer r:embed="rId10">
                    <a14:imgEffect>
                      <a14:backgroundRemoval t="5896" b="90930" l="5667" r="91667">
                        <a14:foregroundMark x1="19167" y1="50113" x2="19167" y2="50113"/>
                        <a14:foregroundMark x1="22000" y1="59184" x2="22000" y2="59184"/>
                        <a14:foregroundMark x1="22167" y1="51247" x2="22167" y2="51247"/>
                        <a14:foregroundMark x1="48000" y1="48753" x2="48000" y2="48753"/>
                        <a14:foregroundMark x1="44833" y1="48753" x2="44833" y2="48753"/>
                        <a14:foregroundMark x1="60000" y1="56463" x2="60000" y2="56463"/>
                        <a14:foregroundMark x1="41500" y1="62132" x2="41500" y2="62132"/>
                        <a14:foregroundMark x1="48500" y1="61224" x2="48500" y2="61224"/>
                        <a14:foregroundMark x1="51500" y1="60317" x2="51500" y2="60317"/>
                        <a14:foregroundMark x1="69167" y1="22449" x2="69167" y2="22449"/>
                        <a14:foregroundMark x1="74833" y1="10431" x2="74833" y2="10431"/>
                        <a14:foregroundMark x1="81333" y1="58277" x2="81333" y2="58277"/>
                        <a14:foregroundMark x1="83000" y1="48526" x2="83000" y2="48526"/>
                        <a14:foregroundMark x1="84167" y1="45805" x2="84167" y2="45805"/>
                        <a14:foregroundMark x1="80167" y1="43084" x2="80167" y2="43084"/>
                        <a14:foregroundMark x1="81167" y1="40590" x2="81167" y2="40590"/>
                        <a14:foregroundMark x1="84000" y1="41270" x2="84000" y2="41270"/>
                        <a14:foregroundMark x1="88333" y1="49887" x2="88333" y2="49887"/>
                        <a14:foregroundMark x1="91833" y1="47166" x2="91833" y2="47166"/>
                        <a14:foregroundMark x1="90167" y1="66213" x2="90167" y2="66213"/>
                        <a14:foregroundMark x1="81833" y1="18367" x2="81833" y2="18367"/>
                        <a14:foregroundMark x1="85500" y1="18141" x2="85500" y2="18141"/>
                        <a14:foregroundMark x1="82000" y1="6349" x2="82000" y2="6349"/>
                        <a14:foregroundMark x1="80833" y1="9070" x2="80833" y2="9070"/>
                        <a14:foregroundMark x1="17000" y1="12245" x2="17000" y2="12245"/>
                        <a14:foregroundMark x1="13000" y1="11338" x2="13000" y2="11338"/>
                        <a14:foregroundMark x1="15167" y1="8617" x2="15167" y2="8617"/>
                        <a14:foregroundMark x1="13000" y1="8617" x2="13000" y2="8617"/>
                        <a14:foregroundMark x1="9833" y1="14286" x2="9833" y2="14286"/>
                        <a14:foregroundMark x1="8167" y1="25170" x2="8167" y2="25170"/>
                        <a14:foregroundMark x1="5833" y1="40590" x2="5833" y2="40590"/>
                        <a14:foregroundMark x1="40167" y1="86168" x2="40167" y2="86168"/>
                        <a14:foregroundMark x1="46500" y1="89796" x2="46500" y2="89796"/>
                        <a14:foregroundMark x1="58167" y1="90476" x2="58167" y2="90476"/>
                        <a14:foregroundMark x1="70000" y1="90930" x2="70000" y2="90930"/>
                        <a14:foregroundMark x1="73167" y1="86395" x2="73167" y2="86395"/>
                      </a14:backgroundRemoval>
                    </a14:imgEffect>
                  </a14:imgLayer>
                </a14:imgProps>
              </a:ext>
              <a:ext uri="{28A0092B-C50C-407E-A947-70E740481C1C}">
                <a14:useLocalDpi xmlns:a14="http://schemas.microsoft.com/office/drawing/2010/main" val="0"/>
              </a:ext>
            </a:extLst>
          </a:blip>
          <a:stretch>
            <a:fillRect/>
          </a:stretch>
        </p:blipFill>
        <p:spPr>
          <a:xfrm>
            <a:off x="6324600" y="5895750"/>
            <a:ext cx="2171514" cy="990600"/>
          </a:xfrm>
          <a:prstGeom prst="rect">
            <a:avLst/>
          </a:prstGeom>
        </p:spPr>
      </p:pic>
    </p:spTree>
    <p:custDataLst>
      <p:tags r:id="rId1"/>
    </p:custDataLst>
    <p:extLst>
      <p:ext uri="{BB962C8B-B14F-4D97-AF65-F5344CB8AC3E}">
        <p14:creationId xmlns:p14="http://schemas.microsoft.com/office/powerpoint/2010/main" val="1248632931"/>
      </p:ext>
    </p:extLst>
  </p:cSld>
  <p:clrMapOvr>
    <a:masterClrMapping/>
  </p:clrMapOvr>
  <mc:AlternateContent xmlns:mc="http://schemas.openxmlformats.org/markup-compatibility/2006" xmlns:p14="http://schemas.microsoft.com/office/powerpoint/2010/main">
    <mc:Choice Requires="p14">
      <p:transition spd="slow" p14:dur="1143">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additive="base">
                                        <p:cTn id="7" dur="500" fill="hold"/>
                                        <p:tgtEl>
                                          <p:spTgt spid="46"/>
                                        </p:tgtEl>
                                        <p:attrNameLst>
                                          <p:attrName>ppt_x</p:attrName>
                                        </p:attrNameLst>
                                      </p:cBhvr>
                                      <p:tavLst>
                                        <p:tav tm="0">
                                          <p:val>
                                            <p:strVal val="#ppt_x"/>
                                          </p:val>
                                        </p:tav>
                                        <p:tav tm="100000">
                                          <p:val>
                                            <p:strVal val="#ppt_x"/>
                                          </p:val>
                                        </p:tav>
                                      </p:tavLst>
                                    </p:anim>
                                    <p:anim calcmode="lin" valueType="num">
                                      <p:cBhvr additive="base">
                                        <p:cTn id="8" dur="500" fill="hold"/>
                                        <p:tgtEl>
                                          <p:spTgt spid="46"/>
                                        </p:tgtEl>
                                        <p:attrNameLst>
                                          <p:attrName>ppt_y</p:attrName>
                                        </p:attrNameLst>
                                      </p:cBhvr>
                                      <p:tavLst>
                                        <p:tav tm="0">
                                          <p:val>
                                            <p:strVal val="0-#ppt_h/2"/>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49"/>
                                        </p:tgtEl>
                                        <p:attrNameLst>
                                          <p:attrName>style.visibility</p:attrName>
                                        </p:attrNameLst>
                                      </p:cBhvr>
                                      <p:to>
                                        <p:strVal val="visible"/>
                                      </p:to>
                                    </p:set>
                                    <p:animEffect transition="in" filter="fade">
                                      <p:cBhvr>
                                        <p:cTn id="11" dur="500"/>
                                        <p:tgtEl>
                                          <p:spTgt spid="49"/>
                                        </p:tgtEl>
                                      </p:cBhvr>
                                    </p:animEffect>
                                  </p:childTnLst>
                                </p:cTn>
                              </p:par>
                              <p:par>
                                <p:cTn id="12" presetID="2" presetClass="entr" presetSubtype="2" fill="hold" nodeType="withEffect">
                                  <p:stCondLst>
                                    <p:cond delay="0"/>
                                  </p:stCondLst>
                                  <p:childTnLst>
                                    <p:set>
                                      <p:cBhvr>
                                        <p:cTn id="13" dur="1" fill="hold">
                                          <p:stCondLst>
                                            <p:cond delay="0"/>
                                          </p:stCondLst>
                                        </p:cTn>
                                        <p:tgtEl>
                                          <p:spTgt spid="48"/>
                                        </p:tgtEl>
                                        <p:attrNameLst>
                                          <p:attrName>style.visibility</p:attrName>
                                        </p:attrNameLst>
                                      </p:cBhvr>
                                      <p:to>
                                        <p:strVal val="visible"/>
                                      </p:to>
                                    </p:set>
                                    <p:anim calcmode="lin" valueType="num">
                                      <p:cBhvr additive="base">
                                        <p:cTn id="14" dur="500" fill="hold"/>
                                        <p:tgtEl>
                                          <p:spTgt spid="48"/>
                                        </p:tgtEl>
                                        <p:attrNameLst>
                                          <p:attrName>ppt_x</p:attrName>
                                        </p:attrNameLst>
                                      </p:cBhvr>
                                      <p:tavLst>
                                        <p:tav tm="0">
                                          <p:val>
                                            <p:strVal val="1+#ppt_w/2"/>
                                          </p:val>
                                        </p:tav>
                                        <p:tav tm="100000">
                                          <p:val>
                                            <p:strVal val="#ppt_x"/>
                                          </p:val>
                                        </p:tav>
                                      </p:tavLst>
                                    </p:anim>
                                    <p:anim calcmode="lin" valueType="num">
                                      <p:cBhvr additive="base">
                                        <p:cTn id="15" dur="500" fill="hold"/>
                                        <p:tgtEl>
                                          <p:spTgt spid="4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268" y="0"/>
            <a:ext cx="12251267" cy="6854653"/>
          </a:xfrm>
          <a:prstGeom prst="rect">
            <a:avLst/>
          </a:prstGeom>
        </p:spPr>
      </p:pic>
      <p:pic>
        <p:nvPicPr>
          <p:cNvPr id="7" name="Picture 6">
            <a:extLst>
              <a:ext uri="{FF2B5EF4-FFF2-40B4-BE49-F238E27FC236}">
                <a16:creationId xmlns:a16="http://schemas.microsoft.com/office/drawing/2014/main" id="{14B9138F-7F8A-41B9-AB94-DBFCBA7630B2}"/>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5896" b="90930" l="5667" r="91667">
                        <a14:foregroundMark x1="19167" y1="50113" x2="19167" y2="50113"/>
                        <a14:foregroundMark x1="22000" y1="59184" x2="22000" y2="59184"/>
                        <a14:foregroundMark x1="22167" y1="51247" x2="22167" y2="51247"/>
                        <a14:foregroundMark x1="48000" y1="48753" x2="48000" y2="48753"/>
                        <a14:foregroundMark x1="44833" y1="48753" x2="44833" y2="48753"/>
                        <a14:foregroundMark x1="60000" y1="56463" x2="60000" y2="56463"/>
                        <a14:foregroundMark x1="41500" y1="62132" x2="41500" y2="62132"/>
                        <a14:foregroundMark x1="48500" y1="61224" x2="48500" y2="61224"/>
                        <a14:foregroundMark x1="51500" y1="60317" x2="51500" y2="60317"/>
                        <a14:foregroundMark x1="69167" y1="22449" x2="69167" y2="22449"/>
                        <a14:foregroundMark x1="74833" y1="10431" x2="74833" y2="10431"/>
                        <a14:foregroundMark x1="81333" y1="58277" x2="81333" y2="58277"/>
                        <a14:foregroundMark x1="83000" y1="48526" x2="83000" y2="48526"/>
                        <a14:foregroundMark x1="84167" y1="45805" x2="84167" y2="45805"/>
                        <a14:foregroundMark x1="80167" y1="43084" x2="80167" y2="43084"/>
                        <a14:foregroundMark x1="81167" y1="40590" x2="81167" y2="40590"/>
                        <a14:foregroundMark x1="84000" y1="41270" x2="84000" y2="41270"/>
                        <a14:foregroundMark x1="88333" y1="49887" x2="88333" y2="49887"/>
                        <a14:foregroundMark x1="91833" y1="47166" x2="91833" y2="47166"/>
                        <a14:foregroundMark x1="90167" y1="66213" x2="90167" y2="66213"/>
                        <a14:foregroundMark x1="81833" y1="18367" x2="81833" y2="18367"/>
                        <a14:foregroundMark x1="85500" y1="18141" x2="85500" y2="18141"/>
                        <a14:foregroundMark x1="82000" y1="6349" x2="82000" y2="6349"/>
                        <a14:foregroundMark x1="80833" y1="9070" x2="80833" y2="9070"/>
                        <a14:foregroundMark x1="17000" y1="12245" x2="17000" y2="12245"/>
                        <a14:foregroundMark x1="13000" y1="11338" x2="13000" y2="11338"/>
                        <a14:foregroundMark x1="15167" y1="8617" x2="15167" y2="8617"/>
                        <a14:foregroundMark x1="13000" y1="8617" x2="13000" y2="8617"/>
                        <a14:foregroundMark x1="9833" y1="14286" x2="9833" y2="14286"/>
                        <a14:foregroundMark x1="8167" y1="25170" x2="8167" y2="25170"/>
                        <a14:foregroundMark x1="5833" y1="40590" x2="5833" y2="40590"/>
                        <a14:foregroundMark x1="40167" y1="86168" x2="40167" y2="86168"/>
                        <a14:foregroundMark x1="46500" y1="89796" x2="46500" y2="89796"/>
                        <a14:foregroundMark x1="58167" y1="90476" x2="58167" y2="90476"/>
                        <a14:foregroundMark x1="70000" y1="90930" x2="70000" y2="90930"/>
                        <a14:foregroundMark x1="73167" y1="86395" x2="73167" y2="86395"/>
                      </a14:backgroundRemoval>
                    </a14:imgEffect>
                  </a14:imgLayer>
                </a14:imgProps>
              </a:ext>
              <a:ext uri="{28A0092B-C50C-407E-A947-70E740481C1C}">
                <a14:useLocalDpi xmlns:a14="http://schemas.microsoft.com/office/drawing/2010/main" val="0"/>
              </a:ext>
            </a:extLst>
          </a:blip>
          <a:stretch>
            <a:fillRect/>
          </a:stretch>
        </p:blipFill>
        <p:spPr>
          <a:xfrm>
            <a:off x="7924800" y="5794547"/>
            <a:ext cx="2331217" cy="1063453"/>
          </a:xfrm>
          <a:prstGeom prst="rect">
            <a:avLst/>
          </a:prstGeom>
        </p:spPr>
      </p:pic>
      <p:pic>
        <p:nvPicPr>
          <p:cNvPr id="8" name="Picture 7">
            <a:extLst>
              <a:ext uri="{FF2B5EF4-FFF2-40B4-BE49-F238E27FC236}">
                <a16:creationId xmlns:a16="http://schemas.microsoft.com/office/drawing/2014/main" id="{B2516770-C28B-4E15-92A2-465152A610A5}"/>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5896" b="90930" l="5667" r="91667">
                        <a14:foregroundMark x1="19167" y1="50113" x2="19167" y2="50113"/>
                        <a14:foregroundMark x1="22000" y1="59184" x2="22000" y2="59184"/>
                        <a14:foregroundMark x1="22167" y1="51247" x2="22167" y2="51247"/>
                        <a14:foregroundMark x1="48000" y1="48753" x2="48000" y2="48753"/>
                        <a14:foregroundMark x1="44833" y1="48753" x2="44833" y2="48753"/>
                        <a14:foregroundMark x1="60000" y1="56463" x2="60000" y2="56463"/>
                        <a14:foregroundMark x1="41500" y1="62132" x2="41500" y2="62132"/>
                        <a14:foregroundMark x1="48500" y1="61224" x2="48500" y2="61224"/>
                        <a14:foregroundMark x1="51500" y1="60317" x2="51500" y2="60317"/>
                        <a14:foregroundMark x1="69167" y1="22449" x2="69167" y2="22449"/>
                        <a14:foregroundMark x1="74833" y1="10431" x2="74833" y2="10431"/>
                        <a14:foregroundMark x1="81333" y1="58277" x2="81333" y2="58277"/>
                        <a14:foregroundMark x1="83000" y1="48526" x2="83000" y2="48526"/>
                        <a14:foregroundMark x1="84167" y1="45805" x2="84167" y2="45805"/>
                        <a14:foregroundMark x1="80167" y1="43084" x2="80167" y2="43084"/>
                        <a14:foregroundMark x1="81167" y1="40590" x2="81167" y2="40590"/>
                        <a14:foregroundMark x1="84000" y1="41270" x2="84000" y2="41270"/>
                        <a14:foregroundMark x1="88333" y1="49887" x2="88333" y2="49887"/>
                        <a14:foregroundMark x1="91833" y1="47166" x2="91833" y2="47166"/>
                        <a14:foregroundMark x1="90167" y1="66213" x2="90167" y2="66213"/>
                        <a14:foregroundMark x1="81833" y1="18367" x2="81833" y2="18367"/>
                        <a14:foregroundMark x1="85500" y1="18141" x2="85500" y2="18141"/>
                        <a14:foregroundMark x1="82000" y1="6349" x2="82000" y2="6349"/>
                        <a14:foregroundMark x1="80833" y1="9070" x2="80833" y2="9070"/>
                        <a14:foregroundMark x1="17000" y1="12245" x2="17000" y2="12245"/>
                        <a14:foregroundMark x1="13000" y1="11338" x2="13000" y2="11338"/>
                        <a14:foregroundMark x1="15167" y1="8617" x2="15167" y2="8617"/>
                        <a14:foregroundMark x1="13000" y1="8617" x2="13000" y2="8617"/>
                        <a14:foregroundMark x1="9833" y1="14286" x2="9833" y2="14286"/>
                        <a14:foregroundMark x1="8167" y1="25170" x2="8167" y2="25170"/>
                        <a14:foregroundMark x1="5833" y1="40590" x2="5833" y2="40590"/>
                        <a14:foregroundMark x1="40167" y1="86168" x2="40167" y2="86168"/>
                        <a14:foregroundMark x1="46500" y1="89796" x2="46500" y2="89796"/>
                        <a14:foregroundMark x1="58167" y1="90476" x2="58167" y2="90476"/>
                        <a14:foregroundMark x1="70000" y1="90930" x2="70000" y2="90930"/>
                        <a14:foregroundMark x1="73167" y1="86395" x2="73167" y2="86395"/>
                      </a14:backgroundRemoval>
                    </a14:imgEffect>
                  </a14:imgLayer>
                </a14:imgProps>
              </a:ext>
              <a:ext uri="{28A0092B-C50C-407E-A947-70E740481C1C}">
                <a14:useLocalDpi xmlns:a14="http://schemas.microsoft.com/office/drawing/2010/main" val="0"/>
              </a:ext>
            </a:extLst>
          </a:blip>
          <a:stretch>
            <a:fillRect/>
          </a:stretch>
        </p:blipFill>
        <p:spPr>
          <a:xfrm>
            <a:off x="6736331" y="5181600"/>
            <a:ext cx="2331217" cy="1063453"/>
          </a:xfrm>
          <a:prstGeom prst="rect">
            <a:avLst/>
          </a:prstGeom>
        </p:spPr>
      </p:pic>
      <p:pic>
        <p:nvPicPr>
          <p:cNvPr id="48" name="Picture 47"/>
          <p:cNvPicPr>
            <a:picLocks noChangeAspect="1"/>
          </p:cNvPicPr>
          <p:nvPr/>
        </p:nvPicPr>
        <p:blipFill rotWithShape="1">
          <a:blip r:embed="rId7" cstate="print">
            <a:extLst>
              <a:ext uri="{28A0092B-C50C-407E-A947-70E740481C1C}">
                <a14:useLocalDpi xmlns:a14="http://schemas.microsoft.com/office/drawing/2010/main" val="0"/>
              </a:ext>
            </a:extLst>
          </a:blip>
          <a:srcRect r="27277"/>
          <a:stretch/>
        </p:blipFill>
        <p:spPr>
          <a:xfrm>
            <a:off x="7298268" y="1"/>
            <a:ext cx="4893733" cy="2937849"/>
          </a:xfrm>
          <a:prstGeom prst="rect">
            <a:avLst/>
          </a:prstGeom>
        </p:spPr>
      </p:pic>
      <p:sp>
        <p:nvSpPr>
          <p:cNvPr id="49" name="TextBox 48"/>
          <p:cNvSpPr txBox="1"/>
          <p:nvPr/>
        </p:nvSpPr>
        <p:spPr>
          <a:xfrm>
            <a:off x="152400" y="260502"/>
            <a:ext cx="9448800" cy="2656046"/>
          </a:xfrm>
          <a:prstGeom prst="roundRect">
            <a:avLst/>
          </a:prstGeom>
          <a:solidFill>
            <a:schemeClr val="accent3">
              <a:lumMod val="20000"/>
              <a:lumOff val="80000"/>
              <a:alpha val="53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just"/>
            <a:r>
              <a:rPr lang="en-US" sz="3000" b="1" dirty="0" err="1">
                <a:solidFill>
                  <a:schemeClr val="accent4">
                    <a:lumMod val="50000"/>
                  </a:schemeClr>
                </a:solidFill>
                <a:latin typeface="Times New Roman" panose="02020603050405020304" pitchFamily="18" charset="0"/>
                <a:cs typeface="Times New Roman" panose="02020603050405020304" pitchFamily="18" charset="0"/>
              </a:rPr>
              <a:t>Phượng</a:t>
            </a:r>
            <a:r>
              <a:rPr lang="en-US" sz="3000" b="1" dirty="0">
                <a:solidFill>
                  <a:schemeClr val="accent4">
                    <a:lumMod val="50000"/>
                  </a:schemeClr>
                </a:solidFill>
                <a:latin typeface="Times New Roman" panose="02020603050405020304" pitchFamily="18" charset="0"/>
                <a:cs typeface="Times New Roman" panose="02020603050405020304" pitchFamily="18" charset="0"/>
              </a:rPr>
              <a:t> </a:t>
            </a:r>
            <a:r>
              <a:rPr lang="en-US" sz="3000" b="1" dirty="0" err="1">
                <a:solidFill>
                  <a:schemeClr val="accent4">
                    <a:lumMod val="50000"/>
                  </a:schemeClr>
                </a:solidFill>
                <a:latin typeface="Times New Roman" panose="02020603050405020304" pitchFamily="18" charset="0"/>
                <a:cs typeface="Times New Roman" panose="02020603050405020304" pitchFamily="18" charset="0"/>
              </a:rPr>
              <a:t>là</a:t>
            </a:r>
            <a:r>
              <a:rPr lang="en-US" sz="3000" b="1" dirty="0">
                <a:solidFill>
                  <a:schemeClr val="accent4">
                    <a:lumMod val="50000"/>
                  </a:schemeClr>
                </a:solidFill>
                <a:latin typeface="Times New Roman" panose="02020603050405020304" pitchFamily="18" charset="0"/>
                <a:cs typeface="Times New Roman" panose="02020603050405020304" pitchFamily="18" charset="0"/>
              </a:rPr>
              <a:t> </a:t>
            </a:r>
            <a:r>
              <a:rPr lang="en-US" sz="3000" b="1" dirty="0" err="1">
                <a:solidFill>
                  <a:schemeClr val="accent4">
                    <a:lumMod val="50000"/>
                  </a:schemeClr>
                </a:solidFill>
                <a:latin typeface="Times New Roman" panose="02020603050405020304" pitchFamily="18" charset="0"/>
                <a:cs typeface="Times New Roman" panose="02020603050405020304" pitchFamily="18" charset="0"/>
              </a:rPr>
              <a:t>loài</a:t>
            </a:r>
            <a:r>
              <a:rPr lang="en-US" sz="3000" b="1" dirty="0">
                <a:solidFill>
                  <a:schemeClr val="accent4">
                    <a:lumMod val="50000"/>
                  </a:schemeClr>
                </a:solidFill>
                <a:latin typeface="Times New Roman" panose="02020603050405020304" pitchFamily="18" charset="0"/>
                <a:cs typeface="Times New Roman" panose="02020603050405020304" pitchFamily="18" charset="0"/>
              </a:rPr>
              <a:t> </a:t>
            </a:r>
            <a:r>
              <a:rPr lang="en-US" sz="3000" b="1" dirty="0" err="1">
                <a:solidFill>
                  <a:schemeClr val="accent4">
                    <a:lumMod val="50000"/>
                  </a:schemeClr>
                </a:solidFill>
                <a:latin typeface="Times New Roman" panose="02020603050405020304" pitchFamily="18" charset="0"/>
                <a:cs typeface="Times New Roman" panose="02020603050405020304" pitchFamily="18" charset="0"/>
              </a:rPr>
              <a:t>cây</a:t>
            </a:r>
            <a:r>
              <a:rPr lang="en-US" sz="3000" b="1" dirty="0">
                <a:solidFill>
                  <a:schemeClr val="accent4">
                    <a:lumMod val="50000"/>
                  </a:schemeClr>
                </a:solidFill>
                <a:latin typeface="Times New Roman" panose="02020603050405020304" pitchFamily="18" charset="0"/>
                <a:cs typeface="Times New Roman" panose="02020603050405020304" pitchFamily="18" charset="0"/>
              </a:rPr>
              <a:t> </a:t>
            </a:r>
            <a:r>
              <a:rPr lang="en-US" sz="3000" b="1" dirty="0" err="1">
                <a:solidFill>
                  <a:schemeClr val="accent4">
                    <a:lumMod val="50000"/>
                  </a:schemeClr>
                </a:solidFill>
                <a:latin typeface="Times New Roman" panose="02020603050405020304" pitchFamily="18" charset="0"/>
                <a:cs typeface="Times New Roman" panose="02020603050405020304" pitchFamily="18" charset="0"/>
              </a:rPr>
              <a:t>rất</a:t>
            </a:r>
            <a:r>
              <a:rPr lang="en-US" sz="3000" b="1" dirty="0">
                <a:solidFill>
                  <a:schemeClr val="accent4">
                    <a:lumMod val="50000"/>
                  </a:schemeClr>
                </a:solidFill>
                <a:latin typeface="Times New Roman" panose="02020603050405020304" pitchFamily="18" charset="0"/>
                <a:cs typeface="Times New Roman" panose="02020603050405020304" pitchFamily="18" charset="0"/>
              </a:rPr>
              <a:t> </a:t>
            </a:r>
            <a:r>
              <a:rPr lang="en-US" sz="3000" b="1" dirty="0" err="1">
                <a:solidFill>
                  <a:schemeClr val="accent4">
                    <a:lumMod val="50000"/>
                  </a:schemeClr>
                </a:solidFill>
                <a:latin typeface="Times New Roman" panose="02020603050405020304" pitchFamily="18" charset="0"/>
                <a:cs typeface="Times New Roman" panose="02020603050405020304" pitchFamily="18" charset="0"/>
              </a:rPr>
              <a:t>gần</a:t>
            </a:r>
            <a:r>
              <a:rPr lang="en-US" sz="3000" b="1" dirty="0">
                <a:solidFill>
                  <a:schemeClr val="accent4">
                    <a:lumMod val="50000"/>
                  </a:schemeClr>
                </a:solidFill>
                <a:latin typeface="Times New Roman" panose="02020603050405020304" pitchFamily="18" charset="0"/>
                <a:cs typeface="Times New Roman" panose="02020603050405020304" pitchFamily="18" charset="0"/>
              </a:rPr>
              <a:t> </a:t>
            </a:r>
            <a:r>
              <a:rPr lang="en-US" sz="3000" b="1" dirty="0" err="1">
                <a:solidFill>
                  <a:schemeClr val="accent4">
                    <a:lumMod val="50000"/>
                  </a:schemeClr>
                </a:solidFill>
                <a:latin typeface="Times New Roman" panose="02020603050405020304" pitchFamily="18" charset="0"/>
                <a:cs typeface="Times New Roman" panose="02020603050405020304" pitchFamily="18" charset="0"/>
              </a:rPr>
              <a:t>gũi</a:t>
            </a:r>
            <a:r>
              <a:rPr lang="en-US" sz="3000" b="1" dirty="0">
                <a:solidFill>
                  <a:schemeClr val="accent4">
                    <a:lumMod val="50000"/>
                  </a:schemeClr>
                </a:solidFill>
                <a:latin typeface="Times New Roman" panose="02020603050405020304" pitchFamily="18" charset="0"/>
                <a:cs typeface="Times New Roman" panose="02020603050405020304" pitchFamily="18" charset="0"/>
              </a:rPr>
              <a:t>, </a:t>
            </a:r>
            <a:r>
              <a:rPr lang="en-US" sz="3000" b="1" dirty="0" err="1">
                <a:solidFill>
                  <a:schemeClr val="accent4">
                    <a:lumMod val="50000"/>
                  </a:schemeClr>
                </a:solidFill>
                <a:latin typeface="Times New Roman" panose="02020603050405020304" pitchFamily="18" charset="0"/>
                <a:cs typeface="Times New Roman" panose="02020603050405020304" pitchFamily="18" charset="0"/>
              </a:rPr>
              <a:t>quen</a:t>
            </a:r>
            <a:r>
              <a:rPr lang="en-US" sz="3000" b="1" dirty="0">
                <a:solidFill>
                  <a:schemeClr val="accent4">
                    <a:lumMod val="50000"/>
                  </a:schemeClr>
                </a:solidFill>
                <a:latin typeface="Times New Roman" panose="02020603050405020304" pitchFamily="18" charset="0"/>
                <a:cs typeface="Times New Roman" panose="02020603050405020304" pitchFamily="18" charset="0"/>
              </a:rPr>
              <a:t> </a:t>
            </a:r>
            <a:r>
              <a:rPr lang="en-US" sz="3000" b="1" dirty="0" err="1">
                <a:solidFill>
                  <a:schemeClr val="accent4">
                    <a:lumMod val="50000"/>
                  </a:schemeClr>
                </a:solidFill>
                <a:latin typeface="Times New Roman" panose="02020603050405020304" pitchFamily="18" charset="0"/>
                <a:cs typeface="Times New Roman" panose="02020603050405020304" pitchFamily="18" charset="0"/>
              </a:rPr>
              <a:t>thuộc</a:t>
            </a:r>
            <a:r>
              <a:rPr lang="en-US" sz="3000" b="1" dirty="0">
                <a:solidFill>
                  <a:schemeClr val="accent4">
                    <a:lumMod val="50000"/>
                  </a:schemeClr>
                </a:solidFill>
                <a:latin typeface="Times New Roman" panose="02020603050405020304" pitchFamily="18" charset="0"/>
                <a:cs typeface="Times New Roman" panose="02020603050405020304" pitchFamily="18" charset="0"/>
              </a:rPr>
              <a:t> </a:t>
            </a:r>
            <a:r>
              <a:rPr lang="en-US" sz="3000" b="1" dirty="0" err="1">
                <a:solidFill>
                  <a:schemeClr val="accent4">
                    <a:lumMod val="50000"/>
                  </a:schemeClr>
                </a:solidFill>
                <a:latin typeface="Times New Roman" panose="02020603050405020304" pitchFamily="18" charset="0"/>
                <a:cs typeface="Times New Roman" panose="02020603050405020304" pitchFamily="18" charset="0"/>
              </a:rPr>
              <a:t>với</a:t>
            </a:r>
            <a:r>
              <a:rPr lang="en-US" sz="3000" b="1" dirty="0">
                <a:solidFill>
                  <a:schemeClr val="accent4">
                    <a:lumMod val="50000"/>
                  </a:schemeClr>
                </a:solidFill>
                <a:latin typeface="Times New Roman" panose="02020603050405020304" pitchFamily="18" charset="0"/>
                <a:cs typeface="Times New Roman" panose="02020603050405020304" pitchFamily="18" charset="0"/>
              </a:rPr>
              <a:t> </a:t>
            </a:r>
            <a:r>
              <a:rPr lang="en-US" sz="3000" b="1" dirty="0" err="1">
                <a:solidFill>
                  <a:schemeClr val="accent4">
                    <a:lumMod val="50000"/>
                  </a:schemeClr>
                </a:solidFill>
                <a:latin typeface="Times New Roman" panose="02020603050405020304" pitchFamily="18" charset="0"/>
                <a:cs typeface="Times New Roman" panose="02020603050405020304" pitchFamily="18" charset="0"/>
              </a:rPr>
              <a:t>học</a:t>
            </a:r>
            <a:r>
              <a:rPr lang="en-US" sz="3000" b="1" dirty="0">
                <a:solidFill>
                  <a:schemeClr val="accent4">
                    <a:lumMod val="50000"/>
                  </a:schemeClr>
                </a:solidFill>
                <a:latin typeface="Times New Roman" panose="02020603050405020304" pitchFamily="18" charset="0"/>
                <a:cs typeface="Times New Roman" panose="02020603050405020304" pitchFamily="18" charset="0"/>
              </a:rPr>
              <a:t> </a:t>
            </a:r>
            <a:r>
              <a:rPr lang="en-US" sz="3000" b="1" dirty="0" err="1">
                <a:solidFill>
                  <a:schemeClr val="accent4">
                    <a:lumMod val="50000"/>
                  </a:schemeClr>
                </a:solidFill>
                <a:latin typeface="Times New Roman" panose="02020603050405020304" pitchFamily="18" charset="0"/>
                <a:cs typeface="Times New Roman" panose="02020603050405020304" pitchFamily="18" charset="0"/>
              </a:rPr>
              <a:t>trò</a:t>
            </a:r>
            <a:r>
              <a:rPr lang="en-US" sz="3000" b="1" dirty="0">
                <a:solidFill>
                  <a:schemeClr val="accent4">
                    <a:lumMod val="50000"/>
                  </a:schemeClr>
                </a:solidFill>
                <a:latin typeface="Times New Roman" panose="02020603050405020304" pitchFamily="18" charset="0"/>
                <a:cs typeface="Times New Roman" panose="02020603050405020304" pitchFamily="18" charset="0"/>
              </a:rPr>
              <a:t>. </a:t>
            </a:r>
            <a:r>
              <a:rPr lang="en-US" sz="3000" b="1" dirty="0" err="1">
                <a:solidFill>
                  <a:schemeClr val="accent4">
                    <a:lumMod val="50000"/>
                  </a:schemeClr>
                </a:solidFill>
                <a:latin typeface="Times New Roman" panose="02020603050405020304" pitchFamily="18" charset="0"/>
                <a:cs typeface="Times New Roman" panose="02020603050405020304" pitchFamily="18" charset="0"/>
              </a:rPr>
              <a:t>Phượng</a:t>
            </a:r>
            <a:r>
              <a:rPr lang="en-US" sz="3000" b="1" dirty="0">
                <a:solidFill>
                  <a:schemeClr val="accent4">
                    <a:lumMod val="50000"/>
                  </a:schemeClr>
                </a:solidFill>
                <a:latin typeface="Times New Roman" panose="02020603050405020304" pitchFamily="18" charset="0"/>
                <a:cs typeface="Times New Roman" panose="02020603050405020304" pitchFamily="18" charset="0"/>
              </a:rPr>
              <a:t> </a:t>
            </a:r>
            <a:r>
              <a:rPr lang="en-US" sz="3000" b="1" dirty="0" err="1">
                <a:solidFill>
                  <a:schemeClr val="accent4">
                    <a:lumMod val="50000"/>
                  </a:schemeClr>
                </a:solidFill>
                <a:latin typeface="Times New Roman" panose="02020603050405020304" pitchFamily="18" charset="0"/>
                <a:cs typeface="Times New Roman" panose="02020603050405020304" pitchFamily="18" charset="0"/>
              </a:rPr>
              <a:t>thường</a:t>
            </a:r>
            <a:r>
              <a:rPr lang="en-US" sz="3000" b="1" dirty="0">
                <a:solidFill>
                  <a:schemeClr val="accent4">
                    <a:lumMod val="50000"/>
                  </a:schemeClr>
                </a:solidFill>
                <a:latin typeface="Times New Roman" panose="02020603050405020304" pitchFamily="18" charset="0"/>
                <a:cs typeface="Times New Roman" panose="02020603050405020304" pitchFamily="18" charset="0"/>
              </a:rPr>
              <a:t> </a:t>
            </a:r>
            <a:r>
              <a:rPr lang="en-US" sz="3000" b="1" dirty="0" err="1">
                <a:solidFill>
                  <a:schemeClr val="accent4">
                    <a:lumMod val="50000"/>
                  </a:schemeClr>
                </a:solidFill>
                <a:latin typeface="Times New Roman" panose="02020603050405020304" pitchFamily="18" charset="0"/>
                <a:cs typeface="Times New Roman" panose="02020603050405020304" pitchFamily="18" charset="0"/>
              </a:rPr>
              <a:t>được</a:t>
            </a:r>
            <a:r>
              <a:rPr lang="en-US" sz="3000" b="1" dirty="0">
                <a:solidFill>
                  <a:schemeClr val="accent4">
                    <a:lumMod val="50000"/>
                  </a:schemeClr>
                </a:solidFill>
                <a:latin typeface="Times New Roman" panose="02020603050405020304" pitchFamily="18" charset="0"/>
                <a:cs typeface="Times New Roman" panose="02020603050405020304" pitchFamily="18" charset="0"/>
              </a:rPr>
              <a:t> </a:t>
            </a:r>
            <a:r>
              <a:rPr lang="en-US" sz="3000" b="1" dirty="0" err="1">
                <a:solidFill>
                  <a:schemeClr val="accent4">
                    <a:lumMod val="50000"/>
                  </a:schemeClr>
                </a:solidFill>
                <a:latin typeface="Times New Roman" panose="02020603050405020304" pitchFamily="18" charset="0"/>
                <a:cs typeface="Times New Roman" panose="02020603050405020304" pitchFamily="18" charset="0"/>
              </a:rPr>
              <a:t>trồng</a:t>
            </a:r>
            <a:r>
              <a:rPr lang="en-US" sz="3000" b="1" dirty="0">
                <a:solidFill>
                  <a:schemeClr val="accent4">
                    <a:lumMod val="50000"/>
                  </a:schemeClr>
                </a:solidFill>
                <a:latin typeface="Times New Roman" panose="02020603050405020304" pitchFamily="18" charset="0"/>
                <a:cs typeface="Times New Roman" panose="02020603050405020304" pitchFamily="18" charset="0"/>
              </a:rPr>
              <a:t> </a:t>
            </a:r>
            <a:r>
              <a:rPr lang="en-US" sz="3000" b="1" dirty="0" err="1">
                <a:solidFill>
                  <a:schemeClr val="accent4">
                    <a:lumMod val="50000"/>
                  </a:schemeClr>
                </a:solidFill>
                <a:latin typeface="Times New Roman" panose="02020603050405020304" pitchFamily="18" charset="0"/>
                <a:cs typeface="Times New Roman" panose="02020603050405020304" pitchFamily="18" charset="0"/>
              </a:rPr>
              <a:t>trên</a:t>
            </a:r>
            <a:r>
              <a:rPr lang="en-US" sz="3000" b="1" dirty="0">
                <a:solidFill>
                  <a:schemeClr val="accent4">
                    <a:lumMod val="50000"/>
                  </a:schemeClr>
                </a:solidFill>
                <a:latin typeface="Times New Roman" panose="02020603050405020304" pitchFamily="18" charset="0"/>
                <a:cs typeface="Times New Roman" panose="02020603050405020304" pitchFamily="18" charset="0"/>
              </a:rPr>
              <a:t> </a:t>
            </a:r>
            <a:r>
              <a:rPr lang="en-US" sz="3000" b="1" dirty="0" err="1">
                <a:solidFill>
                  <a:schemeClr val="accent4">
                    <a:lumMod val="50000"/>
                  </a:schemeClr>
                </a:solidFill>
                <a:latin typeface="Times New Roman" panose="02020603050405020304" pitchFamily="18" charset="0"/>
                <a:cs typeface="Times New Roman" panose="02020603050405020304" pitchFamily="18" charset="0"/>
              </a:rPr>
              <a:t>sân</a:t>
            </a:r>
            <a:r>
              <a:rPr lang="en-US" sz="3000" b="1" dirty="0">
                <a:solidFill>
                  <a:schemeClr val="accent4">
                    <a:lumMod val="50000"/>
                  </a:schemeClr>
                </a:solidFill>
                <a:latin typeface="Times New Roman" panose="02020603050405020304" pitchFamily="18" charset="0"/>
                <a:cs typeface="Times New Roman" panose="02020603050405020304" pitchFamily="18" charset="0"/>
              </a:rPr>
              <a:t> </a:t>
            </a:r>
            <a:r>
              <a:rPr lang="en-US" sz="3000" b="1" dirty="0" err="1">
                <a:solidFill>
                  <a:schemeClr val="accent4">
                    <a:lumMod val="50000"/>
                  </a:schemeClr>
                </a:solidFill>
                <a:latin typeface="Times New Roman" panose="02020603050405020304" pitchFamily="18" charset="0"/>
                <a:cs typeface="Times New Roman" panose="02020603050405020304" pitchFamily="18" charset="0"/>
              </a:rPr>
              <a:t>trường</a:t>
            </a:r>
            <a:r>
              <a:rPr lang="en-US" sz="3000" b="1" dirty="0">
                <a:solidFill>
                  <a:schemeClr val="accent4">
                    <a:lumMod val="50000"/>
                  </a:schemeClr>
                </a:solidFill>
                <a:latin typeface="Times New Roman" panose="02020603050405020304" pitchFamily="18" charset="0"/>
                <a:cs typeface="Times New Roman" panose="02020603050405020304" pitchFamily="18" charset="0"/>
              </a:rPr>
              <a:t> </a:t>
            </a:r>
            <a:r>
              <a:rPr lang="en-US" sz="3000" b="1" dirty="0" err="1">
                <a:solidFill>
                  <a:schemeClr val="accent4">
                    <a:lumMod val="50000"/>
                  </a:schemeClr>
                </a:solidFill>
                <a:latin typeface="Times New Roman" panose="02020603050405020304" pitchFamily="18" charset="0"/>
                <a:cs typeface="Times New Roman" panose="02020603050405020304" pitchFamily="18" charset="0"/>
              </a:rPr>
              <a:t>và</a:t>
            </a:r>
            <a:r>
              <a:rPr lang="en-US" sz="3000" b="1" dirty="0">
                <a:solidFill>
                  <a:schemeClr val="accent4">
                    <a:lumMod val="50000"/>
                  </a:schemeClr>
                </a:solidFill>
                <a:latin typeface="Times New Roman" panose="02020603050405020304" pitchFamily="18" charset="0"/>
                <a:cs typeface="Times New Roman" panose="02020603050405020304" pitchFamily="18" charset="0"/>
              </a:rPr>
              <a:t> </a:t>
            </a:r>
            <a:r>
              <a:rPr lang="en-US" sz="3000" b="1" dirty="0" err="1">
                <a:solidFill>
                  <a:schemeClr val="accent4">
                    <a:lumMod val="50000"/>
                  </a:schemeClr>
                </a:solidFill>
                <a:latin typeface="Times New Roman" panose="02020603050405020304" pitchFamily="18" charset="0"/>
                <a:cs typeface="Times New Roman" panose="02020603050405020304" pitchFamily="18" charset="0"/>
              </a:rPr>
              <a:t>nở</a:t>
            </a:r>
            <a:r>
              <a:rPr lang="en-US" sz="3000" b="1" dirty="0">
                <a:solidFill>
                  <a:schemeClr val="accent4">
                    <a:lumMod val="50000"/>
                  </a:schemeClr>
                </a:solidFill>
                <a:latin typeface="Times New Roman" panose="02020603050405020304" pitchFamily="18" charset="0"/>
                <a:cs typeface="Times New Roman" panose="02020603050405020304" pitchFamily="18" charset="0"/>
              </a:rPr>
              <a:t> </a:t>
            </a:r>
            <a:r>
              <a:rPr lang="en-US" sz="3000" b="1" dirty="0" err="1">
                <a:solidFill>
                  <a:schemeClr val="accent4">
                    <a:lumMod val="50000"/>
                  </a:schemeClr>
                </a:solidFill>
                <a:latin typeface="Times New Roman" panose="02020603050405020304" pitchFamily="18" charset="0"/>
                <a:cs typeface="Times New Roman" panose="02020603050405020304" pitchFamily="18" charset="0"/>
              </a:rPr>
              <a:t>vào</a:t>
            </a:r>
            <a:r>
              <a:rPr lang="en-US" sz="3000" b="1" dirty="0">
                <a:solidFill>
                  <a:schemeClr val="accent4">
                    <a:lumMod val="50000"/>
                  </a:schemeClr>
                </a:solidFill>
                <a:latin typeface="Times New Roman" panose="02020603050405020304" pitchFamily="18" charset="0"/>
                <a:cs typeface="Times New Roman" panose="02020603050405020304" pitchFamily="18" charset="0"/>
              </a:rPr>
              <a:t> </a:t>
            </a:r>
            <a:r>
              <a:rPr lang="en-US" sz="3000" b="1" dirty="0" err="1">
                <a:solidFill>
                  <a:schemeClr val="accent4">
                    <a:lumMod val="50000"/>
                  </a:schemeClr>
                </a:solidFill>
                <a:latin typeface="Times New Roman" panose="02020603050405020304" pitchFamily="18" charset="0"/>
                <a:cs typeface="Times New Roman" panose="02020603050405020304" pitchFamily="18" charset="0"/>
              </a:rPr>
              <a:t>mùa</a:t>
            </a:r>
            <a:r>
              <a:rPr lang="en-US" sz="3000" b="1" dirty="0">
                <a:solidFill>
                  <a:schemeClr val="accent4">
                    <a:lumMod val="50000"/>
                  </a:schemeClr>
                </a:solidFill>
                <a:latin typeface="Times New Roman" panose="02020603050405020304" pitchFamily="18" charset="0"/>
                <a:cs typeface="Times New Roman" panose="02020603050405020304" pitchFamily="18" charset="0"/>
              </a:rPr>
              <a:t> </a:t>
            </a:r>
            <a:r>
              <a:rPr lang="en-US" sz="3000" b="1" dirty="0" err="1">
                <a:solidFill>
                  <a:schemeClr val="accent4">
                    <a:lumMod val="50000"/>
                  </a:schemeClr>
                </a:solidFill>
                <a:latin typeface="Times New Roman" panose="02020603050405020304" pitchFamily="18" charset="0"/>
                <a:cs typeface="Times New Roman" panose="02020603050405020304" pitchFamily="18" charset="0"/>
              </a:rPr>
              <a:t>thi</a:t>
            </a:r>
            <a:r>
              <a:rPr lang="en-US" sz="3000" b="1" dirty="0">
                <a:solidFill>
                  <a:schemeClr val="accent4">
                    <a:lumMod val="50000"/>
                  </a:schemeClr>
                </a:solidFill>
                <a:latin typeface="Times New Roman" panose="02020603050405020304" pitchFamily="18" charset="0"/>
                <a:cs typeface="Times New Roman" panose="02020603050405020304" pitchFamily="18" charset="0"/>
              </a:rPr>
              <a:t> </a:t>
            </a:r>
            <a:r>
              <a:rPr lang="en-US" sz="3000" b="1" dirty="0" err="1">
                <a:solidFill>
                  <a:schemeClr val="accent4">
                    <a:lumMod val="50000"/>
                  </a:schemeClr>
                </a:solidFill>
                <a:latin typeface="Times New Roman" panose="02020603050405020304" pitchFamily="18" charset="0"/>
                <a:cs typeface="Times New Roman" panose="02020603050405020304" pitchFamily="18" charset="0"/>
              </a:rPr>
              <a:t>của</a:t>
            </a:r>
            <a:r>
              <a:rPr lang="en-US" sz="3000" b="1" dirty="0">
                <a:solidFill>
                  <a:schemeClr val="accent4">
                    <a:lumMod val="50000"/>
                  </a:schemeClr>
                </a:solidFill>
                <a:latin typeface="Times New Roman" panose="02020603050405020304" pitchFamily="18" charset="0"/>
                <a:cs typeface="Times New Roman" panose="02020603050405020304" pitchFamily="18" charset="0"/>
              </a:rPr>
              <a:t> </a:t>
            </a:r>
            <a:r>
              <a:rPr lang="en-US" sz="3000" b="1" dirty="0" err="1">
                <a:solidFill>
                  <a:schemeClr val="accent4">
                    <a:lumMod val="50000"/>
                  </a:schemeClr>
                </a:solidFill>
                <a:latin typeface="Times New Roman" panose="02020603050405020304" pitchFamily="18" charset="0"/>
                <a:cs typeface="Times New Roman" panose="02020603050405020304" pitchFamily="18" charset="0"/>
              </a:rPr>
              <a:t>học</a:t>
            </a:r>
            <a:r>
              <a:rPr lang="en-US" sz="3000" b="1" dirty="0">
                <a:solidFill>
                  <a:schemeClr val="accent4">
                    <a:lumMod val="50000"/>
                  </a:schemeClr>
                </a:solidFill>
                <a:latin typeface="Times New Roman" panose="02020603050405020304" pitchFamily="18" charset="0"/>
                <a:cs typeface="Times New Roman" panose="02020603050405020304" pitchFamily="18" charset="0"/>
              </a:rPr>
              <a:t> </a:t>
            </a:r>
            <a:r>
              <a:rPr lang="en-US" sz="3000" b="1" dirty="0" err="1">
                <a:solidFill>
                  <a:schemeClr val="accent4">
                    <a:lumMod val="50000"/>
                  </a:schemeClr>
                </a:solidFill>
                <a:latin typeface="Times New Roman" panose="02020603050405020304" pitchFamily="18" charset="0"/>
                <a:cs typeface="Times New Roman" panose="02020603050405020304" pitchFamily="18" charset="0"/>
              </a:rPr>
              <a:t>trò</a:t>
            </a:r>
            <a:r>
              <a:rPr lang="en-US" sz="3000" b="1" dirty="0">
                <a:solidFill>
                  <a:schemeClr val="accent4">
                    <a:lumMod val="50000"/>
                  </a:schemeClr>
                </a:solidFill>
                <a:latin typeface="Times New Roman" panose="02020603050405020304" pitchFamily="18" charset="0"/>
                <a:cs typeface="Times New Roman" panose="02020603050405020304" pitchFamily="18" charset="0"/>
              </a:rPr>
              <a:t>. </a:t>
            </a:r>
            <a:r>
              <a:rPr lang="en-US" sz="3000" b="1" dirty="0" err="1">
                <a:solidFill>
                  <a:schemeClr val="accent4">
                    <a:lumMod val="50000"/>
                  </a:schemeClr>
                </a:solidFill>
                <a:latin typeface="Times New Roman" panose="02020603050405020304" pitchFamily="18" charset="0"/>
                <a:cs typeface="Times New Roman" panose="02020603050405020304" pitchFamily="18" charset="0"/>
              </a:rPr>
              <a:t>Thấy</a:t>
            </a:r>
            <a:r>
              <a:rPr lang="en-US" sz="3000" b="1" dirty="0">
                <a:solidFill>
                  <a:schemeClr val="accent4">
                    <a:lumMod val="50000"/>
                  </a:schemeClr>
                </a:solidFill>
                <a:latin typeface="Times New Roman" panose="02020603050405020304" pitchFamily="18" charset="0"/>
                <a:cs typeface="Times New Roman" panose="02020603050405020304" pitchFamily="18" charset="0"/>
              </a:rPr>
              <a:t> </a:t>
            </a:r>
            <a:r>
              <a:rPr lang="en-US" sz="3000" b="1" dirty="0" err="1">
                <a:solidFill>
                  <a:schemeClr val="accent4">
                    <a:lumMod val="50000"/>
                  </a:schemeClr>
                </a:solidFill>
                <a:latin typeface="Times New Roman" panose="02020603050405020304" pitchFamily="18" charset="0"/>
                <a:cs typeface="Times New Roman" panose="02020603050405020304" pitchFamily="18" charset="0"/>
              </a:rPr>
              <a:t>màu</a:t>
            </a:r>
            <a:r>
              <a:rPr lang="en-US" sz="3000" b="1" dirty="0">
                <a:solidFill>
                  <a:schemeClr val="accent4">
                    <a:lumMod val="50000"/>
                  </a:schemeClr>
                </a:solidFill>
                <a:latin typeface="Times New Roman" panose="02020603050405020304" pitchFamily="18" charset="0"/>
                <a:cs typeface="Times New Roman" panose="02020603050405020304" pitchFamily="18" charset="0"/>
              </a:rPr>
              <a:t> </a:t>
            </a:r>
            <a:r>
              <a:rPr lang="en-US" sz="3000" b="1" dirty="0" err="1">
                <a:solidFill>
                  <a:schemeClr val="accent4">
                    <a:lumMod val="50000"/>
                  </a:schemeClr>
                </a:solidFill>
                <a:latin typeface="Times New Roman" panose="02020603050405020304" pitchFamily="18" charset="0"/>
                <a:cs typeface="Times New Roman" panose="02020603050405020304" pitchFamily="18" charset="0"/>
              </a:rPr>
              <a:t>hoa</a:t>
            </a:r>
            <a:r>
              <a:rPr lang="en-US" sz="3000" b="1" dirty="0">
                <a:solidFill>
                  <a:schemeClr val="accent4">
                    <a:lumMod val="50000"/>
                  </a:schemeClr>
                </a:solidFill>
                <a:latin typeface="Times New Roman" panose="02020603050405020304" pitchFamily="18" charset="0"/>
                <a:cs typeface="Times New Roman" panose="02020603050405020304" pitchFamily="18" charset="0"/>
              </a:rPr>
              <a:t> </a:t>
            </a:r>
            <a:r>
              <a:rPr lang="en-US" sz="3000" b="1" dirty="0" err="1">
                <a:solidFill>
                  <a:schemeClr val="accent4">
                    <a:lumMod val="50000"/>
                  </a:schemeClr>
                </a:solidFill>
                <a:latin typeface="Times New Roman" panose="02020603050405020304" pitchFamily="18" charset="0"/>
                <a:cs typeface="Times New Roman" panose="02020603050405020304" pitchFamily="18" charset="0"/>
              </a:rPr>
              <a:t>phượng</a:t>
            </a:r>
            <a:r>
              <a:rPr lang="en-US" sz="3000" b="1" dirty="0">
                <a:solidFill>
                  <a:schemeClr val="accent4">
                    <a:lumMod val="50000"/>
                  </a:schemeClr>
                </a:solidFill>
                <a:latin typeface="Times New Roman" panose="02020603050405020304" pitchFamily="18" charset="0"/>
                <a:cs typeface="Times New Roman" panose="02020603050405020304" pitchFamily="18" charset="0"/>
              </a:rPr>
              <a:t>, </a:t>
            </a:r>
            <a:r>
              <a:rPr lang="en-US" sz="3000" b="1" dirty="0" err="1">
                <a:solidFill>
                  <a:schemeClr val="accent4">
                    <a:lumMod val="50000"/>
                  </a:schemeClr>
                </a:solidFill>
                <a:latin typeface="Times New Roman" panose="02020603050405020304" pitchFamily="18" charset="0"/>
                <a:cs typeface="Times New Roman" panose="02020603050405020304" pitchFamily="18" charset="0"/>
              </a:rPr>
              <a:t>học</a:t>
            </a:r>
            <a:r>
              <a:rPr lang="en-US" sz="3000" b="1" dirty="0">
                <a:solidFill>
                  <a:schemeClr val="accent4">
                    <a:lumMod val="50000"/>
                  </a:schemeClr>
                </a:solidFill>
                <a:latin typeface="Times New Roman" panose="02020603050405020304" pitchFamily="18" charset="0"/>
                <a:cs typeface="Times New Roman" panose="02020603050405020304" pitchFamily="18" charset="0"/>
              </a:rPr>
              <a:t> </a:t>
            </a:r>
            <a:r>
              <a:rPr lang="en-US" sz="3000" b="1" dirty="0" err="1">
                <a:solidFill>
                  <a:schemeClr val="accent4">
                    <a:lumMod val="50000"/>
                  </a:schemeClr>
                </a:solidFill>
                <a:latin typeface="Times New Roman" panose="02020603050405020304" pitchFamily="18" charset="0"/>
                <a:cs typeface="Times New Roman" panose="02020603050405020304" pitchFamily="18" charset="0"/>
              </a:rPr>
              <a:t>trò</a:t>
            </a:r>
            <a:r>
              <a:rPr lang="en-US" sz="3000" b="1" dirty="0">
                <a:solidFill>
                  <a:schemeClr val="accent4">
                    <a:lumMod val="50000"/>
                  </a:schemeClr>
                </a:solidFill>
                <a:latin typeface="Times New Roman" panose="02020603050405020304" pitchFamily="18" charset="0"/>
                <a:cs typeface="Times New Roman" panose="02020603050405020304" pitchFamily="18" charset="0"/>
              </a:rPr>
              <a:t> </a:t>
            </a:r>
            <a:r>
              <a:rPr lang="en-US" sz="3000" b="1" dirty="0" err="1">
                <a:solidFill>
                  <a:schemeClr val="accent4">
                    <a:lumMod val="50000"/>
                  </a:schemeClr>
                </a:solidFill>
                <a:latin typeface="Times New Roman" panose="02020603050405020304" pitchFamily="18" charset="0"/>
                <a:cs typeface="Times New Roman" panose="02020603050405020304" pitchFamily="18" charset="0"/>
              </a:rPr>
              <a:t>nghĩ</a:t>
            </a:r>
            <a:r>
              <a:rPr lang="en-US" sz="3000" b="1" dirty="0">
                <a:solidFill>
                  <a:schemeClr val="accent4">
                    <a:lumMod val="50000"/>
                  </a:schemeClr>
                </a:solidFill>
                <a:latin typeface="Times New Roman" panose="02020603050405020304" pitchFamily="18" charset="0"/>
                <a:cs typeface="Times New Roman" panose="02020603050405020304" pitchFamily="18" charset="0"/>
              </a:rPr>
              <a:t> </a:t>
            </a:r>
            <a:r>
              <a:rPr lang="en-US" sz="3000" b="1" dirty="0" err="1">
                <a:solidFill>
                  <a:schemeClr val="accent4">
                    <a:lumMod val="50000"/>
                  </a:schemeClr>
                </a:solidFill>
                <a:latin typeface="Times New Roman" panose="02020603050405020304" pitchFamily="18" charset="0"/>
                <a:cs typeface="Times New Roman" panose="02020603050405020304" pitchFamily="18" charset="0"/>
              </a:rPr>
              <a:t>đến</a:t>
            </a:r>
            <a:r>
              <a:rPr lang="en-US" sz="3000" b="1" dirty="0">
                <a:solidFill>
                  <a:schemeClr val="accent4">
                    <a:lumMod val="50000"/>
                  </a:schemeClr>
                </a:solidFill>
                <a:latin typeface="Times New Roman" panose="02020603050405020304" pitchFamily="18" charset="0"/>
                <a:cs typeface="Times New Roman" panose="02020603050405020304" pitchFamily="18" charset="0"/>
              </a:rPr>
              <a:t> </a:t>
            </a:r>
            <a:r>
              <a:rPr lang="en-US" sz="3000" b="1" dirty="0" err="1">
                <a:solidFill>
                  <a:schemeClr val="accent4">
                    <a:lumMod val="50000"/>
                  </a:schemeClr>
                </a:solidFill>
                <a:latin typeface="Times New Roman" panose="02020603050405020304" pitchFamily="18" charset="0"/>
                <a:cs typeface="Times New Roman" panose="02020603050405020304" pitchFamily="18" charset="0"/>
              </a:rPr>
              <a:t>kì</a:t>
            </a:r>
            <a:r>
              <a:rPr lang="en-US" sz="3000" b="1" dirty="0">
                <a:solidFill>
                  <a:schemeClr val="accent4">
                    <a:lumMod val="50000"/>
                  </a:schemeClr>
                </a:solidFill>
                <a:latin typeface="Times New Roman" panose="02020603050405020304" pitchFamily="18" charset="0"/>
                <a:cs typeface="Times New Roman" panose="02020603050405020304" pitchFamily="18" charset="0"/>
              </a:rPr>
              <a:t> </a:t>
            </a:r>
            <a:r>
              <a:rPr lang="en-US" sz="3000" b="1" dirty="0" err="1">
                <a:solidFill>
                  <a:schemeClr val="accent4">
                    <a:lumMod val="50000"/>
                  </a:schemeClr>
                </a:solidFill>
                <a:latin typeface="Times New Roman" panose="02020603050405020304" pitchFamily="18" charset="0"/>
                <a:cs typeface="Times New Roman" panose="02020603050405020304" pitchFamily="18" charset="0"/>
              </a:rPr>
              <a:t>thi</a:t>
            </a:r>
            <a:r>
              <a:rPr lang="en-US" sz="3000" b="1" dirty="0">
                <a:solidFill>
                  <a:schemeClr val="accent4">
                    <a:lumMod val="50000"/>
                  </a:schemeClr>
                </a:solidFill>
                <a:latin typeface="Times New Roman" panose="02020603050405020304" pitchFamily="18" charset="0"/>
                <a:cs typeface="Times New Roman" panose="02020603050405020304" pitchFamily="18" charset="0"/>
              </a:rPr>
              <a:t> </a:t>
            </a:r>
            <a:r>
              <a:rPr lang="en-US" sz="3000" b="1" dirty="0" err="1">
                <a:solidFill>
                  <a:schemeClr val="accent4">
                    <a:lumMod val="50000"/>
                  </a:schemeClr>
                </a:solidFill>
                <a:latin typeface="Times New Roman" panose="02020603050405020304" pitchFamily="18" charset="0"/>
                <a:cs typeface="Times New Roman" panose="02020603050405020304" pitchFamily="18" charset="0"/>
              </a:rPr>
              <a:t>và</a:t>
            </a:r>
            <a:r>
              <a:rPr lang="en-US" sz="3000" b="1" dirty="0">
                <a:solidFill>
                  <a:schemeClr val="accent4">
                    <a:lumMod val="50000"/>
                  </a:schemeClr>
                </a:solidFill>
                <a:latin typeface="Times New Roman" panose="02020603050405020304" pitchFamily="18" charset="0"/>
                <a:cs typeface="Times New Roman" panose="02020603050405020304" pitchFamily="18" charset="0"/>
              </a:rPr>
              <a:t> </a:t>
            </a:r>
            <a:r>
              <a:rPr lang="en-US" sz="3000" b="1" dirty="0" err="1">
                <a:solidFill>
                  <a:schemeClr val="accent4">
                    <a:lumMod val="50000"/>
                  </a:schemeClr>
                </a:solidFill>
                <a:latin typeface="Times New Roman" panose="02020603050405020304" pitchFamily="18" charset="0"/>
                <a:cs typeface="Times New Roman" panose="02020603050405020304" pitchFamily="18" charset="0"/>
              </a:rPr>
              <a:t>những</a:t>
            </a:r>
            <a:r>
              <a:rPr lang="en-US" sz="3000" b="1" dirty="0">
                <a:solidFill>
                  <a:schemeClr val="accent4">
                    <a:lumMod val="50000"/>
                  </a:schemeClr>
                </a:solidFill>
                <a:latin typeface="Times New Roman" panose="02020603050405020304" pitchFamily="18" charset="0"/>
                <a:cs typeface="Times New Roman" panose="02020603050405020304" pitchFamily="18" charset="0"/>
              </a:rPr>
              <a:t> </a:t>
            </a:r>
            <a:r>
              <a:rPr lang="en-US" sz="3000" b="1" dirty="0" err="1">
                <a:solidFill>
                  <a:schemeClr val="accent4">
                    <a:lumMod val="50000"/>
                  </a:schemeClr>
                </a:solidFill>
                <a:latin typeface="Times New Roman" panose="02020603050405020304" pitchFamily="18" charset="0"/>
                <a:cs typeface="Times New Roman" panose="02020603050405020304" pitchFamily="18" charset="0"/>
              </a:rPr>
              <a:t>ngày</a:t>
            </a:r>
            <a:r>
              <a:rPr lang="en-US" sz="3000" b="1" dirty="0">
                <a:solidFill>
                  <a:schemeClr val="accent4">
                    <a:lumMod val="50000"/>
                  </a:schemeClr>
                </a:solidFill>
                <a:latin typeface="Times New Roman" panose="02020603050405020304" pitchFamily="18" charset="0"/>
                <a:cs typeface="Times New Roman" panose="02020603050405020304" pitchFamily="18" charset="0"/>
              </a:rPr>
              <a:t> </a:t>
            </a:r>
            <a:r>
              <a:rPr lang="en-US" sz="3000" b="1" dirty="0" err="1">
                <a:solidFill>
                  <a:schemeClr val="accent4">
                    <a:lumMod val="50000"/>
                  </a:schemeClr>
                </a:solidFill>
                <a:latin typeface="Times New Roman" panose="02020603050405020304" pitchFamily="18" charset="0"/>
                <a:cs typeface="Times New Roman" panose="02020603050405020304" pitchFamily="18" charset="0"/>
              </a:rPr>
              <a:t>nghỉ</a:t>
            </a:r>
            <a:r>
              <a:rPr lang="en-US" sz="3000" b="1" dirty="0">
                <a:solidFill>
                  <a:schemeClr val="accent4">
                    <a:lumMod val="50000"/>
                  </a:schemeClr>
                </a:solidFill>
                <a:latin typeface="Times New Roman" panose="02020603050405020304" pitchFamily="18" charset="0"/>
                <a:cs typeface="Times New Roman" panose="02020603050405020304" pitchFamily="18" charset="0"/>
              </a:rPr>
              <a:t> </a:t>
            </a:r>
            <a:r>
              <a:rPr lang="en-US" sz="3000" b="1" dirty="0" err="1">
                <a:solidFill>
                  <a:schemeClr val="accent4">
                    <a:lumMod val="50000"/>
                  </a:schemeClr>
                </a:solidFill>
                <a:latin typeface="Times New Roman" panose="02020603050405020304" pitchFamily="18" charset="0"/>
                <a:cs typeface="Times New Roman" panose="02020603050405020304" pitchFamily="18" charset="0"/>
              </a:rPr>
              <a:t>hè</a:t>
            </a:r>
            <a:r>
              <a:rPr lang="en-US" sz="3000" b="1" dirty="0">
                <a:solidFill>
                  <a:schemeClr val="accent4">
                    <a:lumMod val="50000"/>
                  </a:schemeClr>
                </a:solidFill>
                <a:latin typeface="Times New Roman" panose="02020603050405020304" pitchFamily="18" charset="0"/>
                <a:cs typeface="Times New Roman" panose="02020603050405020304" pitchFamily="18" charset="0"/>
              </a:rPr>
              <a:t>. </a:t>
            </a:r>
            <a:r>
              <a:rPr lang="en-US" sz="3000" b="1" dirty="0" err="1">
                <a:solidFill>
                  <a:schemeClr val="accent4">
                    <a:lumMod val="50000"/>
                  </a:schemeClr>
                </a:solidFill>
                <a:latin typeface="Times New Roman" panose="02020603050405020304" pitchFamily="18" charset="0"/>
                <a:cs typeface="Times New Roman" panose="02020603050405020304" pitchFamily="18" charset="0"/>
              </a:rPr>
              <a:t>Hoa</a:t>
            </a:r>
            <a:r>
              <a:rPr lang="en-US" sz="3000" b="1" dirty="0">
                <a:solidFill>
                  <a:schemeClr val="accent4">
                    <a:lumMod val="50000"/>
                  </a:schemeClr>
                </a:solidFill>
                <a:latin typeface="Times New Roman" panose="02020603050405020304" pitchFamily="18" charset="0"/>
                <a:cs typeface="Times New Roman" panose="02020603050405020304" pitchFamily="18" charset="0"/>
              </a:rPr>
              <a:t> </a:t>
            </a:r>
            <a:r>
              <a:rPr lang="en-US" sz="3000" b="1" dirty="0" err="1">
                <a:solidFill>
                  <a:schemeClr val="accent4">
                    <a:lumMod val="50000"/>
                  </a:schemeClr>
                </a:solidFill>
                <a:latin typeface="Times New Roman" panose="02020603050405020304" pitchFamily="18" charset="0"/>
                <a:cs typeface="Times New Roman" panose="02020603050405020304" pitchFamily="18" charset="0"/>
              </a:rPr>
              <a:t>phượng</a:t>
            </a:r>
            <a:r>
              <a:rPr lang="en-US" sz="3000" b="1" dirty="0">
                <a:solidFill>
                  <a:schemeClr val="accent4">
                    <a:lumMod val="50000"/>
                  </a:schemeClr>
                </a:solidFill>
                <a:latin typeface="Times New Roman" panose="02020603050405020304" pitchFamily="18" charset="0"/>
                <a:cs typeface="Times New Roman" panose="02020603050405020304" pitchFamily="18" charset="0"/>
              </a:rPr>
              <a:t> </a:t>
            </a:r>
            <a:r>
              <a:rPr lang="en-US" sz="3000" b="1" dirty="0" err="1">
                <a:solidFill>
                  <a:schemeClr val="accent4">
                    <a:lumMod val="50000"/>
                  </a:schemeClr>
                </a:solidFill>
                <a:latin typeface="Times New Roman" panose="02020603050405020304" pitchFamily="18" charset="0"/>
                <a:cs typeface="Times New Roman" panose="02020603050405020304" pitchFamily="18" charset="0"/>
              </a:rPr>
              <a:t>gắn</a:t>
            </a:r>
            <a:r>
              <a:rPr lang="en-US" sz="3000" b="1" dirty="0">
                <a:solidFill>
                  <a:schemeClr val="accent4">
                    <a:lumMod val="50000"/>
                  </a:schemeClr>
                </a:solidFill>
                <a:latin typeface="Times New Roman" panose="02020603050405020304" pitchFamily="18" charset="0"/>
                <a:cs typeface="Times New Roman" panose="02020603050405020304" pitchFamily="18" charset="0"/>
              </a:rPr>
              <a:t> </a:t>
            </a:r>
            <a:r>
              <a:rPr lang="en-US" sz="3000" b="1" dirty="0" err="1">
                <a:solidFill>
                  <a:schemeClr val="accent4">
                    <a:lumMod val="50000"/>
                  </a:schemeClr>
                </a:solidFill>
                <a:latin typeface="Times New Roman" panose="02020603050405020304" pitchFamily="18" charset="0"/>
                <a:cs typeface="Times New Roman" panose="02020603050405020304" pitchFamily="18" charset="0"/>
              </a:rPr>
              <a:t>với</a:t>
            </a:r>
            <a:r>
              <a:rPr lang="en-US" sz="3000" b="1" dirty="0">
                <a:solidFill>
                  <a:schemeClr val="accent4">
                    <a:lumMod val="50000"/>
                  </a:schemeClr>
                </a:solidFill>
                <a:latin typeface="Times New Roman" panose="02020603050405020304" pitchFamily="18" charset="0"/>
                <a:cs typeface="Times New Roman" panose="02020603050405020304" pitchFamily="18" charset="0"/>
              </a:rPr>
              <a:t> </a:t>
            </a:r>
            <a:r>
              <a:rPr lang="en-US" sz="3000" b="1" dirty="0" err="1">
                <a:solidFill>
                  <a:schemeClr val="accent4">
                    <a:lumMod val="50000"/>
                  </a:schemeClr>
                </a:solidFill>
                <a:latin typeface="Times New Roman" panose="02020603050405020304" pitchFamily="18" charset="0"/>
                <a:cs typeface="Times New Roman" panose="02020603050405020304" pitchFamily="18" charset="0"/>
              </a:rPr>
              <a:t>kỉ</a:t>
            </a:r>
            <a:r>
              <a:rPr lang="en-US" sz="3000" b="1" dirty="0">
                <a:solidFill>
                  <a:schemeClr val="accent4">
                    <a:lumMod val="50000"/>
                  </a:schemeClr>
                </a:solidFill>
                <a:latin typeface="Times New Roman" panose="02020603050405020304" pitchFamily="18" charset="0"/>
                <a:cs typeface="Times New Roman" panose="02020603050405020304" pitchFamily="18" charset="0"/>
              </a:rPr>
              <a:t> </a:t>
            </a:r>
            <a:r>
              <a:rPr lang="en-US" sz="3000" b="1" dirty="0" err="1">
                <a:solidFill>
                  <a:schemeClr val="accent4">
                    <a:lumMod val="50000"/>
                  </a:schemeClr>
                </a:solidFill>
                <a:latin typeface="Times New Roman" panose="02020603050405020304" pitchFamily="18" charset="0"/>
                <a:cs typeface="Times New Roman" panose="02020603050405020304" pitchFamily="18" charset="0"/>
              </a:rPr>
              <a:t>niệm</a:t>
            </a:r>
            <a:r>
              <a:rPr lang="en-US" sz="3000" b="1" dirty="0">
                <a:solidFill>
                  <a:schemeClr val="accent4">
                    <a:lumMod val="50000"/>
                  </a:schemeClr>
                </a:solidFill>
                <a:latin typeface="Times New Roman" panose="02020603050405020304" pitchFamily="18" charset="0"/>
                <a:cs typeface="Times New Roman" panose="02020603050405020304" pitchFamily="18" charset="0"/>
              </a:rPr>
              <a:t> </a:t>
            </a:r>
            <a:r>
              <a:rPr lang="en-US" sz="3000" b="1" dirty="0" err="1">
                <a:solidFill>
                  <a:schemeClr val="accent4">
                    <a:lumMod val="50000"/>
                  </a:schemeClr>
                </a:solidFill>
                <a:latin typeface="Times New Roman" panose="02020603050405020304" pitchFamily="18" charset="0"/>
                <a:cs typeface="Times New Roman" panose="02020603050405020304" pitchFamily="18" charset="0"/>
              </a:rPr>
              <a:t>của</a:t>
            </a:r>
            <a:r>
              <a:rPr lang="en-US" sz="3000" b="1" dirty="0">
                <a:solidFill>
                  <a:schemeClr val="accent4">
                    <a:lumMod val="50000"/>
                  </a:schemeClr>
                </a:solidFill>
                <a:latin typeface="Times New Roman" panose="02020603050405020304" pitchFamily="18" charset="0"/>
                <a:cs typeface="Times New Roman" panose="02020603050405020304" pitchFamily="18" charset="0"/>
              </a:rPr>
              <a:t> </a:t>
            </a:r>
            <a:r>
              <a:rPr lang="en-US" sz="3000" b="1" dirty="0" err="1">
                <a:solidFill>
                  <a:schemeClr val="accent4">
                    <a:lumMod val="50000"/>
                  </a:schemeClr>
                </a:solidFill>
                <a:latin typeface="Times New Roman" panose="02020603050405020304" pitchFamily="18" charset="0"/>
                <a:cs typeface="Times New Roman" panose="02020603050405020304" pitchFamily="18" charset="0"/>
              </a:rPr>
              <a:t>rất</a:t>
            </a:r>
            <a:r>
              <a:rPr lang="en-US" sz="3000" b="1" dirty="0">
                <a:solidFill>
                  <a:schemeClr val="accent4">
                    <a:lumMod val="50000"/>
                  </a:schemeClr>
                </a:solidFill>
                <a:latin typeface="Times New Roman" panose="02020603050405020304" pitchFamily="18" charset="0"/>
                <a:cs typeface="Times New Roman" panose="02020603050405020304" pitchFamily="18" charset="0"/>
              </a:rPr>
              <a:t> </a:t>
            </a:r>
            <a:r>
              <a:rPr lang="en-US" sz="3000" b="1" dirty="0" err="1">
                <a:solidFill>
                  <a:schemeClr val="accent4">
                    <a:lumMod val="50000"/>
                  </a:schemeClr>
                </a:solidFill>
                <a:latin typeface="Times New Roman" panose="02020603050405020304" pitchFamily="18" charset="0"/>
                <a:cs typeface="Times New Roman" panose="02020603050405020304" pitchFamily="18" charset="0"/>
              </a:rPr>
              <a:t>nhiều</a:t>
            </a:r>
            <a:r>
              <a:rPr lang="en-US" sz="3000" b="1" dirty="0">
                <a:solidFill>
                  <a:schemeClr val="accent4">
                    <a:lumMod val="50000"/>
                  </a:schemeClr>
                </a:solidFill>
                <a:latin typeface="Times New Roman" panose="02020603050405020304" pitchFamily="18" charset="0"/>
                <a:cs typeface="Times New Roman" panose="02020603050405020304" pitchFamily="18" charset="0"/>
              </a:rPr>
              <a:t> </a:t>
            </a:r>
            <a:r>
              <a:rPr lang="en-US" sz="3000" b="1" dirty="0" err="1">
                <a:solidFill>
                  <a:schemeClr val="accent4">
                    <a:lumMod val="50000"/>
                  </a:schemeClr>
                </a:solidFill>
                <a:latin typeface="Times New Roman" panose="02020603050405020304" pitchFamily="18" charset="0"/>
                <a:cs typeface="Times New Roman" panose="02020603050405020304" pitchFamily="18" charset="0"/>
              </a:rPr>
              <a:t>học</a:t>
            </a:r>
            <a:r>
              <a:rPr lang="en-US" sz="3000" b="1" dirty="0">
                <a:solidFill>
                  <a:schemeClr val="accent4">
                    <a:lumMod val="50000"/>
                  </a:schemeClr>
                </a:solidFill>
                <a:latin typeface="Times New Roman" panose="02020603050405020304" pitchFamily="18" charset="0"/>
                <a:cs typeface="Times New Roman" panose="02020603050405020304" pitchFamily="18" charset="0"/>
              </a:rPr>
              <a:t> </a:t>
            </a:r>
            <a:r>
              <a:rPr lang="en-US" sz="3000" b="1" dirty="0" err="1">
                <a:solidFill>
                  <a:schemeClr val="accent4">
                    <a:lumMod val="50000"/>
                  </a:schemeClr>
                </a:solidFill>
                <a:latin typeface="Times New Roman" panose="02020603050405020304" pitchFamily="18" charset="0"/>
                <a:cs typeface="Times New Roman" panose="02020603050405020304" pitchFamily="18" charset="0"/>
              </a:rPr>
              <a:t>trò</a:t>
            </a:r>
            <a:r>
              <a:rPr lang="en-US" sz="3000" b="1" dirty="0">
                <a:solidFill>
                  <a:schemeClr val="accent4">
                    <a:lumMod val="50000"/>
                  </a:schemeClr>
                </a:solidFill>
                <a:latin typeface="Times New Roman" panose="02020603050405020304" pitchFamily="18" charset="0"/>
                <a:cs typeface="Times New Roman" panose="02020603050405020304" pitchFamily="18" charset="0"/>
              </a:rPr>
              <a:t> </a:t>
            </a:r>
            <a:r>
              <a:rPr lang="en-US" sz="3000" b="1" dirty="0" err="1">
                <a:solidFill>
                  <a:schemeClr val="accent4">
                    <a:lumMod val="50000"/>
                  </a:schemeClr>
                </a:solidFill>
                <a:latin typeface="Times New Roman" panose="02020603050405020304" pitchFamily="18" charset="0"/>
                <a:cs typeface="Times New Roman" panose="02020603050405020304" pitchFamily="18" charset="0"/>
              </a:rPr>
              <a:t>về</a:t>
            </a:r>
            <a:r>
              <a:rPr lang="en-US" sz="3000" b="1" dirty="0">
                <a:solidFill>
                  <a:schemeClr val="accent4">
                    <a:lumMod val="50000"/>
                  </a:schemeClr>
                </a:solidFill>
                <a:latin typeface="Times New Roman" panose="02020603050405020304" pitchFamily="18" charset="0"/>
                <a:cs typeface="Times New Roman" panose="02020603050405020304" pitchFamily="18" charset="0"/>
              </a:rPr>
              <a:t> </a:t>
            </a:r>
            <a:r>
              <a:rPr lang="en-US" sz="3000" b="1" dirty="0" err="1">
                <a:solidFill>
                  <a:schemeClr val="accent4">
                    <a:lumMod val="50000"/>
                  </a:schemeClr>
                </a:solidFill>
                <a:latin typeface="Times New Roman" panose="02020603050405020304" pitchFamily="18" charset="0"/>
                <a:cs typeface="Times New Roman" panose="02020603050405020304" pitchFamily="18" charset="0"/>
              </a:rPr>
              <a:t>mái</a:t>
            </a:r>
            <a:r>
              <a:rPr lang="en-US" sz="3000" b="1" dirty="0">
                <a:solidFill>
                  <a:schemeClr val="accent4">
                    <a:lumMod val="50000"/>
                  </a:schemeClr>
                </a:solidFill>
                <a:latin typeface="Times New Roman" panose="02020603050405020304" pitchFamily="18" charset="0"/>
                <a:cs typeface="Times New Roman" panose="02020603050405020304" pitchFamily="18" charset="0"/>
              </a:rPr>
              <a:t> </a:t>
            </a:r>
            <a:r>
              <a:rPr lang="en-US" sz="3000" b="1" dirty="0" err="1">
                <a:solidFill>
                  <a:schemeClr val="accent4">
                    <a:lumMod val="50000"/>
                  </a:schemeClr>
                </a:solidFill>
                <a:latin typeface="Times New Roman" panose="02020603050405020304" pitchFamily="18" charset="0"/>
                <a:cs typeface="Times New Roman" panose="02020603050405020304" pitchFamily="18" charset="0"/>
              </a:rPr>
              <a:t>trường</a:t>
            </a:r>
            <a:r>
              <a:rPr lang="en-US" sz="3000" b="1" dirty="0">
                <a:solidFill>
                  <a:schemeClr val="accent4">
                    <a:lumMod val="50000"/>
                  </a:schemeClr>
                </a:solidFill>
                <a:latin typeface="Times New Roman" panose="02020603050405020304" pitchFamily="18" charset="0"/>
                <a:cs typeface="Times New Roman" panose="02020603050405020304" pitchFamily="18" charset="0"/>
              </a:rPr>
              <a:t>.</a:t>
            </a:r>
            <a:endParaRPr lang="en-US" sz="3000" dirty="0">
              <a:solidFill>
                <a:schemeClr val="accent4">
                  <a:lumMod val="50000"/>
                </a:schemeClr>
              </a:solidFill>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29272196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141">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48"/>
                                        </p:tgtEl>
                                        <p:attrNameLst>
                                          <p:attrName>style.visibility</p:attrName>
                                        </p:attrNameLst>
                                      </p:cBhvr>
                                      <p:to>
                                        <p:strVal val="visible"/>
                                      </p:to>
                                    </p:set>
                                    <p:anim calcmode="lin" valueType="num">
                                      <p:cBhvr additive="base">
                                        <p:cTn id="7" dur="500" fill="hold"/>
                                        <p:tgtEl>
                                          <p:spTgt spid="48"/>
                                        </p:tgtEl>
                                        <p:attrNameLst>
                                          <p:attrName>ppt_x</p:attrName>
                                        </p:attrNameLst>
                                      </p:cBhvr>
                                      <p:tavLst>
                                        <p:tav tm="0">
                                          <p:val>
                                            <p:strVal val="1+#ppt_w/2"/>
                                          </p:val>
                                        </p:tav>
                                        <p:tav tm="100000">
                                          <p:val>
                                            <p:strVal val="#ppt_x"/>
                                          </p:val>
                                        </p:tav>
                                      </p:tavLst>
                                    </p:anim>
                                    <p:anim calcmode="lin" valueType="num">
                                      <p:cBhvr additive="base">
                                        <p:cTn id="8" dur="500" fill="hold"/>
                                        <p:tgtEl>
                                          <p:spTgt spid="48"/>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49"/>
                                        </p:tgtEl>
                                        <p:attrNameLst>
                                          <p:attrName>style.visibility</p:attrName>
                                        </p:attrNameLst>
                                      </p:cBhvr>
                                      <p:to>
                                        <p:strVal val="visible"/>
                                      </p:to>
                                    </p:set>
                                    <p:animEffect transition="in" filter="fade">
                                      <p:cBhvr>
                                        <p:cTn id="11"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35514" y="1758248"/>
            <a:ext cx="12192000" cy="6858000"/>
          </a:xfrm>
          <a:prstGeom prst="rect">
            <a:avLst/>
          </a:prstGeom>
          <a:scene3d>
            <a:camera prst="orthographicFront"/>
            <a:lightRig rig="threePt" dir="t"/>
          </a:scene3d>
          <a:sp3d>
            <a:bevelT w="114300" prst="artDeco"/>
          </a:sp3d>
        </p:spPr>
      </p:pic>
      <p:pic>
        <p:nvPicPr>
          <p:cNvPr id="8" name="Picture 7" descr="A picture containing plant, tree&#10;&#10;Description automatically generated">
            <a:extLst>
              <a:ext uri="{FF2B5EF4-FFF2-40B4-BE49-F238E27FC236}">
                <a16:creationId xmlns:a16="http://schemas.microsoft.com/office/drawing/2014/main" id="{38A6CCA2-E2D1-4DC0-90F4-A0A1864B9A64}"/>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008856" y="-1327416"/>
            <a:ext cx="11098119" cy="8185416"/>
          </a:xfrm>
          <a:prstGeom prst="rect">
            <a:avLst/>
          </a:prstGeom>
        </p:spPr>
      </p:pic>
      <p:pic>
        <p:nvPicPr>
          <p:cNvPr id="46" name="Picture 4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1600200" y="3252573"/>
            <a:ext cx="8373565" cy="3869351"/>
          </a:xfrm>
          <a:prstGeom prst="rect">
            <a:avLst/>
          </a:prstGeom>
        </p:spPr>
      </p:pic>
      <p:sp>
        <p:nvSpPr>
          <p:cNvPr id="49" name="TextBox 48"/>
          <p:cNvSpPr txBox="1"/>
          <p:nvPr/>
        </p:nvSpPr>
        <p:spPr>
          <a:xfrm>
            <a:off x="3540203" y="3791400"/>
            <a:ext cx="6150477" cy="2308324"/>
          </a:xfrm>
          <a:prstGeom prst="rect">
            <a:avLst/>
          </a:prstGeom>
          <a:noFill/>
        </p:spPr>
        <p:txBody>
          <a:bodyPr wrap="square" rtlCol="0">
            <a:spAutoFit/>
          </a:bodyPr>
          <a:lstStyle/>
          <a:p>
            <a:pPr algn="ctr" defTabSz="1219170"/>
            <a:r>
              <a:rPr lang="en-US" sz="4800" b="1" dirty="0" err="1">
                <a:ln>
                  <a:solidFill>
                    <a:srgbClr val="FF0066"/>
                  </a:solidFill>
                </a:ln>
                <a:solidFill>
                  <a:prstClr val="white"/>
                </a:solidFill>
                <a:latin typeface="Calibri"/>
              </a:rPr>
              <a:t>Vẻ</a:t>
            </a:r>
            <a:r>
              <a:rPr lang="en-US" sz="4800" b="1" dirty="0">
                <a:ln>
                  <a:solidFill>
                    <a:srgbClr val="FF0066"/>
                  </a:solidFill>
                </a:ln>
                <a:solidFill>
                  <a:prstClr val="white"/>
                </a:solidFill>
                <a:latin typeface="Calibri"/>
              </a:rPr>
              <a:t> </a:t>
            </a:r>
            <a:r>
              <a:rPr lang="en-US" sz="4800" b="1" dirty="0" err="1">
                <a:ln>
                  <a:solidFill>
                    <a:srgbClr val="FF0066"/>
                  </a:solidFill>
                </a:ln>
                <a:solidFill>
                  <a:prstClr val="white"/>
                </a:solidFill>
                <a:latin typeface="Calibri"/>
              </a:rPr>
              <a:t>đẹp</a:t>
            </a:r>
            <a:r>
              <a:rPr lang="en-US" sz="4800" b="1" dirty="0">
                <a:ln>
                  <a:solidFill>
                    <a:srgbClr val="FF0066"/>
                  </a:solidFill>
                </a:ln>
                <a:solidFill>
                  <a:prstClr val="white"/>
                </a:solidFill>
                <a:latin typeface="Calibri"/>
              </a:rPr>
              <a:t> </a:t>
            </a:r>
            <a:r>
              <a:rPr lang="en-US" sz="4800" b="1" dirty="0" err="1">
                <a:ln>
                  <a:solidFill>
                    <a:srgbClr val="FF0066"/>
                  </a:solidFill>
                </a:ln>
                <a:solidFill>
                  <a:prstClr val="white"/>
                </a:solidFill>
                <a:latin typeface="Calibri"/>
              </a:rPr>
              <a:t>của</a:t>
            </a:r>
            <a:endParaRPr lang="en-US" sz="4800" b="1" dirty="0">
              <a:ln>
                <a:solidFill>
                  <a:srgbClr val="FF0066"/>
                </a:solidFill>
              </a:ln>
              <a:solidFill>
                <a:prstClr val="white"/>
              </a:solidFill>
              <a:latin typeface="Calibri"/>
            </a:endParaRPr>
          </a:p>
          <a:p>
            <a:pPr algn="ctr" defTabSz="1219170"/>
            <a:r>
              <a:rPr lang="en-US" sz="4800" b="1" dirty="0">
                <a:ln>
                  <a:solidFill>
                    <a:srgbClr val="FF0066"/>
                  </a:solidFill>
                </a:ln>
                <a:solidFill>
                  <a:prstClr val="white"/>
                </a:solidFill>
                <a:latin typeface="Calibri"/>
              </a:rPr>
              <a:t> </a:t>
            </a:r>
            <a:r>
              <a:rPr lang="en-US" sz="4800" b="1" dirty="0" err="1">
                <a:ln>
                  <a:solidFill>
                    <a:srgbClr val="FF0066"/>
                  </a:solidFill>
                </a:ln>
                <a:solidFill>
                  <a:prstClr val="white"/>
                </a:solidFill>
                <a:latin typeface="Calibri"/>
              </a:rPr>
              <a:t>hoa</a:t>
            </a:r>
            <a:r>
              <a:rPr lang="en-US" sz="4800" b="1" dirty="0">
                <a:ln>
                  <a:solidFill>
                    <a:srgbClr val="FF0066"/>
                  </a:solidFill>
                </a:ln>
                <a:solidFill>
                  <a:prstClr val="white"/>
                </a:solidFill>
                <a:latin typeface="Calibri"/>
              </a:rPr>
              <a:t> </a:t>
            </a:r>
            <a:r>
              <a:rPr lang="en-US" sz="4800" b="1" dirty="0" err="1">
                <a:ln>
                  <a:solidFill>
                    <a:srgbClr val="FF0066"/>
                  </a:solidFill>
                </a:ln>
                <a:solidFill>
                  <a:prstClr val="white"/>
                </a:solidFill>
                <a:latin typeface="Calibri"/>
              </a:rPr>
              <a:t>phượng</a:t>
            </a:r>
            <a:r>
              <a:rPr lang="en-US" sz="4800" b="1" dirty="0">
                <a:ln>
                  <a:solidFill>
                    <a:srgbClr val="FF0066"/>
                  </a:solidFill>
                </a:ln>
                <a:solidFill>
                  <a:prstClr val="white"/>
                </a:solidFill>
                <a:latin typeface="Calibri"/>
              </a:rPr>
              <a:t> </a:t>
            </a:r>
            <a:r>
              <a:rPr lang="en-US" sz="4800" b="1" dirty="0" err="1">
                <a:ln>
                  <a:solidFill>
                    <a:srgbClr val="FF0066"/>
                  </a:solidFill>
                </a:ln>
                <a:solidFill>
                  <a:prstClr val="white"/>
                </a:solidFill>
                <a:latin typeface="Calibri"/>
              </a:rPr>
              <a:t>có</a:t>
            </a:r>
            <a:r>
              <a:rPr lang="en-US" sz="4800" b="1" dirty="0">
                <a:ln>
                  <a:solidFill>
                    <a:srgbClr val="FF0066"/>
                  </a:solidFill>
                </a:ln>
                <a:solidFill>
                  <a:prstClr val="white"/>
                </a:solidFill>
                <a:latin typeface="Calibri"/>
              </a:rPr>
              <a:t> </a:t>
            </a:r>
            <a:r>
              <a:rPr lang="en-US" sz="4800" b="1" dirty="0" err="1">
                <a:ln>
                  <a:solidFill>
                    <a:srgbClr val="FF0066"/>
                  </a:solidFill>
                </a:ln>
                <a:solidFill>
                  <a:prstClr val="white"/>
                </a:solidFill>
                <a:latin typeface="Calibri"/>
              </a:rPr>
              <a:t>gì</a:t>
            </a:r>
            <a:r>
              <a:rPr lang="en-US" sz="4800" b="1" dirty="0">
                <a:ln>
                  <a:solidFill>
                    <a:srgbClr val="FF0066"/>
                  </a:solidFill>
                </a:ln>
                <a:solidFill>
                  <a:prstClr val="white"/>
                </a:solidFill>
                <a:latin typeface="Calibri"/>
              </a:rPr>
              <a:t> </a:t>
            </a:r>
          </a:p>
          <a:p>
            <a:pPr algn="ctr" defTabSz="1219170"/>
            <a:r>
              <a:rPr lang="en-US" sz="4800" b="1" dirty="0" err="1">
                <a:ln>
                  <a:solidFill>
                    <a:srgbClr val="FF0066"/>
                  </a:solidFill>
                </a:ln>
                <a:solidFill>
                  <a:prstClr val="white"/>
                </a:solidFill>
                <a:latin typeface="Calibri"/>
              </a:rPr>
              <a:t>đặc</a:t>
            </a:r>
            <a:r>
              <a:rPr lang="en-US" sz="4800" b="1" dirty="0">
                <a:ln>
                  <a:solidFill>
                    <a:srgbClr val="FF0066"/>
                  </a:solidFill>
                </a:ln>
                <a:solidFill>
                  <a:prstClr val="white"/>
                </a:solidFill>
                <a:latin typeface="Calibri"/>
              </a:rPr>
              <a:t> </a:t>
            </a:r>
            <a:r>
              <a:rPr lang="en-US" sz="4800" b="1" dirty="0" err="1">
                <a:ln>
                  <a:solidFill>
                    <a:srgbClr val="FF0066"/>
                  </a:solidFill>
                </a:ln>
                <a:solidFill>
                  <a:prstClr val="white"/>
                </a:solidFill>
                <a:latin typeface="Calibri"/>
              </a:rPr>
              <a:t>biệt</a:t>
            </a:r>
            <a:r>
              <a:rPr lang="en-US" sz="4800" b="1" dirty="0">
                <a:ln>
                  <a:solidFill>
                    <a:srgbClr val="FF0066"/>
                  </a:solidFill>
                </a:ln>
                <a:solidFill>
                  <a:prstClr val="white"/>
                </a:solidFill>
                <a:latin typeface="Calibri"/>
              </a:rPr>
              <a:t>?</a:t>
            </a:r>
          </a:p>
        </p:txBody>
      </p:sp>
    </p:spTree>
    <p:custDataLst>
      <p:tags r:id="rId1"/>
    </p:custDataLst>
    <p:extLst>
      <p:ext uri="{BB962C8B-B14F-4D97-AF65-F5344CB8AC3E}">
        <p14:creationId xmlns:p14="http://schemas.microsoft.com/office/powerpoint/2010/main" val="2824046921"/>
      </p:ext>
    </p:extLst>
  </p:cSld>
  <p:clrMapOvr>
    <a:masterClrMapping/>
  </p:clrMapOvr>
  <mc:AlternateContent xmlns:mc="http://schemas.openxmlformats.org/markup-compatibility/2006" xmlns:p14="http://schemas.microsoft.com/office/powerpoint/2010/main">
    <mc:Choice Requires="p14">
      <p:transition spd="slow" p14:dur="1392">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additive="base">
                                        <p:cTn id="7" dur="500" fill="hold"/>
                                        <p:tgtEl>
                                          <p:spTgt spid="46"/>
                                        </p:tgtEl>
                                        <p:attrNameLst>
                                          <p:attrName>ppt_x</p:attrName>
                                        </p:attrNameLst>
                                      </p:cBhvr>
                                      <p:tavLst>
                                        <p:tav tm="0">
                                          <p:val>
                                            <p:strVal val="#ppt_x"/>
                                          </p:val>
                                        </p:tav>
                                        <p:tav tm="100000">
                                          <p:val>
                                            <p:strVal val="#ppt_x"/>
                                          </p:val>
                                        </p:tav>
                                      </p:tavLst>
                                    </p:anim>
                                    <p:anim calcmode="lin" valueType="num">
                                      <p:cBhvr additive="base">
                                        <p:cTn id="8" dur="500" fill="hold"/>
                                        <p:tgtEl>
                                          <p:spTgt spid="46"/>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49"/>
                                        </p:tgtEl>
                                        <p:attrNameLst>
                                          <p:attrName>style.visibility</p:attrName>
                                        </p:attrNameLst>
                                      </p:cBhvr>
                                      <p:to>
                                        <p:strVal val="visible"/>
                                      </p:to>
                                    </p:set>
                                    <p:animEffect transition="in" filter="fade">
                                      <p:cBhvr>
                                        <p:cTn id="12"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1">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E2B319A-8A7D-472C-BC51-1AF4452D882F}"/>
              </a:ext>
            </a:extLst>
          </p:cNvPr>
          <p:cNvPicPr>
            <a:picLocks noChangeAspect="1"/>
          </p:cNvPicPr>
          <p:nvPr/>
        </p:nvPicPr>
        <p:blipFill rotWithShape="1">
          <a:blip r:embed="rId4">
            <a:extLst>
              <a:ext uri="{28A0092B-C50C-407E-A947-70E740481C1C}">
                <a14:useLocalDpi xmlns:a14="http://schemas.microsoft.com/office/drawing/2010/main" val="0"/>
              </a:ext>
            </a:extLst>
          </a:blip>
          <a:srcRect l="30194" r="20247"/>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7" name="TextBox 6"/>
          <p:cNvSpPr txBox="1"/>
          <p:nvPr/>
        </p:nvSpPr>
        <p:spPr>
          <a:xfrm>
            <a:off x="189112" y="228600"/>
            <a:ext cx="5905364" cy="6857990"/>
          </a:xfrm>
          <a:prstGeom prst="rect">
            <a:avLst/>
          </a:prstGeom>
        </p:spPr>
        <p:txBody>
          <a:bodyPr vert="horz" lIns="91440" tIns="45720" rIns="91440" bIns="45720" rtlCol="0">
            <a:normAutofit/>
          </a:bodyPr>
          <a:lstStyle/>
          <a:p>
            <a:pPr algn="just">
              <a:lnSpc>
                <a:spcPct val="90000"/>
              </a:lnSpc>
              <a:spcAft>
                <a:spcPts val="451"/>
              </a:spcAft>
            </a:pPr>
            <a:r>
              <a:rPr lang="en-US" sz="2500" b="1" i="1" dirty="0" err="1">
                <a:solidFill>
                  <a:schemeClr val="accent6">
                    <a:lumMod val="50000"/>
                  </a:schemeClr>
                </a:solidFill>
                <a:latin typeface="Times New Roman" panose="02020603050405020304" pitchFamily="18" charset="0"/>
                <a:cs typeface="Times New Roman" panose="02020603050405020304" pitchFamily="18" charset="0"/>
              </a:rPr>
              <a:t>Vẻ</a:t>
            </a:r>
            <a:r>
              <a:rPr lang="en-US" sz="2500" b="1" i="1" dirty="0">
                <a:solidFill>
                  <a:schemeClr val="accent6">
                    <a:lumMod val="50000"/>
                  </a:schemeClr>
                </a:solidFill>
                <a:latin typeface="Times New Roman" panose="02020603050405020304" pitchFamily="18" charset="0"/>
                <a:cs typeface="Times New Roman" panose="02020603050405020304" pitchFamily="18" charset="0"/>
              </a:rPr>
              <a:t> </a:t>
            </a:r>
            <a:r>
              <a:rPr lang="en-US" sz="2500" b="1" i="1" dirty="0" err="1">
                <a:solidFill>
                  <a:schemeClr val="accent6">
                    <a:lumMod val="50000"/>
                  </a:schemeClr>
                </a:solidFill>
                <a:latin typeface="Times New Roman" panose="02020603050405020304" pitchFamily="18" charset="0"/>
                <a:cs typeface="Times New Roman" panose="02020603050405020304" pitchFamily="18" charset="0"/>
              </a:rPr>
              <a:t>đẹp</a:t>
            </a:r>
            <a:r>
              <a:rPr lang="en-US" sz="2500" b="1" i="1" dirty="0">
                <a:solidFill>
                  <a:schemeClr val="accent6">
                    <a:lumMod val="50000"/>
                  </a:schemeClr>
                </a:solidFill>
                <a:latin typeface="Times New Roman" panose="02020603050405020304" pitchFamily="18" charset="0"/>
                <a:cs typeface="Times New Roman" panose="02020603050405020304" pitchFamily="18" charset="0"/>
              </a:rPr>
              <a:t> </a:t>
            </a:r>
            <a:r>
              <a:rPr lang="en-US" sz="2500" b="1" i="1" dirty="0" err="1">
                <a:solidFill>
                  <a:schemeClr val="accent6">
                    <a:lumMod val="50000"/>
                  </a:schemeClr>
                </a:solidFill>
                <a:latin typeface="Times New Roman" panose="02020603050405020304" pitchFamily="18" charset="0"/>
                <a:cs typeface="Times New Roman" panose="02020603050405020304" pitchFamily="18" charset="0"/>
              </a:rPr>
              <a:t>đặc</a:t>
            </a:r>
            <a:r>
              <a:rPr lang="en-US" sz="2500" b="1" i="1" dirty="0">
                <a:solidFill>
                  <a:schemeClr val="accent6">
                    <a:lumMod val="50000"/>
                  </a:schemeClr>
                </a:solidFill>
                <a:latin typeface="Times New Roman" panose="02020603050405020304" pitchFamily="18" charset="0"/>
                <a:cs typeface="Times New Roman" panose="02020603050405020304" pitchFamily="18" charset="0"/>
              </a:rPr>
              <a:t> </a:t>
            </a:r>
            <a:r>
              <a:rPr lang="en-US" sz="2500" b="1" i="1" dirty="0" err="1">
                <a:solidFill>
                  <a:schemeClr val="accent6">
                    <a:lumMod val="50000"/>
                  </a:schemeClr>
                </a:solidFill>
                <a:latin typeface="Times New Roman" panose="02020603050405020304" pitchFamily="18" charset="0"/>
                <a:cs typeface="Times New Roman" panose="02020603050405020304" pitchFamily="18" charset="0"/>
              </a:rPr>
              <a:t>biệt</a:t>
            </a:r>
            <a:r>
              <a:rPr lang="en-US" sz="2500" b="1" i="1" dirty="0">
                <a:solidFill>
                  <a:schemeClr val="accent6">
                    <a:lumMod val="50000"/>
                  </a:schemeClr>
                </a:solidFill>
                <a:latin typeface="Times New Roman" panose="02020603050405020304" pitchFamily="18" charset="0"/>
                <a:cs typeface="Times New Roman" panose="02020603050405020304" pitchFamily="18" charset="0"/>
              </a:rPr>
              <a:t> </a:t>
            </a:r>
            <a:r>
              <a:rPr lang="en-US" sz="2500" b="1" i="1" dirty="0" err="1">
                <a:solidFill>
                  <a:schemeClr val="accent6">
                    <a:lumMod val="50000"/>
                  </a:schemeClr>
                </a:solidFill>
                <a:latin typeface="Times New Roman" panose="02020603050405020304" pitchFamily="18" charset="0"/>
                <a:cs typeface="Times New Roman" panose="02020603050405020304" pitchFamily="18" charset="0"/>
              </a:rPr>
              <a:t>của</a:t>
            </a:r>
            <a:r>
              <a:rPr lang="en-US" sz="2500" b="1" i="1" dirty="0">
                <a:solidFill>
                  <a:schemeClr val="accent6">
                    <a:lumMod val="50000"/>
                  </a:schemeClr>
                </a:solidFill>
                <a:latin typeface="Times New Roman" panose="02020603050405020304" pitchFamily="18" charset="0"/>
                <a:cs typeface="Times New Roman" panose="02020603050405020304" pitchFamily="18" charset="0"/>
              </a:rPr>
              <a:t> </a:t>
            </a:r>
            <a:r>
              <a:rPr lang="en-US" sz="2500" b="1" i="1" dirty="0" err="1">
                <a:solidFill>
                  <a:schemeClr val="accent6">
                    <a:lumMod val="50000"/>
                  </a:schemeClr>
                </a:solidFill>
                <a:latin typeface="Times New Roman" panose="02020603050405020304" pitchFamily="18" charset="0"/>
                <a:cs typeface="Times New Roman" panose="02020603050405020304" pitchFamily="18" charset="0"/>
              </a:rPr>
              <a:t>hoa</a:t>
            </a:r>
            <a:r>
              <a:rPr lang="en-US" sz="2500" b="1" i="1" dirty="0">
                <a:solidFill>
                  <a:schemeClr val="accent6">
                    <a:lumMod val="50000"/>
                  </a:schemeClr>
                </a:solidFill>
                <a:latin typeface="Times New Roman" panose="02020603050405020304" pitchFamily="18" charset="0"/>
                <a:cs typeface="Times New Roman" panose="02020603050405020304" pitchFamily="18" charset="0"/>
              </a:rPr>
              <a:t> </a:t>
            </a:r>
            <a:r>
              <a:rPr lang="en-US" sz="2500" b="1" i="1" dirty="0" err="1">
                <a:solidFill>
                  <a:schemeClr val="accent6">
                    <a:lumMod val="50000"/>
                  </a:schemeClr>
                </a:solidFill>
                <a:latin typeface="Times New Roman" panose="02020603050405020304" pitchFamily="18" charset="0"/>
                <a:cs typeface="Times New Roman" panose="02020603050405020304" pitchFamily="18" charset="0"/>
              </a:rPr>
              <a:t>phượng</a:t>
            </a:r>
            <a:r>
              <a:rPr lang="en-US" sz="2500" b="1" i="1" dirty="0">
                <a:solidFill>
                  <a:schemeClr val="accent6">
                    <a:lumMod val="50000"/>
                  </a:schemeClr>
                </a:solidFill>
                <a:latin typeface="Times New Roman" panose="02020603050405020304" pitchFamily="18" charset="0"/>
                <a:cs typeface="Times New Roman" panose="02020603050405020304" pitchFamily="18" charset="0"/>
              </a:rPr>
              <a:t> </a:t>
            </a:r>
            <a:r>
              <a:rPr lang="en-US" sz="2500" b="1" i="1" dirty="0" err="1">
                <a:solidFill>
                  <a:schemeClr val="accent6">
                    <a:lumMod val="50000"/>
                  </a:schemeClr>
                </a:solidFill>
                <a:latin typeface="Times New Roman" panose="02020603050405020304" pitchFamily="18" charset="0"/>
                <a:cs typeface="Times New Roman" panose="02020603050405020304" pitchFamily="18" charset="0"/>
              </a:rPr>
              <a:t>được</a:t>
            </a:r>
            <a:r>
              <a:rPr lang="en-US" sz="2500" b="1" i="1" dirty="0">
                <a:solidFill>
                  <a:schemeClr val="accent6">
                    <a:lumMod val="50000"/>
                  </a:schemeClr>
                </a:solidFill>
                <a:latin typeface="Times New Roman" panose="02020603050405020304" pitchFamily="18" charset="0"/>
                <a:cs typeface="Times New Roman" panose="02020603050405020304" pitchFamily="18" charset="0"/>
              </a:rPr>
              <a:t> </a:t>
            </a:r>
            <a:r>
              <a:rPr lang="en-US" sz="2500" b="1" i="1" dirty="0" err="1">
                <a:solidFill>
                  <a:schemeClr val="accent6">
                    <a:lumMod val="50000"/>
                  </a:schemeClr>
                </a:solidFill>
                <a:latin typeface="Times New Roman" panose="02020603050405020304" pitchFamily="18" charset="0"/>
                <a:cs typeface="Times New Roman" panose="02020603050405020304" pitchFamily="18" charset="0"/>
              </a:rPr>
              <a:t>thể</a:t>
            </a:r>
            <a:r>
              <a:rPr lang="en-US" sz="2500" b="1" i="1" dirty="0">
                <a:solidFill>
                  <a:schemeClr val="accent6">
                    <a:lumMod val="50000"/>
                  </a:schemeClr>
                </a:solidFill>
                <a:latin typeface="Times New Roman" panose="02020603050405020304" pitchFamily="18" charset="0"/>
                <a:cs typeface="Times New Roman" panose="02020603050405020304" pitchFamily="18" charset="0"/>
              </a:rPr>
              <a:t> </a:t>
            </a:r>
            <a:r>
              <a:rPr lang="en-US" sz="2500" b="1" i="1" dirty="0" err="1">
                <a:solidFill>
                  <a:schemeClr val="accent6">
                    <a:lumMod val="50000"/>
                  </a:schemeClr>
                </a:solidFill>
                <a:latin typeface="Times New Roman" panose="02020603050405020304" pitchFamily="18" charset="0"/>
                <a:cs typeface="Times New Roman" panose="02020603050405020304" pitchFamily="18" charset="0"/>
              </a:rPr>
              <a:t>hiện</a:t>
            </a:r>
            <a:r>
              <a:rPr lang="en-US" sz="2500" b="1" i="1" dirty="0">
                <a:solidFill>
                  <a:schemeClr val="accent6">
                    <a:lumMod val="50000"/>
                  </a:schemeClr>
                </a:solidFill>
                <a:latin typeface="Times New Roman" panose="02020603050405020304" pitchFamily="18" charset="0"/>
                <a:cs typeface="Times New Roman" panose="02020603050405020304" pitchFamily="18" charset="0"/>
              </a:rPr>
              <a:t> qua </a:t>
            </a:r>
            <a:r>
              <a:rPr lang="en-US" sz="2500" b="1" i="1" dirty="0" err="1">
                <a:solidFill>
                  <a:schemeClr val="accent6">
                    <a:lumMod val="50000"/>
                  </a:schemeClr>
                </a:solidFill>
                <a:latin typeface="Times New Roman" panose="02020603050405020304" pitchFamily="18" charset="0"/>
                <a:cs typeface="Times New Roman" panose="02020603050405020304" pitchFamily="18" charset="0"/>
              </a:rPr>
              <a:t>các</a:t>
            </a:r>
            <a:r>
              <a:rPr lang="en-US" sz="2500" b="1" i="1" dirty="0">
                <a:solidFill>
                  <a:schemeClr val="accent6">
                    <a:lumMod val="50000"/>
                  </a:schemeClr>
                </a:solidFill>
                <a:latin typeface="Times New Roman" panose="02020603050405020304" pitchFamily="18" charset="0"/>
                <a:cs typeface="Times New Roman" panose="02020603050405020304" pitchFamily="18" charset="0"/>
              </a:rPr>
              <a:t> chi </a:t>
            </a:r>
            <a:r>
              <a:rPr lang="en-US" sz="2500" b="1" i="1" dirty="0" err="1">
                <a:solidFill>
                  <a:schemeClr val="accent6">
                    <a:lumMod val="50000"/>
                  </a:schemeClr>
                </a:solidFill>
                <a:latin typeface="Times New Roman" panose="02020603050405020304" pitchFamily="18" charset="0"/>
                <a:cs typeface="Times New Roman" panose="02020603050405020304" pitchFamily="18" charset="0"/>
              </a:rPr>
              <a:t>tiết</a:t>
            </a:r>
            <a:r>
              <a:rPr lang="en-US" sz="2500" b="1" i="1" dirty="0">
                <a:solidFill>
                  <a:schemeClr val="accent6">
                    <a:lumMod val="50000"/>
                  </a:schemeClr>
                </a:solidFill>
                <a:latin typeface="Times New Roman" panose="02020603050405020304" pitchFamily="18" charset="0"/>
                <a:cs typeface="Times New Roman" panose="02020603050405020304" pitchFamily="18" charset="0"/>
              </a:rPr>
              <a:t>:</a:t>
            </a:r>
          </a:p>
          <a:p>
            <a:pPr marL="214300" indent="-228600" algn="just">
              <a:lnSpc>
                <a:spcPct val="90000"/>
              </a:lnSpc>
              <a:spcAft>
                <a:spcPts val="451"/>
              </a:spcAft>
              <a:buFont typeface="Arial" panose="020B0604020202020204" pitchFamily="34" charset="0"/>
              <a:buChar char="•"/>
            </a:pPr>
            <a:r>
              <a:rPr lang="en-US" sz="2500" b="1" dirty="0" err="1">
                <a:solidFill>
                  <a:schemeClr val="accent3">
                    <a:lumMod val="50000"/>
                  </a:schemeClr>
                </a:solidFill>
                <a:latin typeface="Times New Roman" panose="02020603050405020304" pitchFamily="18" charset="0"/>
                <a:cs typeface="Times New Roman" panose="02020603050405020304" pitchFamily="18" charset="0"/>
              </a:rPr>
              <a:t>Hoa</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phượng</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màu</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đỏ</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rực</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đẹp</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không</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phải</a:t>
            </a:r>
            <a:r>
              <a:rPr lang="en-US" sz="2500" b="1" dirty="0">
                <a:solidFill>
                  <a:schemeClr val="accent3">
                    <a:lumMod val="50000"/>
                  </a:schemeClr>
                </a:solidFill>
                <a:latin typeface="Times New Roman" panose="02020603050405020304" pitchFamily="18" charset="0"/>
                <a:cs typeface="Times New Roman" panose="02020603050405020304" pitchFamily="18" charset="0"/>
              </a:rPr>
              <a:t> ở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một</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đoá</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mà</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cả</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một</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loạt</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cả</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một</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vùng</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cả</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một</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góc</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trời</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đỏ</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rực</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Màu</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sắc</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như</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muôn</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ngàn</a:t>
            </a:r>
            <a:r>
              <a:rPr lang="en-US" sz="2500" b="1" dirty="0">
                <a:solidFill>
                  <a:schemeClr val="accent3">
                    <a:lumMod val="50000"/>
                  </a:schemeClr>
                </a:solidFill>
                <a:latin typeface="Times New Roman" panose="02020603050405020304" pitchFamily="18" charset="0"/>
                <a:cs typeface="Times New Roman" panose="02020603050405020304" pitchFamily="18" charset="0"/>
              </a:rPr>
              <a:t> con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bướm</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thắm</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đậu</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khít</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nhau</a:t>
            </a:r>
            <a:r>
              <a:rPr lang="en-US" sz="2500" b="1" dirty="0">
                <a:solidFill>
                  <a:schemeClr val="accent3">
                    <a:lumMod val="50000"/>
                  </a:schemeClr>
                </a:solidFill>
                <a:latin typeface="Times New Roman" panose="02020603050405020304" pitchFamily="18" charset="0"/>
                <a:cs typeface="Times New Roman" panose="02020603050405020304" pitchFamily="18" charset="0"/>
              </a:rPr>
              <a:t>.</a:t>
            </a:r>
          </a:p>
          <a:p>
            <a:pPr marL="214300" indent="-228600" algn="just">
              <a:lnSpc>
                <a:spcPct val="90000"/>
              </a:lnSpc>
              <a:spcAft>
                <a:spcPts val="451"/>
              </a:spcAft>
              <a:buFont typeface="Arial" panose="020B0604020202020204" pitchFamily="34" charset="0"/>
              <a:buChar char="•"/>
            </a:pPr>
            <a:endParaRPr lang="en-US" sz="2500" b="1" dirty="0">
              <a:solidFill>
                <a:schemeClr val="accent3">
                  <a:lumMod val="50000"/>
                </a:schemeClr>
              </a:solidFill>
              <a:latin typeface="Times New Roman" panose="02020603050405020304" pitchFamily="18" charset="0"/>
              <a:cs typeface="Times New Roman" panose="02020603050405020304" pitchFamily="18" charset="0"/>
            </a:endParaRPr>
          </a:p>
          <a:p>
            <a:pPr marL="214300" indent="-228600" algn="just">
              <a:lnSpc>
                <a:spcPct val="90000"/>
              </a:lnSpc>
              <a:spcAft>
                <a:spcPts val="451"/>
              </a:spcAft>
              <a:buFont typeface="Arial" panose="020B0604020202020204" pitchFamily="34" charset="0"/>
              <a:buChar char="•"/>
            </a:pPr>
            <a:r>
              <a:rPr lang="en-US" sz="2500" b="1" dirty="0" err="1">
                <a:solidFill>
                  <a:schemeClr val="accent3">
                    <a:lumMod val="50000"/>
                  </a:schemeClr>
                </a:solidFill>
                <a:latin typeface="Times New Roman" panose="02020603050405020304" pitchFamily="18" charset="0"/>
                <a:cs typeface="Times New Roman" panose="02020603050405020304" pitchFamily="18" charset="0"/>
              </a:rPr>
              <a:t>Hoa</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phượng</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gợi</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cảm</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giác</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vừa</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buồn</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lại</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vừa</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vui</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buồn</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vì</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báo</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hiệu</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sắp</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kết</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thúc</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năm</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học</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sắp</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xa</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mái</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trường</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vui</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vì</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báo</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hiệu</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được</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nghỉ</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hè</a:t>
            </a:r>
            <a:r>
              <a:rPr lang="en-US" sz="2500" b="1" dirty="0">
                <a:solidFill>
                  <a:schemeClr val="accent3">
                    <a:lumMod val="50000"/>
                  </a:schemeClr>
                </a:solidFill>
                <a:latin typeface="Times New Roman" panose="02020603050405020304" pitchFamily="18" charset="0"/>
                <a:cs typeface="Times New Roman" panose="02020603050405020304" pitchFamily="18" charset="0"/>
              </a:rPr>
              <a:t>.</a:t>
            </a:r>
          </a:p>
          <a:p>
            <a:pPr marL="214300" indent="-228600" algn="just">
              <a:lnSpc>
                <a:spcPct val="90000"/>
              </a:lnSpc>
              <a:spcAft>
                <a:spcPts val="451"/>
              </a:spcAft>
              <a:buFont typeface="Arial" panose="020B0604020202020204" pitchFamily="34" charset="0"/>
              <a:buChar char="•"/>
            </a:pPr>
            <a:endParaRPr lang="en-US" sz="2500" b="1" dirty="0">
              <a:solidFill>
                <a:schemeClr val="accent3">
                  <a:lumMod val="50000"/>
                </a:schemeClr>
              </a:solidFill>
              <a:latin typeface="Times New Roman" panose="02020603050405020304" pitchFamily="18" charset="0"/>
              <a:cs typeface="Times New Roman" panose="02020603050405020304" pitchFamily="18" charset="0"/>
            </a:endParaRPr>
          </a:p>
          <a:p>
            <a:pPr indent="-228600" algn="just">
              <a:lnSpc>
                <a:spcPct val="90000"/>
              </a:lnSpc>
              <a:buFont typeface="Arial" panose="020B0604020202020204" pitchFamily="34" charset="0"/>
              <a:buChar char="•"/>
            </a:pPr>
            <a:r>
              <a:rPr lang="en-US" sz="2500" b="1" dirty="0" err="1">
                <a:solidFill>
                  <a:schemeClr val="accent3">
                    <a:lumMod val="50000"/>
                  </a:schemeClr>
                </a:solidFill>
                <a:latin typeface="Times New Roman" panose="02020603050405020304" pitchFamily="18" charset="0"/>
                <a:cs typeface="Times New Roman" panose="02020603050405020304" pitchFamily="18" charset="0"/>
              </a:rPr>
              <a:t>Hoa</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phượng</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nở</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nhanh</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đến</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bất</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ngờ</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màu</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hoa</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phượng</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mạnh</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mẽ</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làm</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khắp</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thành</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phố</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rực</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lên</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như</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đến</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Tết</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nhà</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nhà</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dán</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câu</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đối</a:t>
            </a:r>
            <a:r>
              <a:rPr lang="en-US" sz="2500" b="1" dirty="0">
                <a:solidFill>
                  <a:schemeClr val="accent3">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3">
                    <a:lumMod val="50000"/>
                  </a:schemeClr>
                </a:solidFill>
                <a:latin typeface="Times New Roman" panose="02020603050405020304" pitchFamily="18" charset="0"/>
                <a:cs typeface="Times New Roman" panose="02020603050405020304" pitchFamily="18" charset="0"/>
              </a:rPr>
              <a:t>đỏ</a:t>
            </a:r>
            <a:r>
              <a:rPr lang="en-US" sz="2500" b="1" dirty="0">
                <a:solidFill>
                  <a:schemeClr val="accent3">
                    <a:lumMod val="50000"/>
                  </a:schemeClr>
                </a:solidFill>
                <a:latin typeface="Times New Roman" panose="02020603050405020304" pitchFamily="18" charset="0"/>
                <a:cs typeface="Times New Roman" panose="02020603050405020304" pitchFamily="18" charset="0"/>
              </a:rPr>
              <a:t>.</a:t>
            </a:r>
          </a:p>
          <a:p>
            <a:pPr indent="-228600" algn="just">
              <a:lnSpc>
                <a:spcPct val="90000"/>
              </a:lnSpc>
              <a:buFont typeface="Arial" panose="020B0604020202020204" pitchFamily="34" charset="0"/>
              <a:buChar char="•"/>
            </a:pPr>
            <a:endParaRPr lang="en-US" sz="2500" b="1" dirty="0">
              <a:solidFill>
                <a:schemeClr val="accent3">
                  <a:lumMod val="50000"/>
                </a:schemeClr>
              </a:solidFill>
              <a:latin typeface="UVN Sang Song Nang" panose="03030802040007090B04" pitchFamily="66" charset="0"/>
            </a:endParaRPr>
          </a:p>
          <a:p>
            <a:pPr indent="-228600" algn="just">
              <a:lnSpc>
                <a:spcPct val="90000"/>
              </a:lnSpc>
              <a:buFont typeface="Arial" panose="020B0604020202020204" pitchFamily="34" charset="0"/>
              <a:buChar char="•"/>
            </a:pPr>
            <a:endParaRPr lang="en-US" sz="1700" b="1" dirty="0"/>
          </a:p>
        </p:txBody>
      </p:sp>
      <p:pic>
        <p:nvPicPr>
          <p:cNvPr id="8" name="Picture 7">
            <a:extLst>
              <a:ext uri="{FF2B5EF4-FFF2-40B4-BE49-F238E27FC236}">
                <a16:creationId xmlns:a16="http://schemas.microsoft.com/office/drawing/2014/main" id="{2D264A38-E36C-4798-8AF2-CEDEBA6ABF94}"/>
              </a:ext>
            </a:extLst>
          </p:cNvPr>
          <p:cNvPicPr>
            <a:picLocks noChangeAspect="1"/>
          </p:cNvPicPr>
          <p:nvPr/>
        </p:nvPicPr>
        <p:blipFill rotWithShape="1">
          <a:blip r:embed="rId5">
            <a:extLst>
              <a:ext uri="{28A0092B-C50C-407E-A947-70E740481C1C}">
                <a14:useLocalDpi xmlns:a14="http://schemas.microsoft.com/office/drawing/2010/main" val="0"/>
              </a:ext>
            </a:extLst>
          </a:blip>
          <a:srcRect t="-3880" b="8814"/>
          <a:stretch/>
        </p:blipFill>
        <p:spPr>
          <a:xfrm>
            <a:off x="6477000" y="30480"/>
            <a:ext cx="3868705" cy="2362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Picture 8">
            <a:extLst>
              <a:ext uri="{FF2B5EF4-FFF2-40B4-BE49-F238E27FC236}">
                <a16:creationId xmlns:a16="http://schemas.microsoft.com/office/drawing/2014/main" id="{39D88E54-B584-489E-9057-A5A4CAA0A93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94320" y="1927855"/>
            <a:ext cx="2527618" cy="2362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 name="Picture 5" descr="http://blog.flowerbox.com.vn/wp-content/uploads/sites/2/2014/10/hoaphuong1.jpg">
            <a:extLst>
              <a:ext uri="{FF2B5EF4-FFF2-40B4-BE49-F238E27FC236}">
                <a16:creationId xmlns:a16="http://schemas.microsoft.com/office/drawing/2014/main" id="{B2CBD313-C277-43AE-8719-21F535806A81}"/>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610600" y="4388290"/>
            <a:ext cx="3178225" cy="24087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425405250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1" presetClass="entr" presetSubtype="2" fill="hold"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heel(2)">
                                      <p:cBhvr>
                                        <p:cTn id="18" dur="20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barn(inVertical)">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8">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Freeform: Shape 10">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12">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14">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Isosceles Triangle 18">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Hoa phượng ý nghĩa và công dụng">
            <a:hlinkClick r:id="" action="ppaction://media"/>
            <a:extLst>
              <a:ext uri="{FF2B5EF4-FFF2-40B4-BE49-F238E27FC236}">
                <a16:creationId xmlns:a16="http://schemas.microsoft.com/office/drawing/2014/main" id="{BB4CDB4A-9DC2-4650-9F26-B3DD41BECC1E}"/>
              </a:ext>
            </a:extLst>
          </p:cNvPr>
          <p:cNvPicPr>
            <a:picLocks noGrp="1" noChangeAspect="1"/>
          </p:cNvPicPr>
          <p:nvPr>
            <p:ph idx="1"/>
            <a:videoFile r:link="rId2"/>
            <p:extLst>
              <p:ext uri="{DAA4B4D4-6D71-4841-9C94-3DE7FCFB9230}">
                <p14:media xmlns:p14="http://schemas.microsoft.com/office/powerpoint/2010/main" r:embed="rId3">
                  <p14:trim st="3386" end="169936"/>
                </p14:media>
              </p:ext>
            </p:extLst>
          </p:nvPr>
        </p:nvPicPr>
        <p:blipFill>
          <a:blip r:embed="rId8"/>
          <a:stretch>
            <a:fillRect/>
          </a:stretch>
        </p:blipFill>
        <p:spPr>
          <a:xfrm>
            <a:off x="0" y="-4157"/>
            <a:ext cx="12192000" cy="6862157"/>
          </a:xfrm>
          <a:prstGeom prst="rect">
            <a:avLst/>
          </a:prstGeom>
          <a:ln>
            <a:noFill/>
          </a:ln>
        </p:spPr>
      </p:pic>
      <p:sp>
        <p:nvSpPr>
          <p:cNvPr id="21" name="Isosceles Triangle 20">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A_儿童歌舞 - 小兔采蘑菇(音乐)">
            <a:hlinkClick r:id="" action="ppaction://media"/>
            <a:extLst>
              <a:ext uri="{FF2B5EF4-FFF2-40B4-BE49-F238E27FC236}">
                <a16:creationId xmlns:a16="http://schemas.microsoft.com/office/drawing/2014/main" id="{4D875334-D9AB-447E-8F25-5DD6C966121B}"/>
              </a:ext>
            </a:extLst>
          </p:cNvPr>
          <p:cNvPicPr>
            <a:picLocks noChangeAspect="1"/>
          </p:cNvPicPr>
          <p:nvPr>
            <a:audioFile r:link="rId5"/>
            <p:extLst>
              <p:ext uri="{DAA4B4D4-6D71-4841-9C94-3DE7FCFB9230}">
                <p14:media xmlns:p14="http://schemas.microsoft.com/office/powerpoint/2010/main" r:embed="rId4"/>
              </p:ext>
            </p:extLst>
          </p:nvPr>
        </p:nvPicPr>
        <p:blipFill>
          <a:blip r:embed="rId9"/>
          <a:stretch>
            <a:fillRect/>
          </a:stretch>
        </p:blipFill>
        <p:spPr>
          <a:xfrm>
            <a:off x="-2590477" y="-417323"/>
            <a:ext cx="906517" cy="906517"/>
          </a:xfrm>
          <a:prstGeom prst="rect">
            <a:avLst/>
          </a:prstGeom>
        </p:spPr>
      </p:pic>
    </p:spTree>
    <p:custDataLst>
      <p:tags r:id="rId1"/>
    </p:custDataLst>
    <p:extLst>
      <p:ext uri="{BB962C8B-B14F-4D97-AF65-F5344CB8AC3E}">
        <p14:creationId xmlns:p14="http://schemas.microsoft.com/office/powerpoint/2010/main" val="62099721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2360" fill="hold"/>
                                        <p:tgtEl>
                                          <p:spTgt spid="4"/>
                                        </p:tgtEl>
                                      </p:cBhvr>
                                    </p:cmd>
                                  </p:childTnLst>
                                </p:cTn>
                              </p:par>
                              <p:par>
                                <p:cTn id="7" presetID="1" presetClass="mediacall" presetSubtype="0" fill="hold" nodeType="withEffect">
                                  <p:stCondLst>
                                    <p:cond delay="0"/>
                                  </p:stCondLst>
                                  <p:childTnLst>
                                    <p:cmd type="call" cmd="playFrom(0.0)">
                                      <p:cBhvr>
                                        <p:cTn id="8" dur="11721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0" mute="1">
                <p:cTn id="9" fill="hold" display="0">
                  <p:stCondLst>
                    <p:cond delay="indefinite"/>
                  </p:stCondLst>
                </p:cTn>
                <p:tgtEl>
                  <p:spTgt spid="4"/>
                </p:tgtEl>
              </p:cMediaNode>
            </p:video>
            <p:seq concurrent="1" nextAc="seek">
              <p:cTn id="10" restart="whenNotActive" fill="hold" evtFilter="cancelBubble" nodeType="interactiveSeq">
                <p:stCondLst>
                  <p:cond evt="onClick" delay="0">
                    <p:tgtEl>
                      <p:spTgt spid="4"/>
                    </p:tgtEl>
                  </p:cond>
                </p:stCondLst>
                <p:endSync evt="end" delay="0">
                  <p:rtn val="all"/>
                </p:endSync>
                <p:childTnLst>
                  <p:par>
                    <p:cTn id="11" fill="hold">
                      <p:stCondLst>
                        <p:cond delay="0"/>
                      </p:stCondLst>
                      <p:childTnLst>
                        <p:par>
                          <p:cTn id="12" fill="hold">
                            <p:stCondLst>
                              <p:cond delay="0"/>
                            </p:stCondLst>
                            <p:childTnLst>
                              <p:par>
                                <p:cTn id="13" presetID="2" presetClass="mediacall" presetSubtype="0" fill="hold" nodeType="clickEffect">
                                  <p:stCondLst>
                                    <p:cond delay="0"/>
                                  </p:stCondLst>
                                  <p:childTnLst>
                                    <p:cmd type="call" cmd="togglePause">
                                      <p:cBhvr>
                                        <p:cTn id="14" dur="1" fill="hold"/>
                                        <p:tgtEl>
                                          <p:spTgt spid="4"/>
                                        </p:tgtEl>
                                      </p:cBhvr>
                                    </p:cmd>
                                  </p:childTnLst>
                                </p:cTn>
                              </p:par>
                            </p:childTnLst>
                          </p:cTn>
                        </p:par>
                      </p:childTnLst>
                    </p:cTn>
                  </p:par>
                </p:childTnLst>
              </p:cTn>
              <p:nextCondLst>
                <p:cond evt="onClick" delay="0">
                  <p:tgtEl>
                    <p:spTgt spid="4"/>
                  </p:tgtEl>
                </p:cond>
              </p:nextCondLst>
            </p:seq>
            <p:audio>
              <p:cMediaNode vol="100000" showWhenStopped="0">
                <p:cTn id="15" fill="hold" display="0">
                  <p:stCondLst>
                    <p:cond delay="indefinite"/>
                  </p:stCondLst>
                  <p:endCondLst>
                    <p:cond evt="onStopAudio" delay="0">
                      <p:tgtEl>
                        <p:sldTgt/>
                      </p:tgtEl>
                    </p:cond>
                  </p:endCondLst>
                </p:cTn>
                <p:tgtEl>
                  <p:spTgt spid="16"/>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4000" r="-4000"/>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28195" y="859309"/>
            <a:ext cx="1312393" cy="1312393"/>
          </a:xfrm>
          <a:prstGeom prst="rect">
            <a:avLst/>
          </a:prstGeom>
        </p:spPr>
      </p:pic>
      <p:pic>
        <p:nvPicPr>
          <p:cNvPr id="7" name="Picture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552700" y="4450557"/>
            <a:ext cx="1828800" cy="1607344"/>
          </a:xfrm>
          <a:prstGeom prst="rect">
            <a:avLst/>
          </a:prstGeom>
          <a:ln>
            <a:noFill/>
          </a:ln>
          <a:effectLst>
            <a:softEdge rad="112500"/>
          </a:effectLst>
        </p:spPr>
      </p:pic>
      <p:pic>
        <p:nvPicPr>
          <p:cNvPr id="6" name="Picture 5">
            <a:extLst>
              <a:ext uri="{FF2B5EF4-FFF2-40B4-BE49-F238E27FC236}">
                <a16:creationId xmlns:a16="http://schemas.microsoft.com/office/drawing/2014/main" id="{81B1ED25-85FE-402C-A42A-5A336E50131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886" y="0"/>
            <a:ext cx="12192000" cy="6874329"/>
          </a:xfrm>
          <a:prstGeom prst="rect">
            <a:avLst/>
          </a:prstGeom>
        </p:spPr>
      </p:pic>
      <p:sp>
        <p:nvSpPr>
          <p:cNvPr id="8" name="PA_文本框 32">
            <a:extLst>
              <a:ext uri="{FF2B5EF4-FFF2-40B4-BE49-F238E27FC236}">
                <a16:creationId xmlns:a16="http://schemas.microsoft.com/office/drawing/2014/main" id="{A9E494B3-3AC1-463D-BD37-9B3F466A5CEF}"/>
              </a:ext>
            </a:extLst>
          </p:cNvPr>
          <p:cNvSpPr txBox="1"/>
          <p:nvPr>
            <p:custDataLst>
              <p:tags r:id="rId2"/>
            </p:custDataLst>
          </p:nvPr>
        </p:nvSpPr>
        <p:spPr>
          <a:xfrm>
            <a:off x="3635443" y="5236644"/>
            <a:ext cx="8277447" cy="1323439"/>
          </a:xfrm>
          <a:prstGeom prst="rect">
            <a:avLst/>
          </a:prstGeom>
          <a:noFill/>
        </p:spPr>
        <p:txBody>
          <a:bodyPr wrap="square" rtlCol="0">
            <a:spAutoFit/>
            <a:scene3d>
              <a:camera prst="orthographicFront"/>
              <a:lightRig rig="threePt" dir="t"/>
            </a:scene3d>
            <a:sp3d extrusionH="57150">
              <a:bevelT w="38100" h="38100"/>
            </a:sp3d>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8000" dirty="0">
                <a:solidFill>
                  <a:srgbClr val="00B050"/>
                </a:solidFill>
                <a:effectLst>
                  <a:glow rad="254000">
                    <a:prstClr val="white">
                      <a:alpha val="91000"/>
                    </a:prstClr>
                  </a:glow>
                </a:effectLst>
                <a:latin typeface="#9Slide07 IcielBC Cubano Normal" panose="00000500000000000000" pitchFamily="2" charset="0"/>
                <a:ea typeface="方正胖娃简体" panose="03000509000000000000" pitchFamily="65" charset="-122"/>
              </a:rPr>
              <a:t>KHỞI ĐỘNG</a:t>
            </a:r>
            <a:endParaRPr kumimoji="0" lang="zh-CN" altLang="en-US" sz="8000" b="0" i="0" u="none" strike="noStrike" kern="1200" cap="none" spc="0" normalizeH="0" baseline="0" noProof="0" dirty="0">
              <a:ln>
                <a:noFill/>
              </a:ln>
              <a:solidFill>
                <a:srgbClr val="00B050"/>
              </a:solidFill>
              <a:effectLst>
                <a:glow rad="254000">
                  <a:prstClr val="white">
                    <a:alpha val="91000"/>
                  </a:prstClr>
                </a:glow>
              </a:effectLst>
              <a:uLnTx/>
              <a:uFillTx/>
              <a:latin typeface="#9Slide07 IcielBC Cubano Normal" panose="00000500000000000000" pitchFamily="2" charset="0"/>
              <a:ea typeface="方正胖娃简体" panose="03000509000000000000" pitchFamily="65" charset="-122"/>
            </a:endParaRPr>
          </a:p>
        </p:txBody>
      </p:sp>
    </p:spTree>
    <p:custDataLst>
      <p:tags r:id="rId1"/>
    </p:custDataLst>
    <p:extLst>
      <p:ext uri="{BB962C8B-B14F-4D97-AF65-F5344CB8AC3E}">
        <p14:creationId xmlns:p14="http://schemas.microsoft.com/office/powerpoint/2010/main" val="339356961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ppt_x</p:attrName>
                                        </p:attrNameLst>
                                      </p:cBhvr>
                                      <p:tavLst>
                                        <p:tav tm="0">
                                          <p:val>
                                            <p:strVal val="#ppt_x"/>
                                          </p:val>
                                        </p:tav>
                                        <p:tav tm="50000">
                                          <p:val>
                                            <p:strVal val="#ppt_x+.1"/>
                                          </p:val>
                                        </p:tav>
                                        <p:tav tm="100000">
                                          <p:val>
                                            <p:strVal val="#ppt_x"/>
                                          </p:val>
                                        </p:tav>
                                      </p:tavLst>
                                    </p:anim>
                                    <p:anim calcmode="lin" valueType="num">
                                      <p:cBhvr>
                                        <p:cTn id="8" dur="1000" fill="hold"/>
                                        <p:tgtEl>
                                          <p:spTgt spid="8"/>
                                        </p:tgtEl>
                                        <p:attrNameLst>
                                          <p:attrName>ppt_y</p:attrName>
                                        </p:attrNameLst>
                                      </p:cBhvr>
                                      <p:tavLst>
                                        <p:tav tm="0">
                                          <p:val>
                                            <p:strVal val="#ppt_y"/>
                                          </p:val>
                                        </p:tav>
                                        <p:tav tm="100000">
                                          <p:val>
                                            <p:strVal val="#ppt_y"/>
                                          </p:val>
                                        </p:tav>
                                      </p:tavLst>
                                    </p:anim>
                                    <p:anim calcmode="lin" valueType="num">
                                      <p:cBhvr>
                                        <p:cTn id="9" dur="1000" fill="hold"/>
                                        <p:tgtEl>
                                          <p:spTgt spid="8"/>
                                        </p:tgtEl>
                                        <p:attrNameLst>
                                          <p:attrName>ppt_h</p:attrName>
                                        </p:attrNameLst>
                                      </p:cBhvr>
                                      <p:tavLst>
                                        <p:tav tm="0">
                                          <p:val>
                                            <p:strVal val="#ppt_h/10"/>
                                          </p:val>
                                        </p:tav>
                                        <p:tav tm="50000">
                                          <p:val>
                                            <p:strVal val="#ppt_h+.01"/>
                                          </p:val>
                                        </p:tav>
                                        <p:tav tm="100000">
                                          <p:val>
                                            <p:strVal val="#ppt_h"/>
                                          </p:val>
                                        </p:tav>
                                      </p:tavLst>
                                    </p:anim>
                                    <p:anim calcmode="lin" valueType="num">
                                      <p:cBhvr>
                                        <p:cTn id="10" dur="1000" fill="hold"/>
                                        <p:tgtEl>
                                          <p:spTgt spid="8"/>
                                        </p:tgtEl>
                                        <p:attrNameLst>
                                          <p:attrName>ppt_w</p:attrName>
                                        </p:attrNameLst>
                                      </p:cBhvr>
                                      <p:tavLst>
                                        <p:tav tm="0">
                                          <p:val>
                                            <p:strVal val="#ppt_w/10"/>
                                          </p:val>
                                        </p:tav>
                                        <p:tav tm="50000">
                                          <p:val>
                                            <p:strVal val="#ppt_w+.01"/>
                                          </p:val>
                                        </p:tav>
                                        <p:tav tm="100000">
                                          <p:val>
                                            <p:strVal val="#ppt_w"/>
                                          </p:val>
                                        </p:tav>
                                      </p:tavLst>
                                    </p:anim>
                                    <p:animEffect transition="in" filter="fade">
                                      <p:cBhvr>
                                        <p:cTn id="11" dur="1000" tmFilter="0,0; .5, 1; 1, 1"/>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a:scene3d>
            <a:camera prst="orthographicFront"/>
            <a:lightRig rig="threePt" dir="t"/>
          </a:scene3d>
          <a:sp3d>
            <a:bevelT w="114300" prst="artDeco"/>
          </a:sp3d>
        </p:spPr>
      </p:pic>
      <p:pic>
        <p:nvPicPr>
          <p:cNvPr id="6" name="Picture 5" descr="A close-up of some flowers&#10;&#10;Description automatically generated with medium confidence">
            <a:extLst>
              <a:ext uri="{FF2B5EF4-FFF2-40B4-BE49-F238E27FC236}">
                <a16:creationId xmlns:a16="http://schemas.microsoft.com/office/drawing/2014/main" id="{F412B617-B404-4448-84F0-635C323E30EC}"/>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rot="13226692">
            <a:off x="7338118" y="-1294755"/>
            <a:ext cx="4838331" cy="4838331"/>
          </a:xfrm>
          <a:prstGeom prst="rect">
            <a:avLst/>
          </a:prstGeom>
        </p:spPr>
      </p:pic>
      <p:pic>
        <p:nvPicPr>
          <p:cNvPr id="8" name="Picture 7" descr="A tree with red flowers&#10;&#10;Description automatically generated with medium confidence">
            <a:extLst>
              <a:ext uri="{FF2B5EF4-FFF2-40B4-BE49-F238E27FC236}">
                <a16:creationId xmlns:a16="http://schemas.microsoft.com/office/drawing/2014/main" id="{40362F28-D08F-4349-B37D-EC4848662078}"/>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1011250" y="-1371600"/>
            <a:ext cx="9444875" cy="8686800"/>
          </a:xfrm>
          <a:prstGeom prst="rect">
            <a:avLst/>
          </a:prstGeom>
        </p:spPr>
      </p:pic>
      <p:pic>
        <p:nvPicPr>
          <p:cNvPr id="46" name="Picture 4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994523" y="3365381"/>
            <a:ext cx="9444876" cy="3505200"/>
          </a:xfrm>
          <a:prstGeom prst="rect">
            <a:avLst/>
          </a:prstGeom>
        </p:spPr>
      </p:pic>
      <p:sp>
        <p:nvSpPr>
          <p:cNvPr id="49" name="TextBox 48"/>
          <p:cNvSpPr txBox="1"/>
          <p:nvPr/>
        </p:nvSpPr>
        <p:spPr>
          <a:xfrm>
            <a:off x="3687150" y="3732124"/>
            <a:ext cx="6150477" cy="2308324"/>
          </a:xfrm>
          <a:prstGeom prst="rect">
            <a:avLst/>
          </a:prstGeom>
          <a:noFill/>
        </p:spPr>
        <p:txBody>
          <a:bodyPr wrap="square" rtlCol="0">
            <a:spAutoFit/>
          </a:bodyPr>
          <a:lstStyle/>
          <a:p>
            <a:pPr algn="ctr" defTabSz="1219170"/>
            <a:r>
              <a:rPr lang="en-US" sz="4800" b="1" dirty="0" err="1">
                <a:ln>
                  <a:solidFill>
                    <a:srgbClr val="FF0066"/>
                  </a:solidFill>
                </a:ln>
                <a:solidFill>
                  <a:prstClr val="white"/>
                </a:solidFill>
                <a:latin typeface="Calibri"/>
              </a:rPr>
              <a:t>Màu</a:t>
            </a:r>
            <a:r>
              <a:rPr lang="en-US" sz="4800" b="1" dirty="0">
                <a:ln>
                  <a:solidFill>
                    <a:srgbClr val="FF0066"/>
                  </a:solidFill>
                </a:ln>
                <a:solidFill>
                  <a:prstClr val="white"/>
                </a:solidFill>
                <a:latin typeface="Calibri"/>
              </a:rPr>
              <a:t> </a:t>
            </a:r>
            <a:r>
              <a:rPr lang="en-US" sz="4800" b="1" dirty="0" err="1">
                <a:ln>
                  <a:solidFill>
                    <a:srgbClr val="FF0066"/>
                  </a:solidFill>
                </a:ln>
                <a:solidFill>
                  <a:prstClr val="white"/>
                </a:solidFill>
                <a:latin typeface="Calibri"/>
              </a:rPr>
              <a:t>của</a:t>
            </a:r>
            <a:r>
              <a:rPr lang="en-US" sz="4800" b="1" dirty="0">
                <a:ln>
                  <a:solidFill>
                    <a:srgbClr val="FF0066"/>
                  </a:solidFill>
                </a:ln>
                <a:solidFill>
                  <a:prstClr val="white"/>
                </a:solidFill>
                <a:latin typeface="Calibri"/>
              </a:rPr>
              <a:t> </a:t>
            </a:r>
            <a:r>
              <a:rPr lang="en-US" sz="4800" b="1" dirty="0" err="1">
                <a:ln>
                  <a:solidFill>
                    <a:srgbClr val="FF0066"/>
                  </a:solidFill>
                </a:ln>
                <a:solidFill>
                  <a:prstClr val="white"/>
                </a:solidFill>
                <a:latin typeface="Calibri"/>
              </a:rPr>
              <a:t>hoa</a:t>
            </a:r>
            <a:r>
              <a:rPr lang="en-US" sz="4800" b="1" dirty="0">
                <a:ln>
                  <a:solidFill>
                    <a:srgbClr val="FF0066"/>
                  </a:solidFill>
                </a:ln>
                <a:solidFill>
                  <a:prstClr val="white"/>
                </a:solidFill>
                <a:latin typeface="Calibri"/>
              </a:rPr>
              <a:t> </a:t>
            </a:r>
            <a:r>
              <a:rPr lang="en-US" sz="4800" b="1" dirty="0" err="1">
                <a:ln>
                  <a:solidFill>
                    <a:srgbClr val="FF0066"/>
                  </a:solidFill>
                </a:ln>
                <a:solidFill>
                  <a:prstClr val="white"/>
                </a:solidFill>
                <a:latin typeface="Calibri"/>
              </a:rPr>
              <a:t>phượng</a:t>
            </a:r>
            <a:r>
              <a:rPr lang="en-US" sz="4800" b="1" dirty="0">
                <a:ln>
                  <a:solidFill>
                    <a:srgbClr val="FF0066"/>
                  </a:solidFill>
                </a:ln>
                <a:solidFill>
                  <a:prstClr val="white"/>
                </a:solidFill>
                <a:latin typeface="Calibri"/>
              </a:rPr>
              <a:t> </a:t>
            </a:r>
            <a:r>
              <a:rPr lang="en-US" sz="4800" b="1" dirty="0" err="1">
                <a:ln>
                  <a:solidFill>
                    <a:srgbClr val="FF0066"/>
                  </a:solidFill>
                </a:ln>
                <a:solidFill>
                  <a:prstClr val="white"/>
                </a:solidFill>
                <a:latin typeface="Calibri"/>
              </a:rPr>
              <a:t>thay</a:t>
            </a:r>
            <a:r>
              <a:rPr lang="en-US" sz="4800" b="1" dirty="0">
                <a:ln>
                  <a:solidFill>
                    <a:srgbClr val="FF0066"/>
                  </a:solidFill>
                </a:ln>
                <a:solidFill>
                  <a:prstClr val="white"/>
                </a:solidFill>
                <a:latin typeface="Calibri"/>
              </a:rPr>
              <a:t> </a:t>
            </a:r>
            <a:r>
              <a:rPr lang="en-US" sz="4800" b="1" dirty="0" err="1">
                <a:ln>
                  <a:solidFill>
                    <a:srgbClr val="FF0066"/>
                  </a:solidFill>
                </a:ln>
                <a:solidFill>
                  <a:prstClr val="white"/>
                </a:solidFill>
                <a:latin typeface="Calibri"/>
              </a:rPr>
              <a:t>đổi</a:t>
            </a:r>
            <a:r>
              <a:rPr lang="en-US" sz="4800" b="1" dirty="0">
                <a:ln>
                  <a:solidFill>
                    <a:srgbClr val="FF0066"/>
                  </a:solidFill>
                </a:ln>
                <a:solidFill>
                  <a:prstClr val="white"/>
                </a:solidFill>
                <a:latin typeface="Calibri"/>
              </a:rPr>
              <a:t> </a:t>
            </a:r>
            <a:r>
              <a:rPr lang="en-US" sz="4800" b="1" dirty="0" err="1">
                <a:ln>
                  <a:solidFill>
                    <a:srgbClr val="FF0066"/>
                  </a:solidFill>
                </a:ln>
                <a:solidFill>
                  <a:prstClr val="white"/>
                </a:solidFill>
                <a:latin typeface="Calibri"/>
              </a:rPr>
              <a:t>như</a:t>
            </a:r>
            <a:r>
              <a:rPr lang="en-US" sz="4800" b="1" dirty="0">
                <a:ln>
                  <a:solidFill>
                    <a:srgbClr val="FF0066"/>
                  </a:solidFill>
                </a:ln>
                <a:solidFill>
                  <a:prstClr val="white"/>
                </a:solidFill>
                <a:latin typeface="Calibri"/>
              </a:rPr>
              <a:t> </a:t>
            </a:r>
            <a:r>
              <a:rPr lang="en-US" sz="4800" b="1" dirty="0" err="1">
                <a:ln>
                  <a:solidFill>
                    <a:srgbClr val="FF0066"/>
                  </a:solidFill>
                </a:ln>
                <a:solidFill>
                  <a:prstClr val="white"/>
                </a:solidFill>
                <a:latin typeface="Calibri"/>
              </a:rPr>
              <a:t>thế</a:t>
            </a:r>
            <a:r>
              <a:rPr lang="en-US" sz="4800" b="1" dirty="0">
                <a:ln>
                  <a:solidFill>
                    <a:srgbClr val="FF0066"/>
                  </a:solidFill>
                </a:ln>
                <a:solidFill>
                  <a:prstClr val="white"/>
                </a:solidFill>
                <a:latin typeface="Calibri"/>
              </a:rPr>
              <a:t> </a:t>
            </a:r>
            <a:r>
              <a:rPr lang="en-US" sz="4800" b="1" dirty="0" err="1">
                <a:ln>
                  <a:solidFill>
                    <a:srgbClr val="FF0066"/>
                  </a:solidFill>
                </a:ln>
                <a:solidFill>
                  <a:prstClr val="white"/>
                </a:solidFill>
                <a:latin typeface="Calibri"/>
              </a:rPr>
              <a:t>nào</a:t>
            </a:r>
            <a:r>
              <a:rPr lang="en-US" sz="4800" b="1" dirty="0">
                <a:ln>
                  <a:solidFill>
                    <a:srgbClr val="FF0066"/>
                  </a:solidFill>
                </a:ln>
                <a:solidFill>
                  <a:prstClr val="white"/>
                </a:solidFill>
                <a:latin typeface="Calibri"/>
              </a:rPr>
              <a:t> </a:t>
            </a:r>
            <a:r>
              <a:rPr lang="en-US" sz="4800" b="1" dirty="0" err="1">
                <a:ln>
                  <a:solidFill>
                    <a:srgbClr val="FF0066"/>
                  </a:solidFill>
                </a:ln>
                <a:solidFill>
                  <a:prstClr val="white"/>
                </a:solidFill>
                <a:latin typeface="Calibri"/>
              </a:rPr>
              <a:t>theo</a:t>
            </a:r>
            <a:r>
              <a:rPr lang="en-US" sz="4800" b="1" dirty="0">
                <a:ln>
                  <a:solidFill>
                    <a:srgbClr val="FF0066"/>
                  </a:solidFill>
                </a:ln>
                <a:solidFill>
                  <a:prstClr val="white"/>
                </a:solidFill>
                <a:latin typeface="Calibri"/>
              </a:rPr>
              <a:t> </a:t>
            </a:r>
            <a:r>
              <a:rPr lang="en-US" sz="4800" b="1" dirty="0" err="1">
                <a:ln>
                  <a:solidFill>
                    <a:srgbClr val="FF0066"/>
                  </a:solidFill>
                </a:ln>
                <a:solidFill>
                  <a:prstClr val="white"/>
                </a:solidFill>
                <a:latin typeface="Calibri"/>
              </a:rPr>
              <a:t>thời</a:t>
            </a:r>
            <a:r>
              <a:rPr lang="en-US" sz="4800" b="1" dirty="0">
                <a:ln>
                  <a:solidFill>
                    <a:srgbClr val="FF0066"/>
                  </a:solidFill>
                </a:ln>
                <a:solidFill>
                  <a:prstClr val="white"/>
                </a:solidFill>
                <a:latin typeface="Calibri"/>
              </a:rPr>
              <a:t> </a:t>
            </a:r>
            <a:r>
              <a:rPr lang="en-US" sz="4800" b="1" dirty="0" err="1">
                <a:ln>
                  <a:solidFill>
                    <a:srgbClr val="FF0066"/>
                  </a:solidFill>
                </a:ln>
                <a:solidFill>
                  <a:prstClr val="white"/>
                </a:solidFill>
                <a:latin typeface="Calibri"/>
              </a:rPr>
              <a:t>gian</a:t>
            </a:r>
            <a:r>
              <a:rPr lang="en-US" sz="4800" b="1" dirty="0">
                <a:ln>
                  <a:solidFill>
                    <a:srgbClr val="FF0066"/>
                  </a:solidFill>
                </a:ln>
                <a:solidFill>
                  <a:prstClr val="white"/>
                </a:solidFill>
                <a:latin typeface="Calibri"/>
              </a:rPr>
              <a:t>?</a:t>
            </a:r>
          </a:p>
        </p:txBody>
      </p:sp>
    </p:spTree>
    <p:custDataLst>
      <p:tags r:id="rId1"/>
    </p:custDataLst>
    <p:extLst>
      <p:ext uri="{BB962C8B-B14F-4D97-AF65-F5344CB8AC3E}">
        <p14:creationId xmlns:p14="http://schemas.microsoft.com/office/powerpoint/2010/main" val="4060493827"/>
      </p:ext>
    </p:extLst>
  </p:cSld>
  <p:clrMapOvr>
    <a:masterClrMapping/>
  </p:clrMapOvr>
  <mc:AlternateContent xmlns:mc="http://schemas.openxmlformats.org/markup-compatibility/2006" xmlns:p14="http://schemas.microsoft.com/office/powerpoint/2010/main">
    <mc:Choice Requires="p14">
      <p:transition spd="slow" p14:dur="873">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additive="base">
                                        <p:cTn id="7" dur="500" fill="hold"/>
                                        <p:tgtEl>
                                          <p:spTgt spid="46"/>
                                        </p:tgtEl>
                                        <p:attrNameLst>
                                          <p:attrName>ppt_x</p:attrName>
                                        </p:attrNameLst>
                                      </p:cBhvr>
                                      <p:tavLst>
                                        <p:tav tm="0">
                                          <p:val>
                                            <p:strVal val="#ppt_x"/>
                                          </p:val>
                                        </p:tav>
                                        <p:tav tm="100000">
                                          <p:val>
                                            <p:strVal val="#ppt_x"/>
                                          </p:val>
                                        </p:tav>
                                      </p:tavLst>
                                    </p:anim>
                                    <p:anim calcmode="lin" valueType="num">
                                      <p:cBhvr additive="base">
                                        <p:cTn id="8" dur="500" fill="hold"/>
                                        <p:tgtEl>
                                          <p:spTgt spid="46"/>
                                        </p:tgtEl>
                                        <p:attrNameLst>
                                          <p:attrName>ppt_y</p:attrName>
                                        </p:attrNameLst>
                                      </p:cBhvr>
                                      <p:tavLst>
                                        <p:tav tm="0">
                                          <p:val>
                                            <p:strVal val="0-#ppt_h/2"/>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49"/>
                                        </p:tgtEl>
                                        <p:attrNameLst>
                                          <p:attrName>style.visibility</p:attrName>
                                        </p:attrNameLst>
                                      </p:cBhvr>
                                      <p:to>
                                        <p:strVal val="visible"/>
                                      </p:to>
                                    </p:set>
                                    <p:animEffect transition="in" filter="fade">
                                      <p:cBhvr>
                                        <p:cTn id="11"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outdoor, mountain&#10;&#10;Description automatically generated">
            <a:extLst>
              <a:ext uri="{FF2B5EF4-FFF2-40B4-BE49-F238E27FC236}">
                <a16:creationId xmlns:a16="http://schemas.microsoft.com/office/drawing/2014/main" id="{1A743A61-72C8-4255-BD75-580F67CD177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314" name="Text Box 5"/>
          <p:cNvSpPr txBox="1">
            <a:spLocks noChangeArrowheads="1"/>
          </p:cNvSpPr>
          <p:nvPr/>
        </p:nvSpPr>
        <p:spPr bwMode="auto">
          <a:xfrm>
            <a:off x="1371600" y="5638800"/>
            <a:ext cx="6572250" cy="1107739"/>
          </a:xfrm>
          <a:prstGeom prst="rect">
            <a:avLst/>
          </a:prstGeom>
          <a:solidFill>
            <a:schemeClr val="accent6">
              <a:lumMod val="20000"/>
              <a:lumOff val="80000"/>
            </a:schemeClr>
          </a:solidFill>
          <a:ln>
            <a:noFill/>
          </a:ln>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sz="3001" b="1" dirty="0">
                <a:latin typeface="UVN Sang Song" panose="03030602030607090B05" pitchFamily="66" charset="0"/>
                <a:cs typeface="Times New Roman" pitchFamily="18" charset="0"/>
              </a:rPr>
              <a:t>    </a:t>
            </a:r>
            <a:r>
              <a:rPr lang="en-US" sz="3299" b="1" dirty="0" err="1">
                <a:solidFill>
                  <a:schemeClr val="tx2">
                    <a:lumMod val="50000"/>
                  </a:schemeClr>
                </a:solidFill>
                <a:latin typeface="UVN Sang Song" panose="03030602030607090B05" pitchFamily="66" charset="0"/>
                <a:cs typeface="Times New Roman" pitchFamily="18" charset="0"/>
              </a:rPr>
              <a:t>Bình</a:t>
            </a:r>
            <a:r>
              <a:rPr lang="en-US" sz="3299" b="1" dirty="0">
                <a:solidFill>
                  <a:schemeClr val="tx2">
                    <a:lumMod val="50000"/>
                  </a:schemeClr>
                </a:solidFill>
                <a:latin typeface="UVN Sang Song" panose="03030602030607090B05" pitchFamily="66" charset="0"/>
                <a:cs typeface="Times New Roman" pitchFamily="18" charset="0"/>
              </a:rPr>
              <a:t> minh </a:t>
            </a:r>
            <a:r>
              <a:rPr lang="en-US" sz="3299" b="1" dirty="0" err="1">
                <a:solidFill>
                  <a:schemeClr val="tx2">
                    <a:lumMod val="50000"/>
                  </a:schemeClr>
                </a:solidFill>
                <a:latin typeface="UVN Sang Song" panose="03030602030607090B05" pitchFamily="66" charset="0"/>
                <a:cs typeface="Times New Roman" pitchFamily="18" charset="0"/>
              </a:rPr>
              <a:t>của</a:t>
            </a:r>
            <a:r>
              <a:rPr lang="en-US" sz="3299" b="1" dirty="0">
                <a:solidFill>
                  <a:schemeClr val="tx2">
                    <a:lumMod val="50000"/>
                  </a:schemeClr>
                </a:solidFill>
                <a:latin typeface="UVN Sang Song" panose="03030602030607090B05" pitchFamily="66" charset="0"/>
                <a:cs typeface="Times New Roman" pitchFamily="18" charset="0"/>
              </a:rPr>
              <a:t> </a:t>
            </a:r>
            <a:r>
              <a:rPr lang="en-US" sz="3299" b="1" dirty="0" err="1">
                <a:solidFill>
                  <a:schemeClr val="tx2">
                    <a:lumMod val="50000"/>
                  </a:schemeClr>
                </a:solidFill>
                <a:latin typeface="UVN Sang Song" panose="03030602030607090B05" pitchFamily="66" charset="0"/>
                <a:cs typeface="Times New Roman" pitchFamily="18" charset="0"/>
              </a:rPr>
              <a:t>hoa</a:t>
            </a:r>
            <a:r>
              <a:rPr lang="en-US" sz="3299" b="1" dirty="0">
                <a:solidFill>
                  <a:schemeClr val="tx2">
                    <a:lumMod val="50000"/>
                  </a:schemeClr>
                </a:solidFill>
                <a:latin typeface="UVN Sang Song" panose="03030602030607090B05" pitchFamily="66" charset="0"/>
                <a:cs typeface="Times New Roman" pitchFamily="18" charset="0"/>
              </a:rPr>
              <a:t> </a:t>
            </a:r>
            <a:r>
              <a:rPr lang="en-US" sz="3299" b="1" dirty="0" err="1">
                <a:solidFill>
                  <a:schemeClr val="tx2">
                    <a:lumMod val="50000"/>
                  </a:schemeClr>
                </a:solidFill>
                <a:latin typeface="UVN Sang Song" panose="03030602030607090B05" pitchFamily="66" charset="0"/>
                <a:cs typeface="Times New Roman" pitchFamily="18" charset="0"/>
              </a:rPr>
              <a:t>phượng</a:t>
            </a:r>
            <a:r>
              <a:rPr lang="en-US" sz="3299" b="1" dirty="0">
                <a:solidFill>
                  <a:schemeClr val="tx2">
                    <a:lumMod val="50000"/>
                  </a:schemeClr>
                </a:solidFill>
                <a:latin typeface="UVN Sang Song" panose="03030602030607090B05" pitchFamily="66" charset="0"/>
                <a:cs typeface="Times New Roman" pitchFamily="18" charset="0"/>
              </a:rPr>
              <a:t> </a:t>
            </a:r>
            <a:r>
              <a:rPr lang="en-US" sz="3299" b="1" dirty="0" err="1">
                <a:solidFill>
                  <a:schemeClr val="tx2">
                    <a:lumMod val="50000"/>
                  </a:schemeClr>
                </a:solidFill>
                <a:latin typeface="UVN Sang Song" panose="03030602030607090B05" pitchFamily="66" charset="0"/>
                <a:cs typeface="Times New Roman" pitchFamily="18" charset="0"/>
              </a:rPr>
              <a:t>là</a:t>
            </a:r>
            <a:r>
              <a:rPr lang="en-US" sz="3299" b="1" dirty="0">
                <a:solidFill>
                  <a:schemeClr val="tx2">
                    <a:lumMod val="50000"/>
                  </a:schemeClr>
                </a:solidFill>
                <a:latin typeface="UVN Sang Song" panose="03030602030607090B05" pitchFamily="66" charset="0"/>
                <a:cs typeface="Times New Roman" pitchFamily="18" charset="0"/>
              </a:rPr>
              <a:t> </a:t>
            </a:r>
            <a:r>
              <a:rPr lang="en-US" sz="3299" b="1" dirty="0" err="1">
                <a:solidFill>
                  <a:schemeClr val="tx2">
                    <a:lumMod val="50000"/>
                  </a:schemeClr>
                </a:solidFill>
                <a:latin typeface="UVN Sang Song" panose="03030602030607090B05" pitchFamily="66" charset="0"/>
                <a:cs typeface="Times New Roman" pitchFamily="18" charset="0"/>
              </a:rPr>
              <a:t>màu</a:t>
            </a:r>
            <a:r>
              <a:rPr lang="en-US" sz="3299" b="1" dirty="0">
                <a:solidFill>
                  <a:schemeClr val="tx2">
                    <a:lumMod val="50000"/>
                  </a:schemeClr>
                </a:solidFill>
                <a:latin typeface="UVN Sang Song" panose="03030602030607090B05" pitchFamily="66" charset="0"/>
                <a:cs typeface="Times New Roman" pitchFamily="18" charset="0"/>
              </a:rPr>
              <a:t> </a:t>
            </a:r>
            <a:r>
              <a:rPr lang="en-US" sz="3299" b="1" dirty="0" err="1">
                <a:solidFill>
                  <a:schemeClr val="tx2">
                    <a:lumMod val="50000"/>
                  </a:schemeClr>
                </a:solidFill>
                <a:latin typeface="UVN Sang Song" panose="03030602030607090B05" pitchFamily="66" charset="0"/>
                <a:cs typeface="Times New Roman" pitchFamily="18" charset="0"/>
              </a:rPr>
              <a:t>đỏ</a:t>
            </a:r>
            <a:r>
              <a:rPr lang="en-US" sz="3299" b="1" dirty="0">
                <a:solidFill>
                  <a:schemeClr val="tx2">
                    <a:lumMod val="50000"/>
                  </a:schemeClr>
                </a:solidFill>
                <a:latin typeface="UVN Sang Song" panose="03030602030607090B05" pitchFamily="66" charset="0"/>
                <a:cs typeface="Times New Roman" pitchFamily="18" charset="0"/>
              </a:rPr>
              <a:t> </a:t>
            </a:r>
            <a:r>
              <a:rPr lang="en-US" sz="3299" b="1" dirty="0" err="1">
                <a:solidFill>
                  <a:schemeClr val="tx2">
                    <a:lumMod val="50000"/>
                  </a:schemeClr>
                </a:solidFill>
                <a:latin typeface="UVN Sang Song" panose="03030602030607090B05" pitchFamily="66" charset="0"/>
                <a:cs typeface="Times New Roman" pitchFamily="18" charset="0"/>
              </a:rPr>
              <a:t>còn</a:t>
            </a:r>
            <a:r>
              <a:rPr lang="en-US" sz="3299" b="1" dirty="0">
                <a:solidFill>
                  <a:schemeClr val="tx2">
                    <a:lumMod val="50000"/>
                  </a:schemeClr>
                </a:solidFill>
                <a:latin typeface="UVN Sang Song" panose="03030602030607090B05" pitchFamily="66" charset="0"/>
                <a:cs typeface="Times New Roman" pitchFamily="18" charset="0"/>
              </a:rPr>
              <a:t> non.</a:t>
            </a:r>
            <a:endParaRPr lang="en-US" sz="3001" b="1" dirty="0">
              <a:solidFill>
                <a:schemeClr val="tx2">
                  <a:lumMod val="50000"/>
                </a:schemeClr>
              </a:solidFill>
              <a:latin typeface="UVN Sang Song" panose="03030602030607090B05" pitchFamily="66" charset="0"/>
              <a:cs typeface="Times New Roman" pitchFamily="18" charset="0"/>
            </a:endParaRPr>
          </a:p>
        </p:txBody>
      </p:sp>
      <p:pic>
        <p:nvPicPr>
          <p:cNvPr id="13315" name="Picture 28" descr="anh 17"/>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222" t="13296" r="8889" b="-5454"/>
          <a:stretch/>
        </p:blipFill>
        <p:spPr bwMode="auto">
          <a:xfrm>
            <a:off x="-228600" y="-30480"/>
            <a:ext cx="7086600" cy="43434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FE6327C0-4981-432A-A9B2-0B485E953CA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420600" y="-30480"/>
            <a:ext cx="6553200" cy="4145280"/>
          </a:xfrm>
          <a:prstGeom prst="rect">
            <a:avLst/>
          </a:prstGeom>
          <a:ln>
            <a:noFill/>
          </a:ln>
          <a:effectLst>
            <a:softEdge rad="112500"/>
          </a:effectLst>
        </p:spPr>
      </p:pic>
      <p:sp>
        <p:nvSpPr>
          <p:cNvPr id="8" name="Text Box 5">
            <a:extLst>
              <a:ext uri="{FF2B5EF4-FFF2-40B4-BE49-F238E27FC236}">
                <a16:creationId xmlns:a16="http://schemas.microsoft.com/office/drawing/2014/main" id="{8F33DAB2-138C-4896-975B-C3BB5AA202E9}"/>
              </a:ext>
            </a:extLst>
          </p:cNvPr>
          <p:cNvSpPr txBox="1">
            <a:spLocks noChangeArrowheads="1"/>
          </p:cNvSpPr>
          <p:nvPr/>
        </p:nvSpPr>
        <p:spPr bwMode="auto">
          <a:xfrm>
            <a:off x="12420600" y="5892650"/>
            <a:ext cx="6019800" cy="600036"/>
          </a:xfrm>
          <a:prstGeom prst="rect">
            <a:avLst/>
          </a:prstGeom>
          <a:solidFill>
            <a:schemeClr val="accent5">
              <a:lumMod val="20000"/>
              <a:lumOff val="80000"/>
            </a:schemeClr>
          </a:solidFill>
          <a:ln>
            <a:noFill/>
          </a:ln>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sz="1350" b="1" dirty="0">
                <a:solidFill>
                  <a:srgbClr val="FF0000"/>
                </a:solidFill>
                <a:latin typeface="UVN Sang Song" panose="03030602030607090B05" pitchFamily="66" charset="0"/>
                <a:cs typeface="Times New Roman" pitchFamily="18" charset="0"/>
              </a:rPr>
              <a:t>  </a:t>
            </a:r>
            <a:r>
              <a:rPr lang="en-US" sz="3299" b="1" dirty="0" err="1">
                <a:solidFill>
                  <a:schemeClr val="tx2">
                    <a:lumMod val="50000"/>
                  </a:schemeClr>
                </a:solidFill>
                <a:latin typeface="UVN Sang Song" panose="03030602030607090B05" pitchFamily="66" charset="0"/>
                <a:cs typeface="Times New Roman" pitchFamily="18" charset="0"/>
              </a:rPr>
              <a:t>Nếu</a:t>
            </a:r>
            <a:r>
              <a:rPr lang="en-US" sz="3299" b="1" dirty="0">
                <a:solidFill>
                  <a:schemeClr val="tx2">
                    <a:lumMod val="50000"/>
                  </a:schemeClr>
                </a:solidFill>
                <a:latin typeface="UVN Sang Song" panose="03030602030607090B05" pitchFamily="66" charset="0"/>
                <a:cs typeface="Times New Roman" pitchFamily="18" charset="0"/>
              </a:rPr>
              <a:t> </a:t>
            </a:r>
            <a:r>
              <a:rPr lang="en-US" sz="3299" b="1" dirty="0" err="1">
                <a:solidFill>
                  <a:schemeClr val="tx2">
                    <a:lumMod val="50000"/>
                  </a:schemeClr>
                </a:solidFill>
                <a:latin typeface="UVN Sang Song" panose="03030602030607090B05" pitchFamily="66" charset="0"/>
                <a:cs typeface="Times New Roman" pitchFamily="18" charset="0"/>
              </a:rPr>
              <a:t>có</a:t>
            </a:r>
            <a:r>
              <a:rPr lang="en-US" sz="3299" b="1" dirty="0">
                <a:solidFill>
                  <a:schemeClr val="tx2">
                    <a:lumMod val="50000"/>
                  </a:schemeClr>
                </a:solidFill>
                <a:latin typeface="UVN Sang Song" panose="03030602030607090B05" pitchFamily="66" charset="0"/>
                <a:cs typeface="Times New Roman" pitchFamily="18" charset="0"/>
              </a:rPr>
              <a:t> </a:t>
            </a:r>
            <a:r>
              <a:rPr lang="en-US" sz="3299" b="1" dirty="0" err="1">
                <a:solidFill>
                  <a:schemeClr val="tx2">
                    <a:lumMod val="50000"/>
                  </a:schemeClr>
                </a:solidFill>
                <a:latin typeface="UVN Sang Song" panose="03030602030607090B05" pitchFamily="66" charset="0"/>
                <a:cs typeface="Times New Roman" pitchFamily="18" charset="0"/>
              </a:rPr>
              <a:t>mưa</a:t>
            </a:r>
            <a:r>
              <a:rPr lang="en-US" sz="3299" b="1" dirty="0">
                <a:solidFill>
                  <a:schemeClr val="tx2">
                    <a:lumMod val="50000"/>
                  </a:schemeClr>
                </a:solidFill>
                <a:latin typeface="UVN Sang Song" panose="03030602030607090B05" pitchFamily="66" charset="0"/>
                <a:cs typeface="Times New Roman" pitchFamily="18" charset="0"/>
              </a:rPr>
              <a:t>, </a:t>
            </a:r>
            <a:r>
              <a:rPr lang="en-US" sz="3299" b="1" dirty="0" err="1">
                <a:solidFill>
                  <a:schemeClr val="tx2">
                    <a:lumMod val="50000"/>
                  </a:schemeClr>
                </a:solidFill>
                <a:latin typeface="UVN Sang Song" panose="03030602030607090B05" pitchFamily="66" charset="0"/>
                <a:cs typeface="Times New Roman" pitchFamily="18" charset="0"/>
              </a:rPr>
              <a:t>lại</a:t>
            </a:r>
            <a:r>
              <a:rPr lang="en-US" sz="3299" b="1" dirty="0">
                <a:solidFill>
                  <a:schemeClr val="tx2">
                    <a:lumMod val="50000"/>
                  </a:schemeClr>
                </a:solidFill>
                <a:latin typeface="UVN Sang Song" panose="03030602030607090B05" pitchFamily="66" charset="0"/>
                <a:cs typeface="Times New Roman" pitchFamily="18" charset="0"/>
              </a:rPr>
              <a:t> </a:t>
            </a:r>
            <a:r>
              <a:rPr lang="en-US" sz="3299" b="1" dirty="0" err="1">
                <a:solidFill>
                  <a:schemeClr val="tx2">
                    <a:lumMod val="50000"/>
                  </a:schemeClr>
                </a:solidFill>
                <a:latin typeface="UVN Sang Song" panose="03030602030607090B05" pitchFamily="66" charset="0"/>
                <a:cs typeface="Times New Roman" pitchFamily="18" charset="0"/>
              </a:rPr>
              <a:t>càng</a:t>
            </a:r>
            <a:r>
              <a:rPr lang="en-US" sz="3299" b="1" dirty="0">
                <a:solidFill>
                  <a:schemeClr val="tx2">
                    <a:lumMod val="50000"/>
                  </a:schemeClr>
                </a:solidFill>
                <a:latin typeface="UVN Sang Song" panose="03030602030607090B05" pitchFamily="66" charset="0"/>
                <a:cs typeface="Times New Roman" pitchFamily="18" charset="0"/>
              </a:rPr>
              <a:t> </a:t>
            </a:r>
            <a:r>
              <a:rPr lang="en-US" sz="3299" b="1" dirty="0" err="1">
                <a:solidFill>
                  <a:schemeClr val="tx2">
                    <a:lumMod val="50000"/>
                  </a:schemeClr>
                </a:solidFill>
                <a:latin typeface="UVN Sang Song" panose="03030602030607090B05" pitchFamily="66" charset="0"/>
                <a:cs typeface="Times New Roman" pitchFamily="18" charset="0"/>
              </a:rPr>
              <a:t>tươi</a:t>
            </a:r>
            <a:r>
              <a:rPr lang="en-US" sz="3299" b="1" dirty="0">
                <a:solidFill>
                  <a:schemeClr val="tx2">
                    <a:lumMod val="50000"/>
                  </a:schemeClr>
                </a:solidFill>
                <a:latin typeface="UVN Sang Song" panose="03030602030607090B05" pitchFamily="66" charset="0"/>
                <a:cs typeface="Times New Roman" pitchFamily="18" charset="0"/>
              </a:rPr>
              <a:t> </a:t>
            </a:r>
            <a:r>
              <a:rPr lang="en-US" sz="3299" b="1" dirty="0" err="1">
                <a:solidFill>
                  <a:schemeClr val="tx2">
                    <a:lumMod val="50000"/>
                  </a:schemeClr>
                </a:solidFill>
                <a:latin typeface="UVN Sang Song" panose="03030602030607090B05" pitchFamily="66" charset="0"/>
                <a:cs typeface="Times New Roman" pitchFamily="18" charset="0"/>
              </a:rPr>
              <a:t>dịu</a:t>
            </a:r>
            <a:endParaRPr lang="en-US" sz="3299" b="1" dirty="0">
              <a:solidFill>
                <a:schemeClr val="tx2">
                  <a:lumMod val="50000"/>
                </a:schemeClr>
              </a:solidFill>
              <a:latin typeface="UVN Sang Song" panose="03030602030607090B05" pitchFamily="66" charset="0"/>
              <a:cs typeface="Times New Roman" pitchFamily="18" charset="0"/>
            </a:endParaRPr>
          </a:p>
        </p:txBody>
      </p:sp>
      <p:pic>
        <p:nvPicPr>
          <p:cNvPr id="9" name="Picture 8">
            <a:extLst>
              <a:ext uri="{FF2B5EF4-FFF2-40B4-BE49-F238E27FC236}">
                <a16:creationId xmlns:a16="http://schemas.microsoft.com/office/drawing/2014/main" id="{2FCAC3A7-F938-48C3-8B8F-FE39EDFF60A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4864" y="-4574024"/>
            <a:ext cx="6867668" cy="3996928"/>
          </a:xfrm>
          <a:prstGeom prst="rect">
            <a:avLst/>
          </a:prstGeom>
          <a:ln>
            <a:noFill/>
          </a:ln>
          <a:effectLst>
            <a:softEdge rad="112500"/>
          </a:effectLst>
        </p:spPr>
      </p:pic>
      <p:sp>
        <p:nvSpPr>
          <p:cNvPr id="10" name="Text Box 5">
            <a:extLst>
              <a:ext uri="{FF2B5EF4-FFF2-40B4-BE49-F238E27FC236}">
                <a16:creationId xmlns:a16="http://schemas.microsoft.com/office/drawing/2014/main" id="{E0C1EECA-8C89-4D15-A682-89C61475E416}"/>
              </a:ext>
            </a:extLst>
          </p:cNvPr>
          <p:cNvSpPr txBox="1">
            <a:spLocks noChangeArrowheads="1"/>
          </p:cNvSpPr>
          <p:nvPr/>
        </p:nvSpPr>
        <p:spPr bwMode="auto">
          <a:xfrm>
            <a:off x="8382000" y="-1935325"/>
            <a:ext cx="6019800" cy="1015919"/>
          </a:xfrm>
          <a:prstGeom prst="rect">
            <a:avLst/>
          </a:prstGeom>
          <a:solidFill>
            <a:schemeClr val="accent3">
              <a:lumMod val="20000"/>
              <a:lumOff val="80000"/>
            </a:schemeClr>
          </a:solidFill>
          <a:ln>
            <a:noFill/>
          </a:ln>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sz="3001" b="1" dirty="0" err="1">
                <a:solidFill>
                  <a:schemeClr val="accent3">
                    <a:lumMod val="50000"/>
                  </a:schemeClr>
                </a:solidFill>
                <a:latin typeface="UVN Sang Song" panose="03030602030607090B05" pitchFamily="66" charset="0"/>
                <a:cs typeface="Times New Roman" pitchFamily="18" charset="0"/>
              </a:rPr>
              <a:t>Ngày</a:t>
            </a:r>
            <a:r>
              <a:rPr lang="en-US" sz="3001" b="1" dirty="0">
                <a:solidFill>
                  <a:schemeClr val="accent3">
                    <a:lumMod val="50000"/>
                  </a:schemeClr>
                </a:solidFill>
                <a:latin typeface="UVN Sang Song" panose="03030602030607090B05" pitchFamily="66" charset="0"/>
                <a:cs typeface="Times New Roman" pitchFamily="18" charset="0"/>
              </a:rPr>
              <a:t> </a:t>
            </a:r>
            <a:r>
              <a:rPr lang="en-US" sz="3001" b="1" dirty="0" err="1">
                <a:solidFill>
                  <a:schemeClr val="accent3">
                    <a:lumMod val="50000"/>
                  </a:schemeClr>
                </a:solidFill>
                <a:latin typeface="UVN Sang Song" panose="03030602030607090B05" pitchFamily="66" charset="0"/>
                <a:cs typeface="Times New Roman" pitchFamily="18" charset="0"/>
              </a:rPr>
              <a:t>xuân</a:t>
            </a:r>
            <a:r>
              <a:rPr lang="en-US" sz="3001" b="1" dirty="0">
                <a:solidFill>
                  <a:schemeClr val="accent3">
                    <a:lumMod val="50000"/>
                  </a:schemeClr>
                </a:solidFill>
                <a:latin typeface="UVN Sang Song" panose="03030602030607090B05" pitchFamily="66" charset="0"/>
                <a:cs typeface="Times New Roman" pitchFamily="18" charset="0"/>
              </a:rPr>
              <a:t> </a:t>
            </a:r>
            <a:r>
              <a:rPr lang="en-US" sz="3001" b="1" dirty="0" err="1">
                <a:solidFill>
                  <a:schemeClr val="accent3">
                    <a:lumMod val="50000"/>
                  </a:schemeClr>
                </a:solidFill>
                <a:latin typeface="UVN Sang Song" panose="03030602030607090B05" pitchFamily="66" charset="0"/>
                <a:cs typeface="Times New Roman" pitchFamily="18" charset="0"/>
              </a:rPr>
              <a:t>dần</a:t>
            </a:r>
            <a:r>
              <a:rPr lang="en-US" sz="3001" b="1" dirty="0">
                <a:solidFill>
                  <a:schemeClr val="accent3">
                    <a:lumMod val="50000"/>
                  </a:schemeClr>
                </a:solidFill>
                <a:latin typeface="UVN Sang Song" panose="03030602030607090B05" pitchFamily="66" charset="0"/>
                <a:cs typeface="Times New Roman" pitchFamily="18" charset="0"/>
              </a:rPr>
              <a:t> </a:t>
            </a:r>
            <a:r>
              <a:rPr lang="en-US" sz="3001" b="1" dirty="0" err="1">
                <a:solidFill>
                  <a:schemeClr val="accent3">
                    <a:lumMod val="50000"/>
                  </a:schemeClr>
                </a:solidFill>
                <a:latin typeface="UVN Sang Song" panose="03030602030607090B05" pitchFamily="66" charset="0"/>
                <a:cs typeface="Times New Roman" pitchFamily="18" charset="0"/>
              </a:rPr>
              <a:t>hết</a:t>
            </a:r>
            <a:r>
              <a:rPr lang="en-US" sz="3001" b="1" dirty="0">
                <a:solidFill>
                  <a:schemeClr val="accent3">
                    <a:lumMod val="50000"/>
                  </a:schemeClr>
                </a:solidFill>
                <a:latin typeface="UVN Sang Song" panose="03030602030607090B05" pitchFamily="66" charset="0"/>
                <a:cs typeface="Times New Roman" pitchFamily="18" charset="0"/>
              </a:rPr>
              <a:t>, </a:t>
            </a:r>
            <a:r>
              <a:rPr lang="en-US" sz="3001" b="1" dirty="0" err="1">
                <a:solidFill>
                  <a:schemeClr val="accent3">
                    <a:lumMod val="50000"/>
                  </a:schemeClr>
                </a:solidFill>
                <a:latin typeface="UVN Sang Song" panose="03030602030607090B05" pitchFamily="66" charset="0"/>
                <a:cs typeface="Times New Roman" pitchFamily="18" charset="0"/>
              </a:rPr>
              <a:t>số</a:t>
            </a:r>
            <a:r>
              <a:rPr lang="en-US" sz="3001" b="1" dirty="0">
                <a:solidFill>
                  <a:schemeClr val="accent3">
                    <a:lumMod val="50000"/>
                  </a:schemeClr>
                </a:solidFill>
                <a:latin typeface="UVN Sang Song" panose="03030602030607090B05" pitchFamily="66" charset="0"/>
                <a:cs typeface="Times New Roman" pitchFamily="18" charset="0"/>
              </a:rPr>
              <a:t> </a:t>
            </a:r>
            <a:r>
              <a:rPr lang="en-US" sz="3001" b="1" dirty="0" err="1">
                <a:solidFill>
                  <a:schemeClr val="accent3">
                    <a:lumMod val="50000"/>
                  </a:schemeClr>
                </a:solidFill>
                <a:latin typeface="UVN Sang Song" panose="03030602030607090B05" pitchFamily="66" charset="0"/>
                <a:cs typeface="Times New Roman" pitchFamily="18" charset="0"/>
              </a:rPr>
              <a:t>hoa</a:t>
            </a:r>
            <a:r>
              <a:rPr lang="en-US" sz="3001" b="1" dirty="0">
                <a:solidFill>
                  <a:schemeClr val="accent3">
                    <a:lumMod val="50000"/>
                  </a:schemeClr>
                </a:solidFill>
                <a:latin typeface="UVN Sang Song" panose="03030602030607090B05" pitchFamily="66" charset="0"/>
                <a:cs typeface="Times New Roman" pitchFamily="18" charset="0"/>
              </a:rPr>
              <a:t> </a:t>
            </a:r>
            <a:r>
              <a:rPr lang="en-US" sz="3001" b="1" dirty="0" err="1">
                <a:solidFill>
                  <a:schemeClr val="accent3">
                    <a:lumMod val="50000"/>
                  </a:schemeClr>
                </a:solidFill>
                <a:latin typeface="UVN Sang Song" panose="03030602030607090B05" pitchFamily="66" charset="0"/>
                <a:cs typeface="Times New Roman" pitchFamily="18" charset="0"/>
              </a:rPr>
              <a:t>tăng</a:t>
            </a:r>
            <a:r>
              <a:rPr lang="en-US" sz="3001" b="1" dirty="0">
                <a:solidFill>
                  <a:schemeClr val="accent3">
                    <a:lumMod val="50000"/>
                  </a:schemeClr>
                </a:solidFill>
                <a:latin typeface="UVN Sang Song" panose="03030602030607090B05" pitchFamily="66" charset="0"/>
                <a:cs typeface="Times New Roman" pitchFamily="18" charset="0"/>
              </a:rPr>
              <a:t> </a:t>
            </a:r>
            <a:r>
              <a:rPr lang="en-US" sz="3001" b="1" dirty="0" err="1">
                <a:solidFill>
                  <a:schemeClr val="accent3">
                    <a:lumMod val="50000"/>
                  </a:schemeClr>
                </a:solidFill>
                <a:latin typeface="UVN Sang Song" panose="03030602030607090B05" pitchFamily="66" charset="0"/>
                <a:cs typeface="Times New Roman" pitchFamily="18" charset="0"/>
              </a:rPr>
              <a:t>lên</a:t>
            </a:r>
            <a:r>
              <a:rPr lang="en-US" sz="3001" b="1" dirty="0">
                <a:solidFill>
                  <a:schemeClr val="accent3">
                    <a:lumMod val="50000"/>
                  </a:schemeClr>
                </a:solidFill>
                <a:latin typeface="UVN Sang Song" panose="03030602030607090B05" pitchFamily="66" charset="0"/>
                <a:cs typeface="Times New Roman" pitchFamily="18" charset="0"/>
              </a:rPr>
              <a:t>, </a:t>
            </a:r>
            <a:r>
              <a:rPr lang="en-US" sz="3001" b="1" dirty="0" err="1">
                <a:solidFill>
                  <a:schemeClr val="accent3">
                    <a:lumMod val="50000"/>
                  </a:schemeClr>
                </a:solidFill>
                <a:latin typeface="UVN Sang Song" panose="03030602030607090B05" pitchFamily="66" charset="0"/>
                <a:cs typeface="Times New Roman" pitchFamily="18" charset="0"/>
              </a:rPr>
              <a:t>màu</a:t>
            </a:r>
            <a:r>
              <a:rPr lang="en-US" sz="3001" b="1" dirty="0">
                <a:solidFill>
                  <a:schemeClr val="accent3">
                    <a:lumMod val="50000"/>
                  </a:schemeClr>
                </a:solidFill>
                <a:latin typeface="UVN Sang Song" panose="03030602030607090B05" pitchFamily="66" charset="0"/>
                <a:cs typeface="Times New Roman" pitchFamily="18" charset="0"/>
              </a:rPr>
              <a:t> </a:t>
            </a:r>
            <a:r>
              <a:rPr lang="en-US" sz="3001" b="1" dirty="0" err="1">
                <a:solidFill>
                  <a:schemeClr val="accent3">
                    <a:lumMod val="50000"/>
                  </a:schemeClr>
                </a:solidFill>
                <a:latin typeface="UVN Sang Song" panose="03030602030607090B05" pitchFamily="66" charset="0"/>
                <a:cs typeface="Times New Roman" pitchFamily="18" charset="0"/>
              </a:rPr>
              <a:t>cũng</a:t>
            </a:r>
            <a:r>
              <a:rPr lang="en-US" sz="3001" b="1" dirty="0">
                <a:solidFill>
                  <a:schemeClr val="accent3">
                    <a:lumMod val="50000"/>
                  </a:schemeClr>
                </a:solidFill>
                <a:latin typeface="UVN Sang Song" panose="03030602030607090B05" pitchFamily="66" charset="0"/>
                <a:cs typeface="Times New Roman" pitchFamily="18" charset="0"/>
              </a:rPr>
              <a:t> </a:t>
            </a:r>
            <a:r>
              <a:rPr lang="en-US" sz="3001" b="1" dirty="0" err="1">
                <a:solidFill>
                  <a:schemeClr val="accent3">
                    <a:lumMod val="50000"/>
                  </a:schemeClr>
                </a:solidFill>
                <a:latin typeface="UVN Sang Song" panose="03030602030607090B05" pitchFamily="66" charset="0"/>
                <a:cs typeface="Times New Roman" pitchFamily="18" charset="0"/>
              </a:rPr>
              <a:t>đậm</a:t>
            </a:r>
            <a:r>
              <a:rPr lang="en-US" sz="3001" b="1" dirty="0">
                <a:solidFill>
                  <a:schemeClr val="accent3">
                    <a:lumMod val="50000"/>
                  </a:schemeClr>
                </a:solidFill>
                <a:latin typeface="UVN Sang Song" panose="03030602030607090B05" pitchFamily="66" charset="0"/>
                <a:cs typeface="Times New Roman" pitchFamily="18" charset="0"/>
              </a:rPr>
              <a:t> </a:t>
            </a:r>
            <a:r>
              <a:rPr lang="en-US" sz="3001" b="1" dirty="0" err="1">
                <a:solidFill>
                  <a:schemeClr val="accent3">
                    <a:lumMod val="50000"/>
                  </a:schemeClr>
                </a:solidFill>
                <a:latin typeface="UVN Sang Song" panose="03030602030607090B05" pitchFamily="66" charset="0"/>
                <a:cs typeface="Times New Roman" pitchFamily="18" charset="0"/>
              </a:rPr>
              <a:t>dần</a:t>
            </a:r>
            <a:r>
              <a:rPr lang="en-US" sz="3001" b="1" dirty="0">
                <a:solidFill>
                  <a:schemeClr val="accent3">
                    <a:lumMod val="50000"/>
                  </a:schemeClr>
                </a:solidFill>
                <a:latin typeface="UVN Sang Song" panose="03030602030607090B05" pitchFamily="66" charset="0"/>
                <a:cs typeface="Times New Roman" pitchFamily="18" charset="0"/>
              </a:rPr>
              <a:t>.</a:t>
            </a:r>
          </a:p>
        </p:txBody>
      </p:sp>
      <p:sp>
        <p:nvSpPr>
          <p:cNvPr id="11" name="Text Box 5">
            <a:extLst>
              <a:ext uri="{FF2B5EF4-FFF2-40B4-BE49-F238E27FC236}">
                <a16:creationId xmlns:a16="http://schemas.microsoft.com/office/drawing/2014/main" id="{636C13C2-E3C8-422C-9A89-FFCF7035011D}"/>
              </a:ext>
            </a:extLst>
          </p:cNvPr>
          <p:cNvSpPr txBox="1">
            <a:spLocks noChangeArrowheads="1"/>
          </p:cNvSpPr>
          <p:nvPr/>
        </p:nvSpPr>
        <p:spPr bwMode="auto">
          <a:xfrm>
            <a:off x="-9363076" y="5477152"/>
            <a:ext cx="7762875" cy="1015663"/>
          </a:xfrm>
          <a:prstGeom prst="rect">
            <a:avLst/>
          </a:prstGeom>
          <a:solidFill>
            <a:schemeClr val="accent2">
              <a:lumMod val="20000"/>
              <a:lumOff val="80000"/>
            </a:schemeClr>
          </a:solidFill>
          <a:ln>
            <a:noFill/>
          </a:ln>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sz="2400" b="1" dirty="0">
                <a:solidFill>
                  <a:srgbClr val="FF0000"/>
                </a:solidFill>
                <a:latin typeface="UVN Sang Song" panose="03030602030607090B05" pitchFamily="66" charset="0"/>
                <a:cs typeface="Times New Roman" pitchFamily="18" charset="0"/>
              </a:rPr>
              <a:t>    </a:t>
            </a:r>
            <a:r>
              <a:rPr lang="en-US" sz="3000" b="1" dirty="0" err="1">
                <a:solidFill>
                  <a:schemeClr val="accent3">
                    <a:lumMod val="50000"/>
                  </a:schemeClr>
                </a:solidFill>
                <a:latin typeface="UVN Sang Song" panose="03030602030607090B05" pitchFamily="66" charset="0"/>
                <a:cs typeface="Times New Roman" pitchFamily="18" charset="0"/>
              </a:rPr>
              <a:t>Hoà</a:t>
            </a:r>
            <a:r>
              <a:rPr lang="en-US" sz="3000" b="1" dirty="0">
                <a:solidFill>
                  <a:schemeClr val="accent3">
                    <a:lumMod val="50000"/>
                  </a:schemeClr>
                </a:solidFill>
                <a:latin typeface="UVN Sang Song" panose="03030602030607090B05" pitchFamily="66" charset="0"/>
                <a:cs typeface="Times New Roman" pitchFamily="18" charset="0"/>
              </a:rPr>
              <a:t> </a:t>
            </a:r>
            <a:r>
              <a:rPr lang="en-US" sz="3000" b="1" dirty="0" err="1">
                <a:solidFill>
                  <a:schemeClr val="accent3">
                    <a:lumMod val="50000"/>
                  </a:schemeClr>
                </a:solidFill>
                <a:latin typeface="UVN Sang Song" panose="03030602030607090B05" pitchFamily="66" charset="0"/>
                <a:cs typeface="Times New Roman" pitchFamily="18" charset="0"/>
              </a:rPr>
              <a:t>nhịp</a:t>
            </a:r>
            <a:r>
              <a:rPr lang="en-US" sz="3000" b="1" dirty="0">
                <a:solidFill>
                  <a:schemeClr val="accent3">
                    <a:lumMod val="50000"/>
                  </a:schemeClr>
                </a:solidFill>
                <a:latin typeface="UVN Sang Song" panose="03030602030607090B05" pitchFamily="66" charset="0"/>
                <a:cs typeface="Times New Roman" pitchFamily="18" charset="0"/>
              </a:rPr>
              <a:t> </a:t>
            </a:r>
            <a:r>
              <a:rPr lang="en-US" sz="3000" b="1" dirty="0" err="1">
                <a:solidFill>
                  <a:schemeClr val="accent3">
                    <a:lumMod val="50000"/>
                  </a:schemeClr>
                </a:solidFill>
                <a:latin typeface="UVN Sang Song" panose="03030602030607090B05" pitchFamily="66" charset="0"/>
                <a:cs typeface="Times New Roman" pitchFamily="18" charset="0"/>
              </a:rPr>
              <a:t>với</a:t>
            </a:r>
            <a:r>
              <a:rPr lang="en-US" sz="3000" b="1" dirty="0">
                <a:solidFill>
                  <a:schemeClr val="accent3">
                    <a:lumMod val="50000"/>
                  </a:schemeClr>
                </a:solidFill>
                <a:latin typeface="UVN Sang Song" panose="03030602030607090B05" pitchFamily="66" charset="0"/>
                <a:cs typeface="Times New Roman" pitchFamily="18" charset="0"/>
              </a:rPr>
              <a:t> </a:t>
            </a:r>
            <a:r>
              <a:rPr lang="en-US" sz="3000" b="1" dirty="0" err="1">
                <a:solidFill>
                  <a:schemeClr val="accent3">
                    <a:lumMod val="50000"/>
                  </a:schemeClr>
                </a:solidFill>
                <a:latin typeface="UVN Sang Song" panose="03030602030607090B05" pitchFamily="66" charset="0"/>
                <a:cs typeface="Times New Roman" pitchFamily="18" charset="0"/>
              </a:rPr>
              <a:t>mặt</a:t>
            </a:r>
            <a:r>
              <a:rPr lang="en-US" sz="3000" b="1" dirty="0">
                <a:solidFill>
                  <a:schemeClr val="accent3">
                    <a:lumMod val="50000"/>
                  </a:schemeClr>
                </a:solidFill>
                <a:latin typeface="UVN Sang Song" panose="03030602030607090B05" pitchFamily="66" charset="0"/>
                <a:cs typeface="Times New Roman" pitchFamily="18" charset="0"/>
              </a:rPr>
              <a:t> </a:t>
            </a:r>
            <a:r>
              <a:rPr lang="en-US" sz="3000" b="1" dirty="0" err="1">
                <a:solidFill>
                  <a:schemeClr val="accent3">
                    <a:lumMod val="50000"/>
                  </a:schemeClr>
                </a:solidFill>
                <a:latin typeface="UVN Sang Song" panose="03030602030607090B05" pitchFamily="66" charset="0"/>
                <a:cs typeface="Times New Roman" pitchFamily="18" charset="0"/>
              </a:rPr>
              <a:t>trời</a:t>
            </a:r>
            <a:r>
              <a:rPr lang="en-US" sz="3000" b="1" dirty="0">
                <a:solidFill>
                  <a:schemeClr val="accent3">
                    <a:lumMod val="50000"/>
                  </a:schemeClr>
                </a:solidFill>
                <a:latin typeface="UVN Sang Song" panose="03030602030607090B05" pitchFamily="66" charset="0"/>
                <a:cs typeface="Times New Roman" pitchFamily="18" charset="0"/>
              </a:rPr>
              <a:t> </a:t>
            </a:r>
            <a:r>
              <a:rPr lang="en-US" sz="3000" b="1" dirty="0" err="1">
                <a:solidFill>
                  <a:schemeClr val="accent3">
                    <a:lumMod val="50000"/>
                  </a:schemeClr>
                </a:solidFill>
                <a:latin typeface="UVN Sang Song" panose="03030602030607090B05" pitchFamily="66" charset="0"/>
                <a:cs typeface="Times New Roman" pitchFamily="18" charset="0"/>
              </a:rPr>
              <a:t>chói</a:t>
            </a:r>
            <a:r>
              <a:rPr lang="en-US" sz="3000" b="1" dirty="0">
                <a:solidFill>
                  <a:schemeClr val="accent3">
                    <a:lumMod val="50000"/>
                  </a:schemeClr>
                </a:solidFill>
                <a:latin typeface="UVN Sang Song" panose="03030602030607090B05" pitchFamily="66" charset="0"/>
                <a:cs typeface="Times New Roman" pitchFamily="18" charset="0"/>
              </a:rPr>
              <a:t> </a:t>
            </a:r>
            <a:r>
              <a:rPr lang="en-US" sz="3000" b="1" dirty="0" err="1">
                <a:solidFill>
                  <a:schemeClr val="accent3">
                    <a:lumMod val="50000"/>
                  </a:schemeClr>
                </a:solidFill>
                <a:latin typeface="UVN Sang Song" panose="03030602030607090B05" pitchFamily="66" charset="0"/>
                <a:cs typeface="Times New Roman" pitchFamily="18" charset="0"/>
              </a:rPr>
              <a:t>lọi</a:t>
            </a:r>
            <a:r>
              <a:rPr lang="en-US" sz="3000" b="1" dirty="0">
                <a:solidFill>
                  <a:schemeClr val="accent3">
                    <a:lumMod val="50000"/>
                  </a:schemeClr>
                </a:solidFill>
                <a:latin typeface="UVN Sang Song" panose="03030602030607090B05" pitchFamily="66" charset="0"/>
                <a:cs typeface="Times New Roman" pitchFamily="18" charset="0"/>
              </a:rPr>
              <a:t>, </a:t>
            </a:r>
          </a:p>
          <a:p>
            <a:pPr algn="ctr" eaLnBrk="1" hangingPunct="1"/>
            <a:r>
              <a:rPr lang="en-US" sz="3000" b="1" dirty="0" err="1">
                <a:solidFill>
                  <a:schemeClr val="accent3">
                    <a:lumMod val="50000"/>
                  </a:schemeClr>
                </a:solidFill>
                <a:latin typeface="UVN Sang Song" panose="03030602030607090B05" pitchFamily="66" charset="0"/>
                <a:cs typeface="Times New Roman" pitchFamily="18" charset="0"/>
              </a:rPr>
              <a:t>màu</a:t>
            </a:r>
            <a:r>
              <a:rPr lang="en-US" sz="3000" b="1" dirty="0">
                <a:solidFill>
                  <a:schemeClr val="accent3">
                    <a:lumMod val="50000"/>
                  </a:schemeClr>
                </a:solidFill>
                <a:latin typeface="UVN Sang Song" panose="03030602030607090B05" pitchFamily="66" charset="0"/>
                <a:cs typeface="Times New Roman" pitchFamily="18" charset="0"/>
              </a:rPr>
              <a:t> </a:t>
            </a:r>
            <a:r>
              <a:rPr lang="en-US" sz="3000" b="1" dirty="0" err="1">
                <a:solidFill>
                  <a:schemeClr val="accent3">
                    <a:lumMod val="50000"/>
                  </a:schemeClr>
                </a:solidFill>
                <a:latin typeface="UVN Sang Song" panose="03030602030607090B05" pitchFamily="66" charset="0"/>
                <a:cs typeface="Times New Roman" pitchFamily="18" charset="0"/>
              </a:rPr>
              <a:t>phượng</a:t>
            </a:r>
            <a:r>
              <a:rPr lang="en-US" sz="3000" b="1" dirty="0">
                <a:solidFill>
                  <a:schemeClr val="accent3">
                    <a:lumMod val="50000"/>
                  </a:schemeClr>
                </a:solidFill>
                <a:latin typeface="UVN Sang Song" panose="03030602030607090B05" pitchFamily="66" charset="0"/>
                <a:cs typeface="Times New Roman" pitchFamily="18" charset="0"/>
              </a:rPr>
              <a:t> </a:t>
            </a:r>
            <a:r>
              <a:rPr lang="en-US" sz="3000" b="1" dirty="0" err="1">
                <a:solidFill>
                  <a:schemeClr val="accent3">
                    <a:lumMod val="50000"/>
                  </a:schemeClr>
                </a:solidFill>
                <a:latin typeface="UVN Sang Song" panose="03030602030607090B05" pitchFamily="66" charset="0"/>
                <a:cs typeface="Times New Roman" pitchFamily="18" charset="0"/>
              </a:rPr>
              <a:t>mạnh</a:t>
            </a:r>
            <a:r>
              <a:rPr lang="en-US" sz="3000" b="1" dirty="0">
                <a:solidFill>
                  <a:schemeClr val="accent3">
                    <a:lumMod val="50000"/>
                  </a:schemeClr>
                </a:solidFill>
                <a:latin typeface="UVN Sang Song" panose="03030602030607090B05" pitchFamily="66" charset="0"/>
                <a:cs typeface="Times New Roman" pitchFamily="18" charset="0"/>
              </a:rPr>
              <a:t> </a:t>
            </a:r>
            <a:r>
              <a:rPr lang="en-US" sz="3000" b="1" dirty="0" err="1">
                <a:solidFill>
                  <a:schemeClr val="accent3">
                    <a:lumMod val="50000"/>
                  </a:schemeClr>
                </a:solidFill>
                <a:latin typeface="UVN Sang Song" panose="03030602030607090B05" pitchFamily="66" charset="0"/>
                <a:cs typeface="Times New Roman" pitchFamily="18" charset="0"/>
              </a:rPr>
              <a:t>mẽ</a:t>
            </a:r>
            <a:r>
              <a:rPr lang="en-US" sz="3000" b="1" dirty="0">
                <a:solidFill>
                  <a:schemeClr val="accent3">
                    <a:lumMod val="50000"/>
                  </a:schemeClr>
                </a:solidFill>
                <a:latin typeface="UVN Sang Song" panose="03030602030607090B05" pitchFamily="66" charset="0"/>
                <a:cs typeface="Times New Roman" pitchFamily="18" charset="0"/>
              </a:rPr>
              <a:t> </a:t>
            </a:r>
            <a:r>
              <a:rPr lang="en-US" sz="3000" b="1" dirty="0" err="1">
                <a:solidFill>
                  <a:schemeClr val="accent3">
                    <a:lumMod val="50000"/>
                  </a:schemeClr>
                </a:solidFill>
                <a:latin typeface="UVN Sang Song" panose="03030602030607090B05" pitchFamily="66" charset="0"/>
                <a:cs typeface="Times New Roman" pitchFamily="18" charset="0"/>
              </a:rPr>
              <a:t>kêu</a:t>
            </a:r>
            <a:r>
              <a:rPr lang="en-US" sz="3000" b="1" dirty="0">
                <a:solidFill>
                  <a:schemeClr val="accent3">
                    <a:lumMod val="50000"/>
                  </a:schemeClr>
                </a:solidFill>
                <a:latin typeface="UVN Sang Song" panose="03030602030607090B05" pitchFamily="66" charset="0"/>
                <a:cs typeface="Times New Roman" pitchFamily="18" charset="0"/>
              </a:rPr>
              <a:t> vang: </a:t>
            </a:r>
            <a:r>
              <a:rPr lang="en-US" sz="3000" b="1" dirty="0" err="1">
                <a:solidFill>
                  <a:schemeClr val="accent3">
                    <a:lumMod val="50000"/>
                  </a:schemeClr>
                </a:solidFill>
                <a:latin typeface="UVN Sang Song" panose="03030602030607090B05" pitchFamily="66" charset="0"/>
                <a:cs typeface="Times New Roman" pitchFamily="18" charset="0"/>
              </a:rPr>
              <a:t>Hè</a:t>
            </a:r>
            <a:r>
              <a:rPr lang="en-US" sz="3000" b="1" dirty="0">
                <a:solidFill>
                  <a:schemeClr val="accent3">
                    <a:lumMod val="50000"/>
                  </a:schemeClr>
                </a:solidFill>
                <a:latin typeface="UVN Sang Song" panose="03030602030607090B05" pitchFamily="66" charset="0"/>
                <a:cs typeface="Times New Roman" pitchFamily="18" charset="0"/>
              </a:rPr>
              <a:t> </a:t>
            </a:r>
            <a:r>
              <a:rPr lang="en-US" sz="3000" b="1" dirty="0" err="1">
                <a:solidFill>
                  <a:schemeClr val="accent3">
                    <a:lumMod val="50000"/>
                  </a:schemeClr>
                </a:solidFill>
                <a:latin typeface="UVN Sang Song" panose="03030602030607090B05" pitchFamily="66" charset="0"/>
                <a:cs typeface="Times New Roman" pitchFamily="18" charset="0"/>
              </a:rPr>
              <a:t>đến</a:t>
            </a:r>
            <a:r>
              <a:rPr lang="en-US" sz="3000" b="1" dirty="0">
                <a:solidFill>
                  <a:schemeClr val="accent3">
                    <a:lumMod val="50000"/>
                  </a:schemeClr>
                </a:solidFill>
                <a:latin typeface="UVN Sang Song" panose="03030602030607090B05" pitchFamily="66" charset="0"/>
                <a:cs typeface="Times New Roman" pitchFamily="18" charset="0"/>
              </a:rPr>
              <a:t> </a:t>
            </a:r>
            <a:r>
              <a:rPr lang="en-US" sz="3000" b="1" dirty="0" err="1">
                <a:solidFill>
                  <a:schemeClr val="accent3">
                    <a:lumMod val="50000"/>
                  </a:schemeClr>
                </a:solidFill>
                <a:latin typeface="UVN Sang Song" panose="03030602030607090B05" pitchFamily="66" charset="0"/>
                <a:cs typeface="Times New Roman" pitchFamily="18" charset="0"/>
              </a:rPr>
              <a:t>rồi</a:t>
            </a:r>
            <a:r>
              <a:rPr lang="en-US" sz="3000" b="1" dirty="0">
                <a:solidFill>
                  <a:schemeClr val="accent3">
                    <a:lumMod val="50000"/>
                  </a:schemeClr>
                </a:solidFill>
                <a:latin typeface="UVN Sang Song" panose="03030602030607090B05" pitchFamily="66" charset="0"/>
                <a:cs typeface="Times New Roman" pitchFamily="18" charset="0"/>
              </a:rPr>
              <a:t>!</a:t>
            </a:r>
          </a:p>
        </p:txBody>
      </p:sp>
      <p:pic>
        <p:nvPicPr>
          <p:cNvPr id="12" name="Picture 2" descr="http://dungfacebook.net/wp-content/uploads/2016/01/621.jpg">
            <a:extLst>
              <a:ext uri="{FF2B5EF4-FFF2-40B4-BE49-F238E27FC236}">
                <a16:creationId xmlns:a16="http://schemas.microsoft.com/office/drawing/2014/main" id="{DCAF7A19-4D8A-47AC-B04C-BBD5010A702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924801" y="0"/>
            <a:ext cx="6324600" cy="453263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822501311"/>
      </p:ext>
    </p:extLst>
  </p:cSld>
  <p:clrMapOvr>
    <a:masterClrMapping/>
  </p:clrMapOvr>
  <mc:AlternateContent xmlns:mc="http://schemas.openxmlformats.org/markup-compatibility/2006" xmlns:p14="http://schemas.microsoft.com/office/powerpoint/2010/main">
    <mc:Choice Requires="p14">
      <p:transition spd="slow" p14:dur="1115">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ntr" presetSubtype="0" fill="hold" nodeType="withEffect">
                                  <p:stCondLst>
                                    <p:cond delay="0"/>
                                  </p:stCondLst>
                                  <p:childTnLst>
                                    <p:set>
                                      <p:cBhvr>
                                        <p:cTn id="6" dur="1" fill="hold">
                                          <p:stCondLst>
                                            <p:cond delay="0"/>
                                          </p:stCondLst>
                                        </p:cTn>
                                        <p:tgtEl>
                                          <p:spTgt spid="13315"/>
                                        </p:tgtEl>
                                        <p:attrNameLst>
                                          <p:attrName>style.visibility</p:attrName>
                                        </p:attrNameLst>
                                      </p:cBhvr>
                                      <p:to>
                                        <p:strVal val="visible"/>
                                      </p:to>
                                    </p:set>
                                    <p:animEffect transition="in" filter="wipe(down)">
                                      <p:cBhvr>
                                        <p:cTn id="7" dur="580">
                                          <p:stCondLst>
                                            <p:cond delay="0"/>
                                          </p:stCondLst>
                                        </p:cTn>
                                        <p:tgtEl>
                                          <p:spTgt spid="13315"/>
                                        </p:tgtEl>
                                      </p:cBhvr>
                                    </p:animEffect>
                                    <p:anim calcmode="lin" valueType="num">
                                      <p:cBhvr>
                                        <p:cTn id="8" dur="1822" tmFilter="0,0; 0.14,0.36; 0.43,0.73; 0.71,0.91; 1.0,1.0">
                                          <p:stCondLst>
                                            <p:cond delay="0"/>
                                          </p:stCondLst>
                                        </p:cTn>
                                        <p:tgtEl>
                                          <p:spTgt spid="1331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331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331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331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3315"/>
                                        </p:tgtEl>
                                        <p:attrNameLst>
                                          <p:attrName>ppt_y</p:attrName>
                                        </p:attrNameLst>
                                      </p:cBhvr>
                                      <p:tavLst>
                                        <p:tav tm="0" fmla="#ppt_y-sin(pi*$)/81">
                                          <p:val>
                                            <p:fltVal val="0"/>
                                          </p:val>
                                        </p:tav>
                                        <p:tav tm="100000">
                                          <p:val>
                                            <p:fltVal val="1"/>
                                          </p:val>
                                        </p:tav>
                                      </p:tavLst>
                                    </p:anim>
                                    <p:animScale>
                                      <p:cBhvr>
                                        <p:cTn id="13" dur="26">
                                          <p:stCondLst>
                                            <p:cond delay="650"/>
                                          </p:stCondLst>
                                        </p:cTn>
                                        <p:tgtEl>
                                          <p:spTgt spid="13315"/>
                                        </p:tgtEl>
                                      </p:cBhvr>
                                      <p:to x="100000" y="60000"/>
                                    </p:animScale>
                                    <p:animScale>
                                      <p:cBhvr>
                                        <p:cTn id="14" dur="166" decel="50000">
                                          <p:stCondLst>
                                            <p:cond delay="676"/>
                                          </p:stCondLst>
                                        </p:cTn>
                                        <p:tgtEl>
                                          <p:spTgt spid="13315"/>
                                        </p:tgtEl>
                                      </p:cBhvr>
                                      <p:to x="100000" y="100000"/>
                                    </p:animScale>
                                    <p:animScale>
                                      <p:cBhvr>
                                        <p:cTn id="15" dur="26">
                                          <p:stCondLst>
                                            <p:cond delay="1312"/>
                                          </p:stCondLst>
                                        </p:cTn>
                                        <p:tgtEl>
                                          <p:spTgt spid="13315"/>
                                        </p:tgtEl>
                                      </p:cBhvr>
                                      <p:to x="100000" y="80000"/>
                                    </p:animScale>
                                    <p:animScale>
                                      <p:cBhvr>
                                        <p:cTn id="16" dur="166" decel="50000">
                                          <p:stCondLst>
                                            <p:cond delay="1338"/>
                                          </p:stCondLst>
                                        </p:cTn>
                                        <p:tgtEl>
                                          <p:spTgt spid="13315"/>
                                        </p:tgtEl>
                                      </p:cBhvr>
                                      <p:to x="100000" y="100000"/>
                                    </p:animScale>
                                    <p:animScale>
                                      <p:cBhvr>
                                        <p:cTn id="17" dur="26">
                                          <p:stCondLst>
                                            <p:cond delay="1642"/>
                                          </p:stCondLst>
                                        </p:cTn>
                                        <p:tgtEl>
                                          <p:spTgt spid="13315"/>
                                        </p:tgtEl>
                                      </p:cBhvr>
                                      <p:to x="100000" y="90000"/>
                                    </p:animScale>
                                    <p:animScale>
                                      <p:cBhvr>
                                        <p:cTn id="18" dur="166" decel="50000">
                                          <p:stCondLst>
                                            <p:cond delay="1668"/>
                                          </p:stCondLst>
                                        </p:cTn>
                                        <p:tgtEl>
                                          <p:spTgt spid="13315"/>
                                        </p:tgtEl>
                                      </p:cBhvr>
                                      <p:to x="100000" y="100000"/>
                                    </p:animScale>
                                    <p:animScale>
                                      <p:cBhvr>
                                        <p:cTn id="19" dur="26">
                                          <p:stCondLst>
                                            <p:cond delay="1808"/>
                                          </p:stCondLst>
                                        </p:cTn>
                                        <p:tgtEl>
                                          <p:spTgt spid="13315"/>
                                        </p:tgtEl>
                                      </p:cBhvr>
                                      <p:to x="100000" y="95000"/>
                                    </p:animScale>
                                    <p:animScale>
                                      <p:cBhvr>
                                        <p:cTn id="20" dur="166" decel="50000">
                                          <p:stCondLst>
                                            <p:cond delay="1834"/>
                                          </p:stCondLst>
                                        </p:cTn>
                                        <p:tgtEl>
                                          <p:spTgt spid="13315"/>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3314"/>
                                        </p:tgtEl>
                                        <p:attrNameLst>
                                          <p:attrName>style.visibility</p:attrName>
                                        </p:attrNameLst>
                                      </p:cBhvr>
                                      <p:to>
                                        <p:strVal val="visible"/>
                                      </p:to>
                                    </p:set>
                                    <p:animEffect transition="in" filter="barn(inVertical)">
                                      <p:cBhvr>
                                        <p:cTn id="25" dur="500"/>
                                        <p:tgtEl>
                                          <p:spTgt spid="13314"/>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xit" presetSubtype="0" fill="hold" nodeType="clickEffect">
                                  <p:stCondLst>
                                    <p:cond delay="0"/>
                                  </p:stCondLst>
                                  <p:childTnLst>
                                    <p:animEffect transition="out" filter="dissolve">
                                      <p:cBhvr>
                                        <p:cTn id="29" dur="500"/>
                                        <p:tgtEl>
                                          <p:spTgt spid="13315"/>
                                        </p:tgtEl>
                                      </p:cBhvr>
                                    </p:animEffect>
                                    <p:set>
                                      <p:cBhvr>
                                        <p:cTn id="30" dur="1" fill="hold">
                                          <p:stCondLst>
                                            <p:cond delay="499"/>
                                          </p:stCondLst>
                                        </p:cTn>
                                        <p:tgtEl>
                                          <p:spTgt spid="13315"/>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9" presetClass="exit" presetSubtype="0" fill="hold" grpId="1" nodeType="clickEffect">
                                  <p:stCondLst>
                                    <p:cond delay="0"/>
                                  </p:stCondLst>
                                  <p:childTnLst>
                                    <p:animEffect transition="out" filter="dissolve">
                                      <p:cBhvr>
                                        <p:cTn id="34" dur="500"/>
                                        <p:tgtEl>
                                          <p:spTgt spid="13314"/>
                                        </p:tgtEl>
                                      </p:cBhvr>
                                    </p:animEffect>
                                    <p:set>
                                      <p:cBhvr>
                                        <p:cTn id="35" dur="1" fill="hold">
                                          <p:stCondLst>
                                            <p:cond delay="499"/>
                                          </p:stCondLst>
                                        </p:cTn>
                                        <p:tgtEl>
                                          <p:spTgt spid="13314"/>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35" presetClass="path" presetSubtype="0" accel="50000" decel="50000" fill="hold" nodeType="clickEffect">
                                  <p:stCondLst>
                                    <p:cond delay="0"/>
                                  </p:stCondLst>
                                  <p:childTnLst>
                                    <p:animMotion origin="layout" path="M -2.22045E-16 4.81481E-6 L -1.02487 -0.07292 " pathEditMode="relative" rAng="0" ptsTypes="AA">
                                      <p:cBhvr>
                                        <p:cTn id="39" dur="2000" fill="hold"/>
                                        <p:tgtEl>
                                          <p:spTgt spid="6"/>
                                        </p:tgtEl>
                                        <p:attrNameLst>
                                          <p:attrName>ppt_x</p:attrName>
                                          <p:attrName>ppt_y</p:attrName>
                                        </p:attrNameLst>
                                      </p:cBhvr>
                                      <p:rCtr x="-51250" y="-3657"/>
                                    </p:animMotion>
                                  </p:childTnLst>
                                </p:cTn>
                              </p:par>
                            </p:childTnLst>
                          </p:cTn>
                        </p:par>
                      </p:childTnLst>
                    </p:cTn>
                  </p:par>
                  <p:par>
                    <p:cTn id="40" fill="hold">
                      <p:stCondLst>
                        <p:cond delay="indefinite"/>
                      </p:stCondLst>
                      <p:childTnLst>
                        <p:par>
                          <p:cTn id="41" fill="hold">
                            <p:stCondLst>
                              <p:cond delay="0"/>
                            </p:stCondLst>
                            <p:childTnLst>
                              <p:par>
                                <p:cTn id="42" presetID="35" presetClass="path" presetSubtype="0" accel="50000" decel="50000" fill="hold" grpId="0" nodeType="clickEffect">
                                  <p:stCondLst>
                                    <p:cond delay="0"/>
                                  </p:stCondLst>
                                  <p:childTnLst>
                                    <p:animMotion origin="layout" path="M 5E-6 7.40741E-7 L -0.85625 0.0081 " pathEditMode="relative" rAng="0" ptsTypes="AA">
                                      <p:cBhvr>
                                        <p:cTn id="43" dur="2000" fill="hold"/>
                                        <p:tgtEl>
                                          <p:spTgt spid="8"/>
                                        </p:tgtEl>
                                        <p:attrNameLst>
                                          <p:attrName>ppt_x</p:attrName>
                                          <p:attrName>ppt_y</p:attrName>
                                        </p:attrNameLst>
                                      </p:cBhvr>
                                      <p:rCtr x="-42812" y="394"/>
                                    </p:animMotion>
                                  </p:childTnLst>
                                </p:cTn>
                              </p:par>
                            </p:childTnLst>
                          </p:cTn>
                        </p:par>
                      </p:childTnLst>
                    </p:cTn>
                  </p:par>
                  <p:par>
                    <p:cTn id="44" fill="hold">
                      <p:stCondLst>
                        <p:cond delay="indefinite"/>
                      </p:stCondLst>
                      <p:childTnLst>
                        <p:par>
                          <p:cTn id="45" fill="hold">
                            <p:stCondLst>
                              <p:cond delay="0"/>
                            </p:stCondLst>
                            <p:childTnLst>
                              <p:par>
                                <p:cTn id="46" presetID="9" presetClass="exit" presetSubtype="0" fill="hold" nodeType="clickEffect">
                                  <p:stCondLst>
                                    <p:cond delay="0"/>
                                  </p:stCondLst>
                                  <p:childTnLst>
                                    <p:animEffect transition="out" filter="dissolve">
                                      <p:cBhvr>
                                        <p:cTn id="47" dur="500"/>
                                        <p:tgtEl>
                                          <p:spTgt spid="6"/>
                                        </p:tgtEl>
                                      </p:cBhvr>
                                    </p:animEffect>
                                    <p:set>
                                      <p:cBhvr>
                                        <p:cTn id="48" dur="1" fill="hold">
                                          <p:stCondLst>
                                            <p:cond delay="499"/>
                                          </p:stCondLst>
                                        </p:cTn>
                                        <p:tgtEl>
                                          <p:spTgt spid="6"/>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9" presetClass="exit" presetSubtype="0" fill="hold" grpId="1" nodeType="clickEffect">
                                  <p:stCondLst>
                                    <p:cond delay="0"/>
                                  </p:stCondLst>
                                  <p:childTnLst>
                                    <p:animEffect transition="out" filter="dissolve">
                                      <p:cBhvr>
                                        <p:cTn id="52" dur="500"/>
                                        <p:tgtEl>
                                          <p:spTgt spid="8"/>
                                        </p:tgtEl>
                                      </p:cBhvr>
                                    </p:animEffect>
                                    <p:set>
                                      <p:cBhvr>
                                        <p:cTn id="53" dur="1" fill="hold">
                                          <p:stCondLst>
                                            <p:cond delay="499"/>
                                          </p:stCondLst>
                                        </p:cTn>
                                        <p:tgtEl>
                                          <p:spTgt spid="8"/>
                                        </p:tgtEl>
                                        <p:attrNameLst>
                                          <p:attrName>style.visibility</p:attrName>
                                        </p:attrNameLst>
                                      </p:cBhvr>
                                      <p:to>
                                        <p:strVal val="hidden"/>
                                      </p:to>
                                    </p:set>
                                  </p:childTnLst>
                                </p:cTn>
                              </p:par>
                            </p:childTnLst>
                          </p:cTn>
                        </p:par>
                      </p:childTnLst>
                    </p:cTn>
                  </p:par>
                  <p:par>
                    <p:cTn id="54" fill="hold">
                      <p:stCondLst>
                        <p:cond delay="indefinite"/>
                      </p:stCondLst>
                      <p:childTnLst>
                        <p:par>
                          <p:cTn id="55" fill="hold">
                            <p:stCondLst>
                              <p:cond delay="0"/>
                            </p:stCondLst>
                            <p:childTnLst>
                              <p:par>
                                <p:cTn id="56" presetID="42" presetClass="path" presetSubtype="0" accel="50000" decel="50000" fill="hold" nodeType="clickEffect">
                                  <p:stCondLst>
                                    <p:cond delay="0"/>
                                  </p:stCondLst>
                                  <p:childTnLst>
                                    <p:animMotion origin="layout" path="M -3.33333E-6 2.96296E-6 L 0.00417 0.65324 " pathEditMode="relative" rAng="0" ptsTypes="AA">
                                      <p:cBhvr>
                                        <p:cTn id="57" dur="2000" fill="hold"/>
                                        <p:tgtEl>
                                          <p:spTgt spid="9"/>
                                        </p:tgtEl>
                                        <p:attrNameLst>
                                          <p:attrName>ppt_x</p:attrName>
                                          <p:attrName>ppt_y</p:attrName>
                                        </p:attrNameLst>
                                      </p:cBhvr>
                                      <p:rCtr x="208" y="32662"/>
                                    </p:animMotion>
                                  </p:childTnLst>
                                </p:cTn>
                              </p:par>
                            </p:childTnLst>
                          </p:cTn>
                        </p:par>
                      </p:childTnLst>
                    </p:cTn>
                  </p:par>
                  <p:par>
                    <p:cTn id="58" fill="hold">
                      <p:stCondLst>
                        <p:cond delay="indefinite"/>
                      </p:stCondLst>
                      <p:childTnLst>
                        <p:par>
                          <p:cTn id="59" fill="hold">
                            <p:stCondLst>
                              <p:cond delay="0"/>
                            </p:stCondLst>
                            <p:childTnLst>
                              <p:par>
                                <p:cTn id="60" presetID="42" presetClass="path" presetSubtype="0" accel="50000" decel="50000" fill="hold" grpId="1" nodeType="clickEffect">
                                  <p:stCondLst>
                                    <p:cond delay="0"/>
                                  </p:stCondLst>
                                  <p:childTnLst>
                                    <p:animMotion origin="layout" path="M 5E-6 1.85185E-6 L -0.50938 1.1081 " pathEditMode="relative" rAng="0" ptsTypes="AA">
                                      <p:cBhvr>
                                        <p:cTn id="61" dur="2000" fill="hold"/>
                                        <p:tgtEl>
                                          <p:spTgt spid="10"/>
                                        </p:tgtEl>
                                        <p:attrNameLst>
                                          <p:attrName>ppt_x</p:attrName>
                                          <p:attrName>ppt_y</p:attrName>
                                        </p:attrNameLst>
                                      </p:cBhvr>
                                      <p:rCtr x="-25469" y="55394"/>
                                    </p:animMotion>
                                  </p:childTnLst>
                                </p:cTn>
                              </p:par>
                            </p:childTnLst>
                          </p:cTn>
                        </p:par>
                      </p:childTnLst>
                    </p:cTn>
                  </p:par>
                  <p:par>
                    <p:cTn id="62" fill="hold">
                      <p:stCondLst>
                        <p:cond delay="indefinite"/>
                      </p:stCondLst>
                      <p:childTnLst>
                        <p:par>
                          <p:cTn id="63" fill="hold">
                            <p:stCondLst>
                              <p:cond delay="0"/>
                            </p:stCondLst>
                            <p:childTnLst>
                              <p:par>
                                <p:cTn id="64" presetID="1" presetClass="exit" presetSubtype="0" fill="hold" nodeType="clickEffect">
                                  <p:stCondLst>
                                    <p:cond delay="0"/>
                                  </p:stCondLst>
                                  <p:childTnLst>
                                    <p:set>
                                      <p:cBhvr>
                                        <p:cTn id="65" dur="1" fill="hold">
                                          <p:stCondLst>
                                            <p:cond delay="0"/>
                                          </p:stCondLst>
                                        </p:cTn>
                                        <p:tgtEl>
                                          <p:spTgt spid="9"/>
                                        </p:tgtEl>
                                        <p:attrNameLst>
                                          <p:attrName>style.visibility</p:attrName>
                                        </p:attrNameLst>
                                      </p:cBhvr>
                                      <p:to>
                                        <p:strVal val="hidden"/>
                                      </p:to>
                                    </p:set>
                                  </p:childTnLst>
                                </p:cTn>
                              </p:par>
                            </p:childTnLst>
                          </p:cTn>
                        </p:par>
                      </p:childTnLst>
                    </p:cTn>
                  </p:par>
                  <p:par>
                    <p:cTn id="66" fill="hold">
                      <p:stCondLst>
                        <p:cond delay="indefinite"/>
                      </p:stCondLst>
                      <p:childTnLst>
                        <p:par>
                          <p:cTn id="67" fill="hold">
                            <p:stCondLst>
                              <p:cond delay="0"/>
                            </p:stCondLst>
                            <p:childTnLst>
                              <p:par>
                                <p:cTn id="68" presetID="1" presetClass="exit" presetSubtype="0" fill="hold" grpId="2" nodeType="clickEffect">
                                  <p:stCondLst>
                                    <p:cond delay="0"/>
                                  </p:stCondLst>
                                  <p:childTnLst>
                                    <p:set>
                                      <p:cBhvr>
                                        <p:cTn id="69" dur="1" fill="hold">
                                          <p:stCondLst>
                                            <p:cond delay="0"/>
                                          </p:stCondLst>
                                        </p:cTn>
                                        <p:tgtEl>
                                          <p:spTgt spid="10"/>
                                        </p:tgtEl>
                                        <p:attrNameLst>
                                          <p:attrName>style.visibility</p:attrName>
                                        </p:attrNameLst>
                                      </p:cBhvr>
                                      <p:to>
                                        <p:strVal val="hidden"/>
                                      </p:to>
                                    </p:set>
                                  </p:childTnLst>
                                </p:cTn>
                              </p:par>
                            </p:childTnLst>
                          </p:cTn>
                        </p:par>
                      </p:childTnLst>
                    </p:cTn>
                  </p:par>
                  <p:par>
                    <p:cTn id="70" fill="hold">
                      <p:stCondLst>
                        <p:cond delay="indefinite"/>
                      </p:stCondLst>
                      <p:childTnLst>
                        <p:par>
                          <p:cTn id="71" fill="hold">
                            <p:stCondLst>
                              <p:cond delay="0"/>
                            </p:stCondLst>
                            <p:childTnLst>
                              <p:par>
                                <p:cTn id="72" presetID="63" presetClass="path" presetSubtype="0" accel="50000" decel="50000" fill="hold" nodeType="clickEffect">
                                  <p:stCondLst>
                                    <p:cond delay="0"/>
                                  </p:stCondLst>
                                  <p:childTnLst>
                                    <p:animMotion origin="layout" path="M -5E-6 -4.07407E-6 L 0.81876 -0.00277 " pathEditMode="relative" rAng="0" ptsTypes="AA">
                                      <p:cBhvr>
                                        <p:cTn id="73" dur="2000" fill="hold"/>
                                        <p:tgtEl>
                                          <p:spTgt spid="12"/>
                                        </p:tgtEl>
                                        <p:attrNameLst>
                                          <p:attrName>ppt_x</p:attrName>
                                          <p:attrName>ppt_y</p:attrName>
                                        </p:attrNameLst>
                                      </p:cBhvr>
                                      <p:rCtr x="40938" y="-139"/>
                                    </p:animMotion>
                                  </p:childTnLst>
                                </p:cTn>
                              </p:par>
                            </p:childTnLst>
                          </p:cTn>
                        </p:par>
                      </p:childTnLst>
                    </p:cTn>
                  </p:par>
                  <p:par>
                    <p:cTn id="74" fill="hold">
                      <p:stCondLst>
                        <p:cond delay="indefinite"/>
                      </p:stCondLst>
                      <p:childTnLst>
                        <p:par>
                          <p:cTn id="75" fill="hold">
                            <p:stCondLst>
                              <p:cond delay="0"/>
                            </p:stCondLst>
                            <p:childTnLst>
                              <p:par>
                                <p:cTn id="76" presetID="63" presetClass="path" presetSubtype="0" accel="50000" decel="50000" fill="hold" grpId="1" nodeType="clickEffect">
                                  <p:stCondLst>
                                    <p:cond delay="0"/>
                                  </p:stCondLst>
                                  <p:childTnLst>
                                    <p:animMotion origin="layout" path="M -6.25E-7 4.81481E-6 L 0.88047 0.05069 " pathEditMode="relative" rAng="0" ptsTypes="AA">
                                      <p:cBhvr>
                                        <p:cTn id="77" dur="2000" fill="hold"/>
                                        <p:tgtEl>
                                          <p:spTgt spid="11"/>
                                        </p:tgtEl>
                                        <p:attrNameLst>
                                          <p:attrName>ppt_x</p:attrName>
                                          <p:attrName>ppt_y</p:attrName>
                                        </p:attrNameLst>
                                      </p:cBhvr>
                                      <p:rCtr x="44023" y="252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4" grpId="0" animBg="1"/>
      <p:bldP spid="13314" grpId="1" animBg="1"/>
      <p:bldP spid="8" grpId="0" animBg="1"/>
      <p:bldP spid="8" grpId="1" animBg="1"/>
      <p:bldP spid="10" grpId="1" animBg="1"/>
      <p:bldP spid="10" grpId="2" animBg="1"/>
      <p:bldP spid="11"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4">
            <a:extLst>
              <a:ext uri="{FF2B5EF4-FFF2-40B4-BE49-F238E27FC236}">
                <a16:creationId xmlns:a16="http://schemas.microsoft.com/office/drawing/2014/main" id="{6B0570C4-4E3E-4E34-9764-09FB6530415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1277"/>
          <a:stretch/>
        </p:blipFill>
        <p:spPr bwMode="auto">
          <a:xfrm>
            <a:off x="0" y="0"/>
            <a:ext cx="12192000" cy="68622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cxnSp>
        <p:nvCxnSpPr>
          <p:cNvPr id="19" name="Straight Connector 18">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B563BCD5-8210-4B42-ACFD-3BF22B7AA30B}"/>
              </a:ext>
            </a:extLst>
          </p:cNvPr>
          <p:cNvSpPr txBox="1"/>
          <p:nvPr/>
        </p:nvSpPr>
        <p:spPr>
          <a:xfrm>
            <a:off x="304472" y="2133600"/>
            <a:ext cx="5104086" cy="4267200"/>
          </a:xfrm>
          <a:prstGeom prst="roundRect">
            <a:avLst/>
          </a:prstGeom>
          <a:noFill/>
        </p:spPr>
        <p:txBody>
          <a:bodyPr vert="horz" lIns="91440" tIns="45720" rIns="91440" bIns="45720" rtlCol="0" anchor="ctr">
            <a:noAutofit/>
          </a:bodyPr>
          <a:lstStyle/>
          <a:p>
            <a:pPr marL="0" indent="-228600" algn="just">
              <a:lnSpc>
                <a:spcPct val="90000"/>
              </a:lnSpc>
              <a:spcAft>
                <a:spcPts val="600"/>
              </a:spcAft>
              <a:buFont typeface="Arial" panose="020B0604020202020204" pitchFamily="34" charset="0"/>
              <a:buChar char="•"/>
            </a:pPr>
            <a:r>
              <a:rPr lang="en-US" sz="3500" b="1" dirty="0" err="1">
                <a:solidFill>
                  <a:srgbClr val="002060"/>
                </a:solidFill>
                <a:latin typeface="UTM Flamenco" panose="02040603050506020204" pitchFamily="18" charset="0"/>
              </a:rPr>
              <a:t>Bình</a:t>
            </a:r>
            <a:r>
              <a:rPr lang="en-US" sz="3500" b="1" dirty="0">
                <a:solidFill>
                  <a:srgbClr val="002060"/>
                </a:solidFill>
                <a:latin typeface="UTM Flamenco" panose="02040603050506020204" pitchFamily="18" charset="0"/>
              </a:rPr>
              <a:t> </a:t>
            </a:r>
            <a:r>
              <a:rPr lang="en-US" sz="3500" b="1" dirty="0" err="1">
                <a:solidFill>
                  <a:srgbClr val="002060"/>
                </a:solidFill>
                <a:latin typeface="UTM Flamenco" panose="02040603050506020204" pitchFamily="18" charset="0"/>
              </a:rPr>
              <a:t>minh</a:t>
            </a:r>
            <a:r>
              <a:rPr lang="en-US" sz="3500" b="1" dirty="0">
                <a:solidFill>
                  <a:srgbClr val="002060"/>
                </a:solidFill>
                <a:latin typeface="UTM Flamenco" panose="02040603050506020204" pitchFamily="18" charset="0"/>
              </a:rPr>
              <a:t>: </a:t>
            </a:r>
            <a:r>
              <a:rPr lang="en-US" sz="3500" b="1" dirty="0" err="1">
                <a:solidFill>
                  <a:srgbClr val="002060"/>
                </a:solidFill>
                <a:latin typeface="UTM Flamenco" panose="02040603050506020204" pitchFamily="18" charset="0"/>
              </a:rPr>
              <a:t>màu</a:t>
            </a:r>
            <a:r>
              <a:rPr lang="en-US" sz="3500" b="1" dirty="0">
                <a:solidFill>
                  <a:srgbClr val="002060"/>
                </a:solidFill>
                <a:latin typeface="UTM Flamenco" panose="02040603050506020204" pitchFamily="18" charset="0"/>
              </a:rPr>
              <a:t> </a:t>
            </a:r>
            <a:r>
              <a:rPr lang="en-US" sz="3500" b="1" dirty="0" err="1">
                <a:solidFill>
                  <a:srgbClr val="002060"/>
                </a:solidFill>
                <a:latin typeface="UTM Flamenco" panose="02040603050506020204" pitchFamily="18" charset="0"/>
              </a:rPr>
              <a:t>đỏ</a:t>
            </a:r>
            <a:r>
              <a:rPr lang="en-US" sz="3500" b="1" dirty="0">
                <a:solidFill>
                  <a:srgbClr val="002060"/>
                </a:solidFill>
                <a:latin typeface="UTM Flamenco" panose="02040603050506020204" pitchFamily="18" charset="0"/>
              </a:rPr>
              <a:t> </a:t>
            </a:r>
            <a:r>
              <a:rPr lang="en-US" sz="3500" b="1" dirty="0" err="1">
                <a:solidFill>
                  <a:srgbClr val="002060"/>
                </a:solidFill>
                <a:latin typeface="UTM Flamenco" panose="02040603050506020204" pitchFamily="18" charset="0"/>
              </a:rPr>
              <a:t>còn</a:t>
            </a:r>
            <a:r>
              <a:rPr lang="en-US" sz="3500" b="1" dirty="0">
                <a:solidFill>
                  <a:srgbClr val="002060"/>
                </a:solidFill>
                <a:latin typeface="UTM Flamenco" panose="02040603050506020204" pitchFamily="18" charset="0"/>
              </a:rPr>
              <a:t> non.</a:t>
            </a:r>
          </a:p>
          <a:p>
            <a:pPr indent="-228600" algn="just">
              <a:lnSpc>
                <a:spcPct val="90000"/>
              </a:lnSpc>
              <a:spcAft>
                <a:spcPts val="600"/>
              </a:spcAft>
              <a:buFont typeface="Arial" panose="020B0604020202020204" pitchFamily="34" charset="0"/>
              <a:buChar char="•"/>
            </a:pPr>
            <a:r>
              <a:rPr lang="en-US" sz="3500" b="1" dirty="0" err="1">
                <a:solidFill>
                  <a:srgbClr val="002060"/>
                </a:solidFill>
                <a:latin typeface="UTM Flamenco" panose="02040603050506020204" pitchFamily="18" charset="0"/>
              </a:rPr>
              <a:t>Có</a:t>
            </a:r>
            <a:r>
              <a:rPr lang="en-US" sz="3500" b="1" dirty="0">
                <a:solidFill>
                  <a:srgbClr val="002060"/>
                </a:solidFill>
                <a:latin typeface="UTM Flamenco" panose="02040603050506020204" pitchFamily="18" charset="0"/>
              </a:rPr>
              <a:t> </a:t>
            </a:r>
            <a:r>
              <a:rPr lang="en-US" sz="3500" b="1" dirty="0" err="1">
                <a:solidFill>
                  <a:srgbClr val="002060"/>
                </a:solidFill>
                <a:latin typeface="UTM Flamenco" panose="02040603050506020204" pitchFamily="18" charset="0"/>
              </a:rPr>
              <a:t>mưa</a:t>
            </a:r>
            <a:r>
              <a:rPr lang="en-US" sz="3500" b="1" dirty="0">
                <a:solidFill>
                  <a:srgbClr val="002060"/>
                </a:solidFill>
                <a:latin typeface="UTM Flamenco" panose="02040603050506020204" pitchFamily="18" charset="0"/>
              </a:rPr>
              <a:t>: </a:t>
            </a:r>
            <a:r>
              <a:rPr lang="en-US" sz="3500" b="1" dirty="0" err="1">
                <a:solidFill>
                  <a:srgbClr val="002060"/>
                </a:solidFill>
                <a:latin typeface="UTM Flamenco" panose="02040603050506020204" pitchFamily="18" charset="0"/>
              </a:rPr>
              <a:t>lại</a:t>
            </a:r>
            <a:r>
              <a:rPr lang="en-US" sz="3500" b="1" dirty="0">
                <a:solidFill>
                  <a:srgbClr val="002060"/>
                </a:solidFill>
                <a:latin typeface="UTM Flamenco" panose="02040603050506020204" pitchFamily="18" charset="0"/>
              </a:rPr>
              <a:t> </a:t>
            </a:r>
            <a:r>
              <a:rPr lang="en-US" sz="3500" b="1" dirty="0" err="1">
                <a:solidFill>
                  <a:srgbClr val="002060"/>
                </a:solidFill>
                <a:latin typeface="UTM Flamenco" panose="02040603050506020204" pitchFamily="18" charset="0"/>
              </a:rPr>
              <a:t>càng</a:t>
            </a:r>
            <a:r>
              <a:rPr lang="en-US" sz="3500" b="1" dirty="0">
                <a:solidFill>
                  <a:srgbClr val="002060"/>
                </a:solidFill>
                <a:latin typeface="UTM Flamenco" panose="02040603050506020204" pitchFamily="18" charset="0"/>
              </a:rPr>
              <a:t> </a:t>
            </a:r>
            <a:r>
              <a:rPr lang="en-US" sz="3500" b="1" dirty="0" err="1">
                <a:solidFill>
                  <a:srgbClr val="002060"/>
                </a:solidFill>
                <a:latin typeface="UTM Flamenco" panose="02040603050506020204" pitchFamily="18" charset="0"/>
              </a:rPr>
              <a:t>tươi</a:t>
            </a:r>
            <a:r>
              <a:rPr lang="en-US" sz="3500" b="1" dirty="0">
                <a:solidFill>
                  <a:srgbClr val="002060"/>
                </a:solidFill>
                <a:latin typeface="UTM Flamenco" panose="02040603050506020204" pitchFamily="18" charset="0"/>
              </a:rPr>
              <a:t> </a:t>
            </a:r>
            <a:r>
              <a:rPr lang="en-US" sz="3500" b="1" dirty="0" err="1">
                <a:solidFill>
                  <a:srgbClr val="002060"/>
                </a:solidFill>
                <a:latin typeface="UTM Flamenco" panose="02040603050506020204" pitchFamily="18" charset="0"/>
              </a:rPr>
              <a:t>dịu</a:t>
            </a:r>
            <a:r>
              <a:rPr lang="en-US" sz="3500" b="1" dirty="0">
                <a:solidFill>
                  <a:srgbClr val="002060"/>
                </a:solidFill>
                <a:latin typeface="UTM Flamenco" panose="02040603050506020204" pitchFamily="18" charset="0"/>
              </a:rPr>
              <a:t>.</a:t>
            </a:r>
          </a:p>
          <a:p>
            <a:pPr indent="-228600" algn="just">
              <a:lnSpc>
                <a:spcPct val="90000"/>
              </a:lnSpc>
              <a:spcAft>
                <a:spcPts val="600"/>
              </a:spcAft>
              <a:buFont typeface="Arial" panose="020B0604020202020204" pitchFamily="34" charset="0"/>
              <a:buChar char="•"/>
            </a:pPr>
            <a:r>
              <a:rPr lang="en-US" sz="3500" b="1" dirty="0" err="1">
                <a:solidFill>
                  <a:srgbClr val="002060"/>
                </a:solidFill>
                <a:latin typeface="UTM Flamenco" panose="02040603050506020204" pitchFamily="18" charset="0"/>
              </a:rPr>
              <a:t>Cuối</a:t>
            </a:r>
            <a:r>
              <a:rPr lang="en-US" sz="3500" b="1" dirty="0">
                <a:solidFill>
                  <a:srgbClr val="002060"/>
                </a:solidFill>
                <a:latin typeface="UTM Flamenco" panose="02040603050506020204" pitchFamily="18" charset="0"/>
              </a:rPr>
              <a:t> </a:t>
            </a:r>
            <a:r>
              <a:rPr lang="en-US" sz="3500" b="1" dirty="0" err="1">
                <a:solidFill>
                  <a:srgbClr val="002060"/>
                </a:solidFill>
                <a:latin typeface="UTM Flamenco" panose="02040603050506020204" pitchFamily="18" charset="0"/>
              </a:rPr>
              <a:t>xuân</a:t>
            </a:r>
            <a:r>
              <a:rPr lang="en-US" sz="3500" b="1" dirty="0">
                <a:solidFill>
                  <a:srgbClr val="002060"/>
                </a:solidFill>
                <a:latin typeface="UTM Flamenco" panose="02040603050506020204" pitchFamily="18" charset="0"/>
              </a:rPr>
              <a:t>: </a:t>
            </a:r>
            <a:r>
              <a:rPr lang="en-US" sz="3500" b="1" dirty="0" err="1">
                <a:solidFill>
                  <a:srgbClr val="002060"/>
                </a:solidFill>
                <a:latin typeface="UTM Flamenco" panose="02040603050506020204" pitchFamily="18" charset="0"/>
              </a:rPr>
              <a:t>số</a:t>
            </a:r>
            <a:r>
              <a:rPr lang="en-US" sz="3500" b="1" dirty="0">
                <a:solidFill>
                  <a:srgbClr val="002060"/>
                </a:solidFill>
                <a:latin typeface="UTM Flamenco" panose="02040603050506020204" pitchFamily="18" charset="0"/>
              </a:rPr>
              <a:t> </a:t>
            </a:r>
            <a:r>
              <a:rPr lang="en-US" sz="3500" b="1" dirty="0" err="1">
                <a:solidFill>
                  <a:srgbClr val="002060"/>
                </a:solidFill>
                <a:latin typeface="UTM Flamenco" panose="02040603050506020204" pitchFamily="18" charset="0"/>
              </a:rPr>
              <a:t>hoa</a:t>
            </a:r>
            <a:r>
              <a:rPr lang="en-US" sz="3500" b="1" dirty="0">
                <a:solidFill>
                  <a:srgbClr val="002060"/>
                </a:solidFill>
                <a:latin typeface="UTM Flamenco" panose="02040603050506020204" pitchFamily="18" charset="0"/>
              </a:rPr>
              <a:t> </a:t>
            </a:r>
            <a:r>
              <a:rPr lang="en-US" sz="3500" b="1" dirty="0" err="1">
                <a:solidFill>
                  <a:srgbClr val="002060"/>
                </a:solidFill>
                <a:latin typeface="UTM Flamenco" panose="02040603050506020204" pitchFamily="18" charset="0"/>
              </a:rPr>
              <a:t>tăng</a:t>
            </a:r>
            <a:r>
              <a:rPr lang="en-US" sz="3500" b="1" dirty="0">
                <a:solidFill>
                  <a:srgbClr val="002060"/>
                </a:solidFill>
                <a:latin typeface="UTM Flamenco" panose="02040603050506020204" pitchFamily="18" charset="0"/>
              </a:rPr>
              <a:t> </a:t>
            </a:r>
            <a:r>
              <a:rPr lang="en-US" sz="3500" b="1" dirty="0" err="1">
                <a:solidFill>
                  <a:srgbClr val="002060"/>
                </a:solidFill>
                <a:latin typeface="UTM Flamenco" panose="02040603050506020204" pitchFamily="18" charset="0"/>
              </a:rPr>
              <a:t>lên</a:t>
            </a:r>
            <a:r>
              <a:rPr lang="en-US" sz="3500" b="1" dirty="0">
                <a:solidFill>
                  <a:srgbClr val="002060"/>
                </a:solidFill>
                <a:latin typeface="UTM Flamenco" panose="02040603050506020204" pitchFamily="18" charset="0"/>
              </a:rPr>
              <a:t>, </a:t>
            </a:r>
            <a:r>
              <a:rPr lang="en-US" sz="3500" b="1" dirty="0" err="1">
                <a:solidFill>
                  <a:srgbClr val="002060"/>
                </a:solidFill>
                <a:latin typeface="UTM Flamenco" panose="02040603050506020204" pitchFamily="18" charset="0"/>
              </a:rPr>
              <a:t>màu</a:t>
            </a:r>
            <a:r>
              <a:rPr lang="en-US" sz="3500" b="1" dirty="0">
                <a:solidFill>
                  <a:srgbClr val="002060"/>
                </a:solidFill>
                <a:latin typeface="UTM Flamenco" panose="02040603050506020204" pitchFamily="18" charset="0"/>
              </a:rPr>
              <a:t> </a:t>
            </a:r>
            <a:r>
              <a:rPr lang="en-US" sz="3500" b="1" dirty="0" err="1">
                <a:solidFill>
                  <a:srgbClr val="002060"/>
                </a:solidFill>
                <a:latin typeface="UTM Flamenco" panose="02040603050506020204" pitchFamily="18" charset="0"/>
              </a:rPr>
              <a:t>đậm</a:t>
            </a:r>
            <a:r>
              <a:rPr lang="en-US" sz="3500" b="1" dirty="0">
                <a:solidFill>
                  <a:srgbClr val="002060"/>
                </a:solidFill>
                <a:latin typeface="UTM Flamenco" panose="02040603050506020204" pitchFamily="18" charset="0"/>
              </a:rPr>
              <a:t> </a:t>
            </a:r>
            <a:r>
              <a:rPr lang="en-US" sz="3500" b="1" dirty="0" err="1">
                <a:solidFill>
                  <a:srgbClr val="002060"/>
                </a:solidFill>
                <a:latin typeface="UTM Flamenco" panose="02040603050506020204" pitchFamily="18" charset="0"/>
              </a:rPr>
              <a:t>dần</a:t>
            </a:r>
            <a:r>
              <a:rPr lang="en-US" sz="3500" b="1" dirty="0">
                <a:solidFill>
                  <a:srgbClr val="002060"/>
                </a:solidFill>
                <a:latin typeface="UTM Flamenco" panose="02040603050506020204" pitchFamily="18" charset="0"/>
              </a:rPr>
              <a:t>.</a:t>
            </a:r>
          </a:p>
          <a:p>
            <a:pPr indent="-228600" algn="just">
              <a:lnSpc>
                <a:spcPct val="90000"/>
              </a:lnSpc>
              <a:spcAft>
                <a:spcPts val="600"/>
              </a:spcAft>
              <a:buFont typeface="Arial" panose="020B0604020202020204" pitchFamily="34" charset="0"/>
              <a:buChar char="•"/>
            </a:pPr>
            <a:r>
              <a:rPr lang="en-US" sz="3500" b="1" dirty="0" err="1">
                <a:solidFill>
                  <a:srgbClr val="002060"/>
                </a:solidFill>
                <a:latin typeface="UTM Flamenco" panose="02040603050506020204" pitchFamily="18" charset="0"/>
              </a:rPr>
              <a:t>Hè</a:t>
            </a:r>
            <a:r>
              <a:rPr lang="en-US" sz="3500" b="1" dirty="0">
                <a:solidFill>
                  <a:srgbClr val="002060"/>
                </a:solidFill>
                <a:latin typeface="UTM Flamenco" panose="02040603050506020204" pitchFamily="18" charset="0"/>
              </a:rPr>
              <a:t> </a:t>
            </a:r>
            <a:r>
              <a:rPr lang="en-US" sz="3500" b="1" dirty="0" err="1">
                <a:solidFill>
                  <a:srgbClr val="002060"/>
                </a:solidFill>
                <a:latin typeface="UTM Flamenco" panose="02040603050506020204" pitchFamily="18" charset="0"/>
              </a:rPr>
              <a:t>đến</a:t>
            </a:r>
            <a:r>
              <a:rPr lang="en-US" sz="3500" b="1" dirty="0">
                <a:solidFill>
                  <a:srgbClr val="002060"/>
                </a:solidFill>
                <a:latin typeface="UTM Flamenco" panose="02040603050506020204" pitchFamily="18" charset="0"/>
              </a:rPr>
              <a:t>: </a:t>
            </a:r>
            <a:r>
              <a:rPr lang="en-US" sz="3500" b="1" dirty="0" err="1">
                <a:solidFill>
                  <a:srgbClr val="002060"/>
                </a:solidFill>
                <a:latin typeface="UTM Flamenco" panose="02040603050506020204" pitchFamily="18" charset="0"/>
              </a:rPr>
              <a:t>mặt</a:t>
            </a:r>
            <a:r>
              <a:rPr lang="en-US" sz="3500" b="1" dirty="0">
                <a:solidFill>
                  <a:srgbClr val="002060"/>
                </a:solidFill>
                <a:latin typeface="UTM Flamenco" panose="02040603050506020204" pitchFamily="18" charset="0"/>
              </a:rPr>
              <a:t> </a:t>
            </a:r>
            <a:r>
              <a:rPr lang="en-US" sz="3500" b="1" dirty="0" err="1">
                <a:solidFill>
                  <a:srgbClr val="002060"/>
                </a:solidFill>
                <a:latin typeface="UTM Flamenco" panose="02040603050506020204" pitchFamily="18" charset="0"/>
              </a:rPr>
              <a:t>trời</a:t>
            </a:r>
            <a:r>
              <a:rPr lang="en-US" sz="3500" b="1" dirty="0">
                <a:solidFill>
                  <a:srgbClr val="002060"/>
                </a:solidFill>
                <a:latin typeface="UTM Flamenco" panose="02040603050506020204" pitchFamily="18" charset="0"/>
              </a:rPr>
              <a:t> </a:t>
            </a:r>
            <a:r>
              <a:rPr lang="en-US" sz="3500" b="1" dirty="0" err="1">
                <a:solidFill>
                  <a:srgbClr val="002060"/>
                </a:solidFill>
                <a:latin typeface="UTM Flamenco" panose="02040603050506020204" pitchFamily="18" charset="0"/>
              </a:rPr>
              <a:t>chói</a:t>
            </a:r>
            <a:r>
              <a:rPr lang="en-US" sz="3500" b="1" dirty="0">
                <a:solidFill>
                  <a:srgbClr val="002060"/>
                </a:solidFill>
                <a:latin typeface="UTM Flamenco" panose="02040603050506020204" pitchFamily="18" charset="0"/>
              </a:rPr>
              <a:t> </a:t>
            </a:r>
            <a:r>
              <a:rPr lang="en-US" sz="3500" b="1" dirty="0" err="1">
                <a:solidFill>
                  <a:srgbClr val="002060"/>
                </a:solidFill>
                <a:latin typeface="UTM Flamenco" panose="02040603050506020204" pitchFamily="18" charset="0"/>
              </a:rPr>
              <a:t>lọi</a:t>
            </a:r>
            <a:r>
              <a:rPr lang="en-US" sz="3500" b="1" dirty="0">
                <a:solidFill>
                  <a:srgbClr val="002060"/>
                </a:solidFill>
                <a:latin typeface="UTM Flamenco" panose="02040603050506020204" pitchFamily="18" charset="0"/>
              </a:rPr>
              <a:t>, </a:t>
            </a:r>
            <a:r>
              <a:rPr lang="en-US" sz="3500" b="1" dirty="0" err="1">
                <a:solidFill>
                  <a:srgbClr val="002060"/>
                </a:solidFill>
                <a:latin typeface="UTM Flamenco" panose="02040603050506020204" pitchFamily="18" charset="0"/>
              </a:rPr>
              <a:t>màu</a:t>
            </a:r>
            <a:r>
              <a:rPr lang="en-US" sz="3500" b="1" dirty="0">
                <a:solidFill>
                  <a:srgbClr val="002060"/>
                </a:solidFill>
                <a:latin typeface="UTM Flamenco" panose="02040603050506020204" pitchFamily="18" charset="0"/>
              </a:rPr>
              <a:t> </a:t>
            </a:r>
            <a:r>
              <a:rPr lang="en-US" sz="3500" b="1" dirty="0" err="1">
                <a:solidFill>
                  <a:srgbClr val="002060"/>
                </a:solidFill>
                <a:latin typeface="UTM Flamenco" panose="02040603050506020204" pitchFamily="18" charset="0"/>
              </a:rPr>
              <a:t>phượng</a:t>
            </a:r>
            <a:r>
              <a:rPr lang="en-US" sz="3500" b="1" dirty="0">
                <a:solidFill>
                  <a:srgbClr val="002060"/>
                </a:solidFill>
                <a:latin typeface="UTM Flamenco" panose="02040603050506020204" pitchFamily="18" charset="0"/>
              </a:rPr>
              <a:t> </a:t>
            </a:r>
            <a:r>
              <a:rPr lang="en-US" sz="3500" b="1" dirty="0" err="1">
                <a:solidFill>
                  <a:srgbClr val="002060"/>
                </a:solidFill>
                <a:latin typeface="UTM Flamenco" panose="02040603050506020204" pitchFamily="18" charset="0"/>
              </a:rPr>
              <a:t>rực</a:t>
            </a:r>
            <a:r>
              <a:rPr lang="en-US" sz="3500" b="1" dirty="0">
                <a:solidFill>
                  <a:srgbClr val="002060"/>
                </a:solidFill>
                <a:latin typeface="UTM Flamenco" panose="02040603050506020204" pitchFamily="18" charset="0"/>
              </a:rPr>
              <a:t> </a:t>
            </a:r>
            <a:r>
              <a:rPr lang="en-US" sz="3500" b="1" dirty="0" err="1">
                <a:solidFill>
                  <a:srgbClr val="002060"/>
                </a:solidFill>
                <a:latin typeface="UTM Flamenco" panose="02040603050506020204" pitchFamily="18" charset="0"/>
              </a:rPr>
              <a:t>lên</a:t>
            </a:r>
            <a:r>
              <a:rPr lang="en-US" sz="3500" b="1" dirty="0">
                <a:solidFill>
                  <a:srgbClr val="002060"/>
                </a:solidFill>
                <a:latin typeface="UTM Flamenco" panose="02040603050506020204" pitchFamily="18" charset="0"/>
              </a:rPr>
              <a:t>.</a:t>
            </a:r>
          </a:p>
        </p:txBody>
      </p:sp>
      <p:pic>
        <p:nvPicPr>
          <p:cNvPr id="9" name="Picture 8" descr="A close-up of some flowers&#10;&#10;Description automatically generated with medium confidence">
            <a:extLst>
              <a:ext uri="{FF2B5EF4-FFF2-40B4-BE49-F238E27FC236}">
                <a16:creationId xmlns:a16="http://schemas.microsoft.com/office/drawing/2014/main" id="{AED0AE93-5822-4900-942A-98E4DE416FEC}"/>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rot="12254824">
            <a:off x="7741259" y="-1413987"/>
            <a:ext cx="4363529" cy="4363529"/>
          </a:xfrm>
          <a:prstGeom prst="rect">
            <a:avLst/>
          </a:prstGeom>
        </p:spPr>
      </p:pic>
      <p:pic>
        <p:nvPicPr>
          <p:cNvPr id="11" name="Picture 10" descr="A close-up of some flowers&#10;&#10;Description automatically generated with medium confidence">
            <a:extLst>
              <a:ext uri="{FF2B5EF4-FFF2-40B4-BE49-F238E27FC236}">
                <a16:creationId xmlns:a16="http://schemas.microsoft.com/office/drawing/2014/main" id="{48A7054F-1B14-452A-A11F-1879ED6F9F6E}"/>
              </a:ext>
            </a:extLst>
          </p:cNvPr>
          <p:cNvPicPr>
            <a:picLocks noChangeAspect="1"/>
          </p:cNvPicPr>
          <p:nvPr/>
        </p:nvPicPr>
        <p:blipFill>
          <a:blip r:embed="rId7" cstate="print">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rot="9282827">
            <a:off x="9558730" y="-42471"/>
            <a:ext cx="3883364" cy="3883364"/>
          </a:xfrm>
          <a:prstGeom prst="rect">
            <a:avLst/>
          </a:prstGeom>
        </p:spPr>
      </p:pic>
      <p:pic>
        <p:nvPicPr>
          <p:cNvPr id="13" name="Picture 12">
            <a:extLst>
              <a:ext uri="{FF2B5EF4-FFF2-40B4-BE49-F238E27FC236}">
                <a16:creationId xmlns:a16="http://schemas.microsoft.com/office/drawing/2014/main" id="{E701DDE3-AFCC-4538-A200-58157AFC3227}"/>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5896" b="90930" l="5667" r="91667">
                        <a14:foregroundMark x1="19167" y1="50113" x2="19167" y2="50113"/>
                        <a14:foregroundMark x1="22000" y1="59184" x2="22000" y2="59184"/>
                        <a14:foregroundMark x1="22167" y1="51247" x2="22167" y2="51247"/>
                        <a14:foregroundMark x1="48000" y1="48753" x2="48000" y2="48753"/>
                        <a14:foregroundMark x1="44833" y1="48753" x2="44833" y2="48753"/>
                        <a14:foregroundMark x1="60000" y1="56463" x2="60000" y2="56463"/>
                        <a14:foregroundMark x1="41500" y1="62132" x2="41500" y2="62132"/>
                        <a14:foregroundMark x1="48500" y1="61224" x2="48500" y2="61224"/>
                        <a14:foregroundMark x1="51500" y1="60317" x2="51500" y2="60317"/>
                        <a14:foregroundMark x1="69167" y1="22449" x2="69167" y2="22449"/>
                        <a14:foregroundMark x1="74833" y1="10431" x2="74833" y2="10431"/>
                        <a14:foregroundMark x1="81333" y1="58277" x2="81333" y2="58277"/>
                        <a14:foregroundMark x1="83000" y1="48526" x2="83000" y2="48526"/>
                        <a14:foregroundMark x1="84167" y1="45805" x2="84167" y2="45805"/>
                        <a14:foregroundMark x1="80167" y1="43084" x2="80167" y2="43084"/>
                        <a14:foregroundMark x1="81167" y1="40590" x2="81167" y2="40590"/>
                        <a14:foregroundMark x1="84000" y1="41270" x2="84000" y2="41270"/>
                        <a14:foregroundMark x1="88333" y1="49887" x2="88333" y2="49887"/>
                        <a14:foregroundMark x1="91833" y1="47166" x2="91833" y2="47166"/>
                        <a14:foregroundMark x1="90167" y1="66213" x2="90167" y2="66213"/>
                        <a14:foregroundMark x1="81833" y1="18367" x2="81833" y2="18367"/>
                        <a14:foregroundMark x1="85500" y1="18141" x2="85500" y2="18141"/>
                        <a14:foregroundMark x1="82000" y1="6349" x2="82000" y2="6349"/>
                        <a14:foregroundMark x1="80833" y1="9070" x2="80833" y2="9070"/>
                        <a14:foregroundMark x1="17000" y1="12245" x2="17000" y2="12245"/>
                        <a14:foregroundMark x1="13000" y1="11338" x2="13000" y2="11338"/>
                        <a14:foregroundMark x1="15167" y1="8617" x2="15167" y2="8617"/>
                        <a14:foregroundMark x1="13000" y1="8617" x2="13000" y2="8617"/>
                        <a14:foregroundMark x1="9833" y1="14286" x2="9833" y2="14286"/>
                        <a14:foregroundMark x1="8167" y1="25170" x2="8167" y2="25170"/>
                        <a14:foregroundMark x1="5833" y1="40590" x2="5833" y2="40590"/>
                        <a14:foregroundMark x1="40167" y1="86168" x2="40167" y2="86168"/>
                        <a14:foregroundMark x1="46500" y1="89796" x2="46500" y2="89796"/>
                        <a14:foregroundMark x1="58167" y1="90476" x2="58167" y2="90476"/>
                        <a14:foregroundMark x1="70000" y1="90930" x2="70000" y2="90930"/>
                        <a14:foregroundMark x1="73167" y1="86395" x2="73167" y2="86395"/>
                      </a14:backgroundRemoval>
                    </a14:imgEffect>
                  </a14:imgLayer>
                </a14:imgProps>
              </a:ext>
              <a:ext uri="{28A0092B-C50C-407E-A947-70E740481C1C}">
                <a14:useLocalDpi xmlns:a14="http://schemas.microsoft.com/office/drawing/2010/main" val="0"/>
              </a:ext>
            </a:extLst>
          </a:blip>
          <a:stretch>
            <a:fillRect/>
          </a:stretch>
        </p:blipFill>
        <p:spPr>
          <a:xfrm>
            <a:off x="7467600" y="4953000"/>
            <a:ext cx="4290727" cy="1957341"/>
          </a:xfrm>
          <a:prstGeom prst="rect">
            <a:avLst/>
          </a:prstGeom>
        </p:spPr>
      </p:pic>
    </p:spTree>
    <p:custDataLst>
      <p:tags r:id="rId1"/>
    </p:custDataLst>
    <p:extLst>
      <p:ext uri="{BB962C8B-B14F-4D97-AF65-F5344CB8AC3E}">
        <p14:creationId xmlns:p14="http://schemas.microsoft.com/office/powerpoint/2010/main" val="333887783"/>
      </p:ext>
    </p:extLst>
  </p:cSld>
  <p:clrMapOvr>
    <a:masterClrMapping/>
  </p:clrMapOvr>
  <mc:AlternateContent xmlns:mc="http://schemas.openxmlformats.org/markup-compatibility/2006" xmlns:p14="http://schemas.microsoft.com/office/powerpoint/2010/main">
    <mc:Choice Requires="p14">
      <p:transition p14:dur="31">
        <p:randomBar dir="vert"/>
      </p:transition>
    </mc:Choice>
    <mc:Fallback xmlns="">
      <p:transition>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nodeType="withEffect">
                                  <p:stCondLst>
                                    <p:cond delay="0"/>
                                  </p:stCondLst>
                                  <p:iterate type="lt">
                                    <p:tmPct val="10000"/>
                                  </p:iterate>
                                  <p:childTnLst>
                                    <p:set>
                                      <p:cBhvr>
                                        <p:cTn id="6" dur="1" fill="hold">
                                          <p:stCondLst>
                                            <p:cond delay="0"/>
                                          </p:stCondLst>
                                        </p:cTn>
                                        <p:tgtEl>
                                          <p:spTgt spid="8">
                                            <p:txEl>
                                              <p:pRg st="0" end="0"/>
                                            </p:txEl>
                                          </p:spTgt>
                                        </p:tgtEl>
                                        <p:attrNameLst>
                                          <p:attrName>style.visibility</p:attrName>
                                        </p:attrNameLst>
                                      </p:cBhvr>
                                      <p:to>
                                        <p:strVal val="visible"/>
                                      </p:to>
                                    </p:set>
                                    <p:anim by="(-#ppt_w*2)" calcmode="lin" valueType="num">
                                      <p:cBhvr rctx="PPT">
                                        <p:cTn id="7" dur="500" autoRev="1" fill="hold">
                                          <p:stCondLst>
                                            <p:cond delay="0"/>
                                          </p:stCondLst>
                                        </p:cTn>
                                        <p:tgtEl>
                                          <p:spTgt spid="8">
                                            <p:txEl>
                                              <p:pRg st="0" end="0"/>
                                            </p:txEl>
                                          </p:spTgt>
                                        </p:tgtEl>
                                        <p:attrNameLst>
                                          <p:attrName>ppt_w</p:attrName>
                                        </p:attrNameLst>
                                      </p:cBhvr>
                                    </p:anim>
                                    <p:anim by="(#ppt_w*0.50)" calcmode="lin" valueType="num">
                                      <p:cBhvr>
                                        <p:cTn id="8" dur="500" decel="50000" autoRev="1" fill="hold">
                                          <p:stCondLst>
                                            <p:cond delay="0"/>
                                          </p:stCondLst>
                                        </p:cTn>
                                        <p:tgtEl>
                                          <p:spTgt spid="8">
                                            <p:txEl>
                                              <p:pRg st="0" end="0"/>
                                            </p:txEl>
                                          </p:spTgt>
                                        </p:tgtEl>
                                        <p:attrNameLst>
                                          <p:attrName>ppt_x</p:attrName>
                                        </p:attrNameLst>
                                      </p:cBhvr>
                                    </p:anim>
                                    <p:anim from="(-#ppt_h/2)" to="(#ppt_y)" calcmode="lin" valueType="num">
                                      <p:cBhvr>
                                        <p:cTn id="9" dur="1000" fill="hold">
                                          <p:stCondLst>
                                            <p:cond delay="0"/>
                                          </p:stCondLst>
                                        </p:cTn>
                                        <p:tgtEl>
                                          <p:spTgt spid="8">
                                            <p:txEl>
                                              <p:pRg st="0" end="0"/>
                                            </p:txEl>
                                          </p:spTgt>
                                        </p:tgtEl>
                                        <p:attrNameLst>
                                          <p:attrName>ppt_y</p:attrName>
                                        </p:attrNameLst>
                                      </p:cBhvr>
                                    </p:anim>
                                    <p:animRot by="21600000">
                                      <p:cBhvr>
                                        <p:cTn id="10" dur="1000" fill="hold">
                                          <p:stCondLst>
                                            <p:cond delay="0"/>
                                          </p:stCondLst>
                                        </p:cTn>
                                        <p:tgtEl>
                                          <p:spTgt spid="8">
                                            <p:txEl>
                                              <p:pRg st="0" end="0"/>
                                            </p:txEl>
                                          </p:spTgt>
                                        </p:tgtEl>
                                        <p:attrNameLst>
                                          <p:attrName>r</p:attrName>
                                        </p:attrNameLst>
                                      </p:cBhvr>
                                    </p:animRot>
                                  </p:childTnLst>
                                </p:cTn>
                              </p:par>
                              <p:par>
                                <p:cTn id="11" presetID="56" presetClass="entr" presetSubtype="0" fill="hold" nodeType="withEffect">
                                  <p:stCondLst>
                                    <p:cond delay="0"/>
                                  </p:stCondLst>
                                  <p:iterate type="lt">
                                    <p:tmPct val="10000"/>
                                  </p:iterate>
                                  <p:childTnLst>
                                    <p:set>
                                      <p:cBhvr>
                                        <p:cTn id="12" dur="1" fill="hold">
                                          <p:stCondLst>
                                            <p:cond delay="0"/>
                                          </p:stCondLst>
                                        </p:cTn>
                                        <p:tgtEl>
                                          <p:spTgt spid="8">
                                            <p:txEl>
                                              <p:pRg st="1" end="1"/>
                                            </p:txEl>
                                          </p:spTgt>
                                        </p:tgtEl>
                                        <p:attrNameLst>
                                          <p:attrName>style.visibility</p:attrName>
                                        </p:attrNameLst>
                                      </p:cBhvr>
                                      <p:to>
                                        <p:strVal val="visible"/>
                                      </p:to>
                                    </p:set>
                                    <p:anim by="(-#ppt_w*2)" calcmode="lin" valueType="num">
                                      <p:cBhvr rctx="PPT">
                                        <p:cTn id="13" dur="500" autoRev="1" fill="hold">
                                          <p:stCondLst>
                                            <p:cond delay="0"/>
                                          </p:stCondLst>
                                        </p:cTn>
                                        <p:tgtEl>
                                          <p:spTgt spid="8">
                                            <p:txEl>
                                              <p:pRg st="1" end="1"/>
                                            </p:txEl>
                                          </p:spTgt>
                                        </p:tgtEl>
                                        <p:attrNameLst>
                                          <p:attrName>ppt_w</p:attrName>
                                        </p:attrNameLst>
                                      </p:cBhvr>
                                    </p:anim>
                                    <p:anim by="(#ppt_w*0.50)" calcmode="lin" valueType="num">
                                      <p:cBhvr>
                                        <p:cTn id="14" dur="500" decel="50000" autoRev="1" fill="hold">
                                          <p:stCondLst>
                                            <p:cond delay="0"/>
                                          </p:stCondLst>
                                        </p:cTn>
                                        <p:tgtEl>
                                          <p:spTgt spid="8">
                                            <p:txEl>
                                              <p:pRg st="1" end="1"/>
                                            </p:txEl>
                                          </p:spTgt>
                                        </p:tgtEl>
                                        <p:attrNameLst>
                                          <p:attrName>ppt_x</p:attrName>
                                        </p:attrNameLst>
                                      </p:cBhvr>
                                    </p:anim>
                                    <p:anim from="(-#ppt_h/2)" to="(#ppt_y)" calcmode="lin" valueType="num">
                                      <p:cBhvr>
                                        <p:cTn id="15" dur="1000" fill="hold">
                                          <p:stCondLst>
                                            <p:cond delay="0"/>
                                          </p:stCondLst>
                                        </p:cTn>
                                        <p:tgtEl>
                                          <p:spTgt spid="8">
                                            <p:txEl>
                                              <p:pRg st="1" end="1"/>
                                            </p:txEl>
                                          </p:spTgt>
                                        </p:tgtEl>
                                        <p:attrNameLst>
                                          <p:attrName>ppt_y</p:attrName>
                                        </p:attrNameLst>
                                      </p:cBhvr>
                                    </p:anim>
                                    <p:animRot by="21600000">
                                      <p:cBhvr>
                                        <p:cTn id="16" dur="1000" fill="hold">
                                          <p:stCondLst>
                                            <p:cond delay="0"/>
                                          </p:stCondLst>
                                        </p:cTn>
                                        <p:tgtEl>
                                          <p:spTgt spid="8">
                                            <p:txEl>
                                              <p:pRg st="1" end="1"/>
                                            </p:txEl>
                                          </p:spTgt>
                                        </p:tgtEl>
                                        <p:attrNameLst>
                                          <p:attrName>r</p:attrName>
                                        </p:attrNameLst>
                                      </p:cBhvr>
                                    </p:animRot>
                                  </p:childTnLst>
                                </p:cTn>
                              </p:par>
                              <p:par>
                                <p:cTn id="17" presetID="56" presetClass="entr" presetSubtype="0" fill="hold" nodeType="withEffect">
                                  <p:stCondLst>
                                    <p:cond delay="0"/>
                                  </p:stCondLst>
                                  <p:iterate type="lt">
                                    <p:tmPct val="10000"/>
                                  </p:iterate>
                                  <p:childTnLst>
                                    <p:set>
                                      <p:cBhvr>
                                        <p:cTn id="18" dur="1" fill="hold">
                                          <p:stCondLst>
                                            <p:cond delay="0"/>
                                          </p:stCondLst>
                                        </p:cTn>
                                        <p:tgtEl>
                                          <p:spTgt spid="8">
                                            <p:txEl>
                                              <p:pRg st="2" end="2"/>
                                            </p:txEl>
                                          </p:spTgt>
                                        </p:tgtEl>
                                        <p:attrNameLst>
                                          <p:attrName>style.visibility</p:attrName>
                                        </p:attrNameLst>
                                      </p:cBhvr>
                                      <p:to>
                                        <p:strVal val="visible"/>
                                      </p:to>
                                    </p:set>
                                    <p:anim by="(-#ppt_w*2)" calcmode="lin" valueType="num">
                                      <p:cBhvr rctx="PPT">
                                        <p:cTn id="19" dur="500" autoRev="1" fill="hold">
                                          <p:stCondLst>
                                            <p:cond delay="0"/>
                                          </p:stCondLst>
                                        </p:cTn>
                                        <p:tgtEl>
                                          <p:spTgt spid="8">
                                            <p:txEl>
                                              <p:pRg st="2" end="2"/>
                                            </p:txEl>
                                          </p:spTgt>
                                        </p:tgtEl>
                                        <p:attrNameLst>
                                          <p:attrName>ppt_w</p:attrName>
                                        </p:attrNameLst>
                                      </p:cBhvr>
                                    </p:anim>
                                    <p:anim by="(#ppt_w*0.50)" calcmode="lin" valueType="num">
                                      <p:cBhvr>
                                        <p:cTn id="20" dur="500" decel="50000" autoRev="1" fill="hold">
                                          <p:stCondLst>
                                            <p:cond delay="0"/>
                                          </p:stCondLst>
                                        </p:cTn>
                                        <p:tgtEl>
                                          <p:spTgt spid="8">
                                            <p:txEl>
                                              <p:pRg st="2" end="2"/>
                                            </p:txEl>
                                          </p:spTgt>
                                        </p:tgtEl>
                                        <p:attrNameLst>
                                          <p:attrName>ppt_x</p:attrName>
                                        </p:attrNameLst>
                                      </p:cBhvr>
                                    </p:anim>
                                    <p:anim from="(-#ppt_h/2)" to="(#ppt_y)" calcmode="lin" valueType="num">
                                      <p:cBhvr>
                                        <p:cTn id="21" dur="1000" fill="hold">
                                          <p:stCondLst>
                                            <p:cond delay="0"/>
                                          </p:stCondLst>
                                        </p:cTn>
                                        <p:tgtEl>
                                          <p:spTgt spid="8">
                                            <p:txEl>
                                              <p:pRg st="2" end="2"/>
                                            </p:txEl>
                                          </p:spTgt>
                                        </p:tgtEl>
                                        <p:attrNameLst>
                                          <p:attrName>ppt_y</p:attrName>
                                        </p:attrNameLst>
                                      </p:cBhvr>
                                    </p:anim>
                                    <p:animRot by="21600000">
                                      <p:cBhvr>
                                        <p:cTn id="22" dur="1000" fill="hold">
                                          <p:stCondLst>
                                            <p:cond delay="0"/>
                                          </p:stCondLst>
                                        </p:cTn>
                                        <p:tgtEl>
                                          <p:spTgt spid="8">
                                            <p:txEl>
                                              <p:pRg st="2" end="2"/>
                                            </p:txEl>
                                          </p:spTgt>
                                        </p:tgtEl>
                                        <p:attrNameLst>
                                          <p:attrName>r</p:attrName>
                                        </p:attrNameLst>
                                      </p:cBhvr>
                                    </p:animRot>
                                  </p:childTnLst>
                                </p:cTn>
                              </p:par>
                              <p:par>
                                <p:cTn id="23" presetID="56" presetClass="entr" presetSubtype="0" fill="hold" nodeType="withEffect">
                                  <p:stCondLst>
                                    <p:cond delay="0"/>
                                  </p:stCondLst>
                                  <p:iterate type="lt">
                                    <p:tmPct val="10000"/>
                                  </p:iterate>
                                  <p:childTnLst>
                                    <p:set>
                                      <p:cBhvr>
                                        <p:cTn id="24" dur="1" fill="hold">
                                          <p:stCondLst>
                                            <p:cond delay="0"/>
                                          </p:stCondLst>
                                        </p:cTn>
                                        <p:tgtEl>
                                          <p:spTgt spid="8">
                                            <p:txEl>
                                              <p:pRg st="3" end="3"/>
                                            </p:txEl>
                                          </p:spTgt>
                                        </p:tgtEl>
                                        <p:attrNameLst>
                                          <p:attrName>style.visibility</p:attrName>
                                        </p:attrNameLst>
                                      </p:cBhvr>
                                      <p:to>
                                        <p:strVal val="visible"/>
                                      </p:to>
                                    </p:set>
                                    <p:anim by="(-#ppt_w*2)" calcmode="lin" valueType="num">
                                      <p:cBhvr rctx="PPT">
                                        <p:cTn id="25" dur="500" autoRev="1" fill="hold">
                                          <p:stCondLst>
                                            <p:cond delay="0"/>
                                          </p:stCondLst>
                                        </p:cTn>
                                        <p:tgtEl>
                                          <p:spTgt spid="8">
                                            <p:txEl>
                                              <p:pRg st="3" end="3"/>
                                            </p:txEl>
                                          </p:spTgt>
                                        </p:tgtEl>
                                        <p:attrNameLst>
                                          <p:attrName>ppt_w</p:attrName>
                                        </p:attrNameLst>
                                      </p:cBhvr>
                                    </p:anim>
                                    <p:anim by="(#ppt_w*0.50)" calcmode="lin" valueType="num">
                                      <p:cBhvr>
                                        <p:cTn id="26" dur="500" decel="50000" autoRev="1" fill="hold">
                                          <p:stCondLst>
                                            <p:cond delay="0"/>
                                          </p:stCondLst>
                                        </p:cTn>
                                        <p:tgtEl>
                                          <p:spTgt spid="8">
                                            <p:txEl>
                                              <p:pRg st="3" end="3"/>
                                            </p:txEl>
                                          </p:spTgt>
                                        </p:tgtEl>
                                        <p:attrNameLst>
                                          <p:attrName>ppt_x</p:attrName>
                                        </p:attrNameLst>
                                      </p:cBhvr>
                                    </p:anim>
                                    <p:anim from="(-#ppt_h/2)" to="(#ppt_y)" calcmode="lin" valueType="num">
                                      <p:cBhvr>
                                        <p:cTn id="27" dur="1000" fill="hold">
                                          <p:stCondLst>
                                            <p:cond delay="0"/>
                                          </p:stCondLst>
                                        </p:cTn>
                                        <p:tgtEl>
                                          <p:spTgt spid="8">
                                            <p:txEl>
                                              <p:pRg st="3" end="3"/>
                                            </p:txEl>
                                          </p:spTgt>
                                        </p:tgtEl>
                                        <p:attrNameLst>
                                          <p:attrName>ppt_y</p:attrName>
                                        </p:attrNameLst>
                                      </p:cBhvr>
                                    </p:anim>
                                    <p:animRot by="21600000">
                                      <p:cBhvr>
                                        <p:cTn id="28" dur="1000" fill="hold">
                                          <p:stCondLst>
                                            <p:cond delay="0"/>
                                          </p:stCondLst>
                                        </p:cTn>
                                        <p:tgtEl>
                                          <p:spTgt spid="8">
                                            <p:txEl>
                                              <p:pRg st="3" end="3"/>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63" y="0"/>
            <a:ext cx="12236669" cy="6874572"/>
          </a:xfrm>
          <a:prstGeom prst="rect">
            <a:avLst/>
          </a:prstGeom>
        </p:spPr>
      </p:pic>
      <p:sp>
        <p:nvSpPr>
          <p:cNvPr id="3" name="Rectangle 2"/>
          <p:cNvSpPr/>
          <p:nvPr/>
        </p:nvSpPr>
        <p:spPr>
          <a:xfrm>
            <a:off x="1905000" y="3999299"/>
            <a:ext cx="7890704" cy="1938992"/>
          </a:xfrm>
          <a:prstGeom prst="rect">
            <a:avLst/>
          </a:prstGeom>
          <a:scene3d>
            <a:camera prst="orthographicFront"/>
            <a:lightRig rig="threePt" dir="t"/>
          </a:scene3d>
          <a:sp3d>
            <a:bevelT w="114300" prst="artDeco"/>
          </a:sp3d>
        </p:spPr>
        <p:txBody>
          <a:bodyPr wrap="square">
            <a:spAutoFit/>
          </a:bodyPr>
          <a:lstStyle/>
          <a:p>
            <a:pPr algn="ctr"/>
            <a:r>
              <a:rPr lang="en-US" sz="4000" b="1" dirty="0" err="1">
                <a:solidFill>
                  <a:schemeClr val="accent3">
                    <a:lumMod val="50000"/>
                  </a:schemeClr>
                </a:solidFill>
                <a:latin typeface="UVN Van Chuong Nang" panose="00000400000000000000" pitchFamily="2" charset="0"/>
                <a:cs typeface="Times New Roman" pitchFamily="18" charset="0"/>
              </a:rPr>
              <a:t>Tả</a:t>
            </a:r>
            <a:r>
              <a:rPr lang="en-US" sz="4000" b="1" dirty="0">
                <a:solidFill>
                  <a:schemeClr val="accent3">
                    <a:lumMod val="50000"/>
                  </a:schemeClr>
                </a:solidFill>
                <a:latin typeface="UVN Van Chuong Nang" panose="00000400000000000000" pitchFamily="2" charset="0"/>
                <a:cs typeface="Times New Roman" pitchFamily="18" charset="0"/>
              </a:rPr>
              <a:t> </a:t>
            </a:r>
            <a:r>
              <a:rPr lang="en-US" sz="4000" b="1" dirty="0" err="1">
                <a:solidFill>
                  <a:schemeClr val="accent3">
                    <a:lumMod val="50000"/>
                  </a:schemeClr>
                </a:solidFill>
                <a:latin typeface="UVN Van Chuong Nang" panose="00000400000000000000" pitchFamily="2" charset="0"/>
                <a:cs typeface="Times New Roman" pitchFamily="18" charset="0"/>
              </a:rPr>
              <a:t>vẻ</a:t>
            </a:r>
            <a:r>
              <a:rPr lang="en-US" sz="4000" b="1" dirty="0">
                <a:solidFill>
                  <a:schemeClr val="accent3">
                    <a:lumMod val="50000"/>
                  </a:schemeClr>
                </a:solidFill>
                <a:latin typeface="UVN Van Chuong Nang" panose="00000400000000000000" pitchFamily="2" charset="0"/>
                <a:cs typeface="Times New Roman" pitchFamily="18" charset="0"/>
              </a:rPr>
              <a:t> </a:t>
            </a:r>
            <a:r>
              <a:rPr lang="en-US" sz="4000" b="1" dirty="0" err="1">
                <a:solidFill>
                  <a:schemeClr val="accent3">
                    <a:lumMod val="50000"/>
                  </a:schemeClr>
                </a:solidFill>
                <a:latin typeface="UVN Van Chuong Nang" panose="00000400000000000000" pitchFamily="2" charset="0"/>
                <a:cs typeface="Times New Roman" pitchFamily="18" charset="0"/>
              </a:rPr>
              <a:t>đẹp</a:t>
            </a:r>
            <a:r>
              <a:rPr lang="en-US" sz="4000" b="1" dirty="0">
                <a:solidFill>
                  <a:schemeClr val="accent3">
                    <a:lumMod val="50000"/>
                  </a:schemeClr>
                </a:solidFill>
                <a:latin typeface="UVN Van Chuong Nang" panose="00000400000000000000" pitchFamily="2" charset="0"/>
                <a:cs typeface="Times New Roman" pitchFamily="18" charset="0"/>
              </a:rPr>
              <a:t> </a:t>
            </a:r>
            <a:r>
              <a:rPr lang="en-US" sz="4000" b="1" dirty="0" err="1">
                <a:solidFill>
                  <a:schemeClr val="accent3">
                    <a:lumMod val="50000"/>
                  </a:schemeClr>
                </a:solidFill>
                <a:latin typeface="UVN Van Chuong Nang" panose="00000400000000000000" pitchFamily="2" charset="0"/>
                <a:cs typeface="Times New Roman" pitchFamily="18" charset="0"/>
              </a:rPr>
              <a:t>độc</a:t>
            </a:r>
            <a:r>
              <a:rPr lang="en-US" sz="4000" b="1" dirty="0">
                <a:solidFill>
                  <a:schemeClr val="accent3">
                    <a:lumMod val="50000"/>
                  </a:schemeClr>
                </a:solidFill>
                <a:latin typeface="UVN Van Chuong Nang" panose="00000400000000000000" pitchFamily="2" charset="0"/>
                <a:cs typeface="Times New Roman" pitchFamily="18" charset="0"/>
              </a:rPr>
              <a:t> </a:t>
            </a:r>
            <a:r>
              <a:rPr lang="en-US" sz="4000" b="1" dirty="0" err="1">
                <a:solidFill>
                  <a:schemeClr val="accent3">
                    <a:lumMod val="50000"/>
                  </a:schemeClr>
                </a:solidFill>
                <a:latin typeface="UVN Van Chuong Nang" panose="00000400000000000000" pitchFamily="2" charset="0"/>
                <a:cs typeface="Times New Roman" pitchFamily="18" charset="0"/>
              </a:rPr>
              <a:t>đáo</a:t>
            </a:r>
            <a:r>
              <a:rPr lang="en-US" sz="4000" b="1" dirty="0">
                <a:solidFill>
                  <a:schemeClr val="accent3">
                    <a:lumMod val="50000"/>
                  </a:schemeClr>
                </a:solidFill>
                <a:latin typeface="UVN Van Chuong Nang" panose="00000400000000000000" pitchFamily="2" charset="0"/>
                <a:cs typeface="Times New Roman" pitchFamily="18" charset="0"/>
              </a:rPr>
              <a:t> </a:t>
            </a:r>
            <a:r>
              <a:rPr lang="en-US" sz="4000" b="1" dirty="0" err="1">
                <a:solidFill>
                  <a:schemeClr val="accent3">
                    <a:lumMod val="50000"/>
                  </a:schemeClr>
                </a:solidFill>
                <a:latin typeface="UVN Van Chuong Nang" panose="00000400000000000000" pitchFamily="2" charset="0"/>
                <a:cs typeface="Times New Roman" pitchFamily="18" charset="0"/>
              </a:rPr>
              <a:t>của</a:t>
            </a:r>
            <a:r>
              <a:rPr lang="en-US" sz="4000" b="1" dirty="0">
                <a:solidFill>
                  <a:schemeClr val="accent3">
                    <a:lumMod val="50000"/>
                  </a:schemeClr>
                </a:solidFill>
                <a:latin typeface="UVN Van Chuong Nang" panose="00000400000000000000" pitchFamily="2" charset="0"/>
                <a:cs typeface="Times New Roman" pitchFamily="18" charset="0"/>
              </a:rPr>
              <a:t> </a:t>
            </a:r>
            <a:r>
              <a:rPr lang="en-US" sz="4000" b="1" dirty="0" err="1">
                <a:solidFill>
                  <a:schemeClr val="accent3">
                    <a:lumMod val="50000"/>
                  </a:schemeClr>
                </a:solidFill>
                <a:latin typeface="UVN Van Chuong Nang" panose="00000400000000000000" pitchFamily="2" charset="0"/>
                <a:cs typeface="Times New Roman" pitchFamily="18" charset="0"/>
              </a:rPr>
              <a:t>hoa</a:t>
            </a:r>
            <a:r>
              <a:rPr lang="en-US" sz="4000" b="1" dirty="0">
                <a:solidFill>
                  <a:schemeClr val="accent3">
                    <a:lumMod val="50000"/>
                  </a:schemeClr>
                </a:solidFill>
                <a:latin typeface="UVN Van Chuong Nang" panose="00000400000000000000" pitchFamily="2" charset="0"/>
                <a:cs typeface="Times New Roman" pitchFamily="18" charset="0"/>
              </a:rPr>
              <a:t> </a:t>
            </a:r>
            <a:r>
              <a:rPr lang="en-US" sz="4000" b="1" dirty="0" err="1">
                <a:solidFill>
                  <a:schemeClr val="accent3">
                    <a:lumMod val="50000"/>
                  </a:schemeClr>
                </a:solidFill>
                <a:latin typeface="UVN Van Chuong Nang" panose="00000400000000000000" pitchFamily="2" charset="0"/>
                <a:cs typeface="Times New Roman" pitchFamily="18" charset="0"/>
              </a:rPr>
              <a:t>phượng</a:t>
            </a:r>
            <a:r>
              <a:rPr lang="en-US" sz="4000" b="1" dirty="0">
                <a:solidFill>
                  <a:schemeClr val="accent3">
                    <a:lumMod val="50000"/>
                  </a:schemeClr>
                </a:solidFill>
                <a:latin typeface="UVN Van Chuong Nang" panose="00000400000000000000" pitchFamily="2" charset="0"/>
                <a:cs typeface="Times New Roman" pitchFamily="18" charset="0"/>
              </a:rPr>
              <a:t>, </a:t>
            </a:r>
            <a:r>
              <a:rPr lang="en-US" sz="4000" b="1" dirty="0" err="1">
                <a:solidFill>
                  <a:schemeClr val="accent3">
                    <a:lumMod val="50000"/>
                  </a:schemeClr>
                </a:solidFill>
                <a:latin typeface="UVN Van Chuong Nang" panose="00000400000000000000" pitchFamily="2" charset="0"/>
                <a:cs typeface="Times New Roman" pitchFamily="18" charset="0"/>
              </a:rPr>
              <a:t>loài</a:t>
            </a:r>
            <a:r>
              <a:rPr lang="en-US" sz="4000" b="1" dirty="0">
                <a:solidFill>
                  <a:schemeClr val="accent3">
                    <a:lumMod val="50000"/>
                  </a:schemeClr>
                </a:solidFill>
                <a:latin typeface="UVN Van Chuong Nang" panose="00000400000000000000" pitchFamily="2" charset="0"/>
                <a:cs typeface="Times New Roman" pitchFamily="18" charset="0"/>
              </a:rPr>
              <a:t> </a:t>
            </a:r>
            <a:r>
              <a:rPr lang="en-US" sz="4000" b="1" dirty="0" err="1">
                <a:solidFill>
                  <a:schemeClr val="accent3">
                    <a:lumMod val="50000"/>
                  </a:schemeClr>
                </a:solidFill>
                <a:latin typeface="UVN Van Chuong Nang" panose="00000400000000000000" pitchFamily="2" charset="0"/>
                <a:cs typeface="Times New Roman" pitchFamily="18" charset="0"/>
              </a:rPr>
              <a:t>hoa</a:t>
            </a:r>
            <a:r>
              <a:rPr lang="en-US" sz="4000" b="1" dirty="0">
                <a:solidFill>
                  <a:schemeClr val="accent3">
                    <a:lumMod val="50000"/>
                  </a:schemeClr>
                </a:solidFill>
                <a:latin typeface="UVN Van Chuong Nang" panose="00000400000000000000" pitchFamily="2" charset="0"/>
                <a:cs typeface="Times New Roman" pitchFamily="18" charset="0"/>
              </a:rPr>
              <a:t> </a:t>
            </a:r>
            <a:r>
              <a:rPr lang="en-US" sz="4000" b="1" dirty="0" err="1">
                <a:solidFill>
                  <a:schemeClr val="accent3">
                    <a:lumMod val="50000"/>
                  </a:schemeClr>
                </a:solidFill>
                <a:latin typeface="UVN Van Chuong Nang" panose="00000400000000000000" pitchFamily="2" charset="0"/>
                <a:cs typeface="Times New Roman" pitchFamily="18" charset="0"/>
              </a:rPr>
              <a:t>gắn</a:t>
            </a:r>
            <a:r>
              <a:rPr lang="en-US" sz="4000" b="1" dirty="0">
                <a:solidFill>
                  <a:schemeClr val="accent3">
                    <a:lumMod val="50000"/>
                  </a:schemeClr>
                </a:solidFill>
                <a:latin typeface="UVN Van Chuong Nang" panose="00000400000000000000" pitchFamily="2" charset="0"/>
                <a:cs typeface="Times New Roman" pitchFamily="18" charset="0"/>
              </a:rPr>
              <a:t> </a:t>
            </a:r>
            <a:r>
              <a:rPr lang="en-US" sz="4000" b="1" dirty="0" err="1">
                <a:solidFill>
                  <a:schemeClr val="accent3">
                    <a:lumMod val="50000"/>
                  </a:schemeClr>
                </a:solidFill>
                <a:latin typeface="UVN Van Chuong Nang" panose="00000400000000000000" pitchFamily="2" charset="0"/>
                <a:cs typeface="Times New Roman" pitchFamily="18" charset="0"/>
              </a:rPr>
              <a:t>với</a:t>
            </a:r>
            <a:r>
              <a:rPr lang="en-US" sz="4000" b="1" dirty="0">
                <a:solidFill>
                  <a:schemeClr val="accent3">
                    <a:lumMod val="50000"/>
                  </a:schemeClr>
                </a:solidFill>
                <a:latin typeface="UVN Van Chuong Nang" panose="00000400000000000000" pitchFamily="2" charset="0"/>
                <a:cs typeface="Times New Roman" pitchFamily="18" charset="0"/>
              </a:rPr>
              <a:t> </a:t>
            </a:r>
            <a:r>
              <a:rPr lang="en-US" sz="4000" b="1" dirty="0" err="1">
                <a:solidFill>
                  <a:schemeClr val="accent3">
                    <a:lumMod val="50000"/>
                  </a:schemeClr>
                </a:solidFill>
                <a:latin typeface="UVN Van Chuong Nang" panose="00000400000000000000" pitchFamily="2" charset="0"/>
                <a:cs typeface="Times New Roman" pitchFamily="18" charset="0"/>
              </a:rPr>
              <a:t>những</a:t>
            </a:r>
            <a:r>
              <a:rPr lang="en-US" sz="4000" b="1" dirty="0">
                <a:solidFill>
                  <a:schemeClr val="accent3">
                    <a:lumMod val="50000"/>
                  </a:schemeClr>
                </a:solidFill>
                <a:latin typeface="UVN Van Chuong Nang" panose="00000400000000000000" pitchFamily="2" charset="0"/>
                <a:cs typeface="Times New Roman" pitchFamily="18" charset="0"/>
              </a:rPr>
              <a:t> </a:t>
            </a:r>
            <a:r>
              <a:rPr lang="en-US" sz="4000" b="1" dirty="0" err="1">
                <a:solidFill>
                  <a:schemeClr val="accent3">
                    <a:lumMod val="50000"/>
                  </a:schemeClr>
                </a:solidFill>
                <a:latin typeface="UVN Van Chuong Nang" panose="00000400000000000000" pitchFamily="2" charset="0"/>
                <a:cs typeface="Times New Roman" pitchFamily="18" charset="0"/>
              </a:rPr>
              <a:t>kỉ</a:t>
            </a:r>
            <a:r>
              <a:rPr lang="en-US" sz="4000" b="1" dirty="0">
                <a:solidFill>
                  <a:schemeClr val="accent3">
                    <a:lumMod val="50000"/>
                  </a:schemeClr>
                </a:solidFill>
                <a:latin typeface="UVN Van Chuong Nang" panose="00000400000000000000" pitchFamily="2" charset="0"/>
                <a:cs typeface="Times New Roman" pitchFamily="18" charset="0"/>
              </a:rPr>
              <a:t> </a:t>
            </a:r>
            <a:r>
              <a:rPr lang="en-US" sz="4000" b="1" dirty="0" err="1">
                <a:solidFill>
                  <a:schemeClr val="accent3">
                    <a:lumMod val="50000"/>
                  </a:schemeClr>
                </a:solidFill>
                <a:latin typeface="UVN Van Chuong Nang" panose="00000400000000000000" pitchFamily="2" charset="0"/>
                <a:cs typeface="Times New Roman" pitchFamily="18" charset="0"/>
              </a:rPr>
              <a:t>niệm</a:t>
            </a:r>
            <a:r>
              <a:rPr lang="en-US" sz="4000" b="1" dirty="0">
                <a:solidFill>
                  <a:schemeClr val="accent3">
                    <a:lumMod val="50000"/>
                  </a:schemeClr>
                </a:solidFill>
                <a:latin typeface="UVN Van Chuong Nang" panose="00000400000000000000" pitchFamily="2" charset="0"/>
                <a:cs typeface="Times New Roman" pitchFamily="18" charset="0"/>
              </a:rPr>
              <a:t> </a:t>
            </a:r>
            <a:r>
              <a:rPr lang="en-US" sz="4000" b="1" dirty="0" err="1">
                <a:solidFill>
                  <a:schemeClr val="accent3">
                    <a:lumMod val="50000"/>
                  </a:schemeClr>
                </a:solidFill>
                <a:latin typeface="UVN Van Chuong Nang" panose="00000400000000000000" pitchFamily="2" charset="0"/>
                <a:cs typeface="Times New Roman" pitchFamily="18" charset="0"/>
              </a:rPr>
              <a:t>và</a:t>
            </a:r>
            <a:r>
              <a:rPr lang="en-US" sz="4000" b="1" dirty="0">
                <a:solidFill>
                  <a:schemeClr val="accent3">
                    <a:lumMod val="50000"/>
                  </a:schemeClr>
                </a:solidFill>
                <a:latin typeface="UVN Van Chuong Nang" panose="00000400000000000000" pitchFamily="2" charset="0"/>
                <a:cs typeface="Times New Roman" pitchFamily="18" charset="0"/>
              </a:rPr>
              <a:t> </a:t>
            </a:r>
            <a:r>
              <a:rPr lang="en-US" sz="4000" b="1" dirty="0" err="1">
                <a:solidFill>
                  <a:schemeClr val="accent3">
                    <a:lumMod val="50000"/>
                  </a:schemeClr>
                </a:solidFill>
                <a:latin typeface="UVN Van Chuong Nang" panose="00000400000000000000" pitchFamily="2" charset="0"/>
                <a:cs typeface="Times New Roman" pitchFamily="18" charset="0"/>
              </a:rPr>
              <a:t>niềm</a:t>
            </a:r>
            <a:r>
              <a:rPr lang="en-US" sz="4000" b="1" dirty="0">
                <a:solidFill>
                  <a:schemeClr val="accent3">
                    <a:lumMod val="50000"/>
                  </a:schemeClr>
                </a:solidFill>
                <a:latin typeface="UVN Van Chuong Nang" panose="00000400000000000000" pitchFamily="2" charset="0"/>
                <a:cs typeface="Times New Roman" pitchFamily="18" charset="0"/>
              </a:rPr>
              <a:t> </a:t>
            </a:r>
            <a:r>
              <a:rPr lang="en-US" sz="4000" b="1" dirty="0" err="1">
                <a:solidFill>
                  <a:schemeClr val="accent3">
                    <a:lumMod val="50000"/>
                  </a:schemeClr>
                </a:solidFill>
                <a:latin typeface="UVN Van Chuong Nang" panose="00000400000000000000" pitchFamily="2" charset="0"/>
                <a:cs typeface="Times New Roman" pitchFamily="18" charset="0"/>
              </a:rPr>
              <a:t>vui</a:t>
            </a:r>
            <a:r>
              <a:rPr lang="en-US" sz="4000" b="1" dirty="0">
                <a:solidFill>
                  <a:schemeClr val="accent3">
                    <a:lumMod val="50000"/>
                  </a:schemeClr>
                </a:solidFill>
                <a:latin typeface="UVN Van Chuong Nang" panose="00000400000000000000" pitchFamily="2" charset="0"/>
                <a:cs typeface="Times New Roman" pitchFamily="18" charset="0"/>
              </a:rPr>
              <a:t> </a:t>
            </a:r>
            <a:r>
              <a:rPr lang="en-US" sz="4000" b="1" dirty="0" err="1">
                <a:solidFill>
                  <a:schemeClr val="accent3">
                    <a:lumMod val="50000"/>
                  </a:schemeClr>
                </a:solidFill>
                <a:latin typeface="UVN Van Chuong Nang" panose="00000400000000000000" pitchFamily="2" charset="0"/>
                <a:cs typeface="Times New Roman" pitchFamily="18" charset="0"/>
              </a:rPr>
              <a:t>của</a:t>
            </a:r>
            <a:r>
              <a:rPr lang="en-US" sz="4000" b="1" dirty="0">
                <a:solidFill>
                  <a:schemeClr val="accent3">
                    <a:lumMod val="50000"/>
                  </a:schemeClr>
                </a:solidFill>
                <a:latin typeface="UVN Van Chuong Nang" panose="00000400000000000000" pitchFamily="2" charset="0"/>
                <a:cs typeface="Times New Roman" pitchFamily="18" charset="0"/>
              </a:rPr>
              <a:t> </a:t>
            </a:r>
            <a:r>
              <a:rPr lang="en-US" sz="4000" b="1" dirty="0" err="1">
                <a:solidFill>
                  <a:schemeClr val="accent3">
                    <a:lumMod val="50000"/>
                  </a:schemeClr>
                </a:solidFill>
                <a:latin typeface="UVN Van Chuong Nang" panose="00000400000000000000" pitchFamily="2" charset="0"/>
                <a:cs typeface="Times New Roman" pitchFamily="18" charset="0"/>
              </a:rPr>
              <a:t>tuổi</a:t>
            </a:r>
            <a:r>
              <a:rPr lang="en-US" sz="4000" b="1" dirty="0">
                <a:solidFill>
                  <a:schemeClr val="accent3">
                    <a:lumMod val="50000"/>
                  </a:schemeClr>
                </a:solidFill>
                <a:latin typeface="UVN Van Chuong Nang" panose="00000400000000000000" pitchFamily="2" charset="0"/>
                <a:cs typeface="Times New Roman" pitchFamily="18" charset="0"/>
              </a:rPr>
              <a:t> </a:t>
            </a:r>
            <a:r>
              <a:rPr lang="en-US" sz="4000" b="1" dirty="0" err="1">
                <a:solidFill>
                  <a:schemeClr val="accent3">
                    <a:lumMod val="50000"/>
                  </a:schemeClr>
                </a:solidFill>
                <a:latin typeface="UVN Van Chuong Nang" panose="00000400000000000000" pitchFamily="2" charset="0"/>
                <a:cs typeface="Times New Roman" pitchFamily="18" charset="0"/>
              </a:rPr>
              <a:t>học</a:t>
            </a:r>
            <a:r>
              <a:rPr lang="en-US" sz="4000" b="1" dirty="0">
                <a:solidFill>
                  <a:schemeClr val="accent3">
                    <a:lumMod val="50000"/>
                  </a:schemeClr>
                </a:solidFill>
                <a:latin typeface="UVN Van Chuong Nang" panose="00000400000000000000" pitchFamily="2" charset="0"/>
                <a:cs typeface="Times New Roman" pitchFamily="18" charset="0"/>
              </a:rPr>
              <a:t> </a:t>
            </a:r>
            <a:r>
              <a:rPr lang="en-US" sz="4000" b="1" dirty="0" err="1">
                <a:solidFill>
                  <a:schemeClr val="accent3">
                    <a:lumMod val="50000"/>
                  </a:schemeClr>
                </a:solidFill>
                <a:latin typeface="UVN Van Chuong Nang" panose="00000400000000000000" pitchFamily="2" charset="0"/>
                <a:cs typeface="Times New Roman" pitchFamily="18" charset="0"/>
              </a:rPr>
              <a:t>trò</a:t>
            </a:r>
            <a:endParaRPr lang="en-US" sz="4000" b="1" dirty="0">
              <a:solidFill>
                <a:srgbClr val="FF0066"/>
              </a:solidFill>
              <a:latin typeface="Times New Roman" pitchFamily="18" charset="0"/>
              <a:cs typeface="Times New Roman" pitchFamily="18" charset="0"/>
            </a:endParaRPr>
          </a:p>
        </p:txBody>
      </p:sp>
      <p:sp>
        <p:nvSpPr>
          <p:cNvPr id="6" name="Rectangle 5"/>
          <p:cNvSpPr/>
          <p:nvPr/>
        </p:nvSpPr>
        <p:spPr>
          <a:xfrm>
            <a:off x="5503430" y="1072377"/>
            <a:ext cx="6290505" cy="1117550"/>
          </a:xfrm>
          <a:prstGeom prst="rect">
            <a:avLst/>
          </a:prstGeom>
        </p:spPr>
        <p:txBody>
          <a:bodyPr wrap="none">
            <a:spAutoFit/>
          </a:bodyPr>
          <a:lstStyle/>
          <a:p>
            <a:pPr algn="ctr" defTabSz="1212449" fontAlgn="base">
              <a:lnSpc>
                <a:spcPct val="130000"/>
              </a:lnSpc>
              <a:spcBef>
                <a:spcPct val="0"/>
              </a:spcBef>
              <a:spcAft>
                <a:spcPct val="0"/>
              </a:spcAft>
              <a:defRPr/>
            </a:pPr>
            <a:r>
              <a:rPr lang="en-US" sz="5518" b="1" dirty="0">
                <a:solidFill>
                  <a:schemeClr val="tx2">
                    <a:lumMod val="60000"/>
                    <a:lumOff val="40000"/>
                  </a:schemeClr>
                </a:solidFill>
                <a:effectLst>
                  <a:outerShdw blurRad="38100" dist="38100" dir="2700000" algn="tl">
                    <a:srgbClr val="000000"/>
                  </a:outerShdw>
                </a:effectLst>
                <a:latin typeface="UTM Thanh Nhac TL" panose="02040603050506020204" pitchFamily="18" charset="0"/>
                <a:ea typeface="宋体" pitchFamily="2" charset="-122"/>
              </a:rPr>
              <a:t>NỘI DUNG  BÀI</a:t>
            </a:r>
          </a:p>
        </p:txBody>
      </p:sp>
      <p:pic>
        <p:nvPicPr>
          <p:cNvPr id="9" name="Picture 8" descr="A picture containing plant, tree&#10;&#10;Description automatically generated">
            <a:extLst>
              <a:ext uri="{FF2B5EF4-FFF2-40B4-BE49-F238E27FC236}">
                <a16:creationId xmlns:a16="http://schemas.microsoft.com/office/drawing/2014/main" id="{3CA619C7-6EA8-4FE6-A8E6-AC67290EA155}"/>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4627148" y="-1447800"/>
            <a:ext cx="12191999" cy="9307752"/>
          </a:xfrm>
          <a:prstGeom prst="rect">
            <a:avLst/>
          </a:prstGeom>
        </p:spPr>
      </p:pic>
      <p:sp>
        <p:nvSpPr>
          <p:cNvPr id="10" name="Rectangle 9">
            <a:extLst>
              <a:ext uri="{FF2B5EF4-FFF2-40B4-BE49-F238E27FC236}">
                <a16:creationId xmlns:a16="http://schemas.microsoft.com/office/drawing/2014/main" id="{03EF002B-285D-4A88-9D82-564660DA85BB}"/>
              </a:ext>
            </a:extLst>
          </p:cNvPr>
          <p:cNvSpPr/>
          <p:nvPr/>
        </p:nvSpPr>
        <p:spPr>
          <a:xfrm>
            <a:off x="5410200" y="1113123"/>
            <a:ext cx="6290505" cy="1117550"/>
          </a:xfrm>
          <a:prstGeom prst="rect">
            <a:avLst/>
          </a:prstGeom>
        </p:spPr>
        <p:txBody>
          <a:bodyPr wrap="none">
            <a:spAutoFit/>
          </a:bodyPr>
          <a:lstStyle/>
          <a:p>
            <a:pPr algn="ctr" defTabSz="1212449" fontAlgn="base">
              <a:lnSpc>
                <a:spcPct val="130000"/>
              </a:lnSpc>
              <a:spcBef>
                <a:spcPct val="0"/>
              </a:spcBef>
              <a:spcAft>
                <a:spcPct val="0"/>
              </a:spcAft>
              <a:defRPr/>
            </a:pPr>
            <a:r>
              <a:rPr lang="en-US" sz="5518" b="1" dirty="0">
                <a:solidFill>
                  <a:schemeClr val="tx2">
                    <a:lumMod val="20000"/>
                    <a:lumOff val="80000"/>
                  </a:schemeClr>
                </a:solidFill>
                <a:effectLst>
                  <a:outerShdw blurRad="38100" dist="38100" dir="2700000" algn="tl">
                    <a:srgbClr val="000000"/>
                  </a:outerShdw>
                </a:effectLst>
                <a:latin typeface="UTM Thanh Nhac TL" panose="02040603050506020204" pitchFamily="18" charset="0"/>
                <a:ea typeface="宋体" pitchFamily="2" charset="-122"/>
              </a:rPr>
              <a:t>NỘI DUNG  BÀI</a:t>
            </a:r>
          </a:p>
        </p:txBody>
      </p:sp>
    </p:spTree>
    <p:custDataLst>
      <p:tags r:id="rId1"/>
    </p:custDataLst>
    <p:extLst>
      <p:ext uri="{BB962C8B-B14F-4D97-AF65-F5344CB8AC3E}">
        <p14:creationId xmlns:p14="http://schemas.microsoft.com/office/powerpoint/2010/main" val="713485690"/>
      </p:ext>
    </p:extLst>
  </p:cSld>
  <p:clrMapOvr>
    <a:masterClrMapping/>
  </p:clrMapOvr>
  <mc:AlternateContent xmlns:mc="http://schemas.openxmlformats.org/markup-compatibility/2006" xmlns:p14="http://schemas.microsoft.com/office/powerpoint/2010/main">
    <mc:Choice Requires="p14">
      <p:transition spd="slow" p14:dur="1057">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0-#ppt_h/2"/>
                                          </p:val>
                                        </p:tav>
                                        <p:tav tm="100000">
                                          <p:val>
                                            <p:strVal val="#ppt_y"/>
                                          </p:val>
                                        </p:tav>
                                      </p:tavLst>
                                    </p:anim>
                                  </p:childTnLst>
                                </p:cTn>
                              </p:par>
                            </p:childTnLst>
                          </p:cTn>
                        </p:par>
                        <p:par>
                          <p:cTn id="13" fill="hold">
                            <p:stCondLst>
                              <p:cond delay="500"/>
                            </p:stCondLst>
                            <p:childTnLst>
                              <p:par>
                                <p:cTn id="14" presetID="31" presetClass="entr" presetSubtype="0" fill="hold" grpId="0" nodeType="after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p:cTn id="16" dur="1000" fill="hold"/>
                                        <p:tgtEl>
                                          <p:spTgt spid="3"/>
                                        </p:tgtEl>
                                        <p:attrNameLst>
                                          <p:attrName>ppt_w</p:attrName>
                                        </p:attrNameLst>
                                      </p:cBhvr>
                                      <p:tavLst>
                                        <p:tav tm="0">
                                          <p:val>
                                            <p:fltVal val="0"/>
                                          </p:val>
                                        </p:tav>
                                        <p:tav tm="100000">
                                          <p:val>
                                            <p:strVal val="#ppt_w"/>
                                          </p:val>
                                        </p:tav>
                                      </p:tavLst>
                                    </p:anim>
                                    <p:anim calcmode="lin" valueType="num">
                                      <p:cBhvr>
                                        <p:cTn id="17" dur="1000" fill="hold"/>
                                        <p:tgtEl>
                                          <p:spTgt spid="3"/>
                                        </p:tgtEl>
                                        <p:attrNameLst>
                                          <p:attrName>ppt_h</p:attrName>
                                        </p:attrNameLst>
                                      </p:cBhvr>
                                      <p:tavLst>
                                        <p:tav tm="0">
                                          <p:val>
                                            <p:fltVal val="0"/>
                                          </p:val>
                                        </p:tav>
                                        <p:tav tm="100000">
                                          <p:val>
                                            <p:strVal val="#ppt_h"/>
                                          </p:val>
                                        </p:tav>
                                      </p:tavLst>
                                    </p:anim>
                                    <p:anim calcmode="lin" valueType="num">
                                      <p:cBhvr>
                                        <p:cTn id="18" dur="1000" fill="hold"/>
                                        <p:tgtEl>
                                          <p:spTgt spid="3"/>
                                        </p:tgtEl>
                                        <p:attrNameLst>
                                          <p:attrName>style.rotation</p:attrName>
                                        </p:attrNameLst>
                                      </p:cBhvr>
                                      <p:tavLst>
                                        <p:tav tm="0">
                                          <p:val>
                                            <p:fltVal val="90"/>
                                          </p:val>
                                        </p:tav>
                                        <p:tav tm="100000">
                                          <p:val>
                                            <p:fltVal val="0"/>
                                          </p:val>
                                        </p:tav>
                                      </p:tavLst>
                                    </p:anim>
                                    <p:animEffect transition="in" filter="fade">
                                      <p:cBhvr>
                                        <p:cTn id="1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1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tree with red leaves&#10;&#10;Description automatically generated with low confidence">
            <a:extLst>
              <a:ext uri="{FF2B5EF4-FFF2-40B4-BE49-F238E27FC236}">
                <a16:creationId xmlns:a16="http://schemas.microsoft.com/office/drawing/2014/main" id="{4C498C1F-1188-4869-B733-B6907A97D7D1}"/>
              </a:ext>
            </a:extLst>
          </p:cNvPr>
          <p:cNvPicPr>
            <a:picLocks noChangeAspect="1"/>
          </p:cNvPicPr>
          <p:nvPr/>
        </p:nvPicPr>
        <p:blipFill rotWithShape="1">
          <a:blip r:embed="rId4">
            <a:extLst>
              <a:ext uri="{28A0092B-C50C-407E-A947-70E740481C1C}">
                <a14:useLocalDpi xmlns:a14="http://schemas.microsoft.com/office/drawing/2010/main" val="0"/>
              </a:ext>
            </a:extLst>
          </a:blip>
          <a:srcRect t="11412"/>
          <a:stretch/>
        </p:blipFill>
        <p:spPr>
          <a:xfrm>
            <a:off x="-38839" y="0"/>
            <a:ext cx="12269678" cy="7690197"/>
          </a:xfrm>
          <a:prstGeom prst="rect">
            <a:avLst/>
          </a:prstGeom>
        </p:spPr>
      </p:pic>
      <p:pic>
        <p:nvPicPr>
          <p:cNvPr id="16" name="图片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95600" y="3826134"/>
            <a:ext cx="2804417" cy="3618156"/>
          </a:xfrm>
          <a:prstGeom prst="rect">
            <a:avLst/>
          </a:prstGeom>
        </p:spPr>
      </p:pic>
      <p:grpSp>
        <p:nvGrpSpPr>
          <p:cNvPr id="15" name="Group 14"/>
          <p:cNvGrpSpPr/>
          <p:nvPr/>
        </p:nvGrpSpPr>
        <p:grpSpPr>
          <a:xfrm>
            <a:off x="-1066800" y="2514600"/>
            <a:ext cx="15122561" cy="7182073"/>
            <a:chOff x="-1110748" y="1571586"/>
            <a:chExt cx="12058667" cy="5726955"/>
          </a:xfrm>
        </p:grpSpPr>
        <p:pic>
          <p:nvPicPr>
            <p:cNvPr id="20" name="Picture 1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0748" y="1571586"/>
              <a:ext cx="5726954" cy="5726954"/>
            </a:xfrm>
            <a:prstGeom prst="rect">
              <a:avLst/>
            </a:prstGeom>
          </p:spPr>
        </p:pic>
        <p:pic>
          <p:nvPicPr>
            <p:cNvPr id="18" name="Picture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20965" y="1571587"/>
              <a:ext cx="5726954" cy="5726954"/>
            </a:xfrm>
            <a:prstGeom prst="rect">
              <a:avLst/>
            </a:prstGeom>
          </p:spPr>
        </p:pic>
        <p:pic>
          <p:nvPicPr>
            <p:cNvPr id="17" name="Picture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11447" y="1571587"/>
              <a:ext cx="5726954" cy="5726954"/>
            </a:xfrm>
            <a:prstGeom prst="rect">
              <a:avLst/>
            </a:prstGeom>
          </p:spPr>
        </p:pic>
        <p:pic>
          <p:nvPicPr>
            <p:cNvPr id="19" name="Picture 1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484" y="1571587"/>
              <a:ext cx="5726954" cy="5726954"/>
            </a:xfrm>
            <a:prstGeom prst="rect">
              <a:avLst/>
            </a:prstGeom>
          </p:spPr>
        </p:pic>
      </p:grpSp>
      <p:sp>
        <p:nvSpPr>
          <p:cNvPr id="14" name="文本框 6"/>
          <p:cNvSpPr>
            <a:spLocks noChangeArrowheads="1"/>
          </p:cNvSpPr>
          <p:nvPr/>
        </p:nvSpPr>
        <p:spPr bwMode="auto">
          <a:xfrm>
            <a:off x="5631937" y="2693248"/>
            <a:ext cx="5648863" cy="708987"/>
          </a:xfrm>
          <a:prstGeom prst="roundRect">
            <a:avLst/>
          </a:prstGeom>
          <a:ln/>
        </p:spPr>
        <p:style>
          <a:lnRef idx="2">
            <a:schemeClr val="accent1"/>
          </a:lnRef>
          <a:fillRef idx="1">
            <a:schemeClr val="lt1"/>
          </a:fillRef>
          <a:effectRef idx="0">
            <a:schemeClr val="accent1"/>
          </a:effectRef>
          <a:fontRef idx="minor">
            <a:schemeClr val="dk1"/>
          </a:fontRef>
        </p:style>
        <p:txBody>
          <a:bodyPr wrap="square" lIns="85980" tIns="42989" rIns="85980" bIns="42989">
            <a:spAutoFit/>
          </a:bodyPr>
          <a:lstStyle/>
          <a:p>
            <a:pPr defTabSz="1213529">
              <a:defRPr/>
            </a:pPr>
            <a:r>
              <a:rPr lang="en-US" altLang="zh-CN" sz="3600" b="1" dirty="0" err="1">
                <a:solidFill>
                  <a:srgbClr val="002060"/>
                </a:solidFill>
                <a:latin typeface="UVN Bach Tuyet Nang" panose="02090907080705020403" pitchFamily="18" charset="0"/>
                <a:ea typeface="微软雅黑" pitchFamily="34" charset="-122"/>
                <a:sym typeface="微软雅黑" pitchFamily="34" charset="-122"/>
              </a:rPr>
              <a:t>Luyện</a:t>
            </a:r>
            <a:r>
              <a:rPr lang="en-US" altLang="zh-CN" sz="3600" b="1" dirty="0">
                <a:solidFill>
                  <a:srgbClr val="002060"/>
                </a:solidFill>
                <a:latin typeface="UVN Bach Tuyet Nang" panose="02090907080705020403" pitchFamily="18" charset="0"/>
                <a:ea typeface="微软雅黑" pitchFamily="34" charset="-122"/>
                <a:sym typeface="微软雅黑" pitchFamily="34" charset="-122"/>
              </a:rPr>
              <a:t> </a:t>
            </a:r>
            <a:r>
              <a:rPr lang="en-US" altLang="zh-CN" sz="3600" b="1" dirty="0" err="1">
                <a:solidFill>
                  <a:srgbClr val="002060"/>
                </a:solidFill>
                <a:latin typeface="UVN Bach Tuyet Nang" panose="02090907080705020403" pitchFamily="18" charset="0"/>
                <a:ea typeface="微软雅黑" pitchFamily="34" charset="-122"/>
                <a:sym typeface="微软雅黑" pitchFamily="34" charset="-122"/>
              </a:rPr>
              <a:t>đọc</a:t>
            </a:r>
            <a:r>
              <a:rPr lang="en-US" altLang="zh-CN" sz="3600" b="1" dirty="0">
                <a:solidFill>
                  <a:srgbClr val="002060"/>
                </a:solidFill>
                <a:latin typeface="UVN Bach Tuyet Nang" panose="02090907080705020403" pitchFamily="18" charset="0"/>
                <a:ea typeface="微软雅黑" pitchFamily="34" charset="-122"/>
                <a:sym typeface="微软雅黑" pitchFamily="34" charset="-122"/>
              </a:rPr>
              <a:t> </a:t>
            </a:r>
            <a:r>
              <a:rPr lang="en-US" altLang="zh-CN" sz="3600" b="1" dirty="0" err="1">
                <a:solidFill>
                  <a:srgbClr val="002060"/>
                </a:solidFill>
                <a:latin typeface="UVN Bach Tuyet Nang" panose="02090907080705020403" pitchFamily="18" charset="0"/>
                <a:ea typeface="微软雅黑" pitchFamily="34" charset="-122"/>
                <a:sym typeface="微软雅黑" pitchFamily="34" charset="-122"/>
              </a:rPr>
              <a:t>diễn</a:t>
            </a:r>
            <a:r>
              <a:rPr lang="en-US" altLang="zh-CN" sz="3600" b="1" dirty="0">
                <a:solidFill>
                  <a:srgbClr val="002060"/>
                </a:solidFill>
                <a:latin typeface="UVN Bach Tuyet Nang" panose="02090907080705020403" pitchFamily="18" charset="0"/>
                <a:ea typeface="微软雅黑" pitchFamily="34" charset="-122"/>
                <a:sym typeface="微软雅黑" pitchFamily="34" charset="-122"/>
              </a:rPr>
              <a:t> </a:t>
            </a:r>
            <a:r>
              <a:rPr lang="en-US" altLang="zh-CN" sz="3600" b="1" dirty="0" err="1">
                <a:solidFill>
                  <a:srgbClr val="002060"/>
                </a:solidFill>
                <a:latin typeface="UVN Bach Tuyet Nang" panose="02090907080705020403" pitchFamily="18" charset="0"/>
                <a:ea typeface="微软雅黑" pitchFamily="34" charset="-122"/>
                <a:sym typeface="微软雅黑" pitchFamily="34" charset="-122"/>
              </a:rPr>
              <a:t>cảm</a:t>
            </a:r>
            <a:endParaRPr lang="zh-CN" altLang="en-US" sz="3600" b="1" dirty="0">
              <a:solidFill>
                <a:srgbClr val="002060"/>
              </a:solidFill>
              <a:latin typeface="UVN Bach Tuyet Nang" panose="02090907080705020403" pitchFamily="18" charset="0"/>
              <a:ea typeface="微软雅黑" pitchFamily="34" charset="-122"/>
              <a:sym typeface="微软雅黑" pitchFamily="34" charset="-122"/>
            </a:endParaRPr>
          </a:p>
        </p:txBody>
      </p:sp>
      <p:pic>
        <p:nvPicPr>
          <p:cNvPr id="27" name="Picture 26"/>
          <p:cNvPicPr>
            <a:picLocks noChangeAspect="1"/>
          </p:cNvPicPr>
          <p:nvPr/>
        </p:nvPicPr>
        <p:blipFill rotWithShape="1">
          <a:blip r:embed="rId7">
            <a:extLst>
              <a:ext uri="{BEBA8EAE-BF5A-486C-A8C5-ECC9F3942E4B}">
                <a14:imgProps xmlns:a14="http://schemas.microsoft.com/office/drawing/2010/main">
                  <a14:imgLayer r:embed="rId8">
                    <a14:imgEffect>
                      <a14:backgroundRemoval t="2878" b="29736" l="48882" r="77157"/>
                    </a14:imgEffect>
                  </a14:imgLayer>
                </a14:imgProps>
              </a:ext>
              <a:ext uri="{28A0092B-C50C-407E-A947-70E740481C1C}">
                <a14:useLocalDpi xmlns:a14="http://schemas.microsoft.com/office/drawing/2010/main" val="0"/>
              </a:ext>
            </a:extLst>
          </a:blip>
          <a:srcRect l="49471" r="23031" b="69648"/>
          <a:stretch/>
        </p:blipFill>
        <p:spPr>
          <a:xfrm>
            <a:off x="9316714" y="-440516"/>
            <a:ext cx="2582712" cy="1899007"/>
          </a:xfrm>
          <a:prstGeom prst="rect">
            <a:avLst/>
          </a:prstGeom>
        </p:spPr>
      </p:pic>
      <p:pic>
        <p:nvPicPr>
          <p:cNvPr id="28" name="Picture 27"/>
          <p:cNvPicPr>
            <a:picLocks noChangeAspect="1"/>
          </p:cNvPicPr>
          <p:nvPr/>
        </p:nvPicPr>
        <p:blipFill rotWithShape="1">
          <a:blip r:embed="rId9">
            <a:extLst>
              <a:ext uri="{BEBA8EAE-BF5A-486C-A8C5-ECC9F3942E4B}">
                <a14:imgProps xmlns:a14="http://schemas.microsoft.com/office/drawing/2010/main">
                  <a14:imgLayer r:embed="rId8">
                    <a14:imgEffect>
                      <a14:backgroundRemoval t="70264" b="96643" l="3834" r="40256"/>
                    </a14:imgEffect>
                  </a14:imgLayer>
                </a14:imgProps>
              </a:ext>
              <a:ext uri="{28A0092B-C50C-407E-A947-70E740481C1C}">
                <a14:useLocalDpi xmlns:a14="http://schemas.microsoft.com/office/drawing/2010/main" val="0"/>
              </a:ext>
            </a:extLst>
          </a:blip>
          <a:srcRect t="70309" r="60400"/>
          <a:stretch/>
        </p:blipFill>
        <p:spPr>
          <a:xfrm>
            <a:off x="4789705" y="458332"/>
            <a:ext cx="2961158" cy="1478930"/>
          </a:xfrm>
          <a:prstGeom prst="rect">
            <a:avLst/>
          </a:prstGeom>
        </p:spPr>
      </p:pic>
      <p:pic>
        <p:nvPicPr>
          <p:cNvPr id="29" name="Picture 28"/>
          <p:cNvPicPr>
            <a:picLocks noChangeAspect="1"/>
          </p:cNvPicPr>
          <p:nvPr/>
        </p:nvPicPr>
        <p:blipFill rotWithShape="1">
          <a:blip r:embed="rId10">
            <a:extLst>
              <a:ext uri="{BEBA8EAE-BF5A-486C-A8C5-ECC9F3942E4B}">
                <a14:imgProps xmlns:a14="http://schemas.microsoft.com/office/drawing/2010/main">
                  <a14:imgLayer r:embed="rId8">
                    <a14:imgEffect>
                      <a14:backgroundRemoval t="2398" b="23981" l="79073" r="97923"/>
                    </a14:imgEffect>
                  </a14:imgLayer>
                </a14:imgProps>
              </a:ext>
              <a:ext uri="{28A0092B-C50C-407E-A947-70E740481C1C}">
                <a14:useLocalDpi xmlns:a14="http://schemas.microsoft.com/office/drawing/2010/main" val="0"/>
              </a:ext>
            </a:extLst>
          </a:blip>
          <a:srcRect l="79261" b="73882"/>
          <a:stretch/>
        </p:blipFill>
        <p:spPr>
          <a:xfrm>
            <a:off x="7261464" y="-356033"/>
            <a:ext cx="1696879" cy="1423530"/>
          </a:xfrm>
          <a:prstGeom prst="rect">
            <a:avLst/>
          </a:prstGeom>
        </p:spPr>
      </p:pic>
      <p:pic>
        <p:nvPicPr>
          <p:cNvPr id="30" name="Picture 29"/>
          <p:cNvPicPr>
            <a:picLocks noChangeAspect="1"/>
          </p:cNvPicPr>
          <p:nvPr/>
        </p:nvPicPr>
        <p:blipFill rotWithShape="1">
          <a:blip r:embed="rId11">
            <a:extLst>
              <a:ext uri="{BEBA8EAE-BF5A-486C-A8C5-ECC9F3942E4B}">
                <a14:imgProps xmlns:a14="http://schemas.microsoft.com/office/drawing/2010/main">
                  <a14:imgLayer r:embed="rId8">
                    <a14:imgEffect>
                      <a14:backgroundRemoval t="41487" b="56115" l="2236" r="26677"/>
                    </a14:imgEffect>
                  </a14:imgLayer>
                </a14:imgProps>
              </a:ext>
              <a:ext uri="{28A0092B-C50C-407E-A947-70E740481C1C}">
                <a14:useLocalDpi xmlns:a14="http://schemas.microsoft.com/office/drawing/2010/main" val="0"/>
              </a:ext>
            </a:extLst>
          </a:blip>
          <a:srcRect t="39505" r="76101" b="41807"/>
          <a:stretch/>
        </p:blipFill>
        <p:spPr>
          <a:xfrm>
            <a:off x="8180170" y="481905"/>
            <a:ext cx="1787132" cy="930879"/>
          </a:xfrm>
          <a:prstGeom prst="rect">
            <a:avLst/>
          </a:prstGeom>
        </p:spPr>
      </p:pic>
    </p:spTree>
    <p:custDataLst>
      <p:tags r:id="rId1"/>
    </p:custDataLst>
    <p:extLst>
      <p:ext uri="{BB962C8B-B14F-4D97-AF65-F5344CB8AC3E}">
        <p14:creationId xmlns:p14="http://schemas.microsoft.com/office/powerpoint/2010/main" val="100816232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1200"/>
                            </p:stCondLst>
                            <p:childTnLst>
                              <p:par>
                                <p:cTn id="5" presetID="42" presetClass="entr" presetSubtype="0"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par>
                          <p:cTn id="10" fill="hold">
                            <p:stCondLst>
                              <p:cond delay="2200"/>
                            </p:stCondLst>
                            <p:childTnLst>
                              <p:par>
                                <p:cTn id="11" presetID="32" presetClass="emph" presetSubtype="0" fill="hold" nodeType="afterEffect">
                                  <p:stCondLst>
                                    <p:cond delay="0"/>
                                  </p:stCondLst>
                                  <p:childTnLst>
                                    <p:animRot by="120000">
                                      <p:cBhvr>
                                        <p:cTn id="12" dur="100" fill="hold">
                                          <p:stCondLst>
                                            <p:cond delay="0"/>
                                          </p:stCondLst>
                                        </p:cTn>
                                        <p:tgtEl>
                                          <p:spTgt spid="16"/>
                                        </p:tgtEl>
                                        <p:attrNameLst>
                                          <p:attrName>r</p:attrName>
                                        </p:attrNameLst>
                                      </p:cBhvr>
                                    </p:animRot>
                                    <p:animRot by="-240000">
                                      <p:cBhvr>
                                        <p:cTn id="13" dur="200" fill="hold">
                                          <p:stCondLst>
                                            <p:cond delay="200"/>
                                          </p:stCondLst>
                                        </p:cTn>
                                        <p:tgtEl>
                                          <p:spTgt spid="16"/>
                                        </p:tgtEl>
                                        <p:attrNameLst>
                                          <p:attrName>r</p:attrName>
                                        </p:attrNameLst>
                                      </p:cBhvr>
                                    </p:animRot>
                                    <p:animRot by="240000">
                                      <p:cBhvr>
                                        <p:cTn id="14" dur="200" fill="hold">
                                          <p:stCondLst>
                                            <p:cond delay="400"/>
                                          </p:stCondLst>
                                        </p:cTn>
                                        <p:tgtEl>
                                          <p:spTgt spid="16"/>
                                        </p:tgtEl>
                                        <p:attrNameLst>
                                          <p:attrName>r</p:attrName>
                                        </p:attrNameLst>
                                      </p:cBhvr>
                                    </p:animRot>
                                    <p:animRot by="-240000">
                                      <p:cBhvr>
                                        <p:cTn id="15" dur="200" fill="hold">
                                          <p:stCondLst>
                                            <p:cond delay="600"/>
                                          </p:stCondLst>
                                        </p:cTn>
                                        <p:tgtEl>
                                          <p:spTgt spid="16"/>
                                        </p:tgtEl>
                                        <p:attrNameLst>
                                          <p:attrName>r</p:attrName>
                                        </p:attrNameLst>
                                      </p:cBhvr>
                                    </p:animRot>
                                    <p:animRot by="120000">
                                      <p:cBhvr>
                                        <p:cTn id="16" dur="200" fill="hold">
                                          <p:stCondLst>
                                            <p:cond delay="800"/>
                                          </p:stCondLst>
                                        </p:cTn>
                                        <p:tgtEl>
                                          <p:spTgt spid="16"/>
                                        </p:tgtEl>
                                        <p:attrNameLst>
                                          <p:attrName>r</p:attrName>
                                        </p:attrNameLst>
                                      </p:cBhvr>
                                    </p:animRot>
                                  </p:childTnLst>
                                </p:cTn>
                              </p:par>
                            </p:childTnLst>
                          </p:cTn>
                        </p:par>
                        <p:par>
                          <p:cTn id="17" fill="hold">
                            <p:stCondLst>
                              <p:cond delay="3200"/>
                            </p:stCondLst>
                            <p:childTnLst>
                              <p:par>
                                <p:cTn id="18" presetID="10" presetClass="entr" presetSubtype="0" fill="hold" nodeType="afterEffect">
                                  <p:stCondLst>
                                    <p:cond delay="0"/>
                                  </p:stCondLst>
                                  <p:childTnLst>
                                    <p:set>
                                      <p:cBhvr>
                                        <p:cTn id="19" dur="1" fill="hold">
                                          <p:stCondLst>
                                            <p:cond delay="0"/>
                                          </p:stCondLst>
                                        </p:cTn>
                                        <p:tgtEl>
                                          <p:spTgt spid="27"/>
                                        </p:tgtEl>
                                        <p:attrNameLst>
                                          <p:attrName>style.visibility</p:attrName>
                                        </p:attrNameLst>
                                      </p:cBhvr>
                                      <p:to>
                                        <p:strVal val="visible"/>
                                      </p:to>
                                    </p:set>
                                    <p:animEffect transition="in" filter="fade">
                                      <p:cBhvr>
                                        <p:cTn id="20" dur="500"/>
                                        <p:tgtEl>
                                          <p:spTgt spid="27"/>
                                        </p:tgtEl>
                                      </p:cBhvr>
                                    </p:animEffect>
                                  </p:childTnLst>
                                </p:cTn>
                              </p:par>
                              <p:par>
                                <p:cTn id="21" presetID="10" presetClass="entr" presetSubtype="0" fill="hold" nodeType="withEffect">
                                  <p:stCondLst>
                                    <p:cond delay="0"/>
                                  </p:stCondLst>
                                  <p:childTnLst>
                                    <p:set>
                                      <p:cBhvr>
                                        <p:cTn id="22" dur="1" fill="hold">
                                          <p:stCondLst>
                                            <p:cond delay="0"/>
                                          </p:stCondLst>
                                        </p:cTn>
                                        <p:tgtEl>
                                          <p:spTgt spid="28"/>
                                        </p:tgtEl>
                                        <p:attrNameLst>
                                          <p:attrName>style.visibility</p:attrName>
                                        </p:attrNameLst>
                                      </p:cBhvr>
                                      <p:to>
                                        <p:strVal val="visible"/>
                                      </p:to>
                                    </p:set>
                                    <p:animEffect transition="in" filter="fade">
                                      <p:cBhvr>
                                        <p:cTn id="23" dur="500"/>
                                        <p:tgtEl>
                                          <p:spTgt spid="28"/>
                                        </p:tgtEl>
                                      </p:cBhvr>
                                    </p:animEffect>
                                  </p:childTnLst>
                                </p:cTn>
                              </p:par>
                              <p:par>
                                <p:cTn id="24" presetID="10" presetClass="entr" presetSubtype="0" fill="hold" nodeType="withEffect">
                                  <p:stCondLst>
                                    <p:cond delay="0"/>
                                  </p:stCondLst>
                                  <p:childTnLst>
                                    <p:set>
                                      <p:cBhvr>
                                        <p:cTn id="25" dur="1" fill="hold">
                                          <p:stCondLst>
                                            <p:cond delay="0"/>
                                          </p:stCondLst>
                                        </p:cTn>
                                        <p:tgtEl>
                                          <p:spTgt spid="29"/>
                                        </p:tgtEl>
                                        <p:attrNameLst>
                                          <p:attrName>style.visibility</p:attrName>
                                        </p:attrNameLst>
                                      </p:cBhvr>
                                      <p:to>
                                        <p:strVal val="visible"/>
                                      </p:to>
                                    </p:set>
                                    <p:animEffect transition="in" filter="fade">
                                      <p:cBhvr>
                                        <p:cTn id="26" dur="500"/>
                                        <p:tgtEl>
                                          <p:spTgt spid="29"/>
                                        </p:tgtEl>
                                      </p:cBhvr>
                                    </p:animEffect>
                                  </p:childTnLst>
                                </p:cTn>
                              </p:par>
                              <p:par>
                                <p:cTn id="27" presetID="10" presetClass="entr" presetSubtype="0" fill="hold" nodeType="withEffect">
                                  <p:stCondLst>
                                    <p:cond delay="0"/>
                                  </p:stCondLst>
                                  <p:childTnLst>
                                    <p:set>
                                      <p:cBhvr>
                                        <p:cTn id="28" dur="1" fill="hold">
                                          <p:stCondLst>
                                            <p:cond delay="0"/>
                                          </p:stCondLst>
                                        </p:cTn>
                                        <p:tgtEl>
                                          <p:spTgt spid="30"/>
                                        </p:tgtEl>
                                        <p:attrNameLst>
                                          <p:attrName>style.visibility</p:attrName>
                                        </p:attrNameLst>
                                      </p:cBhvr>
                                      <p:to>
                                        <p:strVal val="visible"/>
                                      </p:to>
                                    </p:set>
                                    <p:animEffect transition="in" filter="fade">
                                      <p:cBhvr>
                                        <p:cTn id="29" dur="500"/>
                                        <p:tgtEl>
                                          <p:spTgt spid="30"/>
                                        </p:tgtEl>
                                      </p:cBhvr>
                                    </p:animEffect>
                                  </p:childTnLst>
                                </p:cTn>
                              </p:par>
                            </p:childTnLst>
                          </p:cTn>
                        </p:par>
                        <p:par>
                          <p:cTn id="30" fill="hold">
                            <p:stCondLst>
                              <p:cond delay="3700"/>
                            </p:stCondLst>
                            <p:childTnLst>
                              <p:par>
                                <p:cTn id="31" presetID="41" presetClass="entr" presetSubtype="0" fill="hold" grpId="0" nodeType="afterEffect">
                                  <p:stCondLst>
                                    <p:cond delay="0"/>
                                  </p:stCondLst>
                                  <p:iterate type="lt">
                                    <p:tmPct val="10000"/>
                                  </p:iterate>
                                  <p:childTnLst>
                                    <p:set>
                                      <p:cBhvr>
                                        <p:cTn id="32" dur="1" fill="hold">
                                          <p:stCondLst>
                                            <p:cond delay="0"/>
                                          </p:stCondLst>
                                        </p:cTn>
                                        <p:tgtEl>
                                          <p:spTgt spid="14"/>
                                        </p:tgtEl>
                                        <p:attrNameLst>
                                          <p:attrName>style.visibility</p:attrName>
                                        </p:attrNameLst>
                                      </p:cBhvr>
                                      <p:to>
                                        <p:strVal val="visible"/>
                                      </p:to>
                                    </p:set>
                                    <p:anim calcmode="lin" valueType="num">
                                      <p:cBhvr>
                                        <p:cTn id="33" dur="500" fill="hold"/>
                                        <p:tgtEl>
                                          <p:spTgt spid="14"/>
                                        </p:tgtEl>
                                        <p:attrNameLst>
                                          <p:attrName>ppt_x</p:attrName>
                                        </p:attrNameLst>
                                      </p:cBhvr>
                                      <p:tavLst>
                                        <p:tav tm="0">
                                          <p:val>
                                            <p:strVal val="#ppt_x"/>
                                          </p:val>
                                        </p:tav>
                                        <p:tav tm="50000">
                                          <p:val>
                                            <p:strVal val="#ppt_x+.1"/>
                                          </p:val>
                                        </p:tav>
                                        <p:tav tm="100000">
                                          <p:val>
                                            <p:strVal val="#ppt_x"/>
                                          </p:val>
                                        </p:tav>
                                      </p:tavLst>
                                    </p:anim>
                                    <p:anim calcmode="lin" valueType="num">
                                      <p:cBhvr>
                                        <p:cTn id="34" dur="500" fill="hold"/>
                                        <p:tgtEl>
                                          <p:spTgt spid="14"/>
                                        </p:tgtEl>
                                        <p:attrNameLst>
                                          <p:attrName>ppt_y</p:attrName>
                                        </p:attrNameLst>
                                      </p:cBhvr>
                                      <p:tavLst>
                                        <p:tav tm="0">
                                          <p:val>
                                            <p:strVal val="#ppt_y"/>
                                          </p:val>
                                        </p:tav>
                                        <p:tav tm="100000">
                                          <p:val>
                                            <p:strVal val="#ppt_y"/>
                                          </p:val>
                                        </p:tav>
                                      </p:tavLst>
                                    </p:anim>
                                    <p:anim calcmode="lin" valueType="num">
                                      <p:cBhvr>
                                        <p:cTn id="35" dur="500" fill="hold"/>
                                        <p:tgtEl>
                                          <p:spTgt spid="14"/>
                                        </p:tgtEl>
                                        <p:attrNameLst>
                                          <p:attrName>ppt_h</p:attrName>
                                        </p:attrNameLst>
                                      </p:cBhvr>
                                      <p:tavLst>
                                        <p:tav tm="0">
                                          <p:val>
                                            <p:strVal val="#ppt_h/10"/>
                                          </p:val>
                                        </p:tav>
                                        <p:tav tm="50000">
                                          <p:val>
                                            <p:strVal val="#ppt_h+.01"/>
                                          </p:val>
                                        </p:tav>
                                        <p:tav tm="100000">
                                          <p:val>
                                            <p:strVal val="#ppt_h"/>
                                          </p:val>
                                        </p:tav>
                                      </p:tavLst>
                                    </p:anim>
                                    <p:anim calcmode="lin" valueType="num">
                                      <p:cBhvr>
                                        <p:cTn id="36" dur="500" fill="hold"/>
                                        <p:tgtEl>
                                          <p:spTgt spid="14"/>
                                        </p:tgtEl>
                                        <p:attrNameLst>
                                          <p:attrName>ppt_w</p:attrName>
                                        </p:attrNameLst>
                                      </p:cBhvr>
                                      <p:tavLst>
                                        <p:tav tm="0">
                                          <p:val>
                                            <p:strVal val="#ppt_w/10"/>
                                          </p:val>
                                        </p:tav>
                                        <p:tav tm="50000">
                                          <p:val>
                                            <p:strVal val="#ppt_w+.01"/>
                                          </p:val>
                                        </p:tav>
                                        <p:tav tm="100000">
                                          <p:val>
                                            <p:strVal val="#ppt_w"/>
                                          </p:val>
                                        </p:tav>
                                      </p:tavLst>
                                    </p:anim>
                                    <p:animEffect>
                                      <p:cBhvr>
                                        <p:cTn id="37" dur="500" tmFilter="0,0; .5, 1; 1, 1"/>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ldLvl="0" animBg="1"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4000" r="-4000"/>
          </a:stretch>
        </a:blipFill>
        <a:effectLst/>
      </p:bgPr>
    </p:bg>
    <p:spTree>
      <p:nvGrpSpPr>
        <p:cNvPr id="1" name=""/>
        <p:cNvGrpSpPr/>
        <p:nvPr/>
      </p:nvGrpSpPr>
      <p:grpSpPr>
        <a:xfrm>
          <a:off x="0" y="0"/>
          <a:ext cx="0" cy="0"/>
          <a:chOff x="0" y="0"/>
          <a:chExt cx="0" cy="0"/>
        </a:xfrm>
      </p:grpSpPr>
      <p:pic>
        <p:nvPicPr>
          <p:cNvPr id="9" name="Picture 8" descr="A picture containing text, water, outdoor, ocean&#10;&#10;Description automatically generated">
            <a:extLst>
              <a:ext uri="{FF2B5EF4-FFF2-40B4-BE49-F238E27FC236}">
                <a16:creationId xmlns:a16="http://schemas.microsoft.com/office/drawing/2014/main" id="{83FDD994-FC05-4E09-A2FB-ECFB9E5E6D7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36488"/>
            <a:ext cx="12226702" cy="6930975"/>
          </a:xfrm>
          <a:prstGeom prst="rect">
            <a:avLst/>
          </a:prstGeom>
        </p:spPr>
      </p:pic>
      <p:sp>
        <p:nvSpPr>
          <p:cNvPr id="18437" name="Text Box 5"/>
          <p:cNvSpPr txBox="1">
            <a:spLocks noChangeArrowheads="1"/>
          </p:cNvSpPr>
          <p:nvPr/>
        </p:nvSpPr>
        <p:spPr bwMode="auto">
          <a:xfrm>
            <a:off x="589892" y="413721"/>
            <a:ext cx="11056943"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just" eaLnBrk="1" hangingPunct="1">
              <a:spcBef>
                <a:spcPct val="50000"/>
              </a:spcBef>
            </a:pP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Phượng</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không</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phải</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là</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một</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đoá</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không</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phải</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vài</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cành</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phượng</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đây</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là</a:t>
            </a:r>
            <a:r>
              <a:rPr lang="en-US" sz="4000" b="1" dirty="0">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cả</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một</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loạt</a:t>
            </a:r>
            <a:r>
              <a:rPr lang="en-US" sz="4000" b="1" dirty="0">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cả</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một</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vùng</a:t>
            </a:r>
            <a:r>
              <a:rPr lang="en-US" sz="4000" b="1" dirty="0">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cả</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một</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góc</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trời</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đỏ</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rực</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Mỗi</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hoa</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chỉ</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là</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một</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phần</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tử</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của</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cả</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xã</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hội</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thắm</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tươi</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người</a:t>
            </a:r>
            <a:r>
              <a:rPr lang="en-US" sz="4000" b="1" dirty="0">
                <a:latin typeface="Times New Roman" panose="02020603050405020304" pitchFamily="18" charset="0"/>
                <a:cs typeface="Times New Roman" panose="02020603050405020304" pitchFamily="18" charset="0"/>
              </a:rPr>
              <a:t> ta </a:t>
            </a:r>
            <a:r>
              <a:rPr lang="en-US" sz="4000" b="1" dirty="0" err="1">
                <a:latin typeface="Times New Roman" panose="02020603050405020304" pitchFamily="18" charset="0"/>
                <a:cs typeface="Times New Roman" panose="02020603050405020304" pitchFamily="18" charset="0"/>
              </a:rPr>
              <a:t>quên</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đoá</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hoa</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chỉ</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nghĩ</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đến</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cây</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đến</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hàng</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đến</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những</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tán</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hoa</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lớn</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xoè</a:t>
            </a:r>
            <a:r>
              <a:rPr lang="en-US" sz="4000" b="1" dirty="0">
                <a:latin typeface="Times New Roman" panose="02020603050405020304" pitchFamily="18" charset="0"/>
                <a:cs typeface="Times New Roman" panose="02020603050405020304" pitchFamily="18" charset="0"/>
              </a:rPr>
              <a:t> </a:t>
            </a:r>
            <a:r>
              <a:rPr lang="en-US" sz="4000" b="1" dirty="0">
                <a:solidFill>
                  <a:srgbClr val="FF0000"/>
                </a:solidFill>
                <a:latin typeface="Times New Roman" panose="02020603050405020304" pitchFamily="18" charset="0"/>
                <a:cs typeface="Times New Roman" panose="02020603050405020304" pitchFamily="18" charset="0"/>
              </a:rPr>
              <a:t>ra </a:t>
            </a:r>
            <a:r>
              <a:rPr lang="en-US" sz="4000" b="1" dirty="0" err="1">
                <a:solidFill>
                  <a:srgbClr val="FF0000"/>
                </a:solidFill>
                <a:latin typeface="Times New Roman" panose="02020603050405020304" pitchFamily="18" charset="0"/>
                <a:cs typeface="Times New Roman" panose="02020603050405020304" pitchFamily="18" charset="0"/>
              </a:rPr>
              <a:t>như</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muôn</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ngàn</a:t>
            </a:r>
            <a:r>
              <a:rPr lang="en-US" sz="4000" b="1" dirty="0">
                <a:solidFill>
                  <a:srgbClr val="FF0000"/>
                </a:solidFill>
                <a:latin typeface="Times New Roman" panose="02020603050405020304" pitchFamily="18" charset="0"/>
                <a:cs typeface="Times New Roman" panose="02020603050405020304" pitchFamily="18" charset="0"/>
              </a:rPr>
              <a:t> con </a:t>
            </a:r>
            <a:r>
              <a:rPr lang="en-US" sz="4000" b="1" dirty="0" err="1">
                <a:solidFill>
                  <a:srgbClr val="FF0000"/>
                </a:solidFill>
                <a:latin typeface="Times New Roman" panose="02020603050405020304" pitchFamily="18" charset="0"/>
                <a:cs typeface="Times New Roman" panose="02020603050405020304" pitchFamily="18" charset="0"/>
              </a:rPr>
              <a:t>bướm</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thắm</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đậu</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khít</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nhau</a:t>
            </a:r>
            <a:r>
              <a:rPr lang="en-US" sz="4000" b="1" dirty="0">
                <a:solidFill>
                  <a:srgbClr val="FF0000"/>
                </a:solidFill>
                <a:latin typeface="Times New Roman" panose="02020603050405020304" pitchFamily="18" charset="0"/>
                <a:cs typeface="Times New Roman" panose="02020603050405020304" pitchFamily="18" charset="0"/>
              </a:rPr>
              <a:t>.</a:t>
            </a:r>
          </a:p>
        </p:txBody>
      </p:sp>
      <p:sp>
        <p:nvSpPr>
          <p:cNvPr id="12" name="TextBox 11"/>
          <p:cNvSpPr txBox="1"/>
          <p:nvPr/>
        </p:nvSpPr>
        <p:spPr>
          <a:xfrm>
            <a:off x="380496" y="5791200"/>
            <a:ext cx="11465709" cy="868323"/>
          </a:xfrm>
          <a:prstGeom prst="roundRect">
            <a:avLst/>
          </a:prstGeom>
          <a:gradFill>
            <a:gsLst>
              <a:gs pos="0">
                <a:schemeClr val="accent3">
                  <a:tint val="50000"/>
                  <a:satMod val="300000"/>
                </a:schemeClr>
              </a:gs>
              <a:gs pos="49000">
                <a:schemeClr val="accent3">
                  <a:tint val="37000"/>
                  <a:satMod val="300000"/>
                  <a:alpha val="16000"/>
                </a:schemeClr>
              </a:gs>
              <a:gs pos="100000">
                <a:schemeClr val="accent3">
                  <a:tint val="15000"/>
                  <a:satMod val="350000"/>
                </a:schemeClr>
              </a:gs>
            </a:gsLst>
          </a:gradFill>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sz="3299" b="1" dirty="0">
                <a:solidFill>
                  <a:srgbClr val="7030A0"/>
                </a:solidFill>
                <a:latin typeface="Times New Roman" panose="02020603050405020304" pitchFamily="18" charset="0"/>
                <a:cs typeface="Times New Roman" pitchFamily="18" charset="0"/>
              </a:rPr>
              <a:t>   </a:t>
            </a:r>
            <a:r>
              <a:rPr lang="en-US" sz="4500" b="1" dirty="0" err="1">
                <a:solidFill>
                  <a:srgbClr val="002060"/>
                </a:solidFill>
                <a:latin typeface="Times New Roman" panose="02020603050405020304" pitchFamily="18" charset="0"/>
                <a:cs typeface="Times New Roman" panose="02020603050405020304" pitchFamily="18" charset="0"/>
              </a:rPr>
              <a:t>Giọng</a:t>
            </a:r>
            <a:r>
              <a:rPr lang="en-US" sz="4500" b="1" dirty="0">
                <a:solidFill>
                  <a:srgbClr val="002060"/>
                </a:solidFill>
                <a:latin typeface="Times New Roman" panose="02020603050405020304" pitchFamily="18" charset="0"/>
                <a:cs typeface="Times New Roman" panose="02020603050405020304" pitchFamily="18" charset="0"/>
              </a:rPr>
              <a:t> </a:t>
            </a:r>
            <a:r>
              <a:rPr lang="en-US" sz="4500" b="1" dirty="0" err="1">
                <a:solidFill>
                  <a:srgbClr val="002060"/>
                </a:solidFill>
                <a:latin typeface="Times New Roman" panose="02020603050405020304" pitchFamily="18" charset="0"/>
                <a:cs typeface="Times New Roman" panose="02020603050405020304" pitchFamily="18" charset="0"/>
              </a:rPr>
              <a:t>đọc</a:t>
            </a:r>
            <a:r>
              <a:rPr lang="en-US" sz="4500" b="1" dirty="0">
                <a:solidFill>
                  <a:srgbClr val="002060"/>
                </a:solidFill>
                <a:latin typeface="Times New Roman" panose="02020603050405020304" pitchFamily="18" charset="0"/>
                <a:cs typeface="Times New Roman" panose="02020603050405020304" pitchFamily="18" charset="0"/>
              </a:rPr>
              <a:t> </a:t>
            </a:r>
            <a:r>
              <a:rPr lang="en-US" sz="4500" b="1" dirty="0" err="1">
                <a:solidFill>
                  <a:srgbClr val="002060"/>
                </a:solidFill>
                <a:latin typeface="Times New Roman" panose="02020603050405020304" pitchFamily="18" charset="0"/>
                <a:cs typeface="Times New Roman" panose="02020603050405020304" pitchFamily="18" charset="0"/>
              </a:rPr>
              <a:t>toàn</a:t>
            </a:r>
            <a:r>
              <a:rPr lang="en-US" sz="4500" b="1" dirty="0">
                <a:solidFill>
                  <a:srgbClr val="002060"/>
                </a:solidFill>
                <a:latin typeface="Times New Roman" panose="02020603050405020304" pitchFamily="18" charset="0"/>
                <a:cs typeface="Times New Roman" panose="02020603050405020304" pitchFamily="18" charset="0"/>
              </a:rPr>
              <a:t> </a:t>
            </a:r>
            <a:r>
              <a:rPr lang="en-US" sz="4500" b="1" dirty="0" err="1">
                <a:solidFill>
                  <a:srgbClr val="002060"/>
                </a:solidFill>
                <a:latin typeface="Times New Roman" panose="02020603050405020304" pitchFamily="18" charset="0"/>
                <a:cs typeface="Times New Roman" panose="02020603050405020304" pitchFamily="18" charset="0"/>
              </a:rPr>
              <a:t>bài</a:t>
            </a:r>
            <a:r>
              <a:rPr lang="en-US" sz="4500" b="1" dirty="0">
                <a:solidFill>
                  <a:srgbClr val="002060"/>
                </a:solidFill>
                <a:latin typeface="Times New Roman" panose="02020603050405020304" pitchFamily="18" charset="0"/>
                <a:cs typeface="Times New Roman" panose="02020603050405020304" pitchFamily="18" charset="0"/>
              </a:rPr>
              <a:t>: </a:t>
            </a:r>
            <a:r>
              <a:rPr lang="en-US" sz="4500" b="1" i="1" dirty="0" err="1">
                <a:solidFill>
                  <a:srgbClr val="002060"/>
                </a:solidFill>
                <a:latin typeface="Times New Roman" panose="02020603050405020304" pitchFamily="18" charset="0"/>
                <a:cs typeface="Times New Roman" panose="02020603050405020304" pitchFamily="18" charset="0"/>
              </a:rPr>
              <a:t>Nhẹ</a:t>
            </a:r>
            <a:r>
              <a:rPr lang="en-US" sz="4500" b="1" i="1" dirty="0">
                <a:solidFill>
                  <a:srgbClr val="002060"/>
                </a:solidFill>
                <a:latin typeface="Times New Roman" panose="02020603050405020304" pitchFamily="18" charset="0"/>
                <a:cs typeface="Times New Roman" panose="02020603050405020304" pitchFamily="18" charset="0"/>
              </a:rPr>
              <a:t> </a:t>
            </a:r>
            <a:r>
              <a:rPr lang="en-US" sz="4500" b="1" i="1" dirty="0" err="1">
                <a:solidFill>
                  <a:srgbClr val="002060"/>
                </a:solidFill>
                <a:latin typeface="Times New Roman" panose="02020603050405020304" pitchFamily="18" charset="0"/>
                <a:cs typeface="Times New Roman" panose="02020603050405020304" pitchFamily="18" charset="0"/>
              </a:rPr>
              <a:t>nhàng</a:t>
            </a:r>
            <a:r>
              <a:rPr lang="en-US" sz="4500" b="1" i="1" dirty="0">
                <a:solidFill>
                  <a:srgbClr val="002060"/>
                </a:solidFill>
                <a:latin typeface="Times New Roman" panose="02020603050405020304" pitchFamily="18" charset="0"/>
                <a:cs typeface="Times New Roman" panose="02020603050405020304" pitchFamily="18" charset="0"/>
              </a:rPr>
              <a:t>, </a:t>
            </a:r>
            <a:r>
              <a:rPr lang="en-US" sz="4500" b="1" i="1" dirty="0" err="1">
                <a:solidFill>
                  <a:srgbClr val="002060"/>
                </a:solidFill>
                <a:latin typeface="Times New Roman" panose="02020603050405020304" pitchFamily="18" charset="0"/>
                <a:cs typeface="Times New Roman" panose="02020603050405020304" pitchFamily="18" charset="0"/>
              </a:rPr>
              <a:t>tình</a:t>
            </a:r>
            <a:r>
              <a:rPr lang="en-US" sz="4500" b="1" i="1" dirty="0">
                <a:solidFill>
                  <a:srgbClr val="002060"/>
                </a:solidFill>
                <a:latin typeface="Times New Roman" panose="02020603050405020304" pitchFamily="18" charset="0"/>
                <a:cs typeface="Times New Roman" panose="02020603050405020304" pitchFamily="18" charset="0"/>
              </a:rPr>
              <a:t> </a:t>
            </a:r>
            <a:r>
              <a:rPr lang="en-US" sz="4500" b="1" i="1" dirty="0" err="1">
                <a:solidFill>
                  <a:srgbClr val="002060"/>
                </a:solidFill>
                <a:latin typeface="Times New Roman" panose="02020603050405020304" pitchFamily="18" charset="0"/>
                <a:cs typeface="Times New Roman" panose="02020603050405020304" pitchFamily="18" charset="0"/>
              </a:rPr>
              <a:t>cảm</a:t>
            </a:r>
            <a:r>
              <a:rPr lang="en-US" sz="4500" b="1" i="1" dirty="0">
                <a:solidFill>
                  <a:schemeClr val="accent3">
                    <a:lumMod val="50000"/>
                  </a:schemeClr>
                </a:solidFill>
                <a:latin typeface="Times New Roman" panose="02020603050405020304" pitchFamily="18" charset="0"/>
                <a:cs typeface="Times New Roman" panose="02020603050405020304" pitchFamily="18" charset="0"/>
              </a:rPr>
              <a:t>.</a:t>
            </a:r>
          </a:p>
        </p:txBody>
      </p:sp>
    </p:spTree>
    <p:custDataLst>
      <p:tags r:id="rId1"/>
    </p:custDataLst>
    <p:extLst>
      <p:ext uri="{BB962C8B-B14F-4D97-AF65-F5344CB8AC3E}">
        <p14:creationId xmlns:p14="http://schemas.microsoft.com/office/powerpoint/2010/main" val="31252249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406">
                                          <p:stCondLst>
                                            <p:cond delay="0"/>
                                          </p:stCondLst>
                                        </p:cTn>
                                        <p:tgtEl>
                                          <p:spTgt spid="12"/>
                                        </p:tgtEl>
                                      </p:cBhvr>
                                    </p:animEffect>
                                    <p:anim calcmode="lin" valueType="num">
                                      <p:cBhvr>
                                        <p:cTn id="8" dur="1275"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9" dur="465"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0" dur="465" tmFilter="0, 0; 0.125,0.2665; 0.25,0.4; 0.375,0.465; 0.5,0.5;  0.625,0.535; 0.75,0.6; 0.875,0.7335; 1,1">
                                          <p:stCondLst>
                                            <p:cond delay="465"/>
                                          </p:stCondLst>
                                        </p:cTn>
                                        <p:tgtEl>
                                          <p:spTgt spid="12"/>
                                        </p:tgtEl>
                                        <p:attrNameLst>
                                          <p:attrName>ppt_y</p:attrName>
                                        </p:attrNameLst>
                                      </p:cBhvr>
                                      <p:tavLst>
                                        <p:tav tm="0" fmla="#ppt_y-sin(pi*$)/9">
                                          <p:val>
                                            <p:fltVal val="0"/>
                                          </p:val>
                                        </p:tav>
                                        <p:tav tm="100000">
                                          <p:val>
                                            <p:fltVal val="1"/>
                                          </p:val>
                                        </p:tav>
                                      </p:tavLst>
                                    </p:anim>
                                    <p:anim calcmode="lin" valueType="num">
                                      <p:cBhvr>
                                        <p:cTn id="11" dur="232" tmFilter="0, 0; 0.125,0.2665; 0.25,0.4; 0.375,0.465; 0.5,0.5;  0.625,0.535; 0.75,0.6; 0.875,0.7335; 1,1">
                                          <p:stCondLst>
                                            <p:cond delay="927"/>
                                          </p:stCondLst>
                                        </p:cTn>
                                        <p:tgtEl>
                                          <p:spTgt spid="12"/>
                                        </p:tgtEl>
                                        <p:attrNameLst>
                                          <p:attrName>ppt_y</p:attrName>
                                        </p:attrNameLst>
                                      </p:cBhvr>
                                      <p:tavLst>
                                        <p:tav tm="0" fmla="#ppt_y-sin(pi*$)/27">
                                          <p:val>
                                            <p:fltVal val="0"/>
                                          </p:val>
                                        </p:tav>
                                        <p:tav tm="100000">
                                          <p:val>
                                            <p:fltVal val="1"/>
                                          </p:val>
                                        </p:tav>
                                      </p:tavLst>
                                    </p:anim>
                                    <p:anim calcmode="lin" valueType="num">
                                      <p:cBhvr>
                                        <p:cTn id="12" dur="115" tmFilter="0, 0; 0.125,0.2665; 0.25,0.4; 0.375,0.465; 0.5,0.5;  0.625,0.535; 0.75,0.6; 0.875,0.7335; 1,1">
                                          <p:stCondLst>
                                            <p:cond delay="1159"/>
                                          </p:stCondLst>
                                        </p:cTn>
                                        <p:tgtEl>
                                          <p:spTgt spid="12"/>
                                        </p:tgtEl>
                                        <p:attrNameLst>
                                          <p:attrName>ppt_y</p:attrName>
                                        </p:attrNameLst>
                                      </p:cBhvr>
                                      <p:tavLst>
                                        <p:tav tm="0" fmla="#ppt_y-sin(pi*$)/81">
                                          <p:val>
                                            <p:fltVal val="0"/>
                                          </p:val>
                                        </p:tav>
                                        <p:tav tm="100000">
                                          <p:val>
                                            <p:fltVal val="1"/>
                                          </p:val>
                                        </p:tav>
                                      </p:tavLst>
                                    </p:anim>
                                    <p:animScale>
                                      <p:cBhvr>
                                        <p:cTn id="13" dur="18">
                                          <p:stCondLst>
                                            <p:cond delay="455"/>
                                          </p:stCondLst>
                                        </p:cTn>
                                        <p:tgtEl>
                                          <p:spTgt spid="12"/>
                                        </p:tgtEl>
                                      </p:cBhvr>
                                      <p:to x="100000" y="60000"/>
                                    </p:animScale>
                                    <p:animScale>
                                      <p:cBhvr>
                                        <p:cTn id="14" dur="116" decel="50000">
                                          <p:stCondLst>
                                            <p:cond delay="473"/>
                                          </p:stCondLst>
                                        </p:cTn>
                                        <p:tgtEl>
                                          <p:spTgt spid="12"/>
                                        </p:tgtEl>
                                      </p:cBhvr>
                                      <p:to x="100000" y="100000"/>
                                    </p:animScale>
                                    <p:animScale>
                                      <p:cBhvr>
                                        <p:cTn id="15" dur="18">
                                          <p:stCondLst>
                                            <p:cond delay="918"/>
                                          </p:stCondLst>
                                        </p:cTn>
                                        <p:tgtEl>
                                          <p:spTgt spid="12"/>
                                        </p:tgtEl>
                                      </p:cBhvr>
                                      <p:to x="100000" y="80000"/>
                                    </p:animScale>
                                    <p:animScale>
                                      <p:cBhvr>
                                        <p:cTn id="16" dur="116" decel="50000">
                                          <p:stCondLst>
                                            <p:cond delay="937"/>
                                          </p:stCondLst>
                                        </p:cTn>
                                        <p:tgtEl>
                                          <p:spTgt spid="12"/>
                                        </p:tgtEl>
                                      </p:cBhvr>
                                      <p:to x="100000" y="100000"/>
                                    </p:animScale>
                                    <p:animScale>
                                      <p:cBhvr>
                                        <p:cTn id="17" dur="18">
                                          <p:stCondLst>
                                            <p:cond delay="1149"/>
                                          </p:stCondLst>
                                        </p:cTn>
                                        <p:tgtEl>
                                          <p:spTgt spid="12"/>
                                        </p:tgtEl>
                                      </p:cBhvr>
                                      <p:to x="100000" y="90000"/>
                                    </p:animScale>
                                    <p:animScale>
                                      <p:cBhvr>
                                        <p:cTn id="18" dur="116" decel="50000">
                                          <p:stCondLst>
                                            <p:cond delay="1168"/>
                                          </p:stCondLst>
                                        </p:cTn>
                                        <p:tgtEl>
                                          <p:spTgt spid="12"/>
                                        </p:tgtEl>
                                      </p:cBhvr>
                                      <p:to x="100000" y="100000"/>
                                    </p:animScale>
                                    <p:animScale>
                                      <p:cBhvr>
                                        <p:cTn id="19" dur="18">
                                          <p:stCondLst>
                                            <p:cond delay="1266"/>
                                          </p:stCondLst>
                                        </p:cTn>
                                        <p:tgtEl>
                                          <p:spTgt spid="12"/>
                                        </p:tgtEl>
                                      </p:cBhvr>
                                      <p:to x="100000" y="95000"/>
                                    </p:animScale>
                                    <p:animScale>
                                      <p:cBhvr>
                                        <p:cTn id="20" dur="116" decel="50000">
                                          <p:stCondLst>
                                            <p:cond delay="1284"/>
                                          </p:stCondLst>
                                        </p:cTn>
                                        <p:tgtEl>
                                          <p:spTgt spid="1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xit" presetSubtype="0" fill="hold" grpId="1" nodeType="clickEffect">
                                  <p:stCondLst>
                                    <p:cond delay="0"/>
                                  </p:stCondLst>
                                  <p:childTnLst>
                                    <p:animEffect transition="out" filter="fade">
                                      <p:cBhvr>
                                        <p:cTn id="24" dur="500"/>
                                        <p:tgtEl>
                                          <p:spTgt spid="12"/>
                                        </p:tgtEl>
                                      </p:cBhvr>
                                    </p:animEffect>
                                    <p:anim calcmode="lin" valueType="num">
                                      <p:cBhvr>
                                        <p:cTn id="25" dur="500"/>
                                        <p:tgtEl>
                                          <p:spTgt spid="12"/>
                                        </p:tgtEl>
                                        <p:attrNameLst>
                                          <p:attrName>ppt_x</p:attrName>
                                        </p:attrNameLst>
                                      </p:cBhvr>
                                      <p:tavLst>
                                        <p:tav tm="0">
                                          <p:val>
                                            <p:strVal val="ppt_x"/>
                                          </p:val>
                                        </p:tav>
                                        <p:tav tm="100000">
                                          <p:val>
                                            <p:strVal val="ppt_x"/>
                                          </p:val>
                                        </p:tav>
                                      </p:tavLst>
                                    </p:anim>
                                    <p:anim calcmode="lin" valueType="num">
                                      <p:cBhvr>
                                        <p:cTn id="26" dur="500"/>
                                        <p:tgtEl>
                                          <p:spTgt spid="12"/>
                                        </p:tgtEl>
                                        <p:attrNameLst>
                                          <p:attrName>ppt_y</p:attrName>
                                        </p:attrNameLst>
                                      </p:cBhvr>
                                      <p:tavLst>
                                        <p:tav tm="0">
                                          <p:val>
                                            <p:strVal val="ppt_y"/>
                                          </p:val>
                                        </p:tav>
                                        <p:tav tm="100000">
                                          <p:val>
                                            <p:strVal val="ppt_y+.1"/>
                                          </p:val>
                                        </p:tav>
                                      </p:tavLst>
                                    </p:anim>
                                    <p:set>
                                      <p:cBhvr>
                                        <p:cTn id="27" dur="1" fill="hold">
                                          <p:stCondLst>
                                            <p:cond delay="499"/>
                                          </p:stCondLst>
                                        </p:cTn>
                                        <p:tgtEl>
                                          <p:spTgt spid="12"/>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18437"/>
                                        </p:tgtEl>
                                        <p:attrNameLst>
                                          <p:attrName>style.visibility</p:attrName>
                                        </p:attrNameLst>
                                      </p:cBhvr>
                                      <p:to>
                                        <p:strVal val="visible"/>
                                      </p:to>
                                    </p:set>
                                    <p:anim calcmode="lin" valueType="num">
                                      <p:cBhvr>
                                        <p:cTn id="32" dur="500" fill="hold"/>
                                        <p:tgtEl>
                                          <p:spTgt spid="18437"/>
                                        </p:tgtEl>
                                        <p:attrNameLst>
                                          <p:attrName>ppt_w</p:attrName>
                                        </p:attrNameLst>
                                      </p:cBhvr>
                                      <p:tavLst>
                                        <p:tav tm="0">
                                          <p:val>
                                            <p:fltVal val="0"/>
                                          </p:val>
                                        </p:tav>
                                        <p:tav tm="100000">
                                          <p:val>
                                            <p:strVal val="#ppt_w"/>
                                          </p:val>
                                        </p:tav>
                                      </p:tavLst>
                                    </p:anim>
                                    <p:anim calcmode="lin" valueType="num">
                                      <p:cBhvr>
                                        <p:cTn id="33" dur="500" fill="hold"/>
                                        <p:tgtEl>
                                          <p:spTgt spid="18437"/>
                                        </p:tgtEl>
                                        <p:attrNameLst>
                                          <p:attrName>ppt_h</p:attrName>
                                        </p:attrNameLst>
                                      </p:cBhvr>
                                      <p:tavLst>
                                        <p:tav tm="0">
                                          <p:val>
                                            <p:fltVal val="0"/>
                                          </p:val>
                                        </p:tav>
                                        <p:tav tm="100000">
                                          <p:val>
                                            <p:strVal val="#ppt_h"/>
                                          </p:val>
                                        </p:tav>
                                      </p:tavLst>
                                    </p:anim>
                                    <p:animEffect transition="in" filter="fade">
                                      <p:cBhvr>
                                        <p:cTn id="34" dur="500"/>
                                        <p:tgtEl>
                                          <p:spTgt spid="184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7" grpId="0"/>
      <p:bldP spid="12" grpId="0" animBg="1"/>
      <p:bldP spid="12"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79DA9830-4EF9-48E5-9FBA-F4D01627284C}"/>
              </a:ext>
            </a:extLst>
          </p:cNvPr>
          <p:cNvSpPr/>
          <p:nvPr/>
        </p:nvSpPr>
        <p:spPr>
          <a:xfrm>
            <a:off x="391689" y="944383"/>
            <a:ext cx="11408622" cy="5685017"/>
          </a:xfrm>
          <a:prstGeom prst="roundRect">
            <a:avLst>
              <a:gd name="adj" fmla="val 9137"/>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33" b="0" i="0" u="none" strike="noStrike" kern="1200" cap="none" spc="0" normalizeH="0" baseline="0" noProof="0">
              <a:ln>
                <a:noFill/>
              </a:ln>
              <a:solidFill>
                <a:prstClr val="black"/>
              </a:solidFill>
              <a:effectLst/>
              <a:uLnTx/>
              <a:uFillTx/>
              <a:latin typeface="Calibri"/>
              <a:ea typeface="+mn-ea"/>
              <a:cs typeface="+mn-cs"/>
            </a:endParaRPr>
          </a:p>
        </p:txBody>
      </p:sp>
      <p:sp>
        <p:nvSpPr>
          <p:cNvPr id="27" name="TextBox 26">
            <a:extLst>
              <a:ext uri="{FF2B5EF4-FFF2-40B4-BE49-F238E27FC236}">
                <a16:creationId xmlns:a16="http://schemas.microsoft.com/office/drawing/2014/main" id="{32684D61-A669-4E78-A489-C9FF40EC29FC}"/>
              </a:ext>
            </a:extLst>
          </p:cNvPr>
          <p:cNvSpPr txBox="1"/>
          <p:nvPr/>
        </p:nvSpPr>
        <p:spPr>
          <a:xfrm>
            <a:off x="391689" y="922702"/>
            <a:ext cx="11408622" cy="6001643"/>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vi-VN" sz="2300" b="1" i="0" u="none" strike="noStrike" kern="1200" cap="none" spc="0" normalizeH="0" baseline="0" noProof="0" dirty="0">
                <a:ln>
                  <a:noFill/>
                </a:ln>
                <a:solidFill>
                  <a:schemeClr val="accent5">
                    <a:lumMod val="50000"/>
                  </a:schemeClr>
                </a:solidFill>
                <a:effectLst/>
                <a:uLnTx/>
                <a:uFillTx/>
                <a:latin typeface="Arial" panose="020B0604020202020204" pitchFamily="34" charset="0"/>
                <a:ea typeface="+mn-ea"/>
                <a:cs typeface="+mn-cs"/>
              </a:rPr>
              <a:t>Phượng không phải là một đóa, không phải vài cành; phượng đây là cả một loạt, cả một vùng, cả một góc trời đỏ rực. Mỗi hoa chỉ là một phần tử của xã hội thắm tươi; người ta quên đóa hoa, chỉ nghĩ đến cây, đến hàng, đến những tán hoa lớn xòe ra như muôn ngàn con bướm thắm đậu khít nhau.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3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	</a:t>
            </a:r>
            <a:r>
              <a:rPr kumimoji="0" lang="vi-VN" sz="2300" b="1" i="0" u="none" strike="noStrike" kern="1200" cap="none" spc="0" normalizeH="0" baseline="0" noProof="0" dirty="0">
                <a:ln>
                  <a:noFill/>
                </a:ln>
                <a:solidFill>
                  <a:srgbClr val="FF0066"/>
                </a:solidFill>
                <a:effectLst/>
                <a:uLnTx/>
                <a:uFillTx/>
                <a:latin typeface="Arial" panose="020B0604020202020204" pitchFamily="34" charset="0"/>
                <a:ea typeface="+mn-ea"/>
                <a:cs typeface="+mn-cs"/>
              </a:rPr>
              <a:t>Nhưng hoa càng đỏ, lá lại càng xanh. Vừa buồn mà lại vừa vui mới thực là nỗi niềm của bông phượng. Hoa phượng là hoa học trò. Mùa xuân, phượng ra lá. Lá xanh um, mát rượi, ngon lành như lá me non. Lá ban đầu xếp lại, còn e ấp, dần dần xòe ra cho gió đưa đẩy. Lòng cậu học trò phơi phới làm sao! Cậu chăm lo học hành, rồi lâu cũng vô tâm quên mất màu lá phượng. Một hôm, bỗng đâu trên những cành cây, báo một tim thắm: Mùa hoa phượng bắt đầu. Đến giờ chơi, cậu học trò ngạc nhiên trông lên: Hoa nở lúc nào mà bất ngờ vậy?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3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	</a:t>
            </a:r>
            <a:r>
              <a:rPr kumimoji="0" lang="vi-VN" sz="2300" b="1"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Bình minh của hoa phượng là màu đỏ còn non, nếu có mưa, lại càng tươi dịu. Ngày xuân dần hết, số hoa tăng lên, màu cũng đậm dần. Rồi hòa nhịp với mặt trời chói lọi, màu phượng mạnh mẽ kêu vang: Hè đến rồi! Khắp thành phố bỗng rực lên như đến Tết nhà nhà đều dán câu đối đỏ.</a:t>
            </a:r>
            <a:endParaRPr kumimoji="0" lang="en-US" sz="2300" b="1" i="0"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3399"/>
                </a:solidFill>
                <a:effectLst/>
                <a:uLnTx/>
                <a:uFillTx/>
                <a:latin typeface="Arial" panose="020B0604020202020204" pitchFamily="34" charset="0"/>
                <a:ea typeface="+mn-ea"/>
                <a:cs typeface="+mn-cs"/>
              </a:rPr>
              <a:t>								</a:t>
            </a:r>
            <a:r>
              <a:rPr kumimoji="0" lang="vi-VN" sz="24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Theo </a:t>
            </a:r>
            <a:r>
              <a:rPr kumimoji="0" lang="vi-VN" sz="2400" b="1"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XUÂN DIỆU</a:t>
            </a:r>
          </a:p>
        </p:txBody>
      </p:sp>
      <p:grpSp>
        <p:nvGrpSpPr>
          <p:cNvPr id="9" name="Group 26">
            <a:extLst>
              <a:ext uri="{FF2B5EF4-FFF2-40B4-BE49-F238E27FC236}">
                <a16:creationId xmlns:a16="http://schemas.microsoft.com/office/drawing/2014/main" id="{013D985F-1909-42D9-8143-015A934103FA}"/>
              </a:ext>
            </a:extLst>
          </p:cNvPr>
          <p:cNvGrpSpPr>
            <a:grpSpLocks/>
          </p:cNvGrpSpPr>
          <p:nvPr/>
        </p:nvGrpSpPr>
        <p:grpSpPr bwMode="auto">
          <a:xfrm>
            <a:off x="30480" y="-40591"/>
            <a:ext cx="12170939" cy="6898591"/>
            <a:chOff x="-902" y="170"/>
            <a:chExt cx="5761" cy="4270"/>
          </a:xfrm>
        </p:grpSpPr>
        <p:pic>
          <p:nvPicPr>
            <p:cNvPr id="10" name="Picture 28" descr="POINSET2">
              <a:extLst>
                <a:ext uri="{FF2B5EF4-FFF2-40B4-BE49-F238E27FC236}">
                  <a16:creationId xmlns:a16="http://schemas.microsoft.com/office/drawing/2014/main" id="{9D388763-BE3C-4EA0-B7EA-3E23CE2564F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0800000">
              <a:off x="4313" y="3896"/>
              <a:ext cx="546" cy="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30" descr="POINSET2">
              <a:extLst>
                <a:ext uri="{FF2B5EF4-FFF2-40B4-BE49-F238E27FC236}">
                  <a16:creationId xmlns:a16="http://schemas.microsoft.com/office/drawing/2014/main" id="{C8FE74BA-3042-4DDC-9F00-2D890F03A29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02" y="170"/>
              <a:ext cx="628" cy="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PA_文本框 32">
            <a:extLst>
              <a:ext uri="{FF2B5EF4-FFF2-40B4-BE49-F238E27FC236}">
                <a16:creationId xmlns:a16="http://schemas.microsoft.com/office/drawing/2014/main" id="{E3EFB7F4-0122-42FE-92FB-DBE57741700C}"/>
              </a:ext>
            </a:extLst>
          </p:cNvPr>
          <p:cNvSpPr txBox="1"/>
          <p:nvPr>
            <p:custDataLst>
              <p:tags r:id="rId2"/>
            </p:custDataLst>
          </p:nvPr>
        </p:nvSpPr>
        <p:spPr>
          <a:xfrm>
            <a:off x="3124199" y="-66776"/>
            <a:ext cx="5943600" cy="1015663"/>
          </a:xfrm>
          <a:prstGeom prst="rect">
            <a:avLst/>
          </a:prstGeom>
          <a:noFill/>
        </p:spPr>
        <p:txBody>
          <a:bodyPr wrap="square" rtlCol="0">
            <a:spAutoFit/>
            <a:scene3d>
              <a:camera prst="orthographicFront"/>
              <a:lightRig rig="threePt" dir="t"/>
            </a:scene3d>
            <a:sp3d extrusionH="57150">
              <a:bevelT w="57150" h="38100" prst="artDeco"/>
            </a:sp3d>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6000" dirty="0" err="1">
                <a:solidFill>
                  <a:srgbClr val="FF0000"/>
                </a:solidFill>
                <a:effectLst>
                  <a:glow rad="254000">
                    <a:prstClr val="white">
                      <a:alpha val="91000"/>
                    </a:prstClr>
                  </a:glow>
                  <a:outerShdw blurRad="50800" dist="38100" dir="2700000" algn="tl" rotWithShape="0">
                    <a:prstClr val="black">
                      <a:alpha val="40000"/>
                    </a:prstClr>
                  </a:outerShdw>
                </a:effectLst>
                <a:latin typeface="#9Slide07 IcielStormtrooper" panose="020B0500000000000000" pitchFamily="34" charset="0"/>
                <a:ea typeface="方正胖娃简体" panose="03000509000000000000" pitchFamily="65" charset="-122"/>
              </a:rPr>
              <a:t>Hoa</a:t>
            </a:r>
            <a:r>
              <a:rPr lang="en-US" altLang="zh-CN" sz="6000" dirty="0">
                <a:solidFill>
                  <a:srgbClr val="FF0000"/>
                </a:solidFill>
                <a:effectLst>
                  <a:glow rad="254000">
                    <a:prstClr val="white">
                      <a:alpha val="91000"/>
                    </a:prstClr>
                  </a:glow>
                  <a:outerShdw blurRad="50800" dist="38100" dir="2700000" algn="tl" rotWithShape="0">
                    <a:prstClr val="black">
                      <a:alpha val="40000"/>
                    </a:prstClr>
                  </a:outerShdw>
                </a:effectLst>
                <a:latin typeface="#9Slide07 IcielStormtrooper" panose="020B0500000000000000" pitchFamily="34" charset="0"/>
                <a:ea typeface="方正胖娃简体" panose="03000509000000000000" pitchFamily="65" charset="-122"/>
              </a:rPr>
              <a:t> </a:t>
            </a:r>
            <a:r>
              <a:rPr lang="en-US" altLang="zh-CN" sz="6000" dirty="0" err="1">
                <a:solidFill>
                  <a:srgbClr val="FF0000"/>
                </a:solidFill>
                <a:effectLst>
                  <a:glow rad="254000">
                    <a:prstClr val="white">
                      <a:alpha val="91000"/>
                    </a:prstClr>
                  </a:glow>
                  <a:outerShdw blurRad="50800" dist="38100" dir="2700000" algn="tl" rotWithShape="0">
                    <a:prstClr val="black">
                      <a:alpha val="40000"/>
                    </a:prstClr>
                  </a:outerShdw>
                </a:effectLst>
                <a:latin typeface="#9Slide07 IcielStormtrooper" panose="020B0500000000000000" pitchFamily="34" charset="0"/>
                <a:ea typeface="方正胖娃简体" panose="03000509000000000000" pitchFamily="65" charset="-122"/>
              </a:rPr>
              <a:t>học</a:t>
            </a:r>
            <a:r>
              <a:rPr lang="en-US" altLang="zh-CN" sz="6000" dirty="0">
                <a:solidFill>
                  <a:srgbClr val="FF0000"/>
                </a:solidFill>
                <a:effectLst>
                  <a:glow rad="254000">
                    <a:prstClr val="white">
                      <a:alpha val="91000"/>
                    </a:prstClr>
                  </a:glow>
                  <a:outerShdw blurRad="50800" dist="38100" dir="2700000" algn="tl" rotWithShape="0">
                    <a:prstClr val="black">
                      <a:alpha val="40000"/>
                    </a:prstClr>
                  </a:outerShdw>
                </a:effectLst>
                <a:latin typeface="#9Slide07 IcielStormtrooper" panose="020B0500000000000000" pitchFamily="34" charset="0"/>
                <a:ea typeface="方正胖娃简体" panose="03000509000000000000" pitchFamily="65" charset="-122"/>
              </a:rPr>
              <a:t> </a:t>
            </a:r>
            <a:r>
              <a:rPr lang="en-US" altLang="zh-CN" sz="6000" dirty="0" err="1">
                <a:solidFill>
                  <a:srgbClr val="FF0000"/>
                </a:solidFill>
                <a:effectLst>
                  <a:glow rad="254000">
                    <a:prstClr val="white">
                      <a:alpha val="91000"/>
                    </a:prstClr>
                  </a:glow>
                  <a:outerShdw blurRad="50800" dist="38100" dir="2700000" algn="tl" rotWithShape="0">
                    <a:prstClr val="black">
                      <a:alpha val="40000"/>
                    </a:prstClr>
                  </a:outerShdw>
                </a:effectLst>
                <a:latin typeface="#9Slide07 IcielStormtrooper" panose="020B0500000000000000" pitchFamily="34" charset="0"/>
                <a:ea typeface="方正胖娃简体" panose="03000509000000000000" pitchFamily="65" charset="-122"/>
              </a:rPr>
              <a:t>trò</a:t>
            </a:r>
            <a:endParaRPr kumimoji="0" lang="zh-CN" altLang="en-US" sz="6000" b="0" i="0" u="none" strike="noStrike" kern="1200" cap="none" spc="0" normalizeH="0" baseline="0" noProof="0" dirty="0">
              <a:ln>
                <a:noFill/>
              </a:ln>
              <a:solidFill>
                <a:srgbClr val="FF0000"/>
              </a:solidFill>
              <a:effectLst>
                <a:glow rad="254000">
                  <a:prstClr val="white">
                    <a:alpha val="91000"/>
                  </a:prstClr>
                </a:glow>
                <a:outerShdw blurRad="50800" dist="38100" dir="2700000" algn="tl" rotWithShape="0">
                  <a:prstClr val="black">
                    <a:alpha val="40000"/>
                  </a:prstClr>
                </a:outerShdw>
              </a:effectLst>
              <a:uLnTx/>
              <a:uFillTx/>
              <a:latin typeface="#9Slide07 IcielStormtrooper" panose="020B0500000000000000" pitchFamily="34" charset="0"/>
              <a:ea typeface="方正胖娃简体" panose="03000509000000000000" pitchFamily="65" charset="-122"/>
            </a:endParaRPr>
          </a:p>
        </p:txBody>
      </p:sp>
    </p:spTree>
    <p:custDataLst>
      <p:tags r:id="rId1"/>
    </p:custDataLst>
    <p:extLst>
      <p:ext uri="{BB962C8B-B14F-4D97-AF65-F5344CB8AC3E}">
        <p14:creationId xmlns:p14="http://schemas.microsoft.com/office/powerpoint/2010/main" val="11655713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946">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iterate type="lt">
                                    <p:tmPct val="0"/>
                                  </p:iterate>
                                  <p:childTnLst>
                                    <p:set>
                                      <p:cBhvr>
                                        <p:cTn id="6" dur="1" fill="hold">
                                          <p:stCondLst>
                                            <p:cond delay="0"/>
                                          </p:stCondLst>
                                        </p:cTn>
                                        <p:tgtEl>
                                          <p:spTgt spid="8"/>
                                        </p:tgtEl>
                                        <p:attrNameLst>
                                          <p:attrName>style.visibility</p:attrName>
                                        </p:attrNameLst>
                                      </p:cBhvr>
                                      <p:to>
                                        <p:strVal val="visible"/>
                                      </p:to>
                                    </p:set>
                                    <p:animEffect transition="in" filter="wipe(down)">
                                      <p:cBhvr>
                                        <p:cTn id="7" dur="580">
                                          <p:stCondLst>
                                            <p:cond delay="0"/>
                                          </p:stCondLst>
                                        </p:cTn>
                                        <p:tgtEl>
                                          <p:spTgt spid="8"/>
                                        </p:tgtEl>
                                      </p:cBhvr>
                                    </p:animEffect>
                                    <p:anim calcmode="lin" valueType="num">
                                      <p:cBhvr>
                                        <p:cTn id="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3" dur="26">
                                          <p:stCondLst>
                                            <p:cond delay="650"/>
                                          </p:stCondLst>
                                        </p:cTn>
                                        <p:tgtEl>
                                          <p:spTgt spid="8"/>
                                        </p:tgtEl>
                                      </p:cBhvr>
                                      <p:to x="100000" y="60000"/>
                                    </p:animScale>
                                    <p:animScale>
                                      <p:cBhvr>
                                        <p:cTn id="14" dur="166" decel="50000">
                                          <p:stCondLst>
                                            <p:cond delay="676"/>
                                          </p:stCondLst>
                                        </p:cTn>
                                        <p:tgtEl>
                                          <p:spTgt spid="8"/>
                                        </p:tgtEl>
                                      </p:cBhvr>
                                      <p:to x="100000" y="100000"/>
                                    </p:animScale>
                                    <p:animScale>
                                      <p:cBhvr>
                                        <p:cTn id="15" dur="26">
                                          <p:stCondLst>
                                            <p:cond delay="1312"/>
                                          </p:stCondLst>
                                        </p:cTn>
                                        <p:tgtEl>
                                          <p:spTgt spid="8"/>
                                        </p:tgtEl>
                                      </p:cBhvr>
                                      <p:to x="100000" y="80000"/>
                                    </p:animScale>
                                    <p:animScale>
                                      <p:cBhvr>
                                        <p:cTn id="16" dur="166" decel="50000">
                                          <p:stCondLst>
                                            <p:cond delay="1338"/>
                                          </p:stCondLst>
                                        </p:cTn>
                                        <p:tgtEl>
                                          <p:spTgt spid="8"/>
                                        </p:tgtEl>
                                      </p:cBhvr>
                                      <p:to x="100000" y="100000"/>
                                    </p:animScale>
                                    <p:animScale>
                                      <p:cBhvr>
                                        <p:cTn id="17" dur="26">
                                          <p:stCondLst>
                                            <p:cond delay="1642"/>
                                          </p:stCondLst>
                                        </p:cTn>
                                        <p:tgtEl>
                                          <p:spTgt spid="8"/>
                                        </p:tgtEl>
                                      </p:cBhvr>
                                      <p:to x="100000" y="90000"/>
                                    </p:animScale>
                                    <p:animScale>
                                      <p:cBhvr>
                                        <p:cTn id="18" dur="166" decel="50000">
                                          <p:stCondLst>
                                            <p:cond delay="1668"/>
                                          </p:stCondLst>
                                        </p:cTn>
                                        <p:tgtEl>
                                          <p:spTgt spid="8"/>
                                        </p:tgtEl>
                                      </p:cBhvr>
                                      <p:to x="100000" y="100000"/>
                                    </p:animScale>
                                    <p:animScale>
                                      <p:cBhvr>
                                        <p:cTn id="19" dur="26">
                                          <p:stCondLst>
                                            <p:cond delay="1808"/>
                                          </p:stCondLst>
                                        </p:cTn>
                                        <p:tgtEl>
                                          <p:spTgt spid="8"/>
                                        </p:tgtEl>
                                      </p:cBhvr>
                                      <p:to x="100000" y="95000"/>
                                    </p:animScale>
                                    <p:animScale>
                                      <p:cBhvr>
                                        <p:cTn id="20" dur="166" decel="50000">
                                          <p:stCondLst>
                                            <p:cond delay="1834"/>
                                          </p:stCondLst>
                                        </p:cTn>
                                        <p:tgtEl>
                                          <p:spTgt spid="8"/>
                                        </p:tgtEl>
                                      </p:cBhvr>
                                      <p:to x="100000" y="100000"/>
                                    </p:animScale>
                                  </p:childTnLst>
                                </p:cTn>
                              </p:par>
                            </p:childTnLst>
                          </p:cTn>
                        </p:par>
                        <p:par>
                          <p:cTn id="21" fill="hold">
                            <p:stCondLst>
                              <p:cond delay="2000"/>
                            </p:stCondLst>
                            <p:childTnLst>
                              <p:par>
                                <p:cTn id="22" presetID="16" presetClass="emph" presetSubtype="0" fill="hold" grpId="1" nodeType="afterEffect">
                                  <p:stCondLst>
                                    <p:cond delay="0"/>
                                  </p:stCondLst>
                                  <p:iterate type="lt">
                                    <p:tmPct val="4000"/>
                                  </p:iterate>
                                  <p:childTnLst>
                                    <p:set>
                                      <p:cBhvr override="childStyle">
                                        <p:cTn id="23" dur="500" fill="hold"/>
                                        <p:tgtEl>
                                          <p:spTgt spid="8"/>
                                        </p:tgtEl>
                                        <p:attrNameLst>
                                          <p:attrName>style.color</p:attrName>
                                        </p:attrNameLst>
                                      </p:cBhvr>
                                      <p:to>
                                        <p:clrVal>
                                          <a:schemeClr val="accent2"/>
                                        </p:clrVal>
                                      </p:to>
                                    </p:set>
                                    <p:set>
                                      <p:cBhvr>
                                        <p:cTn id="24" dur="500" fill="hold"/>
                                        <p:tgtEl>
                                          <p:spTgt spid="8"/>
                                        </p:tgtEl>
                                        <p:attrNameLst>
                                          <p:attrName>fillcolor</p:attrName>
                                        </p:attrNameLst>
                                      </p:cBhvr>
                                      <p:to>
                                        <p:clrVal>
                                          <a:schemeClr val="accent2"/>
                                        </p:clrVal>
                                      </p:to>
                                    </p:set>
                                    <p:set>
                                      <p:cBhvr>
                                        <p:cTn id="25" dur="500" fill="hold"/>
                                        <p:tgtEl>
                                          <p:spTgt spid="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4">
            <a:extLst>
              <a:ext uri="{FF2B5EF4-FFF2-40B4-BE49-F238E27FC236}">
                <a16:creationId xmlns:a16="http://schemas.microsoft.com/office/drawing/2014/main" id="{2A844C34-DA05-4815-B528-6BC4705D50A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1277"/>
          <a:stretch/>
        </p:blipFill>
        <p:spPr bwMode="auto">
          <a:xfrm>
            <a:off x="35101" y="-138820"/>
            <a:ext cx="12192000" cy="69968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8" name="Group 7">
            <a:extLst>
              <a:ext uri="{FF2B5EF4-FFF2-40B4-BE49-F238E27FC236}">
                <a16:creationId xmlns:a16="http://schemas.microsoft.com/office/drawing/2014/main" id="{A896C8DC-6188-4189-8040-81011CFCB788}"/>
              </a:ext>
            </a:extLst>
          </p:cNvPr>
          <p:cNvGrpSpPr/>
          <p:nvPr/>
        </p:nvGrpSpPr>
        <p:grpSpPr>
          <a:xfrm>
            <a:off x="7815469" y="-10740"/>
            <a:ext cx="4241030" cy="2128637"/>
            <a:chOff x="-2050699" y="7151492"/>
            <a:chExt cx="7330519" cy="3896719"/>
          </a:xfrm>
        </p:grpSpPr>
        <p:sp>
          <p:nvSpPr>
            <p:cNvPr id="10" name="标题占位符 1">
              <a:extLst>
                <a:ext uri="{FF2B5EF4-FFF2-40B4-BE49-F238E27FC236}">
                  <a16:creationId xmlns:a16="http://schemas.microsoft.com/office/drawing/2014/main" id="{93AD775D-2904-449E-BE60-EE3E795E6533}"/>
                </a:ext>
              </a:extLst>
            </p:cNvPr>
            <p:cNvSpPr txBox="1"/>
            <p:nvPr/>
          </p:nvSpPr>
          <p:spPr>
            <a:xfrm>
              <a:off x="-1145569" y="8333683"/>
              <a:ext cx="5520259" cy="1602517"/>
            </a:xfrm>
            <a:prstGeom prst="rect">
              <a:avLst/>
            </a:prstGeom>
            <a:solidFill>
              <a:schemeClr val="lt1">
                <a:alpha val="60000"/>
              </a:schemeClr>
            </a:solidFill>
            <a:ln>
              <a:noFill/>
            </a:ln>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Autofit/>
            </a:bodyPr>
            <a:lstStyle>
              <a:lvl1pPr algn="l" defTabSz="914400" rtl="0" eaLnBrk="1" latinLnBrk="0" hangingPunct="1">
                <a:lnSpc>
                  <a:spcPct val="90000"/>
                </a:lnSpc>
                <a:spcBef>
                  <a:spcPct val="0"/>
                </a:spcBef>
                <a:buNone/>
                <a:defRPr sz="1800" kern="1200">
                  <a:solidFill>
                    <a:schemeClr val="bg1"/>
                  </a:solidFill>
                  <a:latin typeface="迷你简汉真广标" panose="02010609000101010101" pitchFamily="49" charset="-122"/>
                  <a:ea typeface="迷你简汉真广标" panose="02010609000101010101" pitchFamily="49" charset="-122"/>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altLang="zh-CN" sz="3000" b="1" dirty="0">
                  <a:solidFill>
                    <a:srgbClr val="92D050">
                      <a:lumMod val="50000"/>
                    </a:srgbClr>
                  </a:solidFill>
                  <a:effectLst>
                    <a:glow rad="63500">
                      <a:srgbClr val="92D050">
                        <a:satMod val="175000"/>
                        <a:alpha val="40000"/>
                      </a:srgbClr>
                    </a:glow>
                  </a:effectLst>
                  <a:latin typeface="UTM Seagull" panose="02040603050506020204" pitchFamily="18" charset="0"/>
                  <a:ea typeface="方正少儿简体" panose="03000509000000000000" pitchFamily="65" charset="-122"/>
                </a:rPr>
                <a:t>GÓC KHÁM PHÁ</a:t>
              </a:r>
              <a:endParaRPr kumimoji="0" lang="zh-CN" altLang="en-US" sz="3000" b="1" i="0" u="none" strike="noStrike" kern="1200" cap="none" spc="0" normalizeH="0" baseline="0" noProof="0" dirty="0">
                <a:ln>
                  <a:noFill/>
                </a:ln>
                <a:solidFill>
                  <a:srgbClr val="92D050">
                    <a:lumMod val="50000"/>
                  </a:srgbClr>
                </a:solidFill>
                <a:effectLst>
                  <a:glow rad="63500">
                    <a:srgbClr val="92D050">
                      <a:satMod val="175000"/>
                      <a:alpha val="40000"/>
                    </a:srgbClr>
                  </a:glow>
                </a:effectLst>
                <a:uLnTx/>
                <a:uFillTx/>
                <a:latin typeface="UTM Seagull" panose="02040603050506020204" pitchFamily="18" charset="0"/>
                <a:ea typeface="方正少儿简体" panose="03000509000000000000" pitchFamily="65" charset="-122"/>
                <a:cs typeface="+mj-cs"/>
              </a:endParaRPr>
            </a:p>
          </p:txBody>
        </p:sp>
        <p:pic>
          <p:nvPicPr>
            <p:cNvPr id="11" name="Picture 10" descr="A picture containing text, accessory, vector graphics&#10;&#10;Description automatically generated">
              <a:extLst>
                <a:ext uri="{FF2B5EF4-FFF2-40B4-BE49-F238E27FC236}">
                  <a16:creationId xmlns:a16="http://schemas.microsoft.com/office/drawing/2014/main" id="{6E1E7A6C-B2F4-4983-A494-F898A2FE70D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50699" y="7151492"/>
              <a:ext cx="7330519" cy="3896719"/>
            </a:xfrm>
            <a:prstGeom prst="rect">
              <a:avLst/>
            </a:prstGeom>
          </p:spPr>
        </p:pic>
      </p:grpSp>
      <p:pic>
        <p:nvPicPr>
          <p:cNvPr id="13" name="图片 1">
            <a:extLst>
              <a:ext uri="{FF2B5EF4-FFF2-40B4-BE49-F238E27FC236}">
                <a16:creationId xmlns:a16="http://schemas.microsoft.com/office/drawing/2014/main" id="{689CF1F8-BEF3-4391-9A93-2E6DE0C4D8C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5600" y="2008180"/>
            <a:ext cx="9454832" cy="4715235"/>
          </a:xfrm>
          <a:prstGeom prst="rect">
            <a:avLst/>
          </a:prstGeom>
        </p:spPr>
      </p:pic>
      <p:sp>
        <p:nvSpPr>
          <p:cNvPr id="14" name="标题占位符 1">
            <a:extLst>
              <a:ext uri="{FF2B5EF4-FFF2-40B4-BE49-F238E27FC236}">
                <a16:creationId xmlns:a16="http://schemas.microsoft.com/office/drawing/2014/main" id="{A8C2E4E2-5228-407D-92B2-F6F0D3149827}"/>
              </a:ext>
            </a:extLst>
          </p:cNvPr>
          <p:cNvSpPr txBox="1"/>
          <p:nvPr/>
        </p:nvSpPr>
        <p:spPr>
          <a:xfrm rot="21218651">
            <a:off x="1599655" y="4507526"/>
            <a:ext cx="6805694" cy="1744686"/>
          </a:xfrm>
          <a:prstGeom prst="rect">
            <a:avLst/>
          </a:prstGeom>
          <a:scene3d>
            <a:camera prst="orthographicFront"/>
            <a:lightRig rig="threePt" dir="t"/>
          </a:scene3d>
          <a:sp3d>
            <a:bevelT w="114300" prst="artDeco"/>
          </a:sp3d>
        </p:spPr>
        <p:txBody>
          <a:bodyPr vert="horz" lIns="91440" tIns="45720" rIns="91440" bIns="45720" rtlCol="0" anchor="ctr">
            <a:noAutofit/>
          </a:bodyPr>
          <a:lstStyle>
            <a:lvl1pPr algn="l" defTabSz="914400" rtl="0" eaLnBrk="1" latinLnBrk="0" hangingPunct="1">
              <a:lnSpc>
                <a:spcPct val="90000"/>
              </a:lnSpc>
              <a:spcBef>
                <a:spcPct val="0"/>
              </a:spcBef>
              <a:buNone/>
              <a:defRPr sz="1800" kern="1200">
                <a:solidFill>
                  <a:schemeClr val="bg1"/>
                </a:solidFill>
                <a:latin typeface="迷你简汉真广标" panose="02010609000101010101" pitchFamily="49" charset="-122"/>
                <a:ea typeface="迷你简汉真广标" panose="02010609000101010101" pitchFamily="49" charset="-122"/>
                <a:cs typeface="+mj-cs"/>
              </a:defRPr>
            </a:lvl1pPr>
          </a:lstStyle>
          <a:p>
            <a:pPr algn="ctr"/>
            <a:r>
              <a:rPr lang="en-US" altLang="zh-CN" sz="4800" dirty="0" err="1">
                <a:solidFill>
                  <a:srgbClr val="002060"/>
                </a:solidFill>
                <a:effectLst>
                  <a:glow rad="63500">
                    <a:schemeClr val="accent5">
                      <a:satMod val="175000"/>
                      <a:alpha val="40000"/>
                    </a:schemeClr>
                  </a:glow>
                </a:effectLst>
                <a:latin typeface="UTM Seagull" panose="02040603050506020204" pitchFamily="18" charset="0"/>
                <a:ea typeface="时尚中黑简体" panose="01010104010101010101" pitchFamily="2" charset="-122"/>
              </a:rPr>
              <a:t>Tìm</a:t>
            </a:r>
            <a:r>
              <a:rPr lang="en-US" altLang="zh-CN" sz="4800" dirty="0">
                <a:solidFill>
                  <a:srgbClr val="002060"/>
                </a:solidFill>
                <a:effectLst>
                  <a:glow rad="63500">
                    <a:schemeClr val="accent5">
                      <a:satMod val="175000"/>
                      <a:alpha val="40000"/>
                    </a:schemeClr>
                  </a:glow>
                </a:effectLst>
                <a:latin typeface="UTM Seagull" panose="02040603050506020204" pitchFamily="18" charset="0"/>
                <a:ea typeface="时尚中黑简体" panose="01010104010101010101" pitchFamily="2" charset="-122"/>
              </a:rPr>
              <a:t> </a:t>
            </a:r>
            <a:r>
              <a:rPr lang="en-US" altLang="zh-CN" sz="4800" dirty="0" err="1">
                <a:solidFill>
                  <a:srgbClr val="002060"/>
                </a:solidFill>
                <a:effectLst>
                  <a:glow rad="63500">
                    <a:schemeClr val="accent5">
                      <a:satMod val="175000"/>
                      <a:alpha val="40000"/>
                    </a:schemeClr>
                  </a:glow>
                </a:effectLst>
                <a:latin typeface="UTM Seagull" panose="02040603050506020204" pitchFamily="18" charset="0"/>
                <a:ea typeface="时尚中黑简体" panose="01010104010101010101" pitchFamily="2" charset="-122"/>
              </a:rPr>
              <a:t>hiểu</a:t>
            </a:r>
            <a:r>
              <a:rPr lang="en-US" altLang="zh-CN" sz="4800" dirty="0">
                <a:solidFill>
                  <a:srgbClr val="002060"/>
                </a:solidFill>
                <a:effectLst>
                  <a:glow rad="63500">
                    <a:schemeClr val="accent5">
                      <a:satMod val="175000"/>
                      <a:alpha val="40000"/>
                    </a:schemeClr>
                  </a:glow>
                </a:effectLst>
                <a:latin typeface="UTM Seagull" panose="02040603050506020204" pitchFamily="18" charset="0"/>
                <a:ea typeface="时尚中黑简体" panose="01010104010101010101" pitchFamily="2" charset="-122"/>
              </a:rPr>
              <a:t> </a:t>
            </a:r>
            <a:r>
              <a:rPr lang="en-US" altLang="zh-CN" sz="4800" dirty="0" err="1">
                <a:solidFill>
                  <a:srgbClr val="002060"/>
                </a:solidFill>
                <a:effectLst>
                  <a:glow rad="63500">
                    <a:schemeClr val="accent5">
                      <a:satMod val="175000"/>
                      <a:alpha val="40000"/>
                    </a:schemeClr>
                  </a:glow>
                </a:effectLst>
                <a:latin typeface="UTM Seagull" panose="02040603050506020204" pitchFamily="18" charset="0"/>
                <a:ea typeface="时尚中黑简体" panose="01010104010101010101" pitchFamily="2" charset="-122"/>
              </a:rPr>
              <a:t>vẻ</a:t>
            </a:r>
            <a:r>
              <a:rPr lang="en-US" altLang="zh-CN" sz="4800" dirty="0">
                <a:solidFill>
                  <a:srgbClr val="002060"/>
                </a:solidFill>
                <a:effectLst>
                  <a:glow rad="63500">
                    <a:schemeClr val="accent5">
                      <a:satMod val="175000"/>
                      <a:alpha val="40000"/>
                    </a:schemeClr>
                  </a:glow>
                </a:effectLst>
                <a:latin typeface="UTM Seagull" panose="02040603050506020204" pitchFamily="18" charset="0"/>
                <a:ea typeface="时尚中黑简体" panose="01010104010101010101" pitchFamily="2" charset="-122"/>
              </a:rPr>
              <a:t> </a:t>
            </a:r>
            <a:r>
              <a:rPr lang="en-US" altLang="zh-CN" sz="4800" dirty="0" err="1">
                <a:solidFill>
                  <a:srgbClr val="002060"/>
                </a:solidFill>
                <a:effectLst>
                  <a:glow rad="63500">
                    <a:schemeClr val="accent5">
                      <a:satMod val="175000"/>
                      <a:alpha val="40000"/>
                    </a:schemeClr>
                  </a:glow>
                </a:effectLst>
                <a:latin typeface="UTM Seagull" panose="02040603050506020204" pitchFamily="18" charset="0"/>
                <a:ea typeface="时尚中黑简体" panose="01010104010101010101" pitchFamily="2" charset="-122"/>
              </a:rPr>
              <a:t>đẹp</a:t>
            </a:r>
            <a:endParaRPr lang="en-US" altLang="zh-CN" sz="4800" dirty="0">
              <a:solidFill>
                <a:srgbClr val="002060"/>
              </a:solidFill>
              <a:effectLst>
                <a:glow rad="63500">
                  <a:schemeClr val="accent5">
                    <a:satMod val="175000"/>
                    <a:alpha val="40000"/>
                  </a:schemeClr>
                </a:glow>
              </a:effectLst>
              <a:latin typeface="UTM Seagull" panose="02040603050506020204" pitchFamily="18" charset="0"/>
              <a:ea typeface="时尚中黑简体" panose="01010104010101010101" pitchFamily="2" charset="-122"/>
            </a:endParaRPr>
          </a:p>
          <a:p>
            <a:pPr algn="ctr"/>
            <a:r>
              <a:rPr lang="en-US" altLang="zh-CN" sz="4800" dirty="0">
                <a:solidFill>
                  <a:srgbClr val="002060"/>
                </a:solidFill>
                <a:effectLst>
                  <a:glow rad="63500">
                    <a:schemeClr val="accent5">
                      <a:satMod val="175000"/>
                      <a:alpha val="40000"/>
                    </a:schemeClr>
                  </a:glow>
                </a:effectLst>
                <a:latin typeface="UTM Seagull" panose="02040603050506020204" pitchFamily="18" charset="0"/>
                <a:ea typeface="时尚中黑简体" panose="01010104010101010101" pitchFamily="2" charset="-122"/>
              </a:rPr>
              <a:t> </a:t>
            </a:r>
            <a:r>
              <a:rPr lang="en-US" altLang="zh-CN" sz="4800" dirty="0" err="1">
                <a:solidFill>
                  <a:srgbClr val="002060"/>
                </a:solidFill>
                <a:effectLst>
                  <a:glow rad="63500">
                    <a:schemeClr val="accent5">
                      <a:satMod val="175000"/>
                      <a:alpha val="40000"/>
                    </a:schemeClr>
                  </a:glow>
                </a:effectLst>
                <a:latin typeface="UTM Seagull" panose="02040603050506020204" pitchFamily="18" charset="0"/>
                <a:ea typeface="时尚中黑简体" panose="01010104010101010101" pitchFamily="2" charset="-122"/>
              </a:rPr>
              <a:t>hoa</a:t>
            </a:r>
            <a:r>
              <a:rPr lang="en-US" altLang="zh-CN" sz="4800" dirty="0">
                <a:solidFill>
                  <a:srgbClr val="002060"/>
                </a:solidFill>
                <a:effectLst>
                  <a:glow rad="63500">
                    <a:schemeClr val="accent5">
                      <a:satMod val="175000"/>
                      <a:alpha val="40000"/>
                    </a:schemeClr>
                  </a:glow>
                </a:effectLst>
                <a:latin typeface="UTM Seagull" panose="02040603050506020204" pitchFamily="18" charset="0"/>
                <a:ea typeface="时尚中黑简体" panose="01010104010101010101" pitchFamily="2" charset="-122"/>
              </a:rPr>
              <a:t> </a:t>
            </a:r>
            <a:r>
              <a:rPr lang="en-US" altLang="zh-CN" sz="4800" dirty="0" err="1">
                <a:solidFill>
                  <a:srgbClr val="002060"/>
                </a:solidFill>
                <a:effectLst>
                  <a:glow rad="63500">
                    <a:schemeClr val="accent5">
                      <a:satMod val="175000"/>
                      <a:alpha val="40000"/>
                    </a:schemeClr>
                  </a:glow>
                </a:effectLst>
                <a:latin typeface="UTM Seagull" panose="02040603050506020204" pitchFamily="18" charset="0"/>
                <a:ea typeface="时尚中黑简体" panose="01010104010101010101" pitchFamily="2" charset="-122"/>
              </a:rPr>
              <a:t>phượng</a:t>
            </a:r>
            <a:endParaRPr lang="zh-CN" altLang="en-US" sz="4800" dirty="0">
              <a:solidFill>
                <a:srgbClr val="002060"/>
              </a:solidFill>
              <a:effectLst>
                <a:glow rad="63500">
                  <a:schemeClr val="accent5">
                    <a:satMod val="175000"/>
                    <a:alpha val="40000"/>
                  </a:schemeClr>
                </a:glow>
              </a:effectLst>
              <a:latin typeface="UTM Seagull" panose="02040603050506020204" pitchFamily="18" charset="0"/>
              <a:ea typeface="时尚中黑简体" panose="01010104010101010101" pitchFamily="2" charset="-122"/>
            </a:endParaRPr>
          </a:p>
        </p:txBody>
      </p:sp>
      <p:pic>
        <p:nvPicPr>
          <p:cNvPr id="16" name="Picture 15" descr="A close-up of some flowers&#10;&#10;Description automatically generated with medium confidence">
            <a:extLst>
              <a:ext uri="{FF2B5EF4-FFF2-40B4-BE49-F238E27FC236}">
                <a16:creationId xmlns:a16="http://schemas.microsoft.com/office/drawing/2014/main" id="{77699B29-50BC-4C6B-BE8E-3D2F56CD1676}"/>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rot="7886208">
            <a:off x="-1279410" y="59994"/>
            <a:ext cx="5015076" cy="5015076"/>
          </a:xfrm>
          <a:prstGeom prst="rect">
            <a:avLst/>
          </a:prstGeom>
        </p:spPr>
      </p:pic>
      <p:pic>
        <p:nvPicPr>
          <p:cNvPr id="17" name="Picture 16" descr="A close-up of some flowers&#10;&#10;Description automatically generated with medium confidence">
            <a:extLst>
              <a:ext uri="{FF2B5EF4-FFF2-40B4-BE49-F238E27FC236}">
                <a16:creationId xmlns:a16="http://schemas.microsoft.com/office/drawing/2014/main" id="{2D20BBB3-2456-483B-B438-D773331F1EFF}"/>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rot="3775788">
            <a:off x="-266200" y="-2159533"/>
            <a:ext cx="6155772" cy="6155772"/>
          </a:xfrm>
          <a:prstGeom prst="rect">
            <a:avLst/>
          </a:prstGeom>
        </p:spPr>
      </p:pic>
    </p:spTree>
    <p:custDataLst>
      <p:tags r:id="rId1"/>
    </p:custDataLst>
    <p:extLst>
      <p:ext uri="{BB962C8B-B14F-4D97-AF65-F5344CB8AC3E}">
        <p14:creationId xmlns:p14="http://schemas.microsoft.com/office/powerpoint/2010/main" val="4281889378"/>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45" presetClass="entr" presetSubtype="0"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2000"/>
                                        <p:tgtEl>
                                          <p:spTgt spid="14"/>
                                        </p:tgtEl>
                                      </p:cBhvr>
                                    </p:animEffect>
                                    <p:anim calcmode="lin" valueType="num">
                                      <p:cBhvr>
                                        <p:cTn id="13" dur="2000" fill="hold"/>
                                        <p:tgtEl>
                                          <p:spTgt spid="14"/>
                                        </p:tgtEl>
                                        <p:attrNameLst>
                                          <p:attrName>ppt_w</p:attrName>
                                        </p:attrNameLst>
                                      </p:cBhvr>
                                      <p:tavLst>
                                        <p:tav tm="0" fmla="#ppt_w*sin(2.5*pi*$)">
                                          <p:val>
                                            <p:fltVal val="0"/>
                                          </p:val>
                                        </p:tav>
                                        <p:tav tm="100000">
                                          <p:val>
                                            <p:fltVal val="1"/>
                                          </p:val>
                                        </p:tav>
                                      </p:tavLst>
                                    </p:anim>
                                    <p:anim calcmode="lin" valueType="num">
                                      <p:cBhvr>
                                        <p:cTn id="14" dur="2000" fill="hold"/>
                                        <p:tgtEl>
                                          <p:spTgt spid="1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095B536-D37F-40F8-AABF-EF42E6A4083A}"/>
              </a:ext>
            </a:extLst>
          </p:cNvPr>
          <p:cNvPicPr>
            <a:picLocks noChangeAspect="1"/>
          </p:cNvPicPr>
          <p:nvPr/>
        </p:nvPicPr>
        <p:blipFill rotWithShape="1">
          <a:blip r:embed="rId4">
            <a:extLst>
              <a:ext uri="{28A0092B-C50C-407E-A947-70E740481C1C}">
                <a14:useLocalDpi xmlns:a14="http://schemas.microsoft.com/office/drawing/2010/main" val="0"/>
              </a:ext>
            </a:extLst>
          </a:blip>
          <a:srcRect l="405" r="3235" b="-2"/>
          <a:stretch/>
        </p:blipFill>
        <p:spPr>
          <a:xfrm>
            <a:off x="4166505" y="10"/>
            <a:ext cx="4444096" cy="3067040"/>
          </a:xfrm>
          <a:prstGeom prst="rect">
            <a:avLst/>
          </a:prstGeom>
        </p:spPr>
      </p:pic>
      <p:pic>
        <p:nvPicPr>
          <p:cNvPr id="12" name="Picture 11">
            <a:extLst>
              <a:ext uri="{FF2B5EF4-FFF2-40B4-BE49-F238E27FC236}">
                <a16:creationId xmlns:a16="http://schemas.microsoft.com/office/drawing/2014/main" id="{6A3F3A68-80B5-47AB-9651-E2FC7532A280}"/>
              </a:ext>
            </a:extLst>
          </p:cNvPr>
          <p:cNvPicPr>
            <a:picLocks noChangeAspect="1"/>
          </p:cNvPicPr>
          <p:nvPr/>
        </p:nvPicPr>
        <p:blipFill rotWithShape="1">
          <a:blip r:embed="rId5">
            <a:extLst>
              <a:ext uri="{28A0092B-C50C-407E-A947-70E740481C1C}">
                <a14:useLocalDpi xmlns:a14="http://schemas.microsoft.com/office/drawing/2010/main" val="0"/>
              </a:ext>
            </a:extLst>
          </a:blip>
          <a:srcRect t="18381" r="2" b="21820"/>
          <a:stretch/>
        </p:blipFill>
        <p:spPr>
          <a:xfrm>
            <a:off x="-1" y="3790950"/>
            <a:ext cx="8305800" cy="3067051"/>
          </a:xfrm>
          <a:prstGeom prst="rect">
            <a:avLst/>
          </a:prstGeom>
        </p:spPr>
      </p:pic>
      <p:sp>
        <p:nvSpPr>
          <p:cNvPr id="25605" name="Freeform: Shape 135">
            <a:extLst>
              <a:ext uri="{FF2B5EF4-FFF2-40B4-BE49-F238E27FC236}">
                <a16:creationId xmlns:a16="http://schemas.microsoft.com/office/drawing/2014/main" id="{EA518CE4-E4D4-4D8A-980F-6D692AC969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155454" cy="4845530"/>
          </a:xfrm>
          <a:custGeom>
            <a:avLst/>
            <a:gdLst>
              <a:gd name="connsiteX0" fmla="*/ 0 w 5155454"/>
              <a:gd name="connsiteY0" fmla="*/ 0 h 4845530"/>
              <a:gd name="connsiteX1" fmla="*/ 4766270 w 5155454"/>
              <a:gd name="connsiteY1" fmla="*/ 0 h 4845530"/>
              <a:gd name="connsiteX2" fmla="*/ 4896671 w 5155454"/>
              <a:gd name="connsiteY2" fmla="*/ 270697 h 4845530"/>
              <a:gd name="connsiteX3" fmla="*/ 5155454 w 5155454"/>
              <a:gd name="connsiteY3" fmla="*/ 1552495 h 4845530"/>
              <a:gd name="connsiteX4" fmla="*/ 1862419 w 5155454"/>
              <a:gd name="connsiteY4" fmla="*/ 4845530 h 4845530"/>
              <a:gd name="connsiteX5" fmla="*/ 21252 w 5155454"/>
              <a:gd name="connsiteY5" fmla="*/ 4283132 h 4845530"/>
              <a:gd name="connsiteX6" fmla="*/ 0 w 5155454"/>
              <a:gd name="connsiteY6" fmla="*/ 4267240 h 4845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55454" h="4845530">
                <a:moveTo>
                  <a:pt x="0" y="0"/>
                </a:moveTo>
                <a:lnTo>
                  <a:pt x="4766270" y="0"/>
                </a:lnTo>
                <a:lnTo>
                  <a:pt x="4896671" y="270697"/>
                </a:lnTo>
                <a:cubicBezTo>
                  <a:pt x="5063308" y="664671"/>
                  <a:pt x="5155454" y="1097822"/>
                  <a:pt x="5155454" y="1552495"/>
                </a:cubicBezTo>
                <a:cubicBezTo>
                  <a:pt x="5155454" y="3371188"/>
                  <a:pt x="3681112" y="4845530"/>
                  <a:pt x="1862419" y="4845530"/>
                </a:cubicBezTo>
                <a:cubicBezTo>
                  <a:pt x="1180409" y="4845530"/>
                  <a:pt x="546824" y="4638201"/>
                  <a:pt x="21252" y="4283132"/>
                </a:cubicBezTo>
                <a:lnTo>
                  <a:pt x="0" y="426724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2" descr="http://i1129.photobucket.com/albums/m507/banghiagia59/HoaPhuongTim.jpg">
            <a:extLst>
              <a:ext uri="{FF2B5EF4-FFF2-40B4-BE49-F238E27FC236}">
                <a16:creationId xmlns:a16="http://schemas.microsoft.com/office/drawing/2014/main" id="{319311C0-4D5E-4D20-8303-A613189FFDA7}"/>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5117" r="24176" b="-2"/>
          <a:stretch/>
        </p:blipFill>
        <p:spPr bwMode="auto">
          <a:xfrm>
            <a:off x="1" y="2"/>
            <a:ext cx="5017099" cy="4718647"/>
          </a:xfrm>
          <a:custGeom>
            <a:avLst/>
            <a:gdLst/>
            <a:ahLst/>
            <a:cxnLst/>
            <a:rect l="l" t="t" r="r" b="b"/>
            <a:pathLst>
              <a:path w="5017099" h="4718647">
                <a:moveTo>
                  <a:pt x="0" y="0"/>
                </a:moveTo>
                <a:lnTo>
                  <a:pt x="4599738" y="0"/>
                </a:lnTo>
                <a:lnTo>
                  <a:pt x="4636346" y="60259"/>
                </a:lnTo>
                <a:cubicBezTo>
                  <a:pt x="4879170" y="507256"/>
                  <a:pt x="5017099" y="1019504"/>
                  <a:pt x="5017099" y="1563967"/>
                </a:cubicBezTo>
                <a:cubicBezTo>
                  <a:pt x="5017099" y="3306249"/>
                  <a:pt x="3604701" y="4718647"/>
                  <a:pt x="1862419" y="4718647"/>
                </a:cubicBezTo>
                <a:cubicBezTo>
                  <a:pt x="1209063" y="4718647"/>
                  <a:pt x="602098" y="4520029"/>
                  <a:pt x="98607" y="4179877"/>
                </a:cubicBezTo>
                <a:lnTo>
                  <a:pt x="0" y="4106140"/>
                </a:ln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8" name="Freeform: Shape 137">
            <a:extLst>
              <a:ext uri="{FF2B5EF4-FFF2-40B4-BE49-F238E27FC236}">
                <a16:creationId xmlns:a16="http://schemas.microsoft.com/office/drawing/2014/main" id="{F82BF3E2-EB0E-40D6-8835-2367A5316C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48480" y="1563968"/>
            <a:ext cx="6043520" cy="5294033"/>
          </a:xfrm>
          <a:custGeom>
            <a:avLst/>
            <a:gdLst>
              <a:gd name="connsiteX0" fmla="*/ 3600823 w 6043520"/>
              <a:gd name="connsiteY0" fmla="*/ 0 h 5294033"/>
              <a:gd name="connsiteX1" fmla="*/ 5891281 w 6043520"/>
              <a:gd name="connsiteY1" fmla="*/ 822253 h 5294033"/>
              <a:gd name="connsiteX2" fmla="*/ 6043520 w 6043520"/>
              <a:gd name="connsiteY2" fmla="*/ 960617 h 5294033"/>
              <a:gd name="connsiteX3" fmla="*/ 6043520 w 6043520"/>
              <a:gd name="connsiteY3" fmla="*/ 5294033 h 5294033"/>
              <a:gd name="connsiteX4" fmla="*/ 423445 w 6043520"/>
              <a:gd name="connsiteY4" fmla="*/ 5294033 h 5294033"/>
              <a:gd name="connsiteX5" fmla="*/ 282971 w 6043520"/>
              <a:gd name="connsiteY5" fmla="*/ 5002426 h 5294033"/>
              <a:gd name="connsiteX6" fmla="*/ 0 w 6043520"/>
              <a:gd name="connsiteY6" fmla="*/ 3600823 h 5294033"/>
              <a:gd name="connsiteX7" fmla="*/ 3600823 w 6043520"/>
              <a:gd name="connsiteY7" fmla="*/ 0 h 5294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43520" h="5294033">
                <a:moveTo>
                  <a:pt x="3600823" y="0"/>
                </a:moveTo>
                <a:cubicBezTo>
                  <a:pt x="4470871" y="0"/>
                  <a:pt x="5268847" y="308574"/>
                  <a:pt x="5891281" y="822253"/>
                </a:cubicBezTo>
                <a:lnTo>
                  <a:pt x="6043520" y="960617"/>
                </a:lnTo>
                <a:lnTo>
                  <a:pt x="6043520" y="5294033"/>
                </a:lnTo>
                <a:lnTo>
                  <a:pt x="423445" y="5294033"/>
                </a:lnTo>
                <a:lnTo>
                  <a:pt x="282971" y="5002426"/>
                </a:lnTo>
                <a:cubicBezTo>
                  <a:pt x="100759" y="4571630"/>
                  <a:pt x="0" y="4097993"/>
                  <a:pt x="0" y="3600823"/>
                </a:cubicBezTo>
                <a:cubicBezTo>
                  <a:pt x="0" y="1612143"/>
                  <a:pt x="1612143" y="0"/>
                  <a:pt x="360082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5602" name="Picture 2" descr="http://dungfacebook.net/wp-content/uploads/2016/01/621.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9001" r="14264" b="-1"/>
          <a:stretch/>
        </p:blipFill>
        <p:spPr bwMode="auto">
          <a:xfrm>
            <a:off x="6283728" y="1699213"/>
            <a:ext cx="5908273" cy="5158786"/>
          </a:xfrm>
          <a:custGeom>
            <a:avLst/>
            <a:gdLst/>
            <a:ahLst/>
            <a:cxnLst/>
            <a:rect l="l" t="t" r="r" b="b"/>
            <a:pathLst>
              <a:path w="5908273" h="5158786">
                <a:moveTo>
                  <a:pt x="3465576" y="0"/>
                </a:moveTo>
                <a:cubicBezTo>
                  <a:pt x="4302945" y="0"/>
                  <a:pt x="5070948" y="296984"/>
                  <a:pt x="5670004" y="791369"/>
                </a:cubicBezTo>
                <a:lnTo>
                  <a:pt x="5908273" y="1007923"/>
                </a:lnTo>
                <a:lnTo>
                  <a:pt x="5908273" y="5158786"/>
                </a:lnTo>
                <a:lnTo>
                  <a:pt x="443374" y="5158786"/>
                </a:lnTo>
                <a:lnTo>
                  <a:pt x="418277" y="5117476"/>
                </a:lnTo>
                <a:cubicBezTo>
                  <a:pt x="151523" y="4626427"/>
                  <a:pt x="0" y="4063697"/>
                  <a:pt x="0" y="3465576"/>
                </a:cubicBezTo>
                <a:cubicBezTo>
                  <a:pt x="0" y="1551591"/>
                  <a:pt x="1551591" y="0"/>
                  <a:pt x="3465576" y="0"/>
                </a:cubicBez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0" name="Oval 139">
            <a:extLst>
              <a:ext uri="{FF2B5EF4-FFF2-40B4-BE49-F238E27FC236}">
                <a16:creationId xmlns:a16="http://schemas.microsoft.com/office/drawing/2014/main" id="{481E86DD-89E6-42B2-8675-84B7C56BFF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50534" y="1716727"/>
            <a:ext cx="4572000" cy="4572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2" descr="https://upload.wikimedia.org/wikipedia/commons/3/32/Caesalpinia_pulcherrima_(Dwarf_Poinciana)_W2_IMG_1468.jpg">
            <a:extLst>
              <a:ext uri="{FF2B5EF4-FFF2-40B4-BE49-F238E27FC236}">
                <a16:creationId xmlns:a16="http://schemas.microsoft.com/office/drawing/2014/main" id="{CAB95A0F-9144-4326-B64A-421B8D6CCA34}"/>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13198" r="12801" b="-1"/>
          <a:stretch/>
        </p:blipFill>
        <p:spPr bwMode="auto">
          <a:xfrm>
            <a:off x="3287694" y="1853886"/>
            <a:ext cx="4297680" cy="4297680"/>
          </a:xfrm>
          <a:custGeom>
            <a:avLst/>
            <a:gdLst/>
            <a:ahLst/>
            <a:cxnLst/>
            <a:rect l="l" t="t" r="r" b="b"/>
            <a:pathLst>
              <a:path w="4297680" h="4297680">
                <a:moveTo>
                  <a:pt x="2148840" y="0"/>
                </a:moveTo>
                <a:cubicBezTo>
                  <a:pt x="3335612" y="0"/>
                  <a:pt x="4297680" y="962068"/>
                  <a:pt x="4297680" y="2148840"/>
                </a:cubicBezTo>
                <a:cubicBezTo>
                  <a:pt x="4297680" y="3335612"/>
                  <a:pt x="3335612" y="4297680"/>
                  <a:pt x="2148840" y="4297680"/>
                </a:cubicBezTo>
                <a:cubicBezTo>
                  <a:pt x="962068" y="4297680"/>
                  <a:pt x="0" y="3335612"/>
                  <a:pt x="0" y="2148840"/>
                </a:cubicBezTo>
                <a:cubicBezTo>
                  <a:pt x="0" y="962068"/>
                  <a:pt x="962068" y="0"/>
                  <a:pt x="2148840" y="0"/>
                </a:cubicBez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2" name="Freeform: Shape 141">
            <a:extLst>
              <a:ext uri="{FF2B5EF4-FFF2-40B4-BE49-F238E27FC236}">
                <a16:creationId xmlns:a16="http://schemas.microsoft.com/office/drawing/2014/main" id="{5EFE9E4D-D93B-4B04-A3B5-234F5DBB9E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62313" y="-1"/>
            <a:ext cx="4444096" cy="3211788"/>
          </a:xfrm>
          <a:custGeom>
            <a:avLst/>
            <a:gdLst>
              <a:gd name="connsiteX0" fmla="*/ 5102 w 4444096"/>
              <a:gd name="connsiteY0" fmla="*/ 0 h 3211788"/>
              <a:gd name="connsiteX1" fmla="*/ 4444096 w 4444096"/>
              <a:gd name="connsiteY1" fmla="*/ 0 h 3211788"/>
              <a:gd name="connsiteX2" fmla="*/ 4444096 w 4444096"/>
              <a:gd name="connsiteY2" fmla="*/ 2908319 h 3211788"/>
              <a:gd name="connsiteX3" fmla="*/ 4321598 w 4444096"/>
              <a:gd name="connsiteY3" fmla="*/ 2967330 h 3211788"/>
              <a:gd name="connsiteX4" fmla="*/ 3110753 w 4444096"/>
              <a:gd name="connsiteY4" fmla="*/ 3211788 h 3211788"/>
              <a:gd name="connsiteX5" fmla="*/ 0 w 4444096"/>
              <a:gd name="connsiteY5" fmla="*/ 101035 h 3211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44096" h="3211788">
                <a:moveTo>
                  <a:pt x="5102" y="0"/>
                </a:moveTo>
                <a:lnTo>
                  <a:pt x="4444096" y="0"/>
                </a:lnTo>
                <a:lnTo>
                  <a:pt x="4444096" y="2908319"/>
                </a:lnTo>
                <a:lnTo>
                  <a:pt x="4321598" y="2967330"/>
                </a:lnTo>
                <a:cubicBezTo>
                  <a:pt x="3949433" y="3124742"/>
                  <a:pt x="3540258" y="3211788"/>
                  <a:pt x="3110753" y="3211788"/>
                </a:cubicBezTo>
                <a:cubicBezTo>
                  <a:pt x="1392732" y="3211788"/>
                  <a:pt x="0" y="1819056"/>
                  <a:pt x="0" y="10103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prstClr val="white"/>
              </a:solidFill>
              <a:latin typeface="Calibri" panose="020F0502020204030204"/>
            </a:endParaRPr>
          </a:p>
        </p:txBody>
      </p:sp>
      <p:pic>
        <p:nvPicPr>
          <p:cNvPr id="10" name="Picture 7" descr="http://xomnhiepanh.com/uploads/gallery/2012/01/10769_1326344096.jpg">
            <a:extLst>
              <a:ext uri="{FF2B5EF4-FFF2-40B4-BE49-F238E27FC236}">
                <a16:creationId xmlns:a16="http://schemas.microsoft.com/office/drawing/2014/main" id="{FC61E221-5491-49F0-92A1-0BDF70394042}"/>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5889" r="-4" b="-4"/>
          <a:stretch/>
        </p:blipFill>
        <p:spPr bwMode="auto">
          <a:xfrm>
            <a:off x="7928700" y="-1"/>
            <a:ext cx="4277711" cy="3045402"/>
          </a:xfrm>
          <a:custGeom>
            <a:avLst/>
            <a:gdLst/>
            <a:ahLst/>
            <a:cxnLst/>
            <a:rect l="l" t="t" r="r" b="b"/>
            <a:pathLst>
              <a:path w="4277711" h="3045402">
                <a:moveTo>
                  <a:pt x="5102" y="0"/>
                </a:moveTo>
                <a:lnTo>
                  <a:pt x="4277711" y="0"/>
                </a:lnTo>
                <a:lnTo>
                  <a:pt x="4277711" y="2723810"/>
                </a:lnTo>
                <a:lnTo>
                  <a:pt x="4090449" y="2814019"/>
                </a:lnTo>
                <a:cubicBezTo>
                  <a:pt x="3738190" y="2963012"/>
                  <a:pt x="3350901" y="3045402"/>
                  <a:pt x="2944368" y="3045402"/>
                </a:cubicBezTo>
                <a:cubicBezTo>
                  <a:pt x="1318238" y="3045402"/>
                  <a:pt x="0" y="1727164"/>
                  <a:pt x="0" y="101034"/>
                </a:cubicBez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020192329"/>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painting of flowers and palm trees">
            <a:extLst>
              <a:ext uri="{FF2B5EF4-FFF2-40B4-BE49-F238E27FC236}">
                <a16:creationId xmlns:a16="http://schemas.microsoft.com/office/drawing/2014/main" id="{E7457AC1-584A-48FB-A31B-D56F7DD52643}"/>
              </a:ext>
            </a:extLst>
          </p:cNvPr>
          <p:cNvPicPr>
            <a:picLocks noGrp="1" noChangeAspect="1"/>
          </p:cNvPicPr>
          <p:nvPr>
            <p:ph idx="1"/>
          </p:nvPr>
        </p:nvPicPr>
        <p:blipFill rotWithShape="1">
          <a:blip r:embed="rId4" cstate="print">
            <a:extLst>
              <a:ext uri="{28A0092B-C50C-407E-A947-70E740481C1C}">
                <a14:useLocalDpi xmlns:a14="http://schemas.microsoft.com/office/drawing/2010/main" val="0"/>
              </a:ext>
            </a:extLst>
          </a:blip>
          <a:srcRect t="3394" b="12020"/>
          <a:stretch/>
        </p:blipFill>
        <p:spPr>
          <a:xfrm>
            <a:off x="20" y="10"/>
            <a:ext cx="12191980" cy="6857990"/>
          </a:xfrm>
          <a:prstGeom prst="rect">
            <a:avLst/>
          </a:prstGeom>
        </p:spPr>
      </p:pic>
      <p:sp>
        <p:nvSpPr>
          <p:cNvPr id="10" name="Freeform 5">
            <a:extLst>
              <a:ext uri="{FF2B5EF4-FFF2-40B4-BE49-F238E27FC236}">
                <a16:creationId xmlns:a16="http://schemas.microsoft.com/office/drawing/2014/main" id="{87CC2527-562A-4F69-B487-4371E5B24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ED2D6951-E8EE-4520-A959-7BB89BD62740}"/>
              </a:ext>
            </a:extLst>
          </p:cNvPr>
          <p:cNvSpPr>
            <a:spLocks noGrp="1"/>
          </p:cNvSpPr>
          <p:nvPr>
            <p:ph type="title"/>
          </p:nvPr>
        </p:nvSpPr>
        <p:spPr>
          <a:xfrm>
            <a:off x="7848600" y="4109534"/>
            <a:ext cx="4440620" cy="2748456"/>
          </a:xfrm>
        </p:spPr>
        <p:txBody>
          <a:bodyPr vert="horz" lIns="91440" tIns="45720" rIns="91440" bIns="45720" rtlCol="0" anchor="b">
            <a:normAutofit fontScale="90000"/>
          </a:bodyPr>
          <a:lstStyle/>
          <a:p>
            <a:pPr defTabSz="914400">
              <a:lnSpc>
                <a:spcPct val="90000"/>
              </a:lnSpc>
            </a:pPr>
            <a:r>
              <a:rPr lang="en-US" sz="4000" b="1" dirty="0" err="1">
                <a:solidFill>
                  <a:srgbClr val="002060"/>
                </a:solidFill>
                <a:latin typeface="Times New Roman" panose="02020603050405020304" pitchFamily="18" charset="0"/>
                <a:cs typeface="Times New Roman" panose="02020603050405020304" pitchFamily="18" charset="0"/>
              </a:rPr>
              <a:t>Nhấn</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vào</a:t>
            </a:r>
            <a:r>
              <a:rPr lang="en-US" sz="4000" b="1" dirty="0">
                <a:solidFill>
                  <a:srgbClr val="002060"/>
                </a:solidFill>
                <a:latin typeface="Times New Roman" panose="02020603050405020304" pitchFamily="18" charset="0"/>
                <a:cs typeface="Times New Roman" panose="02020603050405020304" pitchFamily="18" charset="0"/>
              </a:rPr>
              <a:t> </a:t>
            </a:r>
            <a:br>
              <a:rPr lang="en-US" sz="4000" b="1">
                <a:solidFill>
                  <a:srgbClr val="002060"/>
                </a:solidFill>
                <a:latin typeface="Times New Roman" panose="02020603050405020304" pitchFamily="18" charset="0"/>
                <a:cs typeface="Times New Roman" panose="02020603050405020304" pitchFamily="18" charset="0"/>
              </a:rPr>
            </a:br>
            <a:r>
              <a:rPr lang="en-US" sz="4000" b="1">
                <a:solidFill>
                  <a:srgbClr val="FF0066"/>
                </a:solidFill>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ĐÂY</a:t>
            </a:r>
            <a:br>
              <a:rPr lang="en-US" sz="4000" b="1">
                <a:solidFill>
                  <a:srgbClr val="002060"/>
                </a:solidFill>
                <a:latin typeface="Times New Roman" panose="02020603050405020304" pitchFamily="18" charset="0"/>
                <a:cs typeface="Times New Roman" panose="02020603050405020304" pitchFamily="18" charset="0"/>
              </a:rPr>
            </a:br>
            <a:br>
              <a:rPr lang="en-US" sz="4000" b="1" dirty="0">
                <a:solidFill>
                  <a:srgbClr val="002060"/>
                </a:solidFill>
                <a:latin typeface="Times New Roman" panose="02020603050405020304" pitchFamily="18" charset="0"/>
                <a:cs typeface="Times New Roman" panose="02020603050405020304" pitchFamily="18" charset="0"/>
              </a:rPr>
            </a:br>
            <a:r>
              <a:rPr lang="en-US" sz="3300" b="1" dirty="0" err="1">
                <a:solidFill>
                  <a:srgbClr val="002060"/>
                </a:solidFill>
                <a:latin typeface="Times New Roman" panose="02020603050405020304" pitchFamily="18" charset="0"/>
                <a:cs typeface="Times New Roman" panose="02020603050405020304" pitchFamily="18" charset="0"/>
              </a:rPr>
              <a:t>để</a:t>
            </a:r>
            <a:r>
              <a:rPr lang="en-US" sz="3300" b="1" dirty="0">
                <a:solidFill>
                  <a:srgbClr val="002060"/>
                </a:solidFill>
                <a:latin typeface="Times New Roman" panose="02020603050405020304" pitchFamily="18" charset="0"/>
                <a:cs typeface="Times New Roman" panose="02020603050405020304" pitchFamily="18" charset="0"/>
              </a:rPr>
              <a:t> </a:t>
            </a:r>
            <a:r>
              <a:rPr lang="en-US" sz="3300" b="1" dirty="0" err="1">
                <a:solidFill>
                  <a:srgbClr val="002060"/>
                </a:solidFill>
                <a:latin typeface="Times New Roman" panose="02020603050405020304" pitchFamily="18" charset="0"/>
                <a:cs typeface="Times New Roman" panose="02020603050405020304" pitchFamily="18" charset="0"/>
              </a:rPr>
              <a:t>tìm</a:t>
            </a:r>
            <a:r>
              <a:rPr lang="en-US" sz="3300" b="1" dirty="0">
                <a:solidFill>
                  <a:srgbClr val="002060"/>
                </a:solidFill>
                <a:latin typeface="Times New Roman" panose="02020603050405020304" pitchFamily="18" charset="0"/>
                <a:cs typeface="Times New Roman" panose="02020603050405020304" pitchFamily="18" charset="0"/>
              </a:rPr>
              <a:t> </a:t>
            </a:r>
            <a:r>
              <a:rPr lang="en-US" sz="3300" b="1" dirty="0" err="1">
                <a:solidFill>
                  <a:srgbClr val="002060"/>
                </a:solidFill>
                <a:latin typeface="Times New Roman" panose="02020603050405020304" pitchFamily="18" charset="0"/>
                <a:cs typeface="Times New Roman" panose="02020603050405020304" pitchFamily="18" charset="0"/>
              </a:rPr>
              <a:t>hiểu</a:t>
            </a:r>
            <a:r>
              <a:rPr lang="en-US" sz="3300" b="1" dirty="0">
                <a:solidFill>
                  <a:srgbClr val="002060"/>
                </a:solidFill>
                <a:latin typeface="Times New Roman" panose="02020603050405020304" pitchFamily="18" charset="0"/>
                <a:cs typeface="Times New Roman" panose="02020603050405020304" pitchFamily="18" charset="0"/>
              </a:rPr>
              <a:t> </a:t>
            </a:r>
            <a:r>
              <a:rPr lang="en-US" sz="3300" b="1" dirty="0" err="1">
                <a:solidFill>
                  <a:srgbClr val="002060"/>
                </a:solidFill>
                <a:latin typeface="Times New Roman" panose="02020603050405020304" pitchFamily="18" charset="0"/>
                <a:cs typeface="Times New Roman" panose="02020603050405020304" pitchFamily="18" charset="0"/>
              </a:rPr>
              <a:t>thêm</a:t>
            </a:r>
            <a:r>
              <a:rPr lang="en-US" sz="3300" b="1" dirty="0">
                <a:solidFill>
                  <a:srgbClr val="002060"/>
                </a:solidFill>
                <a:latin typeface="Times New Roman" panose="02020603050405020304" pitchFamily="18" charset="0"/>
                <a:cs typeface="Times New Roman" panose="02020603050405020304" pitchFamily="18" charset="0"/>
              </a:rPr>
              <a:t> </a:t>
            </a:r>
            <a:r>
              <a:rPr lang="en-US" sz="3300" b="1" dirty="0" err="1">
                <a:solidFill>
                  <a:srgbClr val="002060"/>
                </a:solidFill>
                <a:latin typeface="Times New Roman" panose="02020603050405020304" pitchFamily="18" charset="0"/>
                <a:cs typeface="Times New Roman" panose="02020603050405020304" pitchFamily="18" charset="0"/>
              </a:rPr>
              <a:t>về</a:t>
            </a:r>
            <a:r>
              <a:rPr lang="en-US" sz="3300" b="1" dirty="0">
                <a:solidFill>
                  <a:srgbClr val="002060"/>
                </a:solidFill>
                <a:latin typeface="Times New Roman" panose="02020603050405020304" pitchFamily="18" charset="0"/>
                <a:cs typeface="Times New Roman" panose="02020603050405020304" pitchFamily="18" charset="0"/>
              </a:rPr>
              <a:t> ý </a:t>
            </a:r>
            <a:r>
              <a:rPr lang="en-US" sz="3300" b="1" dirty="0" err="1">
                <a:solidFill>
                  <a:srgbClr val="002060"/>
                </a:solidFill>
                <a:latin typeface="Times New Roman" panose="02020603050405020304" pitchFamily="18" charset="0"/>
                <a:cs typeface="Times New Roman" panose="02020603050405020304" pitchFamily="18" charset="0"/>
              </a:rPr>
              <a:t>nghĩa</a:t>
            </a:r>
            <a:r>
              <a:rPr lang="en-US" sz="3300" b="1" dirty="0">
                <a:solidFill>
                  <a:srgbClr val="002060"/>
                </a:solidFill>
                <a:latin typeface="Times New Roman" panose="02020603050405020304" pitchFamily="18" charset="0"/>
                <a:cs typeface="Times New Roman" panose="02020603050405020304" pitchFamily="18" charset="0"/>
              </a:rPr>
              <a:t> </a:t>
            </a:r>
            <a:r>
              <a:rPr lang="en-US" sz="3300" b="1" dirty="0" err="1">
                <a:solidFill>
                  <a:srgbClr val="002060"/>
                </a:solidFill>
                <a:latin typeface="Times New Roman" panose="02020603050405020304" pitchFamily="18" charset="0"/>
                <a:cs typeface="Times New Roman" panose="02020603050405020304" pitchFamily="18" charset="0"/>
              </a:rPr>
              <a:t>và</a:t>
            </a:r>
            <a:r>
              <a:rPr lang="en-US" sz="3300" b="1" dirty="0">
                <a:solidFill>
                  <a:srgbClr val="002060"/>
                </a:solidFill>
                <a:latin typeface="Times New Roman" panose="02020603050405020304" pitchFamily="18" charset="0"/>
                <a:cs typeface="Times New Roman" panose="02020603050405020304" pitchFamily="18" charset="0"/>
              </a:rPr>
              <a:t> </a:t>
            </a:r>
            <a:r>
              <a:rPr lang="en-US" sz="3300" b="1" dirty="0" err="1">
                <a:solidFill>
                  <a:srgbClr val="002060"/>
                </a:solidFill>
                <a:latin typeface="Times New Roman" panose="02020603050405020304" pitchFamily="18" charset="0"/>
                <a:cs typeface="Times New Roman" panose="02020603050405020304" pitchFamily="18" charset="0"/>
              </a:rPr>
              <a:t>nét</a:t>
            </a:r>
            <a:r>
              <a:rPr lang="en-US" sz="3300" b="1" dirty="0">
                <a:solidFill>
                  <a:srgbClr val="002060"/>
                </a:solidFill>
                <a:latin typeface="Times New Roman" panose="02020603050405020304" pitchFamily="18" charset="0"/>
                <a:cs typeface="Times New Roman" panose="02020603050405020304" pitchFamily="18" charset="0"/>
              </a:rPr>
              <a:t> </a:t>
            </a:r>
            <a:r>
              <a:rPr lang="en-US" sz="3300" b="1" dirty="0" err="1">
                <a:solidFill>
                  <a:srgbClr val="002060"/>
                </a:solidFill>
                <a:latin typeface="Times New Roman" panose="02020603050405020304" pitchFamily="18" charset="0"/>
                <a:cs typeface="Times New Roman" panose="02020603050405020304" pitchFamily="18" charset="0"/>
              </a:rPr>
              <a:t>đẹp</a:t>
            </a:r>
            <a:r>
              <a:rPr lang="en-US" sz="3300" b="1" dirty="0">
                <a:solidFill>
                  <a:srgbClr val="002060"/>
                </a:solidFill>
                <a:latin typeface="Times New Roman" panose="02020603050405020304" pitchFamily="18" charset="0"/>
                <a:cs typeface="Times New Roman" panose="02020603050405020304" pitchFamily="18" charset="0"/>
              </a:rPr>
              <a:t> </a:t>
            </a:r>
            <a:r>
              <a:rPr lang="en-US" sz="3300" b="1" dirty="0" err="1">
                <a:solidFill>
                  <a:srgbClr val="002060"/>
                </a:solidFill>
                <a:latin typeface="Times New Roman" panose="02020603050405020304" pitchFamily="18" charset="0"/>
                <a:cs typeface="Times New Roman" panose="02020603050405020304" pitchFamily="18" charset="0"/>
              </a:rPr>
              <a:t>của</a:t>
            </a:r>
            <a:br>
              <a:rPr lang="en-US" sz="3300" b="1" dirty="0">
                <a:solidFill>
                  <a:srgbClr val="002060"/>
                </a:solidFill>
                <a:latin typeface="Times New Roman" panose="02020603050405020304" pitchFamily="18" charset="0"/>
                <a:cs typeface="Times New Roman" panose="02020603050405020304" pitchFamily="18" charset="0"/>
              </a:rPr>
            </a:br>
            <a:r>
              <a:rPr lang="en-US" sz="3300" b="1" dirty="0">
                <a:solidFill>
                  <a:srgbClr val="002060"/>
                </a:solidFill>
                <a:latin typeface="Times New Roman" panose="02020603050405020304" pitchFamily="18" charset="0"/>
                <a:cs typeface="Times New Roman" panose="02020603050405020304" pitchFamily="18" charset="0"/>
              </a:rPr>
              <a:t> </a:t>
            </a:r>
            <a:r>
              <a:rPr lang="en-US" sz="3300" b="1" dirty="0" err="1">
                <a:solidFill>
                  <a:srgbClr val="002060"/>
                </a:solidFill>
                <a:latin typeface="Times New Roman" panose="02020603050405020304" pitchFamily="18" charset="0"/>
                <a:cs typeface="Times New Roman" panose="02020603050405020304" pitchFamily="18" charset="0"/>
              </a:rPr>
              <a:t>hoa</a:t>
            </a:r>
            <a:r>
              <a:rPr lang="en-US" sz="3300" b="1" dirty="0">
                <a:solidFill>
                  <a:srgbClr val="002060"/>
                </a:solidFill>
                <a:latin typeface="Times New Roman" panose="02020603050405020304" pitchFamily="18" charset="0"/>
                <a:cs typeface="Times New Roman" panose="02020603050405020304" pitchFamily="18" charset="0"/>
              </a:rPr>
              <a:t> </a:t>
            </a:r>
            <a:r>
              <a:rPr lang="en-US" sz="3300" b="1" dirty="0" err="1">
                <a:solidFill>
                  <a:srgbClr val="002060"/>
                </a:solidFill>
                <a:latin typeface="Times New Roman" panose="02020603050405020304" pitchFamily="18" charset="0"/>
                <a:cs typeface="Times New Roman" panose="02020603050405020304" pitchFamily="18" charset="0"/>
              </a:rPr>
              <a:t>phượng</a:t>
            </a:r>
            <a:endParaRPr lang="en-US" sz="3300" b="1" dirty="0">
              <a:solidFill>
                <a:srgbClr val="002060"/>
              </a:solidFill>
              <a:latin typeface="Times New Roman" panose="02020603050405020304" pitchFamily="18" charset="0"/>
              <a:cs typeface="Times New Roman" panose="02020603050405020304" pitchFamily="18" charset="0"/>
            </a:endParaRPr>
          </a:p>
        </p:txBody>
      </p:sp>
      <p:cxnSp>
        <p:nvCxnSpPr>
          <p:cNvPr id="12" name="Straight Connector 11">
            <a:extLst>
              <a:ext uri="{FF2B5EF4-FFF2-40B4-BE49-F238E27FC236}">
                <a16:creationId xmlns:a16="http://schemas.microsoft.com/office/drawing/2014/main" id="{BCDAEC91-5BCE-4B55-9CC0-43EF94CB73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887023798"/>
      </p:ext>
    </p:extLst>
  </p:cSld>
  <p:clrMapOvr>
    <a:masterClrMapping/>
  </p:clrMapOvr>
  <mc:AlternateContent xmlns:mc="http://schemas.openxmlformats.org/markup-compatibility/2006" xmlns:p14="http://schemas.microsoft.com/office/powerpoint/2010/main">
    <mc:Choice Requires="p14">
      <p:transition spd="slow" p14:dur="756">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repeatCount="indefinite" fill="hold" grpId="1" nodeType="click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48D0CB-4C46-4787-97BA-79D933166029}"/>
              </a:ext>
            </a:extLst>
          </p:cNvPr>
          <p:cNvSpPr>
            <a:spLocks noGrp="1"/>
          </p:cNvSpPr>
          <p:nvPr>
            <p:ph type="title"/>
          </p:nvPr>
        </p:nvSpPr>
        <p:spPr/>
        <p:txBody>
          <a:bodyPr/>
          <a:lstStyle/>
          <a:p>
            <a:endParaRPr lang="en-US"/>
          </a:p>
        </p:txBody>
      </p:sp>
      <p:pic>
        <p:nvPicPr>
          <p:cNvPr id="7" name="videoplayback_3">
            <a:hlinkClick r:id="" action="ppaction://media"/>
            <a:extLst>
              <a:ext uri="{FF2B5EF4-FFF2-40B4-BE49-F238E27FC236}">
                <a16:creationId xmlns:a16="http://schemas.microsoft.com/office/drawing/2014/main" id="{CB15F1A6-A630-4F6A-B79F-1605C5BDF6AE}"/>
              </a:ext>
            </a:extLst>
          </p:cNvPr>
          <p:cNvPicPr>
            <a:picLocks noGrp="1" noChangeAspect="1"/>
          </p:cNvPicPr>
          <p:nvPr>
            <p:ph idx="1"/>
            <a:videoFile r:link="rId2"/>
            <p:extLst>
              <p:ext uri="{DAA4B4D4-6D71-4841-9C94-3DE7FCFB9230}">
                <p14:media xmlns:p14="http://schemas.microsoft.com/office/powerpoint/2010/main" r:embed="rId3">
                  <p14:trim st="17852" end="80334"/>
                </p14:media>
              </p:ext>
            </p:extLst>
          </p:nvPr>
        </p:nvPicPr>
        <p:blipFill>
          <a:blip r:embed="rId6"/>
          <a:stretch>
            <a:fillRect/>
          </a:stretch>
        </p:blipFill>
        <p:spPr>
          <a:xfrm>
            <a:off x="-1485900" y="-15240"/>
            <a:ext cx="15201900" cy="6873240"/>
          </a:xfrm>
        </p:spPr>
      </p:pic>
    </p:spTree>
    <p:custDataLst>
      <p:tags r:id="rId1"/>
    </p:custDataLst>
    <p:extLst>
      <p:ext uri="{BB962C8B-B14F-4D97-AF65-F5344CB8AC3E}">
        <p14:creationId xmlns:p14="http://schemas.microsoft.com/office/powerpoint/2010/main" val="381502854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210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F9752F-6817-4C50-8D54-612019B9518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3B198B3-17EA-4FB0-A308-0E1DC2297E2E}"/>
              </a:ext>
            </a:extLst>
          </p:cNvPr>
          <p:cNvSpPr>
            <a:spLocks noGrp="1"/>
          </p:cNvSpPr>
          <p:nvPr>
            <p:ph idx="1"/>
          </p:nvPr>
        </p:nvSpPr>
        <p:spPr/>
        <p:txBody>
          <a:bodyPr/>
          <a:lstStyle/>
          <a:p>
            <a:endParaRPr lang="en-US"/>
          </a:p>
        </p:txBody>
      </p:sp>
      <p:pic>
        <p:nvPicPr>
          <p:cNvPr id="4" name="Picture 4">
            <a:extLst>
              <a:ext uri="{FF2B5EF4-FFF2-40B4-BE49-F238E27FC236}">
                <a16:creationId xmlns:a16="http://schemas.microsoft.com/office/drawing/2014/main" id="{92BA76CA-EB48-4566-966A-0C8A6B8D95D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1277"/>
          <a:stretch/>
        </p:blipFill>
        <p:spPr bwMode="auto">
          <a:xfrm>
            <a:off x="0" y="0"/>
            <a:ext cx="12192000" cy="68622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descr="A close-up of some flowers&#10;&#10;Description automatically generated with medium confidence">
            <a:extLst>
              <a:ext uri="{FF2B5EF4-FFF2-40B4-BE49-F238E27FC236}">
                <a16:creationId xmlns:a16="http://schemas.microsoft.com/office/drawing/2014/main" id="{35EC743C-6C60-43FA-81DA-D5458A8C93A6}"/>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rot="3775788">
            <a:off x="-579188" y="-2112139"/>
            <a:ext cx="6155772" cy="6155772"/>
          </a:xfrm>
          <a:prstGeom prst="rect">
            <a:avLst/>
          </a:prstGeom>
        </p:spPr>
      </p:pic>
      <p:pic>
        <p:nvPicPr>
          <p:cNvPr id="6" name="Picture 5" descr="A close-up of some flowers&#10;&#10;Description automatically generated with medium confidence">
            <a:extLst>
              <a:ext uri="{FF2B5EF4-FFF2-40B4-BE49-F238E27FC236}">
                <a16:creationId xmlns:a16="http://schemas.microsoft.com/office/drawing/2014/main" id="{4EF30304-844F-480C-B2D8-EF6FBE6065C4}"/>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rot="7886208">
            <a:off x="-2202738" y="-1085709"/>
            <a:ext cx="5015076" cy="5015076"/>
          </a:xfrm>
          <a:prstGeom prst="rect">
            <a:avLst/>
          </a:prstGeom>
        </p:spPr>
      </p:pic>
      <p:pic>
        <p:nvPicPr>
          <p:cNvPr id="7" name="Picture 6" descr="A close-up of some flowers&#10;&#10;Description automatically generated with medium confidence">
            <a:extLst>
              <a:ext uri="{FF2B5EF4-FFF2-40B4-BE49-F238E27FC236}">
                <a16:creationId xmlns:a16="http://schemas.microsoft.com/office/drawing/2014/main" id="{A8F3E07F-7B5C-4297-9118-6285BF61CDAA}"/>
              </a:ext>
            </a:extLst>
          </p:cNvPr>
          <p:cNvPicPr>
            <a:picLocks noChangeAspect="1"/>
          </p:cNvPicPr>
          <p:nvPr/>
        </p:nvPicPr>
        <p:blipFill>
          <a:blip r:embed="rId7" cstate="print">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rot="12254824">
            <a:off x="7741259" y="-1413987"/>
            <a:ext cx="4363529" cy="4363529"/>
          </a:xfrm>
          <a:prstGeom prst="rect">
            <a:avLst/>
          </a:prstGeom>
        </p:spPr>
      </p:pic>
      <p:pic>
        <p:nvPicPr>
          <p:cNvPr id="8" name="Picture 7" descr="A close-up of some flowers&#10;&#10;Description automatically generated with medium confidence">
            <a:extLst>
              <a:ext uri="{FF2B5EF4-FFF2-40B4-BE49-F238E27FC236}">
                <a16:creationId xmlns:a16="http://schemas.microsoft.com/office/drawing/2014/main" id="{799E5210-C72C-4E89-9649-8629B9DADE98}"/>
              </a:ext>
            </a:extLst>
          </p:cNvPr>
          <p:cNvPicPr>
            <a:picLocks noChangeAspect="1"/>
          </p:cNvPicPr>
          <p:nvPr/>
        </p:nvPicPr>
        <p:blipFill>
          <a:blip r:embed="rId9" cstate="print">
            <a:extLst>
              <a:ext uri="{BEBA8EAE-BF5A-486C-A8C5-ECC9F3942E4B}">
                <a14:imgProps xmlns:a14="http://schemas.microsoft.com/office/drawing/2010/main">
                  <a14:imgLayer r:embed="rId10">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rot="9282827">
            <a:off x="9558730" y="-42471"/>
            <a:ext cx="3883364" cy="3883364"/>
          </a:xfrm>
          <a:prstGeom prst="rect">
            <a:avLst/>
          </a:prstGeom>
        </p:spPr>
      </p:pic>
      <p:sp>
        <p:nvSpPr>
          <p:cNvPr id="9" name="TextBox 8">
            <a:extLst>
              <a:ext uri="{FF2B5EF4-FFF2-40B4-BE49-F238E27FC236}">
                <a16:creationId xmlns:a16="http://schemas.microsoft.com/office/drawing/2014/main" id="{DAA73875-FF22-433D-8BD4-4D505E250523}"/>
              </a:ext>
            </a:extLst>
          </p:cNvPr>
          <p:cNvSpPr txBox="1"/>
          <p:nvPr/>
        </p:nvSpPr>
        <p:spPr>
          <a:xfrm>
            <a:off x="1710571" y="5121217"/>
            <a:ext cx="10654332" cy="1016790"/>
          </a:xfrm>
          <a:prstGeom prst="roundRect">
            <a:avLst/>
          </a:prstGeom>
          <a:noFill/>
          <a:ln>
            <a:noFill/>
          </a:ln>
          <a:scene3d>
            <a:camera prst="orthographicFront"/>
            <a:lightRig rig="threePt" dir="t"/>
          </a:scene3d>
          <a:sp3d>
            <a:bevelT w="114300" prst="artDeco"/>
          </a:sp3d>
        </p:spPr>
        <p:style>
          <a:lnRef idx="2">
            <a:schemeClr val="accent2"/>
          </a:lnRef>
          <a:fillRef idx="1">
            <a:schemeClr val="lt1"/>
          </a:fillRef>
          <a:effectRef idx="0">
            <a:schemeClr val="accent2"/>
          </a:effectRef>
          <a:fontRef idx="minor">
            <a:schemeClr val="dk1"/>
          </a:fontRef>
        </p:style>
        <p:txBody>
          <a:bodyPr vert="horz" lIns="91440" tIns="45720" rIns="91440" bIns="45720" rtlCol="0" anchor="ctr">
            <a:noAutofit/>
          </a:bodyPr>
          <a:lstStyle/>
          <a:p>
            <a:pPr marL="0" marR="0" lvl="0" indent="0" fontAlgn="auto">
              <a:lnSpc>
                <a:spcPct val="90000"/>
              </a:lnSpc>
              <a:spcBef>
                <a:spcPct val="0"/>
              </a:spcBef>
              <a:spcAft>
                <a:spcPts val="600"/>
              </a:spcAft>
              <a:buClrTx/>
              <a:buSzTx/>
              <a:tabLst/>
              <a:defRPr/>
            </a:pPr>
            <a:r>
              <a:rPr lang="en-US" sz="6600" b="1">
                <a:solidFill>
                  <a:schemeClr val="accent2">
                    <a:lumMod val="75000"/>
                  </a:schemeClr>
                </a:solidFill>
                <a:effectLst>
                  <a:reflection blurRad="6350" stA="60000" endA="900" endPos="60000" dist="29997" dir="5400000" sy="-100000" algn="bl" rotWithShape="0"/>
                </a:effectLst>
                <a:latin typeface="#9Slide07 IcielStormtrooper" panose="020B0500000000000000" pitchFamily="34" charset="0"/>
                <a:ea typeface="+mj-ea"/>
                <a:cs typeface="+mj-cs"/>
              </a:rPr>
              <a:t>Tạm biệt các em!!!</a:t>
            </a:r>
            <a:endParaRPr kumimoji="0" lang="en-US" sz="6600" b="1" i="0" u="none" strike="noStrike" cap="none" spc="0" normalizeH="0" baseline="0" noProof="0" dirty="0">
              <a:ln>
                <a:noFill/>
              </a:ln>
              <a:solidFill>
                <a:schemeClr val="accent2">
                  <a:lumMod val="75000"/>
                </a:schemeClr>
              </a:solidFill>
              <a:effectLst>
                <a:reflection blurRad="6350" stA="60000" endA="900" endPos="60000" dist="29997" dir="5400000" sy="-100000" algn="bl" rotWithShape="0"/>
              </a:effectLst>
              <a:uLnTx/>
              <a:uFillTx/>
              <a:latin typeface="#9Slide07 IcielStormtrooper" panose="020B0500000000000000" pitchFamily="34" charset="0"/>
              <a:ea typeface="+mj-ea"/>
              <a:cs typeface="+mj-cs"/>
            </a:endParaRPr>
          </a:p>
        </p:txBody>
      </p:sp>
    </p:spTree>
    <p:custDataLst>
      <p:tags r:id="rId1"/>
    </p:custDataLst>
    <p:extLst>
      <p:ext uri="{BB962C8B-B14F-4D97-AF65-F5344CB8AC3E}">
        <p14:creationId xmlns:p14="http://schemas.microsoft.com/office/powerpoint/2010/main" val="33728240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D:\Picture1.jpg">
            <a:extLst>
              <a:ext uri="{FF2B5EF4-FFF2-40B4-BE49-F238E27FC236}">
                <a16:creationId xmlns:a16="http://schemas.microsoft.com/office/drawing/2014/main" id="{CBFC559C-5131-429B-A34C-D9353832B25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0"/>
            <a:ext cx="12192000" cy="693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标题占位符 1">
            <a:extLst>
              <a:ext uri="{FF2B5EF4-FFF2-40B4-BE49-F238E27FC236}">
                <a16:creationId xmlns:a16="http://schemas.microsoft.com/office/drawing/2014/main" id="{2C0972A1-FA65-4D21-8EE3-21E90C88A2F4}"/>
              </a:ext>
            </a:extLst>
          </p:cNvPr>
          <p:cNvSpPr txBox="1"/>
          <p:nvPr/>
        </p:nvSpPr>
        <p:spPr>
          <a:xfrm>
            <a:off x="7467600" y="152400"/>
            <a:ext cx="2636517" cy="55010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1800" kern="1200">
                <a:solidFill>
                  <a:schemeClr val="bg1"/>
                </a:solidFill>
                <a:latin typeface="迷你简汉真广标" panose="02010609000101010101" pitchFamily="49" charset="-122"/>
                <a:ea typeface="迷你简汉真广标" panose="02010609000101010101" pitchFamily="49" charset="-122"/>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altLang="zh-CN" sz="5400" b="1" i="0" u="sng" strike="noStrike" kern="1200" cap="none" spc="0" normalizeH="0" baseline="0" noProof="0" dirty="0" err="1">
                <a:ln>
                  <a:noFill/>
                </a:ln>
                <a:solidFill>
                  <a:srgbClr val="002060"/>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Tập</a:t>
            </a:r>
            <a:r>
              <a:rPr kumimoji="0" lang="en-US" altLang="zh-CN" sz="5400" b="1" i="0" u="sng" strike="noStrike" kern="1200" cap="none" spc="0" normalizeH="0" baseline="0" noProof="0" dirty="0">
                <a:ln>
                  <a:noFill/>
                </a:ln>
                <a:solidFill>
                  <a:srgbClr val="002060"/>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 </a:t>
            </a:r>
            <a:r>
              <a:rPr kumimoji="0" lang="en-US" altLang="zh-CN" sz="5400" b="1" i="0" u="sng" strike="noStrike" kern="1200" cap="none" spc="0" normalizeH="0" baseline="0" noProof="0" dirty="0" err="1">
                <a:ln>
                  <a:noFill/>
                </a:ln>
                <a:solidFill>
                  <a:srgbClr val="002060"/>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đọc</a:t>
            </a:r>
            <a:endParaRPr kumimoji="0" lang="zh-CN" altLang="en-US" sz="5400" b="1" i="0" u="sng" strike="noStrike" kern="1200" cap="none" spc="0" normalizeH="0" baseline="0" noProof="0" dirty="0">
              <a:ln>
                <a:noFill/>
              </a:ln>
              <a:solidFill>
                <a:srgbClr val="002060"/>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endParaRPr>
          </a:p>
        </p:txBody>
      </p:sp>
      <p:sp>
        <p:nvSpPr>
          <p:cNvPr id="12" name="标题占位符 1">
            <a:extLst>
              <a:ext uri="{FF2B5EF4-FFF2-40B4-BE49-F238E27FC236}">
                <a16:creationId xmlns:a16="http://schemas.microsoft.com/office/drawing/2014/main" id="{34C050AA-F946-4762-9311-7EDBFFCA7DFE}"/>
              </a:ext>
            </a:extLst>
          </p:cNvPr>
          <p:cNvSpPr txBox="1"/>
          <p:nvPr/>
        </p:nvSpPr>
        <p:spPr>
          <a:xfrm>
            <a:off x="9372600" y="4457834"/>
            <a:ext cx="3755115" cy="55010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1800" kern="1200">
                <a:solidFill>
                  <a:schemeClr val="bg1"/>
                </a:solidFill>
                <a:latin typeface="迷你简汉真广标" panose="02010609000101010101" pitchFamily="49" charset="-122"/>
                <a:ea typeface="迷你简汉真广标" panose="02010609000101010101" pitchFamily="49" charset="-122"/>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altLang="zh-CN" sz="3600" b="1" i="0" u="none" strike="noStrike" kern="1200" cap="none" spc="0" normalizeH="0" baseline="0" noProof="0" dirty="0" err="1">
                <a:ln>
                  <a:noFill/>
                </a:ln>
                <a:solidFill>
                  <a:prstClr val="black"/>
                </a:solidFill>
                <a:effectLst>
                  <a:glow rad="228600">
                    <a:schemeClr val="accent1">
                      <a:satMod val="175000"/>
                      <a:alpha val="40000"/>
                    </a:schemeClr>
                  </a:glow>
                </a:effectLst>
                <a:uLnTx/>
                <a:uFillTx/>
                <a:latin typeface="Times New Roman" panose="02020603050405020304" pitchFamily="18" charset="0"/>
                <a:ea typeface="方正少儿简体" panose="03000509000000000000" pitchFamily="65" charset="-122"/>
                <a:cs typeface="Times New Roman" panose="02020603050405020304" pitchFamily="18" charset="0"/>
              </a:rPr>
              <a:t>Xuân</a:t>
            </a:r>
            <a:r>
              <a:rPr kumimoji="0" lang="en-US" altLang="zh-CN" sz="3600" b="1" i="0" u="none" strike="noStrike" kern="1200" cap="none" spc="0" normalizeH="0" noProof="0" dirty="0">
                <a:ln>
                  <a:noFill/>
                </a:ln>
                <a:solidFill>
                  <a:prstClr val="black"/>
                </a:solidFill>
                <a:effectLst>
                  <a:glow rad="228600">
                    <a:schemeClr val="accent1">
                      <a:satMod val="175000"/>
                      <a:alpha val="40000"/>
                    </a:schemeClr>
                  </a:glow>
                </a:effectLst>
                <a:uLnTx/>
                <a:uFillTx/>
                <a:latin typeface="Times New Roman" panose="02020603050405020304" pitchFamily="18" charset="0"/>
                <a:ea typeface="方正少儿简体" panose="03000509000000000000" pitchFamily="65" charset="-122"/>
                <a:cs typeface="Times New Roman" panose="02020603050405020304" pitchFamily="18" charset="0"/>
              </a:rPr>
              <a:t> Diệu</a:t>
            </a:r>
            <a:endParaRPr kumimoji="0" lang="zh-CN" altLang="en-US" sz="3600" b="1" i="0" u="none" strike="noStrike" kern="1200" cap="none" spc="0" normalizeH="0" baseline="0" noProof="0" dirty="0">
              <a:ln>
                <a:noFill/>
              </a:ln>
              <a:solidFill>
                <a:prstClr val="black"/>
              </a:solidFill>
              <a:effectLst>
                <a:glow rad="228600">
                  <a:schemeClr val="accent1">
                    <a:satMod val="175000"/>
                    <a:alpha val="40000"/>
                  </a:schemeClr>
                </a:glow>
              </a:effectLst>
              <a:uLnTx/>
              <a:uFillTx/>
              <a:latin typeface="Times New Roman" panose="02020603050405020304" pitchFamily="18" charset="0"/>
              <a:ea typeface="方正少儿简体" panose="03000509000000000000" pitchFamily="65" charset="-122"/>
              <a:cs typeface="Times New Roman" panose="02020603050405020304" pitchFamily="18" charset="0"/>
            </a:endParaRPr>
          </a:p>
        </p:txBody>
      </p:sp>
      <p:pic>
        <p:nvPicPr>
          <p:cNvPr id="3" name="Picture 2" descr="A tree with red leaves&#10;&#10;Description automatically generated with medium confidence">
            <a:extLst>
              <a:ext uri="{FF2B5EF4-FFF2-40B4-BE49-F238E27FC236}">
                <a16:creationId xmlns:a16="http://schemas.microsoft.com/office/drawing/2014/main" id="{C3DB9B41-9A23-4831-A1F8-94AB315C361D}"/>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467101" y="-2667000"/>
            <a:ext cx="7848601" cy="11430000"/>
          </a:xfrm>
          <a:prstGeom prst="rect">
            <a:avLst/>
          </a:prstGeom>
        </p:spPr>
      </p:pic>
      <p:sp>
        <p:nvSpPr>
          <p:cNvPr id="10" name="PA_文本框 32">
            <a:extLst>
              <a:ext uri="{FF2B5EF4-FFF2-40B4-BE49-F238E27FC236}">
                <a16:creationId xmlns:a16="http://schemas.microsoft.com/office/drawing/2014/main" id="{86006A19-1EB2-47B2-B945-B2855586A097}"/>
              </a:ext>
            </a:extLst>
          </p:cNvPr>
          <p:cNvSpPr txBox="1"/>
          <p:nvPr>
            <p:custDataLst>
              <p:tags r:id="rId2"/>
            </p:custDataLst>
          </p:nvPr>
        </p:nvSpPr>
        <p:spPr>
          <a:xfrm>
            <a:off x="2057400" y="2648802"/>
            <a:ext cx="10353496" cy="1169551"/>
          </a:xfrm>
          <a:prstGeom prst="rect">
            <a:avLst/>
          </a:prstGeom>
          <a:noFill/>
        </p:spPr>
        <p:txBody>
          <a:bodyPr wrap="square" rtlCol="0">
            <a:spAutoFit/>
            <a:scene3d>
              <a:camera prst="orthographicFront"/>
              <a:lightRig rig="threePt" dir="t"/>
            </a:scene3d>
            <a:sp3d extrusionH="57150">
              <a:bevelT w="57150" h="38100" prst="artDeco"/>
            </a:sp3d>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7000" dirty="0" err="1">
                <a:solidFill>
                  <a:srgbClr val="FF0000"/>
                </a:solidFill>
                <a:effectLst>
                  <a:glow rad="254000">
                    <a:prstClr val="white">
                      <a:alpha val="91000"/>
                    </a:prstClr>
                  </a:glow>
                  <a:outerShdw blurRad="50800" dist="38100" dir="2700000" algn="tl" rotWithShape="0">
                    <a:prstClr val="black">
                      <a:alpha val="40000"/>
                    </a:prstClr>
                  </a:outerShdw>
                </a:effectLst>
                <a:latin typeface="#9Slide07 IcielStormtrooper" panose="020B0500000000000000" pitchFamily="34" charset="0"/>
                <a:ea typeface="方正胖娃简体" panose="03000509000000000000" pitchFamily="65" charset="-122"/>
              </a:rPr>
              <a:t>Hoa</a:t>
            </a:r>
            <a:r>
              <a:rPr lang="en-US" altLang="zh-CN" sz="7000" dirty="0">
                <a:solidFill>
                  <a:srgbClr val="FF0000"/>
                </a:solidFill>
                <a:effectLst>
                  <a:glow rad="254000">
                    <a:prstClr val="white">
                      <a:alpha val="91000"/>
                    </a:prstClr>
                  </a:glow>
                  <a:outerShdw blurRad="50800" dist="38100" dir="2700000" algn="tl" rotWithShape="0">
                    <a:prstClr val="black">
                      <a:alpha val="40000"/>
                    </a:prstClr>
                  </a:outerShdw>
                </a:effectLst>
                <a:latin typeface="#9Slide07 IcielStormtrooper" panose="020B0500000000000000" pitchFamily="34" charset="0"/>
                <a:ea typeface="方正胖娃简体" panose="03000509000000000000" pitchFamily="65" charset="-122"/>
              </a:rPr>
              <a:t> </a:t>
            </a:r>
            <a:r>
              <a:rPr lang="en-US" altLang="zh-CN" sz="7000" dirty="0" err="1">
                <a:solidFill>
                  <a:srgbClr val="FF0000"/>
                </a:solidFill>
                <a:effectLst>
                  <a:glow rad="254000">
                    <a:prstClr val="white">
                      <a:alpha val="91000"/>
                    </a:prstClr>
                  </a:glow>
                  <a:outerShdw blurRad="50800" dist="38100" dir="2700000" algn="tl" rotWithShape="0">
                    <a:prstClr val="black">
                      <a:alpha val="40000"/>
                    </a:prstClr>
                  </a:outerShdw>
                </a:effectLst>
                <a:latin typeface="#9Slide07 IcielStormtrooper" panose="020B0500000000000000" pitchFamily="34" charset="0"/>
                <a:ea typeface="方正胖娃简体" panose="03000509000000000000" pitchFamily="65" charset="-122"/>
              </a:rPr>
              <a:t>học</a:t>
            </a:r>
            <a:r>
              <a:rPr lang="en-US" altLang="zh-CN" sz="7000" dirty="0">
                <a:solidFill>
                  <a:srgbClr val="FF0000"/>
                </a:solidFill>
                <a:effectLst>
                  <a:glow rad="254000">
                    <a:prstClr val="white">
                      <a:alpha val="91000"/>
                    </a:prstClr>
                  </a:glow>
                  <a:outerShdw blurRad="50800" dist="38100" dir="2700000" algn="tl" rotWithShape="0">
                    <a:prstClr val="black">
                      <a:alpha val="40000"/>
                    </a:prstClr>
                  </a:outerShdw>
                </a:effectLst>
                <a:latin typeface="#9Slide07 IcielStormtrooper" panose="020B0500000000000000" pitchFamily="34" charset="0"/>
                <a:ea typeface="方正胖娃简体" panose="03000509000000000000" pitchFamily="65" charset="-122"/>
              </a:rPr>
              <a:t> </a:t>
            </a:r>
            <a:r>
              <a:rPr lang="en-US" altLang="zh-CN" sz="7000" dirty="0" err="1">
                <a:solidFill>
                  <a:srgbClr val="FF0000"/>
                </a:solidFill>
                <a:effectLst>
                  <a:glow rad="254000">
                    <a:prstClr val="white">
                      <a:alpha val="91000"/>
                    </a:prstClr>
                  </a:glow>
                  <a:outerShdw blurRad="50800" dist="38100" dir="2700000" algn="tl" rotWithShape="0">
                    <a:prstClr val="black">
                      <a:alpha val="40000"/>
                    </a:prstClr>
                  </a:outerShdw>
                </a:effectLst>
                <a:latin typeface="#9Slide07 IcielStormtrooper" panose="020B0500000000000000" pitchFamily="34" charset="0"/>
                <a:ea typeface="方正胖娃简体" panose="03000509000000000000" pitchFamily="65" charset="-122"/>
              </a:rPr>
              <a:t>trò</a:t>
            </a:r>
            <a:endParaRPr kumimoji="0" lang="zh-CN" altLang="en-US" sz="7000" b="0" i="0" u="none" strike="noStrike" kern="1200" cap="none" spc="0" normalizeH="0" baseline="0" noProof="0" dirty="0">
              <a:ln>
                <a:noFill/>
              </a:ln>
              <a:solidFill>
                <a:srgbClr val="FF0000"/>
              </a:solidFill>
              <a:effectLst>
                <a:glow rad="254000">
                  <a:prstClr val="white">
                    <a:alpha val="91000"/>
                  </a:prstClr>
                </a:glow>
                <a:outerShdw blurRad="50800" dist="38100" dir="2700000" algn="tl" rotWithShape="0">
                  <a:prstClr val="black">
                    <a:alpha val="40000"/>
                  </a:prstClr>
                </a:outerShdw>
              </a:effectLst>
              <a:uLnTx/>
              <a:uFillTx/>
              <a:latin typeface="#9Slide07 IcielStormtrooper" panose="020B0500000000000000" pitchFamily="34" charset="0"/>
              <a:ea typeface="方正胖娃简体" panose="03000509000000000000" pitchFamily="65" charset="-122"/>
            </a:endParaRPr>
          </a:p>
        </p:txBody>
      </p:sp>
      <p:pic>
        <p:nvPicPr>
          <p:cNvPr id="5" name="Picture 4" descr="A close-up of some flowers&#10;&#10;Description automatically generated with medium confidence">
            <a:extLst>
              <a:ext uri="{FF2B5EF4-FFF2-40B4-BE49-F238E27FC236}">
                <a16:creationId xmlns:a16="http://schemas.microsoft.com/office/drawing/2014/main" id="{5856F7CD-FFF4-4A83-A3DD-8040DDF7F3A7}"/>
              </a:ext>
            </a:extLst>
          </p:cNvPr>
          <p:cNvPicPr>
            <a:picLocks noChangeAspect="1"/>
          </p:cNvPicPr>
          <p:nvPr/>
        </p:nvPicPr>
        <p:blipFill>
          <a:blip r:embed="rId8" cstate="print">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rot="12254824">
            <a:off x="9748097" y="-1217255"/>
            <a:ext cx="3289419" cy="3289419"/>
          </a:xfrm>
          <a:prstGeom prst="rect">
            <a:avLst/>
          </a:prstGeom>
        </p:spPr>
      </p:pic>
    </p:spTree>
    <p:custDataLst>
      <p:tags r:id="rId1"/>
    </p:custDataLst>
    <p:extLst>
      <p:ext uri="{BB962C8B-B14F-4D97-AF65-F5344CB8AC3E}">
        <p14:creationId xmlns:p14="http://schemas.microsoft.com/office/powerpoint/2010/main" val="36408939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1"/>
                                        </p:tgtEl>
                                        <p:attrNameLst>
                                          <p:attrName>ppt_y</p:attrName>
                                        </p:attrNameLst>
                                      </p:cBhvr>
                                      <p:tavLst>
                                        <p:tav tm="0">
                                          <p:val>
                                            <p:strVal val="#ppt_y"/>
                                          </p:val>
                                        </p:tav>
                                        <p:tav tm="100000">
                                          <p:val>
                                            <p:strVal val="#ppt_y"/>
                                          </p:val>
                                        </p:tav>
                                      </p:tavLst>
                                    </p:anim>
                                    <p:anim calcmode="lin" valueType="num">
                                      <p:cBhvr>
                                        <p:cTn id="9" dur="500" fill="hold"/>
                                        <p:tgtEl>
                                          <p:spTgt spid="1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1"/>
                                        </p:tgtEl>
                                      </p:cBhvr>
                                    </p:animEffect>
                                  </p:childTnLst>
                                </p:cTn>
                              </p:par>
                            </p:childTnLst>
                          </p:cTn>
                        </p:par>
                      </p:childTnLst>
                    </p:cTn>
                  </p:par>
                  <p:par>
                    <p:cTn id="12" fill="hold">
                      <p:stCondLst>
                        <p:cond delay="indefinite"/>
                      </p:stCondLst>
                      <p:childTnLst>
                        <p:par>
                          <p:cTn id="13" fill="hold">
                            <p:stCondLst>
                              <p:cond delay="0"/>
                            </p:stCondLst>
                            <p:childTnLst>
                              <p:par>
                                <p:cTn id="14" presetID="26" presetClass="entr" presetSubtype="0" fill="hold" grpId="0" nodeType="clickEffect">
                                  <p:stCondLst>
                                    <p:cond delay="0"/>
                                  </p:stCondLst>
                                  <p:iterate type="lt">
                                    <p:tmPct val="0"/>
                                  </p:iterate>
                                  <p:childTnLst>
                                    <p:set>
                                      <p:cBhvr>
                                        <p:cTn id="15" dur="1" fill="hold">
                                          <p:stCondLst>
                                            <p:cond delay="0"/>
                                          </p:stCondLst>
                                        </p:cTn>
                                        <p:tgtEl>
                                          <p:spTgt spid="10"/>
                                        </p:tgtEl>
                                        <p:attrNameLst>
                                          <p:attrName>style.visibility</p:attrName>
                                        </p:attrNameLst>
                                      </p:cBhvr>
                                      <p:to>
                                        <p:strVal val="visible"/>
                                      </p:to>
                                    </p:set>
                                    <p:animEffect transition="in" filter="wipe(down)">
                                      <p:cBhvr>
                                        <p:cTn id="16" dur="580">
                                          <p:stCondLst>
                                            <p:cond delay="0"/>
                                          </p:stCondLst>
                                        </p:cTn>
                                        <p:tgtEl>
                                          <p:spTgt spid="10"/>
                                        </p:tgtEl>
                                      </p:cBhvr>
                                    </p:animEffect>
                                    <p:anim calcmode="lin" valueType="num">
                                      <p:cBhvr>
                                        <p:cTn id="17"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18"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9"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20"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21"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22" dur="26">
                                          <p:stCondLst>
                                            <p:cond delay="650"/>
                                          </p:stCondLst>
                                        </p:cTn>
                                        <p:tgtEl>
                                          <p:spTgt spid="10"/>
                                        </p:tgtEl>
                                      </p:cBhvr>
                                      <p:to x="100000" y="60000"/>
                                    </p:animScale>
                                    <p:animScale>
                                      <p:cBhvr>
                                        <p:cTn id="23" dur="166" decel="50000">
                                          <p:stCondLst>
                                            <p:cond delay="676"/>
                                          </p:stCondLst>
                                        </p:cTn>
                                        <p:tgtEl>
                                          <p:spTgt spid="10"/>
                                        </p:tgtEl>
                                      </p:cBhvr>
                                      <p:to x="100000" y="100000"/>
                                    </p:animScale>
                                    <p:animScale>
                                      <p:cBhvr>
                                        <p:cTn id="24" dur="26">
                                          <p:stCondLst>
                                            <p:cond delay="1312"/>
                                          </p:stCondLst>
                                        </p:cTn>
                                        <p:tgtEl>
                                          <p:spTgt spid="10"/>
                                        </p:tgtEl>
                                      </p:cBhvr>
                                      <p:to x="100000" y="80000"/>
                                    </p:animScale>
                                    <p:animScale>
                                      <p:cBhvr>
                                        <p:cTn id="25" dur="166" decel="50000">
                                          <p:stCondLst>
                                            <p:cond delay="1338"/>
                                          </p:stCondLst>
                                        </p:cTn>
                                        <p:tgtEl>
                                          <p:spTgt spid="10"/>
                                        </p:tgtEl>
                                      </p:cBhvr>
                                      <p:to x="100000" y="100000"/>
                                    </p:animScale>
                                    <p:animScale>
                                      <p:cBhvr>
                                        <p:cTn id="26" dur="26">
                                          <p:stCondLst>
                                            <p:cond delay="1642"/>
                                          </p:stCondLst>
                                        </p:cTn>
                                        <p:tgtEl>
                                          <p:spTgt spid="10"/>
                                        </p:tgtEl>
                                      </p:cBhvr>
                                      <p:to x="100000" y="90000"/>
                                    </p:animScale>
                                    <p:animScale>
                                      <p:cBhvr>
                                        <p:cTn id="27" dur="166" decel="50000">
                                          <p:stCondLst>
                                            <p:cond delay="1668"/>
                                          </p:stCondLst>
                                        </p:cTn>
                                        <p:tgtEl>
                                          <p:spTgt spid="10"/>
                                        </p:tgtEl>
                                      </p:cBhvr>
                                      <p:to x="100000" y="100000"/>
                                    </p:animScale>
                                    <p:animScale>
                                      <p:cBhvr>
                                        <p:cTn id="28" dur="26">
                                          <p:stCondLst>
                                            <p:cond delay="1808"/>
                                          </p:stCondLst>
                                        </p:cTn>
                                        <p:tgtEl>
                                          <p:spTgt spid="10"/>
                                        </p:tgtEl>
                                      </p:cBhvr>
                                      <p:to x="100000" y="95000"/>
                                    </p:animScale>
                                    <p:animScale>
                                      <p:cBhvr>
                                        <p:cTn id="29" dur="166" decel="50000">
                                          <p:stCondLst>
                                            <p:cond delay="1834"/>
                                          </p:stCondLst>
                                        </p:cTn>
                                        <p:tgtEl>
                                          <p:spTgt spid="10"/>
                                        </p:tgtEl>
                                      </p:cBhvr>
                                      <p:to x="100000" y="100000"/>
                                    </p:animScale>
                                  </p:childTnLst>
                                </p:cTn>
                              </p:par>
                            </p:childTnLst>
                          </p:cTn>
                        </p:par>
                        <p:par>
                          <p:cTn id="30" fill="hold">
                            <p:stCondLst>
                              <p:cond delay="2000"/>
                            </p:stCondLst>
                            <p:childTnLst>
                              <p:par>
                                <p:cTn id="31" presetID="16" presetClass="emph" presetSubtype="0" fill="hold" grpId="1" nodeType="afterEffect">
                                  <p:stCondLst>
                                    <p:cond delay="0"/>
                                  </p:stCondLst>
                                  <p:iterate type="lt">
                                    <p:tmPct val="4000"/>
                                  </p:iterate>
                                  <p:childTnLst>
                                    <p:set>
                                      <p:cBhvr override="childStyle">
                                        <p:cTn id="32" dur="500" fill="hold"/>
                                        <p:tgtEl>
                                          <p:spTgt spid="10"/>
                                        </p:tgtEl>
                                        <p:attrNameLst>
                                          <p:attrName>style.color</p:attrName>
                                        </p:attrNameLst>
                                      </p:cBhvr>
                                      <p:to>
                                        <p:clrVal>
                                          <a:schemeClr val="accent2"/>
                                        </p:clrVal>
                                      </p:to>
                                    </p:set>
                                    <p:set>
                                      <p:cBhvr>
                                        <p:cTn id="33" dur="500" fill="hold"/>
                                        <p:tgtEl>
                                          <p:spTgt spid="10"/>
                                        </p:tgtEl>
                                        <p:attrNameLst>
                                          <p:attrName>fillcolor</p:attrName>
                                        </p:attrNameLst>
                                      </p:cBhvr>
                                      <p:to>
                                        <p:clrVal>
                                          <a:schemeClr val="accent2"/>
                                        </p:clrVal>
                                      </p:to>
                                    </p:set>
                                    <p:set>
                                      <p:cBhvr>
                                        <p:cTn id="34" dur="500" fill="hold"/>
                                        <p:tgtEl>
                                          <p:spTgt spid="10"/>
                                        </p:tgtEl>
                                        <p:attrNameLst>
                                          <p:attrName>fill.type</p:attrName>
                                        </p:attrNameLst>
                                      </p:cBhvr>
                                      <p:to>
                                        <p:strVal val="solid"/>
                                      </p:to>
                                    </p:set>
                                  </p:childTnLst>
                                </p:cTn>
                              </p:par>
                              <p:par>
                                <p:cTn id="35" presetID="41" presetClass="entr" presetSubtype="0" fill="hold" grpId="0" nodeType="withEffect">
                                  <p:stCondLst>
                                    <p:cond delay="0"/>
                                  </p:stCondLst>
                                  <p:iterate type="lt">
                                    <p:tmPct val="10000"/>
                                  </p:iterate>
                                  <p:childTnLst>
                                    <p:set>
                                      <p:cBhvr>
                                        <p:cTn id="36" dur="1" fill="hold">
                                          <p:stCondLst>
                                            <p:cond delay="0"/>
                                          </p:stCondLst>
                                        </p:cTn>
                                        <p:tgtEl>
                                          <p:spTgt spid="12"/>
                                        </p:tgtEl>
                                        <p:attrNameLst>
                                          <p:attrName>style.visibility</p:attrName>
                                        </p:attrNameLst>
                                      </p:cBhvr>
                                      <p:to>
                                        <p:strVal val="visible"/>
                                      </p:to>
                                    </p:set>
                                    <p:anim calcmode="lin" valueType="num">
                                      <p:cBhvr>
                                        <p:cTn id="37" dur="500" fill="hold"/>
                                        <p:tgtEl>
                                          <p:spTgt spid="12"/>
                                        </p:tgtEl>
                                        <p:attrNameLst>
                                          <p:attrName>ppt_x</p:attrName>
                                        </p:attrNameLst>
                                      </p:cBhvr>
                                      <p:tavLst>
                                        <p:tav tm="0">
                                          <p:val>
                                            <p:strVal val="#ppt_x"/>
                                          </p:val>
                                        </p:tav>
                                        <p:tav tm="50000">
                                          <p:val>
                                            <p:strVal val="#ppt_x+.1"/>
                                          </p:val>
                                        </p:tav>
                                        <p:tav tm="100000">
                                          <p:val>
                                            <p:strVal val="#ppt_x"/>
                                          </p:val>
                                        </p:tav>
                                      </p:tavLst>
                                    </p:anim>
                                    <p:anim calcmode="lin" valueType="num">
                                      <p:cBhvr>
                                        <p:cTn id="38" dur="500" fill="hold"/>
                                        <p:tgtEl>
                                          <p:spTgt spid="12"/>
                                        </p:tgtEl>
                                        <p:attrNameLst>
                                          <p:attrName>ppt_y</p:attrName>
                                        </p:attrNameLst>
                                      </p:cBhvr>
                                      <p:tavLst>
                                        <p:tav tm="0">
                                          <p:val>
                                            <p:strVal val="#ppt_y"/>
                                          </p:val>
                                        </p:tav>
                                        <p:tav tm="100000">
                                          <p:val>
                                            <p:strVal val="#ppt_y"/>
                                          </p:val>
                                        </p:tav>
                                      </p:tavLst>
                                    </p:anim>
                                    <p:anim calcmode="lin" valueType="num">
                                      <p:cBhvr>
                                        <p:cTn id="39" dur="500" fill="hold"/>
                                        <p:tgtEl>
                                          <p:spTgt spid="12"/>
                                        </p:tgtEl>
                                        <p:attrNameLst>
                                          <p:attrName>ppt_h</p:attrName>
                                        </p:attrNameLst>
                                      </p:cBhvr>
                                      <p:tavLst>
                                        <p:tav tm="0">
                                          <p:val>
                                            <p:strVal val="#ppt_h/10"/>
                                          </p:val>
                                        </p:tav>
                                        <p:tav tm="50000">
                                          <p:val>
                                            <p:strVal val="#ppt_h+.01"/>
                                          </p:val>
                                        </p:tav>
                                        <p:tav tm="100000">
                                          <p:val>
                                            <p:strVal val="#ppt_h"/>
                                          </p:val>
                                        </p:tav>
                                      </p:tavLst>
                                    </p:anim>
                                    <p:anim calcmode="lin" valueType="num">
                                      <p:cBhvr>
                                        <p:cTn id="40" dur="500" fill="hold"/>
                                        <p:tgtEl>
                                          <p:spTgt spid="12"/>
                                        </p:tgtEl>
                                        <p:attrNameLst>
                                          <p:attrName>ppt_w</p:attrName>
                                        </p:attrNameLst>
                                      </p:cBhvr>
                                      <p:tavLst>
                                        <p:tav tm="0">
                                          <p:val>
                                            <p:strVal val="#ppt_w/10"/>
                                          </p:val>
                                        </p:tav>
                                        <p:tav tm="50000">
                                          <p:val>
                                            <p:strVal val="#ppt_w+.01"/>
                                          </p:val>
                                        </p:tav>
                                        <p:tav tm="100000">
                                          <p:val>
                                            <p:strVal val="#ppt_w"/>
                                          </p:val>
                                        </p:tav>
                                      </p:tavLst>
                                    </p:anim>
                                    <p:animEffect transition="in" filter="fade">
                                      <p:cBhvr>
                                        <p:cTn id="41" dur="500" tmFilter="0,0; .5, 1; 1, 1"/>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0" grpId="0"/>
      <p:bldP spid="10" grpId="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4"/>
          <a:tile tx="0" ty="0" sx="100000" sy="100000" flip="none" algn="tl"/>
        </a:blip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ED18EF46-5087-41A9-A18F-C1278E208B1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38100"/>
            <a:ext cx="12192000" cy="6934200"/>
          </a:xfrm>
          <a:prstGeom prst="rect">
            <a:avLst/>
          </a:prstGeom>
        </p:spPr>
      </p:pic>
      <p:sp>
        <p:nvSpPr>
          <p:cNvPr id="14" name="TextBox 13">
            <a:extLst>
              <a:ext uri="{FF2B5EF4-FFF2-40B4-BE49-F238E27FC236}">
                <a16:creationId xmlns:a16="http://schemas.microsoft.com/office/drawing/2014/main" id="{F1EB39BD-8709-419B-8A85-AF83DC40CBD6}"/>
              </a:ext>
            </a:extLst>
          </p:cNvPr>
          <p:cNvSpPr txBox="1"/>
          <p:nvPr/>
        </p:nvSpPr>
        <p:spPr>
          <a:xfrm>
            <a:off x="304799" y="1401073"/>
            <a:ext cx="11582399" cy="5209937"/>
          </a:xfrm>
          <a:prstGeom prst="round2DiagRect">
            <a:avLst/>
          </a:prstGeom>
          <a:solidFill>
            <a:schemeClr val="bg1">
              <a:lumMod val="95000"/>
              <a:alpha val="44000"/>
            </a:schemeClr>
          </a:solidFill>
          <a:ln w="38100">
            <a:solidFill>
              <a:schemeClr val="tx1"/>
            </a:solidFill>
            <a:prstDash val="sysDash"/>
          </a:ln>
        </p:spPr>
        <p:txBody>
          <a:bodyPr wrap="square">
            <a:spAutoFit/>
          </a:bodyPr>
          <a:lstStyle/>
          <a:p>
            <a:pPr marL="0" marR="0" algn="just">
              <a:spcBef>
                <a:spcPts val="0"/>
              </a:spcBef>
              <a:spcAft>
                <a:spcPts val="0"/>
              </a:spcAft>
            </a:pPr>
            <a:r>
              <a:rPr lang="nl-NL" sz="25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1. Kiến thức</a:t>
            </a:r>
            <a:endParaRPr lang="en-US" sz="25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gn="just">
              <a:spcBef>
                <a:spcPts val="0"/>
              </a:spcBef>
              <a:spcAft>
                <a:spcPts val="0"/>
              </a:spcAft>
            </a:pPr>
            <a:r>
              <a:rPr lang="nl-NL" sz="2500" b="1"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Hiểu ND: Tả vẻ đẹp độc đáo của hoa phượng, loài hoa gắn với những kỉ niệm và niềm vui của tuổi học trò (trả lời được các câu hỏi trong SGK).</a:t>
            </a:r>
            <a:endParaRPr lang="en-US" sz="2500" b="1"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gn="just">
              <a:spcBef>
                <a:spcPts val="0"/>
              </a:spcBef>
              <a:spcAft>
                <a:spcPts val="0"/>
              </a:spcAft>
            </a:pPr>
            <a:r>
              <a:rPr lang="nl-NL" sz="25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2. Kĩ năng</a:t>
            </a:r>
            <a:endParaRPr lang="en-US" sz="25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gn="just">
              <a:spcBef>
                <a:spcPts val="0"/>
              </a:spcBef>
              <a:spcAft>
                <a:spcPts val="0"/>
              </a:spcAft>
            </a:pPr>
            <a:r>
              <a:rPr lang="nl-NL" sz="25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nl-NL" sz="2500" b="1" dirty="0">
                <a:solidFill>
                  <a:srgbClr val="FF0066"/>
                </a:solidFill>
                <a:effectLst/>
                <a:latin typeface="Times New Roman" panose="02020603050405020304" pitchFamily="18" charset="0"/>
                <a:ea typeface="Times New Roman" panose="02020603050405020304" pitchFamily="18" charset="0"/>
                <a:cs typeface="Times New Roman" panose="02020603050405020304" pitchFamily="18" charset="0"/>
              </a:rPr>
              <a:t>Đọc </a:t>
            </a:r>
            <a:r>
              <a:rPr lang="nl-NL" sz="2500" b="1">
                <a:solidFill>
                  <a:srgbClr val="FF0066"/>
                </a:solidFill>
                <a:effectLst/>
                <a:latin typeface="Times New Roman" panose="02020603050405020304" pitchFamily="18" charset="0"/>
                <a:ea typeface="Times New Roman" panose="02020603050405020304" pitchFamily="18" charset="0"/>
                <a:cs typeface="Times New Roman" panose="02020603050405020304" pitchFamily="18" charset="0"/>
              </a:rPr>
              <a:t>trôi chảy </a:t>
            </a:r>
            <a:r>
              <a:rPr lang="nl-NL" sz="2500" b="1" dirty="0">
                <a:solidFill>
                  <a:srgbClr val="FF0066"/>
                </a:solidFill>
                <a:effectLst/>
                <a:latin typeface="Times New Roman" panose="02020603050405020304" pitchFamily="18" charset="0"/>
                <a:ea typeface="Times New Roman" panose="02020603050405020304" pitchFamily="18" charset="0"/>
                <a:cs typeface="Times New Roman" panose="02020603050405020304" pitchFamily="18" charset="0"/>
              </a:rPr>
              <a:t>bài tập đọc. Biết đọc diễn cảm một đoạn trong bài với giọng nhẹ nhàng, tình cảm.</a:t>
            </a:r>
            <a:endParaRPr lang="en-US" sz="2500" b="1" dirty="0">
              <a:solidFill>
                <a:srgbClr val="FF0066"/>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gn="just">
              <a:spcBef>
                <a:spcPts val="0"/>
              </a:spcBef>
              <a:spcAft>
                <a:spcPts val="0"/>
              </a:spcAft>
            </a:pPr>
            <a:r>
              <a:rPr lang="nl-NL" sz="25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3. Phẩm chất</a:t>
            </a:r>
            <a:endParaRPr lang="en-US" sz="25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nl-NL" sz="25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Giáo dục HS biết giữ gìn và bảo vệ hoa phượng - một loài hoa gắn bó với tuổi học trò.</a:t>
            </a:r>
            <a:endParaRPr lang="en-US" sz="25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nl-NL" sz="25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4. Góp phần phát triển năng lực</a:t>
            </a:r>
            <a:endParaRPr lang="en-US" sz="25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gn="just">
              <a:spcBef>
                <a:spcPts val="0"/>
              </a:spcBef>
              <a:spcAft>
                <a:spcPts val="0"/>
              </a:spcAft>
            </a:pPr>
            <a:r>
              <a:rPr lang="nl-NL" sz="25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nl-NL" sz="25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Năng lực tự học, NL giao tiếp và hợp tác, NL giải quyết vấn đề và sáng tạo, NL ngôn ngữ, NL thẩm mĩ.</a:t>
            </a:r>
            <a:endParaRPr lang="en-US" sz="25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6" name="标题占位符 1">
            <a:extLst>
              <a:ext uri="{FF2B5EF4-FFF2-40B4-BE49-F238E27FC236}">
                <a16:creationId xmlns:a16="http://schemas.microsoft.com/office/drawing/2014/main" id="{C0A9A249-5BA1-40F0-9459-463720F95525}"/>
              </a:ext>
            </a:extLst>
          </p:cNvPr>
          <p:cNvSpPr txBox="1"/>
          <p:nvPr/>
        </p:nvSpPr>
        <p:spPr>
          <a:xfrm>
            <a:off x="3429000" y="308002"/>
            <a:ext cx="5520259" cy="867067"/>
          </a:xfrm>
          <a:prstGeom prst="rect">
            <a:avLst/>
          </a:prstGeom>
          <a:solidFill>
            <a:schemeClr val="lt1">
              <a:alpha val="60000"/>
            </a:schemeClr>
          </a:solidFill>
          <a:ln>
            <a:noFill/>
          </a:ln>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Autofit/>
          </a:bodyPr>
          <a:lstStyle>
            <a:lvl1pPr algn="l" defTabSz="914400" rtl="0" eaLnBrk="1" latinLnBrk="0" hangingPunct="1">
              <a:lnSpc>
                <a:spcPct val="90000"/>
              </a:lnSpc>
              <a:spcBef>
                <a:spcPct val="0"/>
              </a:spcBef>
              <a:buNone/>
              <a:defRPr sz="1800" kern="1200">
                <a:solidFill>
                  <a:schemeClr val="bg1"/>
                </a:solidFill>
                <a:latin typeface="迷你简汉真广标" panose="02010609000101010101" pitchFamily="49" charset="-122"/>
                <a:ea typeface="迷你简汉真广标" panose="02010609000101010101" pitchFamily="49" charset="-122"/>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altLang="zh-CN" sz="4500" b="1" i="0" u="none" strike="noStrike" kern="1200" cap="none" spc="0" normalizeH="0" baseline="0" noProof="0" dirty="0">
                <a:ln>
                  <a:noFill/>
                </a:ln>
                <a:solidFill>
                  <a:srgbClr val="92D050">
                    <a:lumMod val="50000"/>
                  </a:srgbClr>
                </a:solidFill>
                <a:effectLst>
                  <a:glow rad="63500">
                    <a:srgbClr val="92D050">
                      <a:satMod val="175000"/>
                      <a:alpha val="40000"/>
                    </a:srgbClr>
                  </a:glow>
                </a:effectLst>
                <a:uLnTx/>
                <a:uFillTx/>
                <a:latin typeface="UTM Seagull" panose="02040603050506020204" pitchFamily="18" charset="0"/>
                <a:ea typeface="方正少儿简体" panose="03000509000000000000" pitchFamily="65" charset="-122"/>
                <a:cs typeface="+mj-cs"/>
              </a:rPr>
              <a:t>MỤC TIÊU BÀI HỌC</a:t>
            </a:r>
            <a:endParaRPr kumimoji="0" lang="zh-CN" altLang="en-US" sz="4500" b="1" i="0" u="none" strike="noStrike" kern="1200" cap="none" spc="0" normalizeH="0" baseline="0" noProof="0" dirty="0">
              <a:ln>
                <a:noFill/>
              </a:ln>
              <a:solidFill>
                <a:srgbClr val="92D050">
                  <a:lumMod val="50000"/>
                </a:srgbClr>
              </a:solidFill>
              <a:effectLst>
                <a:glow rad="63500">
                  <a:srgbClr val="92D050">
                    <a:satMod val="175000"/>
                    <a:alpha val="40000"/>
                  </a:srgbClr>
                </a:glow>
              </a:effectLst>
              <a:uLnTx/>
              <a:uFillTx/>
              <a:latin typeface="UTM Seagull" panose="02040603050506020204" pitchFamily="18" charset="0"/>
              <a:ea typeface="方正少儿简体" panose="03000509000000000000" pitchFamily="65" charset="-122"/>
              <a:cs typeface="+mj-cs"/>
            </a:endParaRPr>
          </a:p>
        </p:txBody>
      </p:sp>
      <p:pic>
        <p:nvPicPr>
          <p:cNvPr id="17" name="Picture 16" descr="A picture containing text, accessory, vector graphics&#10;&#10;Description automatically generated">
            <a:extLst>
              <a:ext uri="{FF2B5EF4-FFF2-40B4-BE49-F238E27FC236}">
                <a16:creationId xmlns:a16="http://schemas.microsoft.com/office/drawing/2014/main" id="{BBB9394B-C2C3-4F97-96FE-8BF31B53389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90799" y="81996"/>
            <a:ext cx="7010400" cy="1319077"/>
          </a:xfrm>
          <a:prstGeom prst="rect">
            <a:avLst/>
          </a:prstGeom>
        </p:spPr>
      </p:pic>
    </p:spTree>
    <p:custDataLst>
      <p:tags r:id="rId1"/>
    </p:custData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par>
                                <p:cTn id="10" presetID="16" presetClass="entr" presetSubtype="21" fill="hold" grpId="0"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barn(inVertical)">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56" presetClass="entr" presetSubtype="0" fill="hold" grpId="0" nodeType="clickEffect">
                                  <p:stCondLst>
                                    <p:cond delay="0"/>
                                  </p:stCondLst>
                                  <p:iterate type="lt">
                                    <p:tmPct val="10000"/>
                                  </p:iterate>
                                  <p:childTnLst>
                                    <p:set>
                                      <p:cBhvr>
                                        <p:cTn id="16" dur="1" fill="hold">
                                          <p:stCondLst>
                                            <p:cond delay="0"/>
                                          </p:stCondLst>
                                        </p:cTn>
                                        <p:tgtEl>
                                          <p:spTgt spid="14"/>
                                        </p:tgtEl>
                                        <p:attrNameLst>
                                          <p:attrName>style.visibility</p:attrName>
                                        </p:attrNameLst>
                                      </p:cBhvr>
                                      <p:to>
                                        <p:strVal val="visible"/>
                                      </p:to>
                                    </p:set>
                                    <p:anim by="(-#ppt_w*2)" calcmode="lin" valueType="num">
                                      <p:cBhvr rctx="PPT">
                                        <p:cTn id="17" dur="500" autoRev="1" fill="hold">
                                          <p:stCondLst>
                                            <p:cond delay="0"/>
                                          </p:stCondLst>
                                        </p:cTn>
                                        <p:tgtEl>
                                          <p:spTgt spid="14"/>
                                        </p:tgtEl>
                                        <p:attrNameLst>
                                          <p:attrName>ppt_w</p:attrName>
                                        </p:attrNameLst>
                                      </p:cBhvr>
                                    </p:anim>
                                    <p:anim by="(#ppt_w*0.50)" calcmode="lin" valueType="num">
                                      <p:cBhvr>
                                        <p:cTn id="18" dur="500" decel="50000" autoRev="1" fill="hold">
                                          <p:stCondLst>
                                            <p:cond delay="0"/>
                                          </p:stCondLst>
                                        </p:cTn>
                                        <p:tgtEl>
                                          <p:spTgt spid="14"/>
                                        </p:tgtEl>
                                        <p:attrNameLst>
                                          <p:attrName>ppt_x</p:attrName>
                                        </p:attrNameLst>
                                      </p:cBhvr>
                                    </p:anim>
                                    <p:anim from="(-#ppt_h/2)" to="(#ppt_y)" calcmode="lin" valueType="num">
                                      <p:cBhvr>
                                        <p:cTn id="19" dur="1000" fill="hold">
                                          <p:stCondLst>
                                            <p:cond delay="0"/>
                                          </p:stCondLst>
                                        </p:cTn>
                                        <p:tgtEl>
                                          <p:spTgt spid="14"/>
                                        </p:tgtEl>
                                        <p:attrNameLst>
                                          <p:attrName>ppt_y</p:attrName>
                                        </p:attrNameLst>
                                      </p:cBhvr>
                                    </p:anim>
                                    <p:animRot by="21600000">
                                      <p:cBhvr>
                                        <p:cTn id="20" dur="1000" fill="hold">
                                          <p:stCondLst>
                                            <p:cond delay="0"/>
                                          </p:stCondLst>
                                        </p:cTn>
                                        <p:tgtEl>
                                          <p:spTgt spid="1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Box 26">
            <a:extLst>
              <a:ext uri="{FF2B5EF4-FFF2-40B4-BE49-F238E27FC236}">
                <a16:creationId xmlns:a16="http://schemas.microsoft.com/office/drawing/2014/main" id="{32684D61-A669-4E78-A489-C9FF40EC29FC}"/>
              </a:ext>
            </a:extLst>
          </p:cNvPr>
          <p:cNvSpPr txBox="1"/>
          <p:nvPr/>
        </p:nvSpPr>
        <p:spPr>
          <a:xfrm>
            <a:off x="39899" y="987463"/>
            <a:ext cx="11999701" cy="6001643"/>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vi-VN" sz="24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Phượng không phải là một đóa, không phải vài cành; phượng đây là cả một loạt, cả một vùng, cả một góc trời đỏ rực. Mỗi hoa chỉ là một phần tử của xã hội thắm tươi; người ta quên đóa hoa, chỉ nghĩ đến cây, đến hàng, đến những tán hoa lớn xòe ra như muôn ngàn con bướm thắm đậu khít nhau.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	</a:t>
            </a:r>
            <a:r>
              <a:rPr kumimoji="0" lang="vi-VN" sz="24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Nhưng hoa càng đỏ, lá lại càng xanh. Vừa buồn mà lại vừa vui mới thực là nỗi niềm của bông phượng. Hoa phượng là hoa học trò. Mùa xuân, phượng ra lá. Lá xanh um, mát rượi, ngon lành như lá me non. Lá ban đầu xếp lại, còn e ấp, dần dần xòe ra cho gió đưa đẩy. Lòng cậu học trò phơi phới làm sao! Cậu chăm lo học hành, rồi lâu cũng vô tâm quên mất màu lá phượng. Một hôm, bỗng đâu trên những cành cây, báo một tim thắm: Mùa hoa phượng bắt đầu. Đến giờ chơi, cậu học trò ngạc nhiên trông lên: Hoa nở lúc nào mà bất ngờ vậy?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	</a:t>
            </a:r>
            <a:r>
              <a:rPr kumimoji="0" lang="vi-VN" sz="24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Bình minh của hoa phượng là màu đỏ còn non, nếu có mưa, lại càng tươi dịu. Ngày xuân dần hết, số hoa tăng lên, màu cũng đậm dần. Rồi hòa nhịp với mặt trời chói lọi, màu phượng mạnh mẽ kêu vang: Hè đến rồi! Khắp thành phố bỗng rực lên như đến Tết nhà nhà đều dán câu đối đỏ.</a:t>
            </a:r>
            <a:endParaRPr kumimoji="0" lang="en-US" sz="24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3399"/>
                </a:solidFill>
                <a:effectLst/>
                <a:uLnTx/>
                <a:uFillTx/>
                <a:latin typeface="Arial" panose="020B0604020202020204" pitchFamily="34" charset="0"/>
                <a:ea typeface="+mn-ea"/>
                <a:cs typeface="+mn-cs"/>
              </a:rPr>
              <a:t>								</a:t>
            </a:r>
            <a:r>
              <a:rPr kumimoji="0" lang="vi-VN" sz="24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Theo </a:t>
            </a:r>
            <a:r>
              <a:rPr kumimoji="0" lang="vi-VN" sz="2400" b="1"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XUÂN DIỆU</a:t>
            </a:r>
          </a:p>
        </p:txBody>
      </p:sp>
      <p:grpSp>
        <p:nvGrpSpPr>
          <p:cNvPr id="9" name="Group 26">
            <a:extLst>
              <a:ext uri="{FF2B5EF4-FFF2-40B4-BE49-F238E27FC236}">
                <a16:creationId xmlns:a16="http://schemas.microsoft.com/office/drawing/2014/main" id="{013D985F-1909-42D9-8143-015A934103FA}"/>
              </a:ext>
            </a:extLst>
          </p:cNvPr>
          <p:cNvGrpSpPr>
            <a:grpSpLocks/>
          </p:cNvGrpSpPr>
          <p:nvPr/>
        </p:nvGrpSpPr>
        <p:grpSpPr bwMode="auto">
          <a:xfrm>
            <a:off x="2209800" y="-57938"/>
            <a:ext cx="7331118" cy="1027518"/>
            <a:chOff x="-902" y="170"/>
            <a:chExt cx="4227" cy="636"/>
          </a:xfrm>
        </p:grpSpPr>
        <p:pic>
          <p:nvPicPr>
            <p:cNvPr id="10" name="Picture 28" descr="POINSET2">
              <a:extLst>
                <a:ext uri="{FF2B5EF4-FFF2-40B4-BE49-F238E27FC236}">
                  <a16:creationId xmlns:a16="http://schemas.microsoft.com/office/drawing/2014/main" id="{9D388763-BE3C-4EA0-B7EA-3E23CE2564F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0800000">
              <a:off x="2779" y="253"/>
              <a:ext cx="546" cy="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30" descr="POINSET2">
              <a:extLst>
                <a:ext uri="{FF2B5EF4-FFF2-40B4-BE49-F238E27FC236}">
                  <a16:creationId xmlns:a16="http://schemas.microsoft.com/office/drawing/2014/main" id="{C8FE74BA-3042-4DDC-9F00-2D890F03A29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02" y="170"/>
              <a:ext cx="628" cy="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2" name="PA_文本框 32">
            <a:extLst>
              <a:ext uri="{FF2B5EF4-FFF2-40B4-BE49-F238E27FC236}">
                <a16:creationId xmlns:a16="http://schemas.microsoft.com/office/drawing/2014/main" id="{D18971A0-0F15-497D-ABBC-44B508A7006B}"/>
              </a:ext>
            </a:extLst>
          </p:cNvPr>
          <p:cNvSpPr txBox="1"/>
          <p:nvPr>
            <p:custDataLst>
              <p:tags r:id="rId2"/>
            </p:custDataLst>
          </p:nvPr>
        </p:nvSpPr>
        <p:spPr>
          <a:xfrm>
            <a:off x="3592402" y="-28200"/>
            <a:ext cx="5943600" cy="1015663"/>
          </a:xfrm>
          <a:prstGeom prst="rect">
            <a:avLst/>
          </a:prstGeom>
          <a:noFill/>
        </p:spPr>
        <p:txBody>
          <a:bodyPr wrap="square" rtlCol="0">
            <a:spAutoFit/>
            <a:scene3d>
              <a:camera prst="orthographicFront"/>
              <a:lightRig rig="threePt" dir="t"/>
            </a:scene3d>
            <a:sp3d extrusionH="57150">
              <a:bevelT w="57150" h="38100" prst="artDeco"/>
            </a:sp3d>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6000" dirty="0" err="1">
                <a:solidFill>
                  <a:srgbClr val="FF0000"/>
                </a:solidFill>
                <a:effectLst>
                  <a:glow rad="254000">
                    <a:prstClr val="white">
                      <a:alpha val="91000"/>
                    </a:prstClr>
                  </a:glow>
                  <a:outerShdw blurRad="50800" dist="38100" dir="2700000" algn="tl" rotWithShape="0">
                    <a:prstClr val="black">
                      <a:alpha val="40000"/>
                    </a:prstClr>
                  </a:outerShdw>
                </a:effectLst>
                <a:latin typeface="#9Slide07 IcielStormtrooper" panose="020B0500000000000000" pitchFamily="34" charset="0"/>
                <a:ea typeface="方正胖娃简体" panose="03000509000000000000" pitchFamily="65" charset="-122"/>
              </a:rPr>
              <a:t>Hoa</a:t>
            </a:r>
            <a:r>
              <a:rPr lang="en-US" altLang="zh-CN" sz="6000" dirty="0">
                <a:solidFill>
                  <a:srgbClr val="FF0000"/>
                </a:solidFill>
                <a:effectLst>
                  <a:glow rad="254000">
                    <a:prstClr val="white">
                      <a:alpha val="91000"/>
                    </a:prstClr>
                  </a:glow>
                  <a:outerShdw blurRad="50800" dist="38100" dir="2700000" algn="tl" rotWithShape="0">
                    <a:prstClr val="black">
                      <a:alpha val="40000"/>
                    </a:prstClr>
                  </a:outerShdw>
                </a:effectLst>
                <a:latin typeface="#9Slide07 IcielStormtrooper" panose="020B0500000000000000" pitchFamily="34" charset="0"/>
                <a:ea typeface="方正胖娃简体" panose="03000509000000000000" pitchFamily="65" charset="-122"/>
              </a:rPr>
              <a:t> </a:t>
            </a:r>
            <a:r>
              <a:rPr lang="en-US" altLang="zh-CN" sz="6000" dirty="0" err="1">
                <a:solidFill>
                  <a:srgbClr val="FF0000"/>
                </a:solidFill>
                <a:effectLst>
                  <a:glow rad="254000">
                    <a:prstClr val="white">
                      <a:alpha val="91000"/>
                    </a:prstClr>
                  </a:glow>
                  <a:outerShdw blurRad="50800" dist="38100" dir="2700000" algn="tl" rotWithShape="0">
                    <a:prstClr val="black">
                      <a:alpha val="40000"/>
                    </a:prstClr>
                  </a:outerShdw>
                </a:effectLst>
                <a:latin typeface="#9Slide07 IcielStormtrooper" panose="020B0500000000000000" pitchFamily="34" charset="0"/>
                <a:ea typeface="方正胖娃简体" panose="03000509000000000000" pitchFamily="65" charset="-122"/>
              </a:rPr>
              <a:t>học</a:t>
            </a:r>
            <a:r>
              <a:rPr lang="en-US" altLang="zh-CN" sz="6000" dirty="0">
                <a:solidFill>
                  <a:srgbClr val="FF0000"/>
                </a:solidFill>
                <a:effectLst>
                  <a:glow rad="254000">
                    <a:prstClr val="white">
                      <a:alpha val="91000"/>
                    </a:prstClr>
                  </a:glow>
                  <a:outerShdw blurRad="50800" dist="38100" dir="2700000" algn="tl" rotWithShape="0">
                    <a:prstClr val="black">
                      <a:alpha val="40000"/>
                    </a:prstClr>
                  </a:outerShdw>
                </a:effectLst>
                <a:latin typeface="#9Slide07 IcielStormtrooper" panose="020B0500000000000000" pitchFamily="34" charset="0"/>
                <a:ea typeface="方正胖娃简体" panose="03000509000000000000" pitchFamily="65" charset="-122"/>
              </a:rPr>
              <a:t> </a:t>
            </a:r>
            <a:r>
              <a:rPr lang="en-US" altLang="zh-CN" sz="6000" dirty="0" err="1">
                <a:solidFill>
                  <a:srgbClr val="FF0000"/>
                </a:solidFill>
                <a:effectLst>
                  <a:glow rad="254000">
                    <a:prstClr val="white">
                      <a:alpha val="91000"/>
                    </a:prstClr>
                  </a:glow>
                  <a:outerShdw blurRad="50800" dist="38100" dir="2700000" algn="tl" rotWithShape="0">
                    <a:prstClr val="black">
                      <a:alpha val="40000"/>
                    </a:prstClr>
                  </a:outerShdw>
                </a:effectLst>
                <a:latin typeface="#9Slide07 IcielStormtrooper" panose="020B0500000000000000" pitchFamily="34" charset="0"/>
                <a:ea typeface="方正胖娃简体" panose="03000509000000000000" pitchFamily="65" charset="-122"/>
              </a:rPr>
              <a:t>trò</a:t>
            </a:r>
            <a:endParaRPr kumimoji="0" lang="zh-CN" altLang="en-US" sz="6000" b="0" i="0" u="none" strike="noStrike" kern="1200" cap="none" spc="0" normalizeH="0" baseline="0" noProof="0" dirty="0">
              <a:ln>
                <a:noFill/>
              </a:ln>
              <a:solidFill>
                <a:srgbClr val="FF0000"/>
              </a:solidFill>
              <a:effectLst>
                <a:glow rad="254000">
                  <a:prstClr val="white">
                    <a:alpha val="91000"/>
                  </a:prstClr>
                </a:glow>
                <a:outerShdw blurRad="50800" dist="38100" dir="2700000" algn="tl" rotWithShape="0">
                  <a:prstClr val="black">
                    <a:alpha val="40000"/>
                  </a:prstClr>
                </a:outerShdw>
              </a:effectLst>
              <a:uLnTx/>
              <a:uFillTx/>
              <a:latin typeface="#9Slide07 IcielStormtrooper" panose="020B0500000000000000" pitchFamily="34" charset="0"/>
              <a:ea typeface="方正胖娃简体" panose="03000509000000000000" pitchFamily="65" charset="-122"/>
            </a:endParaRPr>
          </a:p>
        </p:txBody>
      </p:sp>
    </p:spTree>
    <p:custDataLst>
      <p:tags r:id="rId1"/>
    </p:custDataLst>
    <p:extLst>
      <p:ext uri="{BB962C8B-B14F-4D97-AF65-F5344CB8AC3E}">
        <p14:creationId xmlns:p14="http://schemas.microsoft.com/office/powerpoint/2010/main" val="41076426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iterate type="lt">
                                    <p:tmPct val="0"/>
                                  </p:iterate>
                                  <p:childTnLst>
                                    <p:set>
                                      <p:cBhvr>
                                        <p:cTn id="6" dur="1" fill="hold">
                                          <p:stCondLst>
                                            <p:cond delay="0"/>
                                          </p:stCondLst>
                                        </p:cTn>
                                        <p:tgtEl>
                                          <p:spTgt spid="12"/>
                                        </p:tgtEl>
                                        <p:attrNameLst>
                                          <p:attrName>style.visibility</p:attrName>
                                        </p:attrNameLst>
                                      </p:cBhvr>
                                      <p:to>
                                        <p:strVal val="visible"/>
                                      </p:to>
                                    </p:set>
                                    <p:animEffect transition="in" filter="wipe(down)">
                                      <p:cBhvr>
                                        <p:cTn id="7" dur="580">
                                          <p:stCondLst>
                                            <p:cond delay="0"/>
                                          </p:stCondLst>
                                        </p:cTn>
                                        <p:tgtEl>
                                          <p:spTgt spid="12"/>
                                        </p:tgtEl>
                                      </p:cBhvr>
                                    </p:animEffect>
                                    <p:anim calcmode="lin" valueType="num">
                                      <p:cBhvr>
                                        <p:cTn id="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3" dur="26">
                                          <p:stCondLst>
                                            <p:cond delay="650"/>
                                          </p:stCondLst>
                                        </p:cTn>
                                        <p:tgtEl>
                                          <p:spTgt spid="12"/>
                                        </p:tgtEl>
                                      </p:cBhvr>
                                      <p:to x="100000" y="60000"/>
                                    </p:animScale>
                                    <p:animScale>
                                      <p:cBhvr>
                                        <p:cTn id="14" dur="166" decel="50000">
                                          <p:stCondLst>
                                            <p:cond delay="676"/>
                                          </p:stCondLst>
                                        </p:cTn>
                                        <p:tgtEl>
                                          <p:spTgt spid="12"/>
                                        </p:tgtEl>
                                      </p:cBhvr>
                                      <p:to x="100000" y="100000"/>
                                    </p:animScale>
                                    <p:animScale>
                                      <p:cBhvr>
                                        <p:cTn id="15" dur="26">
                                          <p:stCondLst>
                                            <p:cond delay="1312"/>
                                          </p:stCondLst>
                                        </p:cTn>
                                        <p:tgtEl>
                                          <p:spTgt spid="12"/>
                                        </p:tgtEl>
                                      </p:cBhvr>
                                      <p:to x="100000" y="80000"/>
                                    </p:animScale>
                                    <p:animScale>
                                      <p:cBhvr>
                                        <p:cTn id="16" dur="166" decel="50000">
                                          <p:stCondLst>
                                            <p:cond delay="1338"/>
                                          </p:stCondLst>
                                        </p:cTn>
                                        <p:tgtEl>
                                          <p:spTgt spid="12"/>
                                        </p:tgtEl>
                                      </p:cBhvr>
                                      <p:to x="100000" y="100000"/>
                                    </p:animScale>
                                    <p:animScale>
                                      <p:cBhvr>
                                        <p:cTn id="17" dur="26">
                                          <p:stCondLst>
                                            <p:cond delay="1642"/>
                                          </p:stCondLst>
                                        </p:cTn>
                                        <p:tgtEl>
                                          <p:spTgt spid="12"/>
                                        </p:tgtEl>
                                      </p:cBhvr>
                                      <p:to x="100000" y="90000"/>
                                    </p:animScale>
                                    <p:animScale>
                                      <p:cBhvr>
                                        <p:cTn id="18" dur="166" decel="50000">
                                          <p:stCondLst>
                                            <p:cond delay="1668"/>
                                          </p:stCondLst>
                                        </p:cTn>
                                        <p:tgtEl>
                                          <p:spTgt spid="12"/>
                                        </p:tgtEl>
                                      </p:cBhvr>
                                      <p:to x="100000" y="100000"/>
                                    </p:animScale>
                                    <p:animScale>
                                      <p:cBhvr>
                                        <p:cTn id="19" dur="26">
                                          <p:stCondLst>
                                            <p:cond delay="1808"/>
                                          </p:stCondLst>
                                        </p:cTn>
                                        <p:tgtEl>
                                          <p:spTgt spid="12"/>
                                        </p:tgtEl>
                                      </p:cBhvr>
                                      <p:to x="100000" y="95000"/>
                                    </p:animScale>
                                    <p:animScale>
                                      <p:cBhvr>
                                        <p:cTn id="20" dur="166" decel="50000">
                                          <p:stCondLst>
                                            <p:cond delay="1834"/>
                                          </p:stCondLst>
                                        </p:cTn>
                                        <p:tgtEl>
                                          <p:spTgt spid="12"/>
                                        </p:tgtEl>
                                      </p:cBhvr>
                                      <p:to x="100000" y="100000"/>
                                    </p:animScale>
                                  </p:childTnLst>
                                </p:cTn>
                              </p:par>
                            </p:childTnLst>
                          </p:cTn>
                        </p:par>
                        <p:par>
                          <p:cTn id="21" fill="hold">
                            <p:stCondLst>
                              <p:cond delay="2000"/>
                            </p:stCondLst>
                            <p:childTnLst>
                              <p:par>
                                <p:cTn id="22" presetID="16" presetClass="emph" presetSubtype="0" fill="hold" grpId="1" nodeType="afterEffect">
                                  <p:stCondLst>
                                    <p:cond delay="0"/>
                                  </p:stCondLst>
                                  <p:iterate type="lt">
                                    <p:tmPct val="4000"/>
                                  </p:iterate>
                                  <p:childTnLst>
                                    <p:set>
                                      <p:cBhvr override="childStyle">
                                        <p:cTn id="23" dur="500" fill="hold"/>
                                        <p:tgtEl>
                                          <p:spTgt spid="12"/>
                                        </p:tgtEl>
                                        <p:attrNameLst>
                                          <p:attrName>style.color</p:attrName>
                                        </p:attrNameLst>
                                      </p:cBhvr>
                                      <p:to>
                                        <p:clrVal>
                                          <a:schemeClr val="accent2"/>
                                        </p:clrVal>
                                      </p:to>
                                    </p:set>
                                    <p:set>
                                      <p:cBhvr>
                                        <p:cTn id="24" dur="500" fill="hold"/>
                                        <p:tgtEl>
                                          <p:spTgt spid="12"/>
                                        </p:tgtEl>
                                        <p:attrNameLst>
                                          <p:attrName>fillcolor</p:attrName>
                                        </p:attrNameLst>
                                      </p:cBhvr>
                                      <p:to>
                                        <p:clrVal>
                                          <a:schemeClr val="accent2"/>
                                        </p:clrVal>
                                      </p:to>
                                    </p:set>
                                    <p:set>
                                      <p:cBhvr>
                                        <p:cTn id="25" dur="500" fill="hold"/>
                                        <p:tgtEl>
                                          <p:spTgt spid="1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2"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Box 26">
            <a:extLst>
              <a:ext uri="{FF2B5EF4-FFF2-40B4-BE49-F238E27FC236}">
                <a16:creationId xmlns:a16="http://schemas.microsoft.com/office/drawing/2014/main" id="{32684D61-A669-4E78-A489-C9FF40EC29FC}"/>
              </a:ext>
            </a:extLst>
          </p:cNvPr>
          <p:cNvSpPr txBox="1"/>
          <p:nvPr/>
        </p:nvSpPr>
        <p:spPr>
          <a:xfrm>
            <a:off x="39899" y="987463"/>
            <a:ext cx="12121621" cy="6001643"/>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vi-VN" sz="24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Phượng không phải là một đóa, không phải vài cành; phượng đây là cả một loạt, cả một vùng, cả một góc trời đỏ rực. Mỗi hoa chỉ là một phần tử của xã hội thắm tươi; người ta quên đóa hoa, chỉ nghĩ đến cây, đến hàng, đến những tán hoa lớn xòe ra như muôn ngàn con bướm thắm đậu khít nhau.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	</a:t>
            </a:r>
            <a:r>
              <a:rPr kumimoji="0" lang="vi-VN" sz="24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Nhưng hoa càng đỏ, lá lại càng xanh. Vừa buồn mà lại vừa vui mới thực là nỗi niềm của bông phượng. Hoa phượng là hoa học trò. Mùa xuân, phượng ra lá. Lá xanh um, mát rượi, ngon lành như lá me non. Lá ban đầu xếp lại, còn e ấp, dần dần xòe ra cho gió đưa đẩy. Lòng cậu học trò phơi phới làm sao! Cậu chăm lo học hành, rồi lâu cũng vô tâm quên mất màu lá phượng. Một hôm, bỗng đâu trên những cành cây, báo một tim thắm: Mùa hoa phượng bắt đầu. Đến giờ chơi, cậu học trò ngạc nhiên trông lên: Hoa nở lúc nào mà bất ngờ vậy?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	</a:t>
            </a:r>
            <a:r>
              <a:rPr kumimoji="0" lang="vi-VN" sz="24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Bình minh của hoa phượng là màu đỏ còn non, nếu có mưa, lại càng tươi dịu. Ngày xuân dần hết, số hoa tăng lên, màu cũng đậm dần. Rồi hòa nhịp với mặt trời chói lọi, màu phượng mạnh mẽ kêu vang: Hè đến rồi! Khắp thành phố bỗng rực lên như đến Tết nhà nhà đều dán câu đối đỏ.</a:t>
            </a:r>
            <a:endParaRPr kumimoji="0" lang="en-US" sz="24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3399"/>
                </a:solidFill>
                <a:effectLst/>
                <a:uLnTx/>
                <a:uFillTx/>
                <a:latin typeface="Arial" panose="020B0604020202020204" pitchFamily="34" charset="0"/>
                <a:ea typeface="+mn-ea"/>
                <a:cs typeface="+mn-cs"/>
              </a:rPr>
              <a:t>								</a:t>
            </a:r>
            <a:r>
              <a:rPr kumimoji="0" lang="vi-VN" sz="24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Theo </a:t>
            </a:r>
            <a:r>
              <a:rPr kumimoji="0" lang="vi-VN" sz="2400" b="1"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XUÂN DIỆU</a:t>
            </a:r>
          </a:p>
        </p:txBody>
      </p:sp>
      <p:grpSp>
        <p:nvGrpSpPr>
          <p:cNvPr id="9" name="Group 26">
            <a:extLst>
              <a:ext uri="{FF2B5EF4-FFF2-40B4-BE49-F238E27FC236}">
                <a16:creationId xmlns:a16="http://schemas.microsoft.com/office/drawing/2014/main" id="{013D985F-1909-42D9-8143-015A934103FA}"/>
              </a:ext>
            </a:extLst>
          </p:cNvPr>
          <p:cNvGrpSpPr>
            <a:grpSpLocks/>
          </p:cNvGrpSpPr>
          <p:nvPr/>
        </p:nvGrpSpPr>
        <p:grpSpPr bwMode="auto">
          <a:xfrm>
            <a:off x="30546" y="-40591"/>
            <a:ext cx="12170873" cy="6898591"/>
            <a:chOff x="-902" y="170"/>
            <a:chExt cx="5761" cy="4270"/>
          </a:xfrm>
        </p:grpSpPr>
        <p:pic>
          <p:nvPicPr>
            <p:cNvPr id="10" name="Picture 28" descr="POINSET2">
              <a:extLst>
                <a:ext uri="{FF2B5EF4-FFF2-40B4-BE49-F238E27FC236}">
                  <a16:creationId xmlns:a16="http://schemas.microsoft.com/office/drawing/2014/main" id="{9D388763-BE3C-4EA0-B7EA-3E23CE2564F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0800000">
              <a:off x="4313" y="3896"/>
              <a:ext cx="546" cy="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30" descr="POINSET2">
              <a:extLst>
                <a:ext uri="{FF2B5EF4-FFF2-40B4-BE49-F238E27FC236}">
                  <a16:creationId xmlns:a16="http://schemas.microsoft.com/office/drawing/2014/main" id="{C8FE74BA-3042-4DDC-9F00-2D890F03A29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02" y="170"/>
              <a:ext cx="628" cy="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2" name="PA_文本框 32">
            <a:extLst>
              <a:ext uri="{FF2B5EF4-FFF2-40B4-BE49-F238E27FC236}">
                <a16:creationId xmlns:a16="http://schemas.microsoft.com/office/drawing/2014/main" id="{2896AC5A-B5A7-4010-9F61-62FC19498E1B}"/>
              </a:ext>
            </a:extLst>
          </p:cNvPr>
          <p:cNvSpPr txBox="1"/>
          <p:nvPr>
            <p:custDataLst>
              <p:tags r:id="rId2"/>
            </p:custDataLst>
          </p:nvPr>
        </p:nvSpPr>
        <p:spPr>
          <a:xfrm>
            <a:off x="3124199" y="-66776"/>
            <a:ext cx="5943600" cy="1015663"/>
          </a:xfrm>
          <a:prstGeom prst="rect">
            <a:avLst/>
          </a:prstGeom>
          <a:noFill/>
        </p:spPr>
        <p:txBody>
          <a:bodyPr wrap="square" rtlCol="0">
            <a:spAutoFit/>
            <a:scene3d>
              <a:camera prst="orthographicFront"/>
              <a:lightRig rig="threePt" dir="t"/>
            </a:scene3d>
            <a:sp3d extrusionH="57150">
              <a:bevelT w="57150" h="38100" prst="artDeco"/>
            </a:sp3d>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6000" dirty="0" err="1">
                <a:solidFill>
                  <a:srgbClr val="FF0000"/>
                </a:solidFill>
                <a:effectLst>
                  <a:glow rad="254000">
                    <a:prstClr val="white">
                      <a:alpha val="91000"/>
                    </a:prstClr>
                  </a:glow>
                  <a:outerShdw blurRad="50800" dist="38100" dir="2700000" algn="tl" rotWithShape="0">
                    <a:prstClr val="black">
                      <a:alpha val="40000"/>
                    </a:prstClr>
                  </a:outerShdw>
                </a:effectLst>
                <a:latin typeface="#9Slide07 IcielStormtrooper" panose="020B0500000000000000" pitchFamily="34" charset="0"/>
                <a:ea typeface="方正胖娃简体" panose="03000509000000000000" pitchFamily="65" charset="-122"/>
              </a:rPr>
              <a:t>Hoa</a:t>
            </a:r>
            <a:r>
              <a:rPr lang="en-US" altLang="zh-CN" sz="6000" dirty="0">
                <a:solidFill>
                  <a:srgbClr val="FF0000"/>
                </a:solidFill>
                <a:effectLst>
                  <a:glow rad="254000">
                    <a:prstClr val="white">
                      <a:alpha val="91000"/>
                    </a:prstClr>
                  </a:glow>
                  <a:outerShdw blurRad="50800" dist="38100" dir="2700000" algn="tl" rotWithShape="0">
                    <a:prstClr val="black">
                      <a:alpha val="40000"/>
                    </a:prstClr>
                  </a:outerShdw>
                </a:effectLst>
                <a:latin typeface="#9Slide07 IcielStormtrooper" panose="020B0500000000000000" pitchFamily="34" charset="0"/>
                <a:ea typeface="方正胖娃简体" panose="03000509000000000000" pitchFamily="65" charset="-122"/>
              </a:rPr>
              <a:t> </a:t>
            </a:r>
            <a:r>
              <a:rPr lang="en-US" altLang="zh-CN" sz="6000" dirty="0" err="1">
                <a:solidFill>
                  <a:srgbClr val="FF0000"/>
                </a:solidFill>
                <a:effectLst>
                  <a:glow rad="254000">
                    <a:prstClr val="white">
                      <a:alpha val="91000"/>
                    </a:prstClr>
                  </a:glow>
                  <a:outerShdw blurRad="50800" dist="38100" dir="2700000" algn="tl" rotWithShape="0">
                    <a:prstClr val="black">
                      <a:alpha val="40000"/>
                    </a:prstClr>
                  </a:outerShdw>
                </a:effectLst>
                <a:latin typeface="#9Slide07 IcielStormtrooper" panose="020B0500000000000000" pitchFamily="34" charset="0"/>
                <a:ea typeface="方正胖娃简体" panose="03000509000000000000" pitchFamily="65" charset="-122"/>
              </a:rPr>
              <a:t>học</a:t>
            </a:r>
            <a:r>
              <a:rPr lang="en-US" altLang="zh-CN" sz="6000" dirty="0">
                <a:solidFill>
                  <a:srgbClr val="FF0000"/>
                </a:solidFill>
                <a:effectLst>
                  <a:glow rad="254000">
                    <a:prstClr val="white">
                      <a:alpha val="91000"/>
                    </a:prstClr>
                  </a:glow>
                  <a:outerShdw blurRad="50800" dist="38100" dir="2700000" algn="tl" rotWithShape="0">
                    <a:prstClr val="black">
                      <a:alpha val="40000"/>
                    </a:prstClr>
                  </a:outerShdw>
                </a:effectLst>
                <a:latin typeface="#9Slide07 IcielStormtrooper" panose="020B0500000000000000" pitchFamily="34" charset="0"/>
                <a:ea typeface="方正胖娃简体" panose="03000509000000000000" pitchFamily="65" charset="-122"/>
              </a:rPr>
              <a:t> </a:t>
            </a:r>
            <a:r>
              <a:rPr lang="en-US" altLang="zh-CN" sz="6000" dirty="0" err="1">
                <a:solidFill>
                  <a:srgbClr val="FF0000"/>
                </a:solidFill>
                <a:effectLst>
                  <a:glow rad="254000">
                    <a:prstClr val="white">
                      <a:alpha val="91000"/>
                    </a:prstClr>
                  </a:glow>
                  <a:outerShdw blurRad="50800" dist="38100" dir="2700000" algn="tl" rotWithShape="0">
                    <a:prstClr val="black">
                      <a:alpha val="40000"/>
                    </a:prstClr>
                  </a:outerShdw>
                </a:effectLst>
                <a:latin typeface="#9Slide07 IcielStormtrooper" panose="020B0500000000000000" pitchFamily="34" charset="0"/>
                <a:ea typeface="方正胖娃简体" panose="03000509000000000000" pitchFamily="65" charset="-122"/>
              </a:rPr>
              <a:t>trò</a:t>
            </a:r>
            <a:endParaRPr kumimoji="0" lang="zh-CN" altLang="en-US" sz="6000" b="0" i="0" u="none" strike="noStrike" kern="1200" cap="none" spc="0" normalizeH="0" baseline="0" noProof="0" dirty="0">
              <a:ln>
                <a:noFill/>
              </a:ln>
              <a:solidFill>
                <a:srgbClr val="FF0000"/>
              </a:solidFill>
              <a:effectLst>
                <a:glow rad="254000">
                  <a:prstClr val="white">
                    <a:alpha val="91000"/>
                  </a:prstClr>
                </a:glow>
                <a:outerShdw blurRad="50800" dist="38100" dir="2700000" algn="tl" rotWithShape="0">
                  <a:prstClr val="black">
                    <a:alpha val="40000"/>
                  </a:prstClr>
                </a:outerShdw>
              </a:effectLst>
              <a:uLnTx/>
              <a:uFillTx/>
              <a:latin typeface="#9Slide07 IcielStormtrooper" panose="020B0500000000000000" pitchFamily="34" charset="0"/>
              <a:ea typeface="方正胖娃简体" panose="03000509000000000000" pitchFamily="65" charset="-122"/>
            </a:endParaRPr>
          </a:p>
        </p:txBody>
      </p:sp>
    </p:spTree>
    <p:custDataLst>
      <p:tags r:id="rId1"/>
    </p:custDataLst>
    <p:extLst>
      <p:ext uri="{BB962C8B-B14F-4D97-AF65-F5344CB8AC3E}">
        <p14:creationId xmlns:p14="http://schemas.microsoft.com/office/powerpoint/2010/main" val="14689076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iterate type="lt">
                                    <p:tmPct val="0"/>
                                  </p:iterate>
                                  <p:childTnLst>
                                    <p:set>
                                      <p:cBhvr>
                                        <p:cTn id="6" dur="1" fill="hold">
                                          <p:stCondLst>
                                            <p:cond delay="0"/>
                                          </p:stCondLst>
                                        </p:cTn>
                                        <p:tgtEl>
                                          <p:spTgt spid="12"/>
                                        </p:tgtEl>
                                        <p:attrNameLst>
                                          <p:attrName>style.visibility</p:attrName>
                                        </p:attrNameLst>
                                      </p:cBhvr>
                                      <p:to>
                                        <p:strVal val="visible"/>
                                      </p:to>
                                    </p:set>
                                    <p:animEffect transition="in" filter="wipe(down)">
                                      <p:cBhvr>
                                        <p:cTn id="7" dur="580">
                                          <p:stCondLst>
                                            <p:cond delay="0"/>
                                          </p:stCondLst>
                                        </p:cTn>
                                        <p:tgtEl>
                                          <p:spTgt spid="12"/>
                                        </p:tgtEl>
                                      </p:cBhvr>
                                    </p:animEffect>
                                    <p:anim calcmode="lin" valueType="num">
                                      <p:cBhvr>
                                        <p:cTn id="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3" dur="26">
                                          <p:stCondLst>
                                            <p:cond delay="650"/>
                                          </p:stCondLst>
                                        </p:cTn>
                                        <p:tgtEl>
                                          <p:spTgt spid="12"/>
                                        </p:tgtEl>
                                      </p:cBhvr>
                                      <p:to x="100000" y="60000"/>
                                    </p:animScale>
                                    <p:animScale>
                                      <p:cBhvr>
                                        <p:cTn id="14" dur="166" decel="50000">
                                          <p:stCondLst>
                                            <p:cond delay="676"/>
                                          </p:stCondLst>
                                        </p:cTn>
                                        <p:tgtEl>
                                          <p:spTgt spid="12"/>
                                        </p:tgtEl>
                                      </p:cBhvr>
                                      <p:to x="100000" y="100000"/>
                                    </p:animScale>
                                    <p:animScale>
                                      <p:cBhvr>
                                        <p:cTn id="15" dur="26">
                                          <p:stCondLst>
                                            <p:cond delay="1312"/>
                                          </p:stCondLst>
                                        </p:cTn>
                                        <p:tgtEl>
                                          <p:spTgt spid="12"/>
                                        </p:tgtEl>
                                      </p:cBhvr>
                                      <p:to x="100000" y="80000"/>
                                    </p:animScale>
                                    <p:animScale>
                                      <p:cBhvr>
                                        <p:cTn id="16" dur="166" decel="50000">
                                          <p:stCondLst>
                                            <p:cond delay="1338"/>
                                          </p:stCondLst>
                                        </p:cTn>
                                        <p:tgtEl>
                                          <p:spTgt spid="12"/>
                                        </p:tgtEl>
                                      </p:cBhvr>
                                      <p:to x="100000" y="100000"/>
                                    </p:animScale>
                                    <p:animScale>
                                      <p:cBhvr>
                                        <p:cTn id="17" dur="26">
                                          <p:stCondLst>
                                            <p:cond delay="1642"/>
                                          </p:stCondLst>
                                        </p:cTn>
                                        <p:tgtEl>
                                          <p:spTgt spid="12"/>
                                        </p:tgtEl>
                                      </p:cBhvr>
                                      <p:to x="100000" y="90000"/>
                                    </p:animScale>
                                    <p:animScale>
                                      <p:cBhvr>
                                        <p:cTn id="18" dur="166" decel="50000">
                                          <p:stCondLst>
                                            <p:cond delay="1668"/>
                                          </p:stCondLst>
                                        </p:cTn>
                                        <p:tgtEl>
                                          <p:spTgt spid="12"/>
                                        </p:tgtEl>
                                      </p:cBhvr>
                                      <p:to x="100000" y="100000"/>
                                    </p:animScale>
                                    <p:animScale>
                                      <p:cBhvr>
                                        <p:cTn id="19" dur="26">
                                          <p:stCondLst>
                                            <p:cond delay="1808"/>
                                          </p:stCondLst>
                                        </p:cTn>
                                        <p:tgtEl>
                                          <p:spTgt spid="12"/>
                                        </p:tgtEl>
                                      </p:cBhvr>
                                      <p:to x="100000" y="95000"/>
                                    </p:animScale>
                                    <p:animScale>
                                      <p:cBhvr>
                                        <p:cTn id="20" dur="166" decel="50000">
                                          <p:stCondLst>
                                            <p:cond delay="1834"/>
                                          </p:stCondLst>
                                        </p:cTn>
                                        <p:tgtEl>
                                          <p:spTgt spid="12"/>
                                        </p:tgtEl>
                                      </p:cBhvr>
                                      <p:to x="100000" y="100000"/>
                                    </p:animScale>
                                  </p:childTnLst>
                                </p:cTn>
                              </p:par>
                            </p:childTnLst>
                          </p:cTn>
                        </p:par>
                        <p:par>
                          <p:cTn id="21" fill="hold">
                            <p:stCondLst>
                              <p:cond delay="2000"/>
                            </p:stCondLst>
                            <p:childTnLst>
                              <p:par>
                                <p:cTn id="22" presetID="16" presetClass="emph" presetSubtype="0" fill="hold" grpId="1" nodeType="afterEffect">
                                  <p:stCondLst>
                                    <p:cond delay="0"/>
                                  </p:stCondLst>
                                  <p:iterate type="lt">
                                    <p:tmPct val="4000"/>
                                  </p:iterate>
                                  <p:childTnLst>
                                    <p:set>
                                      <p:cBhvr override="childStyle">
                                        <p:cTn id="23" dur="500" fill="hold"/>
                                        <p:tgtEl>
                                          <p:spTgt spid="12"/>
                                        </p:tgtEl>
                                        <p:attrNameLst>
                                          <p:attrName>style.color</p:attrName>
                                        </p:attrNameLst>
                                      </p:cBhvr>
                                      <p:to>
                                        <p:clrVal>
                                          <a:schemeClr val="accent2"/>
                                        </p:clrVal>
                                      </p:to>
                                    </p:set>
                                    <p:set>
                                      <p:cBhvr>
                                        <p:cTn id="24" dur="500" fill="hold"/>
                                        <p:tgtEl>
                                          <p:spTgt spid="12"/>
                                        </p:tgtEl>
                                        <p:attrNameLst>
                                          <p:attrName>fillcolor</p:attrName>
                                        </p:attrNameLst>
                                      </p:cBhvr>
                                      <p:to>
                                        <p:clrVal>
                                          <a:schemeClr val="accent2"/>
                                        </p:clrVal>
                                      </p:to>
                                    </p:set>
                                    <p:set>
                                      <p:cBhvr>
                                        <p:cTn id="25" dur="500" fill="hold"/>
                                        <p:tgtEl>
                                          <p:spTgt spid="1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2"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tree with red flowers&#10;&#10;Description automatically generated">
            <a:extLst>
              <a:ext uri="{FF2B5EF4-FFF2-40B4-BE49-F238E27FC236}">
                <a16:creationId xmlns:a16="http://schemas.microsoft.com/office/drawing/2014/main" id="{D72CE08A-5979-48F4-8B0A-410D97B2446B}"/>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441873" y="-764759"/>
            <a:ext cx="11897404" cy="8839200"/>
          </a:xfrm>
          <a:prstGeom prst="rect">
            <a:avLst/>
          </a:prstGeom>
        </p:spPr>
      </p:pic>
      <p:sp>
        <p:nvSpPr>
          <p:cNvPr id="7" name="椭圆 6"/>
          <p:cNvSpPr>
            <a:spLocks noChangeAspect="1"/>
          </p:cNvSpPr>
          <p:nvPr/>
        </p:nvSpPr>
        <p:spPr>
          <a:xfrm>
            <a:off x="2767521" y="275031"/>
            <a:ext cx="2183453" cy="2183453"/>
          </a:xfrm>
          <a:prstGeom prst="ellipse">
            <a:avLst/>
          </a:prstGeom>
          <a:solidFill>
            <a:schemeClr val="bg1"/>
          </a:solidFill>
          <a:ln>
            <a:noFill/>
          </a:ln>
          <a:effectLst>
            <a:outerShdw blurRad="635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8" name="椭圆 7"/>
          <p:cNvSpPr>
            <a:spLocks noChangeAspect="1"/>
          </p:cNvSpPr>
          <p:nvPr/>
        </p:nvSpPr>
        <p:spPr>
          <a:xfrm>
            <a:off x="2767521" y="275031"/>
            <a:ext cx="2183453" cy="2183453"/>
          </a:xfrm>
          <a:prstGeom prst="ellipse">
            <a:avLst/>
          </a:prstGeom>
          <a:solidFill>
            <a:schemeClr val="accent2"/>
          </a:solidFill>
          <a:ln>
            <a:noFill/>
          </a:ln>
          <a:effectLst>
            <a:innerShdw blurRad="114300" dist="1143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9" name="椭圆 8"/>
          <p:cNvSpPr>
            <a:spLocks noChangeAspect="1"/>
          </p:cNvSpPr>
          <p:nvPr/>
        </p:nvSpPr>
        <p:spPr>
          <a:xfrm>
            <a:off x="3047521" y="555031"/>
            <a:ext cx="1698241" cy="1698241"/>
          </a:xfrm>
          <a:prstGeom prst="ellipse">
            <a:avLst/>
          </a:prstGeom>
          <a:gradFill flip="none" rotWithShape="1">
            <a:gsLst>
              <a:gs pos="0">
                <a:schemeClr val="accent6">
                  <a:lumMod val="5000"/>
                  <a:lumOff val="95000"/>
                </a:schemeClr>
              </a:gs>
              <a:gs pos="100000">
                <a:schemeClr val="bg1">
                  <a:lumMod val="65000"/>
                </a:schemeClr>
              </a:gs>
            </a:gsLst>
            <a:lin ang="2700000" scaled="1"/>
            <a:tileRect/>
          </a:gradFill>
          <a:ln w="25400">
            <a:gradFill flip="none" rotWithShape="1">
              <a:gsLst>
                <a:gs pos="0">
                  <a:schemeClr val="accent1">
                    <a:lumMod val="5000"/>
                    <a:lumOff val="95000"/>
                  </a:schemeClr>
                </a:gs>
                <a:gs pos="100000">
                  <a:schemeClr val="bg1">
                    <a:lumMod val="65000"/>
                  </a:schemeClr>
                </a:gs>
              </a:gsLst>
              <a:lin ang="13500000" scaled="1"/>
              <a:tileRect/>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0" name="任意多边形 9"/>
          <p:cNvSpPr/>
          <p:nvPr/>
        </p:nvSpPr>
        <p:spPr>
          <a:xfrm>
            <a:off x="4009328" y="743917"/>
            <a:ext cx="6747793" cy="1207742"/>
          </a:xfrm>
          <a:custGeom>
            <a:avLst/>
            <a:gdLst>
              <a:gd name="connsiteX0" fmla="*/ 0 w 2527652"/>
              <a:gd name="connsiteY0" fmla="*/ 0 h 1008000"/>
              <a:gd name="connsiteX1" fmla="*/ 2023652 w 2527652"/>
              <a:gd name="connsiteY1" fmla="*/ 0 h 1008000"/>
              <a:gd name="connsiteX2" fmla="*/ 2527652 w 2527652"/>
              <a:gd name="connsiteY2" fmla="*/ 504000 h 1008000"/>
              <a:gd name="connsiteX3" fmla="*/ 2023652 w 2527652"/>
              <a:gd name="connsiteY3" fmla="*/ 1008000 h 1008000"/>
              <a:gd name="connsiteX4" fmla="*/ 0 w 2527652"/>
              <a:gd name="connsiteY4" fmla="*/ 1008000 h 100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7652" h="1008000">
                <a:moveTo>
                  <a:pt x="0" y="0"/>
                </a:moveTo>
                <a:lnTo>
                  <a:pt x="2023652" y="0"/>
                </a:lnTo>
                <a:cubicBezTo>
                  <a:pt x="2302004" y="0"/>
                  <a:pt x="2527652" y="225648"/>
                  <a:pt x="2527652" y="504000"/>
                </a:cubicBezTo>
                <a:cubicBezTo>
                  <a:pt x="2527652" y="782352"/>
                  <a:pt x="2302004" y="1008000"/>
                  <a:pt x="2023652" y="1008000"/>
                </a:cubicBezTo>
                <a:lnTo>
                  <a:pt x="0" y="1008000"/>
                </a:lnTo>
                <a:close/>
              </a:path>
            </a:pathLst>
          </a:custGeom>
          <a:gradFill flip="none" rotWithShape="1">
            <a:gsLst>
              <a:gs pos="0">
                <a:schemeClr val="accent6">
                  <a:lumMod val="5000"/>
                  <a:lumOff val="95000"/>
                  <a:alpha val="91000"/>
                </a:schemeClr>
              </a:gs>
              <a:gs pos="100000">
                <a:schemeClr val="bg1">
                  <a:lumMod val="65000"/>
                </a:schemeClr>
              </a:gs>
            </a:gsLst>
            <a:lin ang="13500000" scaled="1"/>
            <a:tileRect/>
          </a:gradFill>
          <a:ln w="25400">
            <a:gradFill flip="none" rotWithShape="1">
              <a:gsLst>
                <a:gs pos="0">
                  <a:schemeClr val="accent1">
                    <a:lumMod val="5000"/>
                    <a:lumOff val="95000"/>
                  </a:schemeClr>
                </a:gs>
                <a:gs pos="100000">
                  <a:schemeClr val="bg1">
                    <a:lumMod val="65000"/>
                  </a:schemeClr>
                </a:gs>
              </a:gsLst>
              <a:lin ang="2700000" scaled="1"/>
              <a:tileRect/>
            </a:gradFill>
          </a:ln>
          <a:effectLst>
            <a:outerShdw blurRad="508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1" name="椭圆 10"/>
          <p:cNvSpPr>
            <a:spLocks noChangeAspect="1"/>
          </p:cNvSpPr>
          <p:nvPr/>
        </p:nvSpPr>
        <p:spPr>
          <a:xfrm>
            <a:off x="3182315" y="668492"/>
            <a:ext cx="1358593" cy="1358593"/>
          </a:xfrm>
          <a:prstGeom prst="ellipse">
            <a:avLst/>
          </a:prstGeom>
          <a:gradFill flip="none" rotWithShape="1">
            <a:gsLst>
              <a:gs pos="0">
                <a:schemeClr val="bg1"/>
              </a:gs>
              <a:gs pos="100000">
                <a:schemeClr val="bg1">
                  <a:lumMod val="65000"/>
                </a:schemeClr>
              </a:gs>
            </a:gsLst>
            <a:lin ang="13500000" scaled="1"/>
            <a:tileRect/>
          </a:gradFill>
          <a:ln w="25400">
            <a:gradFill flip="none" rotWithShape="1">
              <a:gsLst>
                <a:gs pos="0">
                  <a:schemeClr val="bg1"/>
                </a:gs>
                <a:gs pos="100000">
                  <a:schemeClr val="tx1">
                    <a:lumMod val="65000"/>
                    <a:lumOff val="35000"/>
                  </a:schemeClr>
                </a:gs>
              </a:gsLst>
              <a:lin ang="2700000" scaled="1"/>
              <a:tileRect/>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2" name="文本框 11"/>
          <p:cNvSpPr txBox="1"/>
          <p:nvPr/>
        </p:nvSpPr>
        <p:spPr>
          <a:xfrm>
            <a:off x="3485633" y="927640"/>
            <a:ext cx="771130"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800" b="0" i="0" u="none" strike="noStrike" kern="1200" cap="none" spc="0" normalizeH="0" baseline="0" noProof="0" dirty="0">
                <a:ln>
                  <a:noFill/>
                </a:ln>
                <a:solidFill>
                  <a:srgbClr val="E7E6E6">
                    <a:lumMod val="50000"/>
                  </a:srgbClr>
                </a:solidFill>
                <a:effectLst/>
                <a:uLnTx/>
                <a:uFillTx/>
                <a:latin typeface="Impact" panose="020B0806030902050204" pitchFamily="34" charset="0"/>
                <a:ea typeface="宋体" panose="02010600030101010101" pitchFamily="2" charset="-122"/>
                <a:cs typeface="+mn-cs"/>
              </a:rPr>
              <a:t>01</a:t>
            </a:r>
            <a:endParaRPr kumimoji="0" lang="zh-CN" altLang="en-US" sz="4800" b="0" i="0" u="none" strike="noStrike" kern="1200" cap="none" spc="0" normalizeH="0" baseline="0" noProof="0" dirty="0">
              <a:ln>
                <a:noFill/>
              </a:ln>
              <a:solidFill>
                <a:srgbClr val="E7E6E6">
                  <a:lumMod val="50000"/>
                </a:srgbClr>
              </a:solidFill>
              <a:effectLst/>
              <a:uLnTx/>
              <a:uFillTx/>
              <a:latin typeface="Impact" panose="020B0806030902050204" pitchFamily="34" charset="0"/>
              <a:ea typeface="宋体" panose="02010600030101010101" pitchFamily="2" charset="-122"/>
              <a:cs typeface="+mn-cs"/>
            </a:endParaRPr>
          </a:p>
        </p:txBody>
      </p:sp>
      <p:sp>
        <p:nvSpPr>
          <p:cNvPr id="56" name="标题占位符 1"/>
          <p:cNvSpPr txBox="1"/>
          <p:nvPr/>
        </p:nvSpPr>
        <p:spPr>
          <a:xfrm>
            <a:off x="704789" y="3421965"/>
            <a:ext cx="5073844" cy="46575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1800" kern="1200">
                <a:solidFill>
                  <a:schemeClr val="bg1"/>
                </a:solidFill>
                <a:latin typeface="迷你简汉真广标" panose="02010609000101010101" pitchFamily="49" charset="-122"/>
                <a:ea typeface="迷你简汉真广标" panose="02010609000101010101" pitchFamily="49" charset="-122"/>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zh-CN" altLang="en-US" sz="4400" b="0" i="0" u="none" strike="noStrike" kern="1200" cap="none" spc="0" normalizeH="0" baseline="0" noProof="0" dirty="0">
              <a:ln>
                <a:noFill/>
              </a:ln>
              <a:solidFill>
                <a:srgbClr val="FF0066"/>
              </a:solidFill>
              <a:effectLst/>
              <a:uLnTx/>
              <a:uFillTx/>
              <a:latin typeface="VNI-Truck" panose="00000400000000000000" pitchFamily="2" charset="0"/>
              <a:ea typeface="方正少儿简体" panose="03000509000000000000" pitchFamily="65" charset="-122"/>
              <a:cs typeface="+mj-cs"/>
            </a:endParaRPr>
          </a:p>
        </p:txBody>
      </p:sp>
      <p:sp>
        <p:nvSpPr>
          <p:cNvPr id="58" name="椭圆 106"/>
          <p:cNvSpPr>
            <a:spLocks noChangeAspect="1"/>
          </p:cNvSpPr>
          <p:nvPr/>
        </p:nvSpPr>
        <p:spPr>
          <a:xfrm>
            <a:off x="4603447" y="2404513"/>
            <a:ext cx="2183453" cy="2183453"/>
          </a:xfrm>
          <a:prstGeom prst="ellipse">
            <a:avLst/>
          </a:prstGeom>
          <a:solidFill>
            <a:schemeClr val="bg1"/>
          </a:solidFill>
          <a:ln>
            <a:noFill/>
          </a:ln>
          <a:effectLst>
            <a:outerShdw blurRad="635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59" name="椭圆 107"/>
          <p:cNvSpPr>
            <a:spLocks noChangeAspect="1"/>
          </p:cNvSpPr>
          <p:nvPr/>
        </p:nvSpPr>
        <p:spPr>
          <a:xfrm>
            <a:off x="4603447" y="2404513"/>
            <a:ext cx="2183453" cy="2183453"/>
          </a:xfrm>
          <a:prstGeom prst="ellipse">
            <a:avLst/>
          </a:prstGeom>
          <a:solidFill>
            <a:srgbClr val="009900"/>
          </a:solidFill>
          <a:ln>
            <a:noFill/>
          </a:ln>
          <a:effectLst>
            <a:innerShdw blurRad="114300" dist="1143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60" name="椭圆 108"/>
          <p:cNvSpPr>
            <a:spLocks noChangeAspect="1"/>
          </p:cNvSpPr>
          <p:nvPr/>
        </p:nvSpPr>
        <p:spPr>
          <a:xfrm>
            <a:off x="4883447" y="2684513"/>
            <a:ext cx="1698241" cy="1698241"/>
          </a:xfrm>
          <a:prstGeom prst="ellipse">
            <a:avLst/>
          </a:prstGeom>
          <a:gradFill flip="none" rotWithShape="1">
            <a:gsLst>
              <a:gs pos="0">
                <a:schemeClr val="accent6">
                  <a:lumMod val="5000"/>
                  <a:lumOff val="95000"/>
                </a:schemeClr>
              </a:gs>
              <a:gs pos="100000">
                <a:schemeClr val="bg1">
                  <a:lumMod val="65000"/>
                </a:schemeClr>
              </a:gs>
            </a:gsLst>
            <a:lin ang="2700000" scaled="1"/>
            <a:tileRect/>
          </a:gradFill>
          <a:ln w="25400">
            <a:gradFill flip="none" rotWithShape="1">
              <a:gsLst>
                <a:gs pos="0">
                  <a:schemeClr val="accent1">
                    <a:lumMod val="5000"/>
                    <a:lumOff val="95000"/>
                  </a:schemeClr>
                </a:gs>
                <a:gs pos="100000">
                  <a:schemeClr val="bg1">
                    <a:lumMod val="65000"/>
                  </a:schemeClr>
                </a:gs>
              </a:gsLst>
              <a:lin ang="13500000" scaled="1"/>
              <a:tileRect/>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61" name="任意多边形 109"/>
          <p:cNvSpPr/>
          <p:nvPr/>
        </p:nvSpPr>
        <p:spPr>
          <a:xfrm>
            <a:off x="5778633" y="2880513"/>
            <a:ext cx="5785838" cy="1281544"/>
          </a:xfrm>
          <a:custGeom>
            <a:avLst/>
            <a:gdLst>
              <a:gd name="connsiteX0" fmla="*/ 0 w 2527652"/>
              <a:gd name="connsiteY0" fmla="*/ 0 h 1008000"/>
              <a:gd name="connsiteX1" fmla="*/ 2023652 w 2527652"/>
              <a:gd name="connsiteY1" fmla="*/ 0 h 1008000"/>
              <a:gd name="connsiteX2" fmla="*/ 2527652 w 2527652"/>
              <a:gd name="connsiteY2" fmla="*/ 504000 h 1008000"/>
              <a:gd name="connsiteX3" fmla="*/ 2023652 w 2527652"/>
              <a:gd name="connsiteY3" fmla="*/ 1008000 h 1008000"/>
              <a:gd name="connsiteX4" fmla="*/ 0 w 2527652"/>
              <a:gd name="connsiteY4" fmla="*/ 1008000 h 100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7652" h="1008000">
                <a:moveTo>
                  <a:pt x="0" y="0"/>
                </a:moveTo>
                <a:lnTo>
                  <a:pt x="2023652" y="0"/>
                </a:lnTo>
                <a:cubicBezTo>
                  <a:pt x="2302004" y="0"/>
                  <a:pt x="2527652" y="225648"/>
                  <a:pt x="2527652" y="504000"/>
                </a:cubicBezTo>
                <a:cubicBezTo>
                  <a:pt x="2527652" y="782352"/>
                  <a:pt x="2302004" y="1008000"/>
                  <a:pt x="2023652" y="1008000"/>
                </a:cubicBezTo>
                <a:lnTo>
                  <a:pt x="0" y="1008000"/>
                </a:lnTo>
                <a:close/>
              </a:path>
            </a:pathLst>
          </a:custGeom>
          <a:gradFill flip="none" rotWithShape="1">
            <a:gsLst>
              <a:gs pos="0">
                <a:schemeClr val="accent6">
                  <a:lumMod val="5000"/>
                  <a:lumOff val="95000"/>
                  <a:alpha val="71000"/>
                </a:schemeClr>
              </a:gs>
              <a:gs pos="100000">
                <a:schemeClr val="bg1">
                  <a:lumMod val="65000"/>
                </a:schemeClr>
              </a:gs>
            </a:gsLst>
            <a:lin ang="13500000" scaled="1"/>
            <a:tileRect/>
          </a:gradFill>
          <a:ln w="25400">
            <a:gradFill flip="none" rotWithShape="1">
              <a:gsLst>
                <a:gs pos="0">
                  <a:schemeClr val="accent1">
                    <a:lumMod val="5000"/>
                    <a:lumOff val="95000"/>
                  </a:schemeClr>
                </a:gs>
                <a:gs pos="100000">
                  <a:schemeClr val="bg1">
                    <a:lumMod val="65000"/>
                  </a:schemeClr>
                </a:gs>
              </a:gsLst>
              <a:lin ang="2700000" scaled="1"/>
              <a:tileRect/>
            </a:gradFill>
          </a:ln>
          <a:effectLst>
            <a:outerShdw blurRad="508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62" name="椭圆 110"/>
          <p:cNvSpPr>
            <a:spLocks noChangeAspect="1"/>
          </p:cNvSpPr>
          <p:nvPr/>
        </p:nvSpPr>
        <p:spPr>
          <a:xfrm>
            <a:off x="5079447" y="2880513"/>
            <a:ext cx="1358593" cy="1358593"/>
          </a:xfrm>
          <a:prstGeom prst="ellipse">
            <a:avLst/>
          </a:prstGeom>
          <a:gradFill flip="none" rotWithShape="1">
            <a:gsLst>
              <a:gs pos="0">
                <a:schemeClr val="bg1"/>
              </a:gs>
              <a:gs pos="100000">
                <a:schemeClr val="bg1">
                  <a:lumMod val="65000"/>
                </a:schemeClr>
              </a:gs>
            </a:gsLst>
            <a:lin ang="13500000" scaled="1"/>
            <a:tileRect/>
          </a:gradFill>
          <a:ln w="25400">
            <a:gradFill flip="none" rotWithShape="1">
              <a:gsLst>
                <a:gs pos="0">
                  <a:schemeClr val="bg1"/>
                </a:gs>
                <a:gs pos="100000">
                  <a:schemeClr val="tx1">
                    <a:lumMod val="65000"/>
                    <a:lumOff val="35000"/>
                  </a:schemeClr>
                </a:gs>
              </a:gsLst>
              <a:lin ang="2700000" scaled="1"/>
              <a:tileRect/>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63" name="文本框 111"/>
          <p:cNvSpPr txBox="1"/>
          <p:nvPr/>
        </p:nvSpPr>
        <p:spPr>
          <a:xfrm>
            <a:off x="5392063" y="3171086"/>
            <a:ext cx="851686"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800" b="0" i="0" u="none" strike="noStrike" kern="1200" cap="none" spc="0" normalizeH="0" baseline="0" noProof="0" dirty="0">
                <a:ln>
                  <a:noFill/>
                </a:ln>
                <a:solidFill>
                  <a:srgbClr val="E7E6E6">
                    <a:lumMod val="50000"/>
                  </a:srgbClr>
                </a:solidFill>
                <a:effectLst/>
                <a:uLnTx/>
                <a:uFillTx/>
                <a:latin typeface="Impact" panose="020B0806030902050204" pitchFamily="34" charset="0"/>
                <a:ea typeface="宋体" panose="02010600030101010101" pitchFamily="2" charset="-122"/>
                <a:cs typeface="+mn-cs"/>
              </a:rPr>
              <a:t>02</a:t>
            </a:r>
            <a:endParaRPr kumimoji="0" lang="zh-CN" altLang="en-US" sz="4800" b="0" i="0" u="none" strike="noStrike" kern="1200" cap="none" spc="0" normalizeH="0" baseline="0" noProof="0" dirty="0">
              <a:ln>
                <a:noFill/>
              </a:ln>
              <a:solidFill>
                <a:srgbClr val="E7E6E6">
                  <a:lumMod val="50000"/>
                </a:srgbClr>
              </a:solidFill>
              <a:effectLst/>
              <a:uLnTx/>
              <a:uFillTx/>
              <a:latin typeface="Impact" panose="020B0806030902050204" pitchFamily="34" charset="0"/>
              <a:ea typeface="宋体" panose="02010600030101010101" pitchFamily="2" charset="-122"/>
              <a:cs typeface="+mn-cs"/>
            </a:endParaRPr>
          </a:p>
        </p:txBody>
      </p:sp>
      <p:sp>
        <p:nvSpPr>
          <p:cNvPr id="65" name="椭圆 13"/>
          <p:cNvSpPr>
            <a:spLocks noChangeAspect="1"/>
          </p:cNvSpPr>
          <p:nvPr/>
        </p:nvSpPr>
        <p:spPr>
          <a:xfrm>
            <a:off x="6412334" y="4597726"/>
            <a:ext cx="2183453" cy="2183453"/>
          </a:xfrm>
          <a:prstGeom prst="ellipse">
            <a:avLst/>
          </a:prstGeom>
          <a:solidFill>
            <a:schemeClr val="bg1"/>
          </a:solidFill>
          <a:ln>
            <a:noFill/>
          </a:ln>
          <a:effectLst>
            <a:outerShdw blurRad="635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66" name="椭圆 14"/>
          <p:cNvSpPr>
            <a:spLocks noChangeAspect="1"/>
          </p:cNvSpPr>
          <p:nvPr/>
        </p:nvSpPr>
        <p:spPr>
          <a:xfrm>
            <a:off x="6412334" y="4597726"/>
            <a:ext cx="2183453" cy="2183453"/>
          </a:xfrm>
          <a:prstGeom prst="ellipse">
            <a:avLst/>
          </a:prstGeom>
          <a:solidFill>
            <a:schemeClr val="accent5"/>
          </a:solidFill>
          <a:ln>
            <a:noFill/>
          </a:ln>
          <a:effectLst>
            <a:innerShdw blurRad="114300" dist="1143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67" name="椭圆 15"/>
          <p:cNvSpPr>
            <a:spLocks noChangeAspect="1"/>
          </p:cNvSpPr>
          <p:nvPr/>
        </p:nvSpPr>
        <p:spPr>
          <a:xfrm>
            <a:off x="6692334" y="4877726"/>
            <a:ext cx="1698241" cy="1698241"/>
          </a:xfrm>
          <a:prstGeom prst="ellipse">
            <a:avLst/>
          </a:prstGeom>
          <a:gradFill flip="none" rotWithShape="1">
            <a:gsLst>
              <a:gs pos="0">
                <a:schemeClr val="accent6">
                  <a:lumMod val="5000"/>
                  <a:lumOff val="95000"/>
                </a:schemeClr>
              </a:gs>
              <a:gs pos="100000">
                <a:schemeClr val="bg1">
                  <a:lumMod val="65000"/>
                </a:schemeClr>
              </a:gs>
            </a:gsLst>
            <a:lin ang="2700000" scaled="1"/>
            <a:tileRect/>
          </a:gradFill>
          <a:ln w="25400">
            <a:gradFill flip="none" rotWithShape="1">
              <a:gsLst>
                <a:gs pos="0">
                  <a:schemeClr val="accent1">
                    <a:lumMod val="5000"/>
                    <a:lumOff val="95000"/>
                  </a:schemeClr>
                </a:gs>
                <a:gs pos="100000">
                  <a:schemeClr val="bg1">
                    <a:lumMod val="65000"/>
                  </a:schemeClr>
                </a:gs>
              </a:gsLst>
              <a:lin ang="13500000" scaled="1"/>
              <a:tileRect/>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70" name="任意多边形 16"/>
          <p:cNvSpPr/>
          <p:nvPr/>
        </p:nvSpPr>
        <p:spPr>
          <a:xfrm>
            <a:off x="7696247" y="5134505"/>
            <a:ext cx="4433566" cy="1211005"/>
          </a:xfrm>
          <a:custGeom>
            <a:avLst/>
            <a:gdLst>
              <a:gd name="connsiteX0" fmla="*/ 0 w 2527652"/>
              <a:gd name="connsiteY0" fmla="*/ 0 h 1008000"/>
              <a:gd name="connsiteX1" fmla="*/ 2023652 w 2527652"/>
              <a:gd name="connsiteY1" fmla="*/ 0 h 1008000"/>
              <a:gd name="connsiteX2" fmla="*/ 2527652 w 2527652"/>
              <a:gd name="connsiteY2" fmla="*/ 504000 h 1008000"/>
              <a:gd name="connsiteX3" fmla="*/ 2023652 w 2527652"/>
              <a:gd name="connsiteY3" fmla="*/ 1008000 h 1008000"/>
              <a:gd name="connsiteX4" fmla="*/ 0 w 2527652"/>
              <a:gd name="connsiteY4" fmla="*/ 1008000 h 100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7652" h="1008000">
                <a:moveTo>
                  <a:pt x="0" y="0"/>
                </a:moveTo>
                <a:lnTo>
                  <a:pt x="2023652" y="0"/>
                </a:lnTo>
                <a:cubicBezTo>
                  <a:pt x="2302004" y="0"/>
                  <a:pt x="2527652" y="225648"/>
                  <a:pt x="2527652" y="504000"/>
                </a:cubicBezTo>
                <a:cubicBezTo>
                  <a:pt x="2527652" y="782352"/>
                  <a:pt x="2302004" y="1008000"/>
                  <a:pt x="2023652" y="1008000"/>
                </a:cubicBezTo>
                <a:lnTo>
                  <a:pt x="0" y="1008000"/>
                </a:lnTo>
                <a:close/>
              </a:path>
            </a:pathLst>
          </a:custGeom>
          <a:gradFill flip="none" rotWithShape="1">
            <a:gsLst>
              <a:gs pos="0">
                <a:schemeClr val="accent6">
                  <a:lumMod val="5000"/>
                  <a:lumOff val="95000"/>
                  <a:alpha val="71000"/>
                </a:schemeClr>
              </a:gs>
              <a:gs pos="100000">
                <a:schemeClr val="bg1">
                  <a:lumMod val="65000"/>
                </a:schemeClr>
              </a:gs>
            </a:gsLst>
            <a:lin ang="13500000" scaled="1"/>
            <a:tileRect/>
          </a:gradFill>
          <a:ln w="25400">
            <a:gradFill flip="none" rotWithShape="1">
              <a:gsLst>
                <a:gs pos="0">
                  <a:schemeClr val="accent1">
                    <a:lumMod val="5000"/>
                    <a:lumOff val="95000"/>
                  </a:schemeClr>
                </a:gs>
                <a:gs pos="100000">
                  <a:schemeClr val="bg1">
                    <a:lumMod val="65000"/>
                  </a:schemeClr>
                </a:gs>
              </a:gsLst>
              <a:lin ang="2700000" scaled="1"/>
              <a:tileRect/>
            </a:gradFill>
          </a:ln>
          <a:effectLst>
            <a:outerShdw blurRad="508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71" name="椭圆 17"/>
          <p:cNvSpPr>
            <a:spLocks noChangeAspect="1"/>
          </p:cNvSpPr>
          <p:nvPr/>
        </p:nvSpPr>
        <p:spPr>
          <a:xfrm>
            <a:off x="6888334" y="5073726"/>
            <a:ext cx="1358593" cy="1358593"/>
          </a:xfrm>
          <a:prstGeom prst="ellipse">
            <a:avLst/>
          </a:prstGeom>
          <a:gradFill flip="none" rotWithShape="1">
            <a:gsLst>
              <a:gs pos="0">
                <a:schemeClr val="bg1"/>
              </a:gs>
              <a:gs pos="100000">
                <a:schemeClr val="bg1">
                  <a:lumMod val="65000"/>
                </a:schemeClr>
              </a:gs>
            </a:gsLst>
            <a:lin ang="13500000" scaled="1"/>
            <a:tileRect/>
          </a:gradFill>
          <a:ln w="25400">
            <a:gradFill flip="none" rotWithShape="1">
              <a:gsLst>
                <a:gs pos="0">
                  <a:schemeClr val="bg1"/>
                </a:gs>
                <a:gs pos="100000">
                  <a:schemeClr val="tx1">
                    <a:lumMod val="65000"/>
                    <a:lumOff val="35000"/>
                  </a:schemeClr>
                </a:gs>
              </a:gsLst>
              <a:lin ang="2700000" scaled="1"/>
              <a:tileRect/>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72" name="文本框 18"/>
          <p:cNvSpPr txBox="1"/>
          <p:nvPr/>
        </p:nvSpPr>
        <p:spPr>
          <a:xfrm>
            <a:off x="7200949" y="5364299"/>
            <a:ext cx="871131"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800" b="0" i="0" u="none" strike="noStrike" kern="1200" cap="none" spc="0" normalizeH="0" baseline="0" noProof="0" dirty="0">
                <a:ln>
                  <a:noFill/>
                </a:ln>
                <a:solidFill>
                  <a:srgbClr val="E7E6E6">
                    <a:lumMod val="50000"/>
                  </a:srgbClr>
                </a:solidFill>
                <a:effectLst/>
                <a:uLnTx/>
                <a:uFillTx/>
                <a:latin typeface="Impact" panose="020B0806030902050204" pitchFamily="34" charset="0"/>
                <a:ea typeface="宋体" panose="02010600030101010101" pitchFamily="2" charset="-122"/>
                <a:cs typeface="+mn-cs"/>
              </a:rPr>
              <a:t>03</a:t>
            </a:r>
            <a:endParaRPr kumimoji="0" lang="zh-CN" altLang="en-US" sz="4800" b="0" i="0" u="none" strike="noStrike" kern="1200" cap="none" spc="0" normalizeH="0" baseline="0" noProof="0" dirty="0">
              <a:ln>
                <a:noFill/>
              </a:ln>
              <a:solidFill>
                <a:srgbClr val="E7E6E6">
                  <a:lumMod val="50000"/>
                </a:srgbClr>
              </a:solidFill>
              <a:effectLst/>
              <a:uLnTx/>
              <a:uFillTx/>
              <a:latin typeface="Impact" panose="020B0806030902050204" pitchFamily="34" charset="0"/>
              <a:ea typeface="宋体" panose="02010600030101010101" pitchFamily="2" charset="-122"/>
              <a:cs typeface="+mn-cs"/>
            </a:endParaRPr>
          </a:p>
        </p:txBody>
      </p:sp>
      <p:sp>
        <p:nvSpPr>
          <p:cNvPr id="74" name="文本框 3"/>
          <p:cNvSpPr txBox="1"/>
          <p:nvPr/>
        </p:nvSpPr>
        <p:spPr>
          <a:xfrm>
            <a:off x="5079447" y="797960"/>
            <a:ext cx="6031719" cy="1077218"/>
          </a:xfrm>
          <a:prstGeom prst="rect">
            <a:avLst/>
          </a:prstGeom>
          <a:noFill/>
        </p:spPr>
        <p:txBody>
          <a:bodyPr wrap="square" rtlCol="0">
            <a:spAutoFit/>
          </a:bodyPr>
          <a:lstStyle/>
          <a:p>
            <a:r>
              <a:rPr lang="en-US" sz="3200" dirty="0">
                <a:solidFill>
                  <a:srgbClr val="002060"/>
                </a:solidFill>
                <a:latin typeface="UTM Flavour" panose="02040603050506020204" pitchFamily="18" charset="0"/>
                <a:cs typeface="Times New Roman" pitchFamily="18" charset="0"/>
              </a:rPr>
              <a:t>“</a:t>
            </a:r>
            <a:r>
              <a:rPr lang="en-US" sz="3200" b="1" dirty="0" err="1">
                <a:solidFill>
                  <a:srgbClr val="002060"/>
                </a:solidFill>
                <a:latin typeface="UTM Flavour" panose="02040603050506020204" pitchFamily="18" charset="0"/>
                <a:cs typeface="Times New Roman" pitchFamily="18" charset="0"/>
              </a:rPr>
              <a:t>Phượng</a:t>
            </a:r>
            <a:r>
              <a:rPr lang="en-US" sz="3200" b="1" dirty="0">
                <a:solidFill>
                  <a:srgbClr val="002060"/>
                </a:solidFill>
                <a:latin typeface="UTM Flavour" panose="02040603050506020204" pitchFamily="18" charset="0"/>
                <a:cs typeface="Times New Roman" pitchFamily="18" charset="0"/>
              </a:rPr>
              <a:t> </a:t>
            </a:r>
            <a:r>
              <a:rPr lang="en-US" sz="3200" b="1" dirty="0" err="1">
                <a:solidFill>
                  <a:srgbClr val="002060"/>
                </a:solidFill>
                <a:latin typeface="UTM Flavour" panose="02040603050506020204" pitchFamily="18" charset="0"/>
                <a:cs typeface="Times New Roman" pitchFamily="18" charset="0"/>
              </a:rPr>
              <a:t>không</a:t>
            </a:r>
            <a:r>
              <a:rPr lang="en-US" sz="3200" b="1" dirty="0">
                <a:solidFill>
                  <a:srgbClr val="002060"/>
                </a:solidFill>
                <a:latin typeface="UTM Flavour" panose="02040603050506020204" pitchFamily="18" charset="0"/>
                <a:cs typeface="Times New Roman" pitchFamily="18" charset="0"/>
              </a:rPr>
              <a:t> </a:t>
            </a:r>
            <a:r>
              <a:rPr lang="en-US" sz="3200" b="1" dirty="0" err="1">
                <a:solidFill>
                  <a:srgbClr val="002060"/>
                </a:solidFill>
                <a:latin typeface="UTM Flavour" panose="02040603050506020204" pitchFamily="18" charset="0"/>
                <a:cs typeface="Times New Roman" pitchFamily="18" charset="0"/>
              </a:rPr>
              <a:t>phải</a:t>
            </a:r>
            <a:r>
              <a:rPr lang="en-US" sz="3200" b="1" dirty="0">
                <a:solidFill>
                  <a:srgbClr val="002060"/>
                </a:solidFill>
                <a:latin typeface="UTM Flavour" panose="02040603050506020204" pitchFamily="18" charset="0"/>
                <a:cs typeface="Times New Roman" pitchFamily="18" charset="0"/>
              </a:rPr>
              <a:t> </a:t>
            </a:r>
            <a:r>
              <a:rPr lang="en-US" sz="3200" b="1" dirty="0" err="1">
                <a:solidFill>
                  <a:srgbClr val="002060"/>
                </a:solidFill>
                <a:latin typeface="UTM Flavour" panose="02040603050506020204" pitchFamily="18" charset="0"/>
                <a:cs typeface="Times New Roman" pitchFamily="18" charset="0"/>
              </a:rPr>
              <a:t>là</a:t>
            </a:r>
            <a:r>
              <a:rPr lang="en-US" sz="3200" b="1" dirty="0">
                <a:solidFill>
                  <a:srgbClr val="002060"/>
                </a:solidFill>
                <a:latin typeface="UTM Flavour" panose="02040603050506020204" pitchFamily="18" charset="0"/>
                <a:cs typeface="Times New Roman" pitchFamily="18" charset="0"/>
              </a:rPr>
              <a:t> </a:t>
            </a:r>
            <a:r>
              <a:rPr lang="en-US" sz="3200" b="1" dirty="0" err="1">
                <a:solidFill>
                  <a:srgbClr val="002060"/>
                </a:solidFill>
                <a:latin typeface="UTM Flavour" panose="02040603050506020204" pitchFamily="18" charset="0"/>
                <a:cs typeface="Times New Roman" pitchFamily="18" charset="0"/>
              </a:rPr>
              <a:t>một</a:t>
            </a:r>
            <a:r>
              <a:rPr lang="en-US" sz="3200" b="1" dirty="0">
                <a:solidFill>
                  <a:srgbClr val="002060"/>
                </a:solidFill>
                <a:latin typeface="UTM Flavour" panose="02040603050506020204" pitchFamily="18" charset="0"/>
                <a:cs typeface="Times New Roman" pitchFamily="18" charset="0"/>
              </a:rPr>
              <a:t> </a:t>
            </a:r>
            <a:r>
              <a:rPr lang="en-US" sz="3200" b="1" dirty="0" err="1">
                <a:solidFill>
                  <a:srgbClr val="002060"/>
                </a:solidFill>
                <a:latin typeface="UTM Flavour" panose="02040603050506020204" pitchFamily="18" charset="0"/>
                <a:cs typeface="Times New Roman" pitchFamily="18" charset="0"/>
              </a:rPr>
              <a:t>đóa</a:t>
            </a:r>
            <a:r>
              <a:rPr lang="en-US" sz="3200" b="1" dirty="0">
                <a:solidFill>
                  <a:srgbClr val="002060"/>
                </a:solidFill>
                <a:latin typeface="UTM Flavour" panose="02040603050506020204" pitchFamily="18" charset="0"/>
                <a:cs typeface="Times New Roman" pitchFamily="18" charset="0"/>
              </a:rPr>
              <a:t>……</a:t>
            </a:r>
            <a:r>
              <a:rPr lang="en-US" sz="3200" b="1" dirty="0" err="1">
                <a:solidFill>
                  <a:srgbClr val="002060"/>
                </a:solidFill>
                <a:latin typeface="UTM Flavour" panose="02040603050506020204" pitchFamily="18" charset="0"/>
                <a:cs typeface="Times New Roman" pitchFamily="18" charset="0"/>
              </a:rPr>
              <a:t>đậu</a:t>
            </a:r>
            <a:r>
              <a:rPr lang="en-US" sz="3200" b="1" dirty="0">
                <a:solidFill>
                  <a:srgbClr val="002060"/>
                </a:solidFill>
                <a:latin typeface="UTM Flavour" panose="02040603050506020204" pitchFamily="18" charset="0"/>
                <a:cs typeface="Times New Roman" pitchFamily="18" charset="0"/>
              </a:rPr>
              <a:t> </a:t>
            </a:r>
            <a:r>
              <a:rPr lang="en-US" sz="3200" b="1" dirty="0" err="1">
                <a:solidFill>
                  <a:srgbClr val="002060"/>
                </a:solidFill>
                <a:latin typeface="UTM Flavour" panose="02040603050506020204" pitchFamily="18" charset="0"/>
                <a:cs typeface="Times New Roman" pitchFamily="18" charset="0"/>
              </a:rPr>
              <a:t>khít</a:t>
            </a:r>
            <a:r>
              <a:rPr lang="en-US" sz="3200" b="1" dirty="0">
                <a:solidFill>
                  <a:srgbClr val="002060"/>
                </a:solidFill>
                <a:latin typeface="UTM Flavour" panose="02040603050506020204" pitchFamily="18" charset="0"/>
                <a:cs typeface="Times New Roman" pitchFamily="18" charset="0"/>
              </a:rPr>
              <a:t> </a:t>
            </a:r>
            <a:r>
              <a:rPr lang="en-US" sz="3200" b="1" dirty="0" err="1">
                <a:solidFill>
                  <a:srgbClr val="002060"/>
                </a:solidFill>
                <a:latin typeface="UTM Flavour" panose="02040603050506020204" pitchFamily="18" charset="0"/>
                <a:cs typeface="Times New Roman" pitchFamily="18" charset="0"/>
              </a:rPr>
              <a:t>nhau</a:t>
            </a:r>
            <a:r>
              <a:rPr lang="en-US" sz="3200" b="1" dirty="0">
                <a:solidFill>
                  <a:srgbClr val="002060"/>
                </a:solidFill>
                <a:latin typeface="UTM Flavour" panose="02040603050506020204" pitchFamily="18" charset="0"/>
                <a:cs typeface="Times New Roman" pitchFamily="18" charset="0"/>
              </a:rPr>
              <a:t>.”</a:t>
            </a:r>
          </a:p>
        </p:txBody>
      </p:sp>
      <p:sp>
        <p:nvSpPr>
          <p:cNvPr id="75" name="文本框 3"/>
          <p:cNvSpPr txBox="1"/>
          <p:nvPr/>
        </p:nvSpPr>
        <p:spPr>
          <a:xfrm>
            <a:off x="6451951" y="2986991"/>
            <a:ext cx="4794915" cy="1077218"/>
          </a:xfrm>
          <a:prstGeom prst="rect">
            <a:avLst/>
          </a:prstGeom>
          <a:noFill/>
        </p:spPr>
        <p:txBody>
          <a:bodyPr wrap="square" rtlCol="0">
            <a:spAutoFit/>
          </a:bodyPr>
          <a:lstStyle/>
          <a:p>
            <a:pPr lvl="0"/>
            <a:r>
              <a:rPr lang="en-US" sz="3200" dirty="0">
                <a:solidFill>
                  <a:srgbClr val="002060"/>
                </a:solidFill>
                <a:latin typeface="UTM Flavour" panose="02040603050506020204" pitchFamily="18" charset="0"/>
                <a:cs typeface="Times New Roman" pitchFamily="18" charset="0"/>
              </a:rPr>
              <a:t>“</a:t>
            </a:r>
            <a:r>
              <a:rPr lang="en-US" sz="3200" b="1" dirty="0" err="1">
                <a:solidFill>
                  <a:srgbClr val="002060"/>
                </a:solidFill>
                <a:latin typeface="UTM Flavour" panose="02040603050506020204" pitchFamily="18" charset="0"/>
                <a:cs typeface="Times New Roman" pitchFamily="18" charset="0"/>
              </a:rPr>
              <a:t>Nhưng</a:t>
            </a:r>
            <a:r>
              <a:rPr lang="en-US" sz="3200" b="1" dirty="0">
                <a:solidFill>
                  <a:srgbClr val="002060"/>
                </a:solidFill>
                <a:latin typeface="UTM Flavour" panose="02040603050506020204" pitchFamily="18" charset="0"/>
                <a:cs typeface="Times New Roman" pitchFamily="18" charset="0"/>
              </a:rPr>
              <a:t> </a:t>
            </a:r>
            <a:r>
              <a:rPr lang="en-US" sz="3200" b="1" dirty="0" err="1">
                <a:solidFill>
                  <a:srgbClr val="002060"/>
                </a:solidFill>
                <a:latin typeface="UTM Flavour" panose="02040603050506020204" pitchFamily="18" charset="0"/>
                <a:cs typeface="Times New Roman" pitchFamily="18" charset="0"/>
              </a:rPr>
              <a:t>hoa</a:t>
            </a:r>
            <a:r>
              <a:rPr lang="en-US" sz="3200" b="1" dirty="0">
                <a:solidFill>
                  <a:srgbClr val="002060"/>
                </a:solidFill>
                <a:latin typeface="UTM Flavour" panose="02040603050506020204" pitchFamily="18" charset="0"/>
                <a:cs typeface="Times New Roman" pitchFamily="18" charset="0"/>
              </a:rPr>
              <a:t> </a:t>
            </a:r>
            <a:r>
              <a:rPr lang="en-US" sz="3200" b="1" dirty="0" err="1">
                <a:solidFill>
                  <a:srgbClr val="002060"/>
                </a:solidFill>
                <a:latin typeface="UTM Flavour" panose="02040603050506020204" pitchFamily="18" charset="0"/>
                <a:cs typeface="Times New Roman" pitchFamily="18" charset="0"/>
              </a:rPr>
              <a:t>càng</a:t>
            </a:r>
            <a:r>
              <a:rPr lang="en-US" sz="3200" b="1" dirty="0">
                <a:solidFill>
                  <a:srgbClr val="002060"/>
                </a:solidFill>
                <a:latin typeface="UTM Flavour" panose="02040603050506020204" pitchFamily="18" charset="0"/>
                <a:cs typeface="Times New Roman" pitchFamily="18" charset="0"/>
              </a:rPr>
              <a:t> </a:t>
            </a:r>
            <a:r>
              <a:rPr lang="en-US" sz="3200" b="1" dirty="0" err="1">
                <a:solidFill>
                  <a:srgbClr val="002060"/>
                </a:solidFill>
                <a:latin typeface="UTM Flavour" panose="02040603050506020204" pitchFamily="18" charset="0"/>
                <a:cs typeface="Times New Roman" pitchFamily="18" charset="0"/>
              </a:rPr>
              <a:t>đỏ</a:t>
            </a:r>
            <a:r>
              <a:rPr lang="en-US" sz="3200" b="1" dirty="0">
                <a:solidFill>
                  <a:srgbClr val="002060"/>
                </a:solidFill>
                <a:latin typeface="UTM Flavour" panose="02040603050506020204" pitchFamily="18" charset="0"/>
                <a:cs typeface="Times New Roman" pitchFamily="18" charset="0"/>
              </a:rPr>
              <a:t>…..</a:t>
            </a:r>
            <a:r>
              <a:rPr lang="en-US" sz="3200" b="1" dirty="0" err="1">
                <a:solidFill>
                  <a:srgbClr val="002060"/>
                </a:solidFill>
                <a:latin typeface="UTM Flavour" panose="02040603050506020204" pitchFamily="18" charset="0"/>
                <a:cs typeface="Times New Roman" pitchFamily="18" charset="0"/>
              </a:rPr>
              <a:t>Hoa</a:t>
            </a:r>
            <a:r>
              <a:rPr lang="en-US" sz="3200" b="1" dirty="0">
                <a:solidFill>
                  <a:srgbClr val="002060"/>
                </a:solidFill>
                <a:latin typeface="UTM Flavour" panose="02040603050506020204" pitchFamily="18" charset="0"/>
                <a:cs typeface="Times New Roman" pitchFamily="18" charset="0"/>
              </a:rPr>
              <a:t> </a:t>
            </a:r>
            <a:r>
              <a:rPr lang="en-US" sz="3200" b="1" dirty="0" err="1">
                <a:solidFill>
                  <a:srgbClr val="002060"/>
                </a:solidFill>
                <a:latin typeface="UTM Flavour" panose="02040603050506020204" pitchFamily="18" charset="0"/>
                <a:cs typeface="Times New Roman" pitchFamily="18" charset="0"/>
              </a:rPr>
              <a:t>nở</a:t>
            </a:r>
            <a:r>
              <a:rPr lang="en-US" sz="3200" b="1" dirty="0">
                <a:solidFill>
                  <a:srgbClr val="002060"/>
                </a:solidFill>
                <a:latin typeface="UTM Flavour" panose="02040603050506020204" pitchFamily="18" charset="0"/>
                <a:cs typeface="Times New Roman" pitchFamily="18" charset="0"/>
              </a:rPr>
              <a:t> </a:t>
            </a:r>
            <a:r>
              <a:rPr lang="en-US" sz="3200" b="1" dirty="0" err="1">
                <a:solidFill>
                  <a:srgbClr val="002060"/>
                </a:solidFill>
                <a:latin typeface="UTM Flavour" panose="02040603050506020204" pitchFamily="18" charset="0"/>
                <a:cs typeface="Times New Roman" pitchFamily="18" charset="0"/>
              </a:rPr>
              <a:t>lúc</a:t>
            </a:r>
            <a:r>
              <a:rPr lang="en-US" sz="3200" b="1" dirty="0">
                <a:solidFill>
                  <a:srgbClr val="002060"/>
                </a:solidFill>
                <a:latin typeface="UTM Flavour" panose="02040603050506020204" pitchFamily="18" charset="0"/>
                <a:cs typeface="Times New Roman" pitchFamily="18" charset="0"/>
              </a:rPr>
              <a:t> </a:t>
            </a:r>
            <a:r>
              <a:rPr lang="en-US" sz="3200" b="1" dirty="0" err="1">
                <a:solidFill>
                  <a:srgbClr val="002060"/>
                </a:solidFill>
                <a:latin typeface="UTM Flavour" panose="02040603050506020204" pitchFamily="18" charset="0"/>
                <a:cs typeface="Times New Roman" pitchFamily="18" charset="0"/>
              </a:rPr>
              <a:t>nào</a:t>
            </a:r>
            <a:r>
              <a:rPr lang="en-US" sz="3200" b="1" dirty="0">
                <a:solidFill>
                  <a:srgbClr val="002060"/>
                </a:solidFill>
                <a:latin typeface="UTM Flavour" panose="02040603050506020204" pitchFamily="18" charset="0"/>
                <a:cs typeface="Times New Roman" pitchFamily="18" charset="0"/>
              </a:rPr>
              <a:t> </a:t>
            </a:r>
            <a:r>
              <a:rPr lang="en-US" sz="3200" b="1" dirty="0" err="1">
                <a:solidFill>
                  <a:srgbClr val="002060"/>
                </a:solidFill>
                <a:latin typeface="UTM Flavour" panose="02040603050506020204" pitchFamily="18" charset="0"/>
                <a:cs typeface="Times New Roman" pitchFamily="18" charset="0"/>
              </a:rPr>
              <a:t>mà</a:t>
            </a:r>
            <a:r>
              <a:rPr lang="en-US" sz="3200" b="1" dirty="0">
                <a:solidFill>
                  <a:srgbClr val="002060"/>
                </a:solidFill>
                <a:latin typeface="UTM Flavour" panose="02040603050506020204" pitchFamily="18" charset="0"/>
                <a:cs typeface="Times New Roman" pitchFamily="18" charset="0"/>
              </a:rPr>
              <a:t> </a:t>
            </a:r>
            <a:r>
              <a:rPr lang="en-US" sz="3200" b="1" dirty="0" err="1">
                <a:solidFill>
                  <a:srgbClr val="002060"/>
                </a:solidFill>
                <a:latin typeface="UTM Flavour" panose="02040603050506020204" pitchFamily="18" charset="0"/>
                <a:cs typeface="Times New Roman" pitchFamily="18" charset="0"/>
              </a:rPr>
              <a:t>bất</a:t>
            </a:r>
            <a:r>
              <a:rPr lang="en-US" sz="3200" b="1" dirty="0">
                <a:solidFill>
                  <a:srgbClr val="002060"/>
                </a:solidFill>
                <a:latin typeface="UTM Flavour" panose="02040603050506020204" pitchFamily="18" charset="0"/>
                <a:cs typeface="Times New Roman" pitchFamily="18" charset="0"/>
              </a:rPr>
              <a:t> </a:t>
            </a:r>
            <a:r>
              <a:rPr lang="en-US" sz="3200" b="1" dirty="0" err="1">
                <a:solidFill>
                  <a:srgbClr val="002060"/>
                </a:solidFill>
                <a:latin typeface="UTM Flavour" panose="02040603050506020204" pitchFamily="18" charset="0"/>
                <a:cs typeface="Times New Roman" pitchFamily="18" charset="0"/>
              </a:rPr>
              <a:t>ngờ</a:t>
            </a:r>
            <a:r>
              <a:rPr lang="en-US" sz="3200" b="1" dirty="0">
                <a:solidFill>
                  <a:srgbClr val="002060"/>
                </a:solidFill>
                <a:latin typeface="UTM Flavour" panose="02040603050506020204" pitchFamily="18" charset="0"/>
                <a:cs typeface="Times New Roman" pitchFamily="18" charset="0"/>
              </a:rPr>
              <a:t> </a:t>
            </a:r>
            <a:r>
              <a:rPr lang="en-US" sz="3200" b="1" dirty="0" err="1">
                <a:solidFill>
                  <a:srgbClr val="002060"/>
                </a:solidFill>
                <a:latin typeface="UTM Flavour" panose="02040603050506020204" pitchFamily="18" charset="0"/>
                <a:cs typeface="Times New Roman" pitchFamily="18" charset="0"/>
              </a:rPr>
              <a:t>vậy</a:t>
            </a:r>
            <a:r>
              <a:rPr lang="en-US" sz="3200" b="1" dirty="0">
                <a:solidFill>
                  <a:srgbClr val="002060"/>
                </a:solidFill>
                <a:latin typeface="UTM Flavour" panose="02040603050506020204" pitchFamily="18" charset="0"/>
                <a:cs typeface="Times New Roman" pitchFamily="18" charset="0"/>
              </a:rPr>
              <a:t>?”</a:t>
            </a:r>
            <a:endParaRPr kumimoji="0" lang="zh-CN" altLang="en-US" sz="3200" b="1" i="0" u="none" strike="noStrike" kern="1200" cap="none" spc="0" normalizeH="0" baseline="0" noProof="0" dirty="0">
              <a:ln>
                <a:noFill/>
              </a:ln>
              <a:solidFill>
                <a:srgbClr val="002060"/>
              </a:solidFill>
              <a:effectLst/>
              <a:uLnTx/>
              <a:uFillTx/>
              <a:latin typeface="UTM Flavour" panose="02040603050506020204" pitchFamily="18" charset="0"/>
              <a:ea typeface="汉仪跳跳体简" panose="00020600040101010101" pitchFamily="18" charset="-122"/>
            </a:endParaRPr>
          </a:p>
        </p:txBody>
      </p:sp>
      <p:sp>
        <p:nvSpPr>
          <p:cNvPr id="77" name="文本框 3"/>
          <p:cNvSpPr txBox="1"/>
          <p:nvPr/>
        </p:nvSpPr>
        <p:spPr>
          <a:xfrm>
            <a:off x="8072080" y="5475265"/>
            <a:ext cx="4794915" cy="584775"/>
          </a:xfrm>
          <a:prstGeom prst="rect">
            <a:avLst/>
          </a:prstGeom>
          <a:noFill/>
        </p:spPr>
        <p:txBody>
          <a:bodyPr wrap="square" rtlCol="0">
            <a:spAutoFit/>
          </a:bodyPr>
          <a:lstStyle/>
          <a:p>
            <a:pPr lvl="0"/>
            <a:r>
              <a:rPr lang="en-US" sz="3200" b="1" dirty="0">
                <a:solidFill>
                  <a:srgbClr val="002060"/>
                </a:solidFill>
                <a:latin typeface="UTM Flavour" panose="02040603050506020204" pitchFamily="18" charset="0"/>
                <a:cs typeface="Times New Roman" pitchFamily="18" charset="0"/>
              </a:rPr>
              <a:t>“</a:t>
            </a:r>
            <a:r>
              <a:rPr lang="en-US" sz="3200" b="1" dirty="0" err="1">
                <a:solidFill>
                  <a:srgbClr val="002060"/>
                </a:solidFill>
                <a:latin typeface="UTM Flavour" panose="02040603050506020204" pitchFamily="18" charset="0"/>
                <a:cs typeface="Times New Roman" pitchFamily="18" charset="0"/>
              </a:rPr>
              <a:t>Bình</a:t>
            </a:r>
            <a:r>
              <a:rPr lang="en-US" sz="3200" b="1" dirty="0">
                <a:solidFill>
                  <a:srgbClr val="002060"/>
                </a:solidFill>
                <a:latin typeface="UTM Flavour" panose="02040603050506020204" pitchFamily="18" charset="0"/>
                <a:cs typeface="Times New Roman" pitchFamily="18" charset="0"/>
              </a:rPr>
              <a:t> </a:t>
            </a:r>
            <a:r>
              <a:rPr lang="en-US" sz="3200" b="1" dirty="0" err="1">
                <a:solidFill>
                  <a:srgbClr val="002060"/>
                </a:solidFill>
                <a:latin typeface="UTM Flavour" panose="02040603050506020204" pitchFamily="18" charset="0"/>
                <a:cs typeface="Times New Roman" pitchFamily="18" charset="0"/>
              </a:rPr>
              <a:t>minh</a:t>
            </a:r>
            <a:r>
              <a:rPr lang="en-US" sz="3200" b="1" dirty="0">
                <a:solidFill>
                  <a:srgbClr val="002060"/>
                </a:solidFill>
                <a:latin typeface="UTM Flavour" panose="02040603050506020204" pitchFamily="18" charset="0"/>
                <a:cs typeface="Times New Roman" pitchFamily="18" charset="0"/>
              </a:rPr>
              <a:t>…..</a:t>
            </a:r>
            <a:r>
              <a:rPr lang="en-US" sz="3200" b="1" dirty="0" err="1">
                <a:solidFill>
                  <a:srgbClr val="002060"/>
                </a:solidFill>
                <a:latin typeface="UTM Flavour" panose="02040603050506020204" pitchFamily="18" charset="0"/>
                <a:cs typeface="Times New Roman" pitchFamily="18" charset="0"/>
              </a:rPr>
              <a:t>câu</a:t>
            </a:r>
            <a:r>
              <a:rPr lang="en-US" sz="3200" b="1" dirty="0">
                <a:solidFill>
                  <a:srgbClr val="002060"/>
                </a:solidFill>
                <a:latin typeface="UTM Flavour" panose="02040603050506020204" pitchFamily="18" charset="0"/>
                <a:cs typeface="Times New Roman" pitchFamily="18" charset="0"/>
              </a:rPr>
              <a:t> </a:t>
            </a:r>
            <a:r>
              <a:rPr lang="en-US" sz="3200" b="1" dirty="0" err="1">
                <a:solidFill>
                  <a:srgbClr val="002060"/>
                </a:solidFill>
                <a:latin typeface="UTM Flavour" panose="02040603050506020204" pitchFamily="18" charset="0"/>
                <a:cs typeface="Times New Roman" pitchFamily="18" charset="0"/>
              </a:rPr>
              <a:t>đối</a:t>
            </a:r>
            <a:r>
              <a:rPr lang="en-US" sz="3200" b="1" dirty="0">
                <a:solidFill>
                  <a:srgbClr val="002060"/>
                </a:solidFill>
                <a:latin typeface="UTM Flavour" panose="02040603050506020204" pitchFamily="18" charset="0"/>
                <a:cs typeface="Times New Roman" pitchFamily="18" charset="0"/>
              </a:rPr>
              <a:t> </a:t>
            </a:r>
            <a:r>
              <a:rPr lang="en-US" sz="3200" b="1" dirty="0" err="1">
                <a:solidFill>
                  <a:srgbClr val="002060"/>
                </a:solidFill>
                <a:latin typeface="UTM Flavour" panose="02040603050506020204" pitchFamily="18" charset="0"/>
                <a:cs typeface="Times New Roman" pitchFamily="18" charset="0"/>
              </a:rPr>
              <a:t>đỏ</a:t>
            </a:r>
            <a:r>
              <a:rPr lang="en-US" sz="3200" b="1" dirty="0">
                <a:solidFill>
                  <a:srgbClr val="002060"/>
                </a:solidFill>
                <a:latin typeface="UTM Flavour" panose="02040603050506020204" pitchFamily="18" charset="0"/>
                <a:cs typeface="Times New Roman" pitchFamily="18" charset="0"/>
              </a:rPr>
              <a:t>.”</a:t>
            </a:r>
            <a:endParaRPr kumimoji="0" lang="zh-CN" altLang="en-US" sz="3200" b="1" i="0" u="none" strike="noStrike" kern="1200" cap="none" spc="0" normalizeH="0" baseline="0" noProof="0" dirty="0">
              <a:ln>
                <a:noFill/>
              </a:ln>
              <a:solidFill>
                <a:srgbClr val="002060"/>
              </a:solidFill>
              <a:effectLst/>
              <a:uLnTx/>
              <a:uFillTx/>
              <a:latin typeface="UTM Flavour" panose="02040603050506020204" pitchFamily="18" charset="0"/>
              <a:ea typeface="汉仪跳跳体简" panose="00020600040101010101" pitchFamily="18" charset="-122"/>
            </a:endParaRPr>
          </a:p>
        </p:txBody>
      </p:sp>
      <p:grpSp>
        <p:nvGrpSpPr>
          <p:cNvPr id="78" name="Group 77">
            <a:extLst>
              <a:ext uri="{FF2B5EF4-FFF2-40B4-BE49-F238E27FC236}">
                <a16:creationId xmlns:a16="http://schemas.microsoft.com/office/drawing/2014/main" id="{ABCDF4CE-BEA8-46E2-8D62-9B95FDDECF11}"/>
              </a:ext>
            </a:extLst>
          </p:cNvPr>
          <p:cNvGrpSpPr/>
          <p:nvPr/>
        </p:nvGrpSpPr>
        <p:grpSpPr>
          <a:xfrm>
            <a:off x="-1346753" y="802025"/>
            <a:ext cx="7160124" cy="3646059"/>
            <a:chOff x="-1270545" y="1350532"/>
            <a:chExt cx="7160124" cy="3646059"/>
          </a:xfrm>
        </p:grpSpPr>
        <p:pic>
          <p:nvPicPr>
            <p:cNvPr id="79" name="图片 1">
              <a:extLst>
                <a:ext uri="{FF2B5EF4-FFF2-40B4-BE49-F238E27FC236}">
                  <a16:creationId xmlns:a16="http://schemas.microsoft.com/office/drawing/2014/main" id="{65334953-F384-41F2-A586-5E9BAABACFD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70545" y="1350532"/>
              <a:ext cx="6949751" cy="3646059"/>
            </a:xfrm>
            <a:prstGeom prst="rect">
              <a:avLst/>
            </a:prstGeom>
          </p:spPr>
        </p:pic>
        <p:sp>
          <p:nvSpPr>
            <p:cNvPr id="80" name="文本框 4">
              <a:extLst>
                <a:ext uri="{FF2B5EF4-FFF2-40B4-BE49-F238E27FC236}">
                  <a16:creationId xmlns:a16="http://schemas.microsoft.com/office/drawing/2014/main" id="{11A66393-B4A6-4A75-9A20-84AA204C48EF}"/>
                </a:ext>
              </a:extLst>
            </p:cNvPr>
            <p:cNvSpPr txBox="1"/>
            <p:nvPr/>
          </p:nvSpPr>
          <p:spPr>
            <a:xfrm rot="21172697">
              <a:off x="1068167" y="3308747"/>
              <a:ext cx="4821412"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800" b="0" i="0" u="none" strike="noStrike" kern="1200" cap="none" spc="0" normalizeH="0" baseline="0" noProof="0" dirty="0">
                  <a:ln>
                    <a:noFill/>
                  </a:ln>
                  <a:solidFill>
                    <a:prstClr val="white"/>
                  </a:solidFill>
                  <a:effectLst/>
                  <a:uLnTx/>
                  <a:uFillTx/>
                  <a:latin typeface="VNI-Truck" panose="00000400000000000000" pitchFamily="2" charset="0"/>
                  <a:ea typeface="方正少儿简体" panose="03000509000000000000" pitchFamily="65" charset="-122"/>
                  <a:cs typeface="+mn-cs"/>
                </a:rPr>
                <a:t>Chia </a:t>
              </a:r>
              <a:r>
                <a:rPr kumimoji="0" lang="en-US" altLang="zh-CN" sz="4800" b="0" i="0" u="none" strike="noStrike" kern="1200" cap="none" spc="0" normalizeH="0" baseline="0" noProof="0" dirty="0" err="1">
                  <a:ln>
                    <a:noFill/>
                  </a:ln>
                  <a:solidFill>
                    <a:prstClr val="white"/>
                  </a:solidFill>
                  <a:effectLst/>
                  <a:uLnTx/>
                  <a:uFillTx/>
                  <a:latin typeface="VNI-Truck" panose="00000400000000000000" pitchFamily="2" charset="0"/>
                  <a:ea typeface="方正少儿简体" panose="03000509000000000000" pitchFamily="65" charset="-122"/>
                  <a:cs typeface="+mn-cs"/>
                </a:rPr>
                <a:t>ñoaïn</a:t>
              </a:r>
              <a:endParaRPr kumimoji="0" lang="zh-CN" altLang="en-US" sz="4800" b="0" i="0" u="none" strike="noStrike" kern="1200" cap="none" spc="0" normalizeH="0" baseline="0" noProof="0" dirty="0">
                <a:ln>
                  <a:noFill/>
                </a:ln>
                <a:solidFill>
                  <a:prstClr val="white"/>
                </a:solidFill>
                <a:effectLst/>
                <a:uLnTx/>
                <a:uFillTx/>
                <a:latin typeface="VNI-Truck" panose="00000400000000000000" pitchFamily="2" charset="0"/>
                <a:ea typeface="方正少儿简体" panose="03000509000000000000" pitchFamily="65" charset="-122"/>
                <a:cs typeface="+mn-cs"/>
              </a:endParaRPr>
            </a:p>
          </p:txBody>
        </p:sp>
      </p:grpSp>
      <p:grpSp>
        <p:nvGrpSpPr>
          <p:cNvPr id="28" name="Group 27">
            <a:extLst>
              <a:ext uri="{FF2B5EF4-FFF2-40B4-BE49-F238E27FC236}">
                <a16:creationId xmlns:a16="http://schemas.microsoft.com/office/drawing/2014/main" id="{A30021A6-032D-4502-BC8F-F8FC3177B8BE}"/>
              </a:ext>
            </a:extLst>
          </p:cNvPr>
          <p:cNvGrpSpPr/>
          <p:nvPr/>
        </p:nvGrpSpPr>
        <p:grpSpPr>
          <a:xfrm>
            <a:off x="2419608" y="1249745"/>
            <a:ext cx="7330519" cy="3896719"/>
            <a:chOff x="-831499" y="4172106"/>
            <a:chExt cx="7330519" cy="3896719"/>
          </a:xfrm>
        </p:grpSpPr>
        <p:sp>
          <p:nvSpPr>
            <p:cNvPr id="29" name="标题占位符 1">
              <a:extLst>
                <a:ext uri="{FF2B5EF4-FFF2-40B4-BE49-F238E27FC236}">
                  <a16:creationId xmlns:a16="http://schemas.microsoft.com/office/drawing/2014/main" id="{E497D6B7-F65E-49A8-A21C-5E099B1CD618}"/>
                </a:ext>
              </a:extLst>
            </p:cNvPr>
            <p:cNvSpPr txBox="1"/>
            <p:nvPr/>
          </p:nvSpPr>
          <p:spPr>
            <a:xfrm>
              <a:off x="73632" y="5319207"/>
              <a:ext cx="5520259" cy="1602518"/>
            </a:xfrm>
            <a:prstGeom prst="rect">
              <a:avLst/>
            </a:prstGeom>
            <a:solidFill>
              <a:schemeClr val="lt1">
                <a:alpha val="60000"/>
              </a:schemeClr>
            </a:solidFill>
            <a:ln>
              <a:noFill/>
            </a:ln>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Autofit/>
            </a:bodyPr>
            <a:lstStyle>
              <a:lvl1pPr algn="l" defTabSz="914400" rtl="0" eaLnBrk="1" latinLnBrk="0" hangingPunct="1">
                <a:lnSpc>
                  <a:spcPct val="90000"/>
                </a:lnSpc>
                <a:spcBef>
                  <a:spcPct val="0"/>
                </a:spcBef>
                <a:buNone/>
                <a:defRPr sz="1800" kern="1200">
                  <a:solidFill>
                    <a:schemeClr val="bg1"/>
                  </a:solidFill>
                  <a:latin typeface="迷你简汉真广标" panose="02010609000101010101" pitchFamily="49" charset="-122"/>
                  <a:ea typeface="迷你简汉真广标" panose="02010609000101010101" pitchFamily="49" charset="-122"/>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altLang="zh-CN" sz="4500" b="1" i="0" u="none" strike="noStrike" kern="1200" cap="none" spc="0" normalizeH="0" baseline="0" noProof="0" dirty="0" err="1">
                  <a:ln>
                    <a:noFill/>
                  </a:ln>
                  <a:solidFill>
                    <a:srgbClr val="92D050">
                      <a:lumMod val="50000"/>
                    </a:srgbClr>
                  </a:solidFill>
                  <a:effectLst>
                    <a:glow rad="63500">
                      <a:srgbClr val="92D050">
                        <a:satMod val="175000"/>
                        <a:alpha val="40000"/>
                      </a:srgbClr>
                    </a:glow>
                  </a:effectLst>
                  <a:uLnTx/>
                  <a:uFillTx/>
                  <a:latin typeface="UTM Seagull" panose="02040603050506020204" pitchFamily="18" charset="0"/>
                  <a:ea typeface="方正少儿简体" panose="03000509000000000000" pitchFamily="65" charset="-122"/>
                  <a:cs typeface="+mj-cs"/>
                </a:rPr>
                <a:t>Bài</a:t>
              </a:r>
              <a:r>
                <a:rPr kumimoji="0" lang="en-US" altLang="zh-CN" sz="4500" b="1" i="0" u="none" strike="noStrike" kern="1200" cap="none" spc="0" normalizeH="0" baseline="0" noProof="0" dirty="0">
                  <a:ln>
                    <a:noFill/>
                  </a:ln>
                  <a:solidFill>
                    <a:srgbClr val="92D050">
                      <a:lumMod val="50000"/>
                    </a:srgbClr>
                  </a:solidFill>
                  <a:effectLst>
                    <a:glow rad="63500">
                      <a:srgbClr val="92D050">
                        <a:satMod val="175000"/>
                        <a:alpha val="40000"/>
                      </a:srgbClr>
                    </a:glow>
                  </a:effectLst>
                  <a:uLnTx/>
                  <a:uFillTx/>
                  <a:latin typeface="UTM Seagull" panose="02040603050506020204" pitchFamily="18" charset="0"/>
                  <a:ea typeface="方正少儿简体" panose="03000509000000000000" pitchFamily="65" charset="-122"/>
                  <a:cs typeface="+mj-cs"/>
                </a:rPr>
                <a:t> </a:t>
              </a:r>
              <a:r>
                <a:rPr kumimoji="0" lang="en-US" altLang="zh-CN" sz="4500" b="1" i="0" u="none" strike="noStrike" kern="1200" cap="none" spc="0" normalizeH="0" baseline="0" noProof="0" dirty="0" err="1">
                  <a:ln>
                    <a:noFill/>
                  </a:ln>
                  <a:solidFill>
                    <a:srgbClr val="92D050">
                      <a:lumMod val="50000"/>
                    </a:srgbClr>
                  </a:solidFill>
                  <a:effectLst>
                    <a:glow rad="63500">
                      <a:srgbClr val="92D050">
                        <a:satMod val="175000"/>
                        <a:alpha val="40000"/>
                      </a:srgbClr>
                    </a:glow>
                  </a:effectLst>
                  <a:uLnTx/>
                  <a:uFillTx/>
                  <a:latin typeface="UTM Seagull" panose="02040603050506020204" pitchFamily="18" charset="0"/>
                  <a:ea typeface="方正少儿简体" panose="03000509000000000000" pitchFamily="65" charset="-122"/>
                  <a:cs typeface="+mj-cs"/>
                </a:rPr>
                <a:t>viết</a:t>
              </a:r>
              <a:r>
                <a:rPr kumimoji="0" lang="en-US" altLang="zh-CN" sz="4500" b="1" i="0" u="none" strike="noStrike" kern="1200" cap="none" spc="0" normalizeH="0" baseline="0" noProof="0" dirty="0">
                  <a:ln>
                    <a:noFill/>
                  </a:ln>
                  <a:solidFill>
                    <a:srgbClr val="92D050">
                      <a:lumMod val="50000"/>
                    </a:srgbClr>
                  </a:solidFill>
                  <a:effectLst>
                    <a:glow rad="63500">
                      <a:srgbClr val="92D050">
                        <a:satMod val="175000"/>
                        <a:alpha val="40000"/>
                      </a:srgbClr>
                    </a:glow>
                  </a:effectLst>
                  <a:uLnTx/>
                  <a:uFillTx/>
                  <a:latin typeface="UTM Seagull" panose="02040603050506020204" pitchFamily="18" charset="0"/>
                  <a:ea typeface="方正少儿简体" panose="03000509000000000000" pitchFamily="65" charset="-122"/>
                  <a:cs typeface="+mj-cs"/>
                </a:rPr>
                <a:t> </a:t>
              </a:r>
              <a:r>
                <a:rPr kumimoji="0" lang="en-US" altLang="zh-CN" sz="4500" b="1" i="0" u="none" strike="noStrike" kern="1200" cap="none" spc="0" normalizeH="0" baseline="0" noProof="0" dirty="0" err="1">
                  <a:ln>
                    <a:noFill/>
                  </a:ln>
                  <a:solidFill>
                    <a:srgbClr val="92D050">
                      <a:lumMod val="50000"/>
                    </a:srgbClr>
                  </a:solidFill>
                  <a:effectLst>
                    <a:glow rad="63500">
                      <a:srgbClr val="92D050">
                        <a:satMod val="175000"/>
                        <a:alpha val="40000"/>
                      </a:srgbClr>
                    </a:glow>
                  </a:effectLst>
                  <a:uLnTx/>
                  <a:uFillTx/>
                  <a:latin typeface="UTM Seagull" panose="02040603050506020204" pitchFamily="18" charset="0"/>
                  <a:ea typeface="方正少儿简体" panose="03000509000000000000" pitchFamily="65" charset="-122"/>
                  <a:cs typeface="+mj-cs"/>
                </a:rPr>
                <a:t>được</a:t>
              </a:r>
              <a:r>
                <a:rPr kumimoji="0" lang="en-US" altLang="zh-CN" sz="4500" b="1" i="0" u="none" strike="noStrike" kern="1200" cap="none" spc="0" normalizeH="0" baseline="0" noProof="0" dirty="0">
                  <a:ln>
                    <a:noFill/>
                  </a:ln>
                  <a:solidFill>
                    <a:srgbClr val="92D050">
                      <a:lumMod val="50000"/>
                    </a:srgbClr>
                  </a:solidFill>
                  <a:effectLst>
                    <a:glow rad="63500">
                      <a:srgbClr val="92D050">
                        <a:satMod val="175000"/>
                        <a:alpha val="40000"/>
                      </a:srgbClr>
                    </a:glow>
                  </a:effectLst>
                  <a:uLnTx/>
                  <a:uFillTx/>
                  <a:latin typeface="UTM Seagull" panose="02040603050506020204" pitchFamily="18" charset="0"/>
                  <a:ea typeface="方正少儿简体" panose="03000509000000000000" pitchFamily="65" charset="-122"/>
                  <a:cs typeface="+mj-cs"/>
                </a:rPr>
                <a:t> chia ra </a:t>
              </a:r>
              <a:r>
                <a:rPr kumimoji="0" lang="en-US" altLang="zh-CN" sz="4500" b="1" i="0" u="none" strike="noStrike" kern="1200" cap="none" spc="0" normalizeH="0" baseline="0" noProof="0" dirty="0" err="1">
                  <a:ln>
                    <a:noFill/>
                  </a:ln>
                  <a:solidFill>
                    <a:srgbClr val="92D050">
                      <a:lumMod val="50000"/>
                    </a:srgbClr>
                  </a:solidFill>
                  <a:effectLst>
                    <a:glow rad="63500">
                      <a:srgbClr val="92D050">
                        <a:satMod val="175000"/>
                        <a:alpha val="40000"/>
                      </a:srgbClr>
                    </a:glow>
                  </a:effectLst>
                  <a:uLnTx/>
                  <a:uFillTx/>
                  <a:latin typeface="UTM Seagull" panose="02040603050506020204" pitchFamily="18" charset="0"/>
                  <a:ea typeface="方正少儿简体" panose="03000509000000000000" pitchFamily="65" charset="-122"/>
                  <a:cs typeface="+mj-cs"/>
                </a:rPr>
                <a:t>làm</a:t>
              </a:r>
              <a:r>
                <a:rPr kumimoji="0" lang="en-US" altLang="zh-CN" sz="4500" b="1" i="0" u="none" strike="noStrike" kern="1200" cap="none" spc="0" normalizeH="0" baseline="0" noProof="0" dirty="0">
                  <a:ln>
                    <a:noFill/>
                  </a:ln>
                  <a:solidFill>
                    <a:srgbClr val="92D050">
                      <a:lumMod val="50000"/>
                    </a:srgbClr>
                  </a:solidFill>
                  <a:effectLst>
                    <a:glow rad="63500">
                      <a:srgbClr val="92D050">
                        <a:satMod val="175000"/>
                        <a:alpha val="40000"/>
                      </a:srgbClr>
                    </a:glow>
                  </a:effectLst>
                  <a:uLnTx/>
                  <a:uFillTx/>
                  <a:latin typeface="UTM Seagull" panose="02040603050506020204" pitchFamily="18" charset="0"/>
                  <a:ea typeface="方正少儿简体" panose="03000509000000000000" pitchFamily="65" charset="-122"/>
                  <a:cs typeface="+mj-cs"/>
                </a:rPr>
                <a:t> </a:t>
              </a:r>
              <a:r>
                <a:rPr kumimoji="0" lang="en-US" altLang="zh-CN" sz="4500" b="1" i="0" u="none" strike="noStrike" kern="1200" cap="none" spc="0" normalizeH="0" baseline="0" noProof="0" dirty="0" err="1">
                  <a:ln>
                    <a:noFill/>
                  </a:ln>
                  <a:solidFill>
                    <a:srgbClr val="92D050">
                      <a:lumMod val="50000"/>
                    </a:srgbClr>
                  </a:solidFill>
                  <a:effectLst>
                    <a:glow rad="63500">
                      <a:srgbClr val="92D050">
                        <a:satMod val="175000"/>
                        <a:alpha val="40000"/>
                      </a:srgbClr>
                    </a:glow>
                  </a:effectLst>
                  <a:uLnTx/>
                  <a:uFillTx/>
                  <a:latin typeface="UTM Seagull" panose="02040603050506020204" pitchFamily="18" charset="0"/>
                  <a:ea typeface="方正少儿简体" panose="03000509000000000000" pitchFamily="65" charset="-122"/>
                  <a:cs typeface="+mj-cs"/>
                </a:rPr>
                <a:t>mấy</a:t>
              </a:r>
              <a:r>
                <a:rPr kumimoji="0" lang="en-US" altLang="zh-CN" sz="4500" b="1" i="0" u="none" strike="noStrike" kern="1200" cap="none" spc="0" normalizeH="0" baseline="0" noProof="0" dirty="0">
                  <a:ln>
                    <a:noFill/>
                  </a:ln>
                  <a:solidFill>
                    <a:srgbClr val="92D050">
                      <a:lumMod val="50000"/>
                    </a:srgbClr>
                  </a:solidFill>
                  <a:effectLst>
                    <a:glow rad="63500">
                      <a:srgbClr val="92D050">
                        <a:satMod val="175000"/>
                        <a:alpha val="40000"/>
                      </a:srgbClr>
                    </a:glow>
                  </a:effectLst>
                  <a:uLnTx/>
                  <a:uFillTx/>
                  <a:latin typeface="UTM Seagull" panose="02040603050506020204" pitchFamily="18" charset="0"/>
                  <a:ea typeface="方正少儿简体" panose="03000509000000000000" pitchFamily="65" charset="-122"/>
                  <a:cs typeface="+mj-cs"/>
                </a:rPr>
                <a:t> </a:t>
              </a:r>
              <a:r>
                <a:rPr kumimoji="0" lang="en-US" altLang="zh-CN" sz="4500" b="1" i="0" u="none" strike="noStrike" kern="1200" cap="none" spc="0" normalizeH="0" baseline="0" noProof="0" dirty="0" err="1">
                  <a:ln>
                    <a:noFill/>
                  </a:ln>
                  <a:solidFill>
                    <a:srgbClr val="92D050">
                      <a:lumMod val="50000"/>
                    </a:srgbClr>
                  </a:solidFill>
                  <a:effectLst>
                    <a:glow rad="63500">
                      <a:srgbClr val="92D050">
                        <a:satMod val="175000"/>
                        <a:alpha val="40000"/>
                      </a:srgbClr>
                    </a:glow>
                  </a:effectLst>
                  <a:uLnTx/>
                  <a:uFillTx/>
                  <a:latin typeface="UTM Seagull" panose="02040603050506020204" pitchFamily="18" charset="0"/>
                  <a:ea typeface="方正少儿简体" panose="03000509000000000000" pitchFamily="65" charset="-122"/>
                  <a:cs typeface="+mj-cs"/>
                </a:rPr>
                <a:t>đoạn</a:t>
              </a:r>
              <a:r>
                <a:rPr kumimoji="0" lang="en-US" altLang="zh-CN" sz="4500" b="1" i="0" u="none" strike="noStrike" kern="1200" cap="none" spc="0" normalizeH="0" baseline="0" noProof="0" dirty="0">
                  <a:ln>
                    <a:noFill/>
                  </a:ln>
                  <a:solidFill>
                    <a:srgbClr val="92D050">
                      <a:lumMod val="50000"/>
                    </a:srgbClr>
                  </a:solidFill>
                  <a:effectLst>
                    <a:glow rad="63500">
                      <a:srgbClr val="92D050">
                        <a:satMod val="175000"/>
                        <a:alpha val="40000"/>
                      </a:srgbClr>
                    </a:glow>
                  </a:effectLst>
                  <a:uLnTx/>
                  <a:uFillTx/>
                  <a:latin typeface="UTM Seagull" panose="02040603050506020204" pitchFamily="18" charset="0"/>
                  <a:ea typeface="方正少儿简体" panose="03000509000000000000" pitchFamily="65" charset="-122"/>
                  <a:cs typeface="+mj-cs"/>
                </a:rPr>
                <a:t>?</a:t>
              </a:r>
              <a:endParaRPr kumimoji="0" lang="zh-CN" altLang="en-US" sz="4500" b="1" i="0" u="none" strike="noStrike" kern="1200" cap="none" spc="0" normalizeH="0" baseline="0" noProof="0" dirty="0">
                <a:ln>
                  <a:noFill/>
                </a:ln>
                <a:solidFill>
                  <a:srgbClr val="92D050">
                    <a:lumMod val="50000"/>
                  </a:srgbClr>
                </a:solidFill>
                <a:effectLst>
                  <a:glow rad="63500">
                    <a:srgbClr val="92D050">
                      <a:satMod val="175000"/>
                      <a:alpha val="40000"/>
                    </a:srgbClr>
                  </a:glow>
                </a:effectLst>
                <a:uLnTx/>
                <a:uFillTx/>
                <a:latin typeface="UTM Seagull" panose="02040603050506020204" pitchFamily="18" charset="0"/>
                <a:ea typeface="方正少儿简体" panose="03000509000000000000" pitchFamily="65" charset="-122"/>
                <a:cs typeface="+mj-cs"/>
              </a:endParaRPr>
            </a:p>
          </p:txBody>
        </p:sp>
        <p:pic>
          <p:nvPicPr>
            <p:cNvPr id="30" name="Picture 29" descr="A picture containing text, accessory, vector graphics&#10;&#10;Description automatically generated">
              <a:extLst>
                <a:ext uri="{FF2B5EF4-FFF2-40B4-BE49-F238E27FC236}">
                  <a16:creationId xmlns:a16="http://schemas.microsoft.com/office/drawing/2014/main" id="{C6A60BF2-3E1A-4F32-9B16-A4BB2C790A2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31499" y="4172106"/>
              <a:ext cx="7330519" cy="3896719"/>
            </a:xfrm>
            <a:prstGeom prst="rect">
              <a:avLst/>
            </a:prstGeom>
          </p:spPr>
        </p:pic>
      </p:grpSp>
    </p:spTree>
    <p:custDataLst>
      <p:tags r:id="rId1"/>
    </p:custData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04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heel(1)">
                                      <p:cBhvr>
                                        <p:cTn id="7" dur="20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xit" presetSubtype="4" fill="hold" nodeType="clickEffect">
                                  <p:stCondLst>
                                    <p:cond delay="0"/>
                                  </p:stCondLst>
                                  <p:childTnLst>
                                    <p:anim calcmode="lin" valueType="num">
                                      <p:cBhvr additive="base">
                                        <p:cTn id="11" dur="500"/>
                                        <p:tgtEl>
                                          <p:spTgt spid="28"/>
                                        </p:tgtEl>
                                        <p:attrNameLst>
                                          <p:attrName>ppt_x</p:attrName>
                                        </p:attrNameLst>
                                      </p:cBhvr>
                                      <p:tavLst>
                                        <p:tav tm="0">
                                          <p:val>
                                            <p:strVal val="ppt_x"/>
                                          </p:val>
                                        </p:tav>
                                        <p:tav tm="100000">
                                          <p:val>
                                            <p:strVal val="ppt_x"/>
                                          </p:val>
                                        </p:tav>
                                      </p:tavLst>
                                    </p:anim>
                                    <p:anim calcmode="lin" valueType="num">
                                      <p:cBhvr additive="base">
                                        <p:cTn id="12" dur="500"/>
                                        <p:tgtEl>
                                          <p:spTgt spid="28"/>
                                        </p:tgtEl>
                                        <p:attrNameLst>
                                          <p:attrName>ppt_y</p:attrName>
                                        </p:attrNameLst>
                                      </p:cBhvr>
                                      <p:tavLst>
                                        <p:tav tm="0">
                                          <p:val>
                                            <p:strVal val="ppt_y"/>
                                          </p:val>
                                        </p:tav>
                                        <p:tav tm="100000">
                                          <p:val>
                                            <p:strVal val="1+ppt_h/2"/>
                                          </p:val>
                                        </p:tav>
                                      </p:tavLst>
                                    </p:anim>
                                    <p:set>
                                      <p:cBhvr>
                                        <p:cTn id="13" dur="1" fill="hold">
                                          <p:stCondLst>
                                            <p:cond delay="499"/>
                                          </p:stCondLst>
                                        </p:cTn>
                                        <p:tgtEl>
                                          <p:spTgt spid="28"/>
                                        </p:tgtEl>
                                        <p:attrNameLst>
                                          <p:attrName>style.visibility</p:attrName>
                                        </p:attrNameLst>
                                      </p:cBhvr>
                                      <p:to>
                                        <p:strVal val="hidden"/>
                                      </p:to>
                                    </p:set>
                                  </p:childTnLst>
                                </p:cTn>
                              </p:par>
                              <p:par>
                                <p:cTn id="14" presetID="47" presetClass="entr" presetSubtype="0" fill="hold" nodeType="withEffect">
                                  <p:stCondLst>
                                    <p:cond delay="0"/>
                                  </p:stCondLst>
                                  <p:childTnLst>
                                    <p:set>
                                      <p:cBhvr>
                                        <p:cTn id="15" dur="1" fill="hold">
                                          <p:stCondLst>
                                            <p:cond delay="0"/>
                                          </p:stCondLst>
                                        </p:cTn>
                                        <p:tgtEl>
                                          <p:spTgt spid="78"/>
                                        </p:tgtEl>
                                        <p:attrNameLst>
                                          <p:attrName>style.visibility</p:attrName>
                                        </p:attrNameLst>
                                      </p:cBhvr>
                                      <p:to>
                                        <p:strVal val="visible"/>
                                      </p:to>
                                    </p:set>
                                    <p:animEffect transition="in" filter="fade">
                                      <p:cBhvr>
                                        <p:cTn id="16" dur="1000"/>
                                        <p:tgtEl>
                                          <p:spTgt spid="78"/>
                                        </p:tgtEl>
                                      </p:cBhvr>
                                    </p:animEffect>
                                    <p:anim calcmode="lin" valueType="num">
                                      <p:cBhvr>
                                        <p:cTn id="17" dur="1000" fill="hold"/>
                                        <p:tgtEl>
                                          <p:spTgt spid="78"/>
                                        </p:tgtEl>
                                        <p:attrNameLst>
                                          <p:attrName>ppt_x</p:attrName>
                                        </p:attrNameLst>
                                      </p:cBhvr>
                                      <p:tavLst>
                                        <p:tav tm="0">
                                          <p:val>
                                            <p:strVal val="#ppt_x"/>
                                          </p:val>
                                        </p:tav>
                                        <p:tav tm="100000">
                                          <p:val>
                                            <p:strVal val="#ppt_x"/>
                                          </p:val>
                                        </p:tav>
                                      </p:tavLst>
                                    </p:anim>
                                    <p:anim calcmode="lin" valueType="num">
                                      <p:cBhvr>
                                        <p:cTn id="18" dur="1000" fill="hold"/>
                                        <p:tgtEl>
                                          <p:spTgt spid="78"/>
                                        </p:tgtEl>
                                        <p:attrNameLst>
                                          <p:attrName>ppt_y</p:attrName>
                                        </p:attrNameLst>
                                      </p:cBhvr>
                                      <p:tavLst>
                                        <p:tav tm="0">
                                          <p:val>
                                            <p:strVal val="#ppt_y-.1"/>
                                          </p:val>
                                        </p:tav>
                                        <p:tav tm="100000">
                                          <p:val>
                                            <p:strVal val="#ppt_y"/>
                                          </p:val>
                                        </p:tav>
                                      </p:tavLst>
                                    </p:anim>
                                  </p:childTnLst>
                                </p:cTn>
                              </p:par>
                            </p:childTnLst>
                          </p:cTn>
                        </p:par>
                        <p:par>
                          <p:cTn id="19" fill="hold">
                            <p:stCondLst>
                              <p:cond delay="1000"/>
                            </p:stCondLst>
                            <p:childTnLst>
                              <p:par>
                                <p:cTn id="20" presetID="32" presetClass="emph" presetSubtype="0" fill="hold" nodeType="afterEffect">
                                  <p:stCondLst>
                                    <p:cond delay="0"/>
                                  </p:stCondLst>
                                  <p:childTnLst>
                                    <p:animRot by="120000">
                                      <p:cBhvr>
                                        <p:cTn id="21" dur="100" fill="hold">
                                          <p:stCondLst>
                                            <p:cond delay="0"/>
                                          </p:stCondLst>
                                        </p:cTn>
                                        <p:tgtEl>
                                          <p:spTgt spid="78"/>
                                        </p:tgtEl>
                                        <p:attrNameLst>
                                          <p:attrName>r</p:attrName>
                                        </p:attrNameLst>
                                      </p:cBhvr>
                                    </p:animRot>
                                    <p:animRot by="-240000">
                                      <p:cBhvr>
                                        <p:cTn id="22" dur="200" fill="hold">
                                          <p:stCondLst>
                                            <p:cond delay="200"/>
                                          </p:stCondLst>
                                        </p:cTn>
                                        <p:tgtEl>
                                          <p:spTgt spid="78"/>
                                        </p:tgtEl>
                                        <p:attrNameLst>
                                          <p:attrName>r</p:attrName>
                                        </p:attrNameLst>
                                      </p:cBhvr>
                                    </p:animRot>
                                    <p:animRot by="240000">
                                      <p:cBhvr>
                                        <p:cTn id="23" dur="200" fill="hold">
                                          <p:stCondLst>
                                            <p:cond delay="400"/>
                                          </p:stCondLst>
                                        </p:cTn>
                                        <p:tgtEl>
                                          <p:spTgt spid="78"/>
                                        </p:tgtEl>
                                        <p:attrNameLst>
                                          <p:attrName>r</p:attrName>
                                        </p:attrNameLst>
                                      </p:cBhvr>
                                    </p:animRot>
                                    <p:animRot by="-240000">
                                      <p:cBhvr>
                                        <p:cTn id="24" dur="200" fill="hold">
                                          <p:stCondLst>
                                            <p:cond delay="600"/>
                                          </p:stCondLst>
                                        </p:cTn>
                                        <p:tgtEl>
                                          <p:spTgt spid="78"/>
                                        </p:tgtEl>
                                        <p:attrNameLst>
                                          <p:attrName>r</p:attrName>
                                        </p:attrNameLst>
                                      </p:cBhvr>
                                    </p:animRot>
                                    <p:animRot by="120000">
                                      <p:cBhvr>
                                        <p:cTn id="25" dur="200" fill="hold">
                                          <p:stCondLst>
                                            <p:cond delay="800"/>
                                          </p:stCondLst>
                                        </p:cTn>
                                        <p:tgtEl>
                                          <p:spTgt spid="78"/>
                                        </p:tgtEl>
                                        <p:attrNameLst>
                                          <p:attrName>r</p:attrName>
                                        </p:attrNameLst>
                                      </p:cBhvr>
                                    </p:animRot>
                                  </p:childTnLst>
                                </p:cTn>
                              </p:par>
                              <p:par>
                                <p:cTn id="26" presetID="10" presetClass="entr" presetSubtype="0" fill="hold" grpId="0" nodeType="with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300"/>
                                        <p:tgtEl>
                                          <p:spTgt spid="7"/>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300"/>
                                        <p:tgtEl>
                                          <p:spTgt spid="8"/>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fade">
                                      <p:cBhvr>
                                        <p:cTn id="34" dur="300"/>
                                        <p:tgtEl>
                                          <p:spTgt spid="9"/>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300"/>
                                        <p:tgtEl>
                                          <p:spTgt spid="10"/>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fade">
                                      <p:cBhvr>
                                        <p:cTn id="40" dur="300"/>
                                        <p:tgtEl>
                                          <p:spTgt spid="11"/>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300"/>
                                        <p:tgtEl>
                                          <p:spTgt spid="12"/>
                                        </p:tgtEl>
                                      </p:cBhvr>
                                    </p:animEffect>
                                  </p:childTnLst>
                                </p:cTn>
                              </p:par>
                              <p:par>
                                <p:cTn id="44" presetID="26" presetClass="emph" presetSubtype="0" fill="hold" grpId="1" nodeType="withEffect">
                                  <p:stCondLst>
                                    <p:cond delay="0"/>
                                  </p:stCondLst>
                                  <p:childTnLst>
                                    <p:animEffect transition="out" filter="fade">
                                      <p:cBhvr>
                                        <p:cTn id="45" dur="500" tmFilter="0, 0; .2, .5; .8, .5; 1, 0"/>
                                        <p:tgtEl>
                                          <p:spTgt spid="11"/>
                                        </p:tgtEl>
                                      </p:cBhvr>
                                    </p:animEffect>
                                    <p:animScale>
                                      <p:cBhvr>
                                        <p:cTn id="46" dur="250" autoRev="1" fill="hold"/>
                                        <p:tgtEl>
                                          <p:spTgt spid="11"/>
                                        </p:tgtEl>
                                      </p:cBhvr>
                                      <p:by x="105000" y="105000"/>
                                    </p:animScale>
                                  </p:childTnLst>
                                </p:cTn>
                              </p:par>
                              <p:par>
                                <p:cTn id="47" presetID="41" presetClass="entr" presetSubtype="0" fill="hold" grpId="0" nodeType="withEffect" nodePh="1">
                                  <p:stCondLst>
                                    <p:cond delay="0"/>
                                  </p:stCondLst>
                                  <p:endCondLst>
                                    <p:cond evt="begin" delay="0">
                                      <p:tn val="47"/>
                                    </p:cond>
                                  </p:endCondLst>
                                  <p:iterate type="lt">
                                    <p:tmPct val="10000"/>
                                  </p:iterate>
                                  <p:childTnLst>
                                    <p:set>
                                      <p:cBhvr>
                                        <p:cTn id="48" dur="1" fill="hold">
                                          <p:stCondLst>
                                            <p:cond delay="0"/>
                                          </p:stCondLst>
                                        </p:cTn>
                                        <p:tgtEl>
                                          <p:spTgt spid="56"/>
                                        </p:tgtEl>
                                        <p:attrNameLst>
                                          <p:attrName>style.visibility</p:attrName>
                                        </p:attrNameLst>
                                      </p:cBhvr>
                                      <p:to>
                                        <p:strVal val="visible"/>
                                      </p:to>
                                    </p:set>
                                    <p:anim calcmode="lin" valueType="num">
                                      <p:cBhvr>
                                        <p:cTn id="49" dur="500" fill="hold"/>
                                        <p:tgtEl>
                                          <p:spTgt spid="56"/>
                                        </p:tgtEl>
                                        <p:attrNameLst>
                                          <p:attrName>ppt_x</p:attrName>
                                        </p:attrNameLst>
                                      </p:cBhvr>
                                      <p:tavLst>
                                        <p:tav tm="0">
                                          <p:val>
                                            <p:strVal val="#ppt_x"/>
                                          </p:val>
                                        </p:tav>
                                        <p:tav tm="50000">
                                          <p:val>
                                            <p:strVal val="#ppt_x+.1"/>
                                          </p:val>
                                        </p:tav>
                                        <p:tav tm="100000">
                                          <p:val>
                                            <p:strVal val="#ppt_x"/>
                                          </p:val>
                                        </p:tav>
                                      </p:tavLst>
                                    </p:anim>
                                    <p:anim calcmode="lin" valueType="num">
                                      <p:cBhvr>
                                        <p:cTn id="50" dur="500" fill="hold"/>
                                        <p:tgtEl>
                                          <p:spTgt spid="56"/>
                                        </p:tgtEl>
                                        <p:attrNameLst>
                                          <p:attrName>ppt_y</p:attrName>
                                        </p:attrNameLst>
                                      </p:cBhvr>
                                      <p:tavLst>
                                        <p:tav tm="0">
                                          <p:val>
                                            <p:strVal val="#ppt_y"/>
                                          </p:val>
                                        </p:tav>
                                        <p:tav tm="100000">
                                          <p:val>
                                            <p:strVal val="#ppt_y"/>
                                          </p:val>
                                        </p:tav>
                                      </p:tavLst>
                                    </p:anim>
                                    <p:anim calcmode="lin" valueType="num">
                                      <p:cBhvr>
                                        <p:cTn id="51" dur="500" fill="hold"/>
                                        <p:tgtEl>
                                          <p:spTgt spid="56"/>
                                        </p:tgtEl>
                                        <p:attrNameLst>
                                          <p:attrName>ppt_h</p:attrName>
                                        </p:attrNameLst>
                                      </p:cBhvr>
                                      <p:tavLst>
                                        <p:tav tm="0">
                                          <p:val>
                                            <p:strVal val="#ppt_h/10"/>
                                          </p:val>
                                        </p:tav>
                                        <p:tav tm="50000">
                                          <p:val>
                                            <p:strVal val="#ppt_h+.01"/>
                                          </p:val>
                                        </p:tav>
                                        <p:tav tm="100000">
                                          <p:val>
                                            <p:strVal val="#ppt_h"/>
                                          </p:val>
                                        </p:tav>
                                      </p:tavLst>
                                    </p:anim>
                                    <p:anim calcmode="lin" valueType="num">
                                      <p:cBhvr>
                                        <p:cTn id="52" dur="500" fill="hold"/>
                                        <p:tgtEl>
                                          <p:spTgt spid="56"/>
                                        </p:tgtEl>
                                        <p:attrNameLst>
                                          <p:attrName>ppt_w</p:attrName>
                                        </p:attrNameLst>
                                      </p:cBhvr>
                                      <p:tavLst>
                                        <p:tav tm="0">
                                          <p:val>
                                            <p:strVal val="#ppt_w/10"/>
                                          </p:val>
                                        </p:tav>
                                        <p:tav tm="50000">
                                          <p:val>
                                            <p:strVal val="#ppt_w+.01"/>
                                          </p:val>
                                        </p:tav>
                                        <p:tav tm="100000">
                                          <p:val>
                                            <p:strVal val="#ppt_w"/>
                                          </p:val>
                                        </p:tav>
                                      </p:tavLst>
                                    </p:anim>
                                    <p:animEffect transition="in" filter="fade">
                                      <p:cBhvr>
                                        <p:cTn id="53" dur="500" tmFilter="0,0; .5, 1; 1, 1"/>
                                        <p:tgtEl>
                                          <p:spTgt spid="56"/>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58"/>
                                        </p:tgtEl>
                                        <p:attrNameLst>
                                          <p:attrName>style.visibility</p:attrName>
                                        </p:attrNameLst>
                                      </p:cBhvr>
                                      <p:to>
                                        <p:strVal val="visible"/>
                                      </p:to>
                                    </p:set>
                                    <p:animEffect transition="in" filter="fade">
                                      <p:cBhvr>
                                        <p:cTn id="56" dur="300"/>
                                        <p:tgtEl>
                                          <p:spTgt spid="58"/>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59"/>
                                        </p:tgtEl>
                                        <p:attrNameLst>
                                          <p:attrName>style.visibility</p:attrName>
                                        </p:attrNameLst>
                                      </p:cBhvr>
                                      <p:to>
                                        <p:strVal val="visible"/>
                                      </p:to>
                                    </p:set>
                                    <p:animEffect transition="in" filter="fade">
                                      <p:cBhvr>
                                        <p:cTn id="59" dur="300"/>
                                        <p:tgtEl>
                                          <p:spTgt spid="59"/>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60"/>
                                        </p:tgtEl>
                                        <p:attrNameLst>
                                          <p:attrName>style.visibility</p:attrName>
                                        </p:attrNameLst>
                                      </p:cBhvr>
                                      <p:to>
                                        <p:strVal val="visible"/>
                                      </p:to>
                                    </p:set>
                                    <p:animEffect transition="in" filter="fade">
                                      <p:cBhvr>
                                        <p:cTn id="62" dur="300"/>
                                        <p:tgtEl>
                                          <p:spTgt spid="60"/>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61"/>
                                        </p:tgtEl>
                                        <p:attrNameLst>
                                          <p:attrName>style.visibility</p:attrName>
                                        </p:attrNameLst>
                                      </p:cBhvr>
                                      <p:to>
                                        <p:strVal val="visible"/>
                                      </p:to>
                                    </p:set>
                                    <p:animEffect transition="in" filter="fade">
                                      <p:cBhvr>
                                        <p:cTn id="65" dur="300"/>
                                        <p:tgtEl>
                                          <p:spTgt spid="61"/>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62"/>
                                        </p:tgtEl>
                                        <p:attrNameLst>
                                          <p:attrName>style.visibility</p:attrName>
                                        </p:attrNameLst>
                                      </p:cBhvr>
                                      <p:to>
                                        <p:strVal val="visible"/>
                                      </p:to>
                                    </p:set>
                                    <p:animEffect transition="in" filter="fade">
                                      <p:cBhvr>
                                        <p:cTn id="68" dur="300"/>
                                        <p:tgtEl>
                                          <p:spTgt spid="62"/>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63"/>
                                        </p:tgtEl>
                                        <p:attrNameLst>
                                          <p:attrName>style.visibility</p:attrName>
                                        </p:attrNameLst>
                                      </p:cBhvr>
                                      <p:to>
                                        <p:strVal val="visible"/>
                                      </p:to>
                                    </p:set>
                                    <p:animEffect transition="in" filter="fade">
                                      <p:cBhvr>
                                        <p:cTn id="71" dur="300"/>
                                        <p:tgtEl>
                                          <p:spTgt spid="63"/>
                                        </p:tgtEl>
                                      </p:cBhvr>
                                    </p:animEffect>
                                  </p:childTnLst>
                                </p:cTn>
                              </p:par>
                              <p:par>
                                <p:cTn id="72" presetID="26" presetClass="emph" presetSubtype="0" fill="hold" grpId="1" nodeType="withEffect">
                                  <p:stCondLst>
                                    <p:cond delay="0"/>
                                  </p:stCondLst>
                                  <p:childTnLst>
                                    <p:animEffect transition="out" filter="fade">
                                      <p:cBhvr>
                                        <p:cTn id="73" dur="500" tmFilter="0, 0; .2, .5; .8, .5; 1, 0"/>
                                        <p:tgtEl>
                                          <p:spTgt spid="62"/>
                                        </p:tgtEl>
                                      </p:cBhvr>
                                    </p:animEffect>
                                    <p:animScale>
                                      <p:cBhvr>
                                        <p:cTn id="74" dur="250" autoRev="1" fill="hold"/>
                                        <p:tgtEl>
                                          <p:spTgt spid="62"/>
                                        </p:tgtEl>
                                      </p:cBhvr>
                                      <p:by x="105000" y="105000"/>
                                    </p:animScale>
                                  </p:childTnLst>
                                </p:cTn>
                              </p:par>
                              <p:par>
                                <p:cTn id="75" presetID="10" presetClass="entr" presetSubtype="0" fill="hold" grpId="0" nodeType="withEffect">
                                  <p:stCondLst>
                                    <p:cond delay="0"/>
                                  </p:stCondLst>
                                  <p:childTnLst>
                                    <p:set>
                                      <p:cBhvr>
                                        <p:cTn id="76" dur="1" fill="hold">
                                          <p:stCondLst>
                                            <p:cond delay="0"/>
                                          </p:stCondLst>
                                        </p:cTn>
                                        <p:tgtEl>
                                          <p:spTgt spid="65"/>
                                        </p:tgtEl>
                                        <p:attrNameLst>
                                          <p:attrName>style.visibility</p:attrName>
                                        </p:attrNameLst>
                                      </p:cBhvr>
                                      <p:to>
                                        <p:strVal val="visible"/>
                                      </p:to>
                                    </p:set>
                                    <p:animEffect transition="in" filter="fade">
                                      <p:cBhvr>
                                        <p:cTn id="77" dur="300"/>
                                        <p:tgtEl>
                                          <p:spTgt spid="65"/>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66"/>
                                        </p:tgtEl>
                                        <p:attrNameLst>
                                          <p:attrName>style.visibility</p:attrName>
                                        </p:attrNameLst>
                                      </p:cBhvr>
                                      <p:to>
                                        <p:strVal val="visible"/>
                                      </p:to>
                                    </p:set>
                                    <p:animEffect transition="in" filter="fade">
                                      <p:cBhvr>
                                        <p:cTn id="80" dur="300"/>
                                        <p:tgtEl>
                                          <p:spTgt spid="66"/>
                                        </p:tgtEl>
                                      </p:cBhvr>
                                    </p:animEffect>
                                  </p:childTnLst>
                                </p:cTn>
                              </p:par>
                              <p:par>
                                <p:cTn id="81" presetID="10" presetClass="entr" presetSubtype="0" fill="hold" grpId="0" nodeType="withEffect">
                                  <p:stCondLst>
                                    <p:cond delay="0"/>
                                  </p:stCondLst>
                                  <p:childTnLst>
                                    <p:set>
                                      <p:cBhvr>
                                        <p:cTn id="82" dur="1" fill="hold">
                                          <p:stCondLst>
                                            <p:cond delay="0"/>
                                          </p:stCondLst>
                                        </p:cTn>
                                        <p:tgtEl>
                                          <p:spTgt spid="67"/>
                                        </p:tgtEl>
                                        <p:attrNameLst>
                                          <p:attrName>style.visibility</p:attrName>
                                        </p:attrNameLst>
                                      </p:cBhvr>
                                      <p:to>
                                        <p:strVal val="visible"/>
                                      </p:to>
                                    </p:set>
                                    <p:animEffect transition="in" filter="fade">
                                      <p:cBhvr>
                                        <p:cTn id="83" dur="300"/>
                                        <p:tgtEl>
                                          <p:spTgt spid="67"/>
                                        </p:tgtEl>
                                      </p:cBhvr>
                                    </p:animEffect>
                                  </p:childTnLst>
                                </p:cTn>
                              </p:par>
                              <p:par>
                                <p:cTn id="84" presetID="10" presetClass="entr" presetSubtype="0" fill="hold" grpId="0" nodeType="withEffect">
                                  <p:stCondLst>
                                    <p:cond delay="0"/>
                                  </p:stCondLst>
                                  <p:childTnLst>
                                    <p:set>
                                      <p:cBhvr>
                                        <p:cTn id="85" dur="1" fill="hold">
                                          <p:stCondLst>
                                            <p:cond delay="0"/>
                                          </p:stCondLst>
                                        </p:cTn>
                                        <p:tgtEl>
                                          <p:spTgt spid="70"/>
                                        </p:tgtEl>
                                        <p:attrNameLst>
                                          <p:attrName>style.visibility</p:attrName>
                                        </p:attrNameLst>
                                      </p:cBhvr>
                                      <p:to>
                                        <p:strVal val="visible"/>
                                      </p:to>
                                    </p:set>
                                    <p:animEffect transition="in" filter="fade">
                                      <p:cBhvr>
                                        <p:cTn id="86" dur="300"/>
                                        <p:tgtEl>
                                          <p:spTgt spid="70"/>
                                        </p:tgtEl>
                                      </p:cBhvr>
                                    </p:animEffect>
                                  </p:childTnLst>
                                </p:cTn>
                              </p:par>
                              <p:par>
                                <p:cTn id="87" presetID="10" presetClass="entr" presetSubtype="0" fill="hold" grpId="0" nodeType="withEffect">
                                  <p:stCondLst>
                                    <p:cond delay="0"/>
                                  </p:stCondLst>
                                  <p:childTnLst>
                                    <p:set>
                                      <p:cBhvr>
                                        <p:cTn id="88" dur="1" fill="hold">
                                          <p:stCondLst>
                                            <p:cond delay="0"/>
                                          </p:stCondLst>
                                        </p:cTn>
                                        <p:tgtEl>
                                          <p:spTgt spid="71"/>
                                        </p:tgtEl>
                                        <p:attrNameLst>
                                          <p:attrName>style.visibility</p:attrName>
                                        </p:attrNameLst>
                                      </p:cBhvr>
                                      <p:to>
                                        <p:strVal val="visible"/>
                                      </p:to>
                                    </p:set>
                                    <p:animEffect transition="in" filter="fade">
                                      <p:cBhvr>
                                        <p:cTn id="89" dur="300"/>
                                        <p:tgtEl>
                                          <p:spTgt spid="71"/>
                                        </p:tgtEl>
                                      </p:cBhvr>
                                    </p:animEffect>
                                  </p:childTnLst>
                                </p:cTn>
                              </p:par>
                              <p:par>
                                <p:cTn id="90" presetID="10" presetClass="entr" presetSubtype="0" fill="hold" grpId="0" nodeType="withEffect">
                                  <p:stCondLst>
                                    <p:cond delay="0"/>
                                  </p:stCondLst>
                                  <p:childTnLst>
                                    <p:set>
                                      <p:cBhvr>
                                        <p:cTn id="91" dur="1" fill="hold">
                                          <p:stCondLst>
                                            <p:cond delay="0"/>
                                          </p:stCondLst>
                                        </p:cTn>
                                        <p:tgtEl>
                                          <p:spTgt spid="72"/>
                                        </p:tgtEl>
                                        <p:attrNameLst>
                                          <p:attrName>style.visibility</p:attrName>
                                        </p:attrNameLst>
                                      </p:cBhvr>
                                      <p:to>
                                        <p:strVal val="visible"/>
                                      </p:to>
                                    </p:set>
                                    <p:animEffect transition="in" filter="fade">
                                      <p:cBhvr>
                                        <p:cTn id="92" dur="300"/>
                                        <p:tgtEl>
                                          <p:spTgt spid="72"/>
                                        </p:tgtEl>
                                      </p:cBhvr>
                                    </p:animEffect>
                                  </p:childTnLst>
                                </p:cTn>
                              </p:par>
                              <p:par>
                                <p:cTn id="93" presetID="26" presetClass="emph" presetSubtype="0" fill="hold" grpId="1" nodeType="withEffect">
                                  <p:stCondLst>
                                    <p:cond delay="0"/>
                                  </p:stCondLst>
                                  <p:childTnLst>
                                    <p:animEffect transition="out" filter="fade">
                                      <p:cBhvr>
                                        <p:cTn id="94" dur="500" tmFilter="0, 0; .2, .5; .8, .5; 1, 0"/>
                                        <p:tgtEl>
                                          <p:spTgt spid="71"/>
                                        </p:tgtEl>
                                      </p:cBhvr>
                                    </p:animEffect>
                                    <p:animScale>
                                      <p:cBhvr>
                                        <p:cTn id="95" dur="250" autoRev="1" fill="hold"/>
                                        <p:tgtEl>
                                          <p:spTgt spid="71"/>
                                        </p:tgtEl>
                                      </p:cBhvr>
                                      <p:by x="105000" y="105000"/>
                                    </p:animScale>
                                  </p:childTnLst>
                                </p:cTn>
                              </p:par>
                            </p:childTnLst>
                          </p:cTn>
                        </p:par>
                      </p:childTnLst>
                    </p:cTn>
                  </p:par>
                  <p:par>
                    <p:cTn id="96" fill="hold">
                      <p:stCondLst>
                        <p:cond delay="indefinite"/>
                      </p:stCondLst>
                      <p:childTnLst>
                        <p:par>
                          <p:cTn id="97" fill="hold">
                            <p:stCondLst>
                              <p:cond delay="0"/>
                            </p:stCondLst>
                            <p:childTnLst>
                              <p:par>
                                <p:cTn id="98" presetID="31" presetClass="entr" presetSubtype="0" fill="hold" grpId="0" nodeType="clickEffect">
                                  <p:stCondLst>
                                    <p:cond delay="0"/>
                                  </p:stCondLst>
                                  <p:childTnLst>
                                    <p:set>
                                      <p:cBhvr>
                                        <p:cTn id="99" dur="1" fill="hold">
                                          <p:stCondLst>
                                            <p:cond delay="0"/>
                                          </p:stCondLst>
                                        </p:cTn>
                                        <p:tgtEl>
                                          <p:spTgt spid="74"/>
                                        </p:tgtEl>
                                        <p:attrNameLst>
                                          <p:attrName>style.visibility</p:attrName>
                                        </p:attrNameLst>
                                      </p:cBhvr>
                                      <p:to>
                                        <p:strVal val="visible"/>
                                      </p:to>
                                    </p:set>
                                    <p:anim calcmode="lin" valueType="num">
                                      <p:cBhvr>
                                        <p:cTn id="100" dur="1000" fill="hold"/>
                                        <p:tgtEl>
                                          <p:spTgt spid="74"/>
                                        </p:tgtEl>
                                        <p:attrNameLst>
                                          <p:attrName>ppt_w</p:attrName>
                                        </p:attrNameLst>
                                      </p:cBhvr>
                                      <p:tavLst>
                                        <p:tav tm="0">
                                          <p:val>
                                            <p:fltVal val="0"/>
                                          </p:val>
                                        </p:tav>
                                        <p:tav tm="100000">
                                          <p:val>
                                            <p:strVal val="#ppt_w"/>
                                          </p:val>
                                        </p:tav>
                                      </p:tavLst>
                                    </p:anim>
                                    <p:anim calcmode="lin" valueType="num">
                                      <p:cBhvr>
                                        <p:cTn id="101" dur="1000" fill="hold"/>
                                        <p:tgtEl>
                                          <p:spTgt spid="74"/>
                                        </p:tgtEl>
                                        <p:attrNameLst>
                                          <p:attrName>ppt_h</p:attrName>
                                        </p:attrNameLst>
                                      </p:cBhvr>
                                      <p:tavLst>
                                        <p:tav tm="0">
                                          <p:val>
                                            <p:fltVal val="0"/>
                                          </p:val>
                                        </p:tav>
                                        <p:tav tm="100000">
                                          <p:val>
                                            <p:strVal val="#ppt_h"/>
                                          </p:val>
                                        </p:tav>
                                      </p:tavLst>
                                    </p:anim>
                                    <p:anim calcmode="lin" valueType="num">
                                      <p:cBhvr>
                                        <p:cTn id="102" dur="1000" fill="hold"/>
                                        <p:tgtEl>
                                          <p:spTgt spid="74"/>
                                        </p:tgtEl>
                                        <p:attrNameLst>
                                          <p:attrName>style.rotation</p:attrName>
                                        </p:attrNameLst>
                                      </p:cBhvr>
                                      <p:tavLst>
                                        <p:tav tm="0">
                                          <p:val>
                                            <p:fltVal val="90"/>
                                          </p:val>
                                        </p:tav>
                                        <p:tav tm="100000">
                                          <p:val>
                                            <p:fltVal val="0"/>
                                          </p:val>
                                        </p:tav>
                                      </p:tavLst>
                                    </p:anim>
                                    <p:animEffect transition="in" filter="fade">
                                      <p:cBhvr>
                                        <p:cTn id="103" dur="1000"/>
                                        <p:tgtEl>
                                          <p:spTgt spid="74"/>
                                        </p:tgtEl>
                                      </p:cBhvr>
                                    </p:animEffect>
                                  </p:childTnLst>
                                </p:cTn>
                              </p:par>
                            </p:childTnLst>
                          </p:cTn>
                        </p:par>
                      </p:childTnLst>
                    </p:cTn>
                  </p:par>
                  <p:par>
                    <p:cTn id="104" fill="hold">
                      <p:stCondLst>
                        <p:cond delay="indefinite"/>
                      </p:stCondLst>
                      <p:childTnLst>
                        <p:par>
                          <p:cTn id="105" fill="hold">
                            <p:stCondLst>
                              <p:cond delay="0"/>
                            </p:stCondLst>
                            <p:childTnLst>
                              <p:par>
                                <p:cTn id="106" presetID="6" presetClass="entr" presetSubtype="16" fill="hold" grpId="0" nodeType="clickEffect">
                                  <p:stCondLst>
                                    <p:cond delay="0"/>
                                  </p:stCondLst>
                                  <p:childTnLst>
                                    <p:set>
                                      <p:cBhvr>
                                        <p:cTn id="107" dur="1" fill="hold">
                                          <p:stCondLst>
                                            <p:cond delay="0"/>
                                          </p:stCondLst>
                                        </p:cTn>
                                        <p:tgtEl>
                                          <p:spTgt spid="75"/>
                                        </p:tgtEl>
                                        <p:attrNameLst>
                                          <p:attrName>style.visibility</p:attrName>
                                        </p:attrNameLst>
                                      </p:cBhvr>
                                      <p:to>
                                        <p:strVal val="visible"/>
                                      </p:to>
                                    </p:set>
                                    <p:animEffect transition="in" filter="circle(in)">
                                      <p:cBhvr>
                                        <p:cTn id="108" dur="2000"/>
                                        <p:tgtEl>
                                          <p:spTgt spid="75"/>
                                        </p:tgtEl>
                                      </p:cBhvr>
                                    </p:animEffect>
                                  </p:childTnLst>
                                </p:cTn>
                              </p:par>
                            </p:childTnLst>
                          </p:cTn>
                        </p:par>
                      </p:childTnLst>
                    </p:cTn>
                  </p:par>
                  <p:par>
                    <p:cTn id="109" fill="hold">
                      <p:stCondLst>
                        <p:cond delay="indefinite"/>
                      </p:stCondLst>
                      <p:childTnLst>
                        <p:par>
                          <p:cTn id="110" fill="hold">
                            <p:stCondLst>
                              <p:cond delay="0"/>
                            </p:stCondLst>
                            <p:childTnLst>
                              <p:par>
                                <p:cTn id="111" presetID="14" presetClass="entr" presetSubtype="10" fill="hold" grpId="0" nodeType="clickEffect">
                                  <p:stCondLst>
                                    <p:cond delay="0"/>
                                  </p:stCondLst>
                                  <p:childTnLst>
                                    <p:set>
                                      <p:cBhvr>
                                        <p:cTn id="112" dur="1" fill="hold">
                                          <p:stCondLst>
                                            <p:cond delay="0"/>
                                          </p:stCondLst>
                                        </p:cTn>
                                        <p:tgtEl>
                                          <p:spTgt spid="77"/>
                                        </p:tgtEl>
                                        <p:attrNameLst>
                                          <p:attrName>style.visibility</p:attrName>
                                        </p:attrNameLst>
                                      </p:cBhvr>
                                      <p:to>
                                        <p:strVal val="visible"/>
                                      </p:to>
                                    </p:set>
                                    <p:animEffect transition="in" filter="randombar(horizontal)">
                                      <p:cBhvr>
                                        <p:cTn id="113" dur="500"/>
                                        <p:tgtEl>
                                          <p:spTgt spid="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1" grpId="1" animBg="1"/>
      <p:bldP spid="12" grpId="0"/>
      <p:bldP spid="56" grpId="0"/>
      <p:bldP spid="58" grpId="0" animBg="1"/>
      <p:bldP spid="59" grpId="0" animBg="1"/>
      <p:bldP spid="60" grpId="0" animBg="1"/>
      <p:bldP spid="61" grpId="0" animBg="1"/>
      <p:bldP spid="62" grpId="0" animBg="1"/>
      <p:bldP spid="62" grpId="1" animBg="1"/>
      <p:bldP spid="63" grpId="0"/>
      <p:bldP spid="65" grpId="0" animBg="1"/>
      <p:bldP spid="66" grpId="0" animBg="1"/>
      <p:bldP spid="67" grpId="0" animBg="1"/>
      <p:bldP spid="70" grpId="0" animBg="1"/>
      <p:bldP spid="71" grpId="0" animBg="1"/>
      <p:bldP spid="71" grpId="1" animBg="1"/>
      <p:bldP spid="72" grpId="0"/>
      <p:bldP spid="74" grpId="0"/>
      <p:bldP spid="75" grpId="0"/>
      <p:bldP spid="7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tree with red leaves&#10;&#10;Description automatically generated with low confidence">
            <a:extLst>
              <a:ext uri="{FF2B5EF4-FFF2-40B4-BE49-F238E27FC236}">
                <a16:creationId xmlns:a16="http://schemas.microsoft.com/office/drawing/2014/main" id="{DF4BCC90-86A6-48AB-9A1A-38D1FD0A558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73" y="-179874"/>
            <a:ext cx="12255019" cy="8638074"/>
          </a:xfrm>
          <a:prstGeom prst="rect">
            <a:avLst/>
          </a:prstGeom>
        </p:spPr>
      </p:pic>
      <p:pic>
        <p:nvPicPr>
          <p:cNvPr id="19" name="图片 1">
            <a:extLst>
              <a:ext uri="{FF2B5EF4-FFF2-40B4-BE49-F238E27FC236}">
                <a16:creationId xmlns:a16="http://schemas.microsoft.com/office/drawing/2014/main" id="{995FFCC0-6FB4-441F-B023-870598A6455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08148" y="2851947"/>
            <a:ext cx="7168832" cy="3760996"/>
          </a:xfrm>
          <a:prstGeom prst="rect">
            <a:avLst/>
          </a:prstGeom>
        </p:spPr>
      </p:pic>
      <p:sp>
        <p:nvSpPr>
          <p:cNvPr id="23" name="标题占位符 1"/>
          <p:cNvSpPr txBox="1"/>
          <p:nvPr/>
        </p:nvSpPr>
        <p:spPr>
          <a:xfrm rot="21118497">
            <a:off x="4501521" y="4609766"/>
            <a:ext cx="4766874" cy="174468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1800" kern="1200">
                <a:solidFill>
                  <a:schemeClr val="bg1"/>
                </a:solidFill>
                <a:latin typeface="迷你简汉真广标" panose="02010609000101010101" pitchFamily="49" charset="-122"/>
                <a:ea typeface="迷你简汉真广标" panose="02010609000101010101" pitchFamily="49" charset="-122"/>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altLang="zh-CN" sz="5400" b="0" i="0" u="none" strike="noStrike" kern="1200" cap="none" spc="0" normalizeH="0" baseline="0" noProof="0" dirty="0" err="1">
                <a:ln>
                  <a:noFill/>
                </a:ln>
                <a:solidFill>
                  <a:srgbClr val="002060"/>
                </a:solidFill>
                <a:effectLst>
                  <a:glow rad="63500">
                    <a:srgbClr val="92D050">
                      <a:satMod val="175000"/>
                      <a:alpha val="40000"/>
                    </a:srgbClr>
                  </a:glow>
                </a:effectLst>
                <a:uLnTx/>
                <a:uFillTx/>
                <a:latin typeface="UTM Seagull" panose="02040603050506020204" pitchFamily="18" charset="0"/>
                <a:ea typeface="时尚中黑简体" panose="01010104010101010101" pitchFamily="2" charset="-122"/>
                <a:cs typeface="+mj-cs"/>
              </a:rPr>
              <a:t>Luyện</a:t>
            </a:r>
            <a:r>
              <a:rPr kumimoji="0" lang="en-US" altLang="zh-CN" sz="5400" b="0" i="0" u="none" strike="noStrike" kern="1200" cap="none" spc="0" normalizeH="0" baseline="0" noProof="0" dirty="0">
                <a:ln>
                  <a:noFill/>
                </a:ln>
                <a:solidFill>
                  <a:srgbClr val="002060"/>
                </a:solidFill>
                <a:effectLst>
                  <a:glow rad="63500">
                    <a:srgbClr val="92D050">
                      <a:satMod val="175000"/>
                      <a:alpha val="40000"/>
                    </a:srgbClr>
                  </a:glow>
                </a:effectLst>
                <a:uLnTx/>
                <a:uFillTx/>
                <a:latin typeface="UTM Seagull" panose="02040603050506020204" pitchFamily="18" charset="0"/>
                <a:ea typeface="时尚中黑简体" panose="01010104010101010101" pitchFamily="2" charset="-122"/>
                <a:cs typeface="+mj-cs"/>
              </a:rPr>
              <a:t> </a:t>
            </a:r>
            <a:r>
              <a:rPr kumimoji="0" lang="en-US" altLang="zh-CN" sz="5400" b="0" i="0" u="none" strike="noStrike" kern="1200" cap="none" spc="0" normalizeH="0" baseline="0" noProof="0" dirty="0" err="1">
                <a:ln>
                  <a:noFill/>
                </a:ln>
                <a:solidFill>
                  <a:srgbClr val="002060"/>
                </a:solidFill>
                <a:effectLst>
                  <a:glow rad="63500">
                    <a:srgbClr val="92D050">
                      <a:satMod val="175000"/>
                      <a:alpha val="40000"/>
                    </a:srgbClr>
                  </a:glow>
                </a:effectLst>
                <a:uLnTx/>
                <a:uFillTx/>
                <a:latin typeface="UTM Seagull" panose="02040603050506020204" pitchFamily="18" charset="0"/>
                <a:ea typeface="时尚中黑简体" panose="01010104010101010101" pitchFamily="2" charset="-122"/>
                <a:cs typeface="+mj-cs"/>
              </a:rPr>
              <a:t>đọc</a:t>
            </a:r>
            <a:endParaRPr kumimoji="0" lang="zh-CN" altLang="en-US" sz="5400" b="0" i="0" u="none" strike="noStrike" kern="1200" cap="none" spc="0" normalizeH="0" baseline="0" noProof="0" dirty="0">
              <a:ln>
                <a:noFill/>
              </a:ln>
              <a:solidFill>
                <a:srgbClr val="002060"/>
              </a:solidFill>
              <a:effectLst>
                <a:glow rad="63500">
                  <a:srgbClr val="92D050">
                    <a:satMod val="175000"/>
                    <a:alpha val="40000"/>
                  </a:srgbClr>
                </a:glow>
              </a:effectLst>
              <a:uLnTx/>
              <a:uFillTx/>
              <a:latin typeface="UTM Seagull" panose="02040603050506020204" pitchFamily="18" charset="0"/>
              <a:ea typeface="时尚中黑简体" panose="01010104010101010101" pitchFamily="2" charset="-122"/>
              <a:cs typeface="+mj-cs"/>
            </a:endParaRPr>
          </a:p>
        </p:txBody>
      </p:sp>
      <p:pic>
        <p:nvPicPr>
          <p:cNvPr id="28" name="Picture 2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919293" y="-752801"/>
            <a:ext cx="2178054" cy="2178054"/>
          </a:xfrm>
          <a:prstGeom prst="rect">
            <a:avLst/>
          </a:prstGeom>
        </p:spPr>
      </p:pic>
      <p:pic>
        <p:nvPicPr>
          <p:cNvPr id="29" name="Picture 2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489540" y="-179874"/>
            <a:ext cx="2766761" cy="1577053"/>
          </a:xfrm>
          <a:prstGeom prst="rect">
            <a:avLst/>
          </a:prstGeom>
        </p:spPr>
      </p:pic>
    </p:spTree>
    <p:custDataLst>
      <p:tags r:id="rId1"/>
    </p:custDataLst>
    <p:extLst>
      <p:ext uri="{BB962C8B-B14F-4D97-AF65-F5344CB8AC3E}">
        <p14:creationId xmlns:p14="http://schemas.microsoft.com/office/powerpoint/2010/main" val="11492307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2000"/>
                                        <p:tgtEl>
                                          <p:spTgt spid="23"/>
                                        </p:tgtEl>
                                      </p:cBhvr>
                                    </p:animEffect>
                                    <p:anim calcmode="lin" valueType="num">
                                      <p:cBhvr>
                                        <p:cTn id="8" dur="2000" fill="hold"/>
                                        <p:tgtEl>
                                          <p:spTgt spid="23"/>
                                        </p:tgtEl>
                                        <p:attrNameLst>
                                          <p:attrName>ppt_w</p:attrName>
                                        </p:attrNameLst>
                                      </p:cBhvr>
                                      <p:tavLst>
                                        <p:tav tm="0" fmla="#ppt_w*sin(2.5*pi*$)">
                                          <p:val>
                                            <p:fltVal val="0"/>
                                          </p:val>
                                        </p:tav>
                                        <p:tav tm="100000">
                                          <p:val>
                                            <p:fltVal val="1"/>
                                          </p:val>
                                        </p:tav>
                                      </p:tavLst>
                                    </p:anim>
                                    <p:anim calcmode="lin" valueType="num">
                                      <p:cBhvr>
                                        <p:cTn id="9" dur="2000" fill="hold"/>
                                        <p:tgtEl>
                                          <p:spTgt spid="2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OJECT_VERSION" val="9.3"/>
  <p:tag name="ISPRING_PROJECT_FOLDER_UPDATED" val="1"/>
  <p:tag name="ISPRING_DEFAULT_PRESENTE_ID" val="{A6F1A5EC-F9FE-4AC1-9C49-037EB8E87C01}"/>
  <p:tag name="ISPRING_WEBLINKS_TARGET" val="_blank"/>
  <p:tag name="ISPRING_WEBLINKS_TARGETMJT" val="_self"/>
  <p:tag name="ISPRING_LMS_API_VERSION" val="SCORM 2004 (4th edition)"/>
  <p:tag name="ISPRING_ULTRA_SCORM_COURSE_ID" val="B01FD415-86F6-464E-B70C-71E52A248675"/>
  <p:tag name="ISPRING_CMI5_LAUNCH_METHOD" val="any window"/>
  <p:tag name="ISPRINGCLOUDFOLDERID" val="1"/>
  <p:tag name="ISPRINGONLINEFOLDERID" val="1"/>
  <p:tag name="ISPRING_OUTPUT_FOLDER" val="[[&quot;\uFFFD\uFFFDJ\uFFFD{26EE9A79-00BC-4256-A279-18A4C1C3BF2D}&quot;,&quot;D:\\Hien PC\\Downloads\\hoahoctro&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studioSettings&quot;:{&quot;useMobileViewer&quot;:&quot;T_FALSE&quot;}},&quot;advancedSettings&quot;:{&quot;enableTextAllocation&quot;:&quot;T_TRUE&quot;,&quot;viewingFromLocalDrive&quot;:&quot;T_TRUE&quot;,&quot;contentScale&quot;:75,&quot;contentScaleMode&quot;:&quot;SCALE&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publishDestination&quot;:&quot;LMS&quot;,&quot;wordSettings&quot;:{&quot;printCopies&quot;:1}}"/>
  <p:tag name="ISPRING_SCORM_RATE_SLIDES" val="0"/>
  <p:tag name="ISPRING_SCORM_PASSING_SCORE" val="80.000000"/>
  <p:tag name="ISPRING_CURRENT_PLAYER_ID" val="universal"/>
  <p:tag name="ISPRING_FIRST_PUBLISH" val="1"/>
  <p:tag name="ISPRING_PRESENTATION_COURSE_TITLE" val="Tuan 23 Hoa hoc tro - Ta Toan"/>
  <p:tag name="ISPRING_PLAYERS_CUSTOMIZATION_2" val="UEsDBBQAAgAIAOULIVE2YVgCRwMAAOEJAAAUAAAAdW5pdmVyc2FsL3BsYXllci54bWytVl1P2zAUfS4S/yHyO3FLxwYoATEktIcxIXVse6vc5DbxmtiZ7RC6X78b5zukbEir1Cq5vuf4fhxf17t+ThPnCZTmUvhk4c6JAyKQIReRTx6/3p2ck+ur4yMvS9gelMNDn+SClwCWECcEHSieGQQ/MBP7pGdwkZk4meJScbP3yXKO3O1Oyzk5Ppqhi9A+iY3JLiktisLlGhEi0jLJSxLtBjKlmQINwoCiVRjEabCX5u9o/KZSULPPQPeQmXn7xjVJy/Gs+YCkWLpSRfR0Pl/QH/efV0EMKTvhQhsmAiAOVnJmS7lhwe5ehnkCurTNvCrIFRhTBmFtM89c8sW5cLQKfFI5rFPQmkWg3UREhLZ+DWdDUGEa65qJcC3YE49Ymdta1162RR2JjqUyQW5q9A72G8lUuG7tPX+PTkTsbROm45pPD3Kx/DteJ2P91uX7ZCw2o3yTcB3jUh/SWaeToMNdvdTW2Mr2sZHtXclEHAW/cq4gtK/f2hMwX5Bqw1bmNk5XFwEu4NMdC4xU+1uEoXRr2bitUtxKKa4FtRxuu/uqoyBNtltgJlfQlGrmPfEQ5BemlO3XlVE5eHRkrLF0CPZolXLdpK4hXmzS5OwfelP6jVrzU7/WGQv4H435hERtTbgI4fmOo4+BFGtqAItd2lyTJW65ZxeTzjdp7zANTN1JwKZgIo5hKgI8+yEzjHZ2eggKiml0CXI1wvYWDoJjHsUJfs0kw3j1IE3K1G6SobdwEJzIYDcBbc0HgRslC8xQ51mGA+Bl8V6utx2h45aMdNmK0aMT49ALcm1kyn9bpQ/mpLm0kn7l9B4fOYc+Degm4y3kw/w1xGgSDOJq5sL2NQKcC08citWA56S2uhkO8YlZXz6NBnxpeihnTDOdS8M6qyzjOQ4mzyqv5hzn2cgnhC3LE3PbT2h4eVjoKOHpe2OK6zueVVms+G9wCh6Wfw0WSyy1E0Opd5+8P1/2GFCLOBkH21vToR23UjR1cF1q36pf247mhqq1UsnskKS8uhcVppoHH1GOkZK5CEcCsA2r6XWC8/hGAXMS2GJGi1M8HjLzyTt8qHO+OLvoUv6wuGiwNq6HauMqljdcR3XAnfxofZDaRLx6ruHjH1BLAwQUAAIACADsSHpTRDciYcMGAAC0FwAAHQAAAHVuaXZlcnNhbC9jb21tb25fbWVzc2FnZXMubG5nrVjPb9xEFL4j8T+MLEUCCVpAokIoXTTrdbJWvPbWnm0afsia2JPsKLZn8Y80ywmJE7dW5QJcWpUiEFQCldOuoIet+D+Wv4Q3Y2+6G4pspz0kiu28772Z+d733pvtj87iCJ2yNOMiua69e+UdDbEkECFPjq9rI7Lz9gcaynKahDQSCbuuJUJDH3Vef207oslxQY8Z/P36awhtxyzL4DHryKfnz4iH17Vh18e6bnie2bUMH496puPb2HUxMR3bt3DXsLQOLkIuUELTlOYQzPbVCqEecGjhA8P1Pd0AUAntEN8bDYeOS4ye1iFjhjIeF5HCRTxDichRVkwmIs1ZiHiCcvgXGgTggR/yiOdTFIuQtQjB2zNtH9yr9VWvTcskB/7A6Rlax0joYQRhBCljCUoZDVn6Mj5sxx1gqwLv8ewVoQ9dwzNsAps57DvE0TrDlGUsyQFuMha5aINnmT2I03d2fN0Z2UTreBEPGdq6MTI8de72aNA13C0kjtAWcQgsZ/XJ22rh6Cb4eQGdboKzy9FpH8MGDLC7V+6J7hrwoufvm6SvdXTYXUma2zwfI+5NUkgUxE5pVJTsqlKpzl0X63s+cXw8HPrdESHP4+7S4KTOWncGQ2wf+Jaz6/hdcxfCEvGEJlNkiWPxafrGe9c+OHv3/WtvtgLygFHWJhRSSO+/0wDIJq5j+YBmWL5t3ILzJuZy9tcQkeX8B72dvTMilmkDswfSFlntEYDIN7XOjRE+AOvZfbPWeuS6QPyKtaanNETujmUoDekuZw8SyIHl7CFHZyxGuVjcT9Dhcv4tyhSvn91dzr9COV/Onk5Qvpw/Cup89pwBBn5ByhHX1CV3IUdEmk7fKvWoyMciRWOaobBM8BCdcnZbEk5+n5SpWdJOSA0DZQtFTHlypd71vm05uKf4NwDi413YbSKUgxJpA16x/VRm1Fvg4nYSCRqiI1AbxB0P0ckk4kGlrlVKDCM6rY3CxfumvQt54FgeKFtv9QYkbTn/BVBOl7M/W6K42DNcrXNr8YRewtJXKSCNEZz107wdRN/c7VvwQ2QE3cUsB1YsHiRjFC5nj4p2WEPDLjHqzCq9xp6377g9WWqkXFM0oVl2W6QhUHV1rJukqQM2bd2BrNDJGrispefAwBIOvUKasiCvB4MosWJ5lWSwVqChT5RWHIgCxUWWowDUJ2I5U9FyuRQaKGIdsiORMhQxelpmAHhXmVdLdguPbL3vd8m5xlq0SIJxQztI0RdmyXpOFBnbYH5tTBWa33VugdRonb3+4ht7t42Vs6d1nt1Zzu+By8WfbSwPDA9UfnGvzsbGN83dsqaCIK5k6rkaBuPl/GsULJ7AYSjtS4spCpazx5NSIdO/f1vOvw/aufEMaAJsYmLrRaKbUskLoRz+LFX29zp0KAS60ZNpdWNkfuzvYNNStfwi9+hUdYU0PKVJwIBtAZWHOoVvIQ/VN8l7RcvPC/4Fonkl/FtVzbB7xq2tKy3j2Sgz/5MSNM9ZPMnrXMs8r8K/TBQyx/83hCZLv5z/86b9lZzMWpv/0uezMU60OaPaIF5yp5qf1quOpJoNDOhbID0NaDWi5lZ96bZrgtj1ef1k8tzOtHc2BhEzORLNrW2nAtgbL/4AqSzlSv2Z86Q5jteHfVbRe9D1xFCKmtuqCWV9CWo2aW6/b3Q9k0Dp2WeHGc9rPaucblxkVUpfvrquta8bVYaYxIKQ+6tSMXuKQgqtUNykNQbQ0cBYbUFZHDaWsi+KKFQaEPETJmkMm1vE7L+d8VEqYvU2qqoWECAulvO7ZVQPpiiC3xwdLu5zdAzt+0NY/4liyMtEWa5eX/fQnHbnqd74ENcy/fJH6RnYhYZHx7Yuu6RndxZP6jehMoI8k9thEW/VZFUJly9+lfsPDfC0IVQ5wfWMHQxw1aqJRDmRw1XcEOViNLKbB67D+ZYhlWAftkKTvSCor3GOujvmwKLFrDWKXNUK5JPyYiRnZ/lntUCjrqKW5zs7O1rHOTqqsyC4eyHmvon0/uK7JobVIL4ybTGOExMy45WMtrSsqrGI4dWVer9E3ggqCmFCsN4fQG56is2PQX5OFj/FbTBWNNSdkQvj4SqvRZFCD0J4HjFknFGZiW1Q5e0SCLua9GQvrioTCGOjgXcdSJ1scx6um65fsjwKQKMa6PK6/cUKTc7lDRLsQVBqaS0g7AAxhz7u9dQlFGxGxIOTsi8JYYoNqtuoSByLpmB6H9tQhS7gsZDnbQFdwzi/WJL3JepuwhJUXo//8+WPdfbl1WQl36CQ5fOmPsp6NBnzC6Q8f8rU/fr21bXr9n8BUEsDBBQAAgAIAOxIelMVHmAbowAAAH8BAAAuAAAAdW5pdmVyc2FsL3BsYXliYWNrX2FuZF9uYXZpZ2F0aW9uX3NldHRpbmdzLnhtbHWQQQqDMBBF957CGwhdh0DXpUWoFxhxlECSCZlR8PZNRG1p02Xe+z/DjGIUMX5iXdW1glnoKRBFS5xRNe93tgwLXr1xIIZ8woK850omNyxRaCMyetmUHsFyyv/wY3hrYT0/4iNeMOVCZxzqS6mwmVzysJhpY90aUI8R04AvmHPoobd4w7UniMPjDOwb/9W5mzabHd5pQB0iuSCq+UBVutdx9BdQSwMEFAACAAgA7Eh6U+T72uHVBQAA/h4AACcAAAB1bml2ZXJzYWwvZmxhc2hfcHVibGlzaGluZ19zZXR0aW5ncy54bWzlWU9v2zYUv+dTEBp6bJykSZoEtgvHlmuh/ldbXRsMQ0BLtMVZElWJSuqeBuy024rusu3SouuwYSuwoTvZ2HpQse+hfZI9WY5sJ45Dt3HRtYc4NvV+Pz4+8v0T0zceWCY6Iq5HmZ2R1lfXJERsjenU7mSkO2rx6o6EPI5tHZvMJhnJZhK6kV1JO37LpJ7RJJyDqIeAxvb2HJ6RDM6dvVTq+Ph4lXqOGz1lps+B31vVmJVyXOIRmxM35Zi4B/94zyGeNGIQIIA/i9kjWHZlBaF0zFRhum8SRHXQ3KbRorBZNLFnSKlYrIW1bsdlvq3nmclc5HZaGemTnd38fiF3IhNTFahF7MgmXhYGo2G+h3WdRlpgs0kfEmQQ2jFA3fWNTQkdU50bGena2kbEA/KpszxD9njxOOLJM7CCzUcTWIRjHXMc/4xndEmbuLAdxMty1ydAOjU2IcnJA54MxEN6z8YW1VR4giJbZaSCetiQi3JDrublwzuNcqyqMEJV1LIshGmWlYJ8WK2pcvOwpFbKC4NU+Z66AGhRzYTp6w25KVdVuXG4r9QWRIgrNcbIlZxSXhBzV95vKuqiM1VzlUUh9VKtKobJ1yr1XPVgIdVKB3W5UVaqtw7VWq2sKvUxanjuJ054OjXtLGlwKua7ky7BDd9q2ZiaEKBO+YVHOIQ4E7sdorIiBQ9uY9MjEvrCIZ3bPjYp74FXr0Ek7BLi5DyHaLwReWxGirxQGtPFhKAYuHESD7Z2k3BwfWdq6al49vGyZmqZTgJk3WCcvWPt19e2EvV3N+erf46iaQjQDrZ7ZdZ559pvbSfab2xvz1d/lpppzDnWDAja/CTmTo6cSNFo1Vjj9AgyAjm1yLZvmk3fcZjLx2F7cjDR4ByadJvZU6c2+o1azNQTexGrRfQqtshEqmt2qV0EyXUJtcG/TLBkzSE2amIb0ivlYF0tIfD8lscpH6bV4kg651JsIuCD/E9QpXnG2pqBXW/KoZKNjVKalr1pUKQZQT82djx2nuxnTZPCNJFffy4iXwgHv9oddBT2/xIR3w/6XFQOvX4UPLUNpIf9574I6F7wEovKISPsvxJSRbYgFIgI3iUtj3IiJMp8U0c95iOTdsHaDIHT+hZ8MwiarEZQ22XWcNTcD/tPbaQFL5Hlh4NH8BWW8LSHTPikqBU8oahDw/4z2I2uEfxpd0QUOQAVLN/jKHI7k/BYg/s+fYhapM1cmJfgIyj2YJx6yIsOx+pCxA72vDEp5jEHuhLnfKVakO9diQyA9SMM9dNi5BAFiOXwpfDjHrIZP8GBOTTse2S4aTrVh89E1rb65tuQBCI4B5e0G1P8HrV8E18mfWKQCeolbvlyZllk4y/UQGja2LUd8OdnFD0g4PAseAKbEg6+G3G+fhQOvkIc/PuVg3g4eK6J80KcGHw9DBzcGLK4fg9pYf+FE8/l/vN7OPhBezNFXRzZgQ2pf4k0+0OEZ21949rm1vb1nd291dS/X/50dS5oVJnWTUztk9I0P7cHEkae6rcuwJ3T14ihTnU3F4DO7XGEcYuqOaffEUbOaC2Esad7H2HgmQ7oAuScPmhpyDl91BlskblWFOX0M2dodhsuAFciQ+XyqvKpoh7MIBi639k6Mp2KatzZJe+w8H9fK95bUXEHWRniFOLBbxbqRpHT2hOJTbeGxVMMg6jWf94TQVXCwY95VI4+RcRvlhSULwXfi8jevpM7AOb+E0VEWlXC/t91pIpqkg8eC1mlFHxbvSki+fqbcPAYDBgINQT5ySKWj0xPbRFo6SS79V8hHUOjYInmxUtJP2+TDIQc+ZLzyNLi6/8jXr11ix4HvOXEK3Uco5Z2fj+OtLLMXfqAzf5+v8D68F8yNQlBFnTgQnkPGkKxRBy8gJV1g58tsUIgyr0a5FBhQ1+aQ0yf6KZcUfZr5cJHEPjfUwvGv5KLnambnOSGYfq6NHpiUZtaYNbolUVyx5rd2lxLp2Y/WlkBtuk76+zKf1BLAwQUAAIACADsSHpTb/JW63sDAACZDAAAIQAAAHVuaXZlcnNhbC9mbGFzaF9za2luX3NldHRpbmdzLnhtbJVX227iMBB971cg9r1s6YVWSpG4tFK1bLfadvvukAGsOnZkO3T5+x3fiANJw4Iq4Zlz7Lkcj9VEfVDe24JUVPD7/rA/Puv1kmUpJXD9BnnBiIZeShQ8Zff9xz+LRX/gIIIJ+QpaU75WxhJsPYrAtNRa8POl4Br3OedC5oT1x9++208ysMgulsCwkPNoPx2cFVlCdczs+/z6bnoKxZ9x8ziZDy/aCEuRF4TvFmItzlOy/FhLUfLMhHZpvm20za4AySj/QOT18HY6b02CUaWfNOS1mB4uHoYPw9MohQSlwIR0N58MJzedLEZSYOGkq9HV7dXkRE511NeNOaBtqaLa0kbD0eXoqo1WkDXUi3x7N5vOJ+14jrvXu/JlXI6g4a/uzBzFvwNZ3/xrpRSiKIv/0UghxdoU9IAzMt9ODhMkw+uHhPmd+XYSTELmoE5BKkYzbIOQmRPIZHR50Sqqtlr6n/GQSMzdloK9mCYcTA+jkJTBWMsSkkFYOZ/aiM9fpcbLBOMVYQoBsakCvWCGL6RUYZu6rcL9hk/KswjkDRXiXbAyh5mLNwLW7RV+NpvauRLHt7dFAUrYemMUYWWskM9Y1iNkZKyQr6ZbvzjbHcEPPY4T9DAlvplfVx+9wAkuQ73CKnjNSQtzy1V0tDcETC4yGFtZvdEcTNeSgbW5kAZHMSWcbOmaaHyXfhpcurPJqGRw4PBKa9ZVoqlm0CS3pSilwmDQ/e6z9Z1r8DiKezjURC9gpQO6bqyaYl6LuBxm2S10v9u+bG7d0/iU3PdzIj9AvgnBVL/neXj9cBv3KB8zzLDGpxTkE1+JiGNjbyNxoUGdChbuCp4KJ1qT5SbHmNpS2FfUNba5f4k/tqmxvMxTkA+oBwpBkHWbw23oesPwT79T+ISsTmhxOqbe4Hac0L3eI4MXABC53IT2u4Xz5CXTlMEWwkyJDDbhtswShepvyteoqy7JyHKKHv0EqoRSn0yRvQH/jlGJ+OADT7fkNUmVzas2T8Jor0KpDfswI41U4/Fo115HtY3R31Q/7FStmKTU4lUTqf2m1drnTrYw4TS34wcd0fENHsdhQhS+KtYZqnVkr0IwT9Z+MxUIDZ42ihmy42ETxXoOJ+wbXs7xSgLE09Uaz6L5/wN2qSAye95Dag9Cg9uxMUd8Mu2wxjGfFzoZRCbXnH0b8Df+SzL+B1BLAwQUAAIACADsSHpTYyUoptEFAACIHgAAJgAAAHVuaXZlcnNhbC9odG1sX3B1Ymxpc2hpbmdfc2V0dGluZ3MueG1s3VlNb9tGEL37VyxY5BjLdmLHNiQHskRHRPQViWliFIWxIlfi1ksuSy7tKKcCPfXWIL20vSRIU7RoA7RITxLaHBj0f7C/pENRpiRblleJlSA5WJZW896+nd2Z2RGzNx/YDB0Rz6fcySmryysKIo7BTep0cspdfe/qpoJ8gR0TM+6QnOJwBd3cWcq6QYtR32oSIcDUR0Dj+NuuyCmWEO52JnN8fLxMfdeLv+UsEMDvLxvczrge8YkjiJdxGe7CP9F1ia8MGSQI4M/mzhC2s7SEUDZhqnAzYARRE5Q7NF4UZiVhMyWTWLWwcdjxeOCYBc64h7xOK6d8srlV2C3mT2wSpiK1iRO7xN+BwXhYbGPTpLEIzJr0IUEWoR0L1K6uXVfQMTWFlVOurazFPGCfOcszYE/WjmOeAgcnOGI4gU0ENrHAycdkRo+0iQe7Qfwd4QUESCfGxiwFeSDSgWTI7DrYpoYO36DYVTmlqB801D21oVYL6sHdRjmRKo3QNb2sSmGaZa2oHlRruto8KOmV8twgXb2vzwGaV5k0fb2hNtWqrjYOdrXanAh5USOMWslr5Tkx99TdpqbPO1M1X5kXUi/VqnKYQq1Sz1f355JW2q+rjbJWvX2g12plXauPUINzP3bCs5nJYMlCUPHAGw8JYQV2y8GUQX46FRc+EZDhGPY6ROd7FCK4jZlPFPSFSzp3Asyo6EJUr0AiPCTEzfsuMUQjjticEkehMqJLCEEYhHGaD9a30nRwY3Ni6Zlk9tGypqrMpvmxbnHB37H61ZX1VP7W9dnyzxGahfzsYqdb5p13rn59I1W/trExW/40mVksBDYsSNriJOeOj5xY0XjV2BD0CCoCObXIdsBYM3Bd7olR2h4fTBWcQ5Ntc2fi1MafUYszM/UXsVvErGIbYqe+5yioDQHFwHU1lzioiR0op1SAO40U4QctX1AxKKN7Q+u8RzFDUCqh3hNUaZ5xr2Fhz5+IoHQn4xpm7NyyKDKssJd4Nxk7z/azJqMwTRzIn8vYF6P+b04HHUW9v2XMd8OekLVDrx+FTx0LmVHveSADuh++xLJ2yIp6r6SkqDbEvozhPdLyqSBSpjxgJuryADF6CN7mCKI0sOGdRdD49QO1PW4PRtlu1HvqICN8iewg6j+Ct7CEp13E4JWiVviEog6Nes9gNw6t8C+nIyNkHyTYgS9QHGeMiETBlwF9iFqkzT2Yl+AjuNzBOPWRHx+O5bmIXez7I1IsEg50JSnyWrWo3r8SOwCbRxguTPORQ9gT2xUL4cdd5HBxggN3GDjwyWDTTGoOvpNZ2/Kbb0OaeeAcXNJuTPD71A4Yvkz61CFj1Avc8sXMMs/GX6hAatoktF2I52cUPSAQ8Dx8ApsS9b8fcr5+FPW/RgLi+5WLRNR/bsjzQp7ofzNIHMIasHhBFxlR74WbzOX9+0fU/9F4M6Eejv3AB9S/xsr+lOFZWV27dn1948bm1vZy5r+vfr46EzS8itYZps7JXbQws+mRRp5qsC7AndPIyKFOtTMXgM5taqRx88qc0eBII6f0EtLY082ONPBMy3MBckbjszDkjMbpDHaPe3ac5cwzZ2h63y0B12JH5Qu69qmm708hGITf2XtkNhNfaqffcQc3/VNX3Nb7u+Pejq9zUIchMyER/m6jwzhX2tsy2ej24LqUwCCP9Z53ZVCVqP9TAZXjVxnzWyUNFUrhDzK2d+7m94G590STsda1qPdPHemySgrhYymvlMLvqrdkLF9/G/UfgwNDqRagMH5tFUPXU0cGWjqpZ71XyMTQGtiylfBSCs7bpH+p0L3kyrGwjPphZKipXTidmaKSpLaYDKWPstLCTuwHXDre38Z8xJ6eGgL+tDKNmsSmMegd1euP/3ejJiHIhqZaqrBBjydXacMXsLLD8BdbrtLHxdWAIint6EsLhsnT3FQr2m6tXFzosaZy5/qDyCWX677kU/pkZuJRTPqIYPJ55xKMTz493ln6H1BLAwQUAAIACADsSHpTYveZnLwBAABmBgAAHwAAAHVuaXZlcnNhbC9odG1sX3NraW5fc2V0dGluZ3MuanONlE9PwjAYxu98imVeDZExHHgbDBMTDyZ6Mx668TIWur5NWxA0fnfXDbDdOkN7oQ8/nvdP6fs98KrlZ7734H3Xn+vzi32uNdCaEju4tXXao5da9yUtVvBWlEALBn4L2Z9/epF//giXsc9q0/T4qm2l4eej/mZNqDRx7rAQDk06tL1D+3RoB1fgL6uyU1VNRUab051SyIYZMgVMDRmKktSMf3NXL7PAFox7EA36WC8HuiYZWKaLu2Qym/eRf473j3ESjEwuw5ITdnzGHIcpyba5wB1bneKP9TbpzZGDqC582wCTYDpPrARpIdWTgrIdeDlaBsugn+QCpIRT3FkSB/G9E6YkBWr4hlE4DeN/UMu429AWvS9koc50FETjKDRpTnLodGk6W8yT2MZY5dXpZid4wyk4qL5iOCVHEB2r7jVy5Dt+xQVygbnuSBeN9HaiFMmqYHnDJTO9nZxOVtv2/TfqiTFMUawutxdH45F10Z1mWM8MW89s43i1Zd9wuWIyKOfjlq2oz665QK8Miw6N/zekrFRUe87o83tVNBFbEG+ItBqdnk+UItmmrKZJlfuHORWoK/fs2oJaSQ1+fgFQSwMEFAACAAgA7Eh6U5QTsyJpAAAAbgAAABwAAAB1bml2ZXJzYWwvbG9jYWxfc2V0dGluZ3MueG1sDcwxDoMwDEDRnVNY3int1oHAxlaW0gNYxEWRHBuRgOD2ZPvD02/7MwocvKVg6vD1eCKwzuaDLg5/01C/EVIm9SSm7FANoe+qVmwm+XLOBSZYhS7eJo4lMo8Uixx2EajhU17/wB6brroBUEsDBBQAAgAIAOxIelM5lL2gsEIAAOVXAAAXAAAAdW5pdmVyc2FsL3VuaXZlcnNhbC5wbmftvHtY0vffOGznuZquXLXWgbUObpVaWR4Rtlm5lodamZkHKlNLBVTyLFBtZa7SzJIMhQ5LSxRKEgQPVJpaKFSEhKjkkRAREYE4P2Brse/vj9/1PPfvep77eq77j12N9+l1Pr1f74+5uwP9vvj8m89tbGy+2PnLtt9sbGawbWymQz6bbR756frgFvM/0xC/+f1sQ2QtE5t/zIz9KeAnG5sH+XP1h2eZf9sm/hKKsLFZtMby37Sdv60et7EJydy57ad96ZHSHvT97IwIYYYxIPg3XVNX5bOiGHRtnHT/gXXBRXUtzX/uXPjHtgXh+j2zT9MJM3bwXh9dd2vue9fiaZiLxff+THjybQvA9egtjxnnbjR9/rVmwb7EL0tuQG5/u/Hbed+vJdbUcCUSOzwcJHSVgcp1vWNZdWDD+/0+I71jCG3JWCMSLET1ssVjjpV0NEBnUJMi1ThZWI+yjARU1M/B1WqHATqSmYBD6UIN3aX+ZRNc16HbbzLao9V7a+oP9pwTbfiSaZ4fv9Y8CUfre2I7shexPVeWTLOxeRvjYiwux3X8iH+KiKMftDWvCuzJrzdQuA7Jtak1X5p/p7c7/PaCexqqh5smGH/t7fFDVEBL/hwxmqc8tgS11Z0Lntt5b/q56LGmjkm1g43No5tv1uEIbw4jzAP+gDTzshDoQDrxuzmqO5nzptvYhC+Ut/9UseJ3y8R2IOJSReu35k3B89nL/hrZ9JnNfTiV0fcDQZY1gKkaQ4vOn3pcP9kByVLpDE5q8AO9AfIdzoWPQI+TnytoocqvZ9q8Kc9BSS4SglAThY/egibezWEtfNGvuYzsUaNhGSB3ggWSbuJPKgqhWb30aw52hbEvecM1xJBcrzTxRJVGVr6eN1Q9X7oKh9fNMEn5hgNO8W4NeFGnDiLTypylscE+s6fZqIagPJkL/tCMqOejiK2L2vlZQEfKggiIEopP8z3iwsQZ7E05XEhWCyTUwKZm9w04p53DaZajx0bpqA6TPJaNLKVeFJH0WXiGFgtRbI/VMZEYXcI392n2iFKtoqz6on5ZRXQDTVltYmpDg/N/sjmJLF5RjZRUUa+O1SuI2M4ZdswZ9vV0fc/FnBWZvADJ/qjHJQ2tiCMbDmO+ZfJmHggr+rKdV4IOdb2+uEBSPA6fH1ZFPipIZxkwx9jGamEJqisEKb84VPxD47Gv1EWdzJR7LGHNFMddOOmoib24g88dxlE+b+93I9VMprCnNlXa9TeUFsTP8REJa4rIG376Gnk/mrKVKahGLc3l/XE05keHzD3Lq7tbYwSpFAGpMNogbkvVXZL9DhYc54k3D2R8QzYYFTVIcBoj2ltK8ccotYboOikIa6zvejmDJiNHMqQbJDyooHfHlCwxKfISR0GDuH1h4gEihGGsFQoEsvSXfa2InyvtX0bOJfxx8ImEBJI+c+/sGFoADV3kuYH29GAnU+sJvomV6aQ7ipB8d+Tji0y1QMpjLn+DzwsnPj12FOBZCh3MfAiNUblDdEzYkcXyEo6UMnnKK43R4SSpMaz5E7FUgMR8DVMfb4Tr2GK9fzJgSFdZCKVypEaJ+kHuBz5J+mlge49AqJv2xgDtT04ZeNJjQQTUbcvhzjkh50ezhRCifWvkaWhm5MO38RUSzLEETJDH2nkK5NyW8PxFZ7iNmAQHNs2+2tQ9bAQ9S0mg3mHYD49RadENlRjwL4Px4NvCOclFVJ1zuQMT2lAyJsMYtdDbFqMZPZ9+Nml5AJBazLy3CB0ACA3tzIlgwcsdqmz5JTgiz5/aMKZfdHJv7uNwmZvguiJ5+QSyDmdI6WpxjsE5kJzGBSn3OqWkge7qyM7zYoB7Mv4hcqsnWNCmNcOBMW9B0pZyo760OQRpdr0g+b7f8xSPnarSvv1T3K6gv9jlEdNTQrTzzhtN61n5zCA2i6gJK/BHeG8AlrMdTu2tOycyoqQDJ8ZQ2LDOeKqnOknX9NND8PeTkh2UAuZkuU53j4ES3J2yw+9wh8P95rM9R6loQ/xD31NhN4brmw92SiB4rEKQqn0hiUXrpErtozxKz+gqZnKks9DuGe65tjhDGgtB9E5SKrHBeAQuHabeO4hiKuN0MPX2MHfJQyZFd+x4KAniojtegDOs7SJv6DLgZIjiVE0JjOeolVAvflT02S0hF2chVN+wX9qhYfO57G1qkdr1aWg5uPRbpvjYy9LPWEMLHhnohuguigLJ2jVeo0jWGOn+NchJUTRYOrFHmvaMIi+RvJGRe4rWlgsyJGPUO9ENqIZuCA2gjZZmDupKMCkCtfQEernuH7D9SwKDPvgM2W8AaEDM79Rc8iIFt5p5HwrEV/xrjWdFeuBq0e5+N11x6Dvjpb6AXFFTyJQD2g5sEt9rOe3pt9CM+1yQrO9RSAAQXvZRPTh7zXTlOePye5xcdKMT2bD9/9rVX/z7vv/qwNJWxL6CpuHuHGwxaMzGRhXwcaHmcq29Ow88bGPj/PvfmFD+FJV9vqITAYCV0fFW46yF5qC8cYF8Xnn5N3OHz8Wa4w3u76lmVxsbx6CPZy6xOVnoiOub3Bf1eJl8ns2jZw7sxMyKB4dYLXL9a4bacZrN22P72Md58/8e3i8PL7W3scnZAZyxy/w7L322zSGP/iUHfvv75Kb57EeX4zZcW4WbZvO1ebbo48GJza5XJTwSyeJluVXU3tQmaVr9MeULX9k6XmwC98BGP+AMm43L5P6KtlX5lSvS33Jjb+oHy4EpVfE84lVMbLjVkphCV4J+0gW5YwlzLzu7k8yUbiR+ggkKKI5uFPWG4M4kLmzb1Q7CF1nNOdmD3rdwFZDxJ5vPUQuKR+J0F+79zaGzq3CtvF59PKep2r0AGq2idwEGPvKo75xoU427iT7kyXYaSFtcbYgTXii32neZ9x1cMQxZXLCRRJxhvWsA01TtMmGZQYbwch984oZC3sXFoiO2Re7qIQZlRaSAHL2EQnNIYMc8maWSE6xOqM53N3VtU4V0JIj0RnoARr2A6/kXcE/pOFu0S0292BT8ifU5ss1mAkpnwlWlkktvqjrFQo9RIG8T5tm8zPNx+JXI9E8i0yRGDGPRys1NJXzpSKJkXZ7DG2jGz5l0fX2yT7V0WwplfQUp0Gwp882KNM8PCCiaGX9Evq5Xv/4mrlg4krk1I6p6pNrpoatvhJPwjjGFSwPlxuE9GyCfxJT99WZy5kK48Wrx4Mx3ZXKac55DNbR0W3oNK/odJMSpIs2KgaTASN/sYPNaA079RV1FG9s/IwzHl4gnCK9zfER7P1GIWe960yzeP91Nv046Ly9qyE1J6obrqk3f3l9NbWB8kWB1povfLc06u1jWhUQ7JrFXL/muwmNsxlZyA2copMMvqhTyiTgZ5Ilmc+x1B4qtEtnST/eAFTSORVURfzOe29iwPKHs05FqF3hk8NNuohL/LDwiP+Lg4lZaFbSU4LEFGYjueRNofeItyp+0iLbD/NwnEQAzmuvydO52zLoIEX1IBXnqBw+Q9it7yyusjoYD5PXPYjfLBHR2Nq4u0nakPY96t7HdfVHdn+CNF25ZrwzBC0uKe5leG7IcaCu4ym5VaRW5dFvKESDpTm/IvhBdjOsnKdSjbXvXDbsVnPPfvWKkUkwHzxv9bjxtCZeWUGPvZs3YKAFPv/bX/L6tdIlx4312GoUFWNAluYd4r12b8xTuvZTVYaU8yQkTtFapa7H90P3RgGDyY8PSnIiiRVyOZEHvcd0R64WrRyvu7kof07kWq514DDrUlh9nQB5Uzz/4Hwsn9gGkV9JBlOLheymPr98ldgrLtyWnRBC/G/Sz8i2Y2B7J7whUjXFTqPr6GNPY9KMdm0j0q3HGWlkMs/BSZSQA+MT7J5KuXYRsTDpwx+sP/bpItM/1T56gMVwSCci+C9hecy+FJGbdHOFqdb81KCj59+i1/1rV+4WXrCWiCu3fiRxWRDcuOVhjmj8mIOy3QoqUiRz/LGcRKStAHd2QdMDuPEmF5ufk5d+1UkYhnTcnfzzpV2483UWy/CmvYySrXHreGmvqmPJxiPxlYF2R718EQeoSMkNi/D5plOQInmllVFs7G0Dv34AVGRFAkWq/RHY5/14X3grhbyxktZPYEe6KpRh5Hq/3eBbais0j+0j2jaP5qfS7yxaU8odHKJPOUcO0zFUU5hvZD3c/YUMgj30pYuqPlSvabg4Vewa9C+ExkpfAz+6Xuuckh0iqS61AeuUOrntvp7zYNEHk0mC7yO17MUlZnT2YVfW/a1Zanxnc0bs2kJBC+tmOyRqFpvwyebmb0r47RNCzFbC3xtpz1HQ2JL2J3i7y4pvoaTPxhePsvncYg3y3mRiGFTFxQ8qm4MmIp3XbRC9EAb16wuUXjc99/0Icez/pFU2pP4iRBn/yt1zCExfnKJUKCDdyVwcq5PswPsxw+aZgnZX/DHFxpXDGzyMb955Q0Zy7MIPJOaqD/XEUIPkdl55A+iROe1/l2fA60Gj6Yot/G4kThBzvuSkrXkjqjM2y9oCdDX1c55h0hwbu4Y5dXVh0la5b3JxOFAajnWvSunoZVpFpnu3LdTZs3ZJntl3hqnq4casaJpT05nqTOZ5g9Gdth/swC0k0kNnCcsYPju6xCiR9B9y968U3X4W65KzDqzsYCxokpxXfbcJBRZRonW1PhJ+SHqqLi2BZuUb7VvqS17TQt20bZBmgQs8FzRLQkZHvSAW9zcRbdO1tXxahcyjbitH397nW5baLRxFP3Eh+oKA3MTFerq8lMQ/DtoRgGuYh94ky11aIiPEp+KF8W662JMg6brTPDPLdmIz6brPrQ66/5PLMGMoDKTZrzUGycFvCER9dL8/frAZnR8G8VYeXS+z2sKtHVIkgKx4eWEANnocLOYIQ35cp4jbhd3f4yzIi4xtcJHbbRdZIjoefiHHHBL0gZilISCbAZkEnza5YCmL7a7ZHcKGAYCukcMu+i5jVd5nmbvKaiUn5LJ0SKsUrrGyx6eHxfTENlulFdcCZ3SsFdSFWQfaHHBBJ5z+kaNTwNnWpvhzXr7zZZbfYypfmrO+7FvpmZtTgblE7a4Vug8L5oe+jrEhRPfgTXfM2fMoSYg/t/ITc//286v5fnyR7as3/qyCyU/7J5wrjGgoG3UCTL+qeRy8jWnskqlB+i2suqjNTpF01rhrj4zmtDDhef6Uc19MbtySHYOUlzYFY45J+mFZJQxm0F+/jWmICYzMYgSz0YIEfrCSvBIbZWUJlukFDyTC8BkVnUIAQAQU7qh6rg6AoKDSq/amiW5mfiqL0DJ4Iwy2RUvL40p4KKyd79Ub4dWRHdSxIwo+3Fwdu6Z0oEeFmpbPYdIM4XYsBDZQhj+JzVRQg5tnhAajGR9040VKdqllE4kNYWBiYKZCKfd1d34X2Bqo7e1ThIMxxQX54K6WH0tF91qiiQofqjSDmRAlP9ru1PjGvvtn1437m9W2Hj1DALpvexOwNa6dEQ7HIK5S2hPJypmi6+4JbyGsqHdaZXY1SeerGmuqpzjhEFqJOp6i+mAo+CuDDwookr0l4wSu2G/VreDntmnWUsm29k04sclwUNk8tdOcw/Xn3KPychCOuQj9n94sisXEB2ZzcAZPwMnJpQlrPYY4BlMXvndwqDCVt121pUyDPiyp5KqGEtMpajTGE5cPhDStq7/1MtX+zLqYcU0zcCyWfSfjZnfzQ9lV42dPEuew4NGdjQILILXq2l1AtUXWBykXqnEPunj39ngJWquBCZiP8FI4EbcCl91qHjOxcekrOVr+fk7/h5bakfoZYSMY2I7IMiQ/PBaXHoDnvR5vIXcIt/gIvfufkJUUvPZ0VXQ4HFnGgqZ4HX/ihw259rgLd/xcLsqFlVPtXzQlzG5pjf34w68iRTRLqDdjNLuel5pNN1/uyhadddRIIoETy0g9WwzgOFNFjsgzKyqN1fMj5t8eoPhio+icWE/nitFe5ALlIWg2tyx01qqIBwbsR1u5o64Lc3Lrmo5xWSEyZYGJblCnz7cyhE0WpXghghKPgmZhC+uP4XG6bsavajdlTFKJjag1DqzDYyPx7G/BxAhbPCBL/7sNzPFVi2OHMa03t92EKosup+eetagbOpRuVLOEdVFk6ZkFL7pD4ZhdfeGJHicEqlHLuy9JZ7e8b7QpZfXx+KoCtAbmydedSVljFqKCmxn5PVwY/Ff2ZEvSQd0ydkyXaPRYXkUr6P+UuWsUsb5mXLv1uNj4//mDm4hGxl6G6vjDFGyyEMFCGsqFd1YxwvFhjMB6hB6o4sjrk6L7exwK/3cutSzJQLjN7yz6QxGNaF0jmgc9Zpnl3N1vKCyqhDBmqZ0IZG4RCs5H2HmhcLccqETSjPpyU6nPdeLtSyz4OY4Y9FOnE0LdxVpFe/ky03PEcIbrgBpTpcA+xUqtfXD9eFtrbHuMYp0AeoXbA1MywmY71rpJlnHSWsSt1nVOXeXU0bTl3s7NVWQDALGoybBjbd4u8Hd7I6ljtWOLwgg8LdIwLezhcH06Rroc41EB7yjoS1KJoBiKpRBrYVI+BwlxnsFBW2CQdz9kSwvzusID9fu3PDq22/HDnzYieOYkxeYjIIyla+uAioedfdHtx5EK2J0nqgmFOoFTeotjScB4l0nRQekfwbMjKgQ28+pl6sDPmT92SnkUPOIqDqx3Pkhva3RwTFYYTOzzkpQpdrTRYDuSqOLd8eD9gjpeHTarLyYELJeGNVix3lvy89YHnF6J3vrRnlTDBjtNbJQ+jPS9kaQ8ObQhqU7m2coZ2yZfZTlIuJpDOJBdC/WPLedJCplWm1LqGzMgdNNYvYhmWorfmisX+Kaz4B9gfpZjtgAfFmgB/0QkwoluwBYdYLkglSAQu7orsA1bBuna1s+4ttK87JiULWkqpL2UdfiP9cnRmEuABdJi2PdlZ0NnBW3eZkM5K7fIL2n5+PNVrGp7jlFfOLKcWEqzxcCzgn3Z/WZxY9VAZdshxx22wvzcm6EdqtKZxFnQ6NX+sTSy+2Udz5vg2kfPD2ZSecDylZy0mnokwaIf4kd8xIHjCXuvjDl9/U1l08bu+HjYOUWOF8Pujaz3J1Zzi7j1HY7K8Cju4/wglfAuunESalRcSWY4TilTX1f8UjIiX6TBSqJQ9I29v5IJLQpEY0GxlSccsMCtX4k7tMNvfo28+DjwwE10o7b0rm/nF7WNwu06mKP28+bDvR9fhymENSorlinoXNppogXCt9hhQZJs+dGpOJJKT+ejwzm9DGHUFoWJUz0dhsyjsCGGqwYjF7ZsRpWu7Dfi+9W+0E3TdyoVww/CErdvGMncffdPQ356gRAFMQxpI2WjLRf6uyDK5pSOwbM7fJPWKiC5IBY841TT4qUenEmEYOuyXFotpRYQc4k0xUt698M3WKf0Hps1KDZjyL+yIUxEO/8Vlztpupa73ffSjQ41DRscihgy7wLJUBGRHyMz4hAAyJmd8aFE8WqGtci+KerRgah8FOXY99N7ITjOl+geVH8VDliJ4U4Q7JBzyl+naPnEAiq8b3sgaMXOG+N8v5/r/IYh1PGJEWA9Ctj4kTWiYePW7fWPS1M2gC9Pqxqo43ZwE7rcHjo9Y8k1K5sReHP2BJZEjWHoXoQkhguh5VoG6a0FH8U6UOaW7fWEAuvov11UR0pwBq6q9fD35KRUookV/Bmm23AdylRIeE5lcYmXzW3oyRBHR78d+jalGfJ1eA8+zKmzwOGQOgn24O8o6Kl/mv12XvL7Yh7X0XHCFcj3/bNoQCGWFk9fEN6J1ieVuSPVogLDUe1qp+1oC5XGS9RGX0iMy/aSKxpe8teaEp43ozPzX9P1JL1HWGDI6gxawhuUaFQGtk2tFA1YOcYCZkLyQHPCETu/OaO/4UYS4QWAmvv9EVEY2wvVJ6P6I4frNM3wWvwA1jnhYBas3C8jBzS2NvW3xYxefLejkRntYXc0CKbT8si7RhvHuBHVG75UL1n44iul9LGRanYwHYDewtLfggS1DVvnvgypdekVE4843XpJIXckNUqco0Qpo7XCkrIS3JgTDv1MnQ2XQ4KQskFXKBSTS3Me6WpeeCRhClBKQfjUg65KhdetiNldbl8rVxaZZURneXxxhlVIl5cam3rHaNKVdTVudB8hFPGTLid5p9Qfx1hepUYT+rRMxkeaDr+Q3Vaim+oMSRK0VgISpi+eTDYa8xVclslfBY1jrOuPBmn2EkwFv9ktkv9rNJamWepbU0ef9C23KWEprEruBtMGFPJeNfjyXiWyJru+9/q9DfCbaVsXCXwRvT2CxJ0aSF29SOwsiZdkl1tK0GMzmo1G8Td6LJQX3ic6th634LneaJSX2Plqvo1kurtXzY0rzQ6xU+Gx9I+3zrrUvswp8axXFrxCnVoSW0zfkWOeQfjEowl3oghcijV70h+Y3D9EL+Uj1shyrXGJ5cWikms9s2Kb6bZtoOdmhA5vgIquPgP4+sMfK2Na8rNs5viOm0OHV1TjDr51VxDmtVvIIYrtNQ85/krHMylauL3iBkF1A7rHjrthlhTOFxj4Jyl82gsS5Lx+4/0mLXDWf3cvuRCxswv66RWg228Xa2vV2VsRyBnePtW+Da88ekn7x1NJeuJWRaNVSeJiP6xoufbhqWinP3fEGQbr5rBWJULN78j4vXHeBOvRCmmSlucefS0qopdG9O+xMi14O/MsT3OgYTVxYXzdcSm215kOUEC+tDzzSQActy7eC8EUGFBFzmlDbMC83NScJQPo0tQLSa1v3edevkXNKeesdKaIj7qRi1kq+JvudxfUNUcqqI2MYBGnSG2vdtO1edzSruCBwI2R1Ahkf0FsT9iOg3OrMkJgcwkmpVHv7jlvGYtnMh761+VY8zv+BXIcgJbHiLznQudFpfbgsSOgY9ZmRwEy6ZgXFHyGrKC3uY17TBJSwZ9Wn9YFWWBktrj43ZCGhYMqsMXdOsrDFwZiB+1bXVgeGe78drQA5xznfQDS6f+mdbbU57w85/ZeGEXYobu67ZTsiI842WfFw4IB6z56czXXe6gxOxu8PRjYvs5LViqaaeN7z7y/6fs6hPVLLg/9lc/fHyFftpZfe0XyZskbd0FB0baaVwumH7XJ6RbGe+JDvaHRiX0eT3V6rWoBhYXf0ueFVhAql/eNNkaK9VrGkFQrr1FyKTcpXZuIrrMQKk0RKsue51kpi8A0qzbh19+e5pJjw/oJvdpViX++sevpYhu+DOCTRuuNC8pbVEy6ww3CK7mSDb2FaL5GIBr6/0cpfad1fqhlbhZ/I7I8z+F5pYhIEl9i/EztFcVaQkp63JywstR1pf7cf47nNrMnr4X7LONKvI6xAlRfEJPhd+wnwr7GUxxkXSAsj1V3QHBggz7pgu718pH7sy8m7naIJ67JrSVJZ6l/Fk/P/VYr57Qm+WcwOIHaCZ9uaRtyG7GdxteHW3TpnBP6ifirYI+YtMHKhXkXsyhXWiGCm2oZmed2JM0RtGpF+s/2/X8rTeHAqL+lJY2SnmJ16eERdqtS/pvduso5K6whVPwvKGBkpZmeq+Ib9VU1j1rfSdGWngNVtdlixEHgGCxEyFQtSSAenM7xM3yVjqblvobxYd+tL74Coca1SEkuusAe9f2OwsI5+nL8qH5g8MElU6ioGM2v48gBi61peA8MQilOWSSarUdg7pCIywPqGvaL4dQmv31Po+DPeeIftgb0KO1V8qaOPWRCN9I8JdeYVUc9F0MMDRfSHQy9jsHDGwPbYcnJPamkyioFHGSgJmT2CalRpqg4RsVmywuAWtlvk9RA6lOwJz8QeyUQnJ1nD0qZfaD40/cGZmCI/AC23zbjZVrqoMOOLJLtpcGYmAnP+j9jzql8+C8JQZat0v7ZROE5HRUTdviK1vAQ5WVB6aYykOJHFEXxFs3Oq5V+0ZnruY7e9y2xF244z6u272rykL4bKzkAbg17sl3uk0a61JBXFmiRFjgkOJIOqWpbdMTFCD4ouBeF0hu1FHU8Rppyza9HAd7GPaLX/PhT0Y/lKj4tPf2mm3B2tGXL62aEauc05AiZIh/GQ9IZFY9wU/HMvqZe/ejEUK508geVIvuIwE/+D5Mp9067zO40dtZ3HSe4wDITeTZGXFItoS3rNWCipaDrj2tnxE1jNjJ+2Kjbg0qz8FGk/IP/quh9dBdhEKTusHB0w/mrILVcE2odIzzB9I7o3td8ElJdE0yKkJ4i7iJy16PBDiP8V/I/tGmnNK2l8UXSYIf6urphPYz79DUiVDsWf57RPqHQSagFHlyfqLgsvT23YXNc49gXHw7olEZnbdo1VTVHo2iqL4N7e2N1VzhgOQlc3L6NUmQFzwP5PqfP/HQhL8UqNYDCyk7+4IF6Vj7qxzGrC8qzvatD9U5t6TKzFmI/bWYpupZIxYYgl7+E6QA8tyyhuoXabmpOX/X1VkIGvQ+niTXr+hi0bywTC8SsTaWiHKbTTxz4fvT6FJ65uet3aKcRExEfEXAvAAdr6+/H/xWUsIq7OeNsd9HuQRoXXK4aQD9cLtY8K9wsNdBevnVzD474plonq2RHo/lKXgw2yVfYkkOZZ0OaBBkC2biTA3vRiROUOpNUD3OWX8RldI36kHkpmk29aFUrVY7oAvqz7Tr1zDCuIVNKGDC3c+R+vDRx+D/5+swv5FddAC7w17oiSZz1PHwTXyqRsFxmY+EE2AlAa8mkYgzbP101hgBuvT6BKf/VgqEqFYS3f5WNC342gBuP+YT0aaTBu/pzf7rfC8GgHKZeVELcwtzJNtJRRX+9Cy/7n5uWmMDNqyZkE55yGEDW00L2lov9SRvE90liQM/4jzI6lh4J/akut0FGerWwLXlbd7p0MmD0lyHYg5GJ9aj0drTgoWvd50OMGeC1S+RdbN8pdjJIXshpJnaET1dTsiAxGMu1jZ3OVOirFNHwbU/E9cBZe6Yl/oB1A9+dXRaqiXL7HwJ/cFOT89LGlU+Fu5831pTi0QwxfQJLHloh650IUmvw6CC18Cv9RV5zsY9dnuMBvBe0435x0wTZkvT0Vgi9VmwOSl3cpUymJyWBEIgxaJXeqi5KKM51ejINSIY6dUOpxnqtEKaJKVaKnlmI/Rbfchf4guycVo39N0hdixwTnl1WXvtO3wDV/kptwWWzdHAgyqjQ1Ek3bFs/KaiEbJy4qJpAsLHYaqiPMJOdTEOdSBDBBSKOqHCtOJSBb6Uz485uCkKCp6xxkC+LJhCUGFx9/vxYkqDZXmRp+hq2wBDc7vkgt2Y7WRD6hMBIqBTAOUbSlXuAmEDcrOYzJJe4sOMwclOH07rJedUEOnA5nZ7Wl/qzimCbLq3DjfzgCAwFl0npjtVA9g1paijkAFQ3pSjDRBnrALQqUwFNdXTJYwuIZkznS/bq8FIzwii+VhJsSMGY+25bVDGNsENV82eOGc2iD1kF3eEMc3nGWjL0JBjpeRtDz389MWTiKpRu+CGpMEhqbXVBBS37fdTChpTshKawcDBekB96lSid1v+6mckKWs5NaJaYmw/Ohqdsz0eZ+z76SF1AR9T2U3CpoUUwm70qdz/bcBhSqHzfOlb6QwpFvd0bPhN3q8BLdl8ZlFKbcspwII7M4b6XLfwaa3rLRnIEVdeErPty8rcK5riohQc+6kQJYG8a2/Ol+UZTyoI7l3J9xfKmIa9fDkpwgfNa97WfXLvG2WA4DVlsVwt+Cc7cVUFheZloLeJeCAIxwu38O24slFW+CCUUXG5sVUcnvUiPLw2a9XXvwSmCQH6DMkNERi2TFAmEN2XiF8zfs4vky9dX8myPUOlk6K76N0LpR5zjlNqKbEY1sf4UrXjm6lPzCc562Xt5tJ8A12vK96s6JUt+kwnwZLOd6cR9g3QB8r/S+VCwpLT98nfOStHdWQiM7IxhIbaLgJ9wb3yYxr6fIvXvGGgc0jVQwI3seGf3hdnc/MLaM9jQ2K23k+Fekua8ppYuYyHnwCe3AnXTikfqIMoazNDN88Isn6/KzR6nP3wv2ne/ITtiHNm7xR3hpUygXRfWHD8RciuqJ3Qz/hk3LDnQ0EpRaXxZ7PWkNaUXrKOaDNixkO11YtbJUUSbvhqw9VSoTeIeL4gHPndIdqKEuE4YTKo+DnwXVGChDGa73KVWqwLfI3WpAMLczvstLpKSoe0NahGsXPMQr7zWRdL53EF4QQabnckM09aLoGJlt+45CGmU8nTAfjscwqdKHHFqEYYg9oBNOUpmtm3RrpngJGtCwvGX0HzYodhz2LL3EEv9xPFB96vqPsMPdD3m/UlOuJzAgLvKSR6VEjOLgoEpriHHzxMiowR0bY8MMmQWSTRHwMIbxMeR7M6dtOxbdCpj+EN/QMfHOBePbgIg0ZbzQgEQdyNFgiiCyqfshcijeWSjzrpAOZ4q+HEd5ezacT7TDa7K3TjksfiwQsm26t+uT4Hmyvaol2GV2jbsAhvc5z98P9DfqUiD7QEV8wJQu2W3FCVb2SJUvMXc61sq0KR3Y2rabgkqRK97lgyfNMatPUuCPEFU7IjK/J7IQyTdKc1C0C2Dn4S/se4KtDwp62YpWR0Xrk5LS6o3PhgaKDV9+fMWQZhhmX5G3PtW/qxE8b3XVrfw7RdogM7U1WXZQG0YQzNYtdY5/TwDhGm6IZUf9YCxuP6iM7/PxuUYGW9e7rwWwGCEU4CHWE5rxVrMcAYvVVfbAe9nh5LB/ooU7aJIZPf4gjCF/nFZp7IAzri7X8SHIpyPGtMZrs6bu4xtlFyEUbZEOfyBvxq4pHm5SzKtUFPiBE4knF/2dbyB6J8ftMf/dkqLRVTjw+8f2xF6TUU3q1fWqp88ZsVQ4DALA8M6PKRyI/IhALE+uX8+YWE+I5xGrepXEtFIfzzl2e6drl8vSW/kySQ5Y3zehpn062Qsn1A+7k4w9DF0aAaxvAs/Me5QDmrxJvkRE4bH/NElA/bTM03bLyvwAyH2WZozl4aw0DSVKs1C3YT47scvyPwk/ApuOW7zr/WnmeUu74tHsZtdljBwAKl3pC570dc9ghvX+RvS22NOhGTkr2Lkn//ipZhRY3aBmmAxD1ffq5yYJ1LsiJy5zgwyvg3xgy2vjMvzRzzDZO8UZ7KzIjGJLbDj5xbJfgaKdqKG6Rkkdax+Gv/9nj5/2OOkeAHQPsP0efSUG9NOQ7KcjGJQYw5qUNK1si3LLF8O1ZXAv7HFYPrdNFlA0ZA/mRi81i8Bmqccf5jBBcdTnngTy4eXkDfMvkbjR1IIfWSpCND8E3FTKr3dTlJjD9ZOVbQOu6O7ckXcXNrAHfKaVtqpPZKz6QMpmRfe+oEmHaqluA/Mw7+UcuLfPYtvcCUrVH9sb4RiZ+uVDqTIng8oXUyq3I2ucR/diU4gr6gJWFO4is82SsHFL/EVecqnDwbDoL2k9iuJBflFsC8tJoYZSU70wEPWOnRBdDSSLUtnRVnPj2tiqxwUcqM6Q6Sm744IU83kJLrw74B74HNUPL8MND46vkwzKQ53mfqDur3SW/8HpJzIjwfFFQ8jPVs/THupQc/3DT9POZEyvF8Yw8jcEbaQuGUwgNAzTOyZrDhyXvzriA0F4CZsaLXlp7bacr9jFj6W3KaW8SET39Frwlsxv7HP/WLc2OfKJtwAv8JtOg64SDW12yivnuchf+e10dl38w/1d0vytGeH7mVGFKVOq8fZSvye5xemITpFce6Ix6LNJV04uV3z4le0Z4wlOjHgBlXPpnfrldE+JH2Ak1CWpJzA2zKnydkRZ6VkkU+a7gmcYqH4W5eW352hGVnbIPycGTZSTW5DzHP114x1i1Np02DB1O8J7gzfEXHsDQuGZy69XujeEA3gIzBnkuxmejLkZ+u3YJNhEDt74QDClqad8c0XAPnahXpyBnCfSoc46kbaPxWYKsGk1nIaZO+YKtu0Ig9PzN8STkgITHi6pq+SxM0V6sbJ0h2f4Wf00x6Tu1uQ1+cK42Qen1N1ujTlyd7K/oyq0TbUONciS4ROAGbbiRW0Nzdun0yIopSw1B3k0S7r7TXNimFuES7luN9utnAdw3rsCr1l+Tl/wQ74auFZ3khWV+c2LD4rxvXzeqB/gBbdPMPX7W9zh7OKrY/kl7yzSeXMy/Sxn7ZQO9i8JxE5Zx7lYD+jfS/se/seiujyR2TWU+iwh4f6akSMyexGCUN8h3IC2MnbigGdQs8MLs8fwPrnqkpCXj9YPDMkQ/3SB+SnAVosj4c4Bv//p7WcbziD+cWcqs6M78L/1gGYImtsA3deJR0HG3KArDHaAtf8Kk2WBzTMTBcIf/o2Vpk9t7BrQP3ExLvj9Hoq1jGSfPe77H4gxBjBCpQdcz3evQin71ESQPDdo40m8ToN3QZt3tINC/gMaiWiQtNJMXJJn1mkcu3DoveH1UhRd74moRxm08P/E7S27cSgJNYgLIfaq5jL2sY4kZ6P0wWoMODaP12Qa5j0Xiv5pbpMl6agOSe+4h9AUBKFkKhiZ8Z7nn8k1IrB+1RC7eMDsnRnleiTsH3aZZYOWV8xZIXrqovEj4FED2P35IO33M947uhjKp3bsYuh3a3Td/7A7dTkbPN6kBrGojW+995OMz3gkkOpB/qaT3o3qNVM7KFTTkf/YkWZSAJAlDBPU5UCP6Trv6soWuWZOWn2thWYzMyDfW3E9Lz0mrD8DaNGmRediKWtwrVP+7tT/DP8fGF7VqiBEGgoJALqoMTlUVkMyFU/oI95Meo1ettjxrP5iaKkjzgHLmMDlMKP3AvQvVrkfx+g6hJmmgc6emlHSmSRVnfMRBckLvReupVGJKK0JtZdWybDDbLc4o+nydoo5vaYa91xbk+1whjtxT78L6Fac26ER2T5XG7XKCX2KNhGqqxqEpBi9coeMWsZE6xh4r5PFMSaebHYVdK3FuSKwS7r/eOcmDy8VOuOhNcWC5qTAVpcGxU1XT7CuQ21iA4x9/KFq44ksqGFD/EpBTnxdrzmRNacndVBvWkJYEfgr/1gCWa82vksbuA3ImmyBtrl1ocqZWsn9h9IIi2nd/xFIrlKsoPT0Jz6jp8NEVGhNm//utbccOpySEb3dIAdi7kBloSxstbqvC40/MMaTDXiSRzxdmMk+1SZKpZi60OkcIdogDqA0zP3I6JQl8pIUbHOUNxhCrmp/rcI8E1MiXansbceU14crhU9qkABOE0OQ8qw98Wd6FcZcfo5Sl2KbFWWC3lmWwDnXTL7XlWIRKjQmz6HWcyZ9u7gbJEhI6WTzFr10CtfJbkPJxZGYRU2bLr5/R10K7YkLZQj/hcA5eTezOvUz9Vqd/5WYRV7CWEM40QTqmiiLwGzTrdWZNzmdJURLJ60hdgUDY1uo+S1lZ8R0BQFaw5vlF+lY4s77NZvShEN8doKBOi/5pZmS/3jEl2ICub6GAvippuuiZZt7I+2Xc5DbKcLOZ2IQzsxcA6xaGvHlP8xtRtyCZ7Yl3do0X4Bf7LSOVwqBEp4eWw0TaMyyqvkamqwxbnb6FYFSIhspKYhSnUF0SUbBXxtbv2ACmhFI/ZpYpNT1HBXUfftReUW5sXbYj2qaK5JbXN6Bb3H8ovQV+f8z/N9+GDOfLVRJhSmLXlzoU8kMYCbetXWXxWmcjmhV+JgmgocKEW8TfSbXy/4jCHu6HuCapzYaFFnGpyNRgKyH/xHC3j/QQfaCds6xY7+q/FdiUOA4WHxmth1vVX52rd5Q+k8ff3Q97lTS//NbYtHmfk0HHKUYSSFlLf+9jU3Werr+0z6z3H+clqSh1WkhH0LpM7z+2YSo/dNDBcwSNkD3pvXrR/EQXde/ZqY4x7F6+5awC4jH/Ssyaiat8BYsYJdbfUJg5jXI5xP27ZRmhdiKAHMkCLJ6LUN2kmdn/g/o/w3o8kVsy3OOCf3zmngeax8zc6qpaHmXFJ1j9S0Rv9NNbmn7HfQxzXIJ78mUQGMtr/CTGyKP1FQBbDviGpgTg+XAGiDjsqT3iDfPUOC3IqPbC8pfW4D83hod6FK2E8qVc/1YCZHD1AaZXsV2X7vaIU6ZlhnKWspGNCvKLRDzzphRW+yZ4H3Yc/HFUIrzfYfXhg2pjNKsMeQQP8NW5lbnEwGWPFTiNZWxeHP1VwldD7O0CyWU6AaKNBuK/vYaC0iVvIGFhIG7qmmClH/hUOqOc/29pLaqSGm5aWVPr+0AuXuStsOmk7dDO3cNqiQ7WPEru1Q9lGL+YHscNZofy+j93R6k8mBrue0IisAvUzBGT2epBJoC5MNoCYy30loeKb3pgT/CtNqh5qOdQTbUJorDA9uORXed4hTIuS8j5/aXRbgJRdXQuoIXHTzQn9h1OIdeqIoOZkRQs8EXRagGFJ8uSPnlX/iaU5bH2LMIlxxX6tcBJ9d6ZHmCmQJ1w6LmgPOcbPAXr0E4gVcH/VrAj6LUocya4hEUAPltEGkXI6FH6rXaWnXMuYviLGIw2QnoyhHY5eOIHEYMrXh2vKlrMEXefboWQtniUCJ5becHWczmFIsWtWtQ/8sRuaJleSW7E/YscTpEMEdQOoSK53ZUh8fQS5ehSneX4vAk6DA9It/45Xg2VPuClWn7LtwZQmajet6RYgWpLLhoSAfC6XQ3kcKiqrqInL/+rWQlxd3bjpAa9oTEnBeoA2IO6VLKXasNE+JogkJnCOJJg0iC/Sr3iEUcCf8WUESVlDCVJAKMd6eK4yKhhkhlFVbPcwResqVnk+r//rT4IVzHZs9eaWPjMZuL6DKX0B+sruTigDm92LEGN59t/eHyjk924pHRv+STUb0dzI21ssBCRxztF6BooLjLzzNgSHHRXu6aN5WAbTXzSl7CdoYJRa4XFBoWd6oFUJx6fepdCSVPZOkLETD6ds5+oamM0UCXSdngYy5ZTF7VWPYAhtSoPOV4lTrLpmjQ1KCHXDapUeMixj296WzTFXwICqbRDIkOGLLdlT0k3S0ydHmTAr+XiwJpQoPBTWvMOtPvSW63PDWMLSiRuSpKTrKq2zcLUa3nWUVD2fLs2g/fVeuf8LKNI1/Y99Ro+Wkm8u3CtySYg00lot0kSyLrlykUlSjWrgV9XDfPcE1xMJjpOXXwJn17rI9uNP47T8vbYPIBFq+t+g/lFpxgIt04NzKdk0qzfDgdS0hHSb0Z1GU38s4sOWZDSRqdOhRIwCtK9PKGrkU5cEGug7zdTd59hOblc3HIeMJOyqo8EaaadEG2XFwSP/Usnu+BU/C64g55rfVMINChNhuv+oIJpl0eMMGKV9imUwRp4vsJMgFVJjkX67wKRw60U7N4ZnFUQyOcQz5s90tfUMB7vI/6hU3ZWLqhkGnZrKHtB8tSUP2LGeXddjku4LqRWHpe+nB1v2dOKjU6vGpK8KfmHoeXXWGMQya/5NWv3SR4hjVAFZvPXwiSXiypkMJWBVFQk13QsOVjaZ+pp9XFDmf4x+CC/FCpXPaJ5VOyXzJoPAFgp/Vm8C5GI4Eivcon5MMzt7fdCy7qrl/lT3YgVZrM5oDexOEvx2aofIH5O4F4uw821r5CdEkyE9EbUZcvqj9Lc2KqkUCq+1dM7MWh+Lp5IbctB4nmalsABvh+4fifbGdMMExTvlh3d16eINigV9cI2yn7GfF1l5e8jWM0zIxJ4UeE/snzrbV/Yy8HrpVne32oRZb4ToWOxZe+1UjY79cTGEooPsQZ/+sxsCEeZgzy7iuFAqWExvfthfiJ12SlNsUDnyocBrGRuqtUQ7570VTrKbRcO6NtuwvYDDeqhzKsEuq6MHr+UslQfCA1GornotL6NuP27ddBnaPCD37jTtSCDqGbFdd25IpIxrMuoci+xeB74S1RVpFPhNDS64w68o2MzjQ97eKAhgBHvyoWawyVh4rU8iYNUuOOfBygTpvLWXRHqq8sTBGIh29h8M8zDaojsDCJShioFlHBtYPxgshGdtSW/GB5NkqUK5LpTgl+VTf2qVqr6nLjGKP49BWcBy0KS9+n0tJaK0F2HLiciOLnN9wIx7Rax1bR6yNr+uqPAx2Pdg117vSA032GDdxyH02ZznvTdXDqNvB57LcddE0j/o4Pe0i0D2yiQasE6Eb2/M8zSgbtXfiwMMcFbKn9Zj4uvfGauXTAvQ0cspXF92rzAdSxtRWGanQdKlvab/9DePemFkRMMdgQhO4ayTC9JbAbQUPw7J9ovZu6RLIz/yQLJetzRcBT4e4HhnUofgY+YX/qEnZHmbzkmgYP18wdql5783WO/eLCR6NBVHyw0jVestbtNpjEH5yQVOo0bGh8j1GBpGBady1s8SxVCMSECyIZTbEU1l60DVVOUA7v00FTPZ2r6mB150Tn/0Ds00WbUjXvtZbm6NL8HLDR0XgtvfHn1q/ZBsVN1bI4OutB5lSHVHhRf/gQhq37JMvwncDYF/AZ0YMuFdDQRhlGOgE+Z4bW7uy8PK+09vqKTqYmYgvKJVPTS8ebuimdUgZYdmmAlj+cwmAXbw/981wco4My8BvuylDuwa3EQW0A+3xEs2J76wOz/IREo5AZBXzcvcLeVhzXkNKVEGW69lxVJjhuQoPECpCuTCEw0TiKVa7XoFh+EGODRKQ3mt4dw9yj8FQLOdEN3Y7Qhm6KeCKAilgRspDNEbnvpXVwpZFpNBVCjBElFeB3VWaVKAXX4sCcFLCOQhJrPLOBohqkXyB8wu/WBaZhwDvqRE1vRrcjjn/5Y54G2b1wy1WV1+uUMhJ8qL8sx8fRHCmJ5MCUN8rtLsIwtQIv6KQbqJyCJe/EhwWePYCGxIXybtMK0bNw3LwA/C/KIJyiqyGFIeGisNCWOwkMn58kam4jWyOt73Xu91Q/3h6JPSDFGARcU5bTtu+EIZLKwtYA04HrIzPuGXoD1AWt6SmoyT2MseTQ8o7ZKgbVIHs5uXlTRKcktp8AhdJLFbUV6SyAYzLAr07ourZGMUEmwtJ0tOHN0J5j6NF3mCDTsdCn8XXZDJg36Uy8GTA/Fc2nkIx6oJu2dQ+JMVpiTG2dlCdGqnNjKas/2sjihzuBavj04Pks3aYGiMN96f1RUIwOH4R+o8pwhhSHgahVKTq22tIR1XCkT6NbEaaj4KBHZUwsUC5B81YFrVb8RQcnkLrgru7O0aNt6QsMowcnB34NVEPKzblhxpHrjkSpbRwuHOd+g2CxmPdokgnslH/K+KAhV/X+mew3M5I9KKy0XiyL0IHTMlGR+wsUilbCol2cN8+rS/BQ0QldxEG1M9tgknEnynqIi15yeOOwD/wYq9HV9ZACUup4hnBREUmAgo+BItM0FqpV5NHYCwqPrtT6eEGeQk/cN+bATtj5MUFwOVaYHlg76XqqoX11zNlNksmKFH5g/2byfRrY4Qry3PBUc35pxpoDYfU40cTVSvKYCCChbKWagDFdG05gkTCMzJ6fx8wTgfYRQvPLfH6QDdkKJtMap9gQ0Ho5UvWypbRkjBFoTgMVR6t95Ewe6AZb8cf9Lhdd2kuTuozckss1K/+EzjWNn7r66YnZyd+ESk3dYo00bSsGjildMSIg+uoGghrzUxiCKdKPCdqVbHE2XqqWJFSXKrzOpMNEAVQhti6fF8EQpwoAh44sfiBoeX5APec69F+q7evoSoUuUl9SurJDfgjyL2PESm0NrxzwRjXwoI1/sNnFL2BrrivLzBJzYHMcC5xu8Hpa1nBRfMZ5IyPt5ZfXzmOvzQ7Mag9aRYDGZqJObxWJ5PwntbOgJCi1SqgKCaWzXsZgBf7ROt+DJt2DZ6ksyYGBjHUSFVORzsx42dJHA79p72nFtiC8fZAJpbztprdbUvDpMbv+KaFKwnDX/NHsCqHkHnDlc4dhYChMEhRbf93sRm62KIjBZk/mPGGKPP3waUy7AVTputh90xclqmv4s/6CQDRK1yO53TiLN5koMFIGJZP5vg13JMs4hn286EJpCe9BC2JMF048roaEga5egwnumlGRECGCEG9GKUtryBTVnBdie5H9xU7/VF2JsIwjmw0+BBRJtKEKIqV6dqazHJqhMbcsGrzYgCaB/9patof+F/4Mwa4Q5iqQppX7DJev5KyQGTRQCnUz0pB0tMiDqeXV7B8+vUEr2HecijjuvTipUl7vvFswod/zndCvpYgGTm7uRtaPaWuQNQrBnpm7bjbeMybRzkN7rYXHfu+t1hdzXRt1QVXG4blgw1qq/m1skaTp3jOHQrEsFBs8ElvQKcb/QvIGmq0QUZAOGwi0WJ9qPluae3xyWqmMsIlkVjvqeZPa+ZsZ0EVEE3pzl+TsbZ+YrigUHe9GFjxx38N1xrYe4RwB6kZdAFABR7KJazJFOsHn45JuCdPqSqWfXbkjDW++K6+HabwQ6qSs7kDTgVeMQFC5blO2AGwXEDGZH3BVP1qBF3t9SrydV183aRXGwREXFDeW2KiOZoc1TOIE8DYxQ5WCTlViGo2cbVscXaZ0Ett4+MCkhIhdc08laL+4i5/Wkn8s6A0WFf5MbJS8BvV7Bn2u83VQbHs4K3DrsEUjUuWmyBU8qf2vD7YgvLkm/DUhpiRP9V7sS7MvHo2lw+biVAewO1IBXA44pkZSQDJo9mboKdCHBvfQ3rHzYpVAdqwu0JCqVab2HRig4UPz3PY/HKq7IHK7XdIaKICA81QDKXVOBvqDZ4Dd2As8w7XasWiggB4EJK/5ROAFuCEHUqNtEJqa43oYf0yKfAbAoLnSuKWJn080H9VmdbLPDeWO00/CglhHnL+vMLgJLuzKqO7FlSgHftWBRFRFpu6c6NrsE3svZlgMLsLAcDeA4QITr8zk4qYxXDe+vGdfEon+PhUbbM7FodUdG7Bng+rsuNGZHEGXZACVSUN1bpIoBcXErD2t37D3SquhGucBz66owxWG+WXPou6Dn9zikdzLewAPpNJrhfgIpWuEH3DVR/fvUJxkfM7QncH/OqhBg40D4MbMl+cjH2p/B7+f4fGrzCh1v8qYg33uUDiSVmXyCfx27RVF3bKMy93gl3GuARJzwkFZjlkwwYeYgzzdn30e+RSxb1pEBNUS5p1NQsltN9dznHcRl1u3o0haqf+qsmcD6yRuHGWX7EjKcu0qtwoFz7Cp8pmbYKi8yy3ZUMFUmUm519lwzvecSDXntNgQ2jOWygioYTr3kCQJyYDY+jHALoRkOKmzk3kN3ACVTKJ/6UivFQ+5JX3yJ5YsS4wmGn7kGx2OVcPQ/PMHMhfoGXoy28N7dRasJUMri3bJ4o+Uo7XlzI2nonYbnBPWBflXCGvaHO7GxdRgzkVql5NUgpK08ApVsTwmM3LUFSfoIzeMZFpSKpXG1LvdCJdERfUMqL5++IY+Kkj8TJ7trzIg4tC/nIOabO6vnipOWBn9msdzAF+xZzxDaEc+XKmxrjYrgkPN6FwJM5G5M+yNbeXV7x+gGaY5JuFIXggyXXk6C3xi2B2kz8EfnHjD0N9CtqZl+y1ZkzivQngmwMnnXrvDTWNKR0BM7wIbbnSZWaEwm5yl63GExLwR27gaiEp2ySRkzjthB+8ZtN+dU7F8UclGQpHsfHovK9hQkrryH8xEqDERq1/z0g8QbQPPYIY9x7sOTN1F0hRgJBddrX2Ug5bsDdW/YXijJ9L2Q7QNJtXZMIj8FPnGmAkpSkOJRn4H6A8tWZv4zoJZREvhc7O33tSqcLMkxqv0jLS2roIYzHJTf4Z3iBLRdYZ5TkRtkEL7M761fFuAZl2YesksYuF1S00vy5PNXJBlCgHdX7E6GkwjA/iDAw/QaT0pvJEeGSrtIxTDuxrDCpjmbM7YOrWgfnwrHhIJw1gqb4wO9rFCMdf5tRfSUSJvIc1slroGbivYmDR7PC+t/rb+45Wod3/x3n1msY+sASseTqRBQ6bq9G64rEam752orpuwvKzphiPMRaJuJa7VnC21RjcrSMYREu6pwhEkt509jlPXl386j2tOCf3r7EWxvZowgj2632R4/arV6JmAjdpvBhMFCdrgOpApIICo3bFwfBTn1bWX4UrkI9Q50SZz0ElaItdLGEaJmTUMVTxjv7FkyYcPkkpT4F8X8XxEHU8mWg5z3OfpxmXZx5QX0aZ4FmhiTl6Hi17Au8KYK/ileyhtfdBvqWvIVbtcGxsuBHlm07s6M6J30LpChsxVamrQVJWa98E/m2sqyzOTWHkJzweh71U3qq+CY1umPmpDiIoA+nYuRF/B7h65XdE4ZgZFIGW/xDtT5zySL2BHmeuDgc39mtsAw7tQoOtZy83AB7VZ2oqI+bHilPhawubCSR5e7RgC0aQxEm+fRPWBUWMjLtlK9EHYnJMDRas+r5i6Cmj8qj8arqEney9r/IAWKV3ijgkintrUIO4DOLdOHblMAYFQM6SHpnu5vrA3tfjinw9iTWsqHd6gxRIwVJk2pnEdcrPxQMUsb62W+h/1mN6XDs268lO9egbcBX90RpSm7TbgAFIXb8r2tGvnr8O56ko+q5p91zetVYIP7y1LSf4+tffHUZlQziVgehG6L4qhLI3t6EiyzYVV6BM9am86wnMC0Z3aSXvm1xksGEx0Qra/LcE0auJD1AzF00c3xpA6RYgw2eTAFJrWhD1FDIJx837JMIw/8JBhx47u18ANt01HlO6Q92J34ECd6TU//jZBOe1r9iYjo7VjQuEN93AvflpJ6ejzZF9wfbSWkhdr+TOuWy29M0vzzGaqWzHNxubQYwfUoJR6da555GQrsA/KyIDQbD78NVijAWAcG/GGqM8M/WzZneKi05AgPoeVfqYV2kcS5kLz4NsrPrJTjkSQSidDb8ApXKaVuhKuWv7e7Ov697E4ulaaz9BVFsObEcYhf/i3s21sHv3AbJ7IZyjq9mcUK6JM+wkmwLL4rUse39zcYQG7c3vgNuLPh07/X1BLAwQUAAIACADsSHpTqt9hcF4AAABqAAAAGwAAAHVuaXZlcnNhbC91bml2ZXJzYWwucG5nLnhtbC2MSQqAMAwA74J/KHlATKixFVr9jMUW3FBx+b0izm3mMK69xkEdYd3SPHlgJGibPHPLGo4UTnW9jVDoA9TtoSQk+fVM3R49VNYgV7Vl1qBiSH3cPQgLamO0WIHiXT5QSwECAAAUAAIACADlCyFRNmFYAkcDAADhCQAAFAAAAAAAAAABAAAAAAAAAAAAdW5pdmVyc2FsL3BsYXllci54bWxQSwECAAAUAAIACADsSHpTRDciYcMGAAC0FwAAHQAAAAAAAAABAAAAAAB5AwAAdW5pdmVyc2FsL2NvbW1vbl9tZXNzYWdlcy5sbmdQSwECAAAUAAIACADsSHpTFR5gG6MAAAB/AQAALgAAAAAAAAABAAAAAAB3CgAAdW5pdmVyc2FsL3BsYXliYWNrX2FuZF9uYXZpZ2F0aW9uX3NldHRpbmdzLnhtbFBLAQIAABQAAgAIAOxIelPk+9rh1QUAAP4eAAAnAAAAAAAAAAEAAAAAAGYLAAB1bml2ZXJzYWwvZmxhc2hfcHVibGlzaGluZ19zZXR0aW5ncy54bWxQSwECAAAUAAIACADsSHpTb/JW63sDAACZDAAAIQAAAAAAAAABAAAAAACAEQAAdW5pdmVyc2FsL2ZsYXNoX3NraW5fc2V0dGluZ3MueG1sUEsBAgAAFAACAAgA7Eh6U2MlKKbRBQAAiB4AACYAAAAAAAAAAQAAAAAAOhUAAHVuaXZlcnNhbC9odG1sX3B1Ymxpc2hpbmdfc2V0dGluZ3MueG1sUEsBAgAAFAACAAgA7Eh6U2L3mZy8AQAAZgYAAB8AAAAAAAAAAQAAAAAATxsAAHVuaXZlcnNhbC9odG1sX3NraW5fc2V0dGluZ3MuanNQSwECAAAUAAIACADsSHpTlBOzImkAAABuAAAAHAAAAAAAAAABAAAAAABIHQAAdW5pdmVyc2FsL2xvY2FsX3NldHRpbmdzLnhtbFBLAQIAABQAAgAIAOxIelM5lL2gsEIAAOVXAAAXAAAAAAAAAAAAAAAAAOsdAAB1bml2ZXJzYWwvdW5pdmVyc2FsLnBuZ1BLAQIAABQAAgAIAOxIelOq32FwXgAAAGoAAAAbAAAAAAAAAAEAAAAAANBgAAB1bml2ZXJzYWwvdW5pdmVyc2FsLnBuZy54bWxQSwUGAAAAAAoACgAGAwAAZ2EAAAAA"/>
  <p:tag name="ISPRING_PRESENTER_PHOTO_0" val="png|iVBORw0KGgoAAAANSUhEUgAAAUAAAAFACAYAAADNkKWqAAAAAXNSR0IArs4c6QAAAARnQU1BAACx&#10;jwv8YQUAAAAJcEhZcwAAFiUAABYlAUlSJPAAAP+lSURBVHhe7P13dFzXteaL9nh/vDFev3H73ndH&#10;d5/g43Mc5SjnKAfJVrBsBcsKVs6USCow50yCYAIDiBwIBpDIOeecc84kAJIgCIABBJjj975v7dpg&#10;kZLdsuz29SH3lCb3rl0BtXfV+tU315prrv8CxxxzzLG71BwAOuaYY3etOQB0zDHH7lpzAOiYY47d&#10;teYA0DHHHLtrzQGgY445dteaA0DHHHPsrjUHgI455thdaw4AHXPMsbvWHAA65phjd605AHTMMcfu&#10;WnMA6Jhjjt215gDQMcccu2vNAaBjjjl215oDQMccc+yuNQeAjjnm2F1rDgAdc8yxu9YcADrmmGN3&#10;rTkAdMwxx+5acwDomGOO3bXmANCx/z12w217u9v2J47fctPtuGOO/a3NAeBdadfpN8liA+fj/Lr+&#10;0f4N146Mu9ev6TWs/T9rul9u/0lub9hP0rFr9KuuLQ/rniu846oO6MYncccc+5TmAPCutFsB+KfM&#10;8IX/3CAFbQBeu3Gdz771ubp1+cZVjJ49ic5D3WjtaUfHwS6MnB7FZeLsI6YnuF7zOv0a9wVa/Qnd&#10;1vbGdUNKyz/O7Pv+1P2OOfYJzAHgXWmfDICGSgTRjWvXCCVu5Tx8lf+Onz+LzoE+VLU2Ir+6DLsS&#10;9mND8HbMXbeEvhgzl83GUq812LbHH4nFmShqrkRtbzMmLp21Xpum17rG93KZ/8r5V8zfIBFvUYQf&#10;a7rDdscc+5TmAPCutE8IQD3mBrF0XTGqZXpmTWsDvIK8sdBjOWYunYvX58zAKx++jVdnT8Nz776C&#10;Z995Gb9/44/4w9sv4revPoOHX3wSj77yB7zwwZvYsSeQz2/E6MRJE+ZaelL/6pb+Dv+m/gjdtTHv&#10;9CPv1j74kTscc+yTmwPAu9A+wo2PgYl18+bBC5cuYPDYEeSXF+HtD6fj10/+Bk+8/AyefvNFPPna&#10;s3j61efx8rTX8fwbL+H3LxJ6T/0Ov3zsIdz/xCP42e8exANPPYqfPfYgfv307/Die29hvscyBEaF&#10;IjorBq0DrTh/47z5O1eJPAd6jv29zAHgXWgfYQhvqM/thhTZdbpbP9/k1fOoba/HjmAfTJ/7AUH3&#10;In7z9JN49vWX8Mxrz+OZ1/+IZ9/g9sXn8MRTv8dvH38Mv/v9E3jwd7/BA799BPc9+ADu/cn38Z2f&#10;/Qjf+fmP8bNHfoUHnngY33/oPnzzwR/gJ8/+Cq8smQbf+FC0HOliKCz86f3oTWmHbkJxbV23Xaab&#10;ipStZzjm2F9uDgDvQrO5ctPU9ybwWSGp7NKNq6jvasa23X54ceYb+M1zT+Kx55+munsef3zjNTzz&#10;8gv47ZO/w6NPPIrHfv9bPPzb3+DB3zyCX/z6V/jxL36GH9J/+uv78YNf3EcA/hDfvu/HuOe79+Lr&#10;P/wOfvLQz3Hf47/CNx/6Eb7wwLdwz8Pfw33PP4I3l7yHhIJUjJ+fNO/BvC8Cmf+Qci7XCInL9E4d&#10;ADr215gDwLvQPhaApj/OOnr++mXkVRbj7bkz8etnf4eHnqWi+8PjBNev8eNf/Qo/+uUvcO/3vodv&#10;fOsbuJf+rW9/A1+992v4Krff+O638I0ffBvf/flP8NXv3Yuv0O+hf5sK8NtUgF/94bfwzZ9/D9/5&#10;1Y/x40f5Ovf/EJ///lfxNR776eMP4JGXnsTO/YE4dOoI1aCGW27wXysx5vp13XaNjrj+vfU8HHPs&#10;LzMHgHehfRQc1q0rhEtTVytConZj2vyZeOi5x/DrPzyKn/321wxhBbTv4wtf/yY+9+Wv4rOf/yK+&#10;+OUv4cv3fBGf/8Jn8W+f+1d8/kv/gS9+5Qu87zP4/Fc+j3/7Io/TP0P/9698Dl+69x58/t4v4T++&#10;9SV8jtvv/PT7+On9v8B9D/wCX//et3Dvfd8lBO/Hz597EO+s+wARJYk4fuU0QWjnBqqH8CYAjTkE&#10;dOyvMAeAd6HdCsCbe1WNNZg+7308TNX36MtP4QHB75Ff4rtUb/d8+1588evfwL9+7ov413//HP7l&#10;s/+Bf/0swfb5f8d/fO7f8B+f/Sd8jv6VL/278S9/8d/wpS99Fl8gDO+5h/Dj/pe//B/4PG//62f+&#10;B/7pn/87PvPvnyUwv4rv/uTH+O59P8GXvvt1KsMf4IeP/QTf+d338ZNXH8KGRD/UHG9Dx4mDOHfj&#10;IvFnkmWst63YV37zFBxz7C8yB4B3kE1xQDuuG2671o7pOOPOVeX2CSdKPrmOkuYKvDnrbdz/2IP4&#10;3fO/xyMMe3/+2wcZ7v6M6uw7uOcbX8MX7/kS/u3f/w3/+q//hM9+5p/xuX8n8O75d3yHau6n3/kC&#10;7v/+l/Doz+7FEw98D0899CM8++hP8exv78Nz9Gd/8xP6fXj8gR/gFz/4Ku6959/wxf/4n/jMv/7f&#10;+J/0f//CZ/CFr30BX/nOV/HAbx/A/Y8/iJ888QC+9/KDuH/Rs1iTuB1jN07zFNQnqHOwzsVK0J46&#10;Q8cc+4vMAeAdZFMYcGOCvWtu6h8B8Ar/uWbl3I1eHkdkSRL+OPd1/OypX+GJV57Go08/bgYwvvXD&#10;7+PL3/wa7vnmV/HVr9+DLzGU/cK//w987Qv/hPu++2U8/uvv48Unf4E3GbK+9+KvMZuwWvD6o1j6&#10;zhMufxIrZ/yB/jRWTv8DVkx/GkumP4NZbz6JaS88jJefvh+PP0Sl970v4Yuf++/4l3/+b/jMZ/47&#10;vsdw+MGHHsRDv/0Nfvnq4/iPl36M53bOxKFrQzoLa+rcFb57nQZvqJfQMcc+jTkAvIPMxTxrx3XD&#10;3r3lPo2m0sbOn8LO6FA8Ov15PPzm03jk1T/gl088iHt/+j18/Qffxpe/cQ++8a2v4Ev3MHz9wj/j&#10;O1/9LB6hwnv1qV9i7huPY/WHf8T6Oc/Dc85z2DLveWyd/yK2LXwZOxa/im2LXsH2Ja/Dd8U0BKye&#10;jsC17yHE4wMEec6Cr8eH8F77IXZ6zMbmlTOxfM6rePOF3+AXP/oKvvjZ/x/+/V/+T/z0h/fi/gd/&#10;wTD8IfzopV/hm6/9AhuT/HHmkmuEWPAzM1OccWDHPr05ALwLzB2Chn/0U1fOISAhHL+b8Qruf/1p&#10;/PKl3+Obv/opvvKje/Gdn30f9/7wW/jKNz6Pb3/ts7j3y/+MB3/8Vbz97K+xdtYL2LnsTQSveRu7&#10;1r6JkFWvIGz1q9i1+k3enoa9ntOxf9MHOLBlNuJ2LkZayGpkhq1HbvgWFEXtQFGsDwpifJAXvRO5&#10;0TuQGbUdqfu9EBm4BltWTsdrT/8SP/7GP+Nrn/s/8Z1vfxH33f993PfYffj6Yz/At579JbYfCMDY&#10;5Emegc6DZ2JNIDa3HXPsLzUHgHey2cRzbWytdIGe0VKOZ+e9i/te/D2+9diDuOeXP8Y3fvFj/OI3&#10;D+C+B36Mr37z8/jal/8nfv6tz+CVx34Ej9kvIGjtDOzb+D4iN7+PWK/3EL91OuK8piFh23Qk7ZyD&#10;VP8lyApdiby9HiiO2ILymB2ooWqrSw1BY+ZutOSGo4nenLsfzXncz9uHhtw9qKfXZIaiKNEHUQEr&#10;sGrWc3jqV1/H9776T/jqV/4FX/vel/EtgvCeX30PX/vtT/HhpiWoP9TMs+B5qT/T4Z9jn9IcAN7J&#10;5gZAgU89ZZd4ILe9Bs8tmo57H7sfX3mA6uqBn+MXj/8Ov378Ufz05z/E17/yWXztS/8Dv/nZV7Do&#10;jYcRtPptJPosQpLfYiT5zEeq3wKkByxAZtBCZO9ajPy9y1EauQGVsVtRk7ATdSl+aEwPRlNmGJpz&#10;9qIlbz/a8g+grSAKrQWRaC/UNgKthQfoBGLBHoJwFxrzdqEy3R+p+9YjcP17mPvaY/jFT76Cf/6P&#10;/xuf/cq/4z++fQ/+r+9+Dv/tp1/Ak3NeQX1fizmv2+2W0l2OOfZnzAHgnWS3t3sDQP5D1+5F/pvd&#10;WIU/zJuGLzz4Q3zpAYaVv/oZfv7ow/jVIw/iFz//Mb7/zS/he1/5Vzz78A/gMeuPiKbSywhchKzg&#10;ZcgJWYGCvWtQfGA9SqM2oZzAq0jcgepUHzRkBhJ4IWjOCkNr7l60Ut21EnwtBF8LoddWGEPYxRCC&#10;dG7bi6N5mxAsIhiLLQg25e8iCINRnRHAUHk74v1XY82yd/GzX38f//KFf8Hnv/FF/M9vfwH/9Uef&#10;x3+974v448J3cPD4YXOqsuuuvk0B0IGgY5/EHADeSeZq81NNXztmHq0FwNFL5zDHax2+/uQDuPf3&#10;v8L3fvcAfv7Ir/Dobx/Cr37+I9z/o2/i1z/4Ml5/8qfwXfkOUgOXo2jvShSHr0LxvjWoIPTqk3ai&#10;IdkPDWlBhF4oGnIILsKuJT8crfS2Aim9COPtRdHoKInlNg6txXFoKYwl9GLRVuQGQJcKbMwLMyqw&#10;ITuUYXIYGrPDUJkShJSIHVi15kP87OEf4Qc//x6++dPv4r//6Cv4Lz/8PD77+E+Q11RmTlXmzjwH&#10;gI59EnMAeCeZq81PNX3tSBQRgNocuzCB6RtX4gcvPI4fPvcofvK7X+Fnv/wpfvmT7+D+738VD//w&#10;Hrz3wq+we9MHyNm9FiUHPFERvQnV8V6E3k60ZAShNSsYbdm70M7Qti1P0CPwCqnwXNDrKIoyrjC3&#10;QwAsJuwKo/kYAo8hsMLgTsKvg8/pIADbC/bTBc69aM7dTfDtIgC5pddm70Zhkj8O7NmI2fNfx28e&#10;/xXue+CX+Nqvfo7/73334v968NvYEOHL0F69mzJL+Tnwc+yTmgPAO8nU7ulTzV/UExuuWQrw2OWz&#10;mLZxBb759CP4zpMP4Vv3/xDf/s5X8eN7v4Cn7v8Olr77FCJ2zkfe/nWoit2AuqStqGc42pQVhBYq&#10;sw5CqTN3D7ry96E7fz86qfg6CMF2hrrtVH6dRZHoKibguBXcLFefn25zy1C4g5DsJPT0vA6+TgfB&#10;156323grFWBzFhVgThjqGUpXZ4ahKDUAKdFb4bttEd59+3n8/tlncd8TT+Frv3sEn3/8Ptw37XfI&#10;qS+cOmkbgA4EHfsk5gDwTjIbAvau/jFDv1aZg8FL43hz01J85fH78bUHf4ovf/cefO0r/4KnHvwe&#10;ti19GwlBK5EXtQEVCZvRlLaDas+faiwUrQxPWwindhcAO3J2o0sgdHknQ+COgn0EXzg6GdIKcO2E&#10;YzsBZ+BIlSjv0H4ujzNsbqe60+u187Vbc/g3jKsPMQQtWVSB9Kq0EOQl+iIzYQciQ9fDc+VsvPbW&#10;a/jN8y/ioRdfoop9HF9+6j68vHgG+o4M6IwJPp6rcQv6xlwXZOq2Y465zAHgnWSuIVE1dNeu2bFh&#10;0HpyAE8tfQf3PPQj3Puz7+Ker38GD/7sy9i6/HWkh61GUdQmVCXuQH26L2EUhLbcEIa5BJ8gRTAp&#10;/O3K2YVOqsF2AquNbraCY0EYw9gwbvdS2RFyuYLdfj6G4S29NWsvmtIJtrRQhtJ8bNYetFLhtWaH&#10;oTmTxwi8lmzCT86/1ci/VZUahOJEf2TH+yJuvxe8ty7DuzNfxh9eehrPvP06Hnr9Zfz4xWfw7ed+&#10;C48DvjiDi9YJX7/C87Wm+Bnjj4AEoVYncSDomLs5ALyTzNW61ezdAShTNZW9+Qm497lf48v3fxff&#10;+/l38aOf3IPZ059AfPByFERuQHXSdjQq5M0MIgCDjRvAEUqtGQyD0wPQpvsyAgmxQDTzdhO9OZP7&#10;2UFoMm4puJas3fQ9aMlkaEtvJvzqkwNRn+SP5tRgPi8YjWl8PL0xPZB/13KF23odjSpXpgQaAObG&#10;+SAhYhsCdq7CkiUz8Ma7L+PJl5/Db159CQ+8+jK+/8IT+P2it9F4rMc6WVPU1Sqwb64JdwRA3XYA&#10;6Ji7OQC8o8xq3vp3qqG7dg6fHMYri2fiM/d/C9/93c9x/6M/w1N/+AV2bHgfqXvXoihmI5WfD1qo&#10;/Cwn5Ojt2cFUa9xPF7h8jTcm+9A1GkxP4TFCsJFex8fUa5+wbEwPQT0VXAO9kcCrTvBBRex2VMXu&#10;QE2ct8kXrJUn0vl6tXzd+jQ/NBDADVkBpu+xKiUApYl+BKA3kiO2YlfAGmz2XIAFi97Dy2+/gsde&#10;egGPvv4afvHas7jvtaewZX8wzlzUoks3cJVh8NQMYXUD8Drot2DqujjmGM0B4B1lVl+f7Td3gNrO&#10;Ztz/4uP46mP34YHnH8Vjzz6EDz54HmG+iwjANSiN30x47TTQa821ANiaHYD2zAC0Gvj5oJnAa5In&#10;eaORXs9wuS6R26SdqBPEUnxQl0qIEYINaYG87Y86ejVBVxK5GcURm1AWtQUV9MoYL8Jwq0merk4g&#10;FPm6dYSgAFifyecRhnVUh1WpgSgiPDMit+JAyFp4b1oIj9XzMG/hh3jpnbfwwozpeOStVwjAp/HK&#10;0jlo6+8z56uiWQ4AHftfmQPAO8oEQLmrmWvjmidb2VpPtfQcfvjcI3jk5d/imZd/g1Ur38GB4BXI&#10;jlyPquRtaMz0MfBrz2fIm0PwZflT+fmhmWAT8AS+JkJP3kjlVp/gjdq47VRzO1DJbSW31YRhLVWh&#10;vIZQrORjS6K3oJTQK4/ZSgBuRmnERpRzWxGjYwRhPF9jCoBUkXRLERKiaQEoSfRBVtRWxISsQciO&#10;pdi5eRnWrFqIWfM+wJvvz8BTM97Cz155Bo+//zZqujvM+Yp5DgAd+1+ZA8A7yCz4uTVzt9Ze29mE&#10;J956ET946td45IWH8eJrj2Ld2ncRE7YKRfFbjPpryvIzADTuDsA0XzSl7DQQbDDg28GtFCBhF++N&#10;KsGPEKviMRt+cgGtOokQ5GMq43eigqFsecw2hsLbDAwr47YZ+FXzdeuoMKUg5TX06tSdqEnyQzUV&#10;ZEUKw2A+PjZkFfZ4L8EunzXYsWUVVq9ZhOmzpuPlD6fj4Wmv4MFpL6Oorcmcr07d1f05RT4HgI7d&#10;bg4A7yBTdRQrCKZpQ7cbfF1XM56a9hJ++vRD+O3zD2Ha9N/Da+P7iN+zGqWJUn++aCbw7MGPNkEw&#10;S4Mc/mhS35xUYLL6//zMtplgakxlqJsSwPCX4Spv16cHMvwNpHJjGEvXfmNGqElpacwK4+0wHg/m&#10;44IsdcfnmjDZhLtSjDsNRKUaKwTUeClIXwLQFwVxXkjcvQr7fBdjj98qBBGCnp5LMHv+e3hl5tt4&#10;csab+OVrzyI4JRaXXWftugQfuRaOOWabA8A7xNS4XcXipxq83E4IlgJ8+p2X8bM/PIRn33gCS5a9&#10;Cf/t8xC/eyXKkrYx9PRDU2YAWrKDTSpKK7etGtXNDDIjw40EmkZrmzOC0W5mguxBR+5etOfuITB3&#10;G8gZ10wOejOPNWfvRosSnl0zQ9oKotGaH2GKIzTl7kNdRhhD3GA0ZIaYwZMagk4htFJxLAD6Mqz2&#10;QTmPFRKAafvXIiJwKQG4FEHey7Fhw3wsXTUH78x6B7/nuf3i1aexYU8ALhmtd/MyTF0L7TvmmJs5&#10;ALxDTI1bfV6m6evGbfFeTWcj/vD28/jFHx7EWx++SPX0AYJ2LkDCnlUoT2ZIawBIwGUFG1fOn2DY&#10;nBdCmFnelhuGjry96Ck6gJ7iKPSWRKOzOJKA0wwPzQHej5aCcONthfvN8c6SWPSUJ9FT6Gno4raz&#10;LAHtJXFoyjuAxpx9aMzeQwUYjFoqyhqqS/UdViVQCcZR/RGCZVSFRQnbkBO7CbFhy7HbbyGCfZdi&#10;k9d8rPSci1kLZ+LxV57Gj59/FBv3+hOAyvizzFwC/UN3uxyOOWbMAeAdYmrcfw6AtV0NePL1Z/Hr&#10;Zx7G7MVvwWvzLIQFLEF21CbUEn6NVH/NZsqblYxscv8IPVVoacnfTaDtNTM9uooj0FsWjZ7SWHSV&#10;xBjItRJ+rYRea/4+qru9hOZeU+igU/erGEJJIsGXhp7KbHRVZqCjIhWdFWnoKEtGa3EMH78fdZlh&#10;VIQhqEu1Ro+rk3wJQT9UJPgyRPdGcdJ2FCRtRdK+VVSA8xHsvxhe2+YRgB9i9qIZ+OM7L+JHf3wY&#10;G8P9cdGsI2ddBHMJ9A/d7XI45pgxB4B3kE0xT42d7hr8NFbX0YTHX3sav33uYSxb8TZ8t89BZNhK&#10;lKR4U4UFmwTklkwpP8IvJ8yEtm35DG8JvvYiqjmCr7OESk+qj95O5ddWeIBw3Mvn77IqwzA8bshg&#10;2KxEaD5ftQCbGeo25FAZFsUSdkloKZUnorMqA731OeisyUBzWSIaCqNRl7sf9dkEId9Hdao/qswo&#10;sjcqkrxNP2UJQ/XsmI2IClmBEL8lhPhsrPGchflLpuH1WS/jvlcewZKg9Ri/qlxAmevstdE1sW45&#10;5tiUOQC8g2yqgbsauwJBowhpR0aHMG3xTDzz8u/gsfYd7PKfh+QID1Rm+qMpJxQtdAt+mvq2l/Db&#10;Z6DXXhqFzvJoKrg4dFL1tVHxtVHdKdxV0YLajEDTd1eT5GNC11qGsPUp1qCIVJwZxEgMQGVaKCrS&#10;wlCethtl6fSMfajIjURdcQKaK1LQUkkvjUdjUQTq+ffrskNRle6H8qQdqGSIXkkFqP3C+G1IDt+A&#10;8OBV2LZlLjwIwCUr3sWb81/EL954GC8tfwddI4dcZ+0yXQz+IpgS+o455mYOAO8guwWAdJMH5zo4&#10;eeksPAM24bVpz2DDuncREbYUeVRUdbnq59uFZtfghyq0dFPp9ZTFoLsiDu0V8WjjfitVX3NBBNXc&#10;PtRn7EZ9OgGV6Iey6G2Wx3pZaS10JTdXKOePxwojNqHggBey921CWpgnwr0XI3DTHARtmouQrQsR&#10;GbQOaRHbkZ8YiFICsjJzNz0M1VlUgnw/lWn+qEzZSTXojTKCsJQQzIndhjhC0M97ITw938dqjw8w&#10;Y+kb+OUbj+CJD59Hy+FO66RtcwDo2J8wB4B3kP05AF64eh7bd2/HO++9gK0b30dKlAfKs/1Rl8ew&#10;lRBsyGYITBC25O1Gc344WhjeCkL5Sf5Ij/BCIuEVF7QGMf4rkRCwChmhHsjfuwH5uz1QuMcDRfs9&#10;UBLhiVJ6MfeL969HQfh6ZIWuQmrgMkRunYugNe9g84KXsGHBy9i86FV4LX0V21e8AZ8107CLUIwJ&#10;XIW08C3Iit6JgjiCLy3QuPIAK1N8UE4Ilqf6oJDb1Bgv7ApYio2e07HO8wPMWTMDD737BJ6c9QLa&#10;h1xzgm1zAOjYnzAHgHeQ3Q5A9QHaB0dODmPhhgWYOftF+O2Yg5zELajND0ZNbhDqNfc3fxdq0gNQ&#10;HOeN/JgdSNm7ETHBa7Bv52Ls2jwHwRo1XjMd/iveRNCKt7B33XQk7piPdN/FyCbg8nevJARVRHUd&#10;Cvas4u0VyAldhvSAJYjbPgfhBJX/klewc9GL2Ln8FfiteA1BK19H8Oo3Ebr2bezb9AGi+bfiA1cj&#10;LmQ94kM2ID18M4rifQjAAFRLCaYxnE73RQm3+QRi1N618NowA2v4vuYRgL+d+RSemvMSOlwAvPV6&#10;qD7MVJakY44ZcwB4B5l7g5e765227ia8Pu8VzJjzAgK856AobQfqC0JQo6IHhWGEnx8y93kgKXQN&#10;4bMG4T5LEOm7DFHbFyHCax4it1Chec1F/NY59FmI2fweErZ+gBS+Vqb/fOSFLUfhvtXGtZ8dshiZ&#10;gYuQ7rcACds+RPSmGQhf9zbC17+N3eveRNiqVxG+9k1EbXwXMVtm8rU/QMy2eYj1WYr4gNVICl5v&#10;FGfqng3I2r/ZjARXZ/ijLI1KMMMPxen+SIrehG0bZ2DV8rcwf9W7eGzmH/D07JfQdqTLddYucwDo&#10;2J8wB4B3kE01bpHvNgC29jTi1bkv4u1ZzyCEUKpS+EsANhXsQn12IBJDliHGbyFSwtYig8orO3Ib&#10;8iK2Uc1tpMJbRdAtRCLhl7pjLjJ95yLDdw7Sds4i4GYhJ3geH7ccReFrUGQAuIIAXIosAdBnHpK3&#10;z0Lc5hmI9nwHkevfwoF1r3H7JpK2vcfXmYusgIXIZ6icE7oaaUGrkcO/mbN3MzL2bkIqQ+/4oFXI&#10;PrDRALCcACyjCixK80NG3Fb4bP0QSxe+gvcWvIbHpv8ez8yiAnTvA9RFcQDo2J8wB4B3kFmNm9hT&#10;AQT+bwDoavGtBxvx8oIX8cbs32NP8BLU5gbTg9BMAGYf8MABKrms8PUo19zd5AAqwlCUJwSgMpbA&#10;OeBFQK1FMgEYvX4aYje8g6StM5Hq/T4B9iFyQ+aj9MBaVERvNH2ABbtXIzd0JbKDlvL+BXwsAbhx&#10;OuI2vGs8duM7fO4svuYKlO/fgJo4qtEkf9Qk+KMizheF+/n3wr2Qd2Arcgnh7PBNyInYiIpUH1Rl&#10;EoJUgGVZQchO2AHfbbOxYtFr+GD+a3hq5tP445xX0DnopgB1/rocDgAd+xhzAHgHmVUI4VYAqi9Q&#10;1nKoAW+segOvzSMAQ5ehIZ/KLz/U9Kslhiyn2iOIUq3iA8rp09KWdem7CMMgVBBMhQc2U+mtQPzm&#10;mVRwDF093kT8pmlI9/4ARbuWoCpmM2rit6GMoMrfvQZ5u6jkgpcjw2cR4fc+Yte/gxSGzekEVobP&#10;Aqq+ZchiqJ2xyxOZe7yQId/rhcIob/69ABRHbkfuvk3IP7AFRdFbUUS1V56806TtlFMJVuTsQk6i&#10;L3Zs+oAAfANzF72FZz94Dh94zMHQqSHrpHXuLncA6NjHmQPAO8g+FoCuJj9wuh+zqfKen/VbhFIB&#10;NmgZyvwwVKb7oSjWC3UZAYSfD6pV8CAjxMzCyNq/BeGBK+Hr+QF2rnoLQavfwr5107B/7ZsIX/Uq&#10;9q98FfGe01ASuhz1CdvRJIDGbkcxFVvxvg0o2u2BHP9liPaYgag1byNjy4fI8l6AhK3zsGv1dGye&#10;+wpWvvciFk9/EQveeR4bFr2LXZsJTH8qyPAtBn75DH3zI6ksE7cbBVjO0Lc0PQBl2btQmBYMny3z&#10;sIzqb87CN/HM+89iS/gOXLpxyZy5OXWXOwB07OPMAeAdY2rcSn2+ZpPPbKwmfwPj18axgiHnE9Mf&#10;QFDQIjQU7Ea91uHNUTECTT+z5uCWE2C5BFiszzJs0gyLlx/D/T/7On7xg8/hkR9/Dq/+5l5seu9J&#10;7FryMsIWvYi9S19CfsBi1FH9NasCDAFaHk0IEp5FhGBO4ArsXfkWdi1+GQnrZzAcno+AZdOxbNrT&#10;ePXx+/Gjb34e93zun/Cjb9+DPz7xa8wnCD3nvYndG+Yh2X8F8vZ4EIKeKFLtwCSqwzQqQAKwIiuU&#10;EAxDsM8SLJj9Ej5c+BaemPEH+EYF8ApoKhzPXvKXLvgpBeYa/3MA6Ji7OQC8Y0y4u8QGbjXym24h&#10;cPL6OWze64nfvvNz+IcsRmNRuAmDm3ND0ZDqizpVYYnbjrSgVdi7cS5WzngGq+a+g/dmvINfPvBz&#10;/M9/+j/wra/9G1554hd46zc/wNb3noH3+0/B+4PHURC6BPVUaKoYo7U+apMDURbtjeKILcjdvQ77&#10;PN7BxumPYc/Kt7F//TzMf/n3SAjdiaiwAPzkh9/G//Hf/j946KH7sXzJXGxduwSzX3sWi177PYKX&#10;vo34bfORvWutWbCpkgCs5nut4d+pUZI0w+BwhuUf8r2+NftVPPzuk/A7QABedylAXROtiWzWB9Hq&#10;wcqM1HHHHLPMAeAdY2rYrtm/U21ctxn43ZD6uY6kong8/8HvEMgQuLF4H8PgUDRlB6M+VYVNtyE3&#10;bA12e8zE4td+A+/l7yIvfi+8N6/Hc089hn/57/8VP/nW57Fp4Tt4++HvYdnzD8B31tPY+eETDHdX&#10;oiHNx1SRactVmaxwNGeGMYz2QX64JxJ9FmDDjMcQvOwNeM54Fi898D2U8rUjArbhlz+8F5/7zH/H&#10;j7/3DWxcswjpUaHYsvg9TH/yl1jz1mM4sOEDpAZRCR5YbwBYm+aLek2/ywxCdXYo4vetx5wP/ogX&#10;3nsWDxKA3gf8cfWGFKDrMhghaClAq4vAMcdumgPAO8nU4qfgJ7VDJXTjCm5csw52DXZg9oo3ERK8&#10;FE0EYFNBGJoYAtelUK3t90C01yxsmvUsNs15AbF+q1CVEYm0iFA89esf40f3/Aueuu+bWMPQdeWL&#10;D2Pdyw9j7/LXsW/N66iM3YSGdD+0ZO9CV8EBdBdFE4ThqE8LQilD16yw1di9bhp8FryAtW8/hvee&#10;+CmCV83Gfq9VePv3D+ORH32TyvJXCPVaieCNi7GDIfKejfOwx+M97N9EAAavRO7+DShP8EYd1V99&#10;RpABYG3ubuQl+WLpklfxzPTH8egHf0BMcRIDYKu3zySCy+zrIv5NXR/HHHMAeGfZVAPXP1JBF7lL&#10;DLhIcGLyBHz2EnSR69FYuAuN+aFozCZIUnYgf99aJPgsRKLfUkTtWIjwbYtwYMcKJAdtxs4lM7Dm&#10;7Wewc9Zr8J/1KoI+fBGRK6chyuNdpPrNR1XSVtOP2F4Qjp7SGPSWxaOzKNIUS9DASlHkRiT5L4bv&#10;4hcRsvwNhK2Yhq0fPA/f+W/Ce95bhOJz8F7wDgKWzcAez9lIC1mLzF0eyN69Hrn7NiB7z3oUx2xF&#10;VbKfqSatqjN1mSGo4+uXcd/DYxpenvU4Xl/9Oqr6as3Zq7/vZmeAOWD9JrhuOuaYzAHgnWRT7V1j&#10;v2rtVH+8LQbq8IlLJxBXEIScLG80FTL8JQCbcwmUdB+UU6mVRm9BeayqMfugJNYH2Xu3IHHHMsRs&#10;nI/w5TMQ/P6L8Jv2B4TPfxUpG2Yhdfs8lEZ6MizdiabcEHSURKCnPA59FYnoq0xAR/EB1Gb4o4Yh&#10;dnH0JsTtnI89a6ZhNyEYMPdF+BKCwXNfR/jSGdi/8n3EeM5Bms9S5O1ei8IDG1AU4YXiqO2oSPRD&#10;hQqlpgeaatMapW7K2YMGKsCqnFBs85qON2f9BjNXvYLCpmxcvn4Gl66cxtXrE/xNUH1oxcG8AIKg&#10;uT6OOWaZA8A7xkQ6Bn7cKAtGQaD1nyUMZUfPH8SudA9kZGxGa1EYWgvpeVSBGQFmASOVsKpNlgei&#10;MjGAcNuBvMDVSNk0FzEr3kXMojeRsPwdpHl+iEyqxLJ9nmhMY+iratEFu9FZGomeingcrE6hJ5rb&#10;qjTTmKW1P3xQQKgl7VyASCrHcIbiB5a9hYjFbyFm2TuIWzUD8R7vI9FrNjIClqBgnwdKo7ahMsEP&#10;1amBhB9VXxaBnRVG340Gbhtz96CWrx/s9yHmzP8dNnrNQGJaIBrq0tFWm4GejkKcOTfIa3ER16/z&#10;2tgXwjHHXOYA8I4xte4r/FfoU7SnLn8Fgddx5dolnJg4hsLGWPhEzkZ+jhfai3bT9zBs3W1qATZn&#10;UVVlhBKCQahJCkBZ7E7k7/FEDkPivJ0EEkPiAq8FxnO2LUBJ2DrUJ3qb0vmdBWHoLN6HrrIo9FL5&#10;HapJJQCTCECtA7IHrbmELEPkivgdKGAIrul0UWunI2b1u0haMxNp6z5AuucsZGyZiwyCNSdwGR+3&#10;FiWRXqhK1DKZhGj2HuMtOfv4evsIwF2ooxoUAMN3LYLPtmnIifdCbtJOVPNclM9YkrQDXb2ZuIwx&#10;c20cc+x2cwB4x5i6/W9Ng1Ef4MXzQ+jrKkNJUQTiEjdif/QiVBX4oI0KsI0A7CzaSwgKKnuNsmpM&#10;34X6VAIkwR9lDEEr9nqictc6lPmvRCEhmL99EYqCVqEudjtaMgLRTvXXw9foLtmP7vJIAjDeBcBE&#10;tBdHoDV/D9pUb5BQqk0OQGXMdjPvN3HLbMStm4mEtTOR6vkBsrbMQ86ORcjzJ/xCVqFojweKCcBq&#10;KtH6jDACj++P8LMB2JgdZgZCqrKDER2+Evv855oFnJTLWLJ3DaJWvIj4LW+iotAHJ84083qco1tX&#10;xTHHbHMAeMeYwt0rppEz2jO3L184gt7mJDSV7EJTUSgq0r2RFbUGDbl+DH93EVB70FW0H52FBwip&#10;cEKKYEknbFKorBKo2CK3onTPepQErUbhzqUo8F6MYsKvOmoLGlL5GoRfZ14YDhF+vWUH0F0WgT4C&#10;cKAuDf21KegqjUZ74T6+dhhaqNgaUoNRE++L0gObkR20AslecxHn8R7i1s5A0vr3kb51PrJ9+XdC&#10;1hBiG1EWqfWG/Rg+h5hpeY2Zu/ke96LJhMChqKKqLMsMQGyEB8IDFqMhzhfNcTtRE7QEu177MQKn&#10;/QjJe2ahrjYSFy+N8po4AHTsVnMAeMeYnetmugL5zyUc7y9FaYoHkgPeRU3MGnSm+6EycjNasoMI&#10;pjCqtn3opkrrMqu6RRJo+9GYtht1yQKVn1GAJQJgyFoUUQEKhNUHNhGQviakbWNo21O4F/3F+3Gw&#10;/AB6qAAPVSfgaEM6jtSnobc8Fh2F+6nYGAZn70ZTGkPs5EBUx+800+VyCNOUbfMR5/k+krfMMeFv&#10;tt9yFIasQ+m+zQSlFlHXDJVg1KWGooHvrYkAVEhckx6ESirQiqxAJMRQ2QYsRXX4VnQl+KEnfD0i&#10;3/w5vJ78PKK3v4ziXH9cODdsrpJjjrmbA8A7xqw+QDMKolvXz6K7NRHpYTOx890fIGPtK+hL8EZV&#10;5BaqqGCCSau8UbmVxqKnOA6dBTEMZw8wrN2DhuQg1BFSFdFUgBGbUBruaZRg9f4taOLxlvRgtGSG&#10;moWTegi43oID6CuPRl9FNA5VxqC/Kg4D1VSCVIOdhZEmbG3M2oPajGCquUDUEq6V0d4o3e+ForD1&#10;yPFfgQyfpUj3XYbcYA/k7fJEwZ7NpipMafQOE47XJYcQoBoAIQDTQ1HL91ClKXHp/sjge0wKWo6y&#10;fWtRG70FnVSCke//Hhsf/QIyt76JmtxgTJ49Zv04mKvjmGOWOQC8Y0wAvDwFwKvXJ9HaGIPkoGnw&#10;f+f7yF71Eo6mBRA8XqhN8yMA96A9P5zwi6HHo7swDh15UWjNYIiZEoyGRCqv+B0oj/GynhO9Dc08&#10;1pIaiOa0ILRR0bXlEqL5+03ycy8BKAXYXRpu+hV7qAp7qSx7S2IJV+UE7kUdwVuV5IdqAsoGYDUB&#10;V66iB7s8kLtrPQr3eaGASq5g/1YURmxDaQyhHe+P2qRg1KdoxJrhLxWgYFpJJVqR4mPmLkd7fYjK&#10;A6vRrIEPqsX9c17E+ke/gswtb6GGofqZ88NwsmAcu90cAN4xZinAG8qBoV27fg7dHWnIj1qAoA9/&#10;geh5j+NoZgDDV2uBofaCMLPsZWehQmALgl2FsQTbfjSn70ZzShCVoB9qE3eiPoGqj/ttqQFolmcE&#10;UdEFoTl3l9XvVxFJ+EWgk/BrzgsyeYE1yTvRoMdm8e/k7UNfabQZKKknhMuitqI6luCL9EJF1DZU&#10;x+yg2tyOMsJQ9QDLYnxQEsMwmV4e54eaRM1W2UUAEnyEYA1D6SpCuIzwK0v2QU74RgQsfQkxHq+h&#10;juHvIT4mauErWPHbL1FVvofuxmRcvHrajIw75pi7OQC8Y0wAZBN3zfqQGhw5XoPK9E0IW/xbhLz/&#10;awzlBKAzmyowcStBFWyKoWpB8zYqtO7SePSUJqAjPxKtWfsIOUKQoWYLQdNCkLVT+QmAjWbJSx/U&#10;Z/gTegdwuF6JzwcIt73oKg5DYyahFOuJogNrURq1iSrSG02pfI2MEPQU7EV/6QFUxajStAcBuAVl&#10;EZtRyduVcd6ojPcxeX/lDJFL4wNQQvhVJKhSDeGXtgd1WjUuWcovGOUpvD/ZF4UJO5C5bx2iNk3H&#10;rjlPIGfje+iP80f8ijew7pXvI23PQvR05RF9roRoxxxzMweAd4yZ8V/XAIj+v4xTp9tRXRCAAxte&#10;QujcR3G8MARtaVRaBFRzbgBaCkIJwL1oYRjbURqDrlKGwYUxaM+LMEqwJYv3ZYaiLYOewtA3yZeq&#10;0AcVsV5UdgE4Uh2FHo0mc78l0w/Nmb4MVTejaP9K5IctRcHulSjZy9A2aCXSdy42idN9OWHoygpF&#10;VuByZAUt52PWURESgrHbzQyUCgKwKimIKjUEFUkhBJ4U326qyt2oorITAMupTkuoSIuSqP5iNxNy&#10;q1AavgbRy55H1KxncOjADsSufgM7lzyO7OSNGDxaz+thZUY65pi7OQC8g8yUAFCUZyK9q7hw+Rjq&#10;qyMRyzAwfPUfcTQ/ABUHVqPgwCoC0BctVIGtSlQu2o+24ih0FBN+RbEMj6MZtkbwMcq720OwhaKJ&#10;AKyP32ny/yqjtqA7Jxi9OUHI9J4Lv1lPIHzNGyjZtwpVUetQtHsJcgLnIj9oMdK952PpMz/Bc9/6&#10;J+x493FU7PZAB5WkYJhNCOaGrkLJgQ0oi9xswmCN+lYlBJiwtyolDFWpu1FN9VeVshtlPFaeHITy&#10;1GAUU/0VMczOjNmIVIK2Ln4z4la8hOBXH0bX7o1I3PgOQrxeR1XNfly4phQY6r+b8tgxx4w5ALxD&#10;TMwzzdsAUP9cpQacQGdnPjIi1iJi4+vozfJGfshiJPnNRgP32wpC0Jy/C425SoqOQHtxND0WHYRg&#10;a34UmnLC0Zi9m+FnCOq1TkjsDtREb0VdzFb0ZgehLX4bAmY+jsf+7b/g8S//v7Fn5UsoD1/Fv7EA&#10;KdtnEo6zEO85Ewse+x4e+Kf/F+Y+fC+ydyxCfdRWVIRvQOGuNcgNllpcg5L9mxgSE64xPgybA1FH&#10;9Vebvg/V8rS9DHstAJYlBRKAgQSgDwoTGf4SgDmRnqiIWo/Q2U/C7+UH0RKyFlkBcxEeNgeNnem8&#10;Lud5WXhNnLlwjt1mDgDvELOQpy0buVE613n7Kk5PDqC2JBzxvh+iKX4TsnznI3LTu6hL3462/BCG&#10;v6Gozwrmdh8hSBVYEoPOkji0MxRuzjuAuqww1KYGUZH5msGK6phtqI/bjq50hsSEYfjCF7HssW9j&#10;+/RHURi6FKV7liPbfzaStr6LOP6d5K2zkb1zCYLnPo/tbz+O+PUf8HFrUXVgM6oithB+a5FHLw7f&#10;jNIIgjFyJ2pi/FGXGIK6jH2oyQh3ATCM6i8U5QaAAQTgTuQleBGAG5AfraTpjYhZ9zZil7yBNq0n&#10;TJWbmLgWDV25uGpK5OviOAB07FZzAHiHmACo2a4WANXfZdeDOY+ejhyk7lmGluRtyPFbjJBlL6My&#10;YQvacoMJwVC05u0m7PaitdBSgV0lUoHRDJH3oy6TAGT4q9SVqhhv1Cb4mIGQhsSdhN06pG6Zhezt&#10;89AY7UVluAnFe5ejaM8SZATMRorPbMR5fUg1uBDZvisQv2EO9q+eiTTf5aiN1+swFI7ehsIDm8yi&#10;S8UHlHe4AxUxhG1CIMPeXahi+GuFwKGoSGIInOSPshSGv0k7CMDNyIz1QG7kegJvI+oTqGqpIOv2&#10;bkBuxAokpW9EXXu+FfpKAOraOOaYmzkAvEPsFgXomg+sioCXefRgXzmyGSI2J+9Aa/xOJO+Yh9Io&#10;TwIwCK25IWgjAFvyrcGQdqnAohgDwNb8CDP9rD4lhOGvH6pifbgfgJZszev1QSlVVxEhWBHuicr9&#10;G1ESvg4lEWtQGL4MaYFzkb1nBfL2rkPurnUMSdcg1WclUn0ZIu/bjAaG1c3ZYaa+X3HsNhTRi2O2&#10;oyTaGxUm9SUIFVR8lcm76btQrv6/RKq/pACUJO0kALcjP3ELFSBfXyFwPM8tdxfqY3byvWxAXc4O&#10;5Jf4Y2C4xVyc61d5ZRwF6Nht5gDwDrEpAKr/j67bUoRXCMMjx5pRnO5HhbUOPem+ZvCiJmEbGjL8&#10;TR2/pnwqQIbALflKiYlAR2EknSDkfmuWAKgQ2M+UylItPgPMHKWm+Jt1RKoILo3iVnO/PHozcnYt&#10;RzJD7SKCqCxyK495o1y5fVHeKCPcatN2oYHKskFze3P3mnJXFVR2pVSFpbG+hBlfl2qvMoXKjwCs&#10;SKT609xkArCUjyuk+hQAixK9kBe5DkXhHmhL9Uc9oVyX6IP2vF2oLQ5F70Aerl4/TfoRfOZ/XRXH&#10;HLtpDgDvEFPTVs+faeKudm7VBLyKUxODqCg5gNLETaiIXIHOdG80pmptDX8qpWAzU6KRIXBLngoX&#10;UAXmH6Bruw+t2aEGdHUETGNmMMEXhg6Fy9mEF2EoRSgwVtHrUoMZIhNQuzcg038Vqg7soOoMRYPC&#10;10QqN0K0OCHAhLaq7tKQrVHmcKMya1KCUUaVWRGvPEWqv6QQKsA9VHxhfC5hmKBjBCD/TpFCYKrZ&#10;YobxhZFrUB6+Gi3xW9GauhP1mQyRsxiyV8bg3PnDvAoXzTVw/S445tgt5gDwDrGPA6B0oFZCO3/5&#10;JNpaclCbH4qmzB1oTN6KuqRtVHN+aKAabMgOphILI4x2m1kbgmBLXjjV4R6Gu3wOgdKg2R/cbyvc&#10;R3UYjlaCsIlAbEhTSX0VVA1CHUFXT+XWEB+IxjiG1xrIiCHw4gIJW4ayDHuLqO7KCLMaqcCsPUYF&#10;NmRooIXhLiFZSchVJAWZkLeC8CtL3GUer/BXACyjAixJ8jEKsDBpE3Lj1yBl7zxk7luMgoSNSI8j&#10;FHP24fhwJ6+AOgGsmogOAB37OHMAeIfYRwDoauxq/iYp+tRBNFTEoYawa8z0Q03yNtRlUDFl+RNE&#10;gYRfCFVdGNpzqO5yqcroDcoBzN5F19ohBCEh2UoAthTQ8/bwuVR3mbvQRLipjFZp5E7kBHuiMGQT&#10;KvdtR6b3KuxfPQtRmxYhd4+XUXK16VJ1ISjVIAdBJ+VXpzSb9FBUp6mfT6Gwv5ntUaW+Pz62hFAt&#10;ERQ1AkwVWZbojRJCPCfJAwkJyxGyazr8A6Zh375lKCqOwMhInzlzY+r207UwUwSdPkDHbjUHgHeI&#10;qXlbAOSebrjau1E+puFfwLEjzagsjGQIuRO5sesZRm5BXV4AGnID0cxQuI2Qa1fVZQGQKqqeMGwm&#10;BM06HDn0vDA05u9m2EzPCkOd6cPT6m+7ULB3K1IJvGiPeYhbNx+ZW5Zj34LpCJz1JkIXzcCuFe8j&#10;dtsKlMUEoiZV/XqEWrTm/KpfcCfVny8B50swyv1QmUzlKOglB6M4hcqR2xICsJIArEzwRnGyF1KT&#10;12Jv3AL4hn+I6IzNaOzOwsTFY9aJ08yYh8tvXNfVscbJHXPMNgeAd5BZTVstnntTDZ8bE/spDDyH&#10;k2O9qKqKQVysB+Ki1qI01w91hUFozteavgIgVZ4pP7+P4AsnAPeaRGl5Q94uVFNBVmWGoCaDypCh&#10;ckPmHqQGeiDCYz7i1y9C3Kp5iF/OkHT9csQsnoWQ9wjAD99B2IKZ8J39NvwIwyT/9aiIC0BpjCq5&#10;bEZe+EYURjF0jfZCqdJrCMIyAlGwK0sKIACDCcAQFHPfmi63HfkMfxNS1iI4fhFSK3fh+Nk+Bvvn&#10;+COgorDWJbCvgXVAALTGyR1zzDYHgHecuahnSb8pAFjNXjcuY+LyYbT15yM9Pwgp6dtRXhSEhiIl&#10;Q4cwBN6F1swwNGdQ+RFuTVR66h9syAlFbXaIqb+nOnx1GaEMW8OQ4r8WgctmIHbdIiSvWYqklQsR&#10;v3AOUpYsRPTsDxD05qsIeect7J3zHkJmz4DnW89j/YwXsHf9XKQHrUdm6DpkhK4mCNejIHIjiuO3&#10;oShhhwFgdbKP2RZR+RURgiVJ/mZt4LKkbchK2ICYFE8kVwZi+NIhE+prlFfDPubcXedt/SPXI1xh&#10;sWOOucwB4B1navkuV7vXxgUD66Y00nn6GRwZb0deeTgKqACri0LQWEAVmBeC1iyqOyq8Ji1GRNBp&#10;Hd4aQq+a8CtPpkIjhCoJo/RgDyq6txCyeAbiVy/C7vffhc8rL2L/e9MRMZOwe+RRrH/0UWx79hn4&#10;vfkagqZPg8/7b2P9u89j5WtPYt203yN01TQk+CxAZthK5O1nWB6zGYWxXiiJ38EweTsBuBNFVIKF&#10;GkFWiJyyA4VJW5ASvwHxmTvQPVbNc1IhWNc5amt2bMUnt/HomGO3mgPAO8lcoLN2rB5Bc1s+dZ+Q&#10;cI068JIJGbsGK5CW5Y+K4lDUUQU2E4Jaxa2Zaq8lK5QQDIFq+FWlMiRN9WGIuh2FkZuR6LMMm2Y+&#10;g41v/wG75r+DiMVzcGDuLAS++Sb2z3wP8bPnIviV1xD+7nTEzJmH9FVrkLRqJWJWL8WupbOwkRBc&#10;/MdfY+e85xG3bTbSApcgZ+8a5Ed6opAQLI7bipI4Lyq+HfybPihWv1/SDhSkbEFW8kYkUAFml+zD&#10;6ctDPCOenE7XdcrWyQp8Coe11W3HHPuoOQC8U8wNclYgaKkeY/Z9rvvNY8zjrmLkVC/yi/aiII+h&#10;bWEgGunqD1SCdLOWy6T6a6DyqyH8qlJ3EkpbGLKuRPj697D+jccR9OFryNq8EmX+O1AV6I9Cry1I&#10;WLgICfMWInvlGhR5bkLhxi2o8gtAsbc3srdtQbLXWkR7LEKM51yk7VyMVJ+FyCQAs3avQE74WhRG&#10;b0IR/05BLEEYuxVlsVSC8Up83oK8lA1ITvZARNx61LbmGDVrQlsNcrjmQN/gVldA/1kp4Y459vHm&#10;APBOMRtyBmxCnyvss/vD3OBnRJGc+9euT2LwSA3ycgNRnO+DmkI/NBQEEoBBBKDWCg40AKxP90UN&#10;w8+SmI3I2rUSWUEMWf1XI8NrGXK2rkahjxeqQwNRFeCLki1bUOSxAeWbqeIIv6y1a5G6djUS165E&#10;3NrliNuwBGk7ViGbz88PXWNKYuWELkfGrmXI3L0KBREbkB+1CQUxdPULRm5CKcPiwgT+7ZT1iEta&#10;h7h0bwwcb3edkMCnggeW4rPwf/OUjdnn7phjbuYA8E4ytwb+Z5UP77LHSWRnzh9DTnEYMnK3oKx4&#10;O+oJwSZViMlSP2AgQ2A/1FL9VSVtQ2n0RhSGr0Nx+HpUHdiCkrANyNy5AqlbliFj0ypkeK5Exlru&#10;L1uM9CULkDR/NiJnT0f43HcRueR9xHrMRtK2+cjwI+yCqPjCViN37zpk7VlNBWh5Hl9fEFSonX9g&#10;A4qi+DdjPZHDsDc5cSNikreivj0fl66dvdnndwvl7X8dc+zPmwPAu9SUFywXKC5dP4uGzmyk5W1H&#10;QeFW1BVZydFN6Qx/MwIMAGuSd6AywQvlsZtQQWVWQVVWGbkFFRGbUbqHsApZj8ztK5C+aQkSVsxC&#10;zPzpiJs/g/B7G+Gz30DkoneQ4jkHWd6LkelPD2LIS9WXFbaC8KMa3LfGeNZeqkFu8/evR97+jcjn&#10;38mP8kR+3AZkJ25CbOxGFFTE4OzlMZ3FFMQdc+zTmAPAu9BMiCz4uQCosPH0uUMord6PtPRNKMvd&#10;iXqGwHWCn+YLp/miKlkl6wm8uE2oit2CSirBCoaplVGbUU5Qycv2eqIkeC1yty9B8toPkbz6A6Rw&#10;m0bwZXjNR47PEuQGUvn5L0I6PTN4KTJ3EYLq+9u3GjnhgiC39LwDHqbQaT6BmxtN9UcApsZSbWYG&#10;4thYO9F3Cddu3Bz9dcyxT2MOAO9Cu+GWF2N1EQqJF3DoWA2y8wOQk7EdVXkBqMli6Jvua1Z5q06x&#10;FKAAWBlD4BFKZZEeKCWoisPXooDKrSic4CLUcn0XEXizkLbhfYbFHyJzqxY9n4cMn4XICiD4XABM&#10;435a8GKkhSylClxpACjPpedHrkd21Dpkx9Bj1yMjbiPSk73R01tK8E3w/arm4TWG8orlrfNyzLG/&#10;1BwA3oWmUVIbgPKrBoLXcOHaSTR3ZiFTpfOztqEy15sA9EFNKrdpO6gCGQLHUyHGrEdp5FoU7V+F&#10;wvCVBOBq5O9dhtzdi5EbvBA5/nORtZ0A3DQTKRtmINXrA6Ru421vgtBvPgG4ABmBC5HqPx+pAQsI&#10;wMUE4HLkHpDyowLk6+YSflkxa5AZsxpZieuRFEd1Wbwfl69ofQ8NdrjGeHkuFtAdc+wvNweAd52J&#10;ejcHC7SRCrT01BWcYihcXL6XoTCBk+uFmoydqBEECcDqlK2oSGDIG7sRxRFUfftWGC/avwKF2t9N&#10;CBKA2QLgjlkGfsme05G65X2kbPkQiVs+QOI2hsY+c5BO8MnT6Jm7lkwBMCdiNbIJwOxIhsOxBGDc&#10;KqQlrEV01GqUlEXh2rUz5k3r3VuufkAHgI59OnMAeFea0HErBHXLrCqHSbR2ZyIp3QN5WZ6oTGc4&#10;LPWXym3yVlQlEYLxW1DKELjowBqz9kZJBMPffasIwBXIDVqEbKq87B1zqADfR5LnDCRtmIkk7idv&#10;mYUkKsFE79lI9Z3PMHghIbgQmQyBVT06dz9DYII1O4JbKsBcKcDYVUiKWYm9+5YhrygcV66O22/Z&#10;9Y/UrNwxx/5ycwB415qQ54Kg/qdbgfEldB8qRFLGeuRmrkNF+lZUpjIcTrNAqL7AqiT1BW4mBDfQ&#10;PVAevR7F+9ehcLfy+giygMXI2TkPOTvmInMbYaf+wK2zkb5jvukHTPNjCMzHZAcvM/l/uWErkauR&#10;3wPrkBfpQfh5IJevmR21FunRqxAXvRR7whejsDwCV69LAVpv2wKgNdXNMcc+jTkAvGtN9CA8bshF&#10;QOuIJsl1HSxCeu5m5GZ5oCxtC8oJwPIUApDwEwCrk7mfRCi6BkUUEmt9EOUGFoatQV7QUmT6EIAE&#10;Xa4fFR5hmL6D7q38v0XIDFyMLD4ml7DM27USBXvXoIDwy4+wAJhNAGYLhLydHrES8dFLsPfAIhRV&#10;7se165YCvClgHQA69unNAeBdaIYbNgChGnmkiQuAut19qAQZ+V4oyPVEefpmAnALyhj+ViRtR2XS&#10;DuPVxnk7XrmBVIORm1AoAO5Zi5ygJUjbOQcZvnOQ5T8Pmb5zkbx9FpJ3zEKqzwKGvksIwOXGs4OX&#10;E4DrUKC8vwNUnZGeBCCdW90WABNjlmJ/9GIUlO/B1WunzLt0AOjY38IcAN6FJm5o8MCChxQg/6eb&#10;oskCoFGAG1BcsAGVGZsZAnsx/N2KquRtRvlVCXyJ9ITtKI/fyjB4C4oiNiJ/3zrk7F6JjKBFZqBD&#10;y2Km+c1DEsEXs+U9xG77AEk7FyDVbzHSA5ciQzmBoSuRx+flMoTO3r/WKD8DwCjC8MBaZBCAqfGr&#10;EBu3FmXV0QSgSwGa96qNdnQujjn2l5sDwLvQTCK0gYbV62eOuQB4AxepAPORmb8BRfnrUZG2CRUp&#10;W1BNAFaneDH85ZYgrCD4ylSxJdYLRdGbURDhaaq5pIcuQ3LAAiTsnE2n6iMA473nIMrrPURvnYU4&#10;73lI9l2IlIAlSKf6ywpbhay9q5G5j75/NQFIiEavR5ZGgfevIAhXITPBA/FxnqiuScS1axNT71dv&#10;3Xr3jjn26cwB4F1oFjv071Qc6dKDAuNFdB7MowL0RFHeeirALahgCFwpCBKAtanbTR9gZcI2qr9t&#10;KI3zom9FQdRGZBNkqcGLEe87D9E7PiTwZhJ+sxDrPRsHtsykv4+YbbORpDCYCjB71wozC0RJ0GYK&#10;HBVfnhkAWYusA6uQG74CecoDTFiHhFgPVNbE49oNKUAL36637phjn9ocAN7NZpHQmICiNYQ1I6S9&#10;LxeJ6WsJwI2ozmLoS/iVJ2xg6LsZNSnbUcMQuCpxGxWgF0qo/goJv/wDngTZaqQELUECARjHsDfa&#10;6/0p379pJl1h8GyGxguQFbQMeWErGTILgsuRs28lCiLXIp8AzNq/Cul7l/M1V6EwlmFx/Bokxa1D&#10;UcleTFw8wvd4xbxf92xAxxz7NOYA8G40d2642CGgKA/wGibR3JWJ5MwNKMwh8DK8UJPmhTICsCzW&#10;k04oJjIMdo0CF0dvQmEkARjugezdDIGDlyHVfyGSGOombGfI6/UBYuUMf2O8ZvHYHKT5zEN20GLk&#10;7VqOPOUOUgHmEYB5Bxj2hq9EBuGXc2A1igjEghglRK9CasJaJFN9tveWYuLSCb5T5SzqXVsodMyx&#10;T2MOAO9GEy9sbtC1kfbTTJDxC0fR0ZuDvAJvFGRtQk36VtSnK+ylCozbgJJIDxRHrENZzAbe3kwg&#10;bqIK3ITSiI0o2svwNZSKzn8RUr3nIGU7w92tHxpP3qaR4Hl0AnDnHGQFLERuyBKqQAuCOVSBUoIZ&#10;uxkaE4JF0R4oohosilmLXAIwk2FwdMQapGSE4OBQG85dPcv36xrEMSfjmGN/uTkAvBvNlfcnbtzc&#10;vYHJSyfRN1CD4uK9SE8m4LK1dvB21KVtQ20KQ+GETSiP8UShqrXsXYncvQxRDxBS9LL9G1C6Zx0K&#10;ldgcsAhZPnORqbm/O2YjbduHSFXou20OUgVAHs/0nW8gmBm40IwaZxGGWbuWIdeEwgx3o/l3ojxR&#10;HLsehTGrkR+/FomRa7BjxzwUVaTg+PgQrt7QwueuNB7HHPsU5gDwLjRTJdq1tQF45cZFDJ88iKLi&#10;aOzc+j6yGfLW5figngCUAqxL3YrapC2oJgRVDaZEicsEYN6+VSaELVRCcxABxvA3RyEuwZdJ8GUw&#10;/E3zet8qiLDlQ0LQVRRBjwlchByGwtmhVIJUgXn7rITowkhCL3ojCuhFBG5x9BoCkRBM2IiVi15E&#10;QKAHDh7uxLlLk3znGsl2AOjYpzMHgHehWWkw1hCC7DKV1NjEMVTXZcHHeyG2rHkDJYleaMz0QUPG&#10;DjRleKMhjRCkCqxP9kJdwhbUxG0xICyTUtu/FoVhK1AQvBQ5gQuQ4zcX2TtnI2P7+0jZPB2Jm96h&#10;T0eyYEgwCn5Z/guQT8VXtEfziNeiYD9VH8FXHLXReGHMJrM6XGEUw26GvmURq1GZuBkrZv8B8+e8&#10;jMbWSpycHMM1zWRxzLFPaQ4A70KzAKheP+Dq9asYGx9FU0cV9oZvhceqN7F1xSuoiPdCa6YvGm0A&#10;plIJEoBNqdvQmLwVdYlUg6oNGLsJZQxVS8JXo5gqrmDXYuSHLERe0Hzk+FPp7VT/3wwkbZ2B1B1U&#10;hL5UfgyRcwnLAkKzaC/VXTjD6AiVvifsYjbTt1D5bWHYu80owfLItaiLWofK6PVY+s5v8caLD6Oi&#10;Og+jZ8Zw6frlKZA75thfag4A70KzykcJgDcweWECvQNdSM2IhM+OZfBY8gp817yOqoRtaE7fiQaG&#10;vwJgExVgQ8o2s20mDBsJw1pCsEoAjFBR1NUo3LsChXuWGi8KW4L8UKrBoHmE3myk+xB+fhr8WED4&#10;MeQNWY78sFV8zlqU7Fd9wU0oiaITfGV0k1uoleAIxIooD9RGeyAneDEWvPJrvPXCwygqSsPI6RFM&#10;XLlggmDHHPs05gDwDjepo9vd6vjTcuLXMMowsrqxHLuCt8JvwyKsfu9ZhHhMR1WqN+oydzAM3oqW&#10;jO1Ug94GiI0pVIT0xmQqwgQvVEV6oowhcHH4GgPBkv1UguErUbJvOQp3C3QLkUPoZQfMR7a/nLeD&#10;qBJDlzFsZvgrAFIBlkV4ooKwKyf8KqK9UBm3DWXx3laitcJsvmbU1vcx5/lfYubzj6AgIx5Do0M4&#10;dnYc58wymPb56dymbtzqjjl2mzkAvBvNBYQL1y7i2PhxZBdnYNvmFfBcMA2LX/8d9m54DzVUebXp&#10;WwlAKkEqwOb0HXRvtKT7oiVtJ5qSCMA4hsEMf8sJwFJ5xDqGq+tQemCNC4CLLQCqX5Ceq9QXhr/5&#10;Cn93LUfR7pUmBC7ex+dQBVZEb0IVIVhJCFYRgJUEYFmscg3XI4GhdPDK1/D+H+7D+88/ivy0WAwc&#10;G0D/6VGMnJ/ERULQGg652bdpn+ct7phjbuYA8G6wPwGC81cv4uSF0yiqyIXnmgVYOO1ZzH/pQez1&#10;eNf099WnbWH4S/Bl+qCJ8GtK80Zbhp8BYGPiNtQz/K0hnCoj1qIiklsqNfXTlfF2aTjDYZcCzA2y&#10;PJ+hrwZKChn+FhN+xXsYAmsd4N1UjlSBAmB1/FZUJ2xFFcPfCnopYZgdtgL7Pd+G/5IX8M7jP8QH&#10;LzyG4qxkHD42iKOnT6D/xAjGzk3gEk9MSvAjY8K3nbdjjtnmAPBuMHcAuFwbAXDiylk0NNfAY+U8&#10;THvmQcx94VcIXfkG6uI3mtC3keqvJcsPzfIMX7SmE4YMgRsY/tZQ/VVR7VVFrkF19AaqNzkVIVVg&#10;2f6VKNxDAIYuMvDLC5byIwBDlqE4bCVK9zBUJgDzlTdIIBZwvyySzyf8NNWumoCtStiOkogNpoL0&#10;3rVvwnfhi3j9ke/gw5d/j6qiHAwdP4qRiTMYIAAPnxrFOM9HWYEfSY12P3fHHHMzB4B3urk3/ikI&#10;3MDVG9cxeek8zlw6h+6+DmxYuxjPPfwjfPjszxG45CVUhK9EhwZAMneiOdsPrTmBaMn0J/wY/qoP&#10;kACsZMhbunc5Q+BVBoDVsRtRE6flMj2mFGC+GwDzghZT/S0z8CtT6Ku5wDymZOic0KUo2r/O1Bes&#10;SSYANd+YCjAvbBViN8/EvtVvwHvuC3j14e9hzhvPorG6FMMjxzA2MYHhM6dx6ORxDDAcPsVzOn/j&#10;KjQ2PHW6tt1ywzHHHADeXeYiggLF81cu4vT5s5i4eA5Hhgaxb5c/nn7wR5j13P0IIgBz/eegOXED&#10;lZ8vWrID0JodiNasADSl+qA+cTtqYjai8sA6lOxZgQoCsEbhsNJiXCFwiRsADfxcCrBw13ICcKUB&#10;oHIHMwMWmhXicndRGYavI/QY/lL9CYLlMV5I919MAL6HA2vexvZZf8TLD/0AS99/E12tjRgZHcGp&#10;yUkT/gqAB8eO4cj4GI5NnMRJ9Qteu2pAb/UL3uwbtBPBHXPMAeAdbhbzbv4nu4prGD93BmcunqcK&#10;vICh4SFUlObjg9efwewXHkbw0peRsPFtqsAVaEjbYcDXlhXIENgPjVSAdfHbUKHR3/C1DGNXEoRr&#10;UUdFWJ9IVUgAaiS4cPdS5O8i9G4HYChBt3s5wbkSBYRelhZRCiEod6/g89ahgmCtitMgiBcK93sg&#10;zX8hEr0+QMSad+D1wXN49Tc/hrfnCgwO9GL05BhOT57FiXNncWxyHId5e/DEKH0EA6PHMXTqpIH8&#10;xWvWAIm5FlpH2GUOCB1zAHgHm5q3XTNF+6r3d+X6NaP6xs6cMvA7e+kSQ8lRdLa3Yuu6pZj76mPw&#10;XfgSYj3eRJ7/PIa1m9CW6YcOATDNFw3J3qiN24ryyA0Mc9eheO9qVEV5GgBqhoj6AI0C3LccBWEE&#10;n5KibQAy3C0IYai7Zzl9BQGpdUGWmIIIBQSiUmmK6KURHtyuRTaPp/kvQPK2WQTgu9j8/nOY9odf&#10;Iz5iF44cPYRjhNyZs+dx8uw5nDhLCJ4+jaMnT+LoqVPoO3YMXYcPc58QvHgR569apRPckecA0DEH&#10;gHeS3daeLQBagwKXGQpOXDiPkdMnqIxGCIxxwu8izl26ipGxU+g/1IekqD2Y/+Yf4L3gZQJwGjJ2&#10;vG9y+hpTtqOV8GtM8jbqr5qhaXnERpQd0AwQhq1UbQJgbfxmowA1CFJ+YBUht8TMDCkk6ORFIctN&#10;CGwSpul5YUvpywz8CveuMluFwuoPVIGE1MAFSPGdi5QdcxG5dgY2znwOs155EoU5KRg40o/hE2M4&#10;e/4CJs5ewPjkBZw4cxajZyYxMnGW4DuNzsHDaB8YxND4GZy6eAnnrlD7XuNPggM+x1zmAPBOso8B&#10;4GUqvjMXqJAmz+AIQ8P+kSEMjzN0vDBpAHj+8jWcHj/LkHIQjTVlWDPnLWyZ/QJitaD51veRQ+Wm&#10;qWg1GuCI2YSq6M2ooKv8VVmkiiJ4mvSV2ngB8GYfoEaBizQrJGwJigg544Sfwt68PcuQr4XQeV8e&#10;Q+UCqkGtKSzwKSRWKS2tI5Lgo+rRs5G+cz6iPT+Ax/RnsPLDN1BXU4K+wUMYodI7e+4Czp27iInJ&#10;ixifuIBTAiH95PlL6Bs+jsbePnQfPYaBsRMYZbh8/vxFXOJ5X3cLhR27e80B4D+4CWK232Ludxi3&#10;+vg0J+KKRkHpZ69cxIlzZzB0egz9o8dw8PhRHOX+iQsTJgw+x9Dw0qUrOHv2IvoHj+JQfx8O7PKF&#10;x6zXELF+FpI3zyF8FiA3cAmKCbDy8BVG2ZUfWEtfZ0LV0oj1pihCdfxGVMWuRwVhWRGxxowMFwlu&#10;oYuMF+6y1GBuqAY8GA5rqlzYYuMFu5cgJ2ihqROYvO1DxG+agTh6PAGcSE/zno3YzR9g7XvPwdtz&#10;Odo6WtDdP4jjJ04RfjwPQlAK8PTEecsnz2OcoDs6dhLVLW2obm1HY08feoeOYZgh8ZnzZ3Hu8kUz&#10;SHKF1+wqr53VVWD3lPI/TReUGw3t2ne/PeUf+WQc+09kDgD/wc2dcbeYDlirGE3dqcGNi9cuYfIK&#10;IXDpLEbOnaKPmxy53mOHqYKGMUognib8Ji9ewHkC8PLFyzh3/jIOHj5KVdWP2uoSbFk+C3tWU4Vt&#10;XkSfh5StKmowiyCcQ5jNRwmVXdm+lSjdryotKlLgiao4gjDWgwBcQwCuNgAsdgGwkMArJOjkebsW&#10;Ii9kgdU3aPoHCdigBQTtbCRq5bgN0xG7/l3EUYHGbZ6J+M0zkLBlOg5smAGPua8gco8fug72oGvg&#10;iAHg+XOTBoLjDINPTZwzgyLyM+fO4+TkJGoJwLzySlQ0t6K+q5thcT8OnxjF8YlxnDg/iXGTCnQe&#10;567yx+D6FV5Da9TYwE2h8pTbsLPgaM2ntm479p/XHAD+g5vdxP5cM7vOxniVoe65y+cJtnNUflRD&#10;Fydxkj56dtyov56jVExnThn4jTMkPksAXqBfvCAQXsbA0DDae7vR29uOvX6b4bfsA8RtXIi4DR8y&#10;HJ5JML1DQL2LdO/3DbDUl1eydxVUBaaMiq8imsoveh3KBT+qxLJ9K0xBBNsLpPbMqLBmhcxHTqBK&#10;YsnnW+sGU/nFbST8BEDPGdzORLT2N01HFP/27nXvYNPit1CYnYjeQwxrqVhHT58hvKnmXACU8hP8&#10;xs+eo8q7gMnLl9HPMLiouhYF9OK6BtS0t6Gt/yD6R0YwPD7OsPgMRiZP48RZ/jAQphOXeE2uXcE1&#10;hcgCn8vs2ok39//cJ+LYfxZzAPgPbjb8Ps6lVAS+i1cuY/ICwz6qu4nzDAkZ3p1iYx5RasjYcbQd&#10;6kEnw9sTVD0ThJ4JAQnCixfPGwBeuHQZQwwX23p7cZCPK85KxPZlsxDuMY8w+gAxHjMQufZtRK9/&#10;GwkMTVO3z0a2P6EWuhzFewjC/StQeoDgc80DLt1HMO5ZYcJms92tvr+lVHwMgQMXItuP4FPNQG4F&#10;v3TvOUb9xW2S4qMK3PgeognBKM93CcF3ELnhXQSvmYZtq2aivqoAXX096Dt6DCcnzhDehDnVnjsA&#10;zxCAExcuYvLSJZyYPIeGzm7kV1Yjv6oGpY2NqO3sQNeRI7w2JzF85gwhOMkfh3EMnz6NUULx1FmC&#10;8NxZvvYFc33dtd7HuWP/ec0B4D+4fVyDUyErpbNcunoF569cMoMcJwm3caoZKbtJgu0k94dPjqH3&#10;cD8aqHp6BwdNWKi0l0lCUuC4dOUi4XeBwLyMkfEz6BwYQO/AQbQ118B3w0rsXDoTUR7vIcbzPW7f&#10;RdTaaYhdx9B0/XtI3UaA+auqC0PbvUtRTMVXzpC4hPBTmosZ9SX4ignAQo308nY2lWOmL+G3UwVT&#10;5yLHh+rPWyH2bMQTejFUfbGbCFzuR0kBUhFG0cOpBL2XvY6ALYvQ1lqFjt4uDFLBnSC0zhH8k+cZ&#10;xp67aAB4amLSnOc5Qv0s/cyFy+g5PISKphaU1jeiqLYe5c0taOjpRSfD/kFCcITQHKOP8rkj4xM4&#10;TgiOnD6Fk3z9Cf5YaLDoIq+1rrmVWG2Z/Xk49p/XHAD+g5s7+ORX+c/l6zdw4epVnL18iWHbWSq7&#10;MxYMCIJzBNwZhoS6ffj4MNq6u9DY1o7jJ0/h/OUrVH6XrNCX4LtEeJ6nWjxHBXmSx/oYBvccOsQw&#10;uBORe4OxYcE72LeWYNr4IdUfYbhuBqLXTkf0mulI2KjqzqrvN98MbAhypftWm7C4MGw5waiKLwLf&#10;MuQGLzZ1ANN9NKjC56gcPuEnAKZvp/rb/IELgHQCMJq3Y71mId7rfURRce5e/y42L34Ne/w90dPT&#10;jK6D3TgyNmqmwWkgZ4LnPU4Amj5AQmzy3AWcpQIUACcvXsGR0ZNo7OoxECyua0RJfROqpgZGhnHk&#10;FJUf4XmSzztx9jzG6FKDGjAZ5XWUmh7nj8Yk/9YFgvAyw2N9DrYylNmfj8zeOvaPbw4A/8HNblga&#10;77jGFnfp6nVcuHLVKJxxNvyxMxMEIFUP98+zsZ+9cMn0gY2cPI1DR4+igfBr7eomJKj0+JzzvP/i&#10;xct0gtDkARIUbNQTV66g//goug8NoH+wHwWF2diwfDZCVgtCcxiOvo8DaxiSMhwWAGM8GK5ueh8p&#10;Oz4k3OaYROfCXStMiau8kKWuoqdLCcJlZu2PFO/ZfOxspEn9+S1EXuAS5PsvQsaOuUjaMgsJgiC3&#10;cV5Ug9vnIoHHtaRm5Kb3EErwesx/DVH7/NDT12YGa4al0AQlqTylwZy/bAHwzCTOEmBnz+vcLACO&#10;nJ5E+8EB1LR1oLShhSqwkdtmVDa3orG710BweHySCpDXjc8fm5AapBJkeDx29qxJpB7n9TutvkZu&#10;dY0vXL2Gy/pM3D4j26+rj/Bjjjv2j2cOAP+BTR3t6os38KNf4j82/CapcBTuqc9Lty9cucbtVR6/&#10;bBKCjxwfo1IaQC3DvT6Gv5fYYC8Ifpeu4MJ5NmAC47ySg6kiz14jOEnXkfGz6D8yhN7+fjS1NmHn&#10;Vg/sWDoDe9bPIYhmI9JTIfEMxBJ+6heMXq8R2veQ5j3LhLY5AYuMZ/jNR4ZWfdOCR1R/6bwvafuH&#10;xlOpAHMIxCLCUlPjMnbOZzhNFejF+xlWJ3nPR6LPAiTRE6kw9zMUDlg7E6vmvoGk+H04ONCD/mNH&#10;TZh6goptkuczwXO2Q+DT/EGYmCQYlR/I66JrotzAg0eH0dTdh/KmNgNAowTrGlDV0oa2vgGG1Cdw&#10;/PQERk+doVoexzB/QIa0PU0I8vVOK9mafobXTn/v3GWNuFtq/BrDYrnAZ6XSfBR+csf+8cwB4D+w&#10;CYDX2MDUyC4RUIKfRmwvuFxJwNpeIRilDM9evMoGehmjbMiHjh1Ha+9B1Da14ujoKC6RpGeN6qP6&#10;u3CFfpX7hCFD6fM3ruE8X+P05EUMDo0QgAM4eHgAkeG7sHHhdIR4EERUgdGbZzEcnoEYzxmIY0gc&#10;6/ke4ja+Twhay16mec9DqvdcJG7TAuizkEoIpvpaIEvQ+sDb+RiBMnQxivdSKRKAWiFO6wcna8nM&#10;nfOQ4rsQSX6LkMhtAl9z97p34b1iOjyXzUJRQQYB3Y+jJ8Zw5MRJgusQegaOMvxVKH/N6gMksCap&#10;AM9RAeraCIAC1tDoKXQPHEFdR9dUX2BhdS1KaxtQ09ph7hsm8E5SBY7x+h0bO2V+RA4Pj+IwlfFR&#10;AnKIobTgKJV4iq8/cZnXjj8sUwAk5ux9B4D/OcwB4D+gWcqPDenaNVzl9iLhZvrvpGjsEFbw4laJ&#10;zPILJvy9ipNUKYdHTpo0kZaePjR1dGN0fAKaBqbnXyQQLl3ka16gIiQ0DAAJ2ItsoRcY0w0fP4lD&#10;g0cwMHQUVRXF2LDoQ+xYyfB3+wJEer2PmE3vInbjdCRQmWkwJJahcdzGDxjGEmJbZyORoFP1lpgt&#10;7yPegHA24ngsYessJBOO6ar8smcZCvatQE6I1OFcExan+1A1Sj0GLUGKPHCxgegeqs3Ni6fBZ9NK&#10;tDTX4jDV3wmq3vaD/YhPy0J8ei5VbgdOMISdoDo7RXgJgBcIvZsAvEJwnaFyHEEbn6fE6LKGJhRU&#10;ViOvrBIlVbVobO8iXI+Z15HSG+NWsBP4Bvk8+cDQcQxof/QEjlIhGnUoxXnurBlMunz1ihk1ll+T&#10;GyhamtAB4D+mOQD8u5m7FrgZJrmbbpucPoFPpZy41cijGfAwnf0XTN/WeTbuswz5Jql4zrKxSu0I&#10;jBNs7MfZcBXudTL8bWXI19F7CON83DkC8iIhekkApF+kWjzP7XmGzhf4hy8w1D50ZBg1Da0YHB4h&#10;REdwZOgwUuP2Y/3i9xC8aS5iqNASNDtjEwHoqWRlhsLrCcANs5BIdZhEJRi/WaO4VIkbCcjNvE8g&#10;JDgFxnQCMDtoEfL2LkM+PTuUwFMeoP8CHl/CcHk5jy1HFsPj9OBliN8xH8FrZmDd3NdNAvTAYB+V&#10;2RjGqNJKaxoRlZiJhIwCJKQRgo3thNdZwkjT4s6Zvs4LVLznFSITjCME4NDIKfQRcq09B1HX1mnU&#10;X255JfIJwQqGw228XkME3ileL0Hw5Jmzpi91aGSMACT8hoYtPz5iZpkMj5/BiYkJnJafOYMzk/yh&#10;uXDBpCVdusJrrQETfnZXpAr1mfM63/6ZO/b/rDkA/LuZxgytVSvkaggGePzXOFvHFU3NEvhc6kEp&#10;FxevXsb4hUkqjdM4fuIEhtnwRtmYx06cwclTVDsM/86xkWvE8yRBqNy23sND6OztR0eX8voGDSCl&#10;Ei8zZLtECF7UNLDLVIOE3yW+nQsMf+vbexGZlIHQ/dEorqmnwqH64d87PjqEhJg98Fo9Gwe2LUby&#10;doapWz5A8qb3kLjhPSRsnIX4jUpjsUZy43jMjBivJwSlEglCTW1L8XoPWd6zkRe0EIWEX8GepcgO&#10;WYRM3s4OWYq8XSuRG7YaeWFrkL97HbJCViNqxyL4rJ6JVbPfQGF2Ao6PDGFkXP1y55BRWIXIhBwk&#10;Z5YgI7cCBaV1aOk6RAiewyThpx+M85esMFg/FrpeI2PjODZ6GgcHLQhWt7SbBGlBUGqwuqkF3YcG&#10;MXJK+ZQXzWi6+lhPUuUdGxUEj5mBJfnh4WEcO3WSanTSGnBxufZNDqLg61LtGjBRF4a6Ka7Q1a3h&#10;gPAfwxwA/l3NQp4NQEHP7jMyCbe8reO6LRBeUoLzxfMYOXOSqmyIDfcwnY1vaJQNepwNmyqHUFMj&#10;U6MbZqirVJaOg4fQ0dOLbobAx6jmLjPUvcTHXCb0FKZdJlQFB/Utnr9yAzXNndgTlYSopEyEx6Yg&#10;ZF8UckoqTL/YMUJw9MQxZCQeQOiWpYjbuZwqcC4SqfaSqfaSN3FLT9xEpUfQaRZH1Pp3EeExjdtp&#10;hKAVMidumY5MnznIC11s4FewezFygjUdbjEKlS+4bw2K9q9H0b71KNi7Hllh6xDtuxIblkxD8I41&#10;6O1soBo7bkL8gZFxJGeXUAFmIzm9CFkF1SisbEJZTTM6Dx3BBNWurodyHnVtBET9aBwn/EZOTjCs&#10;PWlUckvvQZQ3NiOvohLZJWUoZijc3NFj+v5OayBFIKMrr/DEacJz7ASOUBn3Dw0ZHyQEh0ZHcdLu&#10;dyT01M9qlLobAC9qxJjX2h7A0mfmQPAfwxwA/p3N6t9jA3BBz1Z76jO6QjgpNeXi5UsGfkryHTsz&#10;zpDrGHr6+9HVd8gAcHj0pFE1UnAK8aR2lBJz+MSYSWZu7e1h6NuLvoP9GDt5ClfZAK+wMV5WWMbX&#10;vUgwXCAMyT6+7hHsjyb84jMQm5RDz8a+yASER8QhI68ETZ0HcZjh3yjfQ21ZLvZ4r8GujXMRt20B&#10;UqgGM7bORiqVXuKG6VSA7yB2A6Hn+Tbh9xaiPN4yMzliCcb4rTORznBXAyC5dCVQ51IBKk9QRVVL&#10;zKpyG1ByYCMKwzcia7cngjcvQsiO1ehtrcLwsQEq4FGq4cto7hmgWs1GTHIuUjKKkU4FKACW1DSh&#10;vL4ZQydOY5Lnq7y9SSpA+Sh/MI4dP0l1N2H6A4+OnkIvw+G69i7kV1Qhq6gERRXVqG9ut1QgQ18b&#10;ZIKgru9JpcacOmUGlQ4fP24AKCU4dHzUAFLpR/ZzDAB5vc/rh4eqT3mDKswqpa779NnpmDsEzfQ6&#10;2x37u5gDwL+T6SttFJ8GNwhAge8yVZ5cfUUXlI5iZjWcm9qOnTxBpXGUqqYf7b196O0/zMY2hjMT&#10;5wkzK6Q6T5Bp6tsJlYUfPoa2g30EYLdJaD585Kjpm1J/4hU2RgFW6k99gRo5PnF6EqlZBYiMS0dS&#10;agFi4rMQFZuOmLg0REUnIy4hk6qqHdWNnWghKI6PDqO5sQyRYVsRukmpKkuRJhBuskLieM9pxhME&#10;Qk/Cjx6zcRritsxE0s7ZyAhchOxQFUHVtDiVy19ipsqZqXPh6wi/DSg6sBkF4VuQELgWe/w80dNW&#10;Q/gO4PDRAYxNTFLlnkNuWR0O8L3FpeYjKb0QKTllyCmrRxEBWFBRi6buXjNKq7nAmgmiUWD1AR49&#10;foIq7jSG1R9ISB7mD0knr2l5faMBYF5phekLbOXzBX2lGQl+Bmh8LQNBhryaLicQSh1LER45PoLh&#10;EycxNn4Gp8+e5WdnPUcKUAC8qrCXn78WbDp/ValKljpV3676B2/RglSGDgD/fuYA8G9s+up+nKsT&#10;3FZ88kuEkoEXFZ/m8crV5zR+dpKNlSHvMYW8A1RoA6Y/Tzl9h4+NYHziHENZhchKfbnG8OoqG9MF&#10;DJ0aQxcf30L116a5soP9VDzDmDx31hpMofK7SvhduUYVyNt8CTS0dBF6GUhIyUNsQg5iYrMQHZuJ&#10;mBgCMDIJkRGJSKQqLC6vRwWVVXVzC0PHARzqb0d6XBjCFBJvX47kbUvMzJB4hr4J699BEsPeBKpA&#10;QTCOilAlrdL9FiIraCmyQlTw1EqO1mJJAqBZV/jAeio/TxRGbEXmvs2IDdqA9sZyjI0eQf8ggaQF&#10;kCbPo/vwCGLT8hCVTLXK952Qno/UvDJkFFUhr5IQrG5AQVUNug4zFKbKGqf6O8MQWMrvMAE4wB+Q&#10;QYLv8Ngpk+d3iNe0rq0D+eUVyCurMIUTappbqQL7qThPWqpOSlIzbC5YydBygXDk9GkTFguEZtYI&#10;wXiS0LSVoAamNBhzme+DH5cpTHuB116vp9eavHyBEOTnYiDoMvsL49jfxRwA/o3N/v7K9bV27+NT&#10;/5tCULkFPyuhWQ1GamP0lEYcR3GIjber76DxToa9gt+hw0ME47jJ3VNy9BXlBfI1LhBoKm4wQEC0&#10;HTpoANjVf4gAPYrRsVGqyXOulBqqzSsXqQIV+lL9jZ9Fek4xYhOzkZiaRxDmEH5ZiCUA42KoAmNS&#10;EBOViAP7YhEXl4rsghIqrwqUNTZSIXXg0KFOFGcnIcRrDfZtXYWk7UuQtGkW4tYz3PWYhiTPdxG/&#10;7i0kbXwX6duVKE0ABmo+8HLCbwkyfOabSjDFu6kA965B6X5P5O7bgHTCLyZ4A5orMjE6chj9R3gu&#10;Q8rRO4Xh02dRVt+GiCRCOoXvNykLcYRhYlYh0grKkF1WYwBYVF2H4po6HByiiqMaO00FeIyqb+DY&#10;KPqHLVfis2CoxzR19TB8rqN6rDJeRhXY0t3DEPcYTmh0l7AStGyXEtTnpbBXn5ngJxiOTZwxizTp&#10;85SbZGz6JYW7/Mw0c0QK8AxfQ7NYTl04a9YsOc/vg34gzbfG/vI49ncxB4B/Q1MoY43pWvCz1Z49&#10;qKG+vQsKfahKFB6pc12jjCcYOmmU8cjwcQO/HqoPwU/bHoZo/UeGMcKQTSOTpj+JYdJlKgkpOfUz&#10;jbGR9lExtvT1ormnG90DAwz3juMEG+dZNjSl1lzn+zAqkM/R86vrWxEVn0b1l2sgGEMFGCUFGJNB&#10;4KUjntCLj01CQkwSYmMSEZeUhrT8QhTV1aGytQUNba04cmQAlaWFCN3phX2bqQK3LkTcxtlIVHI0&#10;1WCS5ztI3TwTWTs0/W0xsv2p/AKk/qgE/Rchx3+htUjSnjUo3LsemXs3IirYEwXpkRg52oOjw0fM&#10;4I/CTBUpaD84iOTsIirAXAO92FS+52RCMCMfKfmlFgBrGlFa12RGsisbW9B7ZAgnqByHGPoeOX5y&#10;CoBSg4ME4sEj/OHQiHBjM0pdECysrDEzaHp4HYepxqX4pAAVBhsl6PrcNDqsz26UIFT4KygKfLp/&#10;qi+Qn5lyNjWNUQpQn9c4gXqKil+LOY2dPYMTZydMcVaLfQ79/p7mAPBvaFZdPvWzWS742SDUbZN6&#10;QvBdunwVE1QGJ06fIdhOYliji4TfwFFrpFczMfoGBgm+oybsPU74qVFduqLBE6XLWKGvRhbVqX7s&#10;xCl0HzmCJqq/5p4e9PA1lC83fmbS5MJdZeu7wcde5XNkR9nwk9KyEZ2QhjiGkpFxGYiMz0JEXKbp&#10;A4xLyEByShbS+JiMdHkOMrILkEEVWERI1LZ3muICbVRJh4eG0FBfi/2+m7Br/TzEbl2C2M1zkLzl&#10;Q6Rseg8ZWz9Ers8C5PgRer5LqQS55X6O/xIDwLzAxcgLWYHc3Z5IDPVEUkQA+nubcfgold/wURwZ&#10;HTU5dwNUbAXlNUihas0prUFqfpkFQcIwPrMAybklBoAFVQRgbTND9lZUNbYynG1H7+BRMxNEwDvk&#10;AuCRkZMEIlXg0IgZ9Gho7UBFbYMZEDEFVOvqCUaen35IJlRB+6KpmiMX3OwfrjHCT6PAJ10APO1S&#10;fyYE5mejrWbv6EdHYbCKNJw6e5bK9BzGCMARAlA1G1Wj8ZL5vjj29zQHgJ/SNGJnRu1cpjDzEhXe&#10;xcuqIceQxqX8jALkfVZaC1Ug1YAUoBrQCBWa+pAU9h4+NmwAKOhJBWr/KI9rNPLUxFmGygylXFA1&#10;r2X8GhvbBTZSjf4eRnOvBkAOMqwbwnEql/HxSZxng9PbvM4GKBslGDOychFJdRdH9bQ/NhUHCMAD&#10;8Qwrk3IYDlNNUVFl5BQir7AMOQWlyMpn+FtUbsLgIqqjxo5udPT1o6Wzx8yg6O0fxEB3M+LCdiDQ&#10;Yx4ivBYidstsMz0uy3su4beA8NO838VTnrVzEbIIxkyFwlSF6aHrCNE1aKjIxbHhQaP8BkaOm1kX&#10;ym3U6G5WYTmKDeBakF9eh+ySaiRREcrTCESBsaCS99dQzVU3oaapA03t3Whq6zLw07S2Poa86vcT&#10;ADUgopSYQ1SBOpfK+iYUVlUTotUoqdXskDb0HT5sBjwUBuvHxr3bQvAbZWh+8tS4mYJ3ij84+lxt&#10;FajH2VulwFzUD9/EOQPOE2dVrHYSwxOnCcHTOD7Oz4vhsHSgA8G/nzkA/JvYDVxiaHT+4nkqvUsE&#10;n1aasKZBaSqboHWVP//qDFen+CQbhcIn04l+4sQtaRUDx45hYPiYOab77U51kzpB9SElKQBq9FCN&#10;SrMV+qliVO1EAGxn2DwwLNWoRikAXjLvUHlnYwJJZTXiElMZ8tIT0wnAFETEpyMxoxA5xQwhCZDC&#10;smrkFZchr6QSWfSMwgrkEIYFJRUoLq9CfXOb6ZfsYOgoGNa3taOvrwNH+9uQtD8AAR5zEbVtEZK9&#10;FxJwCxj+CnSLkEbopdsQ9CYUdy5EOrepVIWR25cgMzoUQ4PdGDrOHwKlmIyOUbEdR21rO7KKypBf&#10;Wk2wWYArq2tjmNuMnPJaZPN4VnGVAaDef2lNC5QTWFXfYvL62rv5ozCg5GULgPLDw5rbe8q4jncS&#10;6LU8r9JaDaTU8rVrUNfaiq5Dh0wIrkGPCUGQn4MNQX2GAuAJ/UgRgGcIwImzDH+p7s/I+fjTVHrj&#10;GuA6z+MqqsBQ/iRdCdSjkxOmNP/wBN/H+Akco5/hD6gDwL+fOQD8RMavpGSURNRN0WdMNzWKd55f&#10;3HOXCEDCyQS+LoUoF3wEQIW+6hMS0BQuqd9ohA1I/X9Hjyud4rhRfVKFqt8nhSFFoTBKDU4VitWP&#10;aFQl/7IaomYtSMF0CIA9vWywg4TpCEYJT4XYet5lhsAKsZXKUlnXgPScAkQmpBiPTclEWm4xw8ta&#10;VDd3op6KqaqxxZomVlqJ9IJiZOaXEoClyKcKLKusQzXVWBuhokTpNv7dtkP0ni5CsRv9A32Ii9wN&#10;3w3LEOe3Bul+y5BJ0KXtmI9UAjHVezEhSDW4YyHVoQC4GAk7VyB853q01lfiuH4Ijiq/bswMUrQR&#10;6LnlBHAp4VvTSGXWRPgRcAxxNSAiCBZUKXStZ+hajwJupRLLGQZXNrQYeGqKm1KIDh09ZopEHDTT&#10;2UZNKswR/igcZnjdc/goz73TDIAUVtUYBVjd2oyW7m4z80MjvBr8MCrwyhVzXfU56hoLgFKB4wTb&#10;ONW6YKe+wtOE4RiPjVKJD/OzVDEF9eWq2MLJM3wuvwNmZss4fwjph0/xe0AgnuOP3JS5vnPmu+S6&#10;OWW33HDs05gDwE9kHwWgvo7Wf+rcJtwY9l6k+rulH8f1WI3aKhdM4e8UAKkWTAc6QXdcqRQjYwaE&#10;6g8UFDW6qH4lO4QyfUpUEnYYrNy+SR4bHjuFg5r61kcImeooRwjRMdNg9fr6W0rWbe2mEjJzYDuQ&#10;WViMyMQUxKVlILu4FBUNTQYUzd29aOFj6gnKqqZWFFVRXVEJ5hQyBCYAc4tKUVZVR2XVjGaGjF0M&#10;uzsHj6BjYJAheD86Dh2kEj3IEH6AENyDsK2rkOy3Cuk+i40CTN1OtbeDStB7kbmdQUWY6rMMUd5r&#10;kJUYgcFBpfqMYnBIXQJ0AqOZ55RdWk6lV2EGN0rrGN7K+R4EweIaha1UrfT8ijp6LffrUUJYahBE&#10;59XU2W1+GPqODOEgIaiBEUHw6IlTxgVBu3pOZWOzGREuJQCrmpvQ2NlhBkOk1KUCNYI7qZxNKkF9&#10;Jqc0EOIC4CkBkD9Y+szOMBoQ/IZc6TYqnHCEoFVxBRVZOEUAjlGha3R76JQWcz+JgZNUvITgiXOT&#10;5kdUpr5bfY/+JABvOeDYX2oOAD+RuQHQZVPwo/rT2rsXr2nO5yWzPwVAl90OQDUQk0ZBQEnlCXjK&#10;ObPBp2O6T4+x1Z/VmX7RhL/qW1QoLHU4NHpiCoAdVGJ9g0dvAaBec2CIjZ6NWIURBECNdKbnF5qt&#10;DT6lggigqrLSTFjqcQJjIUPmgjLNta1AIb2MUNRggQYNFAb3Ujn1HD5CuBxG39HD6Do8iIPc7z/Y&#10;hdjdPoj0JgD9V1IBUvH5LKH6Uyi8EBm+DIP9lyPOdyXCfdejo6WGPwQEAEF0iHDq53aI6raZUMok&#10;pPP4XlW/T/CTCrRBWFwjxWZ5HuEntyBYZwCo82jo6EI7r43Ap7VEpPa0f1hVXQhAbQd5zboJcz1e&#10;idHlDQ2obmnmc3meSiqnMtU1VUirAZEpAPIzUlirAafTVH/2IMhJfjbDSramitXfEAAPU3WqooyU&#10;oKrOSL0f4TlrBs+Rk3wPBODBsRHC8AQuXbNU4A0NH5uvngPA/x3mAPCTmP1Fc33ZrFQX5fepUssV&#10;XLhC+LlcgxNWTtdNcwegqdrChqNGIoDZIBT4bPjZrvuMmpDz8UqhMeEvAahcQt0vAKqKS/chqrF+&#10;qhzCUAA0eWmu1xmmeunup0JkKCjQVTW13KL6BE6Bz3aBUMcFDqOIahlWVtagqKwSxfRyQrCmgeEh&#10;VaDSdLSk5sEjR00qziGG34NUskMjw2iuLcMBv41IDlyPTP9VBoBaTCndh6Gv/zIk8tie7StRnGUV&#10;OtA6H/0jo+jWQBBV6zFel1a+HwFQixoV832UUflZaS6NxqX28isJPnpuRY3xvAoNZNSYpTBr2ztQ&#10;39mFjsHD6NEoO+Eq+MkVBgt8ckFQ90kF1rS0Uf01o7atldeLz+3rM2GwUmKMCrygdVesHyWV4D+j&#10;sJcu9afPRG7UnxKuCUC9dv/wiEm5UXeFVKBqNgqQA+r3HTluICgAHiIA+0eHzep0xlzfOycE/t9j&#10;DgA/id3yzXPBj/9pDd6zFzVp/jzOK8ePUNLiOQKU3f9nuwCoiixKibDVg8AmCKozXe4OP7kakg1K&#10;bdX/p9eWa18hsmAnAGpOrxSMGpigKLUyRqBKAWpApYdhqhSgARtDQsFNMFSDVygrCAp8tptagrxf&#10;/WLVBIny5KT8igkXDYSUV9ehjmFyO6EqBSpA9A4RLMeG0TesdJPjODo0iKykCET4eCAjiG7SYBYR&#10;gAyFqf4ivFcgMTwARwZ7+J6pjgikPiq/Tr7XniODVEWnTP9iVkmZAZoUYBnBq4KmgqFScnQ8j3A2&#10;4FN9P7pWfyvkfZUEmQDYYNYDPmzAKgVo+gE16u4CoAAl121dQ12bmhaGzwRgczfVY2+vCYM1GKKU&#10;GPUFqtqLlLn9I6at2Z/UAlXnCLdTRsXq9aX+tO0bHEL/URVQOGkAqLVKennd+vljMTjGkJ8QlB86&#10;fgyjZ06b6MKY67t3y9dQdssNxz6NOQD8JOb65lm/wtJ3DEFvEGZXlRphrbGr0vJakEgQlEpzh59S&#10;ZFSQwB2Aajw2ANWAbleBui0o2vcLgOr/E36lPDUgoscd1WyGwwzrBo5YquYYQygqMClAvZZC66Ns&#10;uH0EgBJ+BTzBrZEQbKSC022pPlsFCn6tBKXKRdmPEwTrGPJqkfFKAqiEEMwvKUepUmJUTZmh8MEj&#10;BPBhgpQAaef76RBoqLjaWuoREbQdCUEbkBGwBplUgRk+i5Hkx9DXew3qKwpx4pRy/U6YkFcjtD0E&#10;ctdAP/p5bh3cFwAFO4FPhUzlAqAqOksZ5jI8ziGU3eFX2tiEGoavAmAjQ/ouJZhLWVLlqd7hICEt&#10;dXaE4DtqKzW6Bkpa+CNR29qKuo52XoseowAVBqsCjFSg8vj0+clNuMvP6RTBqHQl1RJUMdUhU3Hm&#10;GEFrQdAsOEWl3M/zO8q/OXxKRS40fZGq/ZhWpyOM6QP8rA4OMzwfO26So40pCnalMTkA/NuaA8BP&#10;YrcAkDDjf+evXcS5K1qD11J/VukjApD76qdT4QPbrl0jMHm/mQHipgDVeAQ3G4AC2seFwXKtfKbi&#10;qHpVvb7m+OqxR9iQD1JZqDS8AKjKxQKgctd0v0myPn7c5LO1C2wCYC/VHaHQyNBQ/X3tBw8xfB5A&#10;h8LkvoMWBLmVa2RZj23gY+s7NErcgeqmZhRVVqGgtBwVNfUMhbupnKTajhil1T54FK30LinSwQHk&#10;ZyYhgqFwSsB6pPksR5rfckTtWIHUiGAcHxrACaUDnTxNCJ4y+XmqzNxPhaZFmlTCXoMgtwNQalAA&#10;lAI0KlD5e7ytUvelDY3QAkiNVG5Sfy2aVUMY9w4d4w8EgcRrpNQXlb06RvjZ5e8VmmrwRX2bjZ08&#10;184OXi+NrB9Cd3+/gbxUoGbe6MfLhqDdTTF+9rwB4HHBjX9DIfUhhb7c12CR1KVCYanNo/xsdJ9Z&#10;ivSo1igmkOlK/5EC1GL2Wo7TfIvM98/6Pt38VtFuueHYpzEHgJ/EzBfQ2lVu36Ub/OJfmcTkpUmc&#10;dQFQJenPsTGouIH651TO3jYlIauMvQpmaiEiNRr3ENgOc93DYIWucgt+FwxgNQvEDn9VfVjqTjNF&#10;FIIqvFKDk7IxAKRSEQDNFLvj6n86apKXBcA2KhpNmWvs6jRbVZDRKK68XSO5LtdxU12mTxAkALs6&#10;UNfZTqh0EDAtKKomBMvKCMRGA1XBTwuOdzOs6+Tf66Tq6uXtttZG7A/cgXj/TUgL9EAyleCBnevQ&#10;UFGACYZ6Svk5TvWn0VGFhwKR4FfF0Nvu/7PCX8FPEGwkDBmO19YZL6qtRSG9tKEB5c3NfG/tRvWp&#10;/H2raiMypO4jUBX62uXt5QaAhJ/+rrZy/X11I+ga6fq09PQY+MkVBk+pQH4u+hyViqSy+3Ktx6Lw&#10;V4vM67M4OETYcX+AwOui+lNXg97DYf4oHeZrCMjtet0jhzE4qr7T4wQ/4UcAHhodgtZ7Nub2/buF&#10;ebfccOzTmAPAT2JuX8ArN/hlv3oOZy5P4AwBOMkQWNAzK6yxQSgcVk0/1d5T6Ktf7mvXbpgV2bSI&#10;0VnCTA1HKlAu+NkAdA+D7VFhNTQ1MlUUVo+QAKjXHzcAlGIRABlqsdHaADwyMmoaqZ4vAA7RBwgA&#10;hckKdTuoaFQ0QVD7cwBs13GCwAIgQ2EqopqONtQSgo18blVrCwqrKlFcU22gIwh29FMtHRmk6jmG&#10;XqoZTdEbODyIgoxk7N+5EckhWxDpswbx+/wwdOSgWb9YpeWPnSaI5OOnTaiqMDY5Nx/phcVG6Snk&#10;VfFSSwVaACypq3d5g7ld2dwy1efXShWrcxV0pIyltgYU9rq5OwA1ICEXAAVHKVpdm2aedyevhbsK&#10;1IjwCBW2Pjer+rTyAi9DK8dpZFcjvV3qkuDnor9r+jWp/jRbR32PgwTgAD+Tbr4vAbCbADSzXvi6&#10;ZjokQ+K+kSGcvmgB0IS/biGw29fRsb/SHAB+EhN5+I1TAHzhCtXbpQlMUAGeuUx1dvEsVLXZWpfD&#10;AqBJWBYEL6sEFQPmK4SW8v/GJ3CC4ZEKa9ohlA0/O9S11Z8GBQRB3aeKwipeagNQr3+KyklwG2Rj&#10;k2JR35LCKwNAqieN/Op1DEjZWI+OjZkOeMGgS+EwQaXiCYKboKX0FZXTskGoY506zoYvGLYonCT0&#10;6roZAne1c9vJELMbla3NhFMN4dTEMJmKqbeTwOhhWDeAvuMMzY8y7FQaTnsrDgTsQPhOD+zzXY+q&#10;shyeO1XuBJUfz3v07BmC8ASh04WUggLEZucivagEKldvVm8j+LSwua0A9ffkFU1NqGppMctbarRX&#10;tQClcjv6B03IqUEPXRv1+wl4dqhr7wt4NgQFL+3reB/D0raDuj496Dx4cEoB9hKMJhQm3JXDqc/s&#10;NMNeKT89X32yGhnvMHmHw6bvT+qvne9HXQJm8EXpPlTlHfwc2lzXfuC4frwY9hP+B4eO4tDYMV6b&#10;09BMInfi2buum479leYA8JOY6xunDL9JAu/MhQkT+k5eOo+JC+oQ10LcVHdmqtQFnNPEebry9i6o&#10;+MGVa7zvEsbYyI4IUmwE6ptTyGsrQHcVOKIE3eHjGGboNEFQXmEjsOB3A1pk5+z58wQpH0PQSW1Y&#10;AHRTODxuZpPwdTSX+DhdBRPUsLUy2kGGqD1syJ2Em5KXVT2mlyqkhw1Rx7sJwq5BgpD3q/Hb4bCA&#10;2URV1EBICYbNhIMgWE0lWNbYQBXYRmXYQQh2scH3oXuIr0kA9BEAQwRvVlIifLd6Imp/EEZGj+DE&#10;5LiB39i5i2bEt7yxEXFZmYjLzkZacYkZ/MhRjT6qQak/ucLgiqZmAq8VNa1KcxH4pPr4fghphb2C&#10;nwYc7BFfa8DDUnyC38e51J8AZlTgCMNWXv9OXodWKuAOXoMuKTWNTiucHqRi42trsaRR/qCN8jNT&#10;v58GNw4dpfojAFVotZePkQt+Gs3u4vMUikv9advO12rTNRZUBT8qwINUgCps289weHB02AyuWbBz&#10;sPe/wxwAfgITfgQ/jfxOXFDfz1kDOoFv4rwmviv7X3156q+z5u3aneNm/iiV4DjDX6kMqTBVH9EC&#10;5IKgFIRAaI/4CoA6PsSGO0ZoXeDrqIS+BmCk/rSo0ZnJc+YxA3wtwU8hsKqauHfuS9no78nt/i01&#10;dN0vRSYVI0XjrmrkGizRbblUjwAoNWi73SeoEFohoqCocFgQlNcblchwuacHLXr+4SNmZFUVaOrr&#10;WuDr54/ismJeJ56rZsOcu8SQdwR55bWIzchBQlYu0gqLkFlcjOzSMuRXKgHaCn+lAKX0NMBRT7XZ&#10;0EUV2tNJ8FnvQ/UQ2/sJGvU98m+aQQheRyvdRakuJ811+Ti3Aajrpdkb6qdTH50GUIyiNF0HVHGE&#10;WS/DW113XWf9sCh812wOrRYn8Hb1azDoiFF+2qofUlP61Edq+iL1OIJO79UUsOD9JkeR0NW2b2jI&#10;9AMePH4U4/yR1cxyDb6ZGMCNgw4O/3pzAPgJzMr7u26mup05P2FU4FmGvYLd7QDU1h7kUHFMEyKd&#10;O2eNDrJxSbEJgAf5668qMAKe7YKgwlbN2z3KxqsZBleuKBXC+qorvUbVXVR+SXOHBVMNgAiA/VQe&#10;um137qtR6++pYdsA1DGlekiBqjNfsLPBpzw+G4C2a/aIgaArLHb3VpciVCgt8AiCNW2tqCeU6roY&#10;JndQlVGRtVLhKATVe+o9OIisnDy+9+Nmrqzq9LX09iMtvxSJmYVIyS1Cah63eflUf6UMfysY/lrh&#10;tcCn9Xwt+HWZQY5mQbivi3+/z7wPKbYOKlf1IdrwM90Cdq6f6xrc7rpGulYCoIGg1BxVswlTCT47&#10;WdxM/ZO6pLrTjBtdbylLM5ND+Xu8rj2u0W8z6ssfOQ3ACHICoMBsA1D7OtbUwx8TQtbkKOr5BGCP&#10;cgMJwL7hIyYMvszvngPA/z3mAPATmH5/Nb9DKS9GARKAExcs+LlD8CMAVHh3etzMHtDEeCW/SoF1&#10;sTH1CoAMhdQfaI/+mkELhbVsPAKgVhqzVw9TE9B6HhOEqQmRCU9LzWm92puuY1J6dsO2G7cNQ9XA&#10;EwAHNGuDDc0Gn+22ApyCIPfd+wbtfUttaYSVx13HpAhVk1AArGI4XCOVplFUno/eT78L1GcuXsZx&#10;wr2urQvpBaX0cgNBATAtr8gUYMhh+Cv4aXBD4a5qEColRm7BT8qJfqjnFgCqP62Pyk3gk/KTm7QT&#10;A7+bALR/FOzrY18rG4LWmiFUgYSY8iGlAgU/QVAAtFWgSasxI7gjDLmHzP0aAJH6EwCl7vR+tZUC&#10;lKoU6LSvYwKgrQB1XGBUqKxcwD4qwMETx3HumoVAB4B/e3MA+AlMIbBy/5T0LAU4cWGCIa0FOxt6&#10;2tpuQl8C8LRKHhFsmj2gcM9AgKpBpZc0uKAZGsopO+FSfib0pToQAIfZcLUAun739UWX+lMfo0Ap&#10;9WfcFdJKXZnwl41RM0OOjQl+GgCx+gBH1E9FV1+g1W9IALIhaqtk5UNsqGY6m/rNpFJcbm4fOYzu&#10;jxkgEQBtF3j6ho6afDYBqIVgqicMbQCqX04gUsKxytMPnSL82ruRU1Y9VcrKBqDgl1/GsLe6FuVN&#10;zVR9bYSecvI0Ct3NsNeG3yEDvfYBvocBC4B6jxpRlRKz4TfAHwolO9ulr9wB6A4/+7YNwGNKITp9&#10;mupxlOqv3wwCadvFH64uhq4aJe7lNVK+og3Abt5u42er0mSCn1Sg5jILgFJ5NgCt9JcBc8yGow1A&#10;dRkIgL1DBOyIBcHT/MG1eoEdAP6tzQHgJzB9+a7c0OLjVHtUgILgGRcA3eF3elL9eDcHNlTLz149&#10;zJqyJgVk9QFqdoFVZ44KkKC0ASgFeJiNR/1/Kp9lf981C0ST7e01Q5QuIfC5A3CQDUtg1OtoYaVR&#10;VzL0mGtWiI7pfo0cm8fTpRqtfkRBUDA8NuW63euCn6BnD4ZoX+GvCUHpgk8v1aLmtaoDX31YygVs&#10;Zfisjn5TiODoMYxR0R4hcFr7DpsqLrnltcgorkQaFWBqXglBWG6qMZfV1JuFiWpd4a7SWgQ+eRPV&#10;WIum6xFGRoEOCiyWClU+nSB8CwDpdhUWFT/9UwC0920ADvOaHT8zbvr2eo9SrfF8Ww/2Wj8C/Hu6&#10;Jvp7Av9BLWBFxSY4CoDqK7QBKMDZAJS6E+gU7tr9fzo3bacAyOdolF5/UwDsVRg8edpEIFMAdJkD&#10;wL/eHAB+AhMAL1xlWEv4GQBKARJ47qGv/OQEw102Gg1mmAENqjvBb1B9ekaZWSOxvfqSswGr+Km9&#10;ypgAJXAdZeimxcw1ud5VCMSkwGihb6W02AsmqWS+nq/0DkFwUKEYAShAWgC8WVnGgp9LYZrQ2YKf&#10;7TbstBWg5ZpfrGMKg231Z0PQpMW4AVCukVJBUEDoP87XINzV16XiBtoO8r0foQLtHDyK2o4+FNY0&#10;mxL2mSVUf0Xl3FaYIgaqx1fd1IqmDk3Vk+oTAC34NXarv+wQQaQQ3AJgO9Vf1+FbYdTP622lA906&#10;6isFqM9AALSBZwPQ3p/ycTo/Sw1wKEevgzBXiK9rYCtibW3oGvVrAMj3RAWokV+9V1vB2gpQEFS/&#10;oLsCtAEo131Skn1UgFJ/BwnBI6dGcPG6qsPcijwHgH+9OQD8BHaVADx35QLGqfxsP3VWW8LP5aeo&#10;CE+cOY0T46enRnS11YwMJSGrr0gNTZ3nUoBdA1bYOCbFyJBZgyACnNJfjhOWSpzW7Cflv567fMUU&#10;NxigstKorNaqUN+cEnKlIk3+GO9TDprqAyr0HaWKUeFNufa1opzuGyIILGBa8NO+ex+iDUALggTj&#10;Ec3xvRkC2wBU/1szIai0GLlJqDZpKAQSH9tHOB/SeyN0h3kdlPqhBt52cBDVLV3IKa+hVxvwZZVW&#10;moIGZY3NDI07TZXp5i7XFDwqJEtF6W8p9BX4BBiqUqmxw1bitQAk+EmB2j8KNgBvqj4r1HVXgX8K&#10;gOqvlZtwmNdTKTXqB2wlrOwBERMOK1x1AVDTCfUYAVBpL+qv1Mi1UnTsPkAbgDb8bAUoVWgpQ72m&#10;0ngGzSCIIDhwYhhnr14g8BwA/q3NAeAnMM3+UMLz6XNnCL5xl98E4GnBb1KNRmHnSaO6THrL+IRR&#10;XaZSiqvTXB3o3fySCyZSD6Ou6iJjBNwwIXGUoFSBzWtX1eej0Pc6ThGmgpxGZAU/QVDAGxoboyvE&#10;E8yGDdy0gJJAZwFQgzB/GoA2JGzXbXcAGgi6+vYEQbl7H6CdAqM8PE0bq+9ot/LyOjp4/yGT9KuB&#10;BI3CamS0i/Cv7+gx5axyyioJPxU6rTLzd8sJijqqPdO/pxCXIBEkNEigY+pLs5Sfpa4EEQGw6wiv&#10;I8NFdwDePt/XVoDHXApQbh+7PfS1AWjflpvBKz5WgyBTFXT4OWpmhyrX6G/rx6ybgFNBCeUAKpTV&#10;wE0lQ3kB0FaAcqlXwc/q27TuExh1n8BuwKrvx9EBEwIfHDmK8YuT/Bl2kPe3NgeAn8AEwDMMfQXA&#10;mxC8CUDtj1H9jZxi6OmagSH1J1WnkV4BsIeNR8pPClCDIFJRarijE3pNa6GcEcJihLDQlDmj/ij/&#10;tIqYwmjl6wl+LWxM2hf8NHVMU96OnVAjHzUT+28F4McrQBt2KjtvA0KjwzqmfEK5SasZIgQJFTVu&#10;wdpdCUrpKfRVLp4AqPSX6rZWKh7N0mgwhROkklTyaao/jq+vPjItOqQkZ83yKGlo5PM6zGBJC6HZ&#10;akJb9TkqSbjfwEF+OwCVPKwBl25CQtfxZvh7E4ByG+5HtQbIcUv1uQNQ+4KgOwDd4Wf7EFWgUmvs&#10;4rF6fwJgBz8Lo3j1Q0EF18nPWABUFRul7AiCTVKNhJoNOKlBKT+7VqFuu4fGFgClbPunAHjywoQB&#10;oIPAv605APwEdpkAHCcAFfpaEByna19QpNKbJGxcADxOWCmUFdCkBAVAhZEtbDRNDIlMUdJ2fump&#10;ngQVzX1VvqCdBH2Kftnk/lH9Xb5qavop3G3tZqjU2WkgKKAKfBpBVtkr7evvCHACnSAo6Knq8McB&#10;8ChhJ+DJNTBguwVE67hWUTNhMZWnadxUOTYEBUCFwI0MewVAuUpHaW7wRwA4dhIqbKCcvHbCT/ta&#10;XD2zuAQVLVR9BLoZKSZIOnmdbJUkgAgGtwNQx60cO7mKnFJ9HbPgZ4W/Vm6eDUBBXV0DQzwnAdAO&#10;fbUVGN1DYRt2JvyleldZKzsMHqarsIHCX/VNCs4ClpSu+SwP870ohFWIzhBY71d5i3X8rKVibQBa&#10;52INfmj+tFSggZ4bAC1lSXV7WNMJeW6jQy4AOmHv39ruYgDqq6SvlNvXihvNuLBNeypAdV4J0C4A&#10;2upPLvjZCnB0nEpCADzFxkQ39fgY1mpKWm//EVNTT5WGVXK9nt5BgPSxEeuxUoCqMnzmvCbWa8U3&#10;QpfqTwvnaNCjTX1smmdLWGj0WI3cHuAwlVQIXMsZzrn8TylAwUAltOzGL5cSEvzskFGufQFE4Dqo&#10;1A2pWAJHakchsBq9CiRYdQXpqr2nRGiCUCpJ4eIA1awGPg4OWwUBNJCh0VGBQSXuBYFWhvOCaafU&#10;HAEiENhTx6QIm3i+ltsAtEBi+sz4nsx0NylVhusCtg09e2vUn0vtye3ztfft27crwbEzZ6nOz5p8&#10;RcFRrvv1d1r5I9ZCqAlUWoVP/Z8CX8/hITMCbADYdQgVDS0orq5DbmkFqpvbqJoFdOX+9Zn+QQNI&#10;/SjyXAV1K7S34a/z1DWhAiTYR/gDe4Xfzalvp3ZuflUd+5TmAND9W3TbF0o3tfzkxMVzOE3w3VR/&#10;FvhUrkjbExNUD6cJoFNyKyw11VgIwSEqQk2fUvl5laEXBNWHpDw79eNpAXPlCZoimxev4MJVAvfK&#10;dZycOG/6DFsJDa1P29jebgCofkDV97Ohp1FdFUU4xvBZgLNdEBT0bEVoqz9LAd4KBRt6t8NCAFHY&#10;J8hI4UwNhKgPkNASBOwkYZWP0oJImgomaEr5DZ0aNwBUUvAgbwuEKo5gT2uzQlpXIQaqHTV4wcDA&#10;j2HhFADVB2gAqMRrC5Rm1JQwtYsd3A5Ad3c/r9v3b3+MIKcfjONSfmcmjdvwk+ux6sIQ5AU6DXxo&#10;WqDpFxzQQAjVG3/wGtp7UVRVZxK6EzKyUVbXaM5L56wfAntmi/Zt8Ol+7duuc9UPQi/PdZjfKxuA&#10;5jfa3R371HaXA/C2bw9v3q4Ar9y4ZtJeTk6edgHw5giwACgYjp0haKgAR1TOyQXAYwqFuS8AaiaE&#10;vciQtmY6Fb/cCmXVlyelqMcq5Dp99iJOUH2ooamEfROVY0NbG8PnjqnRXwFQ0LNy+o5ZU+cY9knZ&#10;CXB2X6ANv48A8DZX43cHg/txrTEshaWk36lCCYRgJ0FsEoLZcHt4fqr718/3c5R/S/Czp6KpHJRy&#10;ANUXpsavZGYBUErIGvlUbpy1VX+aHiPX/S0EqiBoh5tG+el9EAiCgmZpfFIA2ufnfp7av/3xOi41&#10;qAKtUn9SgVKEtlrUczSgJQBaU+Rc/aFTQKSCO3QYVY3tKKioRlpeIZKz84wCtM9Lqk/XQBCUGrQV&#10;3+0ANOGwUbtHeE1HceGaVRDXAeDfzpw+QHfjl8lUfTZufbcuX788FfpafYBWn597+Gv3xbmrP4FN&#10;EFQZKvWFaV0NLbqtBYnUWKTklMenx+r51vOsEEz9b1IZ6iusa2FY2dpqQmCN/qo/8bAB3ogB3+Fj&#10;w9yn4lLuGwEgdScAuqvAjwOgDQXbb4eFfVtQkRKVYhV85TcLKFjzYQdV+FMK9DSVE6EhAOqcpQ67&#10;B6UIRxgqDsBUaea5K9xTmSjNiFCeYB/PQVCz+vyUZH2IYWWfGSlVn5ndRyZg2tCzXaAVAE1/Jd1+&#10;33J3uLmfqw1A9+tgP95+jgZvhvR5uPoCBUX7sUaZ9xxEQ4fqDlpFY/WZaikBDfJoW9PciZzickQk&#10;pJilRbXUqGCn85fyEwC1VV+hDUAB0gahBUMLgEqMVrksrUZn5QbQHPj9TeyuBuBHvj9TBzTepl/b&#10;62bhI3uWhz3z49SE1tvVTBCrhJX64kyiMYGnUEUw0zQ3QVBbhYVSfsXVtSbRV41FU9CUviJI2gpQ&#10;U9WkMpQq08zGVd/SjtrmFqMANQgiaCpsPjxi5f8JenKFwTYM7ZBY6TdWWKytoDg2dZ+Ssu0+P3c4&#10;3L4vdweg4CvVKtf7sBK8bcXEcyAstASklJ9dREDqV640GB0zwKIqNDM0CEpVXXGvjuI+SGAKBSh/&#10;TiqT11AuAOo1jMLk+7KV358C4BTQbjsv+7bev31MrsfrdQZ5n9J3jjGMVyEL/ZDYz9f99mCIAV+f&#10;4Ee1Sig2m5X3elHZ0IbkrHzsi4lHSU09YakSYr3mR8Au6y8ACvZ2+Cu3YGiNFN/s7zxMJT1kuko0&#10;H2Tqa+oA8K82B4DuZg5I/Vnw03+a/qbZHVr0xp7xIQBaQLRK2mtAwgCGsBPQ5AKffFCNmw1XjUUK&#10;UItua7aAaWQEhWrIacRR83W1mpvAooGOBo0QapSUrvBXx6S6pBptuNpgs+Fm5gfTdXuY98uP6bG8&#10;z3bdtgB4s9HbMLCBYCsju7HL+6XW+N6s2SdUnXyd4RMqtmoNGhxXhRrCT3AT8JTLp4EfE7IKXmzY&#10;Ump2eCm1aK+WphBZjd0Gn1zqT1Ax3QVuqu8QgSfoWX4TfLbb5+N+frbbx20wugPSBp95XYJVYb8g&#10;LWVrJ0XrvduP0TkalSoI9nQbtSsX/GpbO5BfVoMDcUmIS8s04a8AqHNSXqBZ3lPdIa4BEHfVJ5cS&#10;tGa6WMpXq+2pVL6+V1p10O65du+ucezTmQNAdzMHqP5cALyGq6bwwckzpwk6C34Cn2CoPD/N91XC&#10;sz0Yob65IwKMmx+mUlPDVeMQAPPKKowatCuKqPHZ6RaHBUuGly2qqUfw1TQ1TYW/AqCmpWn2hxqC&#10;gQ9Vp1ypN1J7KtCpgqtyS/3pfQmOt7rCZHcQ2PCT2wD8CBQIwMHhY+bvG/id1NKON2dMSAGa1c/4&#10;WEFLK6s1soEf1t/j+9BrSt3aj1doOcznKDdQMGkh7Bq7ekxaiHLjTN8YYSB4GrXH9yG/CT+F3rfC&#10;z4aZ+7ndfp72vu3uj7fP1czW4Wejz01AF/j0GWkwRI/V4/oIZf2QNQrYSgQnCDUSLAVY3dyOxIw8&#10;7I6MRW5puQFgXZtV0EGVrVXgVYNACofdwXcTgPa+5h0r1ecoTI1AQlDTLy0AWl01jv115vQBuhu/&#10;Tzdu6Otl+RWFv+dOE3LjU+pPILSnudnFTBVmmgEJfkHt6WlygULrc5gcODaOcn75MwuLTSisELed&#10;IZManBrXyKkJPn/YVImR4qvVwtx0e/DDDn+l/NTfqLBbLvUpAFsqUO/DApxZ7Uz9WAIP3X1fgyW3&#10;g+F2vx0Mem9HR0cM+JR6Y6X5uNSfwkO+/kE+Tn1+Ggxo1VS29i4zcqpy8XY6jg17PU9T0wS1Dv4Y&#10;KHwUEEzoqyl1vA4Co+CngRgbcjb8zHty94+BmbvruDvY7ce7n6tcj9UPkxKa9fcFQT1W52H3BZrH&#10;EIAW8Ah65UJKzbn6/4qr6xEek4SopDSzsLwAqD5Ahb9a60Ql/u3wV6DT1lJ9FvjsQRBbBWoQxM7D&#10;VLqVKoM76PvbmANAd7sFgNdw8YoKmWpdDqvPb/ysa/Frgk9Jy/ZsD8FFUFF5qcHjSsRlg3OBUKpO&#10;jUhqRikw6fmFBoK1WlTcBUABYfjEuAGcFuFWyovgJ/Wn1BcNfqjfTUBVX6FZ9PxjAOg++KGtDcOP&#10;APC2Rq/btvKzATjlup+uUWYpTf1NnbPlFtQEB/WZ9TJ01CioQKCE7waGgnpNAz0+blSDCi7Vquco&#10;4VoLB+nxCh3tclfqB1TFFVWS1gCLDbTbwacFoeTuQJPbj7eP2/fZ52g/5vb77eMHCXGlLglwAqGA&#10;eGR4zFKvPA89RspUoFcqkPoABULL+5CUlYvdEXH8rItR0WABUAMmGvjQEp4KgTUqPjXgo/5DFwQt&#10;+FlhsK6D1RcoCFqzXYZOjOKSll21vq6O/ZXmANDdzDfKAqBKoJ67OGkBUGkvU+GvpfpsAI6dvg2A&#10;rjDRANA4GxSPKyxUn1hGQRFScvJQVl1nAKiGKgUlZaGBhlbNrmhjyMQQeGrwgw1Aryf4GeXlUoA2&#10;/G66BT655r3a8LvdbwedbttpHjYkptz1GgqpBS4bgPY10OCA/pamz0n9KRHYHYCCis5NKtkMyCgM&#10;J0z1unpOT78Sval6CUDBr0F9f2z0ZqEgKmcbTLpOWgLAXfXZAPxTEJTb4NS+fa5Tr+fm7s/VbTss&#10;VyivEXmFxXYIr+2UAiQA7T5AK/xtMwMfUYnpKKioMfl/NS3t5rjgpyU+BULB3gaf7bYKtOCnYweN&#10;CjQJ0bwemu0yMDwEFeO1AOgg8K81pw/wNjMpMMLf9SsMf1XN+ZQBoOAnP6kCpmz4Kl6gclcqZqri&#10;o1J6prioPR9Vq3wRWoMjbIDcqoCmZk7klpVRIeSgqLLGzChQZ7v6z8yMkYFBKr5OKr8WejOVoFRi&#10;Dw4ePmzuN31uhJ78xG0AtJSVAHhrv5/dNygFJzfwYViutYPlGnjRVq+vQqqaUmffZ+7nc/WaNvws&#10;9al+PCv8FdxUZl/VkDU/VoMfAofUUAOBrwXCFR6bvkD+LRUnlVo0izMd4Q8DganwVwCUN3NfKlI/&#10;GjaAVd3FQOo2nwKgG/BsiNnH9Dx7tNjcz/dhcht5W+G39vVe+glbvVezZACfq2VGtY5yc2ePcS0q&#10;r2PDKizL89cC5m0EtQo/1FGxq19X51Fa20AAxiEttxjl9c0MgVvMoIiOa0ZIkcJfRgKNPFcDOcJO&#10;wJuCH13HdJ+BH78TmmKnfsAefrd6qQJHJ8bx0eJYjn0acwB4m10nAKX/lP5yYpKgmdAAiDsALQUk&#10;ABoYuHL4DrNBqHKKPSdV05e0VW08VQtWH45mDGgN3aTsLJMbptkhypdTvpn69jQA0tTRTvg1UQE2&#10;GQB2MrzSCmQ3IWfV+ZNr/1YASvkRNISxXAMzUl23jAJry1Baf8+MJDOstfflCrPdXc/X6+vvCYBW&#10;BeuzZhBDKSIaJVUfZ88RrXGh6i0qWqoqMT2obWu3+tAIsn5CZUBw4eP7CSF7VohCPikhqSd5a28/&#10;egb1A2KF9AaALpCZhGdBy+W3qz8DOP4dW9lq3zyPsLPDZ43samBDgDXO967bOgepOm01mCMo9g4c&#10;NfBTDqfUuxTfIK/vCH/0jp5UhZt+1Gj+c2OD6etTkQSBLjIxhT9w9aggAKuaWo3nlVUaAJbVNqKO&#10;QNS5CnLNRulZfYFywa9ZzmNSwoocuhludw8NoYvfrS5+xwZPjPH7aSVFO/bXmQPA28xOfzl/5QIB&#10;eMqaAeKCn9JfBEAT+roAqJBUEFGIqsopgp5c/TV2hZLDY1QU3CphtrKpESm5OaafSCkxSvVQPpwg&#10;qWUoNe1NAJQCbOpoQzePqdS9DT73rQ0/G4AfgR0bqzU4cvP2caP0qKz4nm6HnbvrnOTH+d5s+Bnw&#10;89w1qGHn/AkoAodq2Gler+Anb6DarSHgNTCi1dgOHRN4RnlteC0InL7h4wxzj1qNXhCgetIAgllP&#10;l7AyK7gRnOpasAEoOMmNWvsTAHSHoP08G4AGoPzbNgT1WvZIr/YV9uoHSbcFbSVwK7TV4JXyN80P&#10;1iDVuKrwjJ82n2lTd5f5TPUYjQQXUtlr5ofyACvqLfWnPMDMwhIzM0R9ghoQmQKgKwy2VeAUFM1t&#10;C4CmlBhVYBch2Knah8eOmqRoB4B/vTkAvM2s9Jdrpv7f6PiJKQDa8FPBUwsElguAUoAa8LBLwtsA&#10;1Kid3D6mIgJ1BFxWcTESM3NMioRCpwE9V1WHCRALgM1oaGthONxhhb8El1FfdBuAHwdBd9jZwLv9&#10;tiApwAnYyufTezb9lQSwDT9bGeq87L+nc7bPW1VmFAoK3IKFAKh0DTVY5fIJgEplqWpuMQA8Mnaa&#10;j7MU4EFCxS6OoBkhavRKebHUnxq8wl8Lmv8rABrYyfkY95DXhuCfA6ANQQHQfl1rYEPrfhw2ENZ7&#10;1jGBr7CyGkVVNebzEvgEQfOjNdBvwmCpRJ2DFepWUuk1o6alwzxXaj+rqNTcp/7ARoXVfKx7H+AU&#10;AOk2AE0I7AKgmf987Bi6jlqJ0Sqkq6Rox/46cwB4mwmAWn9B095sAGoBJAFQ8BvjF1+DEFJ/cg1M&#10;CBYCh/r8BDo1ELtyityGoLZKmSiprUFqbr4ZEFFuoPrPDjFUbu87SPC1MvxtNBBs6+liAz5q4Gb6&#10;3wgid+DJBTS54Ga7DTz3MNj9cRqY0awRpbYodNdt9Quq/0/qUDNaVMla8LOVn1SvGfiYsEZCVR9P&#10;oaLCSEHC9P8RgOq4FwBVCr6kts7AUfODBRwpKiU99+o53NoAVPqLgKBRVQ2k6DXVT6jw1wwu8XmC&#10;ng0qG4I2APUYO+S1Q137th6jY+oHlNthrq36BEAd09/UvgAo1af3ouIGuk/HNI9bOZwlNbVoobpV&#10;365UtBaNkgoUGAU2KT6pQCnAutZOA830/CLzYyf1p9Fg09fpAqDtNgAFPxuAJhGaMFaVGU0b7Ob3&#10;qusoYUg/ys/o8nUNhTj215gDwNtMALxy/YoBnwBo5gATgMr/EwQNAN3CXwFQ8BNEBEApOQFQfX52&#10;9RS5jkkVqh+wuqUZaXkFZjQ4r7TCfMkFSJWUFwBrmxtMH2B7bzcbs7WAuq343GFmqzobeu77gp89&#10;TU6PtdWiASCPy+2+Qh1zf12FySN8rP7mxwHQyvtz9f0Jfqb/SuGbBT+pv7KGRqOadL8dKmutDgGw&#10;2wU/ewqYACjoSO3YikyPNxATwAi0qT47ug1AAU7ws0FnKz4bgHYYbACo9U0IV70f+2/Y0BPk5NrX&#10;e9B7sUNyDULo81EfYEFFFXKKS1HX3Iye/n7z46FEd0sFdhqwabS3vL6J8Os2fYD6kVPak0CovkBb&#10;/ZlBH/4dua0C7fDXdl1Tk4uo90YA9vC70K3IQivG8Qfz3BUNhTj215gDwNtMALx07RJDvZNs7KrV&#10;Z017s0NgG4CCnw1AhZAClRn5ZVikgQ8bgqr8rL4/pTEIgLqtunlSBBoNziosocI4ZO5r7ekh+Bg6&#10;NdWbELjzYC8b8LGPAMyGnQ0wG3jaurs73Gy1aD/fdt22fQqAbvBzB+AYtzp3M+rtUn+Cg1FNUq9d&#10;1iJGKvSpqs85pWVmRoVCZRs4BoBs0IKfXQRAU8o0q0KVZWz4aTlKG2AasRWcbNdjNHpuAMgw2Q5z&#10;bfjJbSCa0NelAPsIPwFQsLMVoA1BHZcLOOqXFZQtOGmNDyqzrh7TZ5vOH66y6mqTq6lBK7tgrKCp&#10;PkCpPI38Vjd1IKekgkq/gNtyVx9ihwU+uvoBlQoj6JnRX1sByg0A9b0hAHl9egluA2kq9p5hrbhn&#10;FYM9efas61trmTMz5C83B4C3mQB44cpFNvYTGHMB8NTkzf4/A0CpMVdOngCovjRTIICwEgClAqXo&#10;BEDBTyGSwGerQvUDSiVIASoxurm7B30EpkKr2uYmA0CNAHcd6mMjP0Y43QSYDT25reJs2P05sLkD&#10;8Pb7bNdj5Hboe7v608CPUbxmlPSm+hMwlMOn2Q1K8NU2p6wcmUXFRlHZfYU2ADX4IfAZFTh42KTN&#10;CDI9bOhKGdI1HDSq2gKg0k80H1gFE1Q55iDPWwDUfXbYa6e6yG342WCcAiD/ngCn19J7+XMAbCCc&#10;dE72nGSl9SgMTsvLR05hIaobG9FC2JvKOPqc9QPA8FYqT1PhNAqckpNvwl8TErvSYQz46NrX37AB&#10;aENQ8GvS3+NWxVa7GIqbaZN8zzr3XgGQClAFZNUP6f4ddgD4l5sDwNtMADx36ZwJf6UATQVoqT82&#10;fgt+ljoS/Ow+QClAUyWFEJP6swGoPj+FvKqSrL4/wU/rvSpxtqq5FVlFJZAKVONS2oymvUkBahRY&#10;AyDd/QfZkI+Z3D0bcuq7s909jP048NmAc4ef/ZiPA587/AQ+203oK/XH8z7Gxyjs7CNQBD8pH00D&#10;0zQvzW9VjTsl+qYVFBKAJUYhKs3H9AHyh0LwaWeDVmMXALVucCvhoddSX+jgKEPbMYa1LgAKYr0M&#10;X6cAKMUlCBJc9mDIgKsogg07d+jZ+2aJT1cILBdQ9Bo2AHVb8JMLxlJnlnfxB6zHwKqGcMvML0BS&#10;ZiZKKqtQ19RsVLtR+QSWwlspwKKqWmTkl9KLzcivBj8ERg2ACHx2YrRyAXUdbgEg4dfIa6qtFKBq&#10;QnYTgroGpoSYfli1BjG/R0dOjOHqDWco5K8xB4C3mQB49uLknwWg1ukYcUHQVoCaxmYD0B4IUdgr&#10;AErxKeyVEtQxNRg1As0JTs7ONQCUAlRYpT7A5s520/8nAB46cgSD/OIfEfRUkECQ4Pawjn0MAKdA&#10;SJWmnD8bbLcD8KMQtED4kX4/FwR1TIMj6u+UupJasxo9VSsVn4AuAAp+KnefyPPKLil1AyBDTvOj&#10;IABa5d8FQDV81QoUlKT+jpwcMw1bKlDqToBSIrCtgJQ+IxWp4yYUJuTskFdb3dbUNbl9nzsA9Tq2&#10;0rNDahuAeq8fB0AT2gvyPMf8kjIkpqcjt6gI5dU1/Lza+CPQY66FCh5I7Un1CYDaVwqMZoNYyrDN&#10;fO5Sg/J6KkYpQBuCKoIg5ddI+DX1HDQ/LgJgjwGgUqp4/sf5Xo9bfYEDvEaXrlx2fXMd+zTmAPA2&#10;Uw7gBAGoPkDBz54FMtX/5wKgCgIoTUQjwAaAUoCCoODHrQl3GR4JgKoWUtWsOaHNbChWFeF6Nhb1&#10;C2UVFqOJDewgv9DNVIlKhNbor/r/FAL3DQ6inwCQEhwg/NzddMILjHT3gQ0bcgZsfI8GgHyfGuV1&#10;h6Q7DO0wWwDUHF9L/bkGPjTnV8nafJzOVSDRAkdT8CP4BD+71FMqw/r4zGzklVdMhcBSf+rIV1Jv&#10;J5+vMNgoQNdIp9TcEaXf8AflGK+xCskKalKatmIzAHQB0VZvCo/1OC2EpFkcgp219OhhA0Az44Nb&#10;a5F3a7BDkNP7sl9XW7lUqI4r5FUor3JVtwOwhFBLychCZk4uihjm1zQ08vPr5OesfMEmZBcz9C8s&#10;pfKrRWlNo1GDOm5Bz0qMngIgr589AqzrIAgKiAqBVTtQytMoQNd7VdK2AaB+XPl9UdRw7sIF1zfX&#10;sU9jdy0ABb+pJALdMP0nrhSYCwyBz2i1NsFPxQ+s6i9SQSb81YCEGwClijQIogrJ7uHUVP8YG4++&#10;/AKeVTXkEEPcblTU1aGwvNxMf1OxUVV9aaVK7OjrpvdYAKRi1BQ71eGTG6Wp/kZu5XZ9PoXhJp9v&#10;ZGTK3fP5pFSt9+pKG3G5Uk0048KuHq1pbifP6Hwttyu32OthCCSaG9vCcK9eeW5NbahSg1bDJiCk&#10;/gS/lLwCM/dVDVxpLxr4UOqL2arGnesaKcdNSs7MF9ZcZrr+pm4LirqetlqzYaWtDUCjAunu+7pf&#10;7v4c2+3PRSpPW/uYwGcfkyKvZUivVB6t6qY+uzqFr41UudUNyMkrRFp6JvIJ+srqOrPIlQZyiirr&#10;kFlQhnzBr64ZJdWNKK6qN5+97ebHoqHJbAVXe76v3ORR9vWhUfUg+V0w/Y+8X+9Ng0lSvuZHgK4B&#10;kT4C8MzF8x/zPXbtmj3a1I5jt5sDQJn5tlhHtAbwyfMMgSfcAWhVfxEAbRcABRRBxiRBE0QHNV/T&#10;raHZakJKyS6Jr0YgCKrGX1VDA4orK82+ip2q8otg2NptuZRgd7/moFrAcwegDUR3+NkAtPcFZsHP&#10;HdSmWMPwTQgq2VjFEz4Ofkp4tirVWJWqpa60tnFrVy8aWqmQmtuNq29MAJQKzC4tRxwVUrrKfvF8&#10;pWgEPTvkNUm9LhecBKyj/PtKrZHrb5k0G4LZhp8Uoh57+/Ns8Olxuuba6rbuvx189jE93x129mtq&#10;Xz9MOt5G1WUUn2vZypsAbDMAzC0oRhrPMTsnjyqwAtU8b/X/ldU1mcEPJUGX1baYvj/1Cco1U0Sf&#10;veCn74Fu17UTnFSONgBNGhHhN+U96iM8hA6XSjbnQBVtQ1D9oScYoahEqmGc+QqbPesrbfZoUzuO&#10;3W5OCCwz3xb9cx2Xr1sAPHFWC6BPYHzyHE6d0fq6N+EnVx/gMYLFBqDApGouakxKoNUvthqaGlWT&#10;EmTZgPTFl6ssViMbl0peldXUmL4/1fsTABUCawqcRoGbOloZCveZ17ZBp60ZcHGpQBuC7iC0990B&#10;aL9PA0CFjHQB0FJ/FvzkpyZU5FVVsG8CUPCT+lO/mirYqJahAR8VUXUDFQ0bvhp5KRt3RlGJAaAW&#10;Pi8nGOzBDnurPkAbRgrpFB4fp8I0ACT8pPwEZfXdCVy6hmr82re3Ap+VWG2pPRty1rW3HuPueozg&#10;aINSj7EBqH37tpSffrDa9ZlRfWku8+0ALK9pQH5JObJz85GVnYt8nm8ZP9M6jX7zR66+vZs/cD0E&#10;XAuKa+pM+CvYSfEJgPr87aUR9BwBUJCzk8gbexn69mkpAKsUlsCoPlJdB3Mu7gA8PoxhRiqXTAFf&#10;lzkA/IvMAaDM7FhVYC5fv4IT5yYMANX/N+EGQHuAwOyfZrh2yg2ABJJWTuseVINSo6XiEQAV1rBh&#10;aaZAeT0VH7/8lY0qdqCEZzaO2lrTka5CqAqLNRVOOYDy5s429Az0G5jp78i1b6/NYQPQ9tsBqMfb&#10;6u8mAHkfwSEAqtLL8RPq17T6+wS8mwDUOd8MfdWPppQMe60SG37yKoZ7FWzoJXX1RvklEw6FDH/V&#10;jyblZ/dtSQnaAxhKi1Ey9fFT+jGxAKi/JQCqCkw/H6PV5nQNBTYbZjb87Gls7oDTY22o2crO/X53&#10;AOpxchuE2qqYgVw/WipzJfgZb7PUrs5ZACwqq0Q+zzOH55lXRKXrmiJXVFlNGDagprkNlfxB0JrA&#10;1iCIlKB+JCz1p++A9pU8bQNQ8NO+ANjQy/CXW5ODKPXH75R9HlMA5OeoEeGjp0/gAqOWqWjGAeBf&#10;ZA4AZWZH47/Xce7KBYxMnMLYpDUAYgDIENgGoFz9aXLBRSpLsFEfYJ8SVA9r7qY1A0Rzf9sO8QvO&#10;X3SlwqhqiKrBlNXVMWxSvp8FQNX+EwBV+88CoFUIQQMh/UPW0pl2H54AptL4NgB1W+6uBOUfp/70&#10;GA3U6L1qwESDH9aghzXSq/O0Q34dV9l9AyO30Ncs1EQ1Y8BX3zwFQjVyNWyl9mgtXKkde3aHfgC0&#10;bwNJEDOryJ3kDwqha5fVMuWvXOpPalPPVchsqzwbnHq+YGZDzgacwGae47a1YTgFELpu634T7rrC&#10;Xrm6KtQ9ofeqPj310dkANKkrDPPLqgmw8irkF5ciMy/v/8/efz9HkuVbntj/QFszkj/QaGM0Lskd&#10;2o5xZnf2zezYzj4xT3S/fq9l6cqqSq21zkRmIiESOpHQWmuttQogAoEIAAGtZWqttag6POd6eBaq&#10;uvupHnLaLOFV33SPQEgP94+fc+/3fi+aOzrR7Rowaq6irgEllTVo6eg2j+nt98BJCLq5L6QClUit&#10;ESFamzZANYUQegLdbwHQb3+lAGWB9ZkNxG31x1B5rKU7N/H03at1AP4Llw8agGsX4e8d4/HrZ7QV&#10;94wC1BA4SwFaHSD2aAwbLAKSDUBjganM5q78CIC0sAKg8gDdVHy9gx4DQRfBpzZAAVBWWFWfZYFl&#10;h2WD1QmyyNdSp4UNXL2f4GYrwLWqzwagQKfQY21IG4XKz6fnKZYZyi0U5NS5Y7dxmrQX0+urQqcq&#10;RmDl4alX9Xv4CXij7wGo6KcFdhKAUjc6wbXW0DHBxwaVtgUw1d9Tr61AJ/DZHR5q8zNKk4/RRErT&#10;VGWClJ5rA0zPt+Fnw2wt1H6s6vR8hbb1/noN+/V0W/cLgDYE7ZxGAdsAUL2/6gWm6lX+3oCtAAm3&#10;dkcvWjo7DQC7CMAh/j2noBhp2TmoqqtHY2sbulT+SgCk2hMAtW80nE77R3ZZvcuC3tpQ54dCnSFS&#10;f5osam0boJLADfyuqjQWv8uNK7j38qkpjGASoUVCrn4AwPXl9y7rAHx/lKgG9Fs8ePEYNx4KgI/x&#10;6OlTPHr8FA8EiEdWIrCdUiJ19EN1JQDqBJP60MlnhYa5KUXCxxPJPUJb5PHyRKAK9HhML7DD7Ub/&#10;0BBUCt/uBZbyE/wu37xOkFnqT+8l2BoV9yP7q20biGsV4FrlZ8NP21cM/JTfqBL/mtnOsrxWb7dl&#10;fdU2KKusXl+lYvioggQ/j2/MhKDn8vreh93Ib9fOU1uaTljN/KbJxaX4FPYESXZvr9Y2/NTrq+cY&#10;OPnBZSs53W8U0I/Chp8eZ8NM771W2dnbFggFQP1OVvui7teYXztsGzxCCA4b+H0PQKWwOAep5Kjs&#10;OvucaOvpQUt3t4Ha0MQkMnPzkUEA1tTVob6xEV1qB5XaG7bKaXU4+834aNlftQMLrpr/ROCzFaBu&#10;W+2A33eOmBEh3Af6vjYAZw0AaecJwBt0LG95/JpDeQ311iH4jy/rAPQfITp8zBhgHkw3qQDvPbMA&#10;+FiQ8Kui9wD059fZALTBtMiDcq0SsRWGFIVOJNke2Z8unjACn3qAO/v60DswYOBnQ3B+dYmvd5Xw&#10;usHXv/1eadpKzobfWlVnhw1DqUI9XjC079O2Pq+qOT948gIPn1ohCKrTw+78MNVeZH397X6a3MgG&#10;n60ABT3ZQSkibffzpFZOoL6rDS6ptbvP+B6vXlsQJPxU2UW9zg/4vppv16g/2V7eL4VnqzStddLr&#10;dXTbhp0NQj1Wodt6rB5nrKvfbitsEGpt3acRJwKqBUGtzQROfviplL8eox5dpaCY4XA/AqB6dmV5&#10;9bu1E4CtDEFtaGIC6Tk5yMnLQ129ANiAnt5euAep9kZGTIdIW5/LNBPoONC+EmRt5fe7AGh3jmhE&#10;yI8BKAU4TQBOE4DLd2/gxTt/YQS/BdayDsB/fFkHoP8oEQA1B/DNR7RmT2gNaX8fPWUIDFIxhJ8s&#10;sDVq4h4BaKkyW2UpUVnpKtakQJYSUejEs9uWdNWX/ZFi6Ha5THTwJNFa7X+a+tKa/3eJ0JJaE7Qs&#10;VWcDzw7dFtTUHrg2bHVoA9C2yNrW59XwvftUfI+fvcKjZy/9CtACoDpB1BMsQGn+jTmVq1cPNk98&#10;99CIAZ+l/iz4KQQ/0xY4as19q+8sAEpZCU53nz7H/ecvjfpTErOSkVXOXm1/AqA6P1QqXzDTCS6Y&#10;KfRcG4BaC4I2CG34KWxQ6j21r98rOIYNQ62t+9TLaxVdFfwU9iROqtBig1DbZoa636EABcBOAq+L&#10;v1knf7t2hqCmTq30rEwUFhWiTgqQEOzpdRCAXqPwVUpLVWEES6ll9TCr2IJSXQRbG4Q2AEcXrfxA&#10;C4BWYVRzAfB3gmg9zWNk6jqtPSGofEADOwHQTz3/ob2+/APLhw1AHR3+A+bb777FoxdPcIMAvP3s&#10;oQHgQ9lgKpf7GgmhTgHC7/0Qst+ywDwwDQC/VyI66QS/HwJw2JwEgp6tALudTpMLaKnAOWOB51aW&#10;/LFsBtybQferSoq2AKfQtgqmSvlpyJytAAVMG362HZaNVimrB8+e4SFV2ePnrxmv3qtAAVDwUyqK&#10;eog1/nRMJ75f8Wltg1DtWr3uQaP+BD8lQ6t9cITfUcCUYlSo4+QO950mfdfoEc3ypt7kSQJG7Yqy&#10;wApZYFvN2aBbGzYEBT+pSsVaYOrvAq5maNM+176WDdfa3vfW9hwfI1WoQqOCqzpJVMhAHSD8rab8&#10;hUr95arUbKEUGBuAGr1hFDx/v07+fu1SgbTC6gX2UAGnpqejuKQYtbXVBGAtHH0EoMfD/eUxnUMq&#10;fCEbbFJgCEDNg6x2RjMVqD67YLgGgNboENpg275rf/AYE/wsAF7G5LUVzN5YNW3WBnb6x2z8YHN9&#10;+T3LB68ArYPkO7z77p2p/KIhcPf8OYBmMnRjC3kSK/GZ8NNQM63NEDNC5T0ACR7lAU4tL9PaaOjU&#10;lOn5tSfNGSbgtO3y+agYBkw7Uq9AyBNCybQjY1OYkBLgY9QOOE4Qjs1riNWs2VZM8qTQ8Dr1Ns9f&#10;kSoiFLlekBLkfRpOZ0/IpNDYZA3L07YKaN5UOf9ntPSypVJ/sqH6fgypP6PGlIBMKCjdxVZ7tvKz&#10;4afPLvWn24KiZn/z8XOPzFjrQdpBjY6YIkRv0E5fvnXPjB2eW1U7qZoKbpg8yZsPHuLGA1WLJsz4&#10;Oef5PZRKZIayLf0wlcVWfmvhZwNTis4CoNS2VZTULjyg9BQbhgoBUpZYQNHzFBqtohEfHj1ejzMX&#10;LeviJQAq9FouAZDf37LA/Wh3EIKMPs8Q+nlhS0xNQ1FpCapqqtHQ1EAA9qKfAOzhb9zU2cnoRpdT&#10;bb4+DE+ofqClVAVCKU47NDPe6OICJvhbmxQifjdNljQpRaxUK9pf9QCrKszsNZXIv8z9eBdvfkeB&#10;1HUI/sPLOgBNfIe3370lEAiIx/fx4PEjPHzy1CRBP3z0nHD4HoD2eFupP7tn1laA81RjSntR0QPB&#10;T0UQtB4WGKZVHl3pIl4qBitFwqETqacPNbWNcPH22BRP1PFxCyJTE/BMavpEWks+d4ih11WPsoop&#10;2D3Mmj7SLr+v8cfaVmGFOY1F9qfkKDVHf1MRzct3b5uOCLW92b2wSkRWZ4Q6J6TQNKWlgR/trdYC&#10;oEDo5IluwO2mreNtwU/Kz0fIDE5SIU6MYmCMz+H31EVAY3avP3iEZUJ1kqAZm1vi5xGUb2Ll1h3c&#10;efqEf6OKu0qI83OrUs7cKsEndWbgZLUlCnQCng1BG34K2/7a7XdSa4KfW0P0pFgZuj04MWPSWQRD&#10;G4JW++ASf585qJqNKtmolJe2TfKzOn78MJX6c3I/SME7XF5etPjbOfrRQQBKCWu/xCWloJAArKyu&#10;stoACUAXAdjh6EVDWxsa2zrRRXDqwqFOJbmE907Bhh+3NZ/KiC6AvOCZ8lhKPldzCkFoikcox5Rq&#10;f+EG9+VN/fYruHLnppkv2D6e7WUdgP/wsg5A/7+v373GXao/1QG898g/DI729+EjqSOlhXwPQIWU&#10;nyCokMWU1RQABScVQFDai8ClKjD9PiXHjsJOe1EPcBdVX2d3H5qb2xEVHYuq6lqM0BZpcL1nhKpr&#10;lPZSQaCogrRexy6rpdfX+ygEOMHPDjsP0f4cKr1l5q3ltoA5uczn8eSfnl82PbzqfX2fgiJ7ypNt&#10;UIm8fuVntpXDRuj1ULH2ENpSgfqb4KdQ+5dnXD3AmvNixLzf7OUVU9T0OuGq8vYCmjocpAQFKtMr&#10;zH2oz2qgzZjl/pum6pGa02O1tq2vYCf4/S4A6nECmV1o1ALgOKxRGFYhArsSizofBEGpO7uNUApM&#10;SdsCoA1Bk/w8/j0A7ddTYnOPy4POXgt+7T1O0w7a1uVA1KU4KsBSVFRVoK6h3gCwjxe71s4u1DQ1&#10;ob61nc9zvQegAZ8suhSnYKjPonZBWuAxfyeIEsjHCHerWozaBK2k8omlJdrgq1i5o4ua0p5u48kL&#10;jQv+bdytA/D3Lx80AJU3ZaVNfYtnL60agLcf3DEAfPiU8Hv6DI8eP8e9HylAA0AqGMFPCvB7ACpn&#10;i6rCzvsjuHqp+NTLq4ZwJT73E4KqKNzV40ArTwiB7+ChI0hJTceYTjb+vZ/PGRihxWS4fFyP0moS&#10;gAKq4KLXt0vtC3g2+NbmHupxRjkSmnquVJllyQUsq81OSk9tc3bJKBU5kKoT/KT89DiltqiRX434&#10;ar9SLpvasNSTqTZNEyoawO+qMv6y72oKWJLiJKiu3LQSqacXCL+lK1ghaAU3AzBaOZXJsqcRWNue&#10;Z9nT7xOAbQD+2AJbClBjrq12PFu12aXpVYrKqtI8bu5Tmo4gaNth017LUGUWge+9ClRo9Af303sF&#10;uAaA3c4BA0CF2kFrG1sRGhGF4rJylFdaAOzudVAp9lH5tRsANvD3lgLUxcMAkJ9Xn8EoQV6UFKoC&#10;ozxAzbBndYJ8H/q7PaZaCv/y3Tu4zQv1bU3ORTfy6NlTvPvut23w+vL7lw8egLo6vv32Le2uavzd&#10;fg9Atf8p/+8+LaINP5WPUukpu2NBKlBrdTa8t8C8OqvdyUUV5xomvAg0Rb930MDNreFwBEkrLVEL&#10;o6SsFEeOHEVYWDj6qRaG+DzPMBUWwTcw6iP8ZCl/CD+j5Pw2WApKIfjpb3qM4LsWfJq2UaFtqUmp&#10;UY1F1ugTVZoRsJSIPUSQOfk59XkHCQq3z4fuAbeZzL3F4UBnvwt9BLmbIFdpL88YIcjPpjZOjVyZ&#10;mFNRhxXTEaMOmRXuK1WPXrxM+2pAe8u0M2oEiBSnbPhNWuQrdwhJXlQENAHQtr526H4Bz1aAvw1A&#10;K93IagOcNftfYBa81eOqvDsBW6FtQVCPed8mSLhIgQl+pqirrQDXwFQAFEzVBmgDUOqvg+EdHkdp&#10;ZS0Cg0P5e1oArK2v40WuC22dnaiub0RNQyNB2GGep4uMOotsBSo7rs8gZacRIOoYGRUEeb/Usjpl&#10;rKrZunBcN3OsXLv/wDQhqFPL1KXkxVgX7bff/qhAqg7wdQn4e5cPHoBaXr99jTuE3817t6w2wCfK&#10;k3tiOj/uawTIXdpcKhWFASBhp3Y/G4AConpkZ5atdArTeC47O0LlQWA4PV44eOV3uQfgpgXuEVBa&#10;WxitKCwsRGBgIE6fPo16qobBoUGeUIQfQ4pq0G99BTYbfFrbIBQEBT9ZWxt+anu0YSf16ORrvQeg&#10;lODEBKb4/FV1jvDzC4RDBJmLylPJ2VZZ/hH0uPsJvh40dXcSgr3o8VLJ8nW8E1SHfA+1+wnMstez&#10;K1bqjobu2Wk4Usc6MVWr7xohp/xDpb88fPrS6oR58pwnryYZv2+UndSe1J/SPuyeT4XpBLlGAK5V&#10;f+oIuGKlwChRWABU0rmgIosrAAp0gqAFwB+WopIKtCFoj1WW8lNBV5dRid9bX9v+9lL5SgE6+vkb&#10;+m1wF2PQN4GC0gqcPnMOpWVlFgAb6tDR1YlmXuQ0MqS6vuE9AG31bb6rwC3Q6fMT9urssEafTGHc&#10;wFFg/x5+KzdUM/Ehbj7kviQA1bMv9Xedx6KS21+8fvM972z4+Y/z9eW3l3UAcnn9RgDkAfTwDu5T&#10;Cd5/rMnPrfJX93hQmWKg/uKhsr/LPPkEPTvVxE5HmVvRaIRlWhuCSMqBJ5vT44HD6UI3LW+f04n+&#10;gX70EiYdHe1obm5CaWkpoqOjEUAAFhUVmr8NEERugmiQ6k8AFGQEPFv12RC0b9v3jfltr638BD+1&#10;PzoJ4QFum9ciTKX2pM5u8yQSxEd5wvUPEtRmWB7hwJBtb+7qQoOGe3V3GyUokEr52b3aUimaEF0W&#10;9vo9Db2z0oLs9lF1Einv8I6KyT7mRUU90GpWeP4KT16+Mb3QAqCm15SaE+zGCQIz+sGMpFEdvO9H&#10;gdjqT8PldFthF0ywYSmoCIKCmyBnQ1Ah8Gmt+9ZaYdtiqh3QAJCPG/DDT8rvvfqT/TW94BYABTOF&#10;Z2gMOQUlOH7yNAFYjsqqSmOBW9vbUE/rW00A1jY2obG1w1hgKUCNrrHVq23Bx3ifennV9qd9qyow&#10;svfTfJwKyWp6TM1XvHSDF2NelG9xn97yT8ug6UzlVO4/eYo37/wqUMe3AaB/fNz68lvLOgC5vKEC&#10;vP9IeXL3jQKUBb7LA+sWwXf7jvL/eDIr+ZmhSswLBJ3SXgRBWV97FIZ6MGVblANndSQMo6/fTfj1&#10;or2TB393F3p7e9FHBdjR0YampgbU1VYjPS0FwUGByEhPRROh6PZIKXp4ogzDSxU37O/4WKsAtbbb&#10;AbVt7K9SbWRJCSmNL5aKk50dkKWlXdU4Y5XXWiFApMSU/rKweu19uovWw2O0795h2rs+1LW0m+k7&#10;1f6nBG61pQkaUriyblJsV2hjNcrj7pPHRo1o4vR7VM8Cn0BoEq9pzUz+4fPnDALwxQsDQTMShJZY&#10;J7WVj6f2Uykhqj9+L/UGKyVHnTNKzLbbKnXbDlnrGdPB8r1iNL8Bra2UoA3BtRZY6x8AUO/7IwAK&#10;fip+8IO2P8HPD0Abgj0E4MDgKDIyc3Hs+EmUlJahSgCsq0NDYyOqa2tRWV1rAKj92dLpML3pagM0&#10;HSB8f+3LEYVUIWGn6S8XlFfKi5QqZ0uhKuxZ9GYIyWVefK9QYV+/q+IcCqtDTjB89vqVX/zpX8Fv&#10;HYC/b/mgAahFh8WrNy8NAM1McI+sXmAB8Obd+7hx865Rf0p+lgVeJOQUpq4e1Z/d/reoXljer2Ka&#10;OrgFExeh4XDRJnU70EYrpOju6kav2tPaW9He1ojWlgbk52XjQmgwkhLjUVlRRhXoQD8h6KHi8tIG&#10;S9UpBUYWVyBUSPWp80PtfwKi/jaszghaPa/KbXE9RCVnr0cmpzA5O4clnjxqh5MFVeqLPqtOSNPp&#10;MUpYEHKtXQ7UNbcxeMJyu6ffY6CowqcjU7Omp1gjOm7wdQSx+0qkVnspQ9VkHj57zn35yKhlqejH&#10;L57jscAnCGp44XMlXz8zEL566x7mCWGTJqOqKFSnk1K1BKAqwqinWtAT/NbO+2GHqRpDOKwFoN0e&#10;KAgKMHaboA1AG362BZYFFWCUgqKq1k7uM8HeQNDf/mfSX9YowLUA9BCAScnpOHrMAmBlRQWqq6tN&#10;O2BVTQ2jzrQB1hOADa2daOvutVKJCFt9LilWwW2W33VWFwNZezkKXmxNMVl+NllkQVqg1GdVIrRJ&#10;a7rN45O/4w0l6j+gEmToIvOWx7WqBFrdfOsA/H3LBw9ApQ28fM0T+CEtxQMpFkLwgdQeD6ybt3H1&#10;mtX2J/u7yoNO6k9rTYQu+NltgBqGJrs2MbcMlYq3koaVL+ZER2c3Wlvb0NzUjDbNJdHVgY72ZgNA&#10;rUuK8xEeFoLEhEsoKsznY1qoAt0YGKINlgKkclPbniCoEPAEP3viJQM/JR8LfhpmpURbnuwjPLl8&#10;PKFHJ6j8eJIt8bPfoN3UEDiBS8nG+pwKtUsJfrJo1Q3NqG1qtU5Unuj6uxStKsLMLur738Lt+4+N&#10;irOUnBKqn+IRoWZ6zgk6XUCu8MKgCaVeUJE8fanRJyotpvQiqk8CUgUX1DEyv3LVtHEJgOr9FPym&#10;CfYfw08dJ2tV4KKSq2UR/eCzO01sFSiwmPZYKjsbgjb8FO/TYfhYKSut7XZAJ0HZz31otwMKfprk&#10;SLO8qd1P7X92J4jbO4LYuCQcOXoCJSVlKC8vR4UfglXVNVSB9aiqpw3mPhUElQ+ooqqqGajmEgNu&#10;WXleQKep+MaXCLqFOYzzQjDBz6U0GH02oxIFwJUVzBqVyP2j/SIIPniA6w8fmJ7hGw/vmyKp6wD8&#10;x5cPHIA6PL7FK56gj6lM7tO+3VWPmlJbpOwIOsFOkwGpkVm3paDMJERrAGiGwRGAM8vWfBImfYQQ&#10;0kiPLkevAaA6PBobGgjBerS3NqGrjQBsaURnRwsqK0sRGRmK+PiLyKMarK2rhrPfCe/gIFXd2O9M&#10;gRH81PYmBSg4yioPUvl5eeJ6h33wjY1jjCf9GJXfxPQMFgk/zRKnBO/HL1/zs98m9AgEPt7Hk1zh&#10;orppaGlDOS2bLLB6gsd0glJ9zBPuqiKjSdHvPnpihtM9ePqctpf2l7elAB8SfFKA6jzSPly9dpX3&#10;E4Bv3uCJbK8Bo4a/PaSifsD9dssoydllazia5r+YWFoy8FPbohk+R9AJeALgWgWo581J/RGcquAs&#10;BWiH1XtqKUABzm4PNCqQcOvjb6NUHvUQGwXGx9pWUyNBbAA6Ve7Ln1DdbVKB+tHW60JbVy+jj3a2&#10;l2q5l7+VB9HRsTh+/ARKi0tQUU4Ilpb6QVhpUp0EQe3bjl4nevladiqRPpvgpgnRfVTWmhFuWD3B&#10;vNCZeUHmFzDE/TLEvw3PqqlDeZ5XMMdjbkZJ0DeuYvkO7fB97u87t6kKr1MJ3sOrb1Uk1YLfd2bq&#10;zHUA/q7lgwWgdW18Z9IGXr99i9dvBMJv8fLVWyoUVSm5ixXa3KXrV3HFn+qiOT+k9hR2T6cNQI3V&#10;1Yxvw7PqhBgzvb+9zn7T/tfZ0WU6POobatDQWEMIEjACIQHY3kG1VV+FCAIw9lIUcvKzUFJeYnoQ&#10;vR4PVRwVix+Asr5q75P60/SbCt3WKBGTLK0OCqWmjBBqVI0qsKDxxTOLS6bnWm10T169xG1CaWJh&#10;wXzGQdrjMUJgiCekJvmpqKhCbUMT4ThmyvQrn0/fU+1LZiyxVBwvFmrrs/MgtVYqhu7TWvtE6TXz&#10;VDS3Cbyn2qe0yXdVaebhU5PGsUTlp0Z9uxiBVYiA6o8QUufADO/XkDhBUEpwbczzPrU/Wj3AluW1&#10;oWeDz7a/dgiAUn+eYcsGC352iowuWuqFXibgVX9PY3M9YzOEpUaHTJuRIb18bBsB2NTlMNBr73Ki&#10;pb2PIHSihyo/IiIS58+eQ3lxEWoqCMCyIpSVlaCc21XVVairb0RLR6fpWTcpRPwsLsGY7z8gdcqL&#10;1MDULNzTc3Dr8/LCpYrRQ/wNB6gGPepcm6PLWCD8l2iRNdLnHiF45wpmb/J4uHuDKvAu7vEC9OL1&#10;a2HPf6ALfusK8PctHzAAAV0jX797i1dvLAByZWoj8Hw1Ckcl7zVP7WUl6l65YooRCHYCgtYCobYF&#10;Q8FidG4Gg9NW+okKnjr6XKb9r6OjgwBsNACsb6hCQ0M1WhrreV89WjuaUN1EAMZFICo+Eql5acgu&#10;zkFDcwMGvAMYGR+nTbIKJahSjEBrw1efSfcrrUW5fTYAFZpkXeW11OOrx2v+kscvX5rOiDmqVQ8/&#10;o3p+hwlYH5VIv8uNGqqU0rIKdFOlTPO91Lut91HDuuBnh6Cn++3CDAKe3QCvjg/tlznCaWp+mReS&#10;B6a9Ue19N+/R9t59gNVbdzFPVWfDzyo8YI3MkIIT2AQ4te/9GIALl60CCHqMbXfXqr61ym8tAG0L&#10;bEauSA36gWirQPWyrvKit0RlbyA4NU9oalJ7gpSvJ2Uo5dim+UA6etDc7kBzGwHY6eR2N0LDIhEa&#10;GkblV46aGqq+mnKU15ShorYclXWVtL91fHw7H9+FHpeSoZUTqhL5VKICMn8Dp28cfVScvYx+fU5Z&#10;9xnCkBe+IanbJe6TBe4TfueF25cxfocXjBtLWCEI77x8jOffvjGFUdeOBrHU3zoAf9/yQQPw3Xea&#10;A4TKj+R78fINFSBvv/mOV9B3ePziFZXOczziWspGOXMCjjo/lP6ik/4KwWjbX4FGoNKQMFMAc2DA&#10;gKSzqwft7e1oaWlCI6EnBVhPADY01KFBJ0VXMyraqhGddQlhqVGIzU5ASn46KqgK3cODpmfXLpUl&#10;yOr9BBkBSPcNUR2q59eaVF3l9CcM/PQc5fcJ2nq84KfQ85QiozHJHlpm3zhtsHfQqNTKymp+tiaq&#10;JJ8B4FrY6jsLbILe2uo0+ru1P77PidRnnOFJqmRftdtpvLEmVrp606r7N0cLq/QOwU95kwKU2uME&#10;Lqk5wU2QE/Bkd9e2AUqprU2AtuGn0HMVAqle07a/a0OFG4z68qtAWVFtazicel9X+D1UbGCUdnOQ&#10;ABycnDW9wwrNfNfj5r7SMLhu2mHBr81BldeA80FhiAiPpuqrIACrUVlbaQBYXluGMkYlL3yNdAFN&#10;TW1oIzB71LNO62xX1bFGreh3YRCErtFJ/q7TpmjCoDrB5vh78jvOE4gTkz70jveg1tuIxXuX8YLg&#10;U/bf9x0fNuy4tQ7Af3D5YAGoQ0KDx1/6FeDzF6+NCnz5ivBTJ8FjWr0nBKDq5j23ejmVN3f9LlUh&#10;VcKqEqJv6MS8yZOdJzJPOC+VlxKFjfpT7y/tr2xla2srAdhibHATlV0jwddIADbSBjcSgIWt5Ygq&#10;SURwdjQismKQnJ+KoupSM4xOuX1TVHKzhJkmXrpGyFwlcDRhunp2VTxBa7ucvm19BWQBW1CSZX32&#10;5o1RaXqc4KcheXqud2QUPQR1Q2MzqqtrjWX3URHpNaQgBVm9ltZSm3q+DWRBUEAU9OycSNVEVCjR&#10;V/luApjgZ9rwaHul4JTyIgCq48OCoFUQwLbAUn+qGCPwCXoaq6zXMFNzrgGgDT89X7EWgLYC/AH8&#10;CDEBUG1vAp8NP92WIlT+nRSgUYFUl4MTGh43ZTpGzDjhUaozwsoGYEe3i0DrQG5mPgLPBCEqPAoV&#10;pWWorapCbU0V92eFUYKV1bTBtVXm4tLY1I7mlk60tvegs8dpCiv0ua26iv1DVKRmgikG7fGQbwzj&#10;/I0mprgm9DzObnQ3VqOmMgvxuaEoceTj0VurDJaGwGlt4c+CnZXmZbUDrgPwdy8fLgB5cLx4+xov&#10;3jBevSYAX1IBCoRv8OCRNS+uIHj3kZWuIRWj6ik6GW01YurYUaWodNSADlqeUIKWqj13KdeP6q+N&#10;tqepSVf+Jh74zWhuFQQZ9Y1obqIt7mhEZmMhLlTEISAvDOfTLhCAKSiqLIbD68E4oTM9v2BSb9Qb&#10;rZQcbU8SGCqeoAoy49OEEsPnV38Cl+AkIEm9Pnn1yrTN6X7BWTFE6yv7K6XaRkgLgE3Nregf8BgA&#10;6nXsEFSlMm2lqbDf43sFqB7aG1AFaSX5Kq1G6TVzy1fMflJvr2LxioqYCmBWQVJLCVrgkqW1S1+p&#10;d1PPsydK0rb2+SL/Zrf/CZYCoN3mp7BhuFb9rbXBgrIUoJ0SIwgqHUUFSlWYVPZXM65p1Ik6Rzy8&#10;uLwvlCAA0rK2qYhFWzdaCLGamnqkJybg3OkTiAgLQUVZMQFYgbrKStRVMKiqaxXVdaita0JNfSvq&#10;GtvQKAh2OMxYYiVTa18p1cjFtezxENX/2OAARvp70NdWg6byHFRkxqIykyozNwzJuSdQ0BqHu0+u&#10;+49nQs4kPit4xw94tw7A37d8oACkXfj2HZ4LfoznBMTTF88JvxdmEqQHD1UG36qRd/uB1XZlncRW&#10;D6R6JW1FIgBK7UhZqCy8oKVip52OXjMOtJnKr76+3pRHMhaIEGxpaUVrQyvamngydDQgsT4LZyui&#10;sT/jDE4mnkVydiJKyglAzwBP5hnMqhNDqTcahUJACIgTM1RoPGEFPkFQt+2YX14xj9fIAOXcqVdW&#10;9/UPDvIEI/xGx0yoXLs+Z3NrmzXJt6PP5BAKrFKVAp0stdoU7fZF3ScVKDsu+NmjPq7cuvN+8iQ7&#10;t1A1AzUOWLl+q9dpjwnAJe47JT6vhaDaAk3nB8Em+NkFD3ShseGn0O0Fqj8BULAUNL9v81Onx6xf&#10;+Ql+1jhebauN0S5qKjCr7c/NEPhkg5XwLABqCJqqMivReInvNc3Pptp8xv6qvXB41KTDKP2lpd2B&#10;eqo5jeVOTIlCYPAxhESdQ15ZNu1vGeqoAOsJvrqKGgKwjrebqAIZDS2oaeTv3txGAHaaaTU7HQ64&#10;eNH0DlGZe9zo7uKxUVeClpIM1GZdRGV6GGrSL6ApKxzthF9TUTByCo4gveIM98uc/5j2Kz27IvQa&#10;CK6j7/cvHyQA3717h5evNRzrGZ6+fmFK4T9/9QLPXz4nAFUE1SqEapeI16B9wU+wsxvmBUGFqh5L&#10;8ZgTnyfKAAFiKj339qG9q4vAa/LDr5HbGv/LA5+waWumAuBJUN1Ri4sNaThRE4HNKYexL+YwEjMv&#10;obg4H10uJ0Z4Ugo2dtuaVJfUl+yoQnZUoW2BUaBbVh2+28r3e27y8pS6o4RoJ9Wd2vek/Dxq/3L2&#10;o629E01UqUrXGSAQ1SY4SviN+OEn8K2Fn95bbZ5SfRrlYTpF7t2lstOFYNHATx0NatfSzHEC37Xb&#10;981aCnCJClAhJahRKAr16iqlZYFwFyC1rxWCni4yNgQFwLUVY9bCzwagDT+VxRL47OrOpqgpP5dy&#10;HaX+7LCHxtmToKsq8wT3t+Yv1iTussXqABEAZUulAGWB1RFSWdOItIIMBCaewolLRxGQfAaxxfHI&#10;rStEWV0Z1SFtMCGottUqKkWlwtRoWFxDPa1wI7o6W+F29sDj6oarpxntjRWoKMpAUXo0ylMvoDYl&#10;CA0pgWjOPI/27CB05wSjNzcY7QVnUZh/ADkVp+kKbAD62/rWAfjPWj4YANrD3rR8++23eP32De4/&#10;e4gHzx8Qgk/x8u1zqsAneKT5gB89NFNhaoY0QVAAFOwEPgHPDpWPEvhMZQ+deLRIqpWnEvdq5O7i&#10;lb2lrdUoP4FPsJHdbOvoRnubw9yu6KxFeGMKDtSH4ZOk3dgWsQsJGdEoLMw1E+74CDeV2RIA1aan&#10;tjcbeHYISmqnm1taNrCTVdYIDAFQ28bqugdMRRozOoSQdilHUXP4tnWgs8fx/m+W+vu+Q0XxY9Wn&#10;XmBZa/Uoay0wr505Tr2bGimhUvkCn60AlwXAywQgQ8rQDu1XXViWeIHRfrbb/gQ+7XsbgLpf9QTX&#10;qj9b8a2NtQBcq/5MOSwBkCAT/ExaDK2tWY9bALTn55imFVaFaiUn6z5TKUYA9LcBNrV1oqi0EjEZ&#10;sThwaR92xe7BkczTOJJ6BknVGShtKkNtfQUBWEoAlqG6uhJNdVXobK5DT1s9HC016GuuRGd1Pmpy&#10;4lAYfx6Fl86iJP4cKpPPoTn9PDrSz6IzPQAdGQHoyj4DR8459DLa8wJQnLsf+eVn1gH4By4fJAC1&#10;KAvwCcF38+FN3HpwE8+5/eQ5wffwDu49uIe7KjdkJkN6ZFSIrK9OUht8auvSkDCN+5X91Ykvy6eC&#10;lx0ESg/tZJemTSQAFe0En4DT2d1L22PlkbV2d6OkqxbnGxKwrS4IP0vchm/CtyEyMQTZWemmCIGK&#10;Ywp86mwQgAQ7G4DaFhDV22s6JPxJ2irgKvhp7LIssuAm6yv1JyU44BlELz+nPo+Dn1NW2FZ+Kstv&#10;q0rF2s4O2V0bfBrXqzG/uk+fa4Tq19hL9a7SJmqYmIbWSfVdvmG3Aaro6k2j+izwSVErrhoICn52&#10;+6qgZzcz2OpPv4FG28gur+3ssEZ6WNCzASjg2fdprXL3GtWhi5TaAG34qV1Qa4+GEfoBKBWohHMl&#10;YytBWkPQbBXY5/UZANY1tSEzJx/nY4Ox9cI27Es6hMimeOy6eBD7ww4isygZNRV5aKooQFNlERrK&#10;89FQnIX6/DRUpF1EbvRZpAcfRurZXcgJ3IWKiINounQMbQnH0Zp0Am0pJ9CZehxdqcfQlXmS6u80&#10;ugXBLAIw5wyKcw6hoPz8Ggv8+wG4vvz+5YMCoB1alCWvwUK3H95AY0c1+ge7MDs3gtXVWVy/sYrb&#10;d27j7r0HuEn7phNY41VnlzTulPZrXg39q1R/i4QfTz6e6JonV43Znb0aHtVD0HWZAgg2ADs7u9Dd&#10;Iyj28e8aSeBEAy1yVkc5jtRG48vq0/jrxG/wedhmnIs+heS0BLRTSU5R/WnUh0Z82IUQ7MIIGg+s&#10;+5UYvXTtKk+GWwZ6Go0hCM4sLBq4yfpqbapNM1y8rZ5f5Sl6/PATKNWmKJjaYYNPdlftfALeQ43o&#10;YKhnWfDTY5SqI/hZBRWoroaUYzhCKM761dwdwo0K8IofgO+VnwU/dZQIfjb4bOW3FoB6HTVBKL3G&#10;7v39YU+vBTtjdQk7exzv+/ulDrk2hSqo9jSLnQ1AM0qEoeRjG4Aq6T+hpPOrfE9CcISqUBDtp60X&#10;3Gsbm5GQkoqjQcex8ewmZHRmY+nFFRT3luLrA5/hxIntiA08gtSgk8gMPYUkbsef2ov447tw6ehW&#10;JBzhc05uQcHZragI3oFGKv/26N3oid2LzoSDaE8+gs6kw+hKPkQVeAQdWSfRlX0W3VmBaM09h5Lc&#10;EyiqusDfxgLgd78LgOvLP7p8oJ0g3x8fD5/fRGVjEooKQ9BanURbUgSPowEzk4O4ff0KHugEpMXT&#10;mFsz6mBR1YevYHTuMk+oRXhHp01bl7G+VFMm76+jA63tLWhubUZTiwoeEIDtBCCVnymMQPC1Ud1V&#10;OVpxsasQ22ov4KOyw/hJ/Bf4JHwDjkYdREp2klFri9euY+7aKqZWCL/lBUwyphgzq0v8TGqrEiA1&#10;WuM6YX2X9v2JmcVumUppiGpMVtdNxecdHIbXO4T+AStFp8flMp0i6jkeV4cK1aSgJzWneK/6bimP&#10;TwVirSIGT16ojh/hd5sXBT5GlnnAgJXvReXnJgTdQ2MGgmPT84Sa7OtdvtZtgu8W5q9YUzouUKlK&#10;0QlqK4ThVVpkQU8FGpQsrdEiCo1zXblp9f6q40S9xqqPZ1tbG3pr1Z4AuDaMNfa3EZqmCgNMC3ya&#10;K2Tt81SMVONt1QOsoXmqvjzLzzy5fBVD0wumTFYv92d1QwMiY2Ow/9Q+HAk7AO/CkDmmZq5P48jZ&#10;LTh+5BNEH9+IpENbkHZwM1IPf43UQ18i49BXyDryDfKOf4PiU5tRFrAZ1ee3oTFsJ1ojd6Ejeg86&#10;4gjApKPoSjqG7pRj6Mw8gY7sU+jMPs3tU2jKOoHS/OMoqQzFtRvz1oHsP6J/7HTWl394+WABaC9P&#10;Xt4kjFLQUBUER1UMHOUJaClNRH1FKpxt1ZgZ7MfctA+zC+OYX5rDLJXXuBreddKMCX4TfsvnIuA0&#10;6qMLrVR8za2qANxgAbC5FV0dDv69z/T6tXR3ormnAyU9DQhvycG+uigcag3HF8nb8EXwBpy4eBQV&#10;jWVW4itt7fTlJUyszJuYJvgEP02Es3BNBRGo/m7Int4y4HtIAF4hLEapbtyEncLAT+ke/R70uTQh&#10;kxsu2mJ1bEi92fAT9JTcrLVstxSlpgO14acw8CMU1dmi3ueBoWG/whzmtjV3sDWfyJjpFBH8pAAX&#10;r6oH9ybhd8OMYzUApKpbIVyuXr1pqu5oSk5VqtEkTddUNVoTqSvtR8/xd35MLBC6hJ86PWxw/RiE&#10;ApnWdtgA9P0OAOo55vm6X69hA5D2WhOXaw6OmdXrVIE3MLZ4mTZ4Ag7uu4aOdkReisEeKrqQhHO4&#10;es9KR7n16CbOR+3DwYM/x6WTXyODSi/38CbkHNmA7IOfIffg58g99DkKjnyJ4hNfo+z0RlQFbkZ9&#10;6HY0he9EW9RutF3aj/aEw+hOPIYe2WBa4PZsKzq53ZR1jArwEIoqgtYB+AcuHy4A/cfJ85e30ePI&#10;RBtV2EDtRXirE+CuS0ZXdTxay+LQVpSEtop0dNXnw91di/GhbsxOejE1OYTR0SEMDnngdDlpb7st&#10;5Ue110YAtnY0o7lduX9NJhFaYFTbX4ujF42ObtT2tCG/tRqpHWVoXh3A6It5FPQX4WDkPkSkhqJ3&#10;qM+U2Nc0m+OLcxhdmOUJSKXmV4ACoJSfxipfJfzuPHxg4HdD41lpDdXOp7DhJxA6nVZVarUJCn5j&#10;qiyj3uPFxfcAVA+vQp0utwg/lbgS+NSmqHQawU+dLWovtOGn0LSQg7SdamNTe6iaBjQU7tot2dj7&#10;VHF3+FkJs+u0wIIf16vKpWRc4/03+bhbhJ9CAJT6U6FUwc9OfLY6PmR9LTW3FnA2yOz7bRja27pf&#10;ADQdNbK7sr1+C2z+LqDKUvPiJgAKfia3kNsTBN8U7fok7foQ7+sfHUNLrwMxyQnYcXgnzsUE4ObD&#10;W+Z4evT6IVLyw7F7z88QefxLKr9vkM3IJPQy93+KrP2fIPvAp8g7/DkB+BUB+A0qzm5ETdAm1Ids&#10;RXPEDrTSBrcnHEI3VaAjxQJgm+BHFdiTE4CW7BMoyT6IovLz6wD8A5d1AL68hb7eLAIvFIM1kRit&#10;icVQzUUM1EXDU38RnopY9BbFoDU3Ag1ZoWjMj0RLWTy667Ph7qqGz92BkQEH3L2dcHS0oaezjWqv&#10;hRCsR0tLLVqa69He1owOlcBSpwhPnFoqwJKORpR1NWLkygxe4I1pk7z9/BrSSpJQ2lhC+zVJxUP4&#10;LVhtflYtwHnTDmhqARJSsqh2srNGqtzUMC6esINDtKEEng1BRb/bY+ywhzBUErSdMG13osj22hOv&#10;q1dX43pVvdmGn9oU1aOsnET1KqtNUR0rCoFwiOAbIVzGCRJT7n2Or7l0maqOULv/2BRONRC8cQuL&#10;ymdUVWN/W5/KYt0iJG8TfpYFtqyvIGmP+/0+6dlKaVkLOBt8AuPav0sJquPDKEL/ffZQuLUpMAaC&#10;fL4AaKan5D602xcNEGeXMM7vMrF8GSNqV52chGPQS9DlYNP+7YhKi8S9pw/M8fSOv2VFUxYB+HcI&#10;PvwJkg5/SfjR+h78FBn7PkYmI2v/x8g5+AkKj32BklMbCMCvaYMJwNDNaInciXajAL8HoFSfLHB3&#10;bgB6Ge25p1GacwglZVKAC+Z91wH4L1s+eAA+e3kDvY4MAjAYwwTgJAE4Uh2BweoL8NVFYrz6IoZK&#10;I+EuCkNv3nm0Zp5CTfJRlMYfRtElWpGkQFRlxaAuNxENBelUi/noriuDo7kSjtYa9LXVwdnegL6u&#10;FnR0NtP+dqClvxeOqSEs3b2G12q8NiXLvyWMH6K+oxZt/Z0YIwA1DG58zhrZoJACUvVjlaZS+5l6&#10;RjXBkCktf/+hGSGiNjkpvH4/nBROzeRmK7+RUStxetbKGxTQpOhU51DPV8VrFX9V/qDa+wRAwU9J&#10;2HqsUmX0Opbq00RPVl7hJD/fjHrH/T3k6ilXr7lGzyiRXJOjL6szhOBTqF3vGuFnFB+hd8O/LRhe&#10;IRjtMb92youd92db37VhK0LB7x8CoDpB1gJQI0HMKBDep6kpBTtTd8/fwWIFX9soQapPzTynzhBe&#10;PPrHRpFXVYGwhBgCc3TNbGzfotvTiH0HP8LZg79CwhGC79BnBoCCX+a+jwjAjwwAC459hqITn6Ps&#10;zAba4G8IwC1ojdqB9jgqwMSDBOAh9KQcQ1cG1V/OKXTlnEZPFgFIFViefZQADP4nAlCfbR2Mv2v5&#10;4AH49OUVdHUno73qvAHgRHUsxmqiuB0OX1UERsojMVQShoGCILhyz/AKfJKW5Cja0g6jIWE/yiJ3&#10;Iy94JzICdiD55HYknNqF1POHkBcVgOL4YJQlhaMqPRqV2XHIy4hFRXkBFq4s4um7V6bfziz+c+fZ&#10;i2dwjw2id8TNE3KMaoqKiie2OhPGqaqmDFRUJOC66TGVelKJqXuPnpmS8caWqpdX0DNh2dM+P6w0&#10;7lc9vgKg6fGlmhHU1J6nFBrBTxZXxUqf+JWf8gkFPz1WoLPhp5DyE3CnCGnrNa4RotfMiBClCGmt&#10;Nj21Ay4ojYihYgiqRaiRI6oobQAp1Ufw2Tl/SplZCz8pvx+P+PixvV0LQPu2/qbHGAD6laKxwGof&#10;9StArc3r6G+60PC9zCTk/PzWBFd8P0GXfx/Ua87Mwjs9gwGqwIaebrS5+/Diuzfm9/tOPbA8sGZX&#10;x3Hk5Dc4vvfvEHv4I6Qd+gSZtL0Zewk/AjDnwMfIO/QpCgjHouOfoezUF1SBG1AbvAktEdupAPcQ&#10;gPvRJQgmHyEAT1jwYziyzlANnkFZxhGUll3AjZsWAL/zA1gA/G0IrgPw9y0fdCfItzxwF68OoLYh&#10;HB21QfDVxGC08iJ8ldEYqorEcFUUARhDAEbAnX8eTl55e7OPoydtPw/MveiI342mqO2oDd2G6qDt&#10;KDu3DTmnNiH96EakHuX6xFakndyG9LO7kB5yAPGhR9BUV4jXb5/ycLT+M8emn4Qv3r3ByOIMnBOD&#10;PFkJQMJlfFJqjVaVJ6aU1RLBINhpXmJTsOHxU1wmVCYIBxVDNcqP9tcK2l6GW/Dj30aU7kJbp5QX&#10;QcuGn0aOKH9Qyk+dHD9WflKKGiIn+Clkf20lqdcQPDX0TvDU51qhetNnlQJUErRGfWi426xy/dYk&#10;OQuOAqBs7zXe1n1KmFaxU3u0hw0/W5HZcPsxAAUqwc8e+bEWlLYKlAK02wAFPoUssEaIqPSU3f43&#10;xvfVrHTqCdbrKLy0yRo+p7WKIwzwt+nRBWBhHi9NxRUufsZcubOKgJDdOLDjbxB16JdIpRrM3E8I&#10;7hH8PiH8PiP8Pkfh0c9QcuILlJ/egMqzX6E2aCNawrejLXY32uL3oSdRCvAIujNPmDzA3pwz6Ms6&#10;i47MAFRknUBTYzwePbY6X2wA/u7FAvP68tvLBw3Al28eodNVhILSE+isD6LtjYKv4iIGy6PhqYyE&#10;lyD0VcTCWxJOC3yeCpAHYfoROAi/rvidaI/eipawjWjilbshcCNqGWrPKTm9EcWnt6DkzFYUn9+B&#10;0vA9KIjYj+QLB9DXWcFj8TnfnQesjsk1F+cX377D2KoKYvp4Ek9ikoCZouKwOynUTrdy1Rrmpg4J&#10;lZa/dusW1dbc+wRntfPZ7X1ae7zqqOHr8WSf4Ek+w5N8lmpujuCzLa9JdbmvyeCf4dmr11TFr8zr&#10;C2qCn1SjoGfDTzZYEBU89XzBU+2DAuiNu3dN3qDUn1JclMenHD8pOjOjmXp+BXDerwITCoHQwI9g&#10;XKRKXKv8ZP3VFqdkZ2ttxY/hZwPwx6HH2FZYz7EBaJKf34cFQDMfL99TlaEV2jbvNT5txgurZJXm&#10;CjGlq7hPe7zDZha310Zx6fe0fsgnb54iMTMc+wjAsP0/Q8r+XyN9DwG492Pk7P8U+Ye+IPy+QNGx&#10;L1B8XAD8CtXnvkFd0CY0XdiG5qidaLm0G90JB+BIPYoeKsDuLEv99WWeMyNDanksuvry8ObtI/Oe&#10;OojW2//++csHDcBXbx6gtScbRWU8wBoEwAgLgBXRcNP+uisj4C2LgKckGP2FPPhyjsORRluSQADG&#10;7kJ7xDbC7xvUy76c/hJVpz9D6cmPUXzic17ZvyYEN6E0cBOKQ7YgP2IXUsL5vPYSfPvtM767H4B2&#10;cHn17WvMXJblGqECser5TS+pDuAiFpaltFYJmdtUaY8Jqye4cesm5hepeMZGCTpaXpfbhMCnUEeI&#10;4DdMqzdO5TJN+M3xpF4gYOxRI0qcFuyk+J6/Vun6lz9QfmbcMG217K5UoG7b8BMg9TiF4KfXMlOH&#10;EoD2yA6rECoBZ+f0Ua2qKIJsr11lR+Xx1RusQgh2mSupPtv2/i4A2mErwh+DUEpQofsFwPc2WOs1&#10;ABQMDUz52rYCFPzMBEQzVL6Eo8dH6z9I6HmGYSZDUgwMmvlBpGzfmt+PKtA/Kflb/qDVrcXYvfMn&#10;CNz1V0jY90sC8FMqwE+QawPwyJcEoOILHjM8ds58jZpzvJDyWGnUcRWzHV1x+3ixPYzudI0GOWUA&#10;6CQA29PPoCY7AG5XAY+lp3xH6yDSEM/15Z+3fOAAvI/OvlyUVZxGZ10ghqrDCcAoriMwUBtGCIZg&#10;oDQIA8WEX94xODKPoCf1IDrjaH+jd6GVV+u6c1+j8vQXqDjJK/mJj1B0/BeMTwjBDSg8RTV4fhMK&#10;QzYjmwf1pbAdaG4toGL4XQD8lufPK6xcnqflHcfUygJmrqzSNi5TqQk2VwkNP/wYt+4QMkuLtMg8&#10;kVXfb8BtVJ+LJ6XdA2wpPwKLJ/0MobBIW6oE6VWqMUFL1WKk+qT4FIKglKBUndr81L4n+En1CX6y&#10;vIKilKPgqdew19fVpkcICoAqjaVUGtl1tU+qnVJ5fav82+pNza98j5C1puU0bYRUf5rrV1Ve1Ntr&#10;AMj3EQBNPp7A5I+1wPtx2KpvLQS1LcD9AIC8GKwNo/IIwEHZbL6fZmCT+lPHiVsjXFTqbGAYTvcQ&#10;unvdaFc+Z48LLV19ZlTQO/Mbqpz4W6gslTDknXLiwP6f48zO/4K43T9H2q7PkL7rEypA2t9DXxKA&#10;PD6OfomCo59TBX6JMqrAygBCkBfMugtb0EB30UEV6Eg6SAV4jArQAmBfBi1w2hlUE4huKsC37x5b&#10;B5DelwBcV4H/vOXDBuDr++h15aGmMgDdNefhIQCHqPoGq8PgrQmHtyoMnjIBMAC9OQRg+mH0JO1H&#10;lxqpI3eiOWQrAfgNKnjwlvAqXnjsYx7Qv+LB/RsUHPsEhSe+RPHZjSgI+hqJFzYgJGILOvqqeYKo&#10;di+XNfCTgvj27UtcuUzVNzdFGGgYllJdaDFvUKndu4v7Gor27Bluc3uJUBT8BocG0d+v/D4XAUgI&#10;qrfXQ+tLaA2rnY4Qm56do1JcwjKhdIWqTZMj2cUSBD7ZXoFQQJQyVPugbK+x1VR+gqDd2WHPiifw&#10;2SEAas4RM1fyTVpcft4Z2nVVd7lLyN0m7K7cUS+wqkrLbj8yZfKteYEfmLk45gVdAZDKcoqg1vSi&#10;AqDmCrGUoAVCW+X9GH66z1Z99mPseK8WJ9QGSOBR9ZkQALm24aiyVzYApQZV/89Fuyv11+8ZgcPp&#10;RVu3E82dPahv6zRrFcQ1P6Ha4Bg2gBauTeEIj4lDO/4KUXt+iWTCL3XXx8gkAE0y9AEFYah8QNrh&#10;UlnhUxtQdZZWmBfMpujt5kLbnSIFeJTwO4le2eCMU2hNP46arBPw9BXg3TspQL4139eO9eWfvnzw&#10;FtjlykUDFWBPdRD6Kwm+qnB4KkNpgwnCskh4aX/dhWfRl30CvWk8GOP3oOviTnREbicAN6P6zFco&#10;PfUFik58gbwjnyH/MMF38Jdc/4oQ/BxFp79BYdA3iL7wCUKTd2Ns2eN/d3vRAWsB8N2717hylaqP&#10;9leqT+19spNX79zBLU0wLvgRXMtXrtCG8qQdHqLSo9V191P1EYJUgW6qQfcQre+ID6ME5OTcDKGl&#10;tsMrBNV1qki1Hz4yVleWVwBUx4fgJ2WneoKCnxSfHbqt+5Uuow4TAdC2vwKgZstb8M9RrCGDylMU&#10;rNSWd/fZC9wh6K7S8i5qPO8VPo82WJ0fD56/wnXabZWh1/A4xSwBrAnRZxZXMbmguX7VHmjNG7I2&#10;1gJOt234/fgx9rZ6cjU2eZwgFMyHaW3N/CCEnK0C1cGhXECj/qgIVQLf5R2B20MV6BlFt2sQrY5+&#10;NHT1oLKpBd284Dzhb2Iv+iVt/Dx6fgcRCaexbftPcW7nzxG/gxDc/RHS9iofUCkxnyCb67wDn6JA&#10;OYGHP6UV3oBqKsDG0K1oi9ll0mC6044TgMfpPo7DmXMSPTwOGzOOoDrrGAb78vHuzffvv77885cP&#10;uxPk9UM4aYHry3llrQmh5Q3HAOHnKQ+Bt4wwVPpL0Xn0F5xFLw9AR9ohOJSeELMTrWFb0Ri0CdUB&#10;G0waQ9GJz94DsOCQBcC8Y7x98ivkBW1EWPDHSCw8jTsvrlpv/v5CbQNQRVrf4vK1VZ78BCBBsnLz&#10;Bq4RWFeoqlSMQAnPKsU/NUdVMzqCAa/HWF83w4CQtzWZuuA3MjFOuzpn4Cf7fP22SmTdNxZaU1RK&#10;9dk9veoEEfzUtqc2Pik/qT51dgh+SpmxOzzU2WGDz8CP9wmKC5dVlGHVTNk5MqtOCqnYK7j79LlJ&#10;gl4g/FRkVD3AM1RYaiO8p4mnHjwyytAAkJZZz1HFF1N1R0EYqnT+Wrj9WOXZ99mpK78rfHouHztO&#10;wKknXJ0hAqAssWlbZEgBCnxSgSbdhY9xD49hYFDFY8fgcA+jzeFGXUcXqgjAaapq05PvX9YC8M13&#10;z5CWH4NNW/4GZ3b/AjFb/w5x23+BpJ2/MR0iWRoVQggqLSZr32+Qz2OnPOAb1F/YiZao3bS/Un9H&#10;0ZNJ6NH+9jJ0Ee7JPo5mwq8q8yi8PbnrAPwDlw8cgI8JwLw1AKTlrST8qkIwWC4AEoaF59Cff5oA&#10;pA1JPYS+xAPo5tW57cIWAvAb1J5V282XtMCf0wJrjOdnKDrMA5qRd/wz5AR8hbTArxAS9Bkq25Lw&#10;Eo9/eKaYDQuA7757ixt3b2JueQELVIIrdwia29asc2pXM6WnlqiuCDevb9gA0CX159EID5W7Ug+t&#10;KjqPE5KWirx8XYnNtwk69fI+oeKzbK8sr9r7BDPZWkFOsBP0BEGF8grXwk+PFSyN5SWwbPjJNi9f&#10;syaM0kgSdd5M0LbKAquTY/kqv9PKFVPLb/kK7bGdJH3voUmGFvgU9qgPe0rMtXOH2AUQ3gONMFtr&#10;f9f+zQ5rqk0rbDiO8fEaraIxwaoMM0bYmZ5mglHwEwSlAof4elp7x6ZMXUPP8AT6PD609rpQ39mN&#10;utYOXCXMrcX6Mb//WfXvWzR0lmLzlp/g6Ja/RsSmnyBm08+QtOPXyKL1zaYNTtv7G5MYnX/kc5QF&#10;bETthR1ojtmPjrgD6FISdDpdR/YZ9OXyAqwcQKXD0Pq2EIICoMeRtw7AP3D5sAH45hEBmI+G8jNw&#10;VIcaCzxQEYIhqsCh8gvwFAXBXXCG1uM4+jKV/nIAPfG8MhOA7Rc2oynwa9Sd+wo1ZzegnCqwmDbY&#10;pDcc+gT5hz5GLhVg5pkNiDv7BUJDvobTV0Oj+9I+S9Ys0hFqPP8Wj18+JQyWMctYvk1FRFVll6SS&#10;KpStFej6/eqvn9ZXVthH8PnGxwisGVroBYJmlbC68V71PX6ukR3Pzdpu7xPEBDdBTrCzwSeLKDWo&#10;Dg/b9gp6CilAhQ1A2w5fo8K8ed+aH1hqdfnqdQL4muntVbkrJXNreJzAJwgJcCpztezv/FDYQ94U&#10;ssEC5pRfAdoQFMQEvPfter8HgHqs/TwborLU4wTzmB5Di67kctPbvAaAmgNYa5W/Mp0hM3w/tQ+O&#10;TqFvaAStThcau3vQ2u3Ajdt37Z/vR4uFQt90P/bu/xh7v/pzBH/zl4j8+m+oAH+FrEOfI/vQF1x/&#10;hgKNBw7cgpoLu9B0cT/aEo6gK1ntzVR7WQHoyztvojc7gGpQADyOFkZF+hEM9BCAb9cB+IcsH3gb&#10;4GP0uwrRWM4rrABI1TdQFkT1FwxvaQitbyCceScJv6Po4wHXk7APnRd3oTNqB9pCN6PRD8BqQk69&#10;wKXHv0QBAVhw6FPkHqK1OfYJUs58jvAzn+LChW2YmO3ju6qh3Hr/tYsFwO/w8t1r2kWe7IvTmFKP&#10;8OKcUYAanzsxM23g56Lik92VAvRS+Y0KfNNTfssr1XfdqL47hNHDp0pslupTNZdnpv3vBpWkoKae&#10;XrXtCXhSfwqB0Iaf4GgnOdvgWwtAhQ3FW4TfnUcPTc1A1QpU/T4lQyu/T+15qpk4TpjMLV2meh0j&#10;pKkq+RiBUFCcM9bXgqAJ3tacHGr/U9gAFPAEPtOj+yP46e926DkCnyy0lKSSsBX2mGK7l1ltle8V&#10;IL+7h/tAdQFHFxYI31VMzGvGvzmTDqPcv47+AQNA1X28c88a/6vlt3/S73DzyTWcD92HnV/+Gc4Q&#10;guFf/xVt8M+RpqTow7xYnt6EitCdqI3ci8aLB9GaeAQdqQRfxmk4pfryAuHID0ZvfhBvn6ENPolu&#10;2uBmKsCy9MNwrwPwD14+aAC+ffMEHlcRWioJupoLBGA43KXn4S4JhKeE6q/wPA88AZAKMPWoSUxt&#10;j96J9shtaA3bgqagTag98zXKCb8ywq+E8Ms7/JnJ9M+mAsw4/jHiAz/D+XOfIi7xBG74i1cqW+zH&#10;J4xuywgrh+z6g9u0X2MYmh3jCTtP0PDkXZw3bXtOqT5/W9/Q2Ijp5VX1l3mqFUFNMJK1VRUX9fIq&#10;1OEh1af2PqWpCGo2/AQ7QU8QtJWf/iZbrNcT5NTWZ4NPwLPb/rQtS6z8v7uPBb/HZp4QKUC14Wk4&#10;nNr8FqgEVRpLIJwmUCYJq0Vjh6UiVerfqgto5lyRDSb8rHQYwcqyrwqBzobfWvWnsAGox9uqzwag&#10;6giaDhiGlKbSbGwQWj3LGjGiZGl/efxRXggIRwNhQlDgFgA1KVKn24O6jk70DAzg+ctX5rfTYl2+&#10;rKYM+8d98Oo+LkQfw66Nf4GAjX+G8xv+HFFb/hYpGgd8djMqw/egMe4oOtOsSs99OWpvDsVAIR1I&#10;mXJQI+Es4nFZfAHuomC48gjBvNNoyT2F0owjcKkNcB2Af9DyYQPw1WMMOovQVnEO/VSAbtregZLz&#10;jO8B2JtzknaEliT5MDov7TOD1ZvDt6KJCrCBAKw5SwCe2IDSYxtQfOxLY4HzeHXPpgpMO/4RLgZ+&#10;jJNnPkJe8UW8fGlXDPndANT9iievn1MBTsE7NcyTd4mQsHp9B4Y0EsNr2v/GpiasyctpUdWBcfWG&#10;NRJDSc2CnTo4Hj9/aQCoXl5BUbAS/DR8TSktgp0gqG1BT2Grvt8FPVv1aVshmNqwffD0CSH4yLRT&#10;Kg1mmpCRArx+5wEhSOhe4XO4vuyv7rzK0PA3FUHQUD6B0BRIJSxnpbwIdKk4G4CCn219BUA7bAiu&#10;BeBa5afQGGQbgNqWEtT9Vu8yASigEnAq46VQWS9BUZ0xGnst6z44PmVK4ne4B1DZ2opuAvDF69f6&#10;6czyYwDq93z4+hFik4Kw9as/w/Gv/zOCNv4lEvd/hKLg7aiLPYy21ABaWl5kBb3icAyWKhE/hqER&#10;SNEYrozFYBWjMsbfIRdENRiAlvzTKM2mK3Hk4u06AP+g5YMG4LsXDzHoyEdraQBclcHwEIBDFaG8&#10;8nK7NBSugiD0ZJ9EVwqtSfwBtMTsRmP4NtSFbDJDl6qp/qpVz+3k1wTgVyg+YiW45h3+EjlUgSkn&#10;PkL4ud/gaOAnaOwo5jvqBJHK+20AatEp9I7/vvnuLW3wIm3YOJaua8ga7d+UUjdGTQfH5Kw6OFYt&#10;MDEEojtUd2sLlwqCgqFUnxSaQCZ4SdnZsLOrwEjpSdHZ0NPrqY1QcNNazxdc7Q4QPcaoPv97GnVJ&#10;+3uTyk891kuavIkwkrW981ApNlKe9/kaDw0QNfbXFD9VEIBXrt0yo0akCJcua+Y7SwHaQNN6rfX9&#10;MQAFRz3Otr0CnFSfYLcWfrpPw/F0n2lf5ONHCU+lxAh6Hio879ComTHP6xulal3g/pH6XjHjiPt4&#10;X2t/P8qam9HicODpy5fmd7MuXmrH1eWLv7EfgCpyVtWYjy0E4IlN/xmpdAoVEXvRkqLqzoHoLaSy&#10;K43icSfYxWBUhThqL2GM62HeN1R+EcPVcRgWBEvD4SkOgaPgLFoKAlCaR1fSl78OwD9w+aAB+O3L&#10;h/A58tBWchr9fgAOlofCYwBI61EUauqvdaUdQ0fCYbRc3IvGiO2oPr8Rpae+pOKzklhLjm5A4aEv&#10;UXDgMzPUKXPvZ6b4ZdKxXyMo4O9xJnozhqfV/scTg+fHa54eFgp/uOik0Wn0lgC8ducqFq4sYOmq&#10;ylUtml5dO5YuXzZAEpxu3LlnkprXFi7VtuClx9jgUwhyUnd2u56ApvZAwUyh19NrCZx6DTsEOYXu&#10;198Vuq33skGr/MKrVH56Xb2+ACibe08AvPsIN24/wPVbhB1VoACo6UZV/+8aFeFlqkNVhlY1mQXC&#10;Tx0gsqlSdRqOtlb9WTFr5fWp7Y/vI0Da8LMVn0Kws+EnKE5KGfLvM8v8fHy8OmYM/HyEH8E34PVh&#10;QGX9NZLGO4RRAlbwm6MiHeFjXSNjaHI6kVtVRRvcjsc/AKAuX7q0EYK6w9pCa28t9u36W8Sf+ww1&#10;8QfRlk67mx8CVwktbhUBVxcPX00cRmvjMcFtxWRdAkarLmG4IhZDVXEY1Jp2eLDkAvoKA9FEABbl&#10;HoVDY4HfrQPwD1k+bAX4/D4BmIvOMgKw4jz6iwW+IDP8zU0AuosuwJl3xszM1ZFwCK2x+9EQvgMV&#10;VH8m8Vlljvb9xsrnUsP23o+QvuvXSNn5a6Tu+Q0uHfklTp34W4SlHsLV+4vWm/Ic0WnyWwD0nzTa&#10;ePXuFW7eV/qL2s1maHVpxxapRpbVzrdKNWUVL7AUmjWW14aTQCaVZgNP6k4qT1Cy2/RshWfDzALe&#10;UwM7Ac1uO1TYivLHoVQa/V0gvPvA6ljRa+s9FNNUZILZbak/gu/6zfsEpDW9pQB4m8+5q78RiKur&#10;fB6t74I6P9Q+RzjJAguAwxNUfgSRb8pq61NVZ+XzjRJ+Gi2iUSNq87Mtr2nvu2pBz1Z9tt3V62ka&#10;0wlBVXOBjE7CM+iDh+DzeIYxQPC5fzSOepzvPcfXnyBknb4xNPT2IrWkGFllJbh2/47/F5P2EwL9&#10;ClAikL+nfmOHpxkXgreiIu0oOnP9qq8sivAj1Ag9X30ifATeGNcT9Ql+ACZSBfJvRv1d4gU5Gp6S&#10;cFpgKsDC82ikDc7PIQBdGgq3DsA/ZPmwAfjqAYb6ctFBALpLA3mACYDn4a0IgVc9wjzg1PvWk3oE&#10;XYmHaYMPoSl6D6pDt6GI9jfrCG3u3t8gfucvTCTu+hUStvw94jf/FPG7f4aI47/C0VMf4WJeCG49&#10;t0qmm5Hz1jliwiIfw5RU+pZ/fo17BPPKncuYWpnGmMYFz0xiZn6GJ+IcQbGCq9ep3m7Srl6/ZuI6&#10;bed13l6h9ZxfWcYsFaMJQlPqUevZRSkyq4dYyk85ePdUS5Dge/BESu6FKaz66NlLPDJthy/xmPGU&#10;2880auTFKysIvucv3uDZ89d49JgApMKzQXb5Mj8DQSYrKwBKAWrYm6CnUI/w1VuW4tT9UoZXrt0l&#10;2GlZpd4WlzA5P8fvPGsANza9AN841R5Vmm9ck7Vzf0xbMcHH6D30PKsnWcnY6kyh8rt8k+rZmoPE&#10;wI+vq1neNAHU2Og4RmhlhwaH4ZHS09DBfjcG+gfgdvXD1edCvyaMUoK5ZwDDQ8OYMvUT59E7PIJy&#10;Kr+Y3EwExUfCMdRD5EkFvqXdVS1oKnv9nOaHlSJ8gcHhJuRT9bUWhKJPZdUqYjBUfQkjBN5oQxLG&#10;GOONyZhoSrHWDclm7SMch0x7YAyPxyj0l4XBWRiKnrwgNBGk+Vkn0OEkAE1hDWuxhsHZR9b3R9j6&#10;8vuXD7sT5PVDDNJGdJQGmPSXoTJZYMJP7YB+AKoIal/mSTjSTqA7+RjaE46g+dIB1ETsRvH5Lcg6&#10;sQGJ+z5CxJafImzTTxHxzc8QvfFvEL3jJwg+9HMcO/UZSpqz8PS7Z+aUMIt4Z6140PIgNVVE3nH7&#10;DZ6+foKrd6/RqknpjGB4fBhj46OYmBgzManOjxlVdmEQBDMzMyampqcwPjXOUM2/CUxMT2CS4Jya&#10;nXofM/OzmF+irV5dxWXaw+uE0i1ZaMLw/kPNJkcF+JgKkGGvHz95hidPnxN4BKE/ngiUhN+9+1Sd&#10;dx9a8KPaWpb6InAEPtMGSDDZ8yrbNQCv3aZ153veVvvfrYdYvXKbYL9sYKaah+PKSVQeHm2uCSpA&#10;ldpXR8XY9AwVnODH76uJnAh1qUx7djl1tCjpWvUHNY3pzBKtNF9XQB2eVCfHiBk77Rkg9Ag5F+2s&#10;i2t3f78JjanuJwSdvL/P6UIfb+uxo3zeJN/bNTqG3Po6hKQn4HBEAEraS4g4laOS7aUO5A9qYUe/&#10;7Gvcuj2J9oYUNNNJuFRiza/6RgQ+Ak/Qm1Q0p2KqJc2sBcDRxiT4GuJNu+BwRTQGK6kYq6Nom8PQ&#10;lROExuxztMCn4B2v4Tt93xOtxRoPvA7Af+rygQPwEQZ789FeTAVIAA5XRMJXGc4D7gI85bQcSj8o&#10;CIQr7yycKkaZHWAqcnSnn0Z7ykk0xR9FTfQBFAfvROrRzxG2/ec4/cVf4dznf4GQjX+JwL1/j+NH&#10;P0ZjdxEPxZc8WNVUbh2WFvz4rz++IwSfvXhCe3gDs8s6+X0YGpENG8DQkIdKxEvV4sHgIG9zrdvD&#10;PJl9w0Nm7aFa8fJvwyND8I0MwzdqgXN0bASj40qXIUQnVRNQOYNUlATN3PwCFpdXsEp7fOUalSSt&#10;802pQ1lkBW3tHVpsTRL/UHB89ITge2rWUn6Cn+byuHrt1vv2OykygU/JzhrxYZW70tzKFgBvEIa3&#10;NAES4/r1O1heIeznrZSUCQGQym9kYg4jVH4+2lTl4NmjNjRRuzWDHVXtsjV9p112S5VnBEIBUGk3&#10;Mwt8Tb6WwDmsslc+DR0cpM1VxRzCra/PgE7Q85jx1P4hhfy7Jrly9DnRSxgKjINeLyamVFJrDOmV&#10;pQhIisS+6NPI7MwH94wOJetHNWVhLD1448EcOluz0CrrqrqSNRep+GhtBT7CTiHg2SEAKiYaU8zj&#10;RhoTMFpzCUPlURhQelZlBJxFoXBQATbmnENp0VksXOsx76blhwVRzdHlj/XlH1o+aAC+EQD7CgjA&#10;ALip/HxV0RipjcJQTaS56g6WRWG4LNyvDMOMKvTy9gCvxK7CC+jNC0ZXZiCaUwNQHXsY2SG7EH7g&#10;U5zZ8Fc48en/huNb/gqH9/8S9S3ZPBRlVdRSZDWVm8V/jH779h2ePnmC67euU9VQrVD1eQZdVB99&#10;tGa9PAl7adW4/T6c/JvUyffh7nfyJOZzPG6esIQhY9AA0w/L4cH34fP5CEjCkSf0+OS4lURNZTU7&#10;R4WotkYCxo7FlSXabquKjCZdUvLvfbUbUv0JflJ/mtd3fpXwI/g0F4hCtlX5fmbODwLwKtWmSXvR&#10;9Jc3uCb8rtKiLlL9GZW2qNnv1E63hNHJRYxOLBgFOKb2PhOzBoAqDqvJmzRjnkLKzwKgpQIFv9nF&#10;VSpgwo+fYcg3ZtryNCey2vhs2Al8WnsJt6GhIRODg4MmPGaUjRUDhKKXUByhCpyggs6tK8O+yNPY&#10;GXsMZysiMP543tJZfiX/HZXflXtzaO7ORSPh5aaKG6+JxWTDJcIt6T38xm3wMd7bX8GRawFQCnCs&#10;Ns4oQGfpBThKQ+AoDoYjPwgNOQEoLT6Dxes2AKX65CDWgffPXT5wAD7GkKsYHeWBtCcXeMDFYrSO&#10;tkMQJAyHqy7y4GXUXYSv1oqROj0mzvTcDVbG8uocg96iCHTlhaIl+zyqkk6gIGQnwvf+Agc2/hm2&#10;bv0r1Lfm8N1UBdo6SHXC2Afrd+++xeNHj3HtBuE3PwePbwiuAcJM0OvrgcflIPB6DQw9vN/rcVEB&#10;uk0Mevu5VjuV1CDVIm9b97l5W0rRepy2Fb5hjxU+QXCYJ/UwRkd9GFNCNeeyiL8AAH/vSURBVGN8&#10;jdVWCI5jkxMMwWwGC1KL/k6UtWkxavOTElPai+A3RaBplrgJKjB1eEgBCpSKawSflN/16zdxlcpz&#10;UTmJC/MYW1rGCAE4PMv11CLfkxAkxOyRGlKI9ox4M5dXMH+Nz72uBGfZXeu97eTrcYFzfIrwGyXQ&#10;hrlPGJ4hAz8bcgpBz1wMGKO8IAhyw8NUzyMEporAUjFKWXt4YfHyuZPzM6hxtGB7yCFsiTmAbamH&#10;kNyfi9VXN4khdYK8IOxn0dKei0rC0cFjaaT+Eqbr4zHbmIjpVqq+1vT3AJTim9a2oFdPdShrXKdO&#10;Edrf+jijAGWDlaDfVxaK3pIQHmfnUJd9Anm5R9A3UozX756Y40gS1LK/6xD85ywfPAC9ziJ0VATC&#10;WxtBsBFu9bHw1cdgSLDjATjdGI9xXr1HeSD7tKY1GW9J5gEsq5LMAzUBXh6wA3ysy1ytw9GdG4TK&#10;xKMIP/cltu/9Ceo6BEApwDeWUGDY7TQvXjzDjRs3MDU9bZKce/tdtF696Hf2Yqi/Dz4CzTdMBeLz&#10;YHRkEGOjQxhnTIwNY5wxQWhNqviBlNwEVcq4z4TZ1t/9occq9Pyxse+hJwAq1sJQ2z6pRcJ42D/G&#10;WHmImqRpZoG2WZZZ+YC3bpncwRWN+7181ShAJT8LQsqpU9EBFTwVAKX8NP/vNULw6rXbmCZUl+am&#10;sbKkdsk5TFB5ji6tYJjP9U3y9swCFR/BNzeHKU0JYCzvqgmpzSW+p+YeWbii4gt8T38P79jEFAE2&#10;RpAJflR1hNigisMyhgi9YVW5YfhUK3F8AiOj4xgdU9FYfj/GGO2y7h8mwE05MCWeS2W7eWEZGUKP&#10;z4kDUSewKXI3tqbtx46cw0gZyMfIY77WdTca27NRR+fQR4B5m+Ix0pyICcJupjkDM22ZlvUlBE1w&#10;29heKj8B0ECQIQAO8mLs4wV4iMeUmwDsJQAdRUHoLjiL+twTyMjYg8yys7hxe0mHMhf/BfV3AtBc&#10;cq3N9eUHywcNwNdvHlNl5aO94pwBoNppRgg/X73ys2Jph2lbCL6xhjiMNSVipCkBY4TfJK/k9lV8&#10;nNvjbek80FP53ASMEpyDFVHoLY9ERVEgIuJ3I7UoGLfuz/AdBcBvTVPRW/73/M1TXL95ldZzxvQ4&#10;Cn59PNEGaFsFoCnCZ3pyFFNTo5iZGcfs7IQ/JjFPeFgxwyBEaM8WFmYx9/7+aW5PWTFrxax6kxmz&#10;M1OYUcfItIbRUakRnuNr2ghHRocJCVpDQZBqyDdGWFAJTtAqS6XOEUjLhOCq0myk4mhJ50wKy4pR&#10;fwKRi6prdHLGANDM+KYe4Ou3zATo83MLcHV2YMTZhYXRASzPjlFdEl58bR+BZ9r6CFvNdbK2vW9u&#10;We+lXEa19Vm2d25lle9Juzw+zc86Tmiro4OKTyGVpyAEfbxtFJ7gyBidoKqdoVLUuF9C00w+pZEx&#10;UzNmWzmAer1BqkSvx201MQy44Bx2IjApGN8Eb8X25H3YnL4Tu/MOILA2EPE1oSitjICbSm6CF8ix&#10;1hT42tO5zsJ0cy7V3vcAnGrLwJQg6FeCUn8jyv+rTeDxF4+hOqo/PwBdZWFwlASjhwDszDuD2pxj&#10;SM/chcT8o7h8TceVFkFuHYD/3OWDBuCrN49MWfHWsgB4NA0m4TXWSBXYTPgReiO0uiO1MQaAo008&#10;QKn+xpqTePCmY7o908RUB6M9AxPG2uhgTiY0E6kKE9BNxVhRFYbkrBNo5EF+/6GmMHxtEqHvvbuP&#10;8RXCZnoII2NKvu3nCachboTUwhwWlxawbGIeSyvzWLm8iFXGyirvW1ngeonrJf5tEUvLDD2W68VF&#10;lb5fE7xf6wUFX9esFXzd+UVViibQBE7lGtLizRCcE1PjphPFJ0VIdTnBzzRNCzxHq7pIC2pCo0ho&#10;WTXHiCZa0qgJdVb4lKhM9dTtdJvUFak/M+ObUmHUEUIVOEqo9DbUwFNfhpnuBky72rAwOczXV+/u&#10;DN9rnIAex7RSf1Y0E94VU21aw+U0jE7wk+UWcCcISaXHqK3Po04OjZOWamO8t7mE3yjBODbG/e0v&#10;+mCX97eHBKoijsIeHy0L7RsdwyBV8AAB6KQi7+ruQKejDbEZMdh8Zgt2x+/FrpQdOJS9E8Glx5Db&#10;GIGuFh4nhNqsICf48RgZb8uhAswn8H4EQG1T/WktGzxcE2dy/2wFKPh5SiPoKsLQVRyEtvyzaMk6&#10;iersw0jL3IHk4mNYvT5lHczvAWhWP1rWAfj7lg8agCqI2t+bg5bS0xiovoDh2miCLgajLbFUerS6&#10;VHwTjZdogQnABl6Za6kEeaXWwTvTkYXZzmwT2p5uzyIMFdmYas4kSNMxwIPa0RSHxtpw5OedRnNn&#10;GqZvDWLlxVU4Fp2odlajf8KJ4QmvUV5zBJRK3av4wZUbKjV1mSpLJegv4/KNKyZWr60SBCuEAOOy&#10;JjNfgYqeLqrq8+VlC4hrYnFZPb0/jPcdHDbMGLqtDhBBTrAT9CamJkwOou5T/qHaKZVvePX6VQO/&#10;SQJvjLZRNlLQU5UXWV+nZwgdPbTvhIiZ6Jzw0yTuimu0rWNuN7pKCtCbkwhXrtpT8zHYUg1ffw/G&#10;fAOYnxnG6uIE94UmgrpsYvWaRpnwNa6qx/m66WGWxR6ifbU6OjQrntdfG9ED75AVg1Syw2rnU5FY&#10;dfz4K9+oAIQAaENQIQDaxSHM99JrU4V7+BoCYHtrM5oaapGamYA9AduxP2o3DsdvR0T2PpQ1hqOr&#10;IwVeXhzHCbhpHiPTrRm0uYRdM4+TtjwDQLkGQdAE4Wfa/fxhAZDKj85jqDrGVCQXAFWlqJsAbM4+&#10;icaMoyhP34/ktM1ILTnGY2KSR7LgplQqPwDteL+sA/D3LR+4AnxAAGajseQkXFXBGKyJhK8xCr5m&#10;qr6WeKo6wq45DuO0JOPKz6Ky00E7y6v6HGE335WD+e5czPnXM44CjHcV8opeiFld8XngD7cmw90a&#10;i/aGMOSXn6NNCkFsexxCeWAnViWizduCsdlhzFP9LC0tEWI62a9i+cZVrDBWr1P9XL/8PpYJwKWr&#10;V7DM+1WEdPHKKhaurGDxsub3vWxgOC/AUR0urmqsr0Zk/Dh0/w9jnhBU0vSMAEgrOkMYKmdwmRC6&#10;wve5efsWFewD3HtwH5f5/uo5Vlua6WEdHGbIemp2Oh96qP46HU5jgdcCUMrtOmORQOrJy0J3YgTa&#10;Ik/BlU6lU5GHvoZydDaUob+zFmOeDtr3SVzlPlCKjiZyUu7iyipt78Iq4TtPqBG6podXHR0axjZo&#10;1J+g5x0a4NpDVS2FPYJR2vjRcavIq2oeCoICng2/tZVxfISkquwYAPK5A3ydbkcXmhvqUFNeioyM&#10;BBw5uwt7zm9BcPIBVFeFEHwpGOdFcLItFxNdimwDwdmmNEY6AciLI4Fomk0YSocx4OMxJeurEACH&#10;Kqn8qml9qyz116/RSKXh6CgIRGPmUTSkH0Jp6m7EJ3+NlDJa4OsT1sG8DsB/0fJhK8C3D+Fw5qGW&#10;FthRFYjh6kjaV6q/JkYroUcVONUYR+glmk6PSVnc1jTMCIBUfiZ4sCsMCHvyMd1dSEVYgPn2fMzx&#10;ZJAyHCUEPXyt9oaLKKoMQVLRGQTFH0BI7BHkFCXA1W+d7MtUZ6sqhX9VoCMAGarovMrbKwSduV/b&#10;BNCq7pctFCxpEVUsdUkwJLAUUoZqm9NUmmtDoFQitEArBblsbi9zreBzCEipyVW+h0aY3NFkTA8e&#10;4pGGyT1+bEAopaieU6WLqBS/lJeX9nN40IchgtDpUi7dACZn5k3un3IAlZ+nROXVK9dxk7bWUVaE&#10;xuhgNIUcQ9fFAAzkX8JgXTa6ytLQWZGB3roCuForMDPiwrWVWVzld7rMz7VEQM9QmarDRm2UA7S5&#10;Cu8grarXSwBym7bV4xs09nVIHTrKh1RHzoSUn137kAqXn08jPDSp/NjUjLnPwJHwG+Zjh/gcD5/v&#10;HOhDR0cz6mvLUVaYidyMizgbsBOnzm1FRXkUhtup9qj85zry6Ah0DDC68kwTyUxzuhVtmZhuyeCx&#10;JOWn1BeCkA5hpC6RF15+95pYE56qGAxURcJdHQF3STj68i7wYhGGtpyzqEs/iJqUvShI2YXolK0o&#10;6YnHg2e3/O1+lgX+3cs6/H7f8kED8NnbB2jry0NFRQC6qwMxwgNvkjZ3lNAbaaH1bYnDDOE3rV7f&#10;liQqQl7lzXbq+zbAGR74s50570E426nIeR8zHTl8HiHIg3+ItsfNK7+jLh7p8Ydx7MAnCAvaj4yU&#10;KLQ0VRIeTtPbOz45Qlu6SMVzlZbxGq5dvYarhJyGvWliIylEQVBjfU1QHUn9rVxTexnt8GVaR6pC&#10;AU/A1N/eB2+r8+LK1etGWV0RZGWxef8VqsqrtN43bt2i0nuIx0+e46nG/j59Tvg95f13qL7U4TBG&#10;q6nxsgPoV0l+5dPxtulo8NEySokRiFNzC2vUnwVAMykS39fX04XyiGBUnD2AuvN70Z9yHkMlsegt&#10;uoi+shT0V2YSAunoq83BYFcdJr19mB0bxPyoB1PD6h3vpurrI+gG4KVCU96j6bElFFU30Uvr6hUk&#10;aXuH/W1/owaAVIFcj9CeT9BCj8vGU6nq9rCx8mNUfQLfCFwEap/bhR5HJ1qbqlFLlVqUE4fspBDE&#10;hx1GfWkchjsLMMUL3kxHPma7Chj5mOkkCAnD6fYcTFH5TVL5TQh+jYReA48hhrblJjQO2FMdS+hR&#10;8dH2Kvqrw+GqDoOzOAw9OaHozApGS+Yp1KTtQ0nyTiTFb0V8/nGM3R4g9izlt778y5YPGoBPXt9F&#10;fXc6CkuOo7PmnJkRbpRXYJ9SYZoJwOZ4AjAJ01RwE7Q4AqA6QeyOkLXwW6D6m+/JowqUGswzMWfs&#10;cZ45IaYIxrF2WmLaoiGCs5f251LoLhze8SsEHtuGmAsnkZ4UgYLcJFSW5aOjrREa5bFCa3rr5g3c&#10;UNoJYXWVALwsCKqN0Fhkqz6fwHjlppQhAbcmTNvhdbUpqqozH3dLcYuPVQ6fVe9PEyapgvTt+/dN&#10;YQQVRHjy4hWevrImStd9127fgeoIChCaJ9g54IGLyq9fHQ8Ez/DQkBkyNjIyamypSkpNL1C1GfWn&#10;HlvCb1UFT630leuLi2jPzUTByYMoObYDTUEH4Uw+D1c21U9xHJwlVMZlDELQ3ViE/uYKeNqr4euu&#10;x1hvA8b6WzBKCI76XBgddmOMEBwbGeRnUG7fMK2vj+AbNWrPKvY6zZgiAJXXqF7vSdpodXZM0h5T&#10;EY6MmdQYTS0wSIgqCdrZ348egrq1sQ71lUUoz0tBZnww8hOD0F2TgdHecoz3FFP9EYBUfvqdpzty&#10;MWXAl03wZdISC37pPGbU05tMy/t9yPYO0fZ6qi6iv4LfuzLKqL8B9SRXhMFRFIqO7EC0ZwSgNeMY&#10;KtP3IjVxM8IvbUZNTzqefqc5SdbV3R+yfNAAfPzmDqo6kpBVeAAt1afh0oRI5RG0woRgkwCYgOl6&#10;wo7qb9IPwMm2VBPTtD0CoA1BAW9WCpDQex+6LWXYXWAs0QQBOEZFMEpbPMLnuJvScSlwJw5u/jnO&#10;HvwK509uRVToYSTGBqMgJwX11RVwOR20xzMEoIoeUA3eYty5get3b+PqbUKR8Lp66zYhxrir3Dyq&#10;RfOY62tCj9fMcqrEomIE93FLJanuPyDcHuHhkyd4/Owpnr54jmevNE/wK95+gfuPnpnCBVKMswuL&#10;BiTe4RFrrmClm6iXdJyWkbZSuXNjVIYjhI7y56SiZpdXDACVrmIDcI6hMlV3qCav8PHNSXEoOLoX&#10;ZYd3oC3oMFzxgfDmEgRUgo7ccHTlhKOnmCCsyoS3Pp8XpkKMtxdjoquCIKyFz9mI8YFOTA/3Y4bq&#10;cHp00Mp9pO1VD7Z6c0fHpfBmzFrg03zKE5NT7wEoaCsB2hop4zEJ5w5HD5wOB7pbm3lslKMqPx3Z&#10;l0KRFxeE/oZcTDrKMKb2XinA9tzvwfceflk8fgg+Wl3FaCMvnn7wjfKYstv8Bgm/gfJIuEqV7HwB&#10;TkZ/iUqxXUB3fhDasgIIwONoSj+AovSdiE7chIiMAxie7+YRrHHA31vf9STof/7yAQPwOzx+eweV&#10;nUlIKdiLuurj6K08j4EyjQWOxlD9RR608ZjkATtBFTjRlmyBr4PKr1NpDArZ4Kz3EJztYlABGvhx&#10;PWcUoaUMzInBk2RGbUOMUcJwkidQf106wo99g71f/TXOHPwM5459jYthR1FRlIGO5joqwSY4nT1Y&#10;XJzDTYLt+u3rfpjdtoB2n0C7d5egYnD7+l0qOv7t1oO7uG1C9QKt0Mxw9zQ73JPHePr0KZ49f8bQ&#10;+gmePnuEJ08f4gn/9vDRA9xSkvPlq5hfmMckAaccuiGNOx72mc4EVaienFH6yCxUxWVmfh7Tc7O8&#10;rfG7hM70NOZp21dpgb8H4HWGkpdv067fwi0q18k+BwrOByBn33ZUGggehCvpLCF4AS6GMy8MnRnB&#10;aEoOJAwjeYFKxGidelFzMNZagJH2IvgIw9Heeoz3t9EqdxOEbsxNDWN6agxTBN0E1d/4xCzGDQRp&#10;g9UeyPUkre/Y2KTpJR6kivV4VAzBAWdfN/ocXejpaEV7QzVqinKQlxiJ4qQwDLWUYLavGhOdRbyg&#10;8bdUmx9/WwHQWF7+rrK901zL9o4LgFR+vlp1dqyNeALwEjwVUbS6F9BbGEz7H4yewkA48gLRlxvM&#10;73uOyu84mtMPojpzD1JSNiMg5gsUtiXg0asbPIQJP1N+xlrWAfjPXz54BVjekYiE/N2oqDqKrspA&#10;a2Kkigh4a2PMcCRV51gLwKn2NB7saX4AZvwAgDOdPPi7uO1XgLLDAqAUoCBo2obMOp/KgSdQZyEh&#10;WARPYxbCjn6JXV/+OQ5u/TuEnt2NysJ0OLvazFjgvr4uWjMvlpbnaFsvG0Wn6TMFPE1GdFuzsZkZ&#10;2R6aWdlu0cre5vo+1d192tdHUnhPnxBwT/D82TO8JvCe3OfzryxiZX4S89M+AwzFwvQoFmao3iaG&#10;MaVRI4MDGCEYRrxurt0Yp9WdobJanJ/BMlXhZVWWuaJ2RdUb1NjcVUwtLGCMcJxX/UEC8HsLrLp/&#10;Kst/DzMr1zF3+YrJZ+xvqkPq8YNI27URxYc2oyVkP3oTTsOZGYS+7BB0Jp9B48UjqIs6iIaYw+hI&#10;CYCnhCq9Kgm+mlSMNGfzgkIYdpZipLsKY1SFk4PdmB33YHZyBDO0vFME3oR6gWWLNbplVApR9nec&#10;qnbY5GE6CeNeRyejA73c913N9WisLER+SgzKMy9isK0UU71V/M2K+fsV8kJGZS8A2vCzbW9rhnVB&#10;5HExKRVYl0xXEW9Un8Bnr7280Lp5wbUAGITegkB0551BZ85ZdGUFoiPtFFpSDqMuYz9y03cgJPYL&#10;BKfugXexm7rvtQW/NcwTANch+M9bPmgAvvr2Cbp85UgsOoDC0sNoKz8LZ2ko+mlDvLVR8BCCI7UJ&#10;GFcVDw1psjtBuFbS83izRoNIjWhoU4ZRhDNSgQZ+Un+WApzvKTQx15VvADinE6ebNk4QJACne8vg&#10;ac5EzJkt2LHhLxF0ajvK8pPR0VKHfsLP4+mDd9CFiakRLF9eMBCUEhQEb1EF3r5nVYW+fV8l8J8Q&#10;ek/xgPHwIeFHAD578hSvCL7njx/i/q3ruDo/jpmhHoy6WkyM9bdicqAdk552THk6MO3twpTC042J&#10;/i4CpYPqqofbvZgiKGYIw/mRIazMTOEmAXb7+hWqU9rvm1YHjRShAKhhaqu0umbio8tUgQLg8k0s&#10;Ld3G9NJ1jNIiT6wQopcXMdzZhOLQ07i4+WNk7/sKdUH70B4fgI7EM2i/dBxdjA7Cry50FyqCtqMu&#10;+iC6Us8aQA6UEoaymK3ZVIR5GOkqwYijGmOuZkx4+D2GXJjlBWRuwhomaCroKHxDGBzymiowgl9f&#10;bxdtbyccXa3oaa2n9S1CWW4iGkpSMdxdiSlXDaZofad7SjDZTftrAGh3dli21wbgFC+MSn1RZ8do&#10;nWV5VQfQW0mQVsVS/cXSbdD6FocSgCEE4Hk48gm+nFNoyz6N1nRa3xRa38QDKCH0LiZuxpm4TWjo&#10;z8dTOhczonyddX/w8kEDUO0nVx9PIr8xCFkF+9FcdsYMOHeW8qSqiTAN0mqj0bjg4fpL70eCqEdY&#10;w+Gsge0W/H5ghQnAeQfB57AgKPgtOIowTyUoCBoAUkFMdZfwZCojBIsx767CKGGYEnEIAYe/QSbt&#10;Vj1PwB6Cwd3fTYvWB9+IBzOzE1RRC7h8dRlXrhOEhM4tdWCYOTwEwMe494A29uEjPKIKfPboPh7f&#10;uYnrGukx7MG4qxtjjgaM91Rjqq8O005GXw1mnLWY7a/H/EAjFjwtJuYHWjAjOPY2Y7KnmaCmxXS0&#10;Yqybt/s6MUcoLxIsKzPjuH71Mm4QgpcJQCUX+2g9NT5YaTDqBZYCFACXFgnBxRuYXrhqqr+MLy1g&#10;enEWt64u4gqta0NSFOL3fIP0w1tQGnIYjbGn0Z0QAGfiKcZJdFAJNkUfRsPFw2iOO47GS0fRnHic&#10;AAmlGqSyakrDSBvtMSE4TgiOOGoZ/L7OFgP0yeF+jA5S0TIGB5zG8rqcsryd6OtpQ29HE5VfLdpq&#10;i1FfkoHu+kJMuOoxM1DH/VXOfVCKGQcVIH/TccJv/D34rM4OXRBNu596exut4qZ2krPsrtr73GUR&#10;prafk5a3t+A8evIEvtPozD6F9sxjaEw/ioa0Y2iI34/qhH1Iu7Qd5yK+Rnp1OG49W+Zx+0Zybx2A&#10;/xWWDxeA/oPn0atrKGmNQnruftQW8mTTTHBF59FXHoz+igtWMcqaaIZliUeVE+gfD6yD3lZ+At+c&#10;bLAfhFKC79UgwScAroXgDE+gacZsTymtVAktVTHmXJWEUxlK0y8gKeoUqgpT0d5YCSdPTO9AD7ze&#10;PowpFWRh2tjhZaon5Q1evaYOEkJO84TcJQhv38b9u7fwmDb3xtIsZgiqEUczRnsaaRNrMdZRQRtX&#10;ajoTxtp4gncU+WFcitneCszR5s32UvF0V/CxZfC18nGtZTzZKzDUoOdUY8FNABIoc4O9GHG2Y2J0&#10;mEruCu3wFcxobC7tpSY9VzUYpcKozc9Ua16+ikXG7NwyFhZWGIuYmpygrR7BZVrv61NDGGqqRH1a&#10;LEqjziE/8AAqg/ajjxAcoiV20g63XjyO1jjaw4RTaCIE25JOoSfzPDyl0fDVJvM30thsdTgRUl38&#10;3F2VhBX3bWc1xnsbMUoYjrraMOxsg6e3Ba7OBvS21aGL+7qzrhRddSVw8Hv6umsw7dZQPa6dFZh1&#10;lmG2jwDsoWqnApzsLDDD3EyKi3p6Cb6RBiu3b8S0+SW8L3Ig5ddfGm6irygUPfkC3zl0554l+E4T&#10;fCfQTvC1pBxEfdJ+1CTvQyXXefF7EBW+FVm0yct3JvAOr/Duu7dW38c6AP/g5cMFoP8AevLqFmod&#10;ycgsOIyyzKO0H2d4YDKKz6K3/DwGKsPhUWpClUB40dRpMxBs5hXeZPRbVnhCIGTM0AIppAinO7MZ&#10;gmCBpQIZFgBpm3p4P+3xNE+iGcGPQJrmeoYqY7a/Bp01mSjPjkVDeR7am6qpTlowQDs6JCs8OUKA&#10;TJoCCBrnu7y0hNVVf4I04xZt7t1bV7BAmHgJPV93HSYcdVRxNRgl9EZb8qhk8wj0TAzVZ5gYbaaK&#10;ac+ndSMQ2wr4HXN5fxYG6tPhbcjAcEM2v38WhupyCcZqLLpbCcA2LI70wNNVi76udszO6PMsYVqJ&#10;xQSg0mwEQKsnWON3r2Fm+TJml1awukT1Ok8ADo1TndGCdhBIAy6MDw+YfL85n5sWk2osKx55J3eg&#10;4OjXaAk7AG/WBfQkB6EpNoDgO4ee9GD0ZQbDlROOgUJepMqpAmtoWWvS+Vtl83tQpTUTVoT4VDvt&#10;a1cF1VsVVW0tJpwNVHdN8DnqMdRTh8GOanjbKmmhCTzeP+NqwHx/HRb6dUEowxyV3wzV+yRt9mS7&#10;4JdP0GaZHl6Bz1dPpUfwSYmqzW+oOs7Y3kFGf0kkoRfMCEI3wdfJ46wzmxY/S6rvBC3vEbQSfk2J&#10;+9FI1VcdvxP5CTtxMXoL8gqDceOOxvy+wdvvVHyfh++335lSauvLH7Z82ABUM8p3rzB1uQc5xaeQ&#10;n34QdVnH0JZ3El1Ug70lgbxiW/MFKzyVETzAVShBZc15ZVe7kwBoIKgCl2mYoRowAFQPscYISxXK&#10;9nYzegg/wZDbxh6rs4Qn1CwV2Bzht0j1N6O8Mp1s/bUEVxk6avPRXFuIzpZK9NF6DtDCjgy5MT4+&#10;jJnpcVPlZWF+htZyltZ4DlfURrgyg7nxAbh4Mnvay2kHKzHRWYZRga01l7DL5smaSbCnEuxJBFsK&#10;YUjrxpN5rDmH3zEDAxXJ6CuNR09JLPorE6mGk9BbrCTxPH6fCn7OGoK6kRBsQVdtHjoaaanHRjGj&#10;McRKOB6fMAC8fuc+1Z+qNFvlsjTdpWZ9u7pyFSvDYwRJF6MTbcWFcLe3YHxwgNaUinWgH4v8nhOt&#10;1WhPvoDSU1uRtvOXaLhwEO7saHRnhKMzLQSuXKqq3AgDP28JYVMWj+GqFAzVpDEIwbpMjNQThA25&#10;mCAMZzq4f6m4J6kMpx0VBF0tpmn959z8Lv1Ue311mHPyNmO+rwZzfVTEVMZzPSX8vaiUBT8Nd+N+&#10;HGnM5n5TFaBk7rMEeAk8b5Xa+WLNVJdelcEvo+UtCTfzeRi1l0vo5VLx5ZxCK8HXkn4czWlH0Jhy&#10;AE1Sf4n7UJOwG4WXtiE+ehMKS0Jw/fYoD1Yr5eUdre/b7zQLscrw6wDWwby+/EuXDxaAakJRXT4t&#10;j19eQ21bApLSdyEvezdqiw6jvfCkmYJwIJ8ALA7kQczt0iB4K8J4db9oruyauMYayE5F2KhxwkmE&#10;oKp7WCWOvi+aoBEhah9UkjTtsFGCVrK0SZ3p1CgCQdJvrRhqaJ+lGhx3VcHrqKJFK4OjpYJKqR4D&#10;tMTD7l5M+KiWJoZNL+7SnA+r88NYmfZgxtsJX1c1rWspxtpLCL0Crgk/2rWhZqq9liyqI0KuimCr&#10;vIThuiQMUbl4KuN54sbxpI2HqygWjoIYdOZFojs/Go78i2jLCEN/GS1eQx5Pfn6Hvnp4GvJRkRqJ&#10;znoq2HEvrbAXo7TDoxPjMJOf375nrK+mllxYtcplzS9dwfLcEpUW4dfaiPnWejiyU3mRoUp2OeBp&#10;bcaQowfTKmTQ0Yj+ojT0JAai/OQW5B/9BtXhR9CUFIjmlEB0Z4Xw71HwVFwi8BL9kcxI5XdKp2JN&#10;xyBB6K1OwyDBLms83kH11sH93FWEGdOmV07QVXJ/VxKK5eb2LOE4z5jlRWi2m4/p5G/D50xRJY+3&#10;SFlSPdel8rX5flVxGCiLgbM0Cq7SSLgEvALCmWrPqZQWY3XPoCvnBDpyaN8ZzVlHafMPoT6ZF92k&#10;A6ih8qvlujx+F7ITdiA6dguKSsNw47aKHfww38+inipBW9Wg15d/+fJBd4IYCDK+w0sMjbcgJfMI&#10;UlO3oih7O+pyD/JqfRp9uUE8gM/yCn6ONiYE7rIwDJh5GmJMBr+p21YXa8LH7dF6QTHBAmGrv/Al&#10;FaHpIe4Q7KxUGNNmSCs8o9xA3ZYS7OEJyZjqog31p8hM9JVighZsnEplhLbNS3s20M51dxNGXB2Y&#10;GCQofL2YHekl+Dow5W7GOO3uWGcllVUpT9ZCwioHI005BB/XqlTTksnPm2xO2N6icDM5d39xBBy5&#10;IQRRsMm9c2SGoDuddi0zCF0ZimC00HK2GwjS6tXn8vXLUUl1lh97HgP8PNMTQ2Yo35DG4I6OmfQX&#10;1QNU+9/8Mi05ld/8wgqWuT0xPAxvcyMvFHWYbSyniuPnyaOSbqxBW2EeHPW1WJgcxWhvOy1jErqS&#10;QtBF29sUfQKN8WeonmiFC6iwKuN4IUoilKnEGtP4uaj+6qhoBadaQrAujQo3DQPVVLuEorcxHSPt&#10;Obwg0BoTaNrPCl1wZkwPL0HOmDHQ431UjILfJNXzuNRzEy8efM0hvqenKh7uiljuv2j0FoajqyAU&#10;nQXBZvrLjkxa3IzT6Ewn9DIIvczjaMs8afL6WtKOUu0dRmMSLW/CAdTH70dF7B6U0vrmxO7AxcjN&#10;KCqPoO1VoQPNOveOx+qPQee3MOvLH7R84ACUlbCWx89uo5UKLSl5J9KTv0Z51k405h6lVQlAuyZC&#10;4pVcPY19RdYYzT714pURHlWR8NQoZcbqLBnUrP41KqKaREWoE1ojSNRZonZBJclavYY2DA0A/epP&#10;7UtmZIHJMSuyOkgIwGkXFcoA7ZinAfPeZsy6WzDlaibsWjE90IqpgWZM0r5N0rZNOGpNW99ERwXt&#10;LOFXT+g1UPUQgOYEpnoR/Dy0aj1Ut43JtGGMtuSTaEmgsrrEEzPmEFouHkJPwgn08P7OxJPoTg5A&#10;Z/JZtKcqQTcK3UUJqEmPRNzZ/ShJjcDs+CCmpzWkbBgejRShvV1YvYF7j17SBj/CErfnFwjB+RWs&#10;Li4T5J1w11ZgvKEco2U5cGXEoTslBkPlBahLiUd9VgZWVRvR4+JvkEQbzH2eHg5PoXpTkzFICz9O&#10;Vas21HHuzzF1fBCCsqRDjOEGQoprLyE4UJ1iwlObgkHeP6JRGu0EuJ5LEAqGk+qV76I97i426yl1&#10;DLXzIkTwTbTm0foTfGovJVi91YkYIHhd5bFwlkTTKdCO54WijRfL1uxzaM48Tcgph4+wSz6C5lTu&#10;V0GP+7Ip8QShdwxNcYfQFHsAjRf3oTp6N0pi9iAzZhdiI7eimAry+s1xHpVSfm/M8WmE3loG/vj2&#10;+vIvWj5gABJ+36k06Xd468+mv3Fr1rS5JMRtRE7KZpRl7UUNrUpT+kkDwS5e2dWQ7ShQafLzvOLz&#10;djEVYvkFOCsU4RiooDJkyCKP1qnEebK/o0SlkL4PQdCG4bQKZtKWTXfk88TLxyS3p6hOZrpKaMkI&#10;QmcxFgcqseCuwnx/DRYJwiWCcGGgyaStzLnrMdNfixmqxMketfdR+bUWmva6kXrCgQAcowoUBId5&#10;Eg9QuXQTfs2pp1B96RDKLuxAxvHPEbvjp4je/JdI3vV3yDn0ESoCvkZL+C60RR9Ap3pb40+h/tJp&#10;NKaEooKKLCX0OAqSwjE12I2rl5cwNTsD39gEBoZG4R4cNaM+Hj59hys3HhCAN7GyegvXr1w3+YM9&#10;hJ+jlJa8LBuDeclwp8ag4xJtY3YSARGFkuhwXB4fw+KgBy2ZyQQvQZPN/VqpfUlgSbH1lWOyWxaf&#10;6pYA9BFuasscEvwYgwSghwD0CFpUbYP8m+7zNVnNAMob1FptorowjFEh6yKhtdpCx5qyCVWq5Xra&#10;6OokeKsIvop42twY9BVHwVGkjo0w2tsQtOWcJ/jO8lgJ4P45TnV3DI0Jh9GQoHa9A6hl1MfR9l46&#10;xjiCesKvPmYvqiN3oSxqN7K4n+MidqO8KhbXjPIT/Kzps4z4+13wW3vf+vIvWj5gAOroobXgf+Lf&#10;tzzK1CGyuOxBAcGWcGkz0pO2oiR7L2ozDpnB6O3ZVEM5p4w17ik4w4NfcRYOQlAly3tLQk37T39p&#10;pAk1hqtH0PQKUnVJoYzSpkmtaK3w0bKN8mSdoLVS29K4TsKWXIYa2/Op5HIxpVxCZynmeMIr5l1V&#10;WHBRETprCMRqE7POSgJBPZyEX2ex6cmdaCFMWxl8rVGezL6GLNPh4Sy7SHhfQGtWIFXJKVRF7Uf2&#10;qQ2II/iivv4LRGz4U0Qykrb9FCUnNqAuZBfqww+iPPQg0k7tQFogoZkSBTet+JWFcdy+QVu7umRq&#10;CKq01PDEJIbGJml7r+Luw2dYWr6GBaq/lZXruLqyjAl3NzrLc2mlM+EtSsZw3iUMZ8WgLfIM2i8G&#10;oy32AgrPB2DV6+H37ENDcjza0y7BmZ/Ai0ou1XEZvystvqMUo1RuPu4zQW2ogaDivvTSAis8tVKK&#10;VIO0vdbfLUD6+DjFSGOGWeu+QanDmmTuHwZhN1CRAHd5HPrLL/FzxlLxE8CEXl9BBHpyQ9GVHYSO&#10;rPO0uoFoSz+L5rQANKScRH3ScdRTSTfGU0nHH0JD3EHUxh1A5aU9qIom8KL3oZLgK724G4XRO5AX&#10;tQNJIVuRStXd11uGB09XeFzK9vICrZ5eWhQTBnY/ot6azfXlX7Z80BbYXgwETXKBjqjXWFwcRC7t&#10;TFTU18hM24KK9N2oS92HxvSDaM44iLbMw7TEJ9BLAPYKgPnn0VsQQmUYYtbq8XMW0x6X0RarwGWV&#10;0iHiMVTDqE0w7UfKE9P2IOFobhOOPp2cVCo+Ko7RRqpDgmuinUDszMEUleAMT3ilY8z2lmNWvZOM&#10;eYJPt9WGNeUooTIq5uOV22eVaZqgTRwjUIfU6VGTiv6qJCrWS+gtvYh+2jh1fAyUxMCVdwGdqWfQ&#10;THVSe2E3qoK2o47rxgh+55gT6EoOQm9OLLryEuGsLsCtuTE8uX0Vd25exZUrKuS6aCC4sLyI2YU5&#10;M+/w0vIKrl27QfCt0vouYmpiGt7eLnRX5sJVkQ1PWTq8+VTK+bEYyYxGY9Bh1Jw9gKawUyg+exSD&#10;laXchyXoziHUSmnf64ow31WJ+b4qKuMyk8s42lbI75Zl1N1a8NnwM2qQABQYh8w+lk0W7BLNRcm0&#10;5VUnGFXcX0HYMVy8QPQWRvB3DUOP6vHlX6D6D+HFLxidAl+m2kLPoo3RmkK7m2RZ2/p4qrv4owQf&#10;AXjpMJoJwTpa3IqLe1BO4JWGb0Fp1Bbkx2xBZtxWJMZuQ3jo14iK3IOenjK8fHWXx59ml/OXuPoB&#10;77Sh+6UK/cfq+7+tL//S5cMG4PsDSAfVG15l/QceD7C5BS8yc84g+iIhGMcDN3kXKlP3oDZtH5oy&#10;9tMSH0FPNiGYHcAIRF8O4ZereVsFwyC4ii+YpFe3yppXXPRHDJWFqn9wW+G/7amIJSgvYbCKQKTN&#10;kgIRCMcaLZs23kE1qDZCG4Cyf1R6s7w9o3arjiKrPctEPsb4ePX4ytb51FtJAHhpA9183X6+vrMi&#10;Dj0EoKM0Fr3FsTzBo/iZaelyecJnnEd32jn0cu3KDkFfZigcGWFw5sbAW55B1VSKia5GLI8MYGnc&#10;h6WZSSzPT2N5cRJL8+NYnB3H3KQPU2NeTI16MT85gqXpMcyODsLT04m+xgp+hmzug3S4ixLg5euO&#10;5ETDnRiE0qObkbN3AypO7UHmvo1IO7oXNRfDMVxRhOnmKiz3NGLJUWt6Zyf5ncdaCnjhyKNqyzBW&#10;d4DqzQpCzQYgwah2QS9hN6D9S9h51dvNfeDlBUC/RX9pNJV7NDS9qaLbAC+YF7kQ7psQWtxgqr1A&#10;tKbxApF6Gs0pp9Dib89rkK2NPWyiNvYg6mhtGy4dQm3MftRE7UVlNJVe1HbkRWxFXvg3yLzwBRKj&#10;vkJ0zDc4GfI5AiK3oaWvFM9eC35yI9/+Hq6ptVrtgXasd4D811jWAWgWC4C6Q3bDuv8tVq4Oo6k9&#10;BTm0v6mxO5GXyCt52gHUUQU2yxanHUZn+nF0Z5yGI+scARJo0h00tKmvMAjOIo3xJESKLpiQKpRF&#10;dhVrln9rVEB/aQRv0zKXRMJdSiBSfQxQhQiEw7RlPvVaKu1CuWfttMRtecYiT7TmmHy0cVlnqkVV&#10;RxlvzSQwVXw1k7aPiogQGKhOJPho53jy9/PEd/HEd1IBdtPOdeRGoC0nnNY+nLZeiicSjrxw9ORc&#10;gIPwc1DtOLL42bMJBkXuRX5Wvm41VVdTJUY7GjDW04JRRzvGnK2Y0NhbZwvGHE0Y7lRicS18HXW0&#10;qQ0Y4XqQEPM2FPH5mRisIJSKqT6z+d2Tz6M5ZD/Stv0SsRv+Fuk7PkHIr/8LQr/8OVVpDObbajBL&#10;u73sbMZCb7VpGx1vzSP8cqnicgwAB/ydHe5qfeck892NreXa9AxT6bnLYzFA8Cu0r/sJPWdhOG1t&#10;GC8Aqrz8PewU3XlKWrYUX3MyYZdwFHVUd1J5DXFHCLtDqIkm6KIPoDqK1pYWtzJqD2MvKrgui9yN&#10;gvDtyKDySyH8Ei9sQDShFxj4CY6d/wwBMVTY/RV49Poejzd1yKkZRseelh9jULdt+Ol4XQfgf41l&#10;HYBm0cHkP6B03/v73+DNu4eYmu1GAa1tctwBZCfsR3HSflSnHkB9ygG0EILt6cfQlXkK3dkaz3mS&#10;J89JnkinDQy7qCI7c85RUZyjmjhv2WRaZEeByh9xu0jbqgZCQBKKTsKxvySK9vASvISVhwDTyaze&#10;R6V3DFLdeAm0IQJyiH8brkzACE/4iYZ0WuZME2pjND29fJxt6frUcK+Q0iH8umnv2gi5loxgtGWF&#10;UtGG8rOGMWiFs0MZtHuZgQRgMHrSz6MzRaMuLsBdcAnDZWkYr6EqbaT6bKH9bq8ijMsZZdzmuqUU&#10;Yw2FtPn58NXQflfSopZTiXI9VJVB+BDIRbSbuVFwphM4MceQvuvXCP7FfzIR+Hf/KyI++2vUR57A&#10;bEM+FjtrqPoaafFrMEGrOMoLwUhzDu1sNsFGANZmEXppBHyysfhu7hvlOLq5b9yy+boAUGFL5Ql2&#10;fVR4Bnpc99Da9ki5S/HlnEdX9nna2zO8uJ02qSwdmQGmQ6MmlqCL2Yfai/tN1DDUpldJyFVG7kNZ&#10;+E6UROxEMaMwfIeJ3AtbkBz0NeJCvkJkyGcIPPspQqkEY1KOoaAuCaNLHjz79olB33vdZy7A2l5j&#10;c98fj9qwj9X3d64vf8DyQQPwdx1C9hV4bd7VOzzHtVsT6OgoQDqVQCqv3IUJvNIn7UVd8j40Jlsg&#10;bMs8agazK9oyjxMqJxgnuX2Ka8KRMFSNt24qxfdrRmeO1kHGbjnyQ6lGNFCeMKQd00nrpmJTvpsJ&#10;qZgy3kdIuqkcPcXR8PHv4waCBBPt3ihBOVyj8adKbKbF42P1mg6e8A6uu/NCTUN+ByHXRquraCXk&#10;OrJCGMH8/Nom9AjAXiohR/pZdCby8yecRk/SOXioGn1FsRgqiMVIcQLGy1MwXpmBMcJtvCoNoxV8&#10;/5JEDCplJT8GblpcVya/C8OdTxVZGAtnHi13BkEbfxplp7cg4Gd/gn3/+f+FI//l3yBt128wkhuN&#10;K+3FWO0up/qrwHh7JYY6SuFtK4CnKQPDVL7DavurzTaK0l2ZYipI95VQ4ZbGcX2JFxc/8Isi0W2+&#10;dwi6Mri/085a6/Rz6KCt7eT368o4Z9adGQFoSz2JevXgJllREytFt4vKbjcqIukCInahIoLb4btQ&#10;StAVXdiO/JAtBJ5s7nZkc50WtBGXznyOqHOfIzjgI4SGfYXU/EC4xhpx4/ECnnx7n8fVWx6Dsr3+&#10;zg67BcYATiqPx6AOQzvWl//qy3onyD+yWMee/v0Wr149wNBQCzJSzyApeieyLu1AccIOVCbuRHXC&#10;djSm7kMzQdicoWoeR9BI69xskl8JQVrl9tSj6EqhZU4nTHiidaRTYaRzrW0FFUdXlmrBnaUNJXgI&#10;xV4C0ckTeKA0yh/hGCgmIPOD4aRq6aeS8xCUwwTjMBWhVKGXdlfQlPJTykYvQWnatfJUZdgCX3sm&#10;YZeh4HZ6EFqp8FrTlMAbxL8F0RL728Bog9Um2Jl4Ch0qScXojD+JnuQA9KaegysjCANUjwM5hDFB&#10;5yXYvHkEHVXkANVkv8bp8n1cGVReaaHoSw+Fm7banUkIJwWiInAPgj7+C2z9j/9PBPzmT1EStI/q&#10;Mg0rXaWYUxJyewntPW1zfQ4G1NbHvw0qpUWdHbS7biq+/vIEOAk8RyG/a0E0rWwkv2sELyrhVOVU&#10;tgS7oN6eFoBW5eCpgyLxGFoT+Zsk8TslnUCnCf5OCWrXO4wqQq/60j6zLo/Zg1Ll6kXuQpHUXdh2&#10;FIVtJfi2oiB0M7KDv0JW8EZkhmxCavBmxAVtQWjANzh98kucOv01gi7sQk9/JZ68uM0jyWq/U7fb&#10;bzHtB3esE+//H8s6AP8Ji4bM+VMF8e7dU0xM9aKyLAbp8QeQHLEJ+bFbUXxpC8ovbUdNPFVh4n7U&#10;J9EiUxlKQTSlHCVgjqAl8TBPwCPoSOaJl3IKrcmn0KZIVdIsQangtm63pfmDgOykGuujTTYdK6Zc&#10;Om0zFWRPNhVaXjD6qOj6CTk3P1O/gV40gRBl0jZ6CggBQrKLj+nIIQgItFYCrznlPJqTqf6SA9Ga&#10;dJafjXBIJpA16iMn1DzHQJPv3Z1OMBJ67dFH0B5zBG0XqXTjTqAriYqQz+ll9PH1nClBcKYGMs7S&#10;2p6Bk0rLRXXpJFh7VNE5ka8Td4bgO4s+vndV8EHEbPk1Aj/7CTKOb8VgWQpW+2qw2FuJibZC+Jpz&#10;4a3Lgrsimd8nHk4qx35a54HSePSXXoKz7BJ6+L07c2nbCdUOQr2dsG1L4/dS8LO0ENQt/JwtBHhz&#10;wnE0XjyE+miro6Ip/hBa4g6h9dJBtMdyrU6MaFrbqL0oi9yB8ugdqIjZhRKqv4KIHcinustl5IVv&#10;Q07oJmScp6o7twHJgV8i4dxXuBjwFS6c+BIBx77EiVNbEHbpNPIq09DqqsfdpzetA2h9+aNa1gH4&#10;T1jkhsU/tdRY1uQFnjxexfRYK+oJmrSoPUiL4IkRRUUYuY0nzW7Uxu5GXexO1HNdf2kvGuIP0lYd&#10;Qm3CUZMr1kj10Rh/zAqemHVUJop6RgP/pjD3Uak0JhOMUoe0y6bdUAPrZZuz1WZF65zL+wgsNeSr&#10;XUtD2tSgLzvdlaORG2rfUuO+7O45tBBQTUln0EBL2xh3ip/hJFXPCX5Ofa7ThAghmBfG171gerf7&#10;aI+7406iM+YYumIJvkuE4UVC/NIJq1afqrLEBaCHJ3w3/9YVe4yPZ8RTLV4i/KN4EYiiKg4/gsqQ&#10;g6iKpDJOOIfm+EBeCMIwUp2F6y5aQ08z5rtpd1sJv8Zc2tpk9FDVtWeH0Y4rqGAV2Wq7CzcKr5Vq&#10;tZEAbk6mgiXwtG7hdxPQm+Kp5pR4fPEIGhiNsQxCvD6G1pafSxBsiN1PKPL3ob2t4W9YEb4VpVyX&#10;RGxBcfhmKr4tyAvbghwqvuywbciQvaXqS6HFTSL04s5+jegzmwi+rxF45GtcOLsbFy+eRm5ZKjo8&#10;begbd2JwfhgPXj7SobS+/JEt6wD8Jy524QTbDlsgfInnD1cx1FuNUiqQ5PA9SAymMuAJo7SHwvBN&#10;tE2bURG9zaRDVF3UmM9DqIyVxTqEGlqxtaH7qu37449YkcDtJK6TjqIu7biZJEfth3bbodRhFy1t&#10;N0HVk3OeqpC3M89RyTH8+Wrtus3HtStpl/crnaMlJYA28CSaEk6+B2AtwVXDaEwKMDa4W2kwBKcA&#10;2BNPuMUcR1cMQXiRVjHqGFoIstbI42iNoK28cBiNIftRd343qs8RJGeoiM9sRsHxDcg5/CXSD3yO&#10;rENfoSLsCJylibS2pVjoqSL02nB9oAXLvXWY7RL8imhvqfqqUtFXdNGoumYqxiaCtiXhDBU0FTFB&#10;51CnDUHdTnXZKvgRwm0pVLL87KoT2Ez4mYuLQEfgNamAqkAYcQR1kcrP436N3sfgxSpyJ8G8GaXB&#10;36AkbBMtLlV92EYUEIb5VHuZhF5y8Bb+tluQELQVsec2EXrfIDrga0Se2YqQM3txIfAgUhPCUFNd&#10;iNauRnQMdKPT50L7sAvepWnce/V83dT+ES7rAPwnLBozLOhJCVrFExjK0n9nJaZ+9+4Z7t9eRE97&#10;CZKTTuAC1UEkT6a4C98gJfxrZEdspG2imgjbgdKw3Si9sBvFYVavYVmk0iX2oiJyH63XAVTRnlXG&#10;cH3xIKoJwsq4g6iI249K2u2ahINoTCF00lVD7gxhRttq2hCpBgm2bt7uziQg0k8bG20sNa12c4o/&#10;dy2VcGC0KfwJvCaJN0GwsKJBMCRAWlLPGbg6ZIFTzlDJ8XGhBPSZPSg+QTVEmKXt/QIZezYgfc8X&#10;SNvzGRK3/QoJ23+JjAOfoYCKqJgArAjZTZtJVeif8nKqKQ+rnkYs9ddhjmpP0JvpKMUEwTdC1TdU&#10;m0Hll0rld9EAuCONSpHPb7zI783P0BHPCwBh10ur68iguqXV7WR0pMjKS/lZ8GsS+Gh3m3hBaZDl&#10;jdqHhsj9qA3bj+pw7mvu7/LwnVR821EWuhVFgd+g4DyDIJS9zeR9GaE7kRq8E5fObkfEqa24cJpx&#10;ZiciAvciOvQgLlHRxkScRGzsBRQUZKOpqQ4dPR3odPWifaAfrUMetI544ZyZxI2nT81lc33541rW&#10;AfiPLsKdnX/1vf4zENQ/7+95hzdvH2P+8ggyCqNx4NQX2H/yNzgT9BkuhHyOqMDPkXT+a2Sc/QZZ&#10;VA/ptE6ZPOmyzm9CbtAWFIZsJxzVq7jLwLE0Yg9jN8qidqHi0m6CcC+q49W2eIiW7yiBdoIq7gQt&#10;nwbc05ISdh2pJ6zg/W0qcKDHcG3sttq/NBBfDf2EX5uASFirnHwT/yY12J56xgCnndGmjg+CVb2k&#10;mn+j+NQWZO79HCk7P0Hq7s+p6L5Gydk9aIk+DUciVWLqBXQlnkdvWghGS+Ox0JiNy53FuOIoxa3+&#10;GtzxNOCmux7LfVUYby/CsBmal43B6jQMV6djqDoVnook9Al8eVEEfAiBxs9ImDXHEmaRB1ETsgdV&#10;gbtQHbyHlvoI2gjG5lh+L1pxRRMtfBMtr4FfjNrz9qGe4KvhRacqdJdZ10TsQpUB304UU9mVCH5U&#10;dQWBm5EXuBU5QTsIv11ICTuA+NDDuBRyBAnhp5EafwE5GXEoKc5CTU0JyivykZ4Zj+S0OOQU5qKi&#10;thqtnZ1wuAfgGBpCj8+HzrERdI360MP1yr076wD8I1zWAfiPLjYAXzPeWeD7rdC/UoNWHsONR1dR&#10;3laIwISj2Hn2M2w9+vfYf+znOHnslwg58TFiTn+OmJOf46Li+KeIO/4ZUk9tIBwtKGYHbjRpFUqv&#10;KAzbhqKIbaZtsSSKYIzeg8qLPKnjDqH2Ek/yS4dQr7YsbivUsG/GocbR9qm6SyJhEKexqUd531H+&#10;nUqK4BMgW9W+yMfp74JgO5VhV/o59Mgu0yILmiWEcsWFPeiIO4W+pPMYzonBRFESpirSsdSQh5Wm&#10;fFxpKcBlqt+l1kIstuRjub3QxDVnNS73VWKpm3a3u4y2twhjVHmDtLf95fFwl16CuygWbl4w+vLC&#10;jJrroPJsTjyNGtrWGiq2ytDdKA/aicITG5G681eI+foniNv8M2RRZZbTaleHEopUdTVRas9TW99h&#10;1EtBK03lAq2tPr9eg0quLJgXGe1XqryCC1uQfX4jMngxyqBSzSFYMwJ3IyVwH7IJ9aKMSygtykJt&#10;VQnaWurR3U24OfvQ63ajo7cPxVVVSMzMRGp2NgorKtDY1oZuZz/6vMNw+kbRNz6OrhFC0DeIvjEf&#10;rt7XSI/15Y9tWQfgP7oIbjYAlbdlpS/8dvBf+waXl/xv5cEymnwNiC4KxdGIrdh1/FfYc/jnOHDo&#10;5zh95GMEHvkUIUc/RRjXkYc/RQy3445/gfgTnyPx5JdIOUObSSCmB29CFk/cnNBtyONJnc/IpWLM&#10;Z5RQKZZT5ZSvyU8ro4qsiNyNaiXuakgWldDatdJA2hIIQobGrNbF0loTls1Jx4wqbKEqrIygLY/Y&#10;Z9TiVE0SlhsyMVOaiOniZEwSgGPFSRgpiMNQTjQGsyPgoWobKIjGQH40PITaYHEchiuSTQxVpGCo&#10;MgXe8iR4Sgi+ghj05YQRtLSwBF47LXejZnyLOkjgUfme5/diFJ6j1T7xFTIOfYbkHYLf3yD8879A&#10;9Fd/jdRdv0bR8Y2oOL+D6m4PqiP2G6VaoxEZqqpChVcauh3FITtQErKTKm8H8gO3I+f8VqSd24yk&#10;s5sQf3ojYk9uQlzADsQH7ENy0AkUJcegjQqvs60F7R0d6OpxoKevHz39g+gZGEJnvxc1LZ3ILC5H&#10;Sl4RskvKUdHYiM4+F5yeIbiGR9A/Ng7nxASck2MMwXAY1x7ctg6M9eWPalkH4D9hsaAn9We1Bf7e&#10;RfDz+2ObhW8Izbtv7mL08jA6hhsQkXUO2459ip17fo3dVDSH9n2Mk/s/wdn9nyLoIO3y4c8RfvRz&#10;hB3+hNsfI+LY54gmBC6d3oSEs1upUFSNZSdjB1LPbEFywDdIO7ORamYr8oO2oSB4m7HTxYRkeThV&#10;EAEpKFYRkIrqqL2oIwQbYw8ZENYr9YPKsZ6qscEoR27HSkHtQmfqKYxVXcJIcQzcqcHovXQOHZGn&#10;0RRKNRlKtXXhEJrDqTppF5u4blDhhOgjaLlIiMbSkkYfo0U9iZY4PsesqTBTzqMnlUovPgDNF4+h&#10;Pnw/IbYdRac2ouTMVpSe5ec/TUV27BskcZ9EbPopIr76G1za9HdI3PZzWvBfIXPfJyg8/jXK+djK&#10;IFpaKryq8L0mlJxcFradFwECNIQXDO6XPEIy5+x2KmyBbicijm9F0KGNCDqyBaEndiHm3DFkx0eh&#10;qaoCrp4eOBwOdPb0osvhQnefGz0uL+HnQ+/gKFod/SiurkdWcSlyisu4XYum7h4qP8JvyAcX1V8/&#10;1V/fONfTE4xRuCaHcf2RcgDXlz+2ZR2A/4TFhplldX8UazaV0f+WYXIG19xnLcLnW0xcH0OFowy5&#10;lWmIjDuHE2d24fDBr3Bs/5c4fXADTvOkPycg7vsIAXt/jYB9v+H2J7zvC5w/8CVC+JgLh77GpVNb&#10;qQz3IfPCXiQHbqNi/BrxBGc8lWTqyQ086beg8DytMxVQ6YUdqCQYVHuumhCspbqri6QapFoSEGsI&#10;xNrY/agn/ExaSPwBgnA/utNpezMCDdxqz+5E1QmqqiOE7IFvUECA5Oz/HLn8vEVHvkQOP2/Ktr9D&#10;/sFPUXJ8A+NrFB/9CsXHvkaR4vg3KA/YgprgPagLJWDPU6kG0NZTgeXz+flHN6CA0Ms+vAExm3+O&#10;E7/4T9j/k/8Jx/7+P+LChr9B4naB7zPkHf4SRSe+RsW5bagO2Y3aMIIvjJAPs0ZmlIVR8anZIGyr&#10;aVvVhSGDj03ga8cc2YyYgCPIjotCSU4KKkpyUFtehObaKrh6HXC7PbS3/Wh3DhB4g3C4BT4veqns&#10;nMNUcgRcbUsr8kpLkV9agtKqctS3taLL4+HfR0y4RiwA9hKAvRPcnh3D1PUlPHr7whwS68sf17IO&#10;wH/CsoZn/sVWgrxnzR91j2WS/fepSfD9Q4XPb/Hi25dYuLMI51Q/WtwtKGsqQXJWLMLCAxAUeBjn&#10;acWCGaFn9+HCOa7P7EXQyT04e2wnzh3ejnOHtuM8I5z3JQQdRWZ0ALJiApAedgyJp3cggpCMOPA5&#10;4o5tRDLhknFmG7JpJQuCLDtYGroTFaEE4QVG2E5UXtiOCgKyinCsi9VY131okhKkOmyKOYTW6KOo&#10;D96LkiMbkbfnC8R+/hNE/OYvcOnLnyH2i58yfoKUzX+PyE//FMG//I9I3PxTpO/4BdK2/wKpjOSt&#10;VG5b/x7pu3+N/EMEJgGWdWADsgny3MNfIfuQepA/Rhohn7jz1wgj7M7+5k9x9uM/Q/Dnf4WIb36G&#10;hF0fIXXvJ8g79BVh+g3KTm0mQHeg5oJgTojT/laF0/qG7zHFXYtDNiMveAsyeBFIpmqO4nMunt6J&#10;wuQodDW3wO3qh9frgZvgcg940E/w9TFkc7sHhtFNpdfjHUYvVV3f4DCcQ4Qbo6XLgcLySkaZ6fSo&#10;b6H1dfWh10flR/A5h7keJSgnxtBD6+uYJvxuXsajNy/MoaBDYn3541rWAfj/68UPx7Vjix+/eIKB&#10;2RG0j/ShdagXFe31SM3PRNSlaETERCExJQm5+bkoLSlCSVEB8vKykJmRgszUJGSlJCI7JQFZyfHI&#10;TIpDTloictOTkM3bqVEhiDl7DEGHd1E9bkLArg0I3PMVwg5uxEWqn8QT22gDd6GA8CgL2opyAqL8&#10;/GaUnt9oOgfKCMMiQrI8bD/qoo6jNeYU2qNPoDX8COqC9iFn72cI/Nl/xO4/+e+x7d/+37D93/33&#10;2PW//A/Y9Sf/Azb9T/8K2//T/x2H/+rf4uTP/gQn//5PcOoX/wFnfvW/IvjTP0M0rWzy7o+QuOvX&#10;RuEl7KBiVOrMzt/g0taf49L2XxJ0v0HKvk+RTBim7P8MaVTFqXxMOpVm5qEvkcsoPPIVKk5tQX3I&#10;HtNuqITm2pgjqIk6QpDv5fcgAIMJfX63FCq/sGObcDH4KFoaSjE8PACX14fufg+6XB44qPJ6PcPo&#10;8/i4TeANEHSDY7SyE4QZbaxRdWPo902is9eLsuomFFfUobqhGY3tXejq70fvMCHpG0H/6Djhx8dP&#10;jMAxOYJeKr/xm6t4+FbFTbn4r5fryx/Xsg7A/wbL22/fYfbGCrrH+9E95ka714m6rhYUlJUgNjkR&#10;FxMTkJKeicLCYlRWVaOyuhoVlRUoo/Ioo/0qZ5QWF6G0qAiVZeWo4d/ramrQWF2F2jL+vTCXFi8N&#10;pTmpqMhPR0U2ARlLOAYcQDhVZPwxWsOArcg7sxX5SlY+twnZp79CHtdtKQFw5kTClREFZ2o4umjT&#10;WyKPovHCISqvbYjb+Hc4+dP/BYf/7N/g0J/9f3D4z/8ddv2n/zc2/Nv/Kz75H/9P+PX/8N/hl/+P&#10;/wPjv8Ov//X/EZ/8m/8zvvr3/wq7//x/xNmP/gwRX/+UMPwZ4rb9EvE7foUkQlFJ0tlHv0bucX4W&#10;Wvvc45uQdeQbZB7eiPRDWn+DLKrFrINfooAWufrsdmPLTccJozx8L8qpBstog9X+qY6OFCq/C0e+&#10;RnJkAAb62uEb9qDX5UIX7W2na4BKj+DyCnYEl4Bn1uPoH55iTMLlGze9uU7fGDr6PKioaUZJZT3q&#10;mjvR4XAZddhP8A2MEZAjDK5dUxPoJfxcs+OYvrGKx29fWcpPF791AP5RLusA/G+03H3+AF6qwO5h&#10;F/pGeXKO8KT09qOhqw1FFeXIzM1Hdl4BCgQ7QrC8ugaVNXWorW9CY1MrGhpb0NjYipY2npA9faan&#10;0tnvxRAVy+iY5uadxPTUNOZmZzE/N41pKpOh/l6UU01GntiPkN0baJO3IvX0NqSc/AZ5VE7e8ktY&#10;0oTf5WkYyUuCLycB3pwY9CYHoSf+LLrjTqM18gjV1z5UnKFSZFSd243yc7uQQ4ClUrXFbvsFbexP&#10;cP6T/4LTv/7fcYoR8NGf4yxvh2ygZSb40vZ/SqBtQN7xjQTeZhSpLfDMTpRQnRZznX9yK3Ko3LII&#10;6gwq14yjmwjBr5HlV4HlhHdtyF5USfERfCW086XqGVd7X+BWxPE1QwnPkoyLGBnohXfAje4eJ7p7&#10;qfycUn9e9LiHqP4sxSfguX1TGBiZZsxigNv9I+O0wUP8PXpQUtOAiromtPE1et2DcA8SfISje4Rr&#10;Wt4BPtY9wccTfj1TPsxcX8XzN2uVn9Usss6/P75lHYD/DRadCG95Stx6dBe+mXGMLE5heGUGbtom&#10;3+IsRmam0DfgQWtXN+rbOlDX2oHa5jbUNrWhoaUDzR3daO/uQyeVSI/bi75BH9XIOLxjMxgan4Nv&#10;chGjs0uYnFvBxNwyphe5nlnA5Mw8Rkcn0N3ShJxLkYg4vg8hBzYhlqrLVZVoiqo6CLyupHA0hZ5F&#10;84Uz6IoPQidVYHfcWXTGniQAD6M54hAaww+YaI46jNaLx9Accwwtl06i+eJxNEQdQ034YVSFHURl&#10;2CFaU0boYZSFHETZeSo1Kriycztpv3ebdfHZHSghSAW/vBNbTOQe34K0g98gbvdniN72K0Rs/FvT&#10;Gxy14a+QtP0XyDlCNUiVlx+0HfnB2007ZxotbxTVY3TAHlQXpmNooA8e7seeXjcvEEPoYnQ6BwlA&#10;bvcPo9utdr5R7rspAnCaQJuBiwpQ97X2uVDX0YmatnY0djnQQ9vsHhqBd2QCXu7DASpDwc9D5edm&#10;OCcI0tkJ0+b3+PVz61d+51d++r0FwXUC/tEt6wD8b7DoPNDMD/rvJW3So3cvUOlqw67gkzgbH4WW&#10;3m6MUr2NTs1ieGqGJ9kET04qjWGerISdyztsZl7z8GT0UO15x6cwNDmD4cl5A8DhyQVCdAkj01ov&#10;8PYcT9ppQnUYDtcgBj3DGBscgquzDbnJUYgJPICWogQ0ZEeh8mIgasLOoD7oDOrOnkRV4EEqrr2o&#10;PrcXtef3oeb8Lm7v5Hon6sP2ojn6MNoIwJbYo2jW2NtYTa15HE2xhKKGz8WdREPsCdRdPInK8CMG&#10;gKVUcEWnN1PpbSbsNiGX61wq0XxabKP8jmxEyr4vEb3l1wj64iemTNaJv/8POPX3f4KzP/8PCPvi&#10;z5G451e07Rup+rZT9W1HUsB2wo8WPfgY6svy4XXTprr60dnnJvAG0dHr5dpH6zvKGEGX24dOQtBB&#10;G+ykAuyjDdb97QRkc0+/AaBjcJBKcBSDk9Pw8XfwUukN6HcYpeKT7SUA+ycJwgVeeFbmsfrwDp5/&#10;+4a/L6mn4ZMCoP5XB5i1ub78kS3rAPxvtFiz0Fny4MrD29gVdhr/6s//Z/xf/ud/jV99+TmS0jPR&#10;1O0wJ5tvchK+iQmzHp2cMjEmQBJ6Izw5hxUTUxgZo5KUQuHJKZXi4VrhUm+mlCJVjMM1QDB4MMbH&#10;ri4vY3WRqqerHkXpMUgJO4XkMweRQWWYfXAPcvbuQM4+guoAQWVSX75B0ZFvkE8bmnPwM+Qf/dKk&#10;o9TRimqYWbnGOl9QJwotaSgtbfBOFBFQBQRU/vkdyD27DbmnCLjDX5h2v2Ra5pRDnyP96FfIOLYR&#10;mVRvSfs/R/TWXyDos7/E2d/QOv/6TxH40f/O+M8I/uQ/G/gl7KSN5mtk8/UyCeKLJ7YjNuAgcuLC&#10;0VpTge6ODrRTtXX2DRB0Q+ig5dW61+Oj5bXa+VxDk7w9xhiFY0AdI0NU08PGEntHZ6jM5zA0PUN1&#10;OIoOZz//PmBBT2kujN5hHzz8PZyzk0huKEfrcL9p79Py3TsVyvD3+4p6dqwvf3TLOgD/GyzW+cB/&#10;/Z5o+voyPjm9B3+y8Zf4dz//L/jX//7f48/+8m+w59gJJGZkobahCY7+fniHfHB7vGhubUdlVQ1q&#10;6+vR0NqM5vZ2dPb0oLe3Fy6XCy53P/pcTgKPKqjfWpttDeXq60OP0w03VeQQX2+GdvvK6jymRt2o&#10;KcxA9Ml9iNi1ETFbNiDmq0+QvPkzJG38CBe/+DvEffX3SNn6K8Rv+hlCP/5ThH/+50gmjDIPfYb0&#10;I58g8eCvEb//V7i09+dIOvQRMk58iZQjnyLp8KdIO/4lUhkphwn3PR/j4rZfIG7Pb5BEkMbv/xjR&#10;u36J0E0/ReCXBN9nf47gz/8SFz7/a4Rv+Akivv4bRG76CRXh3+LSjp8jU3mFoQeQem4Pok9sQ2rk&#10;ObRUVaC/uws9Hd34/7Z3nuFtXXean/0wmZnMTCbN6uxVhSpUp0ix9w6SIAiCIIgOkARAFIJgAUiQ&#10;IMHeSVGyqmXLkiVXWbZcZMtyL7HjOLZjO8nO7uw+md2d3ZndPDNJnPjd91xKXu8++3Ey0gf+7b/O&#10;xcUliHsvz++87zkHB88++yKeeeEmnrspBjuEyvuRNIfvDSo40d8nICgGQG4RdgJ4b/zoI7zzk0/w&#10;wadfSIr57Q8/xs23hBK8iceeuY4zD1/ChSee5OusjvjeoDJ8gfnoiy+ia2YCGw/vRH5TDX9WfJk5&#10;4/biGavLnorH0sM1CN6DsQbAuxTSBGmRjI/+8y9R4ycALXIUtWlQqlTgUEYWUtMzUVIrh6urB+Mz&#10;c3jwwiPS4MfZs+dxnArx9JkzWLn/BOaWFrG4vITjx4/xudM4d+4Mzj94DhcuPoRHLl8kLB/BY49f&#10;wRNPPIZr167imWev49r163j+hRfxAvPGSy/g7bdew4fvvoqbT17EudEA1Zobz04N4nluX/RYsaQj&#10;pJSlGGsoRFB2FF0l++CvSsNESynmW2sw01qFMUMJRnR8Xp2LMWMpYUe42eWYtRN0rgYsdCj4mPCz&#10;1GBMX4Ep/lxAXQBryR44qw9hUFssgXDJSWg6FFixqbBiV/H1CWBrDZ+rxXQ7Qes1YLrLIs2FfOjU&#10;PN587SbeFV0DVLavvkq1d/MtvHTrHbz6Fq2qGNwg4F4X3QfvfoBX3/4Ab7z3E7zzY6q8j36GDz/9&#10;OX7MfPcnH/O59/DCrddx9fkbePK5F/DUcy/i6RdfwlMv3MBTLzJfegkPX7uG5QsX4B0bh8xkRHLO&#10;UfxJxPfxJxv+CgZXO/7rP4ovOBKsWwWgdIfXAHjPxhoA70KIeiDZpdsV4tan76PQq8d+KqNihxa1&#10;Og3q1S0oV6iQXlSGQ5n5KKuuh6XdheHwBM6cfYhQewLXqE4EzB6+9DDmFuaxcmIFDz98AccJxWMn&#10;jkk5tzCLucU5zDOXlhawcoyg5P5TZ+7HydMCoudw7oHzfM0zuPjQWTz32AXcevw8Xj6/iJeWx3A9&#10;7MfVAS+eCDjxoMeEZZMcg3XZ8BTvgy1/F5yl+9FVk46eukx0ydLhrU5DZ9Vh9NCyDhOOg81FCLEc&#10;M1YibKjAiLYcQVURAo35GNKWwVZ5CIojsRhvr8GDw224v0eDkz3NOOVrwVkxCuzSUSkqCccK+JSF&#10;6FKVosegwPRAF567egXvvPcWLf7b0udwX3/nA7z5LlXdm6L8Kd545yO8eTvfeV/0qX6OT774D/iU&#10;+fFnv8QHH30qDWrceoOK7uareJrQu/7iy9L2at/hW7hK+J25dAmjCwvoHByE2taOokYl0qqqsbe0&#10;HHFH0/Gn8RvwJz/4MyRl7setD9+WbutqP6C08fV9Xot7L9YAeBdC1AfRPy6pAsYDzz+Ow9Y6HGhv&#10;QFF7C6pamlHXpIHSaIHaakejvhWV8ibkFFUiv6QKTRoDevoGMD07j2PH78eJU6cxMTOD46dO4eVb&#10;r+LRJ5/CxUev4BJV30OXL0nbV554HJcfexQPPvwQ1aFQiGfw0EMP4OwDYlmn04TmSSwSkieXp/HU&#10;+WO4dnoaj0748eSgD1f6nEwHHvZZcc6tpe2tx6AiH66SA2gvSkVb4R605u+FOWc39Ee3S6nL2Lq6&#10;nbkdbUX70FmdAa8sE73yPAypSxHWV2HOocJ4Wz1c9Zm4OOXClVkPTgdNONWvx6leHZadWvhpvW2V&#10;mTCWpcMmL8Kwy4zLJ5fw7muv4Efv09q+8y5eFgM67xN874rpKT8m7ER/6M/wwU8+x0cf/xIf/4zQ&#10;++zv8LMv/o7bv8S773+EtwhK0R/65LXncOGRR/HAhUs4ee48VngtJnhdO/0DMNpdUBlMqGmmKlco&#10;UFhXhyyZDBmyGhyVy3GgqgaRaYfwrVgCcP23aYW3YeHRs1id/cf4BvzWBOC9GWsAvFtxuzaIdWaO&#10;X7+EoxYF8lrVKDO0oEIrINiCWqbKZIGBFdFGG+zsCUBv64BcqMM6BaoUjTDbO9AfCmNodAKT0/O4&#10;8tiTOP/wJTz17LNUMbdw49VbePHVm7R3b+Kl11/FM7S7z77wHF66+TJh+Qqeu3FDssNXn34aVwjL&#10;Ry+dx+Uzx3FyMoQzwwFcHvLjYr8XF/wOXPTbcN5jwHlnC063NWCmuRQT6hKMEmghdTn6G4vhq80i&#10;5LLRW5MFX1U6umsy4VfkIdhUSvVXhSkqyGWxiCqV3Vm/FSd6TPBTCV5Z6MUzp0NY7DdgtrcFg7Y6&#10;dBB+DnUthjxtODk3jqcuX8Abr76CH3/woTTf8VUxqPH2+3j7g4/wrhgAoo398JPP8fEX/x6f/Pxv&#10;8dHPVqcCffDTL/AeLe/bYrT3jfeo8m7h8uPXcOzkAxiemEU/VXVPcARaqw3p+UVI2rMXKWnpKKpX&#10;osFkRa3eiIIGJXLl9citb0C+sgGZtTVIycnF+pRt+Heb/gbfSlyHqNKD6Ds1id9+9Rvp3n6Df9y4&#10;rQjX4p6KNQDerbit/n7DWnH/jSvIb1Wh2KxBhV6L8hYNygnBWp0ODXoDlaAJTdZWmD1e9AyHEZqZ&#10;w8DEFNo6uyBTqSFTNkGlM6HN4UFvYBDD41NYOXWGCvAJXH/pBpXRO7j13tt4+a3XcO2m+CTDKwTB&#10;mwQI9732Om6+/poEw5defhGvEJAvPXMVj9EOn50ex6LPgzl3O+ZcFiy7jDjuaMFJmwqnqVaPm+pw&#10;mipOfLb3uEuD454WqjYVTorP+Ha24ERHE49vxDEx4svtFTftbaeezxlwUkxw9vH1+szoN1bBb5bh&#10;+oNTODbigM9ag16bAnMjPrzw5EV89N4b+OzTj/HZZ1/gIzFQ8ZPPaF2p8j76HB/S1n72xd/i81/8&#10;R1rbv8VPP/8F3v/kM7z1k5+ufob3rfekOZPXnruBi5efxMLKaYxPLyIQGkdXIISu/hAcvgDqW0w4&#10;kl+CjKJyqCw2eAbDaKcKbGx3oIwNTq5cgSyhAOvkOFpdjd25eYjYuQt/vnkDvpO4BckladhKW99/&#10;bhZf/mEVgOIWr95mku8PVIW3+3zX4t6JNQDerbgNwN+ycpy68Sjy29QEYDMqdVqUEX4ChHKjEQ0G&#10;M+QGIxQmM5ptdhhdHljcXniDIYwtLmNsYRn+kXFYOjyQNTShuLpOAqK+1Ya+wRD6CcypxUWceuhB&#10;XLn2FB69dhXP3xSK8C288tZbVIe3pAU+n3+FACQEb1IZvvbKS3jj5g3ceu5ZPHf5EVxYWcJyqB8T&#10;na0YNNRjSFOJaUMt5s31mLVQ0dlVOC7g5tPhVJcOp1me9mpwwk0wEogrBOCKi9seDe7v0mKF5YKz&#10;CdMdKkwQjH1GGZrLDmOE6nImYMdErw1n54fx1MXTePn6E3jvzVv4Me3uBx9+hPc//AQ/+fTn+PBT&#10;gk4MYvz0M3z4sZj/+FO8SVUoPt97/RWhdF/B1edfwqVHn8SDF6/g9NkLCIYm0O7sgt3djS5/CNaO&#10;LlQrm5FdUo1yhRpGpw/9E/MITi/B2tkHudaCCpUW+XVK5FMNZtfKkV5ZjT05+YjYlYr7EpIQuWcX&#10;jtSUIVsvR1JjIQIPzNEAi2kwq4JvDYD3dqwB8G7FbQCKabMnX7iCPAsVoFFNAOpQodOjSkDPbIbS&#10;bEWDpQ1qKpEWuxPqNjsVSjuUBgu07R2wdweoBmcwvXIKE8v3wzcURguPMXW4MDQ5jRCzNzgEX18/&#10;mg0GeHv7cObBB/DEM0/j2ZdfJixu4jqtsljT7rpYB4/q8Aa3XyEIbxGMt155Ha+9+hpee/kGbly9&#10;gvNzYQyYVOhqKEOvqgyd9QXoay5H2FKHMascE8xxSy1GDFUYM9dIo7bTbQpMttZjytaIWacaE/ZG&#10;BE216GqphFtTAbu6Em3qangtzRjpcWJ6sA/z4SAmhgcwOzmG0ydP4MmrV/HSK6/h+Zdv4bmXXuX7&#10;fAM3br4u5TME3aNPP4MLVLwPPPIozl68jNMXLmH59DmMTc+jf3AMLk8vDCY7bC4f1IZWFFbIkVVU&#10;SQWtRXtXH0Kzx9A/uQSDsxsyjRkVDVpUNzKbdCglHHNl9ThcXIFt6VmEXioSD6XhcGm51F1Rom/G&#10;YbUMMYpcdJ+bw++++n8ByFizwPdkrAHwbsU3AHj6BSpAArDEoEa1Xodqwq/aYoGitRWN1jY0ttmg&#10;cbqhcTihsrajiequnsqwTqNHbYsBjQSkgKPF240+WuOh+SUMzy4hNDWH0dlFhCfn4PL2YFNULJK3&#10;7YDeZEJ3wI/Q+ASml1dw7OwDOP7AQzjxwIM4ff5hnBcLfV68hEeuPI5Lj1E1PnUNzzx3HS/duI4X&#10;rj6K8wtTGPc6ELC2oNuggt+qwXCHHkHa+IBRgX6qRL++Dj0t1dyWo4/qyN1YDoeyDF5tHQZsGgw5&#10;DQh1WjE/0ovFiSDGgz3o97nQ1dEOn9OBLpcDvT4vRsMjWJifx7GVE3j4kcfw2NVnceXJa3j0yWdw&#10;6cpTOHXuQYTGJtHp74ezpw/O7l64WHoDQVidHqhobbXGNmj1rTBZOuD09kHRbEJdkwEDY7NU0MfR&#10;OzINnaMLJfUaZFcqUFSnRlWjHhV8XFDdgLTCSuzMyMX29Gyk5hdL/YCVOiOq9CYUqtRIk8uwo64E&#10;EfW56KIC/M1Xomd3lXdfM28NgPdkrAHwbgUrg/iI1G9JwlPPXUaRtQllxmZUUwHKCMBaayuUBJ/a&#10;3gGNyw2tuxM62l+twyWlhopQoTOhUtWM0gaqR4USJSxLlWoC0UYrN4dhWrnhyQWMzyyhRt6InNxC&#10;1NTWo6y8AuXV1ahTNkJrbkUbLbW7tx9e/yB6B4ZpFcelvsQAbXZgKITBkVFCdAIzczM4sbKMh06d&#10;xEMnjuPU3CwWxsYwHRrE5KAf4/3dGPV7Ee7xYG6oF/dPDePUDBXc7DhmQwGMBXxYmgjj8YfO49nH&#10;ruD6U4/jxvO02dcJs0sPY3JyHGazCWq1GurmJrTbbFhYXMKDD13C8ZNnsHT8NFZOnsP88gmMTs6i&#10;t38QVlsH1Do2AlodVCyVLTo0Ek4KjQ67Dx1BdMJ2GCwO9A+MorsvBFf3APzDk5hYuB82rx81aiMK&#10;qhqQXVaHtKIqHC6sQnpJDY4yjxB8An7ZVQpUaQxo7vCgSXQ18JrlEXyHZbXYU1aO3RWlSJIVYqMi&#10;D94Li2zUvtZ934j/3761uNuxBsC7FHfWB/wv/+sf0LM8hgKTEuVUgDWswLUGE+pb26Gm4hPKT9vp&#10;hbGrG+auHqq8HphcXhgcbqhMrZA161BG6An4FdYpkFFWRShqERDqZu4ERqaWMTKxgIzMPDSqNFg+&#10;dgKTU9Pw+nxUR1qUVtWgpKoWNcpmyRqa212wdXTB6eqGy9UFt9sDp9uNdocDDpcTdgLZ0eZAK4/V&#10;a4xQ1quhqG+CplmPtrZ2tGg0aKhXoN1ixXg4jMnRcSzMzmN5aRkrVHFnzzyIc2cfxrkzF6T5jOce&#10;vIgLlx7FRdrXhx65jP5QCDWKelTWyNDJc56dW8RgaBQ9/gG4aVWdnm6mD602J5TqFlQR6BU1tSip&#10;rIKMyqyiVo5SWR1SjxzF9zZswV9+bx0yc0swPDKDgaFJSfUNTS3AYPMg5UAGEncfQnJqGnYezsbB&#10;vFLkVsppew2SIvSGJtE/tQg/j/eMTLAh8qKoSYP9bEC25xcgMTsbSXm52FZaiHhZATY05sGwMoR/&#10;+M3/lO7tnVi902vy716MNQDepbhTKf7+1/8A51QAhxvKUdKsRI2mBXW0twpCRtPhgqGzC+aeXrT2&#10;+WHr64et2w8rAWBydkLTakeD0QJZix7lVIIl9UqkF5ShvsWC/lGhAI9hbGYFA6zIiVt3Yte+A2ho&#10;bIKVcA0EBzFKEPYNDsPe2QON2UZ4KFFYXoPiilrUKQhEQs1Eu2wizIxWK8wEnMHYCiPTQEvZorFC&#10;b7CjRd8OHe1lW4cPzToLNMx2hwcdbh/ULUbIlRrUNWhQq9RCoaLC07TBZHaj1d6FdpcPTp+fttUP&#10;By28w+tFs0GPxmYNrFY7dLSZykbxXnR8XSOMtPvNWgMVLa3p0WwUllaguq4eGYRRUUUl9h1Ox/Y9&#10;+7Gfz4npQnsPHcVffGcdlaIXU2wQhmeWESTQnH2DyCiqQA7PV2mworWzF8GJeUweO4nlsxcwe+pB&#10;BKYXYeV7q242IKNChn0FJdiZk4+ko0eRcDQDcRlHEJ+VgaTiXMTV5uO+xizkduvw8X/6XLq7d2IN&#10;ffdurAHwLoSoEGLpfFH+19/8D8xcvh9VNi1y66pRRPVS1qhGtcGCJkLQQPVn7euDPRiEe3AInoEg&#10;nL1+aQqM3kZIttugMJpQ3kj7SzV0tKAU+jYXBsfnESb8pufvR3dgGPdtjMSW6DjsP3wEBzPSkZ6b&#10;h+ziMlRROZpo6zoHQuih0vL2h6CzdkCmaEJJuQwlpZUoLC4nXKoIyHq0GK2wO72w8Bi9oQ0Gsx36&#10;1g40G+1MG1rMDrRRPVntnVSTbhisDgKLdr7ZLB2jbLaiQWUgCA2oV+n5mDBTNlHF1aOovApl1TJU&#10;yGQoKilDUVEpCgqKUFlZTesuRwXLatpOPRVyD69BcHiUP6/l66nhcLqoEH2ELRWpWisB1dM3gH1H&#10;svBX39+EzPwKjLJBGOE1CbBx6AtPY3h2GfMnz2P2xBmEZ5fg7h1Ai6UdMr5GFpX0nqP52HqAQD2Y&#10;ge2HMrCVljqZKQZAEg6nITGNKQBYSgAq8vF9dRYOuhrw/r//qXSf78QaAO/dWAPgXYrbiybh3c9+&#10;jIGTU/DMj1Dl+VChaMThwlIcKa9GKcFQbzKjxe1Cm98P58AAAThISAWlCt7qoRWmJW0gACsFAAnP&#10;wrIaeHqCCE8sYnzmBOaXz0gg+vbf/ADrNkViZ2oqdh06wEp9AMn7WbIi70o/itSsHOTx5+VaI4Ho&#10;Rid/h4eK00o4KqgEs0sqkVFYgtqmZpRXy1FSVg0tFZnJSghaadf1FjQLVagXCs2CelpqkY204yq1&#10;kYqOSq7ZCJlcBQUVXbPOBL2lFaY2AtRshYZKTyg7ofRqCMOM9CxkZGQiL68AMkKvubmFytOMxcVl&#10;PHX1GhaWjkFnsmDH7r18vSacOn0WV595FqceeAhuXx+MbDxUVNIaAq2zT0x56Ua7pw/94wvoGZ5G&#10;1+AYfEOjPMaKoio5MnKLsHPvQSSn7MbWlD1I2r0PSXsOIC4lVSq37zuMreL5fQeRkLoPsXv3EYSH&#10;sC0nE1sr8xDbkI/vNKYjzafCj//u09WbfBt94t81CN6bsQbAuxBC+4kPS/3tP/0Ks5dP0QIPoGd+&#10;DOHlJQTCE9C2OpBZXIVdaVlIzchGZhmVWlMjmloJHHcH7ZqX2SPNW9PYXFAQBDKNBvkV1Sira0D/&#10;yCTGppcJwOOYXTpNdaXEn/7F32BjRCxSCIztrLxb9+1HIsu43alSxjMT9rDS7z2AlIOHkUbwlNNS&#10;N+nNaBJTbmi31aZWNBJcVbSfqhYDwepAk04PWYMS5TI5yirlKC2vo1JToIzWspQQLy4tQ25+Pg5T&#10;dVbVymBpa6V9rUVmbjYqqisJvRZC1AKbwwG73QGXy40u2mCftwsBfz8mJiYwMTYKp90Gj8eF/iGq&#10;NJMBO/fvR+zWbQTWLqTS2htom+8/eQJnzp5Fb/8ABsJjGJqexeD0PAJjM2jQmlBapyD4Rqh0xwn4&#10;EZidnUg5kIZkwm5HKs87db/0esk7diJ++y5Eb01B3PadSGAm7dyDrQRfUupexLMRid3H8vAhSQEm&#10;lGcjSp6D9fXp0E378Ktfiy9BF3d5DXv3eqwB8K7EV/jnr36DS28+C9sCFd18GINz0wjPL2JkYQm9&#10;rKB9A2MwtHmQQxu4e/8e7Ny3FfuOpiC3MgsVyhrUasUUGCuqNUZUqJtR2tiAwppaVCkb4Q+PY3hq&#10;URoBHp1axqH0PPzpn30H962LQHzCdiTs2IWEXXukjN+5W8q4nbtYiuQ2IZCwazdV0F6k7NmPHaJP&#10;LT0TmQUlqKqnKqXtbKZq09F+N5nNqGxQIC0zB6n703DgcBYOHclDUamMKs+A5hY1VM0KqsA6mK3N&#10;6OxywOGxw+Gywem208r6MBwewuTUGEZHQxgK9SMQ8BKCHXB12NFqNqCpQYaWpjpYzS2oqqvAwawj&#10;SC/IR155Ba9PCeITE1BUmIuebjfGx4eh5u8sq6tDPq/HYV6/PXxvUdt2YDsVr7O3D75gCF0DQ3BS&#10;Re/PyEJ08nbCdAevC8G3bRvit25FDOEaw/3x3J+0IwVJu3hNdu5E4h5et337EE0Axhw6iKgjBxFd&#10;mIGNFUewS12Ey688ffsO/57/fWM5rDUY3pOxBsC7FL/+8tc4fu0CrNP96JwbRWhujjmPztAIuobC&#10;mJq/H/PHxUTeCcJCB7kyB2lZVHD71mH7ni3Ym7Yb6bk5OFpUjOxyMXpZRotaiJomNfrHpqiApjEw&#10;OoUQ1c+2lH34s7/4Lr73w42IiU2WFE0sK3UccxV6uxCzfQdiCAmxP3rbdikFFOIJgZjErVRE/Jlt&#10;q4oongBNFqoxJQU7DuynNaQ6StkhTa+R1zeiTt4Iu8NNmAmgDaCvrxOeThs6HGa0tRtg67Ci3WaC&#10;iUDT6ZuhalKgsbEeyoY61NdXoa6uHLW15aivqYK8mgoy8wDKio+itqYEuQWZSN61ne99B7bu2YsE&#10;vqfNW7YgJzsDLqcNg0MBZOZkIZHASqRai+UxMVRvWxKTEJmYDEO7HS5CUMwV7PD1Ii0nH5uj4xEV&#10;l4TYJHGeBCAhKNRlHK9HEs91K18rmfBLYian0h4TftEEYcSe3YjYn4rI7EP4YV4q0sw1uPXz96X7&#10;K74D+msNKP5Z4989GWsAvEvx29//Cy69/DScc8Pomh1HaJZ2jdkxEETvKC3szDKmF09gdCKEgQEL&#10;ZmbsGBpSwe0qgqw6BYcORmFHCnNXMrbt3o7UI4ewgwqnoLIa/uFRBPka/aEJ9AWHkZCcgj/79nfw&#10;3R+sR0x8EhIliycyZVX1sIxJXlU8sVsJPG5HERbRzBiCIyohkXAgFJIIRsIwIiEJm+MTsDE2BpsT&#10;4lhG0uZmweV2SFa0gZa4gapQVlWKmuoSNCoq0KSshlYth1HfCJ2uAVptPUsFmrmvSVWLpsYaqJQy&#10;NNRXQCEvh5I/U08IKgnD/Mx9KMw5gHp5KfILs/h+YrCFvzs2KRkRMbHYuGkD9u/bDYtZj+5uD47m&#10;ZCJ2O9UbFW7sLgKQijaa57QhMorWXQ+nWFjC240Obw9yC8uwKSIWsYkEHgEYl8wGgvBP4M+Lciuv&#10;z1ah/NhAbE3hNpVxPMsY7ovmdsy+VGw6yGtYdgSVfWZc/OAF/BP+hby7/dG31f/X4h6NNQDetfgK&#10;r3/yPvwrs+hbmMbgzAxcYoR3MAT/5AzCM/NUgcfgcLbCapVhdqodoaACU6ONmBnXYMjfDFurHGlp&#10;u1h5oxG3NRHrIyKRlp0nTW3xU0X29Ifg8weRuG0nvvXtv8Z371uPiNh4VvLVyh7PMp7AS6DSSWAp&#10;tsU+8VwMIRdN8EUnJBA4IsW2gCHhFxuLTQRQZGIcNsdFY2PUZuQRTGrCTE4F19hYS4BVoUFeDJWi&#10;CHpNJSyGWlh0tWgzNcBsVBCEhKGuHpqmasKxAqqGcoKyDMp6JkHXIC+BorYENRW5KMreh7yjewjE&#10;IlTLSvjeogm+aETHxWMLz3n9uvuwb+8qADs7O5CemY4t8fGIJtijt/P6UMVFJ2/F+i0RaGjSoJPq&#10;z+Prox3vQ2W1HBFR8Ugg3BPZACTwuCSCL4kKM47biaKfUShB7ksmBBN5jURjIBqBKF6rhNRU7C/K&#10;QWN3G3QzPXCcDeOd/yIGQW6Tjyls8BoE781YA+BdidXq8MEvP8XQyUX0zkygKxhCW7cfvaLjfmEJ&#10;wzNzmJhdhK+nGxpNLdoJO4+jCiG/AuF+JcaDBowNdyA/Pw1yWkelRoP9aRnIoKUTlbuXyq93YAjd&#10;/kHCLQXf+su/xvfWrSOsIgnMRO7bJlXueFZyUelFxlHtxRJ0MVR3UQRldFwcIgXoWEYQeqIUuTmG&#10;CowZERvN7QiCZT1tZxoBWAd5XakEqkZ5PjSqPBg1ebDoCwm/Ali0RTBry2HWVcGkFVkNU4vo3yuD&#10;WlmKZqUomYShkgCU1xRCVp6F3PQUZBxIQr2sAIr6SsTGRWFzZCSiovj7N2/GD3/wXWSk7Ue71YBe&#10;nxvpGYf5vqIIqK2IEjaeAIyhml23aTNkdQp4qAC9Xb1we7olux4Tk4j4BDYICclIIvwTeGyC1BAk&#10;S5nE7W202smEXxwVdEx8Mq9dijQPsaaxifetE33zo7AuBNAw5cbF954n9Ig9oQBZiAEvqS9wLe65&#10;WAPgv1GsfjMYK4T4/ytRJYD3fvExQvcvwjsyDB/VWnB6ASPHT2Jk5QTGF1YwyseTM0sYG5tCp8cB&#10;ExWURpmHloYctJtpF+WF2Ll7KyEXoFpcRk8gCGOrHR2d3YSf+BhbGL7eIJJ37Maf/9V38L371mEz&#10;ARhD5ZTIii5SVPZ4YYu/3qbSi45FRGQ0YghBAUChtqIIwCj+XGRsHLZEE4oCjATglugt2BixEZnZ&#10;adBrlairLkBDbS6a+R47bRXw2Ipgt2TC3ZoHp7UAbYYitOorCL4yCYZGTRl0TcXQNBahRVVCxVhI&#10;G1yA+rp8ArAAdZU5VICpEgTrqvKoEqsIqmhs2rKJAIzElk0bse57f428jAPosOrQ3+1EYUEWIqIJ&#10;eqHWCMBEYfcJt/vWraeClKOT1lfAT6SiQU2oEf5MCYCEnQCd1CiIRoLqL5mwE7mNajJ17yEU0DZr&#10;dGZ4uwPSWoydgX50hgJwzAehme/FubeeWf043NcAFIZYLJC/FvdarAHwjxxfg+/29mp8hd/gSzzz&#10;o1fQPT9O69uPvoEwJo+dwvDxUwgTgpPLhCChJubyTc2dxvTsMUxNTWFkOIDeLhucHQY0qeuhUDWi&#10;u38IgeHV/j4/7a+3dwBdfYPo8dMCE4CH0rPwl3/zfXz3ez/Afes3IIqAi41LkAAXR+DdKSXlwxTP&#10;iWOiCbtV0MVxO146LjqG+6IIxagoRFJlRURtwYZN63E08zB0LQoCMB/K2hzom7IR8FYj1FeNod5y&#10;DHaVw9ueB5shD+2GcthMlXC10hIbKqFVFUCvLkYLIdjUUEhLXIzGeqrI+lI0MXOOUAHuT4aK1lj0&#10;EyYnx0u/N4qQ28zfvfH7f4XijP1w6Bvhc5hQXpyL2JhIqrck2lgBMyYt68YNG1FZIYO3k1bV7oHb&#10;3U3LruI5rSrAhEQ2Cjx/AcFEgjOOVndrym7s3Z+GnLwSNKi0aLW5qcqDGBgcZYZ5vcPoEZ+m6elB&#10;+2gA7UtDuPjui/jt7Tu9ysGveLcFBtfiXos1AP4bxB/+sGqARHkHgp/8/c8x9vAKHBOD6B4JY3Bo&#10;Er2DExiYo/I7fhoTSycwMb9CCJ7E6OwpjEwdw9j0EhXhAmbm5zHLDE9OYmRyFoGRSfQNTVBFDsPT&#10;E6AC7IO3ZxD+/jACwTCKSqvwgx+ux7p1m7B+/SYJYqKSC9BJMKPaE/tWQZjwfwDIfQKCUSyjolcz&#10;MopWOII/E0GLGU1lSAht3LSOtvMAjAYllAJc8mwY1Jnoc5djLFCLmUEFhn0y+NqL4bKUEFJ16O9q&#10;woCvGZ12ORzWalpkqsGWchhaKmDW10CrroSuuQYqAjA7bRdyDu+EvKoATY212L49CZupACMjI5ib&#10;EPFDAvBwChzaOvQ6jKgqzkZ8zBaeS5xkZUXfXqLou9y4GUVUb86OTricXjgcHirCep43QUlbG0cF&#10;KPr5Ug8cRFpmtvTJlIYmLUytHVR7QTZSo7czzBzBQGgcQ2NiRekZuAODaB/og3s2hAdevor//vvb&#10;CPyS9/4PdwC4hsB7LdYA+G8Q3wSfiC//8CUuv/o0HEtBtE7QRhFkC7MnEAovwMfK1D9zDKPzxzE2&#10;R+hRBY7MLvAxwTh3HKN8TtjjsTlaY5F8PjQxjwH+XO/QGLoCw+jsHUJn9yD6Aqykg2OorWvEhg0R&#10;2LB+M4ERjbQjGdKqMLKaOmTn5GPnrlRJ+a2qOwKOUIyMjPk/EJQASPsbxZIZsZkA3EIARhGAkZHY&#10;RBV2KG0PLBYV1I2ltLQF6DAXI+SrRbinFmO9cox2N2DAqUB3ey36XAopfU7Rr1mDdlM59M0FaKa9&#10;Vytpe2WZqChNR372fmQf2Y09W6OQcWA7ammv1U312JGyjapTKNktiI4iAL//5yg7vB0+kwKTfgdq&#10;SzIRF7WBdj5WUnVJAoCJSdhCAJYUV0gAdLt9sNndKC+XIWXnXhw+kokSAq9Ro4Gl3Qa720MV3c8M&#10;oquXjVQgzByl4pvEwMgMBnm9xarS3r5hOH0h9A5PomeY135kAEPH5/DyT39EG8wQbd/vv5Is8Woz&#10;uBb3UqwB8I8R32joxeZXQgHeBuDvqATe++IjDD+wiLbZAdgng9IUmNnpFUzPnURwahld4WkMTi4R&#10;eCsITc8gPDfL7UWWxwjDFYwQgmFa4vAs4Ti1gOHbAAyOzsIfmoLPP8JKG6IFHpEWA9W0mAixBPzg&#10;++uQEJ+EqupatNtccLq64OjwwGK1Q6nSoIRKMf1oNnaIqSNURJExtJoEYaTo87sNv5hoqkYqwChC&#10;MpoAjNxCAG5Yj9S929BqbUJLE5Vccyk6TGXosVXB31GFoKsW/R316GlTwG2qgcdSBZe5Au7Wah6b&#10;R8jFIDcjEQf3RiAzPRkH98UiL3sP9u6Ow6F9ydgatwHpB7ahoiQLTSo5gb2dCnAD4uIiERWxAVu+&#10;+6eozdqNLoMcMwMdqC+jAoxcj6SEWFrbBCTRCiclJtIub0ZpSSXsBJ/ZYkOjqgXNLUaYuN3Gfe6u&#10;Hl63ANOPzh6RA8zB1WsZnEBgmNBjBkfnMTg2R8U+TvgF4Q2Mry4+MTFLFR6EJzSA5ccfxq/++faq&#10;MF/+Hl9+tWaB78VYA+C/aog/cQE7kV8/WlV/3Cf++/F/+wUGLq+gY3oUrjHaKQJuTCi6Kao5wk1A&#10;T6xYMsIcnlzEEOE2PL2A8DQBOL2MMAEpyvHZ4xinIhTHBEamqP7GCcFZDI4vomdgjJW5X6rAYn0/&#10;c5tDmtAcQZBl0Nq18rGHNtnT5ZfS202lw2PtBGKrw4UmnQnFVTXIyClA6v7D0sfDomMTCcNVdSgs&#10;cyThFxERIeUGAnBPShJsliaquFK0KItgbCqGoTEfluZC2AxlcFhkzBrYjDLCrxYukwxeSy2MPCZj&#10;fxSyjiTiyMF45B7dgYKsXZCVHkF1WQaK8g8gdWcMjhzaLk2GblbVInXXVkRv2YjYSCpAqs/I730L&#10;1Vk74TbUYKK/A/LyHMRHrMP2xBhsTaTdT4wn/DYS3BFoaGji+XdArTFI367X4fHBzfMXC6W6ukQG&#10;4PYF4CX0fEL1DYwTdJNsWKb/LwAOhOekfb3BcQTYYPXRCo9OrlBxT6EjEITvxAze+NVnkgr86g+/&#10;XW0E1+KeizUA/qvGHQCu0k/8ya/2/KwCUDz73Odvo+3+MByTtKujUxhbPklLewITTAFAsS1WKR6j&#10;BR4hFINUGsHxOdrcBSlHxglD5igVogChUH09g6PoptITFVOkf2gCPay8fcEwhsenpVHhnXsPoKxK&#10;Rsh1opc2OUBIBoJj3A5LgyVizqBHgIAQsLm7YbG7YLTaoNGaUSNXSiOfR45kYU/qfslWSgqQQI2I&#10;iJQAuHNbPNrNKjQriqGuL4BWWYiWhjzoVQWw6spgt1TDZpZJo9cdBGAHQei1yOHmtq5x1f42NxZC&#10;R/WoV9MSU0nqmiqhbZahMO8QjhxOQSkBqG1R4OD+nYihAoyN3IzYLZux5fvfRjVBOdjdhpDfifKi&#10;LL6fBKQdPoDc3BykpR3G+vUbsWt3KlWvF21Uv3pzO9pphTu8vWjn+ToJPU831VtXEN19YQl6d7Jv&#10;aEoCX//I7NcQvANCcf2D4zMYmGRDNX4MoxMrcAaGYBkfwMlbT+Lvf/dPt/8m1gB4L8YaAP9VQyBu&#10;FX4iVwHI8rb9/Zcvf4dH3nwe1oVB2EdHMDCzhKmV0xL4JmdWFd3kkhgBXoWiBDgCUCziKSqasF2D&#10;VHlDrIihsVUbJg1+DLDChiZ4DGHJ9BFwLi+tnH8QfsLR3N4hdeh3dvsRGp1EMDSJQfEaQjEOT0vr&#10;BQaoIHsCI1Q+QapHwoBAcLh9sDu7pLX92m1uaS3ABqUa5RUyZGbl4cDBNKTs3COBMHVXMqxGJbQq&#10;YYErpOktJk2JBD+buRqudkKvTQ5nez3c9gb4OprQ61Sjs70BHa11aLPWwkxVaNRVwaCpkuYHaptr&#10;qfhqUFx4FIcP7SLM0qHVNiIj/SAiNq9HYnwsticlIjk2ErUV+ehyt0GvbaLNLUJFZQVq6+qhbtGj&#10;xWBGVm4hikuqYCf0bEwrAW+1e9DawfNz98Al4EfV5+0dZqMwRhUtvjVulJaW27S/AoJ3Uig/AUOh&#10;AqX7MsEGivcqNL6E8ekT6B2bhnHYD/vcIB574zr+5+/+F/8cVv8G1uLeijUA/jHiNgBFISAoSgHC&#10;Nz96H/0nZ2Aeo8WamJTgJ5ZmF6AbnWDlIQgnFu/HKBXgyOyxry3wEJWfgJ2kNkQHPHOI8OofmWbl&#10;HEM3U9gw8fnfftph/9CYBDLx7WemNidaTG3S/MDuPgJxYASBwQmCcQpBwk/kndcbYim+Oc0vRjkJ&#10;Qw9B2EE42F1USM5uOBy0yHw90WfYojWiXqGCrFaBvPxCFOQfhdXcCItBDkerksAj2KwEXpsCHrsS&#10;XmcTvK5mdDo1UvpcWngdajjMcrQaa2AwyKg2q9DczFRVQaeuJQAboNE0QlZdhuJiKkRuuz1OZGZm&#10;YNu2JCrSw8jLyUFZaTFqZNVQKBSoq1dArmxCI8HXoCb8jG3S+oSWdg8sbcx2F1oJPrEQqwCfrdMP&#10;Z+8gOv2Evz+8Cj3/qFR6maIUNlhAsKt/FYhC/Q2OLWDgjgIkAIeo1ofHlxGeOIbQ3DJsY8PQh7ox&#10;dGoO/+EffyXd/zUE3nuxBsA/RtwG4J1NEf/jn3+Ns48/Ans4gNbRIIILy5g8dlpSfcLOCgBKFnjx&#10;BEbmVxCiOvy6L3B6CUPjq4pPUoBUHncAKDriBQClFWTExOf+YaqXEfQyuwOh1Y782/MCu7oHCMEh&#10;7h/5Wt30DUwQiEIVTq0uGc/sZwa5LyCOoSoSI8qezgCcHd2w271MKqhWh5QmWklNiwFKZR0sJjUM&#10;2nqCqxoWYx2shlq0SkmFZ26Ava0J9nY1bO3N6GjXUAlq0dmhg7tDT7A2w2hRwWzmc3YTPM42QtcB&#10;b5dXyjab+GIjHRQNDdLyWgWFhZDJaqBqUvP366FS69Ck0UOjt0hrE6q0FsibDNCY7DBYBfh8BGE3&#10;2p1eqj4vbJ5eOKiS7aLPr4/Kj3DzEIKdfQKEbEB47h7RCHCfL8hrzEZDlD28NgGhnCfYOPG+DY4v&#10;sBS5hJEJMSK/hODMIrwzU9AO9MA5NYQ3P/9Qmhe4Ov19Le6lWAPgHyskCK6SUPQDfviLLzCysgh7&#10;aIDqbwxjKycxJtQeoScNbjBFv58AoFCAYrXisARAVqzpRWm0NySs1jgBOErFxhTr/vkF+MSiB8OE&#10;4NAw1Qorc1+QCnB1EESAz9Xll9LrE4MdQe4bliq6yG6hdgi5blZ0MWosspeVX8DPT0XU2zfKJFh7&#10;QnATgg5XD5MgcRAkNhehZYPeaKUi1MBq0cPX2YEOmxHdnW3MVnS5LHA7zHDazbBZdYSfEW6XDZ0e&#10;G3q7Oni8HW1teihVdSivLCbYcqnoSlBXWwu5vB4NDSpa2QZU18lRXi1DSXklZLS24jO9YvFUvd4M&#10;IxWuhsBr1pqhM9ugMbRBrbNK2WJqh9HqgrnVIylBAb9W2npbp1gNZgDOHl4fnr+b1veOCvT2hrkd&#10;XgUiwSig10el3MtGwk+VLEZ8B0QXxG0Ihqj+QuO8R7TAAoD9VOz+2QW0DQ9CG+jC7CNn8ct//Puv&#10;G8O1uHdiDYB/hJD+0CX2rRrgfyYCr77+ClzhEJyhYYSXjmOC9ndUwI4KUJrSQtgJ8Il94W8CUMBP&#10;fETuGwAMjU3TbrEihgUAaclGqOLCtK7DtGtirbuAmLc2tKr6mHYPlZvo6KfqcbHiu7wD6JCSkOwe&#10;4mNRDsLbMyRN+JWScOjsYunl6zC9vkFpZNnp8UuWWHxxUhutpJkqUEDQYLJAp9PBIRYuddmZNumz&#10;uSZdM5SKWhQX5OHQ/v1ITd2N7Tt2IDk5CVuTE5AkRmlZpuxKwZ59+3A0K0eaqiKvUULV2AKtzkQ4&#10;tqCRsBOrSKtpvZtajNJH0fSGVphMNhiN7QSw+C4SK7TGVkkFiqX79YShnu/N3OqkwhRf7LSq/lYB&#10;2AsnFbGTDYKb5+3k+YkGQdjfbgLQF1hVgT7a3z4xAjwyK5V+MRgi1DdVuBhxDxKCAQFDMQ2GtniI&#10;j/tZBqgMfRMz0Pb6YB7uxc1P3lkD4D0XwP8Ga9NXIjhvqXoAAAAASUVORK5CYII="/>
  <p:tag name="ISPRING_PRESENTER_PHOTO_1" val="png|iVBORw0KGgoAAAANSUhEUgAAAUAAAAFACAYAAADNkKWqAAAAAXNSR0IArs4c6QAAAARnQU1BAACx&#10;jwv8YQUAAAAJcEhZcwAAFiUAABYlAUlSJPAAAP+lSURBVHhe7P0HnFTXueaNfr97fzNzxmNbwQqW&#10;hCQySELJykKAkFBCIJRACBCInKET0BG66ZxzjpVz7JxoumlyzpnOOecIz31WNViyj2e+c797zxl7&#10;jo1fVXXVrl21917r/z7P2iv8X/fu3cN/2uC/EcYw7vJxhP8dBjCKe6N8NjiCwf4RPo7i7ii3u3cX&#10;fRhCNwbRcbcf7Yy2eyJ60cV3+u4NYICvDQ33YnioDyNDgxgd4l5HRjB0d5jvD6KT27WjB23o4D/+&#10;914rGtGC6ntNqOM7zehF291B9IzcxWDfPXBT3GvhY+0oUM2oGATOdwMHmzGsu4HWqEOo2mfA9Z3p&#10;uLY2Add/TMCJD4NRMs0NJeP2IP8xB+Q/7ICih3fj4CPuOPq4F04/HYDzz4fg8qQIXBwfgqPP7cPB&#10;cc4oenY38ifugmWSHVQTNyN5/BrETPgJ4ZNXwH/CUuwdvxhOzy/Blqe/w6Y/LsaGP/6ANU98j5/+&#10;sBA/Pvw5lvzuEyz57cf47jcf4+vfzMU3v/sQ3z/6ERY/8TG+f2IOvnvqI3zL+ObpT/HNM1/im2cX&#10;4evnFmPhuMX4etwSLHl6CVY8tQRr+LiW37HyyQVY9sTnWPrYx1j86BzufzZ++i8fYeX/6yOs+r8+&#10;wYb/shBbf/c9djz6I3Y++RMcx62G64T18JqyGb7T7RE4bQ9Cp+5B5MTdiHt+N9KmekD5ghcUUzyg&#10;mOwMJY9V9awDtDxuw7POyBzvjsKpnih9yReF07ygf9oRsse3Q/LEDsj4XD3FHaa3fFH8eRzO/KTH&#10;bbsS1HgdR1PEOXSqrmPoYB1Gztbj7q0moJEXrpPXvvsuBnrvorefj0MAixTLCNA7OoruUZYJlrnh&#10;kUGMDPfzkWWHMTzaj7sjAwBfZwHC3XvDLJWjGLonYhgjLEsPYpRlRcRdBvieiHt3+ZlRvjY6YAvx&#10;9y/BMn737l/E36wX/4niPz0AiTsGCwMLI+4DkKULIwMPAMhCYgPgKPE0SAAO2ADYdrfPBsD2BwDk&#10;6wN3B2wFeZgFetQGQBbSYRZgFuT++wDsJNU6+Imue0Th3XZ0DreifagN7SNdrDP96OFnBvrvYaid&#10;v6mZv7CSv+4K93e2E6OHm9CXeRstSadwzd2CQz9FIWe+B4wzd8Lw5hZk/8kBBS87o2S6O0on78XB&#10;iYTbBE8cHO+Nkud9Ufq8P0rG+yNvnBdyxnkie9w+mMe7QD+eMHh+J1Kf2YCwP/wIn0e/gdfji+Dx&#10;x0VwG/c13J77Gs7jv8YOgmv9Hz7B6kc+xapHPsPKhz8lAD/Gisc+xE+Pf0h4fYKtE7+C3fTv4PDK&#10;Yux5cznc3/8JbjNXwGP2Snh+tBZen2yBzxcO8FvoAr9FexGwyAdBiwIQtsAPYZ96IvQjFwTOdoT3&#10;zG1wfWcdHP60AttmLMHWKV9j29OE3uNfYuuj87Ht0S+xjfDd/PhXWP/YQqzl83VPLMB6xsYnvsXW&#10;J3+E3ePLsfuRZXB/eCUCntiIqGd3Eob2SJngBOmUPVBPc4XhBQ+YXvCE5UUvZL3E8yIep+6FaaIL&#10;jBNcYZ66D9bp3jBM94Rqmgsh6grtq17I/iACxQuSUf6TDGecjLgeVogqxWG0F17A0NkaJitCsJFl&#10;qeMeBjvvYaCHjwMMFjHmVPSzjPWNDGNwiGVmSCROAUAikWXg3gMAMu5ymyHGAIE3KEIAUcR9AN69&#10;R+ARbqM26D2I+/B7AEBuY4t/AvBfxX9uAP45REEgAG1Z9C8BODL0CwB7CLEuKr12ZulWAlBEO6Em&#10;oNhPOA7y/REWwFEW3HvDTPmE311m+lEW1iHuv5eFsOdeH3pGe9E7RGwOdGJ4oAcj/b0Y6uUeugcx&#10;3DGC0ca7GLrWh+GTnejNq0Fj+jncDi7B5T0mHF+dxooXivzZrKzv7EHWGzthfnkDLNPXwTppA3In&#10;bUfxdCo6QrD4xX0oZKXOZaW2Tt8H9SQXZBB2sc/sQOiTGxHw+Fq4ProEjg8twvbffIZN//Ih1v/m&#10;A2x9bC6cJ30F3zeWIXLueiQu2Im0bxyR9PlWRM1dh4i5hAlBFjt/O1K+3YmMHx2g+HkXdOtcYN2y&#10;Dzk79yPPkWrJORAH3YNR5hGGQ3sjGFEo90rAUZ8MHPOT45i/mo8GHPc14bS3CWc8tTjhJke5C49x&#10;TxKyd8fA5BQBvUMo9DsDYdzkD8M6H5jWeMG4ah+Uy9yRtmQ3or/ZiYAvNmPvR2vg9O5SbH/9W2x6&#10;4StseP4LbHriM2z5/afYxuPb+d/nY9dvF8H1d99h70NL4EX16PfESoSMW4fYSVuR+oIDVK8SfK/v&#10;5Xn1Rs6ffJD1qjeyX/aGeRoTzYQ90I9zYlApj3dF5hRu97In8mb6oWghlfdPEThun4KrQVbUy0+g&#10;t6gCoxe7MHKHZaLpLkZb6TY66C56WL6oCoW7GKUsvCsSJSE3VnYEuFh2RLAcjY4MEY4sX3y9j8Dr&#10;YxkaINQGGUME3CjLnA2CNsAJ9TcGvzH1x3IoXrv//t1/AvBfxX96ALJkMOhLBAAJKpYcFsCxwjk0&#10;MEqGseCKv1l4egjILhaodhbUNhYwGwAJxG5aY+Zxm0UR2VlkZBH3CD8BwLvc5yi/Y3BkFAMim1Md&#10;DvZTKfYy43ezoHbzuzv5XfWD6L/ajfayBtQpLqM6/Bhu7srFyR8zcIDWNuc1d5gnOcD4zDZkPbsd&#10;BZN3oOSlHTgwYytKXt6GomlbkT9hM7IYxkmbYZqyFdqptHF8Hvf8OgQ8tRyuj38H+0cXYssjX2At&#10;FdzSRz7AD394D8sefx+rn50NuxlfwGvWEsR/twmmrVSSBNjJgFicCYjHWa9onHBnJfeIIrBicSE4&#10;HtdiknAnOQXV0jTUytPQoMhAs5KhSkOLOh0tinS0KaRolyvQJlPzUY8OhYWPWfw7G63yXLRJc9CZ&#10;kY2u9Cx0pFvQlGZEVZoOt9I1uC7T4rpSh5tKAyrlBlRlaFGTpkJVshw34tNwPjoRRyNiUBgcAdP+&#10;IMicPZFktxtR67cieMlqhC5YheDZy+D1yjdwm7QQLuO/wq6nv8TOP3yKrQ99jA2/n4sND83Fdirb&#10;PU8vgvfEpbTOq5H80mbIXraj4rOHZrojDFOckDN+Nwqe3YOScS4oe9oVZX90wYEnd6Po2V3In7oL&#10;mQRo5p92IXueF0qWx+L0bh5DdDlqNZfQWVaH4cs9GK0k2KjsaQN43Qkgqn0WHBa/eywrVPsj98uh&#10;DYK/ALCXAOwWZY0hEnEvo5/PB+lGhgk3llZ6GW7P1+7+Copj4BNlUMDvLwE4yu/7W3XiP1P8E4B/&#10;BqCwvyJYCPn30BBhRQgOUw0O8e9BYYHvA7CDBbOd2bWdBa2dtreLn6NJ5TYjNqUn7ImwvSPM4CNU&#10;gqPDBCBBSvZRWdJy9/I7OvlHG6ORBb6G21/rRfeRZtTqr+Ny2CGUbdUia0EM9G/7QPuiOwyTXZBN&#10;BZc3cQ9yJ7KSTbCHdeIWGCdvgHH6WhheXAvjyxshn7QKsU8uRsTjixHy2HfwffRruBN4jg9/ga0P&#10;f4INrPhr/vgpfn7mM6ydvBB27yzFvs/XIuS7HUhYuRva7V4o8gjFmbAkVKQo0EAANckFdGSoSclg&#10;SFGbIUeNRIoaeSpqVAms4LGo18egwRiNRlM0mo2RaGW06aPRqo5CmzKWwItDpywZXbIMhpzPlQwC&#10;UaJCWzqfE2p9Uh16pFq0SdSoy1CgUiLHbYLztlqFCg2hpxbfmYaajERUp0XjTmoEbqRH4YosDhdV&#10;KTirkeC0Vo6TGilOcLsTKck4G5uCM4GJKNsTjuxNvjD87AXZD26In2+PoFkb4PyasNfzsfaZuVjz&#10;xByseWQW1j80B9t/Pw/ODy+gQlyKyKd/RvJzG6GcsI0q0B7Z4x1R/NwelI93x7EJe3F4ogdKp7oj&#10;b+oeWKY4QjudivglJyjedIH+8wAUrkvHRf8iNKgvo6esHqNU9/fqeN2pCEU7L7OnregxT44F/zPm&#10;HKj0WI56Wd667pe3DgKukx8QbdE9DOE8+kXzy30YDvGRpZAgfBB0FPfjAQBFMhbwu8uEfI/l/6/r&#10;xH+m+KcFZgjoiVshxJ3tZsgQC2AfbUkPIdjHwtJPiywA18foYUHqJuA6GJ0EoohuvtYPglLshfsb&#10;FJ8n/ITSGxogCGmlR2l5RruZ5dtZwBv4Pbe5t6s9uHe0Ff2W26hPPIlLrtk4+rMMRZ9FI/MNgm+C&#10;M/TP7Cbs9hF6e5Ez2QNZU11hnbYb+ul2UL+wBRmEX+qLq5D40k9IeGUFfMd/iW2/fRs//5dXsPz/&#10;/RJ++pdXsPaxd7B1wofY8+bXCJxPC7t0J+JW70EGYWf1CEFJYCyORxEgcam4nJiKm2npqFfK0K5X&#10;oMsgQ4c2HU2KJKq8JNRS0dWrJajVpqFaG48qXQRqzKGoyxQRjAqDLyp0+wlCf7SaQtCqD0O7JgId&#10;ymgqPwHBBHRIkviYgk6bOkxCKwHWLolDtzQRXfyONmkCGmWJ/K4k1KiTUaNNQZ02FY2aFDTK49GQ&#10;EYnG9FA0SkOolCNQqYnGLX0irpvTcD1TgRtWBW6apKjkb6/XKPgZBWqSZbgZk44rUWk4F56G44FJ&#10;OOgZhWxnfyi3uCHuRyrG+Supfhdj98tfYN0f3sSq//YqtvzmPdj95gPs/u1H2MskEvTE90h4ZiVU&#10;z29kQnLAgWmuOPiCB4pe3Iv8Fz2Q/ZIH8qa5U4k787rtomJ3hOUlZxyYE4jTy9JwbZcJjYnH0JV5&#10;E/1HGjBcQRfQQjB1MUH2sQzRdYjkOzwsyuEI+gjCLpa1NsKwhUBrY7QTeB0EXxdLnGiS6RztRdtg&#10;J5p7W9HOx37RFs3tRmzBsscy/a8AyDJ6j8n9nwD8Gy/+ZwoWgfu3QGhhbf9Y6FhYOoeo9AYJN2ZK&#10;Ab1evt7LQiOie3QEXZRznVR3XbQsvfch2See8zM9g8zOg0Po7+c+e2hBOoZxr40qs4FRyVR/sRd9&#10;B+tZoS/jZlAJTm1To/T7eGS/70Mb5Y7s55yR//Qe5D1Ba/VHZ5ROoKWa4oW8F/fB+pIbFaE90qeu&#10;R8zE5Qh+9lt4P/Ml3J+mYnmGyuXxt7Dq0Zew7OkZ2DDtHex573P4L/gBMSvXQ+mwB/l+ASiNiMRJ&#10;qqPLchlua5WoNWrQZKHSM6tQr5MQNgQNgdJqTECbIQbNmjACMQxVBFiNhspQFY9KbSwqjVG4bQjB&#10;HXMAKqz+qLL6ocLihyqzL5oyA9FiCUGzjhAkANtVMeikWuxUEIAiVEno0CSiRR/JEJAMQye/Q0Qb&#10;o1kdwfMThUZdjC2adXFo0yRwP7HolEcywrmfULSqxHbRhHEc7ugScUuXggrCskqTjFpVMpqUqbTh&#10;qWgicOsZQkFWqySo1lDRMqqUUlxPS8aZqCgc9PFD1h4PqDbYIWbhcvi+/xX2vvwp7Me9h80P/Qmb&#10;/uVP2PYvb2PPb2ch4A9fEoRLIX2e6nvqTlim74L1BWdk8focfGEfjk/Zh2NUiKV/dMSBR7fhwBPb&#10;UTpxN0rf2IeT30bjwg4lLntn4bbuFFpP0R7f6aMiZEnsIgC7qPo6+9HXy0e6h3Ym41aWtzaWw3ZC&#10;rI22uHmoj9GL1qEeGgkRXWjqb+ffXTZ7PMDELG6YjDXL/FoF/mKB/6kA/wlAGwBpBog3YRzGACjU&#10;3hjgBADHFJ9o/+vjcwG5Hr7XRUB2EnQdAwJ2hOQgodnLzNzZi46OXvR00I60D+JeyxBQOwjcpOI7&#10;3YmhA/Xo099CVcghlG+SQzc/CGnvuCLjlT1QTd9NS8tKNNEVBZPdUThtL7JprUyT+Pq0PdBNd4Rk&#10;ylZEPbcc+59cQIv2IZx+P5P29j04Ps54+h24TJkF75kLEfn9aqi27kLx/iCci0vCldQ03JRJUKlk&#10;UMHVUd01GJSoEyqJaqnBmMHnqagjQGoJkjpDHBqNsWjQR6BOE4xaNdWWNop/x9KKRtCShqHWTPVl&#10;CqL62o8b2r24ZdiPmswgNOeEodUaiiZDMJr4uWZlBFrlBKCSCo/g6yRE26keWwi4BmMY1WIoWgwE&#10;n5afU/G5DYCRaBIAJNya1CKi0MLX2hhdhF63MhxdCgKTr7dqCUlhw1VxqFMmUBUS4IoMtMgz0Ebg&#10;tUr5t4THRPVYRSterYjnMSUTrKlo1nI7rQxNKipGbncjKQHX4hNwPTYZp/2jkLPdHZIlmxA86zvs&#10;nfYxdj37PuyZZJx4vp0fmw3Pxz6hKlyEuGeWI+XpNZCN2wzDRHvk8nodmOaCkvG7cPBpB5Q8sQMl&#10;T9sh73k7ZL28C6b3XaH7dB8s66JwMiwTDZYLGDzTgrs3u6kKu9Fb0Ymeum70dTDJ9rAcDt5FN5Vh&#10;99AIOvoH0dzdg8auTrT096B9uJcqkWVvtI+PBKetSeZBswyDSXuIiXyUSVqAT7RxC/X3TwD+E4C2&#10;YFGwAZC5kgAUQTXHgtLLQtLHgiO6K/QTfoMsOCIGRu+hj5m5l4Wxi4Wxo7sf7YyePkKS0d8+hMH6&#10;AQyxIN+7SZt7pg19eXdQm3gU5/YYcXBpArJm+0H3kguUkx2gnkKr9KIbLC+4wTzdFfppzlBN2wX5&#10;jN1IedkBIZPXw+f5n+D6+CLsePhjrPkf72DVQ29i3RNvw2Hix/B783ukLtwE/c+OKHbywhn/MNyI&#10;iUNlMi1kOlWQihaW4GnWJqLdkIw2XbwNQB36ONQScFX6cFQRPlXaUFTrCDZ9KOqNIgg9nT8tqA8a&#10;tH5opZpro1qrVwWgTk2FZyWoaHvrqPiq9V6oof1tMHMbcxihEoQWVTDVHO0v4dchjUOXnAqQKrCD&#10;6lGowgZ1EKoM3lSS+/i9+/gdXoSeD8HkR/gGopkWulnAkb+lSR9MOxuEBhVDIfYdwmOgsqRCbSOU&#10;W6gAW9RxaFbEMuLRquBxKmmnqVqb5VFUghFo4vb1PM4GTSi/OwSNymDuJ5z7iaECjeHzGAKY2xOi&#10;jfJk1EuSeQ5prePicCYkAmV7A2G1c0XKyk3w+2IxnN78BJsnz8KGJ97Dlt99gJ3/bS5c/2U+gv/w&#10;A9Imrodhhr2tW1IZVeGhSbtQMm4nihj5Uxx4re2hmL4VyTM2IumdbVB+tQ8ljmkEcAk6C29i8FQD&#10;+i+2oPdmJwYbhzHQNoqBLpavbhFDNnUoHIZoqumlE+keHkDbQA+TtgAgE/X9RC5igKpxiOX3AQAF&#10;+B7EPwH4N178zxQPboKIbjB3CT/RXkLDykLDGLk3dudW9OVjFh2mg30Qg3yvnxm5h4Wws2eAWZq2&#10;g0pwYIAFrIMbVPHvM81oK7iBGskxXPCyoGRlPDLn+sA8wxWZzzkhh/YoZ9xu5FHtFc/Yj9xXPGF+&#10;bR/kL+9GzLStCJi0Fh7jl2KH6N/20MdYyUq26olZWD/5Y+x+71sELVyL9BW7kL0zAKd8knAzTo46&#10;qYaqSIMhrRo9SqobaQIVFeGgonrSERhGWk4DgaIhYLSBqDcEEFz+VH0MLcGmC6AyDEALlV2LKZBQ&#10;8iZ4vNCi80Y3Qdit9SVYvNGq9kGn0R+tBFgzFWCLno86X9s+W1SBVHyBBF8IehXR6JXFoZe/o0ca&#10;j26bEuTv0Ir2wUDUWjxRaXZDpd6Vv8EN9fq9VIWeqDX5oN7sz+Bv4vfUGfxQbfRDjd7P9lvrCMRG&#10;Q/jYjRdh03XRhGoU2pUMQqyN9lpY5mYVVaSKKlPHYyZIGw08Ln0Af78f1aE3j8Uf7QRxh5K/VxFM&#10;dRmObrX4jXG06Yno0El4nAq0mzS0zCpckaajNC4Cam8PRO/cAf+V6+H+2TI4vLwQO5/6DNt/9zHs&#10;CEL333+B0GcIQiYvw5RtyJ1kh8Lnd+LAs3YopgrMf24Hsp/dDN24tch45iekTqF6fN8Olh8CcMxV&#10;juvxRUxMp9BWVgHcpoOou4uhxkEMt7KMdhJePSxnA/cwPMAE3T/ActiPbkbvkOgqM9ZkI9qsbQCk&#10;ChQdqQUAH9z8+CcAx+KfAGTBuCcKx/1/LCJkorhjSxQScCNiRAiz7DALyyALz5DoEkMFODh015aB&#10;+2lPhnpZGPvI0S4WSFreEdqYwfJ6Ko1zOOtvQcH6GOg+2wfF647QTrVH0XQ3HH9xP05O88Kh6Z62&#10;RnPTdBcohOJ7zQmhr2yF+9SfqCw+x4qHZ+LnJ2Zj7bgPse3FL+D18QqkrCE094XhbLQEt5P1qE0z&#10;ozHdTMtnQZNCj2apjJVZ2D/R9pVI9UdVQ5XTTGA00pbW24DnS+BRsRF2jUbChNFAIDXoggk0qjZT&#10;FDqM4bSpQQQIQafxp+30QS/B163yJSD8CBpfNMn3EXheVFAB6KAtbqUyayH82uRB3D4MAwTggDQW&#10;Q7J49Mli0C3jvhWhBEsIOmiT63OCUJkdiEpLIGpMVJuMWkKvhvCrMvigir+zSuOLSv7WO/ytlVSl&#10;1eZwVJtovw1RVJ4xqCHYG6ns2qjsugmzbj5v5+sthGKTNhKNVLiNBqpJHnsrlWkHLX0Xt+sUx0UA&#10;tioDCM4gwo+fJ5x7lIQ2FXK3LonbJ/J8pPDcpPG3UKFpU3BBm4SThGM5gV6aFI98/whot+xDxtf2&#10;iHhrFdyfnw/7J+di52Nz4USLvPfxLxE+binSnl8F9XNrYXh6PbLHbcGBSfYone6IgzOcqBTtYZyx&#10;FfKXNkLznj3yvvPHCScZqpPKMVBYhbun2zByg46iagD36pmim1gmm4cw1EY12NaL/l7RB5Vlk4m6&#10;7y5VIQHYw1Tey/L8wAqPMNH/NQDvsg6MtYP/7frxf3r8QwFwTK39Eg9ef3AB/3bwIt8PAbpfhw1+&#10;QvWJxmK+/+AuLliQ0DcA9DIGWMgIwX7a3X5ajYEh2tuBQQxS8Q3Rkoy0D+Nu8wjuVQ/i3tUe9Byq&#10;Qa3sNC54WlG4Nh7a+V5QvOdEuO2AZsIOmJ7biZwJTjhIu1tKa5TzkjMUU3cg8tlV2DduCXY+uwhr&#10;n5uPH56Ziy8ffxOLJ78Pt/nLELN6B+QObijwCcW5+HRUyTWs5Fb0mbJZ4S0Ejh5NUh2aJHxUqVhp&#10;ZWiiemnSiju68ahXR9ksZC0tZj1VXaPel+HHij2mpJoMtIZUhrWESb2GilEoKEKglc/rxGepINtF&#10;mxttbbcAnYJwVEQRfuIGhmibS0AXv6+Vn2tSRfAxHD18vV8ZiUFCT0SvnHaTqrBZSfupob02ROCm&#10;NRpXLEm4Zs7Anaw0VGSmEIaxqLaEoMbojWoNVZ+CACRwbxBON1XxuMXfdUufxJCgQsXt+VtqFX7c&#10;r1CobujTuxOw3jx+wtsUiSYCs5mqsY376KLK6xHth+pQGwybuY3tRo2AJo+9QxvFY+H2tMj1WnE+&#10;wqg6I6g+Y/ibEqlWE1FhSsRtA0PHoNW+mZKEq5HxuBGciMv7YlC00wtJSzfC9f1F+HniLHz/hz9h&#10;2WNvY8vTH8Jr0iIkvPgzVC9tgWHaDmROpyV+kerwhR0omLQFec9sQN6zm1DCZHjkYz+cXBGH8w4y&#10;3AnPQ5v5IoaPNNpGBQ1f7cXQrQEMVg9QGQ5glIl4eFAkatEhn1BkaeYWYzfvGDYAssiPMnnfHWGC&#10;F22ChKUY4mkLln1RG35dd35d7x7Uswev/Tr+Z/XyHyH+j1KAv1w88e9/Dr4HIQCI0RFRKvi3KABg&#10;QRgrJMME4Gh3H+72DvH5CEZE370ubtfJb2jnlq2EpOjQ2sgP3B5A9+E6VsbTKPc2wLImFsovfZA+&#10;yxkZbzhA/bITjFOckDl+DwrGE2ITRH++3TBPtEPyhPXwH/cDdv3hM2x8RFjc97Bh2jw4zfwO+7/6&#10;CfEbtiPP3x+nkxNxSSIjBNSo1uqoLrW0pxoqOw1aGE1qNUGnIui0hJwSVepUVKtTqPJEV5JI1FLx&#10;1FNFNRJ+LYRfm4EqjYqoWU1VRKC1CQupi0ODKoH7SSUAJQSslNtm0JamMqiEhIrUEg5UVU20l03a&#10;NFrLRAIzAQ1qwk+vItjSGQm2dsYOWtJOOYEpJXhkvoQOv5MwaTLEoZqfu6lJwSV+x0WjHpeNJlwx&#10;K3HVxMpulqAmk/u1hKGecKqjXa1iXOdvu66mPdQqcFXPbXU6/q3ALWUMqmhhmwjLDr0zuvWOtNjO&#10;/G0+aDBHosHC3yvUn7C6os2PtlgcR4M+lImCQTveSOveKOy/jhab50i0e1YxQVTzczW0ztVUwzVC&#10;cTJqDNE25VmtjeW5FecryXaHuUUuYyJSojI9HaejY5Dp6oX4n3fA4/Pl2PHWl1g/eRY2j5sJ53Gf&#10;IuD57xE74ScoJ6yFafw6lo0NKHh2Iw4+uxWHxzvi6FRXHHjJFeZXnaB+xxGmBZ4o3RSPm6G5PMYx&#10;EOJKD+7dob6rY1ltJQg7aZH7mMpHRmz9UcVdYL6DQdaCYWF/77f/jQ6zPHOb4QftguI98fjn+vNL&#10;/HUd+z8t/rEA+Kt/f+vi/HLh/u0AvGcDIGEm/s8QABQD1rup/LoIwX7Cb6CPmbKHsOvgmy2MBj6v&#10;pA25SkCe7kB3zi1cCytA0bo4yD92RtJrW5H8wlaoWHitr7si/5W9yJ9Mtfc8C/SzztA854TkcZsR&#10;8PiPcHjoc2wWIxGe+giuMxbA78MlSFy2GZm797ESxaJCmUEVI0ODUcqKp2LFY+gIOI0cd/jebWU6&#10;KgifGr2ClVOJO1oprrIynkuOxjVJHCrV8ajTRxNgIWiixW2jjewwEARUNx20fO0EVJewfYRWl4bg&#10;4/7EaI56lZzwEXeJFagzKVBvltOaZtCWJlCFxeCmgnZQIcOljGScSY7DxbR03JAq+HulqFWlEay0&#10;j9yuXRVEe+mJNpUHLTXBmxmNOiu31SpxWqLGoWQTipNyUJScjZxEJQqSVDiSpsV5guS6Oo3fk8z9&#10;RuByRihOp2fgZIYJJxXZOKHIwilFLs4rLbihzqBSjKLio/02eNAKO1GZujIZBPPYk/j7Uwk7ApzH&#10;2KokqBiNagKW0G/WRPC3hjKZiHZGH8LOiyrPy9aVp1pYcVMQXwviORfqmfsTd8NpteuoGOuocOup&#10;GBv1cYRnvC0ZNPH7GgwpqOc1q9LJcSVDgrLQGGjsPRDx3Tp4vLvIduNq5x95vZ9egIAnvkHUY98j&#10;5ZmfoHl+A7In29v6FhZPdYN1khOUE7chYeJaxE9dDenrm2Ce745Tu6RolB5Ff8kd3L3cjtFbVIQ1&#10;1Hmi+aWTZbqPtYCAEyrP1nZNuIkQoPtrAP75rrCoA6IO/UU9ul+3xPP7dexvxa+3//Nn/kHiHwqA&#10;//YTzXf/CnYP4tdgFGEbWC5ugNxX8MOMXjKujQWkeXAQ7bY7vfcw0M/3eoAh2t3hW73oP9qADvNV&#10;tKQcx8VdahTM94H1TUfoJ2+AftwaZD2/FcXTd+PQyx4oe0l0ZHaG8mk7hD+yGi4PfYv1v/8EP/5u&#10;JpY//AG2TfwCQXNXw7rFE2f8Y3GLFrealb1ekU5VwwrLitWoFX3w4qnqkqg8UghCVnqDDBUMAYDL&#10;ihSclybgLKF3PDEGpeGhuJhO9Se6uFjSCALRny7SZu1aFISSUGa0gr1UQ/3cb58ugwBU0EbKUSOX&#10;EjxUZnI5QSTDNRXBajTgttWAG4ThOXk6jidLcSAiDXqvEGj3BaEoLBnH47mtXIEqFaGtTiZcCEA9&#10;YUuotBld0WzyJEjDcFObijMSDQqj9JDsNSJ4hw57N2Zg9/pYeG3PQKKHGeYQK0pitSiPUaM0MgMF&#10;IQkw+0mh9rVCGVwAVXA+DKGFKI7LxQWphgBM4nni8dH6NqvdCDovQpxWmmqxWqchrFRoVilsCq2N&#10;x9SsSOVvJLg0sTy3BJmBYDMTctZAVFkYZio/vlarD6YN9qPK9aXipV0m0MXd7RbRXUdYZaGIRRMC&#10;FWKtSahFApN/195XuVWaNCYpKS4np+JkeDyK94VCvtoF/h/+DPupC7Hx4Y+w7bcfw/3JbxE2fiVS&#10;aIM1kx1gJPz0z9vBMMUOmunboJ6+CcppGyCdsQGK2Q7IXRWEM350AoaTGDxRi3u3ezBaI7pdsQCL&#10;0SX9BJ3oUG0byTQGwgc3QR7ECF97AD8bAP/Kwj6oZ9zKFn9Zx36JB9s9iL+1zd9r/EMBUFyEv26r&#10;+Ottxi4i3/mfwu+Xz4r99BGAos+U2K/4+Aijj89bRgbQONSP9sFh9An49QGDtL+DFT3oPVyN+rSj&#10;uLJHg+M/ROHArH3IecGOkNuKwuc3o+T5bTg80QnHXnRF6YsuyKL9TX96IwIeXQa733+JJf/9bSx6&#10;4k2se3M+ghZthWaTN8r2RuF2rBRtMi06FRqGAh1UY22KRCqpWFrcCAIsnKqFdlZH62VMJtwIQL0c&#10;VxUSHEuIRVFwEErCQlEcGgWzdzDK45NwXUfFaCEEhBLSUqUQSs2KMHTIQtBta9OLsbXbNWuo3ORa&#10;3JYocT5NgpKEDFgi0wmZBORHJONwggyn+P45tQYnMlQoiVFCszcRAWtdEL5lH7JC+RtSNLihIYwM&#10;GfyNVJ78vU3GALSaPRlurKweBFIwbmkIbGUmyuILkby3CParDPh+fhK+/DwGK39Qw8ehGJqQwyiX&#10;HMZxaTmKYnOh9tYiYocCu1dpsflHNXb+xO02G5HhYUF5rBpVUgJQRQBq/NGipeKkHW4gFCv1BtzR&#10;Z/L4zQSdkWDUoJXntokqtYGKsIqQquBvraStrTFFodYYYWsHrRUWWRPO8yVunATQ0vujjQBsZwJp&#10;V4agQxGCTmUo2qgemzXCPlNBijvXVl/bnfU6vl4vuvowuTRSWderJKhVKHE7Q41TYenI3hOBhB93&#10;Y9/7P2P7xK+w+alP4fDEfHg+/h0in1gJ2bitME90RO603cifxseXHGGc4QD5i9uQ8eoWSN7ZBv1C&#10;lq+dsbgek43Ogqu4e6UTqGcBFk6ll+WbEBwSN+uo9Abvit4NDzpEj9UD2z9CcKwZiMHXH4StzrCG&#10;cOs/x1g9+qX+/M/ir+vk33P8wwBQnNgHjbW2EM/vZzWbjBfbiDYOW/AC3x2is/1lIPiobVIC0dVl&#10;7LNC/ovP22bVuDvI56Kv1Ch6+XqHGHZ0dwCtQ4Po7eR7TUO2tpbBEw2sCOdR5Z+Py6tScXSWHwon&#10;OyH3WTvkj3dC8QuuKHzBGTlTdyN7mgu0tDMJz22A/5PLseeRr7HzsQWwn7AIdi8vwN7PlkJi54yT&#10;kVQJEhVa1Vp0qVXoVcrQI0tDjzQZPcokVrJ4WrYIVmraVUsQQRJiG2tbr6ca1KbR/hKAEjlOxqbh&#10;QEAsCnxiYPaMhcw1AjnhCbSLGbhioJWkda00xPBztH1ULh3KMHTzsUkbi9uqeJxNSUV5pBrZvhKk&#10;7olDkH0S9u5IgZ9jNNR+STgQLcPRdDVOK1Q4TcV1OFEHjVcKPFc6ImSbBwoTFDiv0uGOmdbPSOVl&#10;DCNcAqmG/NBs9bFBsFHnOQYG2vUqbT6V2xHI/A9j22oLPvooEe98EIuvvzbAe89h5KSexAVrOS5Z&#10;DuOoogzq4Fy4b9Dj689VmPl+Gj77MAnbliiR7JZJAFLhSeNsNzda1YGEmw/VYARtqAa3DMW4oCnF&#10;OWUhLshycCnNzNDjfIYCl3juLhtpU40S3KBtraSVreE5aSDgGqQEqdSPoAtAlzKQ1yaY8GPiUEX8&#10;uSN2p7ibLUAo+jvyWJtEP0hbtyDCUsNtCcBO0Q5KpdmmSmXikaJepmaioW3n7zgWKkWWczBSVtgh&#10;YN5y7Hv9G+yd9BX2P/Utwv/4E1Kf2wzpszugm+QIw4vO0L3qBt1rztC/tguaGVuhfGk9NG9uRu7X&#10;+3DOVYZG+TEMHakDxDDLRnGHeBiDfWJ0EsvxyBBBOIgBMcGC+CfqgM0mizkEWaNY7sXEC2IM8l8D&#10;UIDzF3iOxQMxIfbzS70ca0K6+ysV+et6+evX/l7iHw6Aoo/erwEo5koTMcILOMzHsRji3wOE3IAN&#10;fOIiDw8P2sLWxYWgG2Ch6B/os820McxC0cdoocyrHu5G1WgPGu72o4PSr6+6EwPnGtGbeQNNgQdx&#10;dkUqDr7tjdLxrjj85B6UP7obBx7bg6Lx+3DwjWBYX/dBymRHREzYCrfHl2Hj777ESlqc5Y98BLuX&#10;vkPi98zozmE4FZqIq0nJqGbFbdHEoYtKpI9qYUAZh35ZDHpFlxG5aEOLYIUWdyqppEz70WL0JQCp&#10;OgizBl0aK6wKd+QmXE0142ycBQcDVFC6pCHNjfY0KBml0lScNSXgsjUK14whqBJ951gxW2l9u6l8&#10;6k3JOKuIQzbtWdoeOfYtj8Xyuf74cm48Pv80A5vXJMMaZ8V5pRUXCOkrWiVVpRpXVSaUxCkQudMN&#10;cc77UCYjTAxy3DbFEICi3SwAVQSBsITNFqooAUI1wUTV2aqRo0Gdg2vSMqhCjmPr2jzMnpOBN95P&#10;xXff5SDE4zhKpKW4aNHgklmPM4ZCmBNKsHtbJmZ/qseM9+X4cJ4E9mtM0IeX4QrVZLMyklaeINKG&#10;oIbfUaeV4ba+GKdUZ5Gfchq6yBIoAjIh89ZD4auHLsKMrPQsHFTrcURDdatOx019GtWfSBA81zIP&#10;tErc0C3zQa/tznEE2vgd7YpoJo8YdCnEDR4mEnkounk++0zR6DZFolXH36ChuqZi72eyGWD0afge&#10;E1mbLAVNUjl/q4H2OxMVMgNuZKTgUmIEjoX4I3+3KzJ+2ISQd5fBddzXsPsfX2HX75bCZ9w2REzZ&#10;hbRXXKF6xQVmRu4MJtmJm2F8ehUMk9bA+p49ylaEoyIwB22Wy+g62YDB29241z6CgW4xQqkT3X3d&#10;EJMrCGj1DQyiu7sPfYMDrD+DVIoDGGB9GOajEApjcweOwU40E4k7y2I+wmGKA9uErHxN1D9hrUX3&#10;mhFC70Ef2RHRzsg69rfq8d9b/ENZ4AeZxpabBAwF9H4Vore7gOEgL6iAn4gHs+cK0A0M9PNC80IK&#10;+PUPoL+3D4N8TWTFDgyhmuC7NtiBa/1tqO3tQm9zN3pP1aBKdhSnHFQo/zTS1mG56GlnlD3sjKO/&#10;c8GxP+xF2dNeyJvoCcvLXkicuBOuj/yAbX/4Gmse+Qzrn/8SLu+vQth39tA7BOJUhASVUh2atQaq&#10;OhmVAyuRzg9dmgD00l4NqMIxpIxGvyKGCoPKTxlMWPih0eBDheFpGy3RSEvWworVYszg63pUa7Jx&#10;RZKHMlZqnZsUSY4SSL3N0IarkZ+egUOE6zFavJNUN2ckobghi6OlTkO7VoI6cxrOaZNQkKKEwr8Y&#10;Lqv0+PS9JLz+ph4vvZ2JH1doYE0pwlV9Fm7qFLilTaFlTKOtpBVOlyPVbR9t7F4clKYTgBm4Y2sL&#10;8x/rYC1uHBC4zbSVLbS+or9dmyKcSkqKZpUVV9OLIQs4hfWrSvD2TAVefUeB7749gHCPUzgkPYBr&#10;FimuZapwzkIAph2Co1M+3vjcgMmz1fhooQruDrnISTmGW8ZMJgkxjjiItpuKluf1uiYXZamHIQ06&#10;gv27crF9dRo2LY+C88ZkBO5RIcrXhJggDeJ8o5DuHwJLVBLOaWiXqQhr9WNtiR2avehR+6KPQO2W&#10;RhNgVHLy2PvBvwnBNtHxWh1tG0nSxkQmug21iZs/PE6hELupJvtppwf5u3rVyYRnBq+pkr9XQ2us&#10;4nmJo4UORY08CBXpwTgf5o88OzfEfrEZu6Ysxc8Pf42VDy/DtqfWwnfCBiRM3wHFdHvkTN+FUjqN&#10;svF2yHtqAyzPb0Dm6w7InuOBvOURuBhRhL6SKqrBXqCZqq+zH8N9fRhh+R8aoirsHUJPH4OioGdE&#10;dKAWMGR9EAAUbokhFOEIQwBS1Kl+OiXbXISEnxhjLNoWRQj4iSbEkVHWURE2AN6/wfI36vHfU/xj&#10;tQESekIJ2tSgyD48yQ+ykBjvOMi/+4eHMSAuGC2smBpo6B5hKGwuL/TAACFIVdcvJh/lxR8Z4EVm&#10;YRBz9LUPD6GuvxfVzJR1Dc1oulKNjtJrqEktQ/mOdGhm74VyvD2szzujePxeHBrniUPPEH4TvJA7&#10;0QWScZsR+sRS7P7NPGz4l3ex/dl52PvO90hath25HgRfTDIqqaBarSY0mcTd1XSqDao/Krs2lRcr&#10;hi9VRjD6Cb8BZQJ65AmsZDEERTito5hYIBDNZj+IPnz1BGCrkRXOIqGC01HpZFHF5UHvr0CquwQZ&#10;3haoww5AEWqGJDgN6YExSPcLg8onHNmBCTidqLTNrdek1aFGn0FlmIIzlkwcUF5CsMsBfEmbOe3t&#10;bDz/zgF8u9IKbWIelZ8ZdwjMSnUC1RWVK5Xg2QwllN6BSNnnjezYJFpgOSqNCYRyKPcdgnpNJFUq&#10;j9Eghr7RwisCbaqpjRBoUJpxIbUQ8b5nsXRlOV6apcbUmVos+K4cQW6XUJJ+DJfNJlzKysEx83Eo&#10;k09iu1MRXv4yE89+aMCcb3Tw2FOErLQTtPhZVLVxqCekrmoUOGfIQ3FaIRL252DnOg2+/ioGX3zi&#10;hRXf7oe3fSLSAzRQRmiRHpyCqL0B8NvphaDtoVD5aVCalo1Lej2tPI/TEESl7I9OWTi6JfHoEDPV&#10;KBLQQnXeKI9Eo607TSyPNR4NqkTUK5P5mM5rlmRTpOJmk63vIZNbN4+/S4BSnYQWdQqhl061mE77&#10;HGWz2c1Umm202R2qaFQnROGoqx+UPzrD5/2N2DJpGVY89hXW/u4z7H78W4Q+twbKKTuRPckJhRN2&#10;oWT8bhRP2k0I7oTkj+shmbYNRYsjqAYL0J91DSPnGjBa3Y57bT0Y6Rmwlf3+vlHb0M32oX60jfSg&#10;Y7iXMOxjXaBoYP25K+AnXJOYsVo8CgBiYGxCVpsiFEEAClFyH4C2GBUKULgsAUDRFPWgWervE4b/&#10;UAAU9nXscQyANvvLEy3AJ2JgRExWMMSguqOFHbhH0BGAQ1R4g1SAQvkNUfoP9fPi9lPOiz5TPby4&#10;3QRkJ8HZxM/casPAkTtoyijFrb06nFwVi6y5nlC/4gT1ZDvoJzgga4oL8l/Yi9yX3GF8yQmJE1Zh&#10;/xOfw+Fhgu/R1+E05X1ELfwBuXtccCmBBVpUDj0rjzUNreYkqqMoVNEqVeoDqOb8qIz8WBHETYlo&#10;9CiSabkkEPPmiZEczQROk55KI5NKIycSTbSUYjRHk2gHNCTiJq3bZb0Bx2gpleEqpIbqoIo5AHlo&#10;MQFgRIBDGtzXRcP++wDs/iYAsZvTcDiyAJXKg6hTW1GjTMctAy1yrhEns88iMaQA3/yQgSmzTPjj&#10;uwWYv8IAaQztr1yLCiXVkYqVnJW3hgrmosQES0gK0vZFQO2fhJMZBlTqqGxUCWjlsTSr4qmkeNz8&#10;naJjdLsYbkYr2aoiuGkBz6SXINj/LL5YW4oJ8xR4bp4a834sh6f7NWSnnscJQxGOWw6jyHwdyYlX&#10;sMmhFDO+OoCnPszEnO+z4OFSDlPqOVzQH0C1Wty9VlLNFiNXUo5Iz0xsXKXEZ58mYuasECz9Lgoh&#10;rgoUJOUxWeTzeAw4mS5BfpIEMa5xcPoxHDsXpyB8VzZyUw7ilNaEG6YUVFE1t8gj0CUlAGlhO1Qp&#10;aFERtopIXtdIQlI0I4gJJNL5txTVVHd1hGAjwShmuREJrlmzH41KKngCUYCxWU2lSFXewcTTaUyG&#10;mMyhXoxxVvsTqMEEZBSqU2JxOTweJa4RSPxxN7bN+BqLf/sulv+PmXD84zcIHr8WieO2QP2sA/Kn&#10;7kPJi97IGu8M0/hdsFIZZr22G0Vf+uPsLhluJRei6cB59F6rxVBTp22GIgHATj429nejYbDTNqNM&#10;zzDFAeuOgN3oA/gxRikOxPyWfaxP3RQWPXRWvVSDYwCkAmR9/LMCHKENHqYooRAZpRL8e1eB/3AA&#10;vMsTPjbDsmjzExeGtpfPBynZ+5mVxLTztjnSxMUi/Gh6bRe1Z6AX/ZT4oo1Q9IUaJgR7mBH7G7tx&#10;t3kAaGBca0V/4VVURuSgbEUIsmc5I+etPch53Rn5r7sj68XdUD+/FcpJ2yGfth1JUzcg4NnvseuR&#10;2bB/4h0Ev70AyiVraWH24Jh/AK4nRdOyssKYEmkDY/lctE0FEVzBqDUGotooOiaLBvMgdFItdSmS&#10;0CWX0DZJWNGSbUqhUZOGWu6jVs9KYgyhoiIECcQms+iMG4/LhM0xlRqZkkxEBKng5yGFv6sWIR5m&#10;xHmbkOaXCalfIcLsLNjzfSL2LY5Bnk8WahWHWBlpHeWsuKyQtyxanMs8A0lkMX5cJcWUeXr84YNc&#10;fPSDGkkBRpxO0aJKoWRFTiPgJKzoOlyWWVAcI4fMK5ZWOBqHkzNRocmhulOgWcFjJgDbtAm2SRc6&#10;CJIOWtR2WtUWLRWgLhtnpIfgE3AGH284iOc/U2P8PA0+XlYOF/cr0CSeRZmuDGXm08gz3EZc9CWs&#10;2VGK1xYWYtycTMz6LhNuzsXITD+LC8YTuKHKojXPwyHlEUQHFWHVyjR8NC8Kb86MxYcfJcFxoxaG&#10;yCxc0h5AjTEX9To9agwmXNQehD44Ey4/J+GbefFY9YMeUX7FVMM5uJypxh0TYaZOtE3o2qZM5e9P&#10;Q5Myiccfh9tUnVXmDNRaNPxuHW5R4d/W8DOaDCa4eKprJikxxNDgZ7vOzRomLir6ZirBFkJPzIbT&#10;yOveJLrviK40etHPUNxBDiYQY1CtSMW1lHQcooJXbHFH4BdrsfvV7+guFjDRLoDbo0sR9uQGSAk9&#10;y9S9yJnqifzJItxgmeIA1fQtkL+zDdal+3Han7Y7+xz6Ljait6YHvW2sJ73DaCAA6we70Uol2Ms6&#10;JNzQEIEnJvK1KT++PkzxIG4UirVvOu8yHsw6w/plmwSYnxO2994wYTfEOkpndXdgyDbV/12S0VZ/&#10;bTdICErh32xChsS0Pf/X9fw/Mv6BACja/8YaZW0NtKKd4n4bhchOA7xAYtEiMV14Jx/FhJHdBKKQ&#10;7EIRdg/1onuQMn+QWU4Mb7PN2kLFV9WJkeutGDlRiS7tUdzyVKHsWz+YX98J3YSNMBN22dPtkTfD&#10;GVkzXCCbsg2R436C11PfYtcfv8C2x+Zg5zNz4PfuIuRsd8bVqFhUp6ehWia6WaTSqhKAtIUNuiiq&#10;phDUaggxWsRGcygaTLS1ej8qJNof2txWVqo2Ba0RLXCTJoKVNA41ugzcYdxUx+A2P28Dql6M8ojB&#10;udQwFEYGIMkzDK6OyVi1Ph6b1qZizzYDgvcXQBaViwJpAY7qjqCQVj51rxaR26KR6819JmjRka6m&#10;0kwmCKlIaWnPa09BE3kYGzaaMf0LKx6dW4DZ3+oQsceI4zFmVClV3DaVAEhDlUqJK0o9TqSpod0f&#10;hXiHQJQmWlGhFjMf62kFU9Ak7n5qo3heI9CtDqXKDbTdpGg2pjIJZOKs/Ag8/U/hw/VlmPyFBS98&#10;ZMbHi0uxze44QvbnIz1IjbRQCxIDS7DPKR+Llhnx8keiDdCKud9nYq9LDvIzjuOi4SyuqMtw03AI&#10;1uRy7LTPxHufxeHVmeF4c54EXy+2INy9GOUZObimMaNWrbRZ0Foq5yvqEyiMO4zgXQYsXCjFB58q&#10;sWWLCYaUHJyxmHHdokMNgd1EFV/Hz9RrFUxiGl4TDa4Z1LhmNuK2pYDffRBX9QW4rDPiqo6qi9eo&#10;komv1hKDBnMEFXsEr1ukTe2JEPCrVxB0Cj+qRH+0G0PRYaI6FuOWxYw8vP6VylhUqjJwS67AxUQJ&#10;jgTGQb/ZCyFzN8JpwmJs/8O3cPj9Yng/vhrx48RQS1dkTnCH+bk90Iy3h/y5jUgbvxKK1zcie6En&#10;Tu1W4E7qYTQfuIPeK23ore9Be08f1R/rzCDrg5j9SAz5JMDEZL4DhN+gzRb3Eo696LjbS2HRx7ol&#10;FgLrB+UDkUhnJdraCTtSEhigB+4dwj1abTGMVEhDoQJHWYfFLEvUhbZ/4i7yg241/zvjHwqA4qa8&#10;7aQ9AKAt8zBoccWU4OJi9FL59Yrnd8Vt/zH1J+7wiunsxVKE7X28eF1Ugj28UG28HFfb0ZV3FXUx&#10;+bi8MQ7lH+xBycTNODJ+Jw5PcEThczthfW4bNJO2IWX6dsS8uBkuT3+D1Q/NwopH34XdSwsR/fUW&#10;FLgE4mpiGirEhJvKeGb1WGb1KBb6CLSZRKN6mE0BiteaTKwUJlYAQrDZ7M1wQ6PendAIRCOVRgNB&#10;2EALVatPQaVxbHbjC1QbVwjGer2S+5TjRmosSgJCId3jDbtl+zB3rjfemBOKBV/JsMeuBGlx55Gj&#10;PopyUw6OGvU4abbgkEKH/JgklIVG4AZB3ZWahn5FvK1bRx2VzUVVKSyxh+Bol4/XqbT++NEhzFpo&#10;hv82I8rDMnlceto/MVqEFZvW+7pahYu0xkYCMHqrDw7EGFGlKeRxEIAClIS0GGPbSeXTrQ5EN+1+&#10;O21/kykBtSYTTilL4e59Eh+sPISpn+UQbpn4+LsSbNxyGB72evjviMH+Hclw36TG+qUKzP40BVPf&#10;UWDK+xZ8sSQfwfuo1DJO4rL2DK5S+V1SHKPiLce3P+Zg6iwVXpglx7sLM/HzhjIoo7idIZs2XoIm&#10;WQx6hBVVpOGCpATFyScR430IX36diZdnmrHwO6rnoAIcEl11DBYqOwkhmIo7PPe39RbcMBTirKYA&#10;5fIslMoyUSbJI1yLUEZolqUwKUhkuKqlSrbKUJdFhcjjrRcjRbQsF7yOrby2rdpInqcAnqf9PE8+&#10;tplxOoxhhGCkrbyIccgV8hBbWWo2KtFqMvKcG3E9UUtbHI+07/fC/ZW12PL4t9giFnp6eDnC/7gF&#10;qeMcoRjnBM04Bxgn2sM8ZSeM01h+X9oO/XvOOLgyDhVhRegxXsbw4SoM1HfbZjAaJKvEsp19Ys5B&#10;gqujn0qvn0pxuNcGwD5a5K6RHooKigjWNAE/eir+G1OHYvXDe/zsPTH7OeEnhpHalsC7S+cmAGiD&#10;H12bEDH/BOD/0xg7abZ+SjYIin5+or/fIC+CWJlt7IKIJShtyo/viTYLMVmkUIM9o2LqIOrITu6j&#10;mfu43ol2yxVc8jKh9McQ5L1hh7xn1qL08Y048+wunJ7khkNTXZA71QmyyVvgM24ptj/yKX767XtY&#10;+cdZcP3gRxgcg3EuhpBKU6KG1q+WtrVGNIAzkzex4jcomN3FjMcG0UVCTNsUx8ogRihE2wbZ15r2&#10;o9bszEd3vk4LpElmKFjhdLits+K6IZ+VzYjS9FSUpybhhiLDpkTuSNJwKkqCnCAp3Lam4605sQRD&#10;Cv40R4pVq6meku+gOPM6img19bFRKEhPwkm9Buc1MtyQJqJVkoAhSTKGpUnolYo586S4rilBQUo5&#10;9tJavrOwAM99XI7ZC0xwW69AYQgVoMpC5UKFqom1daq+rUu3dXy2eEchapMXDkQZUKmmvVRqqH5p&#10;FYXSEZ2HNX7oUvtSCYqK7os6YzTVkQZHFYXY7XEE7/1QhikfWTBjNlXYj2XY63kFKWFHYWRSMiUe&#10;hyryMgJdjmPxMjPemmvES+9b8fUP+Yj3O8jzUooLqjJcU5bjrOQ0wvccx6zPc/Hc+yZMm6PFnCW5&#10;cHI+hqy0Y7hh1BEoSWiXxGIgIx7tGWpckZejKOMcQvcfxZwvsjHprSzM/TIL+z3yYUnLwwldLq5R&#10;KVYaVVR1WpxXZeNwRglM4VlI8MhAuGM0ArcGI2iDH8I3eiPFPgAm33CUJYrmCRkttAZVBpYNcced&#10;SUOMG7YlBibENjE0UcsEqPamwvTj6+LufghdQzjabIqRypFKsE2XgJ4sBbqyTahV6XApToETQQrk&#10;OCUifL4zdk5civUPLYL9wz9g7xNrEfeUHdRUgeYpbsic5gbz5F3QTXaEcpojVG86I+f7UJx1VaNF&#10;dhQDZ+pwt55qrZOg6gf6B++hgyqwhU5JzC/YM9JHi0slOEIVONxNMUEYUmT0Paht4kajAKAQJGKI&#10;XT8R10tF2NNPIP4KgKL56i/A9yD+uo7/x8Y/FABJvfshICjUIAFI2I0ScGJB6YG7QgMKBI4BcGwZ&#10;S7GC2yBahgaY0UR2AlA/gsHTzYTVKZzapUbuVyy0b++CZQqV3LPbcPAZexwav9t2h804YSdSn1uP&#10;wCcXY8fDH2HtIzPh+OJXiPh2G7LdI3AxWYMatYWFW83CmoFG0fCvikEHM77oa9ckCaGtpQVkIe7U&#10;0b4ScPWaRFYIMQohChViQlCzO2qs+1FviUS1TkobmYUr0lKcTDuKovhSaEPN0IQrkR0vxXmpAGQq&#10;AaNBhSQHpzIKEe5dhDnfmDF5jh6T35Pjs29zEBRaiSxLA7K1h5EcEAdlSDyVihaXdISAVooOqrhB&#10;WTz6JVRD0mgqu3TaOCoYxQEE7D9A5ZSHZ+ccwvufZ2L7TxqYAvNxR11AZStmmYmmOo1AhZFA1siR&#10;6UMFSACWROkJwGxWUiW3SaW9pwLWBaBd5034efP4fWydhCv5+ZtGDQ7JC+Cw5xDe/rYIk2fpMGOm&#10;DD+sKUN0TBXV6zUct5zGiZzbKNU3ISnwEsGehfc+MuHl90xYujwXktAiHEq34iK/84buIE5JTsHP&#10;4SSVcCGefS8fU2dq8MnSbAQEnkGR7CCTiZjxOgHdymQMSDPQKuVnFUeQmXISe11L8P58K55/24yZ&#10;XxjgtMsIRbwZR01FuGItxA0zz7UyC+bYXCT4FMFjiw7rvwnFqgX7sG6hM7YvcoLnMlfEbguEzDUE&#10;Oq8gZAdFoTwuHZdlOlRpLWjQmdCgVlD5iW5IYgYaP5YTb0KQ50Xtb0uYYmKGZqq/NkM4ummdO7Ri&#10;UlmqZ300Oi3pLGdpuJXBxJPBa5liRLF3OhKWe2L3G2uw7qlvsPb3X2PXQysQ9PhmJDxrDwWTuGm6&#10;WBbVC6apHtBPd4blbTeULPTDpe1pqEstQ3fxLQxdasO9plEMdpOF/aNoHhpCq2g6Yt2yrXc92meD&#10;4CABaAtaYbEWIr0XBglA20LtFBi2aeRsNxkHbG2ANgDa2gEZAn6/AuBYh+u/Xdf/o+IfC4A8mWMA&#10;FM2pzDiE3AgvztD9i9MvghAUd35Fr3exmpaY0r6d+r65qx8dzcRj1QA6ymtwLbEUhZsSYZizF7oZ&#10;TrC86IiCF3ajZKozSiZT9U3eA+kzm+H30HfY9dvPsP2hD2H33CfwmbkMms1eOBkrZ2bPxXWFFjck&#10;tEii7U6bhFZ1NDrUcbSVSbR9iWiTUgVJotCpSkGnWCZSzM5MdSRmWKmiErStp5Hpjaosf1RYwnFN&#10;nYGTSVbkBR2A3KOM6sKKPWulCHbRwxSfi/NyNRoMKlaQTIK2FFdVh5ESfhLfbTiKaZ9m47n3NHh7&#10;fg62ulxHmqoJGs0FRPrLEOMVD2OUjGrSgAoCsFEWh055NNrlYrICMStKIq6ZVDjC/UaFFuODr7Iw&#10;7v2DeHNuHn76PgsSv+O4ojuGGoMWdYZYVJnC+dsTcZ37slLxxGyhAozWokJjtXVCbjQkooVKpsXg&#10;RwXjzYrsSxAGEozhuM3zdN1gQpmsFPaO5XiLsJ36gQqvf5COnzceRErKHRSaLuGI9RBKrWdRoL6B&#10;iP3lWPyDDm98oMEr7+mx7KdsAjAThwl1cRf8ujEfx6RH4elwHK9+UITn3inFdG731fIcJMdfxhHd&#10;AVyl8qxhdBrT0KdVEUJ5OKc6AXXcEex0yMZ7C02Y8K4a734hhb2TAspEM46Zy3DBegQndeUwxBbB&#10;bVc2li+3Yv6nEsx7Lwhfz/PD1p/CEOAQD6lXBoyBauh8UyBxCaQa9IHKNRwHmbyu0iZXa/JRRwVX&#10;L+6kq8L4/Tw3Gm+eF3+eIyZKnhthjUW0acPRSfiJLjSdSl+WHzoJTZit7bBGHofbTIQ3FHJcU+hx&#10;KkENvVM4fOZtxeYJ32LVQwuw7n98h91/+BlhzzlAPnU/zFN9kccomu6Jgy+549CrLih/zxVHlkXg&#10;sqeJCvQ0hs60YKiWwoEOqX1wFK2ibXBUNCGJOibuDvczehk9GL7LR6q/YSJwiPXQtvbIXcJP3Am2&#10;zaVJIFIRijp7z3YnWMQv8PsnAP8fBHU05TStL0+2DX68AIOEn2ifGIteDAi5zvf6Kclt09cP3kV/&#10;9wgGWkfRc6MbVTnXcNjHBMMPIch4ZzfUU+yQPdkJRdOccWCKM/Ko/MzjHCD942YEP7oM9r/5BFse&#10;nYu9ry+G6mcXHPFPwKVUNa4qtbSMGlo5HWoNtKyKBKo/Fl51KFoIlTZZiK1trUtDdSWjEpIRCCoJ&#10;C5qMFUBK9SlBJdXgTUMorpt8cM3oiwss6OWJEdDsS0HA6gxs+TId382Jx7efpcLdoRSmpMs4Kyug&#10;QjRQAWajRVmGW6pD0MSfxaY9l/D6ghxMnGXAy58X4Ott5+GVUIXojDNwdk2Aq50/knxicEyp5ncS&#10;gHpxkyKGj2EMMQY2BRet6TieqUNKXB4++c6AiTNz8fJME+bPNyHc6wxO6C/iGgF525SK29Z43DQn&#10;2dq6rL6hVD6eKIlV45bGRLhLbOuJtJh5Lky+tHK0vjqeE35PszEZFXoFbSXVZsZhOOw4SuVVgFdm&#10;EjwfpGHbtkNQy2twMOsyTuQdRmn2KeSpLyLE8wC+/k6N1wn4GW/rseRHC9KCTDweg+1GxBV9Fg5J&#10;ynieymil82mBS/DahyYsW18AZfoVnDYV47o5GncMUVRiPHaq1Aoq2hOqU0wgh7ByvRFvfqrFtHcU&#10;+GBeOnY7aKBLyCM4j+CY8Ryt+BF4Olrw5TdavDZLhTffTsGCD+Oxa6MGyUH5yEnNw3FlLk4rC3A0&#10;w4oCJhuDdxJUbglQ7UlA1r50HAqW4UJ8BiplYjYaMZV/KBWgmJlH9DcMQZNCDOWje9DE2obQtVL5&#10;tSt80UNr3CFmr5bv53uB/Eykrf9hhTION5hoxcJWV6UaHAvNgHqDL7xmb8XG8Uux4YklsH9kBfyf&#10;2IaM591gmeSJvEnuKBzvhIMTHZjod8L0wlbkf7YfV3brmLgvYPhMmw2CfR2j6OylgCDIeoYJODGg&#10;YLgfQwPdGBrqxRDr2jA98zB1oACgGCUyILqisd4N2G5M0u4SfCLE/8TM02PO7S8h+Lfq+X9k/MMC&#10;UJz4QQJQtEt0DXRStnehZ5AAHBpEDy9GOzNO18Aw+sSEpQ20vpd70KC/jOMuBli+8IfqZUfoJu6E&#10;5emdKHh+F4qnuSHvRQ+oJjoi/LHVcPnvi+D48JdwmbAI/u8ug5bwO+UXixqpFjUaLW4pJLipEPPk&#10;yajGJGhTx9tGObTJAghAMUuyBzP6fhbyINTT7tRQFdZSLVWrVKhWa/moYwVU4bo+GVeMcbSm0TiR&#10;EYyS+Bgo90mwZ0kqvpuZgDmvJ2D2e0ps23gG8pjbOC4ptd3JvE1LVafIQpU6B0WK09gfchlzv9dh&#10;6iw5pn+ei7dWHMQPe8qx0SMbi1cEYuUPHgjcFYmDUj3BpUWtiXZKn4BqazLVnIRWVoqLmRKczlNC&#10;TVv542olXv9Yi1fez8Dsj6VwczmOfNrS04ZSXDLy+LMVqMjV4ArVnmm/P2K2uqIoiudERYWoJWCM&#10;kWgQI0KM3lSstHd6MScf7T/hW0n1d9NYjLKUctivL+X+8/DOuyp8+G4KHLeUwqpuxOG8aziSXUYQ&#10;HkeB7hKC9hZh4SIV/vSejgrQTAucjbTgLAIwEzcsOVSvBVSDpfDafRB/+iwHz8/Jxttf6LDRrhC6&#10;jAs4oy/ADSrX2/o4nrM01CpUhDV/g/Isgv1KsfAHNdWuEa+9ZcQnc9VUknmwxJfjCOGbL7+KAI9i&#10;fP91BmbMkmHSO0rMmSuDw08aKILKcFh5jOekALeMBlpxwliXiQvqLBxNMSPTX4G4TSEI/tEN6Vv2&#10;42hoAtVbCuo18WgljDuNYjEoMUlsGJptiVKMIolFF0EolHmrgsBTj3WoblF4oUPlgx59MDoJzzoC&#10;spqqsEIVjUrR91DP85qsQaFrLGK/c4fD9OVY87sF2PLfvoHfY+uQMckJ2olOMD4v1iVxwoFpu2F9&#10;fhOt8VYUzvPG2Z1y1Kcfx8CReoxW0OI20+B20egOjBB+dzFi60dL+ImuMaK/IFWhGHAgemCIESLC&#10;cXUM9aFjkKJEQJB1ULT9seaO/e+fAPz/Lfgf/l80ozLTiHY+qr+OwU6093ego68b3WJthL5BtA0M&#10;oYUyvLOTkKwewMjJNjRLz/MCa5H7cQAvuBOsT29HwR/tUTBuF3Im7IFh8m6kT98F//EbsO3Rb7Dm&#10;0S9gP/VbxH21Ezk7fHDGNwoVsYmoTk5GnYQZXJnKQpuMNmbgHlUiehTR6BbjQsX06pp9tJTOVEF7&#10;abl8qDrCcJsK66ZBTdAYaZvNOJ+owtGIFBxLTKet1eCSWoPjGSk4LtMgJyYP/lusWPGFGrPfkeHd&#10;d6347vvjCNx7CqUZh3DBnM0Kp0el6JiskeO0uRzJaWfw/c8ZeGluKsZ/bMbEBVmYuTIT32wy4Yef&#10;0rFqcRS8tiYjL96Kq/pMKlcVKnTJuKCLw3mNBBcVSlzKkuJCfjqyFRo42snx6VcSvP1+PN6fnYYt&#10;Ow5DnnIV5YazOGcqwrXMbNywmnE2Iw1aD08k7nRBWbxQtTrbjZxGQ4RtLQ9x/DWmUCrMBFuXnkqt&#10;gvA20rrnojAqBzuXGfHxB0p8+FYKvng7Am4bqaYU1TiadRFHM0tQmnUMeZqz8HO24sv5qXj9XSkB&#10;qMLyVZlQRBXiGPdz1ZiHW+YDOKs+hFDPYsz5JhNTPzbhw4Vq2NsXwph0Hhc0JbhlSOG1SKECzUAV&#10;VehV2uZMyRnsdinBrC8V+NMHRrzzhhHffmxAlPtRFKRcQKnsOjIirmD92ny8/n4anqStHv9RFr75&#10;wYoY10IcTDmFS6ZjuGGiMtaJG0kyqmQtk4yFySEXxREaRK7dD9cvNiLqZycci0rEHcKqVhuPem0E&#10;k2cYLS/hJ8ZIS6PQLqX6E+PAVTFjK94Rgk2MemUQxIJRbRpfqkA/KkZvNCo80aoPYIINwG2J6Eid&#10;hm6LhXA3o9w/DUlLXOD28ko6mIVw+B+LEPD4CiQ+tQ6aZ6n6pu5B2XR3HCQIrc9thoEQtM50RfnP&#10;8aiIKEZ/UQXuXu7A3do+jFJEiMX8h8XggcEhjNp6Xoj+ggPoF8PoqAzFcLou1sdW0adwsAfdhOGA&#10;uPPL+jqmAv+pAP//EuJekugPKLq7dAx1oaWvHe2U5WIWl/6Re2jv6kdray96W5mtbvfa1uZoTDiO&#10;oz+nIvNdT+S/4oFsKj7Lo9uR+6QD8qZ5wPzKXiRM2oHdj/yA1b9fgDXPfAv3D7YgccU+5LtG4FKs&#10;mJ9PwuwoVgpLQL0YS0v70a5KoD1JRB+f9ygi0aMMQY+OtkXvS5W4l4Bh5c+Jxq2cVJzRpeOkWo1T&#10;SjNK49S0RSGIX+uM9B2+KApR4IoqH+fVepzRmnBEdRi66LPYuTYHs2am47W3TZg5twA7NhbCHFeC&#10;o+Y8nMkxUrlJqUDTaF2LoFGewPZdanzwlY7qJwvjP8/Hx+sOwSngGiKib8PHpRgBO1TQ+epwOt2C&#10;O1ozQSxHblwACuLicEFMqGDl78hNQikteug+OZYvTcHs98Pw7juJWLI8D4EBp5DFRHJccxQnZDk4&#10;lMDP+wVBvccNRs8AXJIb0MyK38JjbTXHodEajGoLVYolCpVMAHcEIFQyXJTIcJyftfhJYL84EQs+&#10;iMb8d0KwdKY/9m/Qw5p8BocNh3Eml4DLO0IgHoaPkxwLvwzDn96Nwox347DsZxVUcbm0sDm4rMtm&#10;gskn5AqQGJiDxatMeP8LJbdPhut2K3ITzhNMh/kb5FSBUiYAOa6a1TjO85ieeAIrtxbg5Q/TaK1l&#10;VKEqbP5ejKM+R3V5A3nJ13juzmLRkoN4cY4ZD3+Yj4mLirBu+wFkxZ7AWfkJXNUW46ZWhSpa65vi&#10;GA0yAlmBG0YTDieoke4QhNBVuyF19MSZlDSWCwJYSyUqZp3RBPN8hdJBhKNDFoluwq9XHoteqjrR&#10;fNKqjbINKazWiOn5xZot/ky+XmiUuROCHlSQohuNJ6pl+yGmOmvj8TXp6TBYzk6Hy5C5PQKhc3fA&#10;cdy32PGbeXD/7QLEPrWKStAeOaKte7wdsp/bguwpO2B+aSf0bzoi79tAXPfPQl/eTQyfa8bgzQ4M&#10;N9H+9oubHPcwPDQ6Np6eSk/0rW3v60LrQJetg3QnbXH7CIWJGHwgOkmL+74CgowH8HtwN1jE36rj&#10;/5HxDwlAimtmmF40D7SjiQBs6acN5gXp7R9BZxuzUmUPcK4dg1m30BByABdWpaPwbU+YJzug4AUP&#10;ZE1yhu4ZeyjH2SF9igPCxm+E6x+WYOtDX2H3pFWI+swdmXZJOBqowMU4OW7LqLRoX5t0acza8bY+&#10;es26WNpbMe17HG0KM7Uqwta1oVlMrKkPocoJp+KLx/VMGS5kaXFEb0BOihbygFRk7I1FAsEXuMyR&#10;sZswjMGpFCsuavQ4Z9TgpLkIRZpz8N1XgPlfpeDVD2S0onr8wIqZ7FeEQl0JThfk4bZZjhrazQum&#10;fFhUJ+HnV4ivlh/AxNkHMWFeGeatOQ63kNuQq5qgSrqA9P1mqPdl4GicgRXqAG5IsyHzCoRqfyIu&#10;ykpwXUx6mpWCc6zEljgjfHbJsGJROD6eHYJ5nybi51UK+O3SI8VDCYlrIiSO/pDtcIbVw4tAS0Wl&#10;3srKJ/oAJqFF9HW0hKLKEoyqrBjcEe2GrJy3qbyuKKU4mypBabQcEXYZcF4tgevqNHivjkc8IW6K&#10;EsPRNDhIhVukNsOYaEaoWypWrwrH/G/iMHdhAtasT0dakAwHU9U4J9fiulqLy2oDrGlF2Ls3G98v&#10;jsOiD13hvDIeJTEnqExPUPVZcM2YicvWApzNKkKutgS+/oewYIUVL3yYjFffS8LXn0qwf6sVxenn&#10;cd54A5nxV5h4jmHW/AOYNtuKJz8rxFurD2GfdzlOyo/itrIId+R6VIuRL7poqtwEVJiSUJmVipsm&#10;BU6kSWDyjoDS1R95wRG4rJCgykglTOVdITrG09626sNs7XodciZReTT6lVSB8giqQjEfYTTE1Pt3&#10;dDyH+giCMwh1al/bzZNuw350G8WKffuo/rxpqSPRZU1Fu0mOBr2GEDTgUoIW+e4JiF/iCqeXFmPN&#10;I3Ox+aEv4P7UcsRM3gHjVAfkTNyBrAnbYZm4lU5oCwyv2yHvK1+cdlGgUXcKA6fqMVzdg8FOqr6B&#10;u+jtZV3r67e1+YmbjW0EYFNPO9qGemyjsNoZzcO9NggOjmHOBsA/qz6+Iv6JHoH/q5mm/yPifwsA&#10;RauALfj817JYvCbe5xv3g2/dfyoeRa9yCnCIG/Adoz2oHmpjdNgWh+7pGkBf6wAv1ACGaHl79ddR&#10;tTcH5xfF4sgMDxx4yg4l4xxR+oI78l9yg5YXPn7ceng+sRTbH5pvW3rS6/U1kC/3x1FvDa4nZaNK&#10;ITr/im4uGYRePFpoVVq1oehkQexmYe9mFu+k/W2lFW7WEgAa0TcuFtdN8biSKSH49ASfCYWsxMpY&#10;PaL2mRDooEGsaxKkXqGQuIQhaVsIZA4xKItQUEGNzU93KtOKA5ZDiIvKwtpNGfjTZ2mYMFOB2Z9L&#10;4eqghzmtHOeyDuOmUYpbxkScM2ThoPw0lGEnsXZdKabPKcSEOWWYs/gI7NwuQS6pIVCvoyi5GPmh&#10;SpxJtlKhHsXl5AOI3hyOeMcUKplyVBgyCVQxxT5/izIHudFmhDskYtvKCCz9Pgwrl4TCbk00ARGL&#10;qG3hyNjhh0wXX5yIiMIdWvFao9p2rmrkUbTmVH60Z5WGAFRYwnDHEoMKaxKqeV4qCcIqLdUYrfaB&#10;xEyYo3JhjTQhL0qL4hg1imOlKIhOQkliCkrSqTITJFCGpiDcRwYXdxMcd5sR4KKG2leCA/FKnJam&#10;45Y6gVDJwBljKbQppXDeGoPlH9vDcZE3LJ45uJp6giA5RhAfwyXzMRzSH0JGbC427rDQ/mbgrTnR&#10;+JSQ37FGg3T/IhxXnMJl8xWYE69g7ZoyvPlJAa+BBRMWHsCi3WcRn3gSl3SFBI/GNpywSREHsexo&#10;izEE9eZg1GZF8rticIHJsSw+CCVxwTieHoVruiRUmUUPgERUqsSaIqLDfCTaaYU7mUR7aH27xFhj&#10;aSRtLZMoQXhTI1ajU+O6NgMVYm1jQrNdE4IBJphukzc6TP7oMIaiizFEtd1roUthWRQTV1TxnNxS&#10;q3AkMgUpa92w681lWPPHhfj5oYVwemoF4iZuhmbiNpioAnOe245COqGcCZthmrgBWe844MTWJNSr&#10;TqD7dB1Gansx2jGE7o4etHf3om+EEGO9FCNHOvl3Z59Yl7gXrRQnjUPdaBM3JQXoWHlt9fd+vRbN&#10;WMLHiZZ8Gxzvx19z4q/j18rxQfz6/V8z49ev/6/ify8AGf8mAN4/dwKAgzxoGwRHB1DPE11LEHYM&#10;UPW1UxfWDQPnmYUIvxvu2ShbEI6CKbtR8qQdDj1uj8PP7rKtxmZ9eReSJ67Fvke+wsbfzMHWP36C&#10;wPfXwrQhCKeD1biTkYMaZTZqFDrUiTu32mS00IaIpSHbVH5js5oow2h5CUB1Otp1SjSbdLQ2ChZw&#10;gs8swdlsLa1qJqzpJsQGpGP7ulBsWiFHsOsxqGMIogwDytKzUELI5AbIcSiCBVWpQJVVg7MWPQ4Y&#10;s6HOyIKXlwmzvpFg4hwFXpudjB8XJyMluBRHCbCrhOUtKo2r1mycU59GYfw5OG0/SDtnwbPvZuGN&#10;eTlYs+kIpMnVOGKpwnnLOZxVHcA1qr8rskLk+ynh/t0+BGyIwZH0A6wsmahXZhD6Mqq5bFzRFlBh&#10;Ed5RRsQEGhDtrUM8LbQ0WI+cSD1OElY3Ugg+bl9LO15lSEOVJpmVOgpVVCl31D5MCL60pwG4ZQom&#10;ACNRk5WIamMS6gypqKUVvazPwTl9Ea4Yc3GD5+u6TstEQNUsleKSQoVLWg2trRonlCocoE03yEth&#10;kh5FcRIhFWvA2TQtQZqCBlUwFTihw30c0R5AemAG9q73xZ7F+xG5IRHZPjkE/1GqxeMolRyCNMIM&#10;Z8dEKspovDMnFJ99GoktqxU8viIUS47gvPYwLulPwRh/AWvWluGtTwsw6X0dXvw6B6u9mWwIyCva&#10;TLTQ0ncoU+gA4tGuj0SbGPtr9ENDJhOAOYjnOghnZAG4oArHFaq4mwZaXyatOnFDSJdsG9rYpKfV&#10;NYTaOsqL1fgaVMm4JUnCuWQ6g9QoXOR5uKrLZ9ky02pTYcqDUc/o1AWh2+yL7swQdFui0UH30SXG&#10;lmtFh3qxyH0ok00kVXgqbullOB6TBp1dKALnOWDLcz/g5999Cfvfzkck1aBu0lYUTnNE2QtOKJ1s&#10;h/xxG2B4ZjW0b+7EwR38vPokBi40A/W0vs196GonAMWMSoOE2SBs6xMLVdgx2GObXaaVIdSgqK+/&#10;APB+RbapQeo/0ZvjVyz4a078dfwfA8AHMXbQ/ysA/uX2YlUr0ddIdKwU01h1DoubHcPo6RnFAOE3&#10;cKGLVuIaru6xoOizYFhn7EH2M7yAT+9C+XPOKBjvZBvSFvHMj9j9+3nY+C/vYuf4eQj7bB2ydgTg&#10;ciQtpcSCOpkZ9Qo9C5kMTaJwi2nkmXFFp94WtT9alIFoIwDbxCSXYm47HUFpMOM6LexlrQGnGAXp&#10;OmQQbPt3JmH9sjAs+CwEX3+hxq6tR6BMOoPDWcdw2noYJ6kyz0oNuCrToFIuQb2BULMa+F4ODuiK&#10;kBRZgCU/6/DaZ3q8/G4GPpqTBA+7IliTjxC0OtzMkeC6VTS4l+OY9Az83Y5g9pe5mP5+Nl6dacCS&#10;JUWIC65EiaYZ5zMrcUZ7AscycpEZQEW1wQMbP9mIfT/74kCsGRW0TA0qKji1DHeMYhxsNu21FeX6&#10;LBSo8gigQhxUFOAIn19QCXUs5jRUo0mXjkqq4du0anX6FDRTgYj1MSp0fqjQ+3BffrS//qyItHxU&#10;RmJS1iptOGr0cQSjFldNBtwwqghKCT+TigpNCiuvmOpLhRqqykrGHcLyGs/Ncf6e0+Zi3NDkoDKD&#10;SUeiRK2Yp0/iiW6FJ61fKq6bTTimNiIrQYekvRkIs0tFvJMS6c5apDmrEGyXCPs1AVi62ANfLvDG&#10;0h+i4GKnQHp4IQ4oqK4NB3CVCeC8ugD66EPYsKGQ5zQLr86S4E+LFLALLEe28Qxu6HLRTIfQznPW&#10;QevbIeZoFG12ukA0Wvx5DgIJLH9coRq+Y45mckuglY2iU4jmNglo0SezbCVBjPZopAIUk9NWGST8&#10;jBKX5TqUx8mQFRyLrDApylLzcVFfjJsWcT4SqeAj0cgk00r720XF2U21KeYVrFf4M2kHolYXgqZM&#10;JhxrGG6bwplYYnFDKcW1ND1K3JIRv8ANds8vwZr/OgtOv/kYMawTphe3o+AV0SPCAXnjt8Hy7CbI&#10;J22Gcq4HcrdThcqOo/9MK0Yq+jBY14f+JgZhONpB4SEWaWed7B7sR/twN7ptgxJG7gNwDFR/rtf3&#10;2wNtE6/aYDhWv/8WBP+SBWOc+Mv415/5/yb+XQAoDuRvHcy/PcRJGQPjLwpxxDb1zrC4oyR0tzjh&#10;/XfR13sPA413KdE7UC2/gNN2OuTP8YN5kj1yJ1D9TXDFocl7UTzFHeqJOxHy9DJs/c0s/PQvf8K2&#10;5z5EyPxVyHX1w/VkKZpUOhZgHQu1Eu1qJQGXjmZZNJrFNEZqP9sohhbaulbblEVhhGM8mgiLeq2J&#10;9ot2W2HFUSq+XMJE6pcJvx16rF8ixWdz42zTuH/wgRXfflOI8NCTyDEdxWHrQVY2HQuoCs2ZBjTK&#10;UtEoZ5i1qMjNxTlLEfSJxXDaXYi5X1vxylsqvPueBssX5yMukPDMzMPVXFojs5EWqRDnVIeRGHQC&#10;i5fTsn1QiDfeMmPRFwXw3HkF8uAK5MZfgzX8ADR+KiQ5hcF3jQvcf3ZGrHMEDiUSwDI1lYyYqkrc&#10;zZQTTErcsChw0SKjetTgmsWKm5mZVGoGqjs5GlXp6BKjW1i5qrRhhFc4Go0JaGZFrzNHoNoQRFsc&#10;hDpTAMTU+PVGf9vs0A3GQFZgX9ptsfhQEo8/hQolGne0oVSOYh7BCLRyP22EqW1xJW0aWvm8Xh9D&#10;FZWMa0YqTp2MiYjXTCZFqzQWPQRgv9yV6icUtVpaTKMOl40FKEwvRrpfFgJ3KBGwXorQTVL4bUqG&#10;C1Wv3YZwuDrEI8pXDmOCGcf0hbicmYvrPO6b+gxc1mhgjrXCbqcZHy9S4o33wvD2FxHwCClCWfZZ&#10;/uYCNDJRtorZewi0dsKtSRnL3x/G4wywHW8lFXCFPhD1mVFosIouOAS/gu9rY9CpT0I7XUS9IgRV&#10;+lDczkzH9UwtLpsycV4MS4zKQvzuBPhsikE04Z0Zm4cTWiOvgZLqkkpb5cPj3WvrFtOljR67W6wK&#10;RZ0ujAk5GI3ZIajO8sctszcTsw+TBuFs1KM6IxMnvBSQLdkP15d+xOZHPsKuhz9F5PjlkE7dCP3k&#10;rcicsAO5Ex2QOX031C/vQfp7bshck4hbScfRV9aAe1dph6sGMFTbg5GWfkCsRMeq2UdB0kkVOEgA&#10;jplc/tem9MZg9QvQuPGo6CjNRxvcfuHGg/jL7cXfvwbf2P5+Hb/+3L81/l0B+G/5QQ+Ob+xvcVCi&#10;feCBvL0PQKH6+Ci6XYo5yMS0O+hhdPAzjWTh2U5USc+hdJMcppleME1yROFEF5RP38/wRt6UvdBN&#10;dUHU+I2we+hzrH74fTjMWICkpTuRvy8Q5xISUM0sLu6gdbNydWoz0KOTootKpEnOSq0Uw5S8Wbl9&#10;0WQiBFmpm8WsHRoqHQLwNpXQZUU2DieaoPFOQph9MCLcJYjzK4ancwnmfynDq+9I8Cpt6Zx52bB3&#10;KkRiQgFytMzqmQpUZybZZkhpzYhFRzqVgVpCmyhmG8lCqbwcUWGn8f2qfLwxU4+3PijAR58UYY9T&#10;KfKpCM7mmFm49bitzsUlZQlU0aexdcsJzJqTjXffUGHhXAO2LslDwPYSJLrkI2GPAqluSZDujYF8&#10;fwwscek4pNDiGitWI2HSJUtDkyIVNwiem7ZuI/FUJOFUcNEEWhIVCoGljkG1LBwt0lD0aiOofMQ6&#10;H2LpSGG9wgkgWmDaQTHvYRMtWLMY3yrGvTJ5dJmC0ElrKKbIbyEgGqzcPjMCdVbaOirFJjE7DvfV&#10;xfPbIgtDY5qYRSYevbpE20iJO7oI/pYowpOqSRnDSp+KDlUS+pVBGFSJWZxD+Xq8bW6+Cxor8qUH&#10;kBBUAG8nM4LtsyH1KmMiOIv89LOwpB9BvrIQ5ZosnGYSu2YwUoVqcEdDK69O4TlQojA5E757s7Bo&#10;cQrefMsD73/iC9/QYhzJvUh7m0eYMXHRBrcxEbTRKQgANqgjWU54PFS9tYw6Pm+yRKDFJKa/Cuc2&#10;Ym3iaHSrY219R6vlvlRoVIqZKbiUq8dZq1DZx6H0PQC3tRL88Gk4li9MxP7tCijCZChXyKmY0wg6&#10;go8Ku1dNK6ygjRYTtDJJNFAN2uabNFF9WzxwJ8sDFVleqOC5r6TFrsqgsk7JwtVQE4ybIuAzcyO2&#10;PT0f2x+ZB/c/LLRZYvXzW5A/bQ8OvuyFwpf3Q8Pn0jeckf9jPCqij2D0UAtwk+CrY7QN4F4fUUcF&#10;2DswYJt6X3SUHhXDVO+JBqsRmwr8VxCkk7tf+W2vC1aIMV4PQvz787aMB0z4tWp88LkHwXe56S/v&#10;/d/FfwwAxb+/3kYE6W97xAMAjh36WEeXsX/ikAQAR++K1dvETM9DuDvIvYqZXG5Rih9tQkPGWZzc&#10;oYHhAy8oJtvBOmkPyl/2x5E/hSD3xf1If3Yn/B9fBbuHv8LWpz7H/tmroNvui7OxMlyXKHBTmsJs&#10;SsVhElk8Bi3yKLQraG/5mrA0ogI3GH1oabyoZDxRo9vPCijWiRVLVSoIBBPKYxVIsfdHwBpXBNrt&#10;R3KIFHrJcSTEnsWajdmY/YWJljSbysyCb5Ya4OmVD6PyMM5nyWmNxDodkehMjUQ/AdghY3ZXpOGm&#10;Rks7XQ5N+mVstCvGzE+N+NPsUrz+/gEsW5WHlMQcHDTl4Ioxj/ApxjV1KbISz8LTpRzzP0/Cxx8E&#10;4Yf5kdi1OhmhjmlI90yGJSIFpWmEXkYyHxNwQp2BS4R+FVVWhzQR/RmJ6FQmE2KJ3Gc86qhYxJRN&#10;rWJNEh5zgzqAlTiYoAlBtzwAfUwO7VTHDYRbg0ncBY/keYlFtToBDVpx/mJZMSOppsXiQYQfP98p&#10;2lKpAFtpkYU6rDYLu+hD1eLFc72fQA1EnykS7fJQtKTS3sli0EcIdvBa1BC2NQRojZhUgfsTS1+2&#10;qePQS7D0qYOp3iOYDAltpZyWvxiajEJs35GCxYsjsHFFKoKcrMhOOYsjlqtU4KdwITfbNvX+TSpM&#10;sdyo6FbUTBveqE4iYKQ4o7ZAFpeNTZsS8OFsF8z9lAD0K8EBwwUq7mzC0sjttPyMlMeUYBvh0UCL&#10;26An1GlDG6jEGpgwG1mGWgjwFnUEoRdlu+PbxWjlealS7ccVKrTLWcn8PbS+hnyYYg8h2LEU6xYb&#10;MHdWGmbNTMMPC+Oxd2ckFCFxOMFyUstr08v9D2kj0SOLQyvLbQOBWkOlV8nvr2CCuWl0xS3LLlQR&#10;gjUWPx5jFJNXOholJjSm5+NCdDasu5IRtmAXNo2bj5X/9T3s/t3nSJmwDlkv7cGBGftQMl0s67oH&#10;2ud3QPmSE8pWpqE+5QwGjzQBd3pxr6UXd3tYO3t60dvTg97uTgz1d1Hg9bN+jwFQ3O4Q9Vlg8M9M&#10;uA8/EaL+C3g9iLGaf58TIsgK22eFGOJz8dk/s0RsZ9tekIPb3X/93xL/IQAU/YBsPcLFewJ694Mv&#10;2F4Xa32MqT1x2LbBNTbYiTYEccrEWEJx4GJ6e9tiK73cvmYA/aV1aIg/jrObVMij7dW/sAvaKZTt&#10;L3mg8I0AWF/bj1SqQa9Hl2Hjf/0Y6x/9GP4frofVMRgXElSopkKoFRNjqplN1bS6oke+KhCtClY8&#10;qotGVRwadNGoZ8Wus7KSWghA4z5Us5KKhbJrWNFrNDLcUuhwKDIVcZtd4L18G6J3+8CcZsVB6xVY&#10;dLfgH3Qei38qxVtz8vGnmVmYOVeDNesLkEw4HqMFvm5goVWF0cbFYDgjBd3SJNTLqUpFW5CxBIX6&#10;C9jrU4Ivlxjw+pwCvPJeMebTErvv1cIkz8O1zOMEwhFcSCuEJbwIoe5mbF8XA8cNkfDbFUcLmART&#10;RDwOpMTiHJXUdQttpFgoidb1ijaO9jmSx8/vl4ZjIC0KnbT9TTwfjYxWeRg65X5Uer7osY3n9ScI&#10;/QmyQPRTefSrCEalL6En1gERa+SKSWDFhA1icXXCREVlpBQTisaiXUYVJAnmPkOYXAhLVQgqaIPv&#10;GAJRQUVYSTVTRyiKhNNOlWfrXiSNHuscLBeTS8Sy0hMoFipHJqMGqvJWKs0Oqp5OwqBNRgAqxEw1&#10;ClzVm3Aq+xCTRBa+Xe6N9z90ZFLYC7u1sVDHUGFZT+KYtQhXsiSoNPP862gdxXUnxLoIQTEnYwsf&#10;bxjUKFIYEeqTip+X+WP+FwHYbW+mZS6naizAdXM2QWMh8NU8X2kEnejwnUAFSRVKEDUYxFyAYio0&#10;WlIeb5uYAl8Zbevz15YRgiaWtxqqxGs8B2Io4plsMwpVxYjyLMSm5Xn49CODTfm/M0uPJd/I4L0r&#10;A6qQNBxNSkGtuAlH8Pcz0XTJU3hembDkEfwt0RAr81VQed40uPMYdqPS4oY6ArBWzDWoSEQDE3+r&#10;PIvn8xAuphYhyyMVPp9uwvqn52HD72bB++lvkTFtI7Jpf8te3otD09xQ8JwDDM+JvoL7UPxzGq5E&#10;l6LzUDXuVnfRjdHydvVguKcP/Z1d6O/qwEg/4SgEy/16LOzwkC3Ec1HTx/gwVr/HGCH+fhBjNBib&#10;R1DEMHkhWPGAH3/Nm1+61vzy3v9d/LsB0EZv8cgf8yBsBynGCFL6PliJ3rbQEcEnlq8cHRWzSgwQ&#10;fAO2+ca67xFy4m6RONgRbjvI09AxYLsTNXy8Gc1xJ3BpjRIHZgbAQomeNU2smOUG/esekM5wRsSE&#10;TXB7fDG2/O4TrHt4Fjzf/AFZdkG4mqhGBa3LTamC4FHRdsnGrIPKB80aH9v0VWLONtHnr0bYORbg&#10;Gqtox/EmCBnGAFtBqhHryioycIv7OR2fDotnACQOrlDuC0KJJAvHzWdxKPMatNLbcHA6jY++KMBr&#10;75nx8psafLawGM57zsCSmo3zenEHOA5dihQMSjPQx8dGWikx7dUtYxYOm8uQlFyE9dtNePtjE96c&#10;mYePPtJi5apExIUbcERehmsZZTgVY0VmgJpKT0boaWCN52dp8U4oTbigU+OmRXTQTaaFTMAdvVgz&#10;NxmVQhHYJinwR49QdGnBaM8gSASgFLS3EioreTB6VH4EoD8tLCuthmpP6osOBa2XbYB+KGFNmOki&#10;eb5YCbViyi4FoSonFOR8X4ZW2noxmWoDwd4oug5RZTXpaKf18VQo8bhtjaFaCcMtcYOE8KuinaxX&#10;JxLEqahJ57Xh55oJlTq1UFU+DC80afmbrLHo5+fFWNraVDGpbLJt3RUxZvkElZQiXo/Na/dj0Xw7&#10;LFu0B+6bg2GOM+Kc9SDOGk1MPtwnv7dJG4Z6Ce2zWPtDJSGkMqgs03GH9lZ0Ts9KMyLYPRXrl0di&#10;+8oUxHroUMwkd1JrxTnGFYUet2RUkqpkXFem4Lo0FTcJYzErdAP3Xy/UszLYBkAxzK1D9PNLD2CS&#10;CCSYwnGLCemcnolUXwhl0iHYbc3DvE8y8do7esx4z4S5C/Lh7HgImsRDKJNk47JUgxp+jygnDYpU&#10;1EklLL/pqNckEcBJqBA3mGiDbzNZV5j2UTV78TiZqFTiDjKTvTyNSlRN5VqIO9piHEvUwugWipCF&#10;G2E35VNse3w29o/7GrIZm1HwujOKpzrhwCSx9KsHVBN2IX2GCzJph69EH0TP4UqguhOgEgTr51Bb&#10;N3rbOm2K8N4I6/VdQo8gZO22NWP18rGL0XmPrk6MKBmlQmSIKfQfhFi5UTR39bL+d/Ez3YwB/m1b&#10;5F2whGz5hTnib6H/BAL/TgBoozd/rFi7488h1iFliAN8sBL9g9wgZpro72PmGOLJu9eL5pEu1A90&#10;jHWm5LYjAzy8Fp7cC00YLqtDRWgpDn4egZLXfFA4dS8yJ7jAMskZ+lfdIXnTBUHTNsDx8YVY+9sP&#10;sOO5eQj7aBXy7XxwIyadBVFP9aAl/FhBdRo0G6V8DGfh2MdK6YVW0YBMMNTR4op5+6oMoagyB4yp&#10;QJM/X6P6E+tBUN3UyqWoYDa9kS7DucQEFAf5IT/QEyfT4nDRoMG5rEwc0JchMeYk1m4qxpuzFXjh&#10;TT3+NKsY3y0/itjgUpSps3FJoyZ01YSQnLBJRRuVWZMmERUEyUmjDlnGbASG5mPB90bMfE+PD99O&#10;x5dfBGPn5giksGKW+htwkcA7n6LHsWQlTkp1tpEld8wW3DGpUJslRV02KwYr422qrgoCq1pLmyZG&#10;GOhpYWnt29XeVH9CAQfQroUSWmLpx1h081jF3W8xpXuLiQqPKq/OtlxnpG169wbRtcOcyO+ijTRm&#10;UCErUKlTEbBqPhcLpTP4vIZRRXVWQSDaQqegglLiRrYSt3L5PDsNl7mfa6ZkAoH7sXBbnQTnkiJw&#10;TUL1pxN3h2mDDfzt/H1ihEQXv7ObiraVaraWFrCOUKijcr6j09lU4FGZDprgZITvCkSYYwBUgck4&#10;LjcxEWTjFs/3Ha1YK5lgEkFLLdp8xczcnWJdE7lo60zADZ3Sdje8MM2ERC8V9m9OhM/6MMTuCYMs&#10;IAHWGBkOxDJC45EbEoGC0AiUhkfgZFI4rjORiKGA9cZQQjaU1zUCXSxbXUKxKgLRqBHHEkNQaXBa&#10;UwpT2nG4eRzER4usmP5+Hqa+n4k35lmxevMJpMbcwCHDWSr3ItpmMwFI9cqycikjHadTJLiq4nk3&#10;yAk7MYs4AagO5TVgsjZTnbP8NlBlNohmAxmTm1DkPFctWg2vlR4XlXKckUhxMDgaSSu2w+mVz7Dh&#10;yZlwefJzJE36GfqpW5A5zcEmMgwT3KGb5An1q/th+jIYZ7yM6C2+Dlxvxj2qwaGmHvS0CjVIrSdm&#10;l+4fQN9AH7pZxzspaloZdaO9qBHdZYbEaBJKnqFBDIr1evro/XqpIvv70TXUj5bRflt3t4aRXnTw&#10;7+5h7ktM109gjrnIsfsEwkE+gOBftxH+r+LfDYCC0oOkuG3lNj7aQsBveCzEuhz3xGu2fzS9w70E&#10;YCd6BtrRNtyB2sFWVImRHjxBnVR+/V2EZAW3KapEQ/QRHF2cgqznXVDw2B4UjHMnAD1gnuIO6Ysu&#10;CH5hM+yf+Qqbn5wHx6nzEfX5ahQ7+eJOXBqapEKNKKhMxASVEloWDRqNovtJGKp07qygrqxotGKi&#10;wyntjFj0plofyoroQxAygxpDaNMiCct4Zt4MNMiUqJUSMDIFquTpOJcQjJMR7riZHsjCR3uZmYgT&#10;Vg2yNYex37cEn32vxMtzTJg2swjvflmMnXbM+PEFOKnPQZ3ejBaZnABKogplAWWlFjOXXM9MxZE8&#10;HeLirPhhhQqfzdbi2w91WPWDBG5OEkj3a3AkKBu3UwsIdp2t7apGK8dt/h4xSF4soN5gpPoyxRF2&#10;hLk2wKb6amk1m3QRaDSxYmTuJ9zEXcUAglcM5eM5UATzfEVRDYbz/LDi6KMJn3ja1USbyhBWt5Eq&#10;st5KWOUqUZVH4GVpqDjEJA9yXNZKcYHn+IJainNUUueYcM4oZTghScfRtBQcS0vDYUkGDvF3HqNl&#10;PmOR4mymBBcz5agstqDhYC4qsnU4K0/EWUUCrvE63TKlEOhiBpQ0VHCfjVoVfwOvpSGVoE3Hbaq2&#10;m1SBd7Rjy3eKRaMuKqQoS05BcUoajonFnAwG7sPAY1HboNrAa91OtST61YkFzVt5vB3iRoW40aOk&#10;QjQQxFYjrlIxlqVboA9UI9U1CXG7IxHtFoMU70SofOKh3BsOiUc09Hx+IDwOp5gEr9MGV4vlDyw8&#10;1wS36EzfwWTbQ5fRxe9rUoehWiVuLOWiJPkUQvafwKJVhZj8SRGemlmOFz4pxsKVh+DjdwOZykqc&#10;NB3FTU0WVbQRDWomDiaRsjQJjBGJyIlPwmlC8Y6ZwfJzh/a4msm71hTE4wywqVDx/c3KUAIwhAAU&#10;fVvjbZ2yrxuSeHypuM6yczQiGhkbHOD05kJsfHIW3B/7AlFPL0XqxI0wTHdD1iRv5D4XgKzxvtBP&#10;d0fugmBcDcxEZ+FVjFxuwXADodZGiHURaL1UebTFvf19BFofgSbA141bw524NdqFxhFRv7l9Xy/6&#10;qBgHu3ox0N2L3t5etA/0op5cqBjtRuVwN5oHetA+2GuDoFCNvwbgX0LwfzMAxb8xAI5JWxsEKYOH&#10;KXdtU9gLWUz42aSxkLZ3+/laP5VhH3qGOtA82I5G28npR3NvP9pa+zBQN4Dhs+3oll3EydUS5Pxp&#10;H0qec0Hx407IHudMC+xJ++uNyIk7sPOxr7D6D7Ph9uq3UK5wxGGPANyKo6KSU1lpKP1ZeeoUrMTy&#10;JIKMilDPSsAMXWPYiyq9K+HgxQJDFWgi5MxUTdpwXFP64Bah0EC70krb1axNIPxSmE2lqFfIaWVo&#10;+9RULtII3E6hWlJwOyMtEK3dFYuE1iYfGQml2OaYg9lfZ2Ly7GxM+ygT87/Rw9sjH0XqY7iiz0Ol&#10;UotaRTIVWBR/JyshK3xdTjLOZacjLVKCbauTsXWJHl7rChHrWUzFUEKLdpBWPB81Mj1VWTIrVRwz&#10;fRLVEI+PMK1Xis61CbSUVDtUH2IQfh0rYYNBzFwtpq2KQlMW7Z8lzNZ4X6MXc/aF0v5RAYmZU1gx&#10;6nIIuSwlrhik/L50nKE1Pa9Kwzna2uP8vYcYJdIkFCUnIDcuGsaoEKhCAiAP9IM0yB/S4GBIAoOR&#10;7h+MFJ8AJHn5IXGvH2IZ0fu8keTvB018FDIzElCikeLqgTxUHytD5aFiXC/MxPksPS7lW3Cz2Iob&#10;eWZcNplwUWMm3LS4pFQQjkrc5DY3Mw1jqtJMEPJ339Al4yp/7yWqUrHI+iWzCZdF1yOzjuDWMSnI&#10;mGTiqW7DWDaCbXe0O3n8nbowW7tily7B1jug3sgEJ8YS6422CViPSbKQH6eHOkQCmX+8bclRrXcY&#10;9H6JKIigIkvNwE09k48lDvWZtNjWEIJaTHhKqDKBthnEqJEIVKiTCDQjziuPQOJLl7DqAGbMy8RT&#10;H5fjqXnn8Nb357DF7RZiE6phVd7AEXkJLqbyGJPVTLIanEmndQ2VItwpEiE7A6DwCcPxlGRck8cT&#10;gkzU5ggmOiZ30daoIeD5nR1ivkE51ShB2CaG71HV3zaznBqjcceajiomsLOJaVBsdYfnu0tg//gc&#10;OP12LgKe/oECYzc0E/Yhc5w/yiaFo3iaH6yvE4LfBOBGaBb6Sytwt7offc0D6KElHiQEB3tpf4fE&#10;2jzDaB/uRw1d3i06vDt0eq00xl18raOnGz3dPbTNfRjuoyIUd5PvK8Dau32oJThbqBTbhgbQJSZa&#10;IDuIPBtvfg3Bvw8AEn536d1tC5LT+4upckSIcYMiBhiib5CYRFG0CfQRdMPDPPDBHkrhHnQTiB3c&#10;pkMsXNQ6iv5bA+g/3ooO9SVcczIia9Z+aCdvQ+6ELcgZvwXGFxyhfcMTqS/shvsfl2Pdo/Pg9NJX&#10;kP3ogDN+YahNF33KEnnxCS5jDO1uLGEQT3AlEBjxtCERVAG0uIb9aDR7ocnsS1UYyL/DqOKicIUw&#10;uyKmtDIHERIBaLeITBqKOlkkVSAhoxY9+2NRx30Liyb6sYlhUR0WKjizaItJYeGyolRZjpjAclpf&#10;M6bP1WLiR1a8O0+LzesOIj3mMit+MS5xu2qjUDUxhFMg2g0pfM7PK2KQFxEPGe2u0ceCkthiVsJc&#10;XDKYUJEpRYM1Gs0mMcswFZ2av4vWvVH0DePvETAVoyRa+djM15pt9jqO24mgwlHF2RbguU1Q3qIS&#10;u21QcZ9mKroCVOUfwK2cQly25uOYLhO5GSoYqTjkCQlIiYpApJ8P/Nxc4WbnCPuN27Dxp/VYtWQV&#10;fvxuOZZ9vwI//bAaK39cj59/2ozVq7Zhzc87WMntsHalHdatssea1fZYv84BWzc7wXGnC9yd9yI8&#10;IARW2vfjB8pw6dgp3D7H6376HOMsaq9ew52z53GioAB5CjV0sfEwMrnlU0ke1utwnGA8bjbipNWM&#10;k4TcKZ7LswTeRYMFVw1ZVDhZtJsWVnIDqlnRq43pVMtxPAcEE+1olyEYfZZQ9DI6mRSFImym3bdZ&#10;fSqlWr3UZq8va004rzbijILWld99NiMJ59JicCE9jnY9meeTicvApGNi2aLCFt1iWgi9VqNYIpVW&#10;XnQxMstx1pSHMu1RGJJOY8/Wg/j40yw8/7YRT31YgkkLL+LDnyuxfX8j/KNuIjbqFIxBecj2lsGy&#10;LxGZnmnQu0gRuT4Ju78KxY55XnD73g1Su2AcDonHTdrgOkuUzc3UaiJpg1kWLNHo5PF20dq3KXj9&#10;+RurzVSBdCo1uamozaGazhLNFXpcS1TCvHEfPF/7CpseeRs7H/oQwRNWI2qiPWRT9uPg9DAcmOID&#10;4yRH6F/ZiWNLQ3EzLAstB26g72Y3hhqo1DpY73soXsQkqaP3WNfvEoLDtMAE4b0+tNEOd7LOdwx0&#10;o482WCynOcIQj0I4CdD1kBNd5EcXRVMnVV87X+si5AZtA0tEFxnRnEYc8nXb/QTy529z6V/Hvx8A&#10;xY/5FQD7GWItURF9DLGwsm2BZb4+TNgNUt7293QwUwgkjqJXrE7VSZVYzRNyugsNygs4tUuJ7E/9&#10;oHjRDuqpm5A1bSPM09dD+eoOJL1iD5+nf4LjE1/D/aUfoFzuijO+BF0GVZ/opMoM12gMRxWzfLVK&#10;tB8RMCK7E4ZNzMpi7GoVbW6tmL5J78PM7IsbMl9clTGzMWNWs4A05hKahGCt1ouKz5u/iftRsHDx&#10;86IhvVZM+8RC1kzoCfXXauL3G6JQqSVcjGpcNJUgM/0kHO0LMOdrK14gAGe8K8eCL61wdiyGLj0H&#10;J0xZuCVWIjNE8zd6o0UdawPVLWkIziXH43QC1Y4ij8omhzZTTUuYiju2SQf2EoJuaDL6En5ilhFW&#10;Wv5uAUSxJm+b6GajjWESiWcko50Krk00mlPF1WgkNjtYTXV0y5RJtZSF40oz8hLVUAenIHlfJMKd&#10;Q+Bl7wP7zS6E1S5s3r4Lm3bykbHFbg+227tjh6Mndjh5Y8duX2x3YvBx224/bNsTCDv3MNjvjYDj&#10;vhjs8oyHs3cS3PxS4RaQBo9gCbzDZQiIlCEoSorYJBV0pgIUFB1DafkZlB89j8LioygoLEdJyTHk&#10;ZBdDozIgKTYZXm5ecNpuj13b7OCyw8EW7nZOCNzricRgqtDYGEJbgnJuf4bnTMwbWJldhKqsHNw2&#10;ifYvscaxWNQ8htY3Ap2EYCeVUiftYqt2bBW7dtpUMVuLmEC2QSPWdZbzWusIMZ4znYxqOgPNhjQm&#10;GDFqiMF9NuvT0MSkWy9urojp7plgW41U3OZUXiclarONuJ2di+OZp2CSnkWI9yEsXZKFt+eYMfkD&#10;C8Z/lI/pC09h1vJr+GrDaSzZmIOt202I3aOH0iUVcpdYqN1SoXNTQuqkQ+xmxgYtUuwyYHFX4FCQ&#10;mHUnEXcI7momz0ZtEmqYoG39J6VxaJek0OanEoBi9EkcaoRSzU1BTWYqKo0ZTPRGJuAcnAtOh2LF&#10;Lux/41vYPTkXdo9+Do+nViJmvBOyJvvg4Au+yJ3uYptOK/c9RxSs8MfxEAs6DtfhXtUg7rWRA1SA&#10;QwNkwdBdWlegd2SUAmcIbURYu2gXFNNp8e9BGzNY58mPByFukoobHwOMXrKum+DrIB86GQO20XX/&#10;GoBCA/5tLv3r+HcFoFiuUgDuAQDFgsq2hZVpfMX6veJ1sbavbRFm+v2+ni709PbYxhT2ttES1xF+&#10;J9rRrryKkw4a6D/aC9UMB6hfsof2lW3QvbQGshdXIHzqUux7fjFcnloEv1dWQrfME9eD5GhMU7JA&#10;Jtv6pjUYCT5DIG6zMFaqRb8sqiJTjM0SNNL2VGuDbTcGxGDzO5pYwi8Op2JDcSwqDBdSaW21CgJC&#10;ykIUiwoFQSkXU5kLtUUIirGX3HeV3p8qMRzN1kTum8Ck4qpl5akhjKpY0G5ZqEqMx5AedQbrN5Xi&#10;vXlWvPKmFu+/Z8Dib9UI2q+GOZkqRinmDUwglMVEmYQ3bVKLSvTxEhVVyUJr4v7kuEX7eptQv0PF&#10;ese0h3bLCbUEoRh9UUvw1onuLTyeGjUhzc+LPnNiOvZGAq+Jx1OnVuK6TI4LMiXOybQ4QkuVEyOD&#10;zC+JwAuH+2Yf7FjhinWLnbDiewcs+cEB3y1zwLc/78JS2qM1zv7Y4RsD1/AM+CUbEKkqRLL1GCQF&#10;5yAruoD0/LNIzD7FOIPU/ItILRBxmc+vIL3gGiRFNyAtvgl5yR1oyu5AV3YLutLr0JVcgab4Akxl&#10;V2E5dBXKvJNIMpYgUVOEZF0xYuSZiJNbEZ2qJ0xD8TOBvHztdixeth5ffr0cC7/+Ect+WodNWwjF&#10;XW4I9PRH5H7a7+A4ZCcpcURlxikt1ZuWSUmdjus8J5Vasbg5IcHzJMbaViqDbLP6NNNCtlFFCbva&#10;xHNpW+jJkMRyk45WqjgBRXFtOlSR6CJE++gGenVptNBpaCd0WpRU4bSbzUoxVplJyZyMWqsWVbkF&#10;uJpDqGsvISL4GNastWLmx2q8PMuAVz/NxLvfleDD5Wcxe+kZvPy5WDI0AQsXJyFklwI6PymsoanI&#10;Z7IoizficHIJjqScxPmMC7isOEYFWoZzfP1MKlWgPBoVUkJQSUtM9X9bGYFqiZilnElQm0ZHxOMW&#10;KlB0dKcVrmbyrmFSraM6btCbUSk140xIBkwbPeH77lJsIgS3/eFLeD3+E+TP2KP4RS8ceGUfrFO2&#10;w/rCVqhn7oT153DcTDmC/iP1QM0ARlppabspfHrp9vqp6qgGB6jmeljvO1jvRZteP+2rmDhhkCAb&#10;G/FFxShCNKFRDQ7SPvcSdN18r5OQE48DhJ+wwSTfmP0VrvPvBYCiQVIoQAFAYXvF0pQPACi6t/Te&#10;h+AYAPlIbz9Ij9/V1YP2xk703qbIPduBbsLvqr0R2bN9IZ+yE7qpjjC8vBuq17cj7dUVCJj4GS/I&#10;u9j02Afwf205zCv345qvHG0pJnQoZDbb22gOtHUCFXdyK420soZw2hCGmF9N60uA+RMaLBhCTekV&#10;uKHS43KaESVUJ8qdIYwIFAfKcCGDYJJTMYnOtyxM7bSarQRcCwEqbiRU6QMIyHBmT8LPmGADUL0m&#10;lEogjPZJjIFNw1VTLkrV5xDqeRSLv87E7HdZ2F814pNZGdi6Jh5h7kmwRGbggrjBYmRFIqjEQuli&#10;0tVeFWHIrC3a+QTUqqk4G7IIN6s/YeiKW4ZdqLR6odIcigpDDCpEQ7gInZilRrQ1peCqMp12WoqL&#10;UjlOpspQEJ0BhU8sQu32Yw/BtvH7HVixaCdWLHbGujVUbg7JcPfUwSs4C35JxQhTH0OY8SRCLScR&#10;kXsOkQUXEFt8BfEHbyDh4G0kllch8UgNUo7VIfVEA1JEnGxC8vHmP0fC0SbEH2pkNHF7Bh9T+Jh2&#10;uBGp5fVIP1SLlIOVkBypheJEI5IO3kJ80VWklt6E8kQNVCeroT5ZCdmha4g0lyNMdwBx1nJEG0rg&#10;n2GFR4wCe0KTsWVvMFbvdMfKjQ74fsla/PDtathvcIL/Hm/E+wRDHhaJzMQ4lEpTcFanwBXRTkhl&#10;fFmdgNtiqFlWEuoy46jYmEzEWF1e5wYtrycTUwudRBsVopictFPlizapN9ok/uiWiUkyYnjNEtBt&#10;W+g+CZ1yKi4FVbhQX7TA13VMOPo8lGtOIDHiNDZuKcSszxSY9o4Mk99X4YNvcrDa6SJ2etRiydZr&#10;ePnLPEz4KAMLlmcg2luPwhQ9Fa0Sx1S03iqWS50Fl5kYbvM83Fbn4I4iEzelWlyj0r/BsnqNALzG&#10;33PNmIzbFjEJRRoTt1i0iuKArzUY4lFDONfwGJuscWjJTqOjEUuBalgGswnCfFyIkUO92Q1u7y3G&#10;mifmYsN/nYug3y6FcfIu5L/oiqzxO1A01R6ZrzvC9Mk+FK9LQlXiIYycbMRoZQ8GCcHuzgG0d/Si&#10;v1/cA7hHRThou/nRw7ovrC4lDyE3bJvRXcwoPXZnmPa5n2xgdJETnRRVnaNiGzHOWPQw/IU3AoCU&#10;TH8/ALQpQILvLwBI7y8AKFSgWLVNrCEg1g8QK9IPDPOgepkF6voxcLoZ3dqrqHHNx7F54cie6gzL&#10;hN3IfmEvNC/tQeKMDfCd+hU2P/EnrHh0Bhxe+Azale645C9BV2ometJ0tlk6WmhNa8z7UWH1RoUl&#10;CDVWWktmObGqWbUAn2Y/ARiAelMC4chKoNDhWIIWWV5pSFgXgL1f7oL7F86IWxuKwgAprkt1BJoS&#10;HczwHSoxWoS2hsqxyRBsu6taI1QXoVtv5vfwO1pYsDppfcRaIfXctkKvwjnNQegjD8F1oxXfztFj&#10;9gwJFs1Jgj0BGLtfiux4Jc6L2Z71EtoyKTplqeiWx6JPEYtOhegPF8tCycKaGY6WLNHXLJQF34fg&#10;86OFDcY1VTj/jmNWT6MilNPWqFFlFe1WKpQlJcMQEI5kFx8Eb3eF2wY32K93x/a1HtiywRubt4Zi&#10;u2MSnPZp4R5aQOgdR7TmBpKz65BW2gTpyU6kn+lECpNT/OlWxJ1sQeyJFsScbEX0yTZEnuxA9OlO&#10;xJzrQtSZdkScakPE6Q6E8fVwRsTpLkY3Ik4yTnQj6jgfj3YhkhEtHstbEVHWhJijbUg81WmL2OPc&#10;z5FGbtuIhLOtSDzXgoQzBOfZRkQcuoXYo3cgPdcIxcVGpJ+sQtzBK4gqPIcA4yHsTbfCmUDc6hmF&#10;dfbe2LBjLzZs2YONG+15vDtpne3ht9sNSd5BMEYmojRDgfN6A27nWFCZpbXNIC1GxIj+oNVMmrW8&#10;1jUKb9TLPGiLPdBj8EKfyQddYuEntR/LRDCVYDjhF4MuaQK6JKnokSajSxFNWLLMaWJwNDkBmdG0&#10;riG5cNqZi4XfmfDmHCVenKXFG1+YsHTTIQRE1iA0sglrd17GjC+L8MxHeny+XINofzPKVJm4kGPA&#10;hUwmNAvBZk7DDZOCKlbO/cvRrFPR8kpxU5vMRJqEE7S7xalUjDIJTpr03FZPpyNDlYYWWNzMYzKv&#10;F+rUxPJK2It2azG1WyX3UW82ozkrH5U6K45GJ0K2wwO73voGa387Ey7/fT5iH1sN9bjtyHrGDkde&#10;3IuS1zxged0FuvdccXgD1W7aEQydbsDdesKscwSdHRQ/PULw3GUQdH1kAuHWy/rfT0vbQ4DZ2vtG&#10;BtE7SA7QDQ73isf7ABzhI6OX3BAAFApQ3PQYu/nxdwJA6lGbBR7iQQgFaFukiI+iH9CYBSb5bSHa&#10;BUfQx+07xckQU+t08eO3+J75Bircc3ByfjTKX9qL0gmuKJ7iCetUT6RPdYLPhBXY8swcLH1iBrbO&#10;mIOkH3fiXFAGmjLM6Jea0JcmowKMs90YqLJ4404mbaI52NbWUWdOZGGm3Gc2rxfwMsaxQKTgfHoa&#10;CkMToPUIR8LW/Qj92QXeS52wl/YvaJUHtK6xOJuosq3/26xKQ5syCc0K2iPRGZgArKMiEAWplgqz&#10;Towe0dH68O9u2guxvkMT1YFY1vAaLdjBpCzE7VFi24J4rJsXi31rJYjfl4HMJC2Oqw24ppcRbFQg&#10;tDBN0jCCL4TKIoIVTNzAEX3hqDozI9HECiAa8atEO6XoUGxOwTVNms2y3zKocVX0L1OpUJycjgy/&#10;EAQ4eWAPAbBZ3HxY64T1W72xdU8UXPzk8IvPQ4TyJOIsN5CYV4PE4mYkHuxAUmkXkg51IfF4JxJO&#10;dSPuDMF1RoCsE2Gn2hkEHJ+H8LWgs90IPd+LsHM9CODrfifaxoIg8+fngs/1IezCIGMI4ecHEXFm&#10;CJGn+fz0APc3iBBCMPhIJ8JP9fJvbsvvCyMw/bkP35PNCDjbBm+qSu/j9dxnI7yPViPwZB2izrcg&#10;7kIr99VAsNYilu8lnqZ65PPE8ttUkBcRaSqHT5oZu4NTsNUjBKvtPbFs4y78uNoOq9c4wXG7J4J4&#10;7SW0lzkpKhyWq3FepSAElaimIqrUJeCOnOVJ4oW6DFc6AA9eW090iTn5jISfKQjt4i6yGFWjjCIA&#10;E9EtSUOvLIVAjOX24fj/MPfXcZJdV5Y/6j/emzfT022P3bbblsWSJcuyLLMtiyxmZpaqpAIVM1cy&#10;RTIzRwZTcmVhZlYyMzMzc8F6a9+olEpqz7yZnu7+PdVnKyAjblw637PWgX166RqKY8Jgpq30P6LG&#10;x+8k4W9PJOKBR9V44GkDXvnkNJy9W6FNGUdcWD+2bC/Dvc+dxb/87RSefIfXxzkHuepTaMpKR1t2&#10;ArozQpQe3B4b7xVTJCvGBEwa4zFCtd+oSUK5lu4p2gY/53i4OMUjKTIDhbqzVKGZ6NDr6FB4D+t5&#10;D7OyHrNQ4UpTESvXHlr9XqMMLUphJWqhiLDQZRhQEZ+IuM2HcPz+17D/+0/j2H97GcHf+wSpP9uP&#10;kl+5K9Pm0m7bD50kWH3oBEq2U01qyrBaP4Gr41cwP0XhM0+xs0wrrIwRXMXiMsUR4bZA4TRPeE1f&#10;XaPKIwMIQBkPKABcJSTlMwLGRVpnGWFih599KN16p6qCxL/DpP9Z/AcCUBQg1Z3IUqpBaeBc4M7P&#10;E4TzBKLAT0Z4z/Ozs1euYoqyeGGah9LL2iF/DD2uZ1H8UjDO//I4im4/hpI7HHGGANTeeQJ+t2zH&#10;rh+9jPd+/Cds/e2TiPhwJ0o9ozCQYMWU2oT5+GQs88abYy02QsvbLW1kqbS/qX60oZK5RIARgSEL&#10;7WRqEi90Iiqjo3HKKwjx+50RS6Wgc/DDKf9YnAlVw+oTA61zCEwOATjvE4iGuHDeOIStljUoreko&#10;1cGISUUAulEJyk20PvbKnjRhxhhEALJ2TZJ2vGj0iH2JSoT6uC8CN3kj8WACzoZlUH2YUK43otVm&#10;Ql9aitKLOKDx4W/QZpk9MUeojhB07VpfNOk90U7F2UdLJccwlJpIlZdI0JvRkJqOUr0FObS4KX6h&#10;8DrijJ2b9uDtd77Ai+9swltbj+JLt3A4J2QgMK0coacaEHamFWEXumhLB2lRxxFZTugRQhHlC1Rj&#10;s/C/OAH/ogmEEmyh9UsIrFtAYL3EIp8vEWYL8Kmbhxff96yZgydVn3vlFFypAF0qJ+FKQLpSOXoQ&#10;kl6EpKp6Ht7Vi/CuXIAvf8eXsPOvXoVnyRzcCqeh4msPKkT30ml4c/uqhmV4NS3Bq3UJznUzcGK4&#10;NMzCpW4KHo3T8Gmag08Dt0/L5VYyDG+qUj+qUl/a7YDiIUQQhDFUh9GFrYjKb0Lk+QYedzWctOew&#10;3S8F7+z3wwufncAL7x3Emx8exBefH4H7MW+kRqtRYUpDs9WGVl0i2pKouJNkfKAsVOSGCb0rxgzu&#10;GKYVHmEFOKYMIPdRLO+sJhILmgTM85rPEIjjOlaSpkC0UdkXxBsR56rFlx/H46UnI/HkI+F44cVE&#10;7DtyETrNMHKMI9CFtGLXtgLc/9x53PB4AZ58uwDeJ07jXFw2mlIz0JmeoDTpdMvAcDoOafftp+0d&#10;UFO9qaPRoM9AgaEE4VTyH22IwLPvBGDPQSOMkRdQTRfSbkrnfsfQzUgaLz/0pbhSQcqg6QBW4GF0&#10;ESFop/PoplLss7BCTtOhJ8uKomCKhM8Ow+s372PHPzwJh//yGlJ+ulspn6duPwHbDftgu3k3LPfs&#10;QdoTJ1F+MBkj1mqstczg8vhVrMxexdI8hQ9BuLJEobR6mVCT3t7LSieHdHDMEmZz5MWS9AxTHEnP&#10;sDKahK5Sms2uEIBKX8M1AAr8/v8GgPLv+p4cadBUenK404uKf2fIAcrj5askO3gygEvDV7BUOIpe&#10;v3yUvx2F879xQM5N+3DuJ/uoAI/BcvsRhN62F0d+9DE++e7T+OiOv8Hvw+0oVLH2S0qlLTFiKimJ&#10;9jcCq7SKc6zFBqWDI9Wb8FMpN0o/ld+AQWrLRAxY9Ggz0vLGqJHqGQb1sQDoToYgxy8JJbEykyID&#10;DaYcVOhykB9nRm5kLGvvUDTwhhYLMWDUo1+voV2Q6Ue0voTgGCE1yuiXgcaSP5AwnGChmJT2Qg0V&#10;qSYWg/okVHM7OT5uOEOglkQmoYGqr91qRbvZiC6jhhBNUVZRG+GNOWJwIWAdaK2pZI0+aDIFod4a&#10;jCZrOFVeHHrF/tg0BKcexbTw+qBEeJ3wxe7NR7Dx0z345POD2LjHDTvcorEvzISjmrNwyaiAV24L&#10;regggqvGEEprGVxDC1s9hcCaGSqqOYTUziO4mvCjtfUtJVAqGLS13hUT8OJzr6pJqBjehJw3Yaeq&#10;mSb8ZuBZOwPVtfBiePB9j2q+z7958PvuBJN7GYPbdC+xh1f5FCG6CJ8KQpSqL7DpMre3CCf+tich&#10;68FwbZiHS+MCTtRO4yiV4LGaKTjUz8K5gdCsJyzr5ghaQpfb9Sqbhm/VAqFKQFN5yrGF1Y4ionYI&#10;MQ3jiKFajKgcJxwH4XGmHcdNVdgbk4sv/dLw2ckEvLHZDW99cgSbPz+KE7tdkOAZjouxSWjRaVmB&#10;JdEG0zpqQxT7OGimWhIFrvdVZtYM6+kqWEmNaUJpi6Mwq4+kRQ4kKD14j/igx0o4GQxU5RbEumfi&#10;yMYUbHk1DPs2JCPIKx+nTL24aOxDWmgDjuy8iPufPIsb/laMx94sgNvhdJyLyVDmIPelxfOe8EW/&#10;1Ru9Nn9Cyh9dMhaV0G3SGZGXnIf4gELs2GnGo6+E4t4nvPH0a0FwPpiEzBAzK9FUTJqpGLV+GEqh&#10;e9EzpPJWAEjQi1jQB6NXKxm+QzGcmoChMwb0WnRoDYlH+iYXHLvrLez5/zwP3+9+ioSf7IKFTk1m&#10;ZZ264xBSf74H1t/uRfpzDqg4psVkRiOutC3gyii5QKe3MksuLDJk6dq1K1gkO0QQCQAl5siIRTJC&#10;OkYUhvC1LMZ0lUpQpthBgeA1Baj8X+An8f+wBZZxOPY5voQfd3KVOysjt0W2yjQW8e8CQSH8/CL/&#10;LvBjzXC5YQF9MWXIfZPK7/dOyP35EeTdfhinKK8zbjuIhNt34cSPP8Ln//QKvrjpVTi9/CWyPcLR&#10;lWjDlDYDw0nJmGPNt5YSjGVaTsm0oUz+plXso/obIACHWUsOKQAkuEw2lCRlINklFgG7fJHsEE/I&#10;ZaDJcBYdlhzW1Kz5jRloMZ9FnekUlYAeNbQEzVYjP2NBdbwVJRFaVMRIEkuCyER7TcAOmwhevT+G&#10;jd6EoSxk486bXxrBozBlSGQBSUBLYhBqE33Raggn9KIJ4lgWDNoNk07pnR0hYMcN0YqiGLM584Y8&#10;hg7jSdRTXVQZo1BlTUStLQX1Bg2qEhOQGx4GoyoAwUf9cXinCp9tdMQ7Hx3Fh7xJ97gkQKXOR2x+&#10;L5IJpJh6WszKMSqsYThXjVJREUYN0/BqpIWlklIeqax8aifgUzNKOzsC/5oxqrRReJYNwa10kJAZ&#10;ov0cIMQG4Vk6TICNKlD0JEi9CBtvwsm3jhCiUvPho6qWgCRcPSsn+Lv87ZJRgm+Eim8UHlRpniVj&#10;hOss/KgOvavmEdi4Bp/GZbgQnC4EqANBe6JqGidrZgm/KRzmdo7wveM8HgfC2pnK1J0q1L16AV60&#10;zF7l8wTgMhXqZQTVr8KPn/OtG+e+jMC3fpw2XVQm9698GiGV8wjnZ6MqlhFeyOPO7MTB8DPYcDgK&#10;725wwvvvH6KCPgmPQ25IpkvIDgpHYUQ46pLj0JmqRWemDs2WGDRpRZ0TcHpvpQd/kNZylPfEOO+H&#10;SYJv3OyhTEfrNfNz5nhlZkmp9iJSfU4jdl8Koo+kwBB8Gud19ShQt+B0RCNc9hbi90+cxg0PF+Ph&#10;N/PhcsiK3BjaV2sO+i0JymD2PtrXdirLTgsVG+/Ren0W8pNzkeBfil1bMvHUczH43eOhuO/JUDz0&#10;rC92fOqPBMdwlEQn0v5G0p34KACU9FoynEsS1g5YuO+p4Rjlo6TgH9F4082Eoi8jCiMZasyl2tAZ&#10;aUDCO8dx9OZ3cPS/vg63f/wISbfuQ+a9J5Fx5yFk/Hwfsn+9H8b7tyP9BQc0uFmxmj8AdC7j8hCB&#10;NUmwLbD8r1AcrRKCV6QN8Aqm6BqnCLtpOkVRgvPE2xKfr4r6W13G1eVlgLYZKwQhneX6P1F/9gHR&#10;/w8DULy5AkDp3KCEXeIOy0jwZYHfyjIW6OFl3I/i+6dWsDrCne9aoUxuwoUvoqH5xS7C7yjK7nZE&#10;4V0nkHX7QdjuPYygWzfi8//2DD79wYvweHIfTnkkoSKWdjHJhpkUmUaWiHl1CK4QNgtaN9bAUuPy&#10;YloDlDF6I6wpR3mzyDS2Xi1Bpk1FZkQOXHZF4cinKhh8UlGlv0jgnSIADeg0J/KRtofQqyeYKgi+&#10;qlQLqkypKIxPh9XdAPXRBGSpNGjU2qgwtawx47j9GAzrIqjg/FmjunIfHBWLPG6KoBq0A7BHF4ku&#10;KrmuNG90Z6nQYfOlnYmgopT5mYn2IQo6WmuDE8bSD2Mo/RCB7IyyZH+cj4vC2YQknE/U4HRoPPSO&#10;Kvh9uR973t2Cre8cw9YdIdjumoITkWfgb65G9IVexFBlhUknBW2oT+0s3KjGnOpmcaxxBkcap3CU&#10;ADxBC3mifhKOBIRLHQFVQ3VU3U+V1wOfygEGQVcxRBVHcFUyyoegqhihAhyhcmMQkF7VDP5dxec+&#10;1WPwJkRVNVRk1eN8b4yfZxCW3mWMcv5dnivvjfH7VJeEklcFlSSVpzv301X2kzB1JPQcCUNHws6B&#10;VvsEH49T8clzh5oFOFHpudUsc9+W+Ru01gSgqnyJ214hUGmduR332jG4UQW61fL4qqfhTPC50mar&#10;aMG9+R1fft63bB5+tN1BRbTOpzvgpSvBYT8Lvtjvj3eopt977wvs2rAdvgePwRgUggtaDUrTTKjK&#10;0KHGFo1GczA66Dp6DQyZX04wDbESHpLV3EwurBxd+TcvdFIxykDoZlM2mlMuojr8NHL9zcgJT6Vy&#10;K0ZBYh1yQmrhtrcADz51Hjc9VIYHXyuC04EMnOd1bTfm8l4xKBZWpjq2GZPRZtEQqudRpK1GYkA1&#10;9nxZiKefNOO3f4jBbx+OwyOvmPDhp1Z4HDBC65aMswHR6IsPVBJaSCakXp0XuqgCO2jV+8wyZMee&#10;qn9M60ol64FZga1F2rjDMGfTYcaWg2LPJEQ/fwzHfvQu9v+XV+D7ow3Q3X0Qptv3IevuA8i5Z68y&#10;PMbwm+3IeY/bjSrAQn4/VptncYUQXJu5jKVFKr1liqNLVIDkxhTF0cTlFWXO8CRWMYUVJb3+0soS&#10;FeMCLs1TMS0ufQVAAZ89CcK/AwD51W+8luCWlVBa9657/9uftef2s6ewWSHFVwi6pcVFLC8tYXl5&#10;iTJ3CQurS0q3t0BweYXydowH3zqPidNdqD5qwrknPZD184PI+/lxFNzlgHN3HYOVJzTk1s+x+/vP&#10;4IN/fBTOD25F1qEINFD5degsGNETgAYrJlNiMZfkh0taDyymONJ2umOEEOqVtjLJV8caeMxMe6qN&#10;QLdGphFlINLBiE0fh+HLjSEwhGWi2nSRKiudyowwoz0YSI2FrKmg3Fy2DNSnnsLZeANinRPgtDkS&#10;bpvjoHEzoVx9Bl0yyNZsYO2fCMlkrKRBsjjRIjlghHZYVpIb1cs6ENFUppEsIEG0rm7oSXdCd5oH&#10;+qhUB2g7xowyRisaEzqZyeGOYdsxFpiDVHpOKIwLQXZUPOJVoXDf7YC9723Drje34ehGB7gfDEWA&#10;lw0ByWXwz25DZOEw4qmqYqiOgipoQWkNHai2HCum4Ey15Ny0jONNCzhC+B2lSjtOGJ6op9qiUnKp&#10;GyMwRuBBy+gpEKweJNAIK0JNRcuson0U+6uqmiC0GLTF3nzPq0ret4c3Q1578e8qqkP5uzcfffla&#10;wke+J4/cjjz3kb9LKN/j7/O33KgmXRjOVJAuBKELlZwzwe1IZenIRycemxNVowvtrnvlEsG8TIAS&#10;gArUluFTvkzYLhGGVIY8F55UkR6Eq6t8p3oezrTcrvysq/JI6DI8qQp9WVn4FQ4i4FwngrJbEWSp&#10;gCouFfudAvHRxn14682N2PDJdjgddYc6Mh4X022oO2dG8zk12jPD0MH7rIMVcaeW1lQGUSv3guTj&#10;c2Dl54weQrDPGMZ7QEeQpaM7KQ0t8TbUJKShJDEH56PPQ+d1Boe2ZuORJ87grj/l4tEXTuHo3iyk&#10;RxSg3ljECtNKaMXR9iaiyahFndWMIl0FdKGN2LfzAp5/8RT+/GAmfveACQ8+rsH7H6XD17mE3y9B&#10;QfwZlMdp0JcYokyNE6XXrQ9AK/e1lS6jS8+yQjs8T2s9p3fHLAXFlFbFMuSHkbRIOpskDBrMaAwx&#10;4Pz2CMQ8eAiH//lt7P1vr0D1k0+hv/cgTv/2BAG4D9abv4Ce5Tf1ocPI2xyFnoQyLLOSu9x9CUuT&#10;l7Ag84UFgFSCMtZviuJo7MoyRgm9sasrmGTMXhEhRZYsyHS5OVwmV7BGG0wAiuSS1kCxvvYxgf8H&#10;ABRgfTu+/aGvALj++tp/3/6e7IqE5O5SZnpIloeFRaxRrq5Il/YlhhyIwI/vrc1fwnL3MkZy+1Dr&#10;l4OsZ1xw9heHUPxLR+T+whHZdx6F4dZdCLtxA/Z871l8/D/+ij2/fB3WHX5oj7PxZpK1OPSU5iZM&#10;GY0EYDSmk1VYVDtiPuUkJlnryo0nA4OHWPOOswYeN6gwoJPJ9DZcjMzG4Y1JePblOHy2wwQjbUOl&#10;pQDVVJQtai1BRRtqS8AQo9tiRCtr60J1GiJcw/HlJ55447lAfPx6HNz3mZEaegG1+jK0W7JpTfSs&#10;maNY26t4ozjSAhOArFnHDSGsaakMjbK0pgytCEG/mbViqgchSCWYJipQ2igjMUGVKPOWZdqapI5v&#10;0bjjYpQ3NB6ecN/vRGAfxofv78ZHHx/Ajp1+cPa0Iiy5HMk5nYgj+CIIuWiqo4j6BQRQ9XmWTMC5&#10;aIQAHKPymYVX0yq8W6/AtXGFqmoejrSW0rHgJIAhcEQludP2utMCexCEnnxch5q09ylKrXKGwW0p&#10;jwzCxR6T/yrs31kPeS3Qoy3m9ySU11SOPlVDtK5UmwxVDeErv08F6c79cWW41U7ykVCsk8dpRSG6&#10;cd/dCTPPSkKO8PPiox2AouiW4V+6ooRf6TJfLxGK88r+elIFekhnTdUU3LiPbgSuO+2+B/fBo7QH&#10;ngUdCCjoRnhxPxJL+qDNbUG4pQgngk3YejQMn2z3wmebXPDl5hNwOuSMhIAAXKBrqM9OREt6OFpt&#10;kVRqkei3RmEwldfVqkKfjY7AKnn5PHkf+tCC0iLLvULXMKhVo09rQpPajPxoI5I8jdizUY/HH7bg&#10;j79LxfNP63FwVxr0UcUosRaglaqz3RyFFgKwxqBHaWoOjNEtOHSgGk+9nIpf/9WC+/6agQeeSMV7&#10;H9rgdfI0cuLKCM9iAvo0uo16/mYUZFaUrOnSoolGizaBZSMaXRoqPyrDRdrqRb0nZjVOGOc9OGL0&#10;xWgGjyk9AR3qJLSGaFDnoMbpT4Lg+5tt2PGDV7Dzn16E/x2fQ/+b/Ui7dx/0P9kA0882wnj3l9D9&#10;9QCK92m4nWassvJaHFnDwtxlrC5dxdKSdIZcUWaJjBN6Y6IAGTO0vzIucIUianlJkqbM0zYvKepP&#10;UXzKTJB/zan/nfhXAPx7H/p2rP8nz7/9fQkFhKTwGom+Kqmyl2UhZcn4Io2Y9P3LfJxdxaXhJUwX&#10;DKIm+ByyNoRCe98upP9sB/LuPIYz95yE4fbdCPnJh9j/3x/Hxu89QPg9j7j3j6DaX9YrTSdcdKyl&#10;1Bg1qDGuS8aEJpIQ9MaUxhHj2hN8340A9OZnVJg2u2LWcBITlPODBt40BgusQbwx3jbgt8+k4e0d&#10;uUhOKkOlrZTWOA1d6gRecJnWRMWmj0eP0YAyrRWGkGQc2OaJZ55xxe/+GIEHH0zBR2+a4X3oLE5F&#10;VqNGn09YWgixCFpfD9b6hJ/JgfDzxoTMItBHKBAcN0ZhXDK0pEZQYQaiMy0AnekMK29G/qZkqhmQ&#10;NWSTY9EcF4iScB/oPbxxfPNhvPvGTrz6/jFsPBoBl4QLCDvViZALtKdnh+CaNwj3YlpTsZRUZ760&#10;jt6EkieBKMNRPKhwvOuX4Nd8Cf7NV+BVu8yCP0+AzBEEtMb8rLu01UlbHr+vhKg+sbMKuOzw816H&#10;XuUcVZWEAGU9xMKuP9pDAeP6owJPexucfVsCQ2ljHIEfwedf1cfHPipOAeEwwTui7IO7gJDhVjNB&#10;EBJaNdOMGUXRyT7IvtjBN09LPkcVR/iXLiGwZBlBxfYILFmEv9jc8ln4UoX4VImqHSRse+FV1wXP&#10;unYCv5X73AL/2naE1fcgsKIN3ufq4JfVgIjzPVBTSSfkDsFfV4u9zma8+vZxPPnYR/j0rS3wOeaO&#10;9IQYlGYkoSo9CU3pyejKSkSHLQydNlrhzACMZspAfDoSGUTNSnqW9+m0QXr6xXLGE45a1Cboke5v&#10;hMdOA959Roen/6zDW0+qcfhLHfQxF1CUeRY1GTKwPkpZOa9MnwNbcj6cnRrx9JuFuOPBdNz6xzTc&#10;/0gGXnk7HW4O53A6uRBN1lyl7XtIZgOZZBZIJNp0oaiND0NVdAqa4jPRrU7HoDoFY+oYzGhCMatz&#10;w6zegY7ElZW5F4bSgnjPRqGVf28Ki0OtawLyd4VB+7oz3H63Cdt++iK2/uApuNz6HmLu3gLt7V/C&#10;estWGG/ehOTbN8L2xAnUHjZQXbbhcocstUnXOHcVy4tUg6uXMXtpjZb32igRglDGDy9dWlagtyIq&#10;kBBcpZP8dwHg33tzPa6Hmrxe3/j6f9d/dj2Uz8uOyH5x/y5JW+XyFSwShCuUuWvS5TvLHR4jFFmL&#10;d0UW4uyGCKQ8dBSmn+9B5g27kXXTAWT+8hhibt+MQ//4JD74L7/G3vuehfqLI6jypxpL0GFQk0RF&#10;F6sAZTglHCNqwo/KadJEOW9woa1wIIRkWIqsRSEZjZ2wkHIU40kO6ON3qmiBYzxS8PRbatz6lAl/&#10;+ywdKr9zyNeWocuShxECcjIlCSOaOAyo49GRpMH5sETEUv3t2+qLV18Lx59k4OqfDXjsb/HY9E4c&#10;4pzSURSfZp82x1q1X+wrAThGGyyN4JMy3kpDFZgSwudRmLMlYTQtDh3WUDRTqbayYHSdCkVnKm9K&#10;wrctKRnVEbFId3BF0ObdOPj+Luz61AmHjyTDNTwfgWmtiC4YQQwLelj5CtzyaGPPj+A4rdvxkn44&#10;VQ5TOU2yUEsnBIOQ8qIVljY2VRmjlOqLMPAhNHy4DYGGDwHpw8/4CBy+iikl1sGnBD8n6k9Ul4QC&#10;UCVEjf3Pw1OxodeC35dt+lwDoJ+M4asYYPTDv1Ig2E81SOtNReYt7Y6EoFhqgbOMB7SHwNS+T/b9&#10;FvDNEXIy0HoBQSVLCC5eQggjVHlcRHDJvDIAO0ja+ipGEUjoBlT3wLe2Az51rVDVtxCGzdzHRniU&#10;N8GzrIU2uhO+xQPwK+Y+Fo8iuHAcYbljCMnsg1dMCQ6dVGPvDl9s/fgw9n+xHyEubkiLiUCJIQFV&#10;hhilk6QnLRa9tnAMWSVTtApjRlfMG5wxrztGCB7DlMmN70mbIe9xvRUViVmw+p+D955z2PKaHp88&#10;G4w9G/yRFGlFfnYOijMSUGGJQ6UxFaeTcuB4MgEvfaDFvU9ZcdvDabj3b5l49rUzOHawCJaIIjRa&#10;89GfmspyQbVJdTdk8UF7agiqTeEolHZlCouSoBx0JORhMCUVI7I+TJIfpvQnMWs5jhlZE8fsiT6r&#10;D3pYUbezvDXFRKHULRjn9/vi3J5gmDd6weXhDXj3B3/Fx//4EJxufg/aX+9H9q+OIOvWnbD8dAMM&#10;P9+EM886o8clA5dYWWP4Mi5PXMEyHaEAcJ4iaZECSqbEybAXgd8yY43OUWJ11f7cvqrc/1mv77fj&#10;7wLwevBdH/87AFT+XbYD8DIBuLJKsq9cxcIS/f7CKtYml5WMzldb5jCR1oSyHUkw//Uoku7YhrRb&#10;9yHnlsPIvO0YDHcfgsdP3sPn//AXbLjxAQS8vQnlgbQSBJNY02HWTDK1aFznj5EU1qoEyxRrs0lb&#10;CKGjQq/BFX20oEMEzxhr2jkdbXHyMYwnOqJXG4nSRB0i3NR48q143PhEMn73mgY79hphDClEg7Gc&#10;tjkbA4RstyaCN2Q0vxODcl7stMAIhLrFYs9uLZ59xYw/PpyEP/zZGy8/7gS/3XHID9ejQ5tIKxNo&#10;B7DFkbW6s5JvbloXhOmUQIzxphpLCsKUVtoCWZPSZjTYVKjLdEfjaR80ZQahJDkAaSoPRO07Cq8v&#10;9sJh00Ec3eMNFw8TgtS1iD43ijhCKIzw8JVhJMVUb0WzcCmdhbN0GNTS6tZPwr2eCqyegJDeWAJI&#10;VT7Fz/LzBaPwvEiVWDRDUMwr4c/v+pdSHYlCIkAEJPagWmJ4K8BiUGFJeFXabaeHALBqQVGS/yfh&#10;UWW3oqIqpQ1QepntEBxEQCWVYOWgAkBfPoo99q6iClUsuLQdCjTtNlog6kv4yWwT+4wTHkfZLNUf&#10;QUfFJ9CTCC1afz7PmGPMIqRsHEHym4StX003IdhOhdwGVYMowXY4l7bAqaSdCrqfvz3K/R2Da8kQ&#10;3C5SNfL8RfCcJ+VPIyG9E2ExeXA4GY8tnzvg84924ODW3Qh1OYmM2EBUWFPQkKZHnTEeLbxPu6n6&#10;JbnulFES0R6iK9iLAf0+3g/OvPdCqLA0aLXaFGWXGXUO4Q5GHP/SHwe2HkdkYDSyzZnIz8hEgSkH&#10;GZEXEOCQgTffDsb9j0bgTlbMv3qK8HvrLPbuughtcAnKU86gx2zEgIn3nEHWVvGnUwlEbVoiim1G&#10;ZEXrELY/GuojVlRGlaA75SxVoB5DSbLmigfVKcsPrfuUTCuleu1Rpo5GoS05ApX+AShy9Ue5RzQK&#10;XbiNDSew9/5X8MH3H8K2H7yIyF/uxqnfOOHCnYeR9dPNsN78Oaz3b0fuWyoMJxTjSs0kLvcRanNX&#10;sLBCsUTOrJIlku9PmSIrcVmyxduHwcg4wDUqK0mnZ+9yFTrZ/ynPvs2k/0X8HwFw/e/r/13/nW8E&#10;D0DS3i/JOqG0u/OXrmKRIFyZXcOVkQWgeQrLZzrQ5p2NU8+4QHM7ZfLPtsJC9ZdB+GXc44zQG7dh&#10;7/copX/2JNyf+xRpx93RnkxFZk6hdA/nDSNLU7pjWu+FKYO/Yi8nLOEYp9UY4cUZMkteuxBCUNaI&#10;kFRHHpjWutAme6JfG4eqRDOSVRa8+KYatzykxj1PJNIqxMP92Bmcii9FveU0mqRxWVLlZ/L3lEbi&#10;CDRaUlBgTUd02Gls3JqOR5+LxZ8ecsFLT52A394kXIywoVunxZBWOjA8FPhNspaXNTTmdQGY0xLa&#10;yT4YjffBUEIQenS049Zw1KR7s0Z3wnnrUaQnH0Ks9x447vgC2z/YgKM7jiPQPxlxliIknu1ERO4w&#10;fKn8PMoH4FzRgxPlvTgmQ1rqqcraV6BqW4J36wJUjQSMvEf151VF8NECqxg+pTJA2B7+JTMIIuwC&#10;RTXxuV+JqKcFAu+bYVeIdvDZbaYMN7Grv68B+H8eMjvEbqVFXUpHyKhihb8RStvgKP82fi3kc3YA&#10;+lZITCl2VqbafSMEgnJsJaIEF6j81mOeMceY5XFPErQjjAH41vTAR1RgQwd8m7oJwl64VXTDpaRH&#10;Ge4jQ31kWI9/A49fFGzRJLwujCHw7BgSc6ehZ6WkTWuHb0g2Nm9zwdtvf4atX2yEv5sDDJFhyKGL&#10;uJiiR61ZlhiNJwRlSJYr7egh9Jp2oNP4JcFyDAPpvuhNC0dbWgyhmUx46pGnN0EXFosAR0dEeQfA&#10;GmvFWWMh0hKr4HXkIt5+yYgHH07G/Q9Ycd+jp/DYm7nYc6gaSaFVKCTMOowajLAsDCtjFQMgs0Y6&#10;TIkotWQgx3AeMT6p2PJmIPa9nwSTtywgTwjqTmFIrcY4Hcu0LIlAJzVn81GGd8nc4SECsI8qsD0h&#10;DI0REagLiUZVQAzyHYKR/OERHPr1O9j4g+fheOMGaH5xFKcIwJyfbcfpO3bActcWpPzmS5Tviqe6&#10;bMAlukFRgSvURyvkhbjaq5cuY41vLNHuSgo9BYAMmWIrcfmqvQdYOkD+Hqf+d+LvApDbsAPuWigb&#10;VnpX7G9c/xmh9LdDJKlMTZlcmsfo4iJmRNJS2i6PzeNq2wSQ34OR8FwUbQyH7f49MN+8BbZbdkH/&#10;053Q3sLCf9tBHPrv72D7P78E14c3IuOQH+oiJP13Ai9cBMYtBB7twrjemQD0xLTRD5LYcdRIWDFG&#10;DWGYNNNuyOR/qqxWnWTCCKTtCKDFCKOaS0arJhs5obn44F0b7pIV//9mwJ+fisOHn2YgUFWA88Z8&#10;1KSlozlDi8G0aKrIYPRqeLHNGtRnncFpSw28fWrx/gYrnnvVD59/6o9YdwsKE9IJXr3djhPSk7zB&#10;p/VuBKA3VWgAHwMIYe6vlsA20P4qDdjRKDL7I8figsiwLTh46BV8/OnzLESb4egejCjtGcRnVCLh&#10;QjsSCa+YmmX4187BpWYIjg20um0jcGyZwsmmKTg0T8KjkTaWf/cWxUewqFjIJbyp/gQUASy8QbSr&#10;gXz0p3ISUIji86MC9KU1tMNOoCcdBjKUZJnflefXQMj4CoAEojvDTYaUUNFJ/D3QXR+uNdeFfL6S&#10;1pkQ9OC+eV3XSaIMsr7WKyzgs8PumyGDtL8OO/h8eZxyrD7lMlWPwWOTdr+A8sVrscDjFpXL88Tf&#10;8KmhEua59K7p5Xnrpg3uhKq6g/vSzfPXx30Yhj9VdXDNIsIaVhHasIbA2lWeRz6WriKkYAmRuQu8&#10;PrNIPjcG9ZluqLOr4Rejw/5jJ/DRBx9ix6dfIvREIM5EpKFWc4pAsrJyTkKP3ge9xpNUYwfQaaYC&#10;THXCaDorb1a4HbTDrYRWszUaddZklJhSkJsUgyyCJtXfAFPQGXgczcI7b5nxhwe0+N0DNvz+wWz8&#10;7eVcbD5Yg9DQZpzWsjI32XhPxmBU7690bAzqqDB1cWjSaJEZn4Zwv1Qc2qfBS8+G4YWnorFnoxHm&#10;kAuoTslBn86gZAWfSfHAAsXGAlXjJPdrWE94sywNUYwM8l7v00SjjQ6pIYwVelgSKr3iEP3OUWy7&#10;/R1s+qfX4PyDT5H8s53IuX0vcn95AGl0fCm3b0IGhUOzgwVLpztxpXMBV2alj4D2ke7xyiphJ8Pm&#10;VhaUXAIyEHodfgJCZfgLIXiZNnh90oUCQPn3LaZJ/D1W/f1eYDvblMdvbODae/Kf8jeG8sPf3jB3&#10;bPHqCoYWZ9C3MIuJtTUsSlbYnkl6/m7MUvY2bE9Azt9OIvWuncgk/DLv2I+kn+1A4E+/hNOPN2D7&#10;d1/D0Xs/gn6TOxpCdRhQG1hTSv4ySU3kiXGTEy+mMyGiUtJSScLPYVrMQVrhcV6MMU0iGmOiUcCa&#10;qSA+BnWGBHRb42kBEtCj0RGmZ1ARW4zdm3Pwh6fScM+jNvz8QR3+8vwZfLatEBHBxbhgLCEEL9Cq&#10;mDFDaA6naNGZYqRlzUWFrQ2GqF4c3J2DLRsjoDoRj8xIi7K2x6glCbO8KaYJPYHfNNWfzAOd1Idy&#10;nxmsfccsiZjMsKEr7RSK9bTe0X5wd9uBL3a9hXe2vIXPDuyGY3gSok9VI+FiL6IL+hF+cQhhtG1h&#10;5asE2Ioyxs6jdgCedcO0uARCLe2pQKOMCql0ShnP5ls2DZ9rsQ4GBQ6EjfdXYW8/8yYwVLSPKhlD&#10;V7kIVcUSvK6F9Kh+DT9RgTJ+jiqI3/MQeNEa2ztR5gg56VT5Or5tfa8PFwLRpWrRDk9C1J0h1tje&#10;sWLvYZYOFlXVenuk2N3/WfAcCDwrJrhfE191stgfub9UqSpuWx69JOT3WBFIR4o7bZjSxlgt4xv7&#10;4VLYBbfCXlrySYTUEny1hFzNEsJlKmCNJHpgpcHz5VPECqWQKjp/EqH5Y4gpHkdi7STUrSNIqKiH&#10;p8GE7c4e+HzbcWzb6AzXncEweuhQEpWKpmQjK8Bows9Xma7Za3HFqM0P09ZIjMtUTU0w+mVhJd73&#10;veYkdNoS0KaPQ0OcDrm+FkQfNmLDO5H46+MRuI/q775HNXj0BT227D6DyMhK5BhLUWJIQ5tBrUyR&#10;62cF3kNB0KFLRh3t7fkIDSK8kmjbk7F1px6PPZ+E3z0Yh5dejofLIS2yI0xop5sZ1wdiweBBB+PL&#10;CGIFTrHBciZLgA5KolWKj0HCsCcpDF3xUehNVKON+5h9IhyOT+zGJz98A1v/66vw+eePkXb3Xpy9&#10;ex+yb9mB9Fu2w3rPDlx8nY4oOA+XCwdxpWsWV6dWQNrhytolpb1vfnkBC2tLig0W+EmOAYm/pwAV&#10;CDKu59ZX/Po2pxjfEQd9fdgBeO1L1z4kbXryWoGd8hlp4rvuO7Lx62KVOyYJD0YvLaFvcR4jC4uY&#10;n1jAauMoZk1VaN6TjLzHHZF59y5l9fkzVHzpt+1H2M824/AP3sO2H7yOw7/4CDHvHkeZbxKGNVbM&#10;6PW8ENG0lLSzZpka5kgr7IkhXpQRA5WdzMelqhpJicRIQjS6oqJxzsMPmpPesAYQhMlatJgN6JSp&#10;a1ojLxwtblIhvE9cxItv5+D+R1Nxx58zcNsDBXjwxSJ8uTOPNWMxa9BydNnyMGPM4E2ZSRWYgQ79&#10;OVSpK5AaUAvv/WlQHUxAapgZlUlW1rRJmDZHU+mFKQCcpPWeoO0YN4RTocZhkDdyN2vyXlsqOqxn&#10;Uao7h5TgZJw46oCPvtyEd3dvxzaVH7yMZxCd34V4KpsQFqpAQkumd7kUzsK1YBGepYvwqWbBrhqC&#10;V0kf7esoImhjI4qnEHhxHH58DCLIgqsXWVjtSQUEfJ5UkDIFzY2QdCsbJ1xo46TXl4DxIGhkWIgd&#10;PjIljcCoEBDax9XZAWiHn70zhIqN9lMZuEzlJiAUIAoIpWf2+nD7OyHwEfDJGD4JVwFh5RIhusxt&#10;LHF/qDC/gqEMl/k2BAXc9tcK6GSaHvdDxh3KjBNPvvbksXkw3KtlIDR/s5bgreXvUX06U9E587ck&#10;XMXGE+wePDb3kmm48hx6FFAd0i4HVKwgiPsVwm0HVdDy0jIHVAxDVTwAt7weeLFy8isZ5vkeIiBH&#10;ENo4DD8qyeCaVkSU1iHybDk8YzKxe38UtnzsiZOb/BF9KBrZvmpUpiSgWZJYpAejL1VyUwZjQheK&#10;aQJmWhukTKEck0H1MnaUf+uhHR1IMaEh6hySjmbgi7fj8PgzcfjdI4l44KkkfLrFhIigXOTq6GBs&#10;aWg0RaFdK4mAwyELTNVrU1CcbEZmmBVxrjq4ndDg8DErvtiZgwefseEXf9Byexrs/CIROh89WqUz&#10;kAp0xiDrOvtjOkVyCYrIkGUEZIkFP8ga2b06FfpSaK01sl5xAlppncvCNUjeGYS9f9iCz37wMg58&#10;/zUk/HwzbLd/idO37ETe7QeRedNWnP79AdR/Ho3ZxDJcLiUEu2cg82Mvr11W2v8WCECxwevKbx2C&#10;/7sAXIfd9e+tx3dk7Y7rw76Ba1+iB5fgm0oHyLc/ax/uYh/28hUMGbL83RxfjXNn+2mBR6YXMN8/&#10;h6WiXvT75yDveVek374VOT/dhvM3H8a5W47BetM+uP/gA2z63gv48tY3Ef7mMeR50CJqjISblvI7&#10;EbM6KieNBxWgC6azvDGaFogeWspeDdWflheGN8q4OgYDsVGo9g9E8p6T8Np0ApEnQpEdaUCDIVVZ&#10;bHzAYOWNloMObS4M4eXYuesCHnvOjHsfSsctfy7GLx6WQadmbNyUAR9VMXKT69CuLkZb8kVC8xwq&#10;YzKQ42NBwlEzQg+lQOObghKtbNtGayBrykr2lwBac1kEx4s1pdzYiVSSBLDNjCZLOqp0p3EqPANB&#10;J6OxfcsJfLh5PzY7sXAkWxB8vlbJpRdWMoEgFkafMhZiqhsHFvJjZYs4WbICF1o6mXrmXdVPezaI&#10;wLIR+OcNIiRvCMEsvL4lVClSaKkUA6uXqYzk84QcISiQ86qZg1cdC3uNDCeZVBSQm4BCQCZDWhT1&#10;tT6sxB7f7iUW2KhEaXHfJMS+SgaYddX27ZD5wAqIrgu3axB0JeS+AmAlAShBCHpSidohaO91llBd&#10;64z5ej+kjfPr8KRqswPw2nHxGGXMoH0Q9RxjAY4Mh7pFOFYvEYBL9t8tX4aHVCx8DKheY6WxDE8q&#10;PIGh68VReBSNQFU6zN8cofrjIwurN0NVwkcC0b92BIENwwioH4BvVQ9h2clr2Ia4gk5EZzUj2tCA&#10;wJBcbNvgi+3vOcHvYDBSI2NQaIpFbXq80ubXpQtHX5IfxlO86SKkeYf3OyEj09BGrCEYpnsYNOjR&#10;pjmHC1ElCHY4iy8+NuKFZxLx2YdW+HqcwSl1Psp0qahheWk1qqji3NElC3TZtCjV6mAOTEDY8Wj4&#10;H9EgNLAUjh4VeP3DLPzpiUz8+i+peOJJLU7us+FUzFla8Cz0SdIPDR0M1d8kwTyqDmVZIwCNdGOp&#10;tNRWN3TTjfXJlDlCsU8bhqbEKDSrzSgJTUPU5/7Ycd/H+Oz7T8Lpp68i+fYNyLljF/Ju3o+8G7cT&#10;hptx7oHD6D9uwWpaE9bqh4HJJSpAOwDnl8iOlcVvtP/Jc7v9/V9b4HX4/U8BuMwNrIdkbFEWMJKQ&#10;DAwrq7gs001W+SOUo0uXVjFP8koscCfsc3tXlFz+krVBmfa2uopZvjd5eQ1jly5hdPkSJiaXMdM0&#10;hs74fJx91xunfncAZ2/ejbyf7MP5G44h58ZjUP/LDuz/ry9h0w0vwfWpbTjtEIm6BD06jWpe/FhK&#10;70jMS/49yaxrcueJ98GwTVL2hKKb8BvUhGJKG4WJpBh0hgUj180dyQdcELjLCz67/ZDiFo+iGMIn&#10;yUgLbOFNlIF+6zkUGYsQGXABmzcZ8PiLOtz9cBZuf8CKXz6UiEdeNOKNT8/A6UAVkk7WwOBcCq1j&#10;NuIOJSJybyRijql5M5lwnnai0qhBp1nHGzSK9sCeEWTGIokMvFlry+Ry2u7UdNQQwiWGHGhYux75&#10;woc37TF8vtMFh/3i4W7Mgf+5aoSVDiCKYAgqZUEvpgohXGToh1PNtFJYXcpYWGlvvahEfGr74VvT&#10;RzU0qBRIv6IBqhECkEpN6cAguHypbnwIQM8yQud6ANaK/SMcFEhM8pGqkNDwIETsg5MZCvCuj69V&#10;l9IDKxCWWSDcRwkVFaEor6/G+133eP24QAl3JQSC3C8CTuyvuygxwsiDAPTkozK4WeBN4F0/fEZe&#10;rw/JEWWobH/9N0TVUql5VlHtyrHV2gGoDPQmAJ3qF3CS8JNwpv115fck3Al8D6poOeYAqkN/WnQv&#10;qmQPAs61eBhuJYQ4/+7F86iSZgbpUKJCVyBMwHvLcKN6mQM9Cv+qQQSU9yKwsAdhBX2ILhhGUsE4&#10;4nP64Bp6FtsORGDzdi8c3ueOUFUA0uLiUGbUolmvRpc6AsOsNGUc65DWkW5FhlOFYowWuI9loZ1K&#10;rsVmQ3XaeWQmnEKoiwXOuwzwO2SFKdiKYrqVKrqdKlrTJrM32q1BaKH7KElIhNk3FPFOAUhwjoTW&#10;Jw0RYY3YdrgEj75kxB8eMeEvjA/eNSHG/zxKjLn8bgYVZCwtNOHHsjYpTkbUH8viqAzZsXhiMNWF&#10;ZckJQ2YPZaqpZNWWY+ijemzXnsFZLx183j6Kz+98Hp/90wPwvOF1GKkCc27ai2IKn4KfbccpCqKL&#10;z7miw9mMxfMtuNw/jbWFZSwtUTwtzmJxaVYZAD0/z8elRaytEYTkzSUy6TJZI52u/wpy6/ATOPLx&#10;8hWC8htBC7y+4IhMPJYR1wrYZMDyMiUmreuVRZJ4hT/EH1sgjYfX5pUVmsauLCmrM82uUaLyMytz&#10;jJlFTHOnx/j5kaVlTK6sYWZhBXODsxg8VYfC3TGw/Ho3sm/YyQM/gYs3OiH9xpNIufEAVD/8FDt+&#10;8DwO/uEd6Pa7oTYhGR3mZNZc4cq6GmN6f0yxdpkn5KbVtLpUfYO8GAPmYPRTcY2pJeVQPEZTYtAS&#10;GYQLHh445RMCm2884k5GIe5YNEwuCcj1T0FzAgFoSkOf2cobJBt56vOIV53C/h3pePmtdPzxKQvu&#10;flCHuxj3PWrG489m4dO3zmP/R6dx9DMbnL5IQsT+JFoYC+qS09Fl1KNbF80akLW0jEM0yRgvTz76&#10;Y5A3jgyh6TOb0aBLU5RosFssvtzmjTc+dsVH+0JxMvoUos61IoqFJbigFyGlkp1lDv4skJ6lUpjF&#10;xtkH/Ypi8uD768NHfGWws9JBIFPMJqlMWDCVNj6CqlwAJsCyh2JdWbjtYX+uzMRg4VU6S0TR8VEU&#10;1VeQuy6UzxAU67M3JOw9uN8Mu+K7Dlj/05BjoUUWuMm+yFAbJeztjEobI7dlB6XYWakICFe+Xv8t&#10;e5slg8e3Ht4yZpHnRUAog6VdqfyUGSM8d/ag4pS2R0mgoChRAaeAe/0Y7NuX86B0yFyb/aK0jbJC&#10;UR75mz6EoV0V29sUPblde6+2dNCM0yZPIoDqPUDGG5bNIphqMpy2OjJvBG66Smx21eKdL93x2Zbj&#10;cD7uDmNEBMrodFotMhsjHP287/u0HhjQyiwmP8WKDpri0KaTcYXJaMowotKWirykDJwKTkOapxr5&#10;YYloVHqZk9CcFon6tCDUWsOQGxcEvYcPYo74QuOajOywsziTWA8nj0Y8+ckF/OoJHf70UBJee8EI&#10;h705yIin27GdQpfVhA5LDLrNrMSNEmG0u7KiIm057bCsNDdokeEx7hg1uxOI3pCMS32GGPRzH/tS&#10;DajRpMDo7I0jL3yGd372KLb887Pwuekz6G/fTQYcRcVPj+LCDXtgvmUril6hwInMx2rNEJbGZrE2&#10;M4/ZmSlMLs5gZn4a01NTmJ9dsK8xQr6syrjAaz3EkhF6fUygXRHas8iIUFOCr68PyUL9Hcm0MEfw&#10;TYEQlASlBKIA8PLyMq4SgFeXlnD5Gmll/u7glUX0YgEjWFbAKcCUhY/XZpawOr2M6cUVjFE9TixT&#10;LS4wRmcxVtWFyuBUZL3pgaz7DiD7Rztx/se0uLd7wXTrSfj/aAsOff8tHL/3fQS/sxfnVMFo1iZR&#10;McWj1ywLufhiiFJeut8nKa+nNLTCet4gpgj0SMIBfQTfT6H1TCYMaZvVMaiOC0dZUjzKTVbkp6TD&#10;QvDFHglG8mF/lITp0USr2ZisR50uA5WGPH6mHNrQSrieLMKGTWfw1GsW/OXJJDz8eDyefSYJ772q&#10;wY73jXDZnoY451M4E3YGTeps2m89RnVxtASEn5aq1EDba/PFiEWFLo2PkiprJDMVjVoL0gPioTro&#10;jbfe2IWXP3LAPr8MBGe1IfbiIKJl+hojsnwc4YSMv7T5lbIQMyQZqAICpRBThSjAkgJqV2Pf7gz4&#10;Jri+BqC9sP69uP4z139XxudR4QgEGNIra1d066CQtrnr43r4fftvfz8UAAroBMoCFemZvQYWOUZR&#10;dKJSZfaHTInz4KMnX3+1H/ys6lp4l10L7rvsqweBuQ5AZcYI90vJFCNqmCGwUvZXAaCoyK9ttmzb&#10;fo7tVl8e7bC97vckuJ8Syrm4FlLp+FIV28+hzDihGlfGWVLVFxOGFycQXsiK61Qn9gWn470d7vjg&#10;s11wOHQU5vBglFuSUEul12aOwoBVck96Y0Rnb+8epiDo5fttlig0Ekwt6UaqwSxUJqbiYlACKqMT&#10;0aRNRoM+jiCMQxUdydk4Xyq+YxQC7rD6aZAdcR65yTVIi2/CZ7vycO/Lqfj5Yyn464Mx2PZBJuI8&#10;ygjMPLTRrfQRgL2pslJgIG1uIDpZ7lq1kehWswymhGLA6IMxAnCeNnhEdwK9ekf0URkOGKkaTdEU&#10;MBFoNcegOD4K8QedcPDxT/H5T5/H/h+8hvCbtuD0DUdQdoMDLv7sMGw/24Hzfz6Oln0azJxuxlLP&#10;JK5MLGBhbh7jVIGzjHlZO1hml61cIQQvEYAUbFfsPcQCPBmCR/4pALzE15KGT+AnsJM1RyTt/nrQ&#10;VOM7S6TmAp9IKmoJeS2JTGWhoiuE4BXCTySmDGuRXH4yQXmQX5+4Susrtpk/skYSr80uUwHS6nLn&#10;pgjAWRJ6YXQe0/V9lOwFSN3qh6S/7kX2bw4j42d7kfHjg8i50wVxN+7HiX94B3v/+XWEv3AQp06E&#10;oyZGsvDqMJCaqGSe6NN6KwAcMNMS6GkvDaGsbXgjWGStC0kzHoNhjRbDWq0yjajTlIwWcxIaU7Wo&#10;yjSgLMuGCzo90kMToHcJRcqRQNicY1AUkYoGcy4a0otRaSnDuZQypMaXIzG8GH6eZ+B2MhVeJy3w&#10;dzQjxMGIaGcdDL4G5CWkUTmm8fdlvjAtr9aflkBSBrljwuKD2WzCMC0MbVSstSnRqDGaYAuJg+MO&#10;R2z4cB/e3XASB7y4vZwuJBePISZ/EKG5fYilYoinPQuirXLJ7YdLgcyAkIIuts5eiP9vAbheYL8e&#10;z3ft9VfbW49r3/9PBOC6AhQA2qFih5PHNQDap8IRbHwtv6P8Po9DUl+JKvMmZJTg/su4R/muqDul&#10;l5fnbX2/Vdy2Stl3u8JcD7vVlrADTVHK/Px6qHg+VKKqrwv7ObL/XTk3DDlXvrTgynjF9WvA4/Ln&#10;Pgbx2IIJwUiCOqqEivBMN1zjzmLXyWB8sXkv9m/dhRBnR1xQx6HBloKetCSMpMrSq5JeS4VRW5Ay&#10;Fa3bEkRAhtKiJjFYmWvNqEvSozY+BcURscgNjsDZoHCkevsh4YQDYo45wRYYj4va8zivKUVWUhUi&#10;A0rw/MdpuPkJA+5hPPOkBm47inA+todALUC7mvAzaNCfGkclGII2YwhkYfrONEnEGosRvSRL9aTr&#10;ccWi2ZMixJXl0B2DmiA6nygCO4JqUfIKxqLLkkJARyJxMyv+u17Dl//4JFQ/+RA2lv+8m0/g3M0y&#10;AWI/0n6xG2df8UArFepUWTcu901jaWoOU7S/iysyA+QSxRjhxlhdJX8uCYOET9IWKG1+MjTvmgIk&#10;/ASA66GoPsb1EPyO8ua1F8qqTAI00lKgd1n8NaWl5NqSjg35zCQVo0xSniZ1lWXsRG6SxpdmSOHp&#10;Faq+S5hZ4nZkbY/2SYxlVKPCWYOUZw8j8p5NsPxqP9LvOgzrrYdpfffD9XsfYd8/vQbX+z5Hxs5g&#10;1Eea0akzoc+iwZBVhr2EYpDKaszkQ0vpYW9fI1hkdS7JptHHGrLfpKZNsNAq29BrtdJCWFAvC2dn&#10;21B52oySU0YUZ1hRZKFViLbRDscick8cTM6S1uo0pX4+mm15qNTmsMY8o7StlNhO46I5ExctmSiy&#10;ZaPMlo4KgxpVMraQta+knx80yzq8bpgyuGCaMapz5n66YzIzHH28SRoNCTgfH4sEWnHnI17YtOk4&#10;Pt3uBqfwDMTktCO5aIx2aAC+2W3wOd2OWBbUxJZVFpQJOOX1waOUNqpxESrpMWVB+r8F4L+G3/Uh&#10;70lQfRFK34AgQ1FA/wkAtEPwXwPQ3pkxqQBtvQNF2cZ1APwKgrItARpD2jPlO9KEoAz54XF8fT4E&#10;auuqUGL9XEiv93pGmWvnjPsp7ZsS60OJ7MOJpIIQyy1WWSoJmaUig7btg7fts1bkdwWYdgiGVC0i&#10;mEo3tHQWCdx2SvEoQkzF2H08CB99sgdbP98NPycvpEVFK4s1dduSaClZDox0FjaWgzTaTgJHxhDK&#10;Cob9rOxllcB2fQoaEpNRECzLZfoiZqczona7IuaAF8yqWBSk5KAsrRx5qY1IjijDgf1Z+Mtr6fjJ&#10;I+m475lsbPzwAhJcmlGZ0k93U4g+jQAwmb8fg3ba6VozLboxAlW2WJaXGPRRjXaafJVe4AV9EBbp&#10;zmbUUUpz1JAoRG0Ey0cEJLvRgCEerQlJKHAPQ8hz27Dvxhdw5PsvIv5GmQF2CLab9iH99v2w3LwN&#10;ht/uw/ktVJm6UqzVjmBpYIbKT9YOv6S06a1Q9S1JjlGySngljwqHFPhJf+23AMjn0mkrn1v/joQd&#10;gJSHyodw7UNCSkJPWcuD3lpZ1Y3QW2As8gszfJySxY0uyZgc2aFrAJxdxdoUPztLaTnH9ye4jcI+&#10;dPtk4cI73tD+eS8SfrEVmnv2wHr/MejuOQzvH36C3f/9BZy46wPoP3BHta+Ms7Oglypu0BxPyxtO&#10;0AURLH6YoP0dN7hSZXlijDZzgCe9W9pIsiRVlRHliekoSspGfnIOcpLOIz05D5mGC0iznIbFkgWj&#10;IQv65LPQxhQiKbgM3kfO4vgXRoQeMONUUC6tcCVaTUVoM51m2NAkiSUtajRQRTZnmdCZpUcvL7pi&#10;yU0ymNQTw2pnZUWwZd4E8/oAjKb4YSAlgLViNHoyLSjR6xDpGYBtW49iww5X7PNMhlviOcRe6ISW&#10;Ki+2YARhef0IOC9tf4OIYiGNrJ9HcC0LSs0s4beEoBYZ7zdnH2P3bwSgUvgkFKgs8LvX4rpxfl6V&#10;61lU1gv8Ojjt2/nPAOB6iDqTWAegtM/ZASiVgD1kCI0yD7mc+81QXReSC1COYV3hSe+z7Ld95ogM&#10;BrerWh8Bk3K86+Czj3f0lhRa68+vg6EdgNLhsx7rM1MkZJqeBOGnzFyheq8eVl4rKcHk3Mk55Dn1&#10;p8oM5L6H8JyHUQ1GF4whIXcAcZmNcAmyYtMuL3z22SGc3OsEU2AYKlIS6YgS0U8F1qd3pxtyorpi&#10;pLizTARiiiJgzEa1ZYxSskHXRCfDeNgbfh8fRNDnzsj01qMg4SwKtXkosFbjXFo3/H3K8MrbKbjr&#10;SRP+5bEM/PblbDger0VWZAdqdG1oN5QqQ76a1RZUJFNAaG3IjNMj3i8MmtBwXEhJQIslGc3WCHTQ&#10;Gk9pQzGfEoUVioR5QnuUzmeKVlmyYU/pwjGcTMeWwLIanogz+33h/fDn2PHDp+H5Lx8g5uYvob5t&#10;F9J+ThDevBvaO3bC8oQTKk4YMZXeiLW2GaxMkTd0lZcvXVbGBc6uLpJLYmsFbDIahbaX8FOCr9dZ&#10;JklZFBjCnqBFYl0NSigAtK/Bee2PfC29vfZV3Bi0uusLGAkAJZReYMrRVRKZ2wA/givzogL5Q1ME&#10;6Rh3tHUGE+oyVHwahqw/U/H9ej909+1Dwj27kfSbAwi6cyt2/7fnsOunzyPi5b2o9lGjK8mEbq2s&#10;ViVzfoMxopOR65JSXhI20gZTbg/o/VjjBSoLwbSkJaM63QZbdA48j5zCnq1Z2PT5aXzyeT7e31SA&#10;97acxWtfWPHqZiPe2GrDW1tP443P8/DGJ0V48Z0CPP1CNt592YCTmzKh8ywlRKt5MfMIMBnPl0zL&#10;zZpLlrfkRR40hfJmk6E23Bfa3UmCeFbjhQWtH5Yo86dSIjGQFMVjiEOrTocyrRERzr7YtuUINu7x&#10;wj5/A/zT65FQOoKE8nEklE0iumhUsb2xBF4EC7k//+ZH6xTSuIDQ1lUENrMgylAVUTEsyOtW7t8G&#10;QCodqiUFGush4Lsu5D3V9UrwPwGA0qOrgE8evwp5X0K2JfZfOoEIQMJwPdyrZMzeOgCXCD4B13oI&#10;sOxWVvZn3Zb6EVqiriXsEKRy429/rfrkuzLrxR6qiutjgedIACi93XYAXg8/mcInCRskJIONZJiR&#10;8CIEPWVwdfUoQzLrcF+4T7KAlHsRwXhhBCH544inHdYy4k/3QhVfgF10KRs3nMThLYdh8Q9DW6oV&#10;I+l69LBMDGjdMSWzMgx+VF6+yjS1Ma0LlZYkXo1GhzoRJcHRMBzygPqAL0pjT6PGUIwiXTHOG2qh&#10;T2jFkcMX8chzKbjzKRPufOUMntqYh7DgRuTrm1BrrUWTsQQlYTZYXHWIPmGC31EbDu1MwsZPfbF/&#10;dwBi/ZIIRSsaMk3osCUqS7WOJxJ42kTMm1OUhL7TLMfTKaFKp+VUShgmZEnXFB2ag9VQf3Icu+58&#10;Abu+/yxO/vBthNy2GZZfHEI61aDxxj3Q3nsQGa/4oNE9G0vFw1jtW8Dq1DIuLV/C7CIt8cqcwiZZ&#10;UI34IQRBfjEIwFVRiSLqrgFQeoEVVcjXAsP1JTrkM9cB0B6i6gSAC7S4koV1hjHLn5iVDhLCT2yv&#10;DHdZkNxc9OCXZMT2kgCQezHDGLmCqx0LWDrfhaYjBpz6yxFk/Hw3Mu45BPP9RxDzy93wvH0D9v7z&#10;S/j0Hx6Gy8Mf4swJfwzqUzFgkozKEegnZIalvUPrSeBIKit/KkFf1n4+6JHxTJZwtKQnosJqgz7c&#10;goN70vD0S6fwq4fP4/a/FOKmB6vwLw+V418ezsOPHszCjx+y4oa/ZeHmJy7gpscu4oaH8nHjg7m4&#10;45Gz+MPDOrzyXDL2fWZE3EkbSqIyKPvNGDbJoOsAzNhkOhttrs4NM4SexFSKG2ZZ+y7ofJSR8VOa&#10;cAzx4naxpm5Uq3EhKgH+h12xa9MRbN6jwtFgG3wzGhBVQuCxMMdT3cURKFG0uBEsSBG1MwghAH2V&#10;rMjjSvp2vwYWXgLPuWwMLix0kqbq3wLAr+AnMCAUPJSQQb+LfFwkZAR86yFDTq5B8Lrt27fzHwNA&#10;2ca3tyPDUdy5z8qgbEJqfVyfO39fcvd58D27cuR3eQzrAP+mapPjsKtIGSAt7XGypkkAK5+AdQCK&#10;nZXjVID/rwHoRfB9FUqlIZaZ50LsrwJBgeg6CL8GoHf1ELxqBq7FIK+j5DUcopUfIcjHef0m4Mbv&#10;u5aOQVU0gaCiKYQXTyGmcBKJBdOIO8dtJVVg5+FYfPHJURzfeoQQjEQDK9VOQyKVWQhtZgAVlz8W&#10;kj2woHbkfXkc07xPx2VoCpWgLPRVHBKCs77hqE7ORL35IkoJtaykSng7XsAH75nxl0eTcPejOvzl&#10;g4vYSPUXGV4ES3QazME6/p4BKU4ahBxLg/vhItry83jhNQ3++qQfnn7ZE3u+DIHOV49iUyZabVbe&#10;/ykYoMIbVScoUzzHZTqqnqGmOkzyx5wmFHP6WEJRi6FkE/KcQ+H70hZs/snj+OK7f4PTze9Dffc+&#10;ZNxxjCrwCPS3HiQED+HsR5LhqQWXGmZxaXAZl2cJvYV5zKzOYpbgkf6LZYJPALiqwO9rdfcNAFIa&#10;Xr5MAErw9ToIvyO9I8oHGfJHWaN36fKqsvGpqxKEIMWmQFA6PSSnn2R4XlxexiKfr/GXLxOAssgJ&#10;JhldK7hUNIzhyALkveYL8y3bkHnTHmT+/Ah09x5B2L27sJve/93/95+w4YbHkUJ72JygxqDFQLUV&#10;S8jRXtJWjhukVnNjeBCAgbyw/hgy+NOCRhCAEWgwx+Ecpb7LTl+8+Kw/7v2zBjf9KQc//VMBfsD4&#10;Hw/m4Z8fPoWfPpqKmx8z47bHU3Hr4xm45bEsRjpuf9yKu5/Q4PePhOCxhz3w9jNOOPSeIwwOgaiL&#10;j0a3RrLk+mA6VSz3SUzoHDGrc6e8l6QKbphgTEqPL1XhsDEGXVSMtXoNzsTGwmP/Sbz76hfYstMd&#10;XnFnEJLdjHCekxDCTFYoC2eBjiHMIlkwA2Q9jcIBqFjL+VHl+NXTAorNY6FyKBnByZJhuLDguxJ8&#10;/7sAXIfgetuTDBwWReVeTsvJgu7Ogu7GUAYbKwOO1wcdX1OGCphk+/Zt2DOu/Md0glwPwPWUWspQ&#10;FW5jHYBeBI1YTyU3Id+z/7b8Tb4rSs8O7vX42tLarbwyXOgbALQPGxIAynm09/pe2w7Py9fgu75y&#10;kLGJVNBUjF7lAkK7GlTJeeG1kizZYndF7XkRdgI/T5mmWNv/VbjXDfIaDsGpfABOFTJ9cRqBdTLT&#10;hPt3cRC+5/sRkjuGqLxpRJ6maowvwSHHBKquA9i3cR/UbsGo0VjQrqFQSIjEREIgFpNVuMSysmZy&#10;oyKU9mgvjJkCMUJL3K4NQ3UcQ52CWmM2yoz5MIddwK7PEvD4g3743e+C8Ju/ROOFD8/jiHstgr1N&#10;CHH1gddhN/gcCUPQCT0C3Cvg6DyC9z9vwV+fy8J9D8fi/gdVeOVFD7hvC4MlSEZSpGJQZ8RAcgIG&#10;NXF0amFKz/UEy+u0LoAApFBICcKiLkJJWjyckoz2OA1OnaCavO9FvPVPv8eWHz9LFbgFVgIw4zZH&#10;pN1yHIabDyD1bx7o8LqA5fNDuNpOCTayiLXFJSwp8BMFKMNZCD460RU+KmOapc/iGgAFcjLe76qM&#10;E7w2sUOBoTheAaDS+cEPiwW+HoAz/IFJAnCSjzNXlu3r+V6m7ZXsztwB6ZFZuES1uELaLtA6T3IP&#10;hrkHVDLTmhrU7FIj+8/HkXrDDpy+SRY1P4qY2/bAS9b1+IfH8ME/PwTHJz5Fvk+IsspUl4wbModg&#10;yKSi9XWixJcU3O4EjRemTEEETQiGZZS8IQHN2jiURkfBcCIY+187hmf+6IQ//ikevyXs7nskA7f9&#10;1YxbqOzu+ls8fvdUFB59KR5Pv6HBM28Y8dSrJjz3pgkvvq3F869G4c3XAvHRq57Y+pojDr95EAGb&#10;DiLdxQ11sdLWJ4M5AwhDL/SnUPnp/TFrCVYSLwxqA9FLed+mjkarUY/61Gykx+hwfJcDXn15A7ZQ&#10;+XnFnUbs+U6EXuxXwOdfPsoYgXteF9zze3jjjyOQUFHR+nqUDCmFyL9pAX7NC/CQQbv8u0PZqJIK&#10;3o2v/z0A6Fa5qMBPwpXgc6smCCUIQMnookyBU4CwDkB7e9l/FgCVmSF/B4BfW85r1lX271r7nTI2&#10;r4pKUIIQW5+zLENQvgbgOPwrWAFRZa8rwG8ej+yzNBGIKrZXBDIVz53bXA83Vh6KaqbFFjUt0/6U&#10;nmEFhOP8zhhDIEjbK8pPAWAfr2UP4dcDt9puRi+v4wA86kegauLv14zBraQPrnmd8MrrRUDBGIKp&#10;AoMuTCDq3DCiUuvhGWzB5k3HsX/jYZj81YRgNvqNqSwbCZhL8cMK7fAKwTercSdwPJS1iUdlNUS6&#10;pnZ9ABqpCGspMApS0pDooceG1zzwtz8ex9/+4onnH1fhw/cT4HAijbY2FmaWK2OMEZrIfCRHNELl&#10;NYiPtg7joZc7cN+jBbj3wTT89q+xePGpABz7IAgJDtEoj9VgSJeMEYJvmDZ8kDCWdspJWcrV5IMZ&#10;tRfmkwlBtS/G432U9sAxswEtcckIfWszPrrtYbzz/Qfh9C/vIZnQy7jDDdk3uSDrxpNI/a0z8j6O&#10;xWB0BS7xHrjSO0+xtYiVS3YAylrCkjth5RIIxSt8T5rq1r4JQDJNMsvgGgClHVHekw6V7ygEFQCK&#10;LOQbigW+ItlYJRc/FSABOCsAJPwEgGvXFioWAM5xIwsE4NI8PfcE92CA28kfQpdXDnKec0cGfXwu&#10;iZ5/pzMy7nJE9G17cfQHb2PTD57CwT++h5S9HqhNTEKnWVaxD6ds9+OFI2iMLlRbrpiTJAJ6X2Vx&#10;oDGTfdxfuyGeNVocLobEIPVkPEK2xOHQ+2Z89OZpvP5WDt764Aw+2FKIj3cVYfPes9i7Pw3HjqTC&#10;+cQpOB+/AOdjBfA4WQIfhwKojubA64QFAU56RDolI+FEJHQn/ZWlKhsTZZU3UaShtOQBGND4EczB&#10;GFcWn45Cjz4abboEtJhlLd80mCL0OLaXNxMty4YdKgTrCxF7tg0hBKB3bg98ilnDE37eZYNwvtjJ&#10;6IYsDhRAtecv49pYOF2oBkX5edWzQDbOs9DMKvBTUr9fG8v2bweg3foKAF0FgFQ0yvQvwk+J/yUA&#10;afcY/2kA5HNXbkPaPgWASs8rb35RbdKOp1jXcu6btG8SREqHDvddGYzM45ROECWFlwJAOQb5LiuX&#10;Cp5vAlDZhoCVCtwePCb5LdlvUXkCP4acj68SOvC5nDd3KkMPUYZK8FyJIuT+yOBn+/S7MdpcVmiy&#10;oJTAj8Bzr2OFV9dJ+HXysZvXdgDezVSKTaO8rpLSrBuuxV3wKuqFb/EI/EvsCRaii2eQeHEY8dkN&#10;cPHXYMdWBxza5AyNWyLqkzIwYtBSUQUSgt5YYuU8p5X5uipaYRXVlxcGDR7opqBot4Wg3pqA09Fx&#10;CD4cjJ3vueHzd/yw94skqPbq4H8kDZEe6cgmyIqtJuSnFcCirkeYfwO27KrBn54vx50PVuPuBwrw&#10;20dO45mXM7F7Ywai9llhcVejMjIJIymxiuIbtbhTfZ7AqO0YJi205qJMdZ606Z5UqwRisjf3ma5J&#10;G432+ChkHHbCsac/wLs3PIw9/+NlhPx4G1Jvd8PZW72Qf4s70u+hK/urM8oPWjB9qpMOcwFXJhew&#10;vDpP+BGCBJzAbx2A89R/Asb1ES2i8q5QqEliBTsA7bPavgLgHK6SmJSQ0kvCNy4TgNL7K22Ac9L+&#10;x5BHgd/CGgG4cE2Crq1SFV6hFb6MxdnLmB/mFtr5PUsrqr9MgPE30quzD0X3eaDgXhUPxBnBtMM7&#10;vvcC9v/iTcR8fAJlYXo06zRoo4XsprXtlTUSjKzJWHPY03B7K5lehrSSQTcS3ZZw1LE2K9fFozgh&#10;BcWRGSiJLkZ6UDP8jjXg0K58OB29iIjwdqi1I0g19eGUsRFn9VU4p63BuZRmnNd14QLjoq4DhfoW&#10;5JrKkGfJR6HpLC1CGupMsvaHGp2mGAI5BCOiPk0BSsIFSXLax1qul1a9w5qMRpsBVWnpSE0w4MRR&#10;H7z6/j58fjgUEVn1MNZOIaqwD+6nmuGR102lNwF/Fg4XAV/FCHzrCJNqWrGaSfgTdN4EoTOV4Imi&#10;ATjwUQY9ezYQClR+roSgCwvqOgAFMnZAfd1G9/cAaLdpAgp7z6p9ALBMNZPCvAAXQsLtWkH3qKaq&#10;qRaIyOeuwU9AowDQrgC/gsV/EABF9Sn2t0aeS3IGKitCT1aQ85PKQokxBFJxBXD//Bh20PP8EVKS&#10;6UW2o+Jxytxn6cT5Gp7SA3ztUVGQ9lklSvD8yqM9aYKEdLTw3Mt+KE0Psl8CwRWeuxV78wFVoEcZ&#10;gcvz6Ekl6kFb7EEoS0IId4LQtWqE122YMcTv9xN+PXzezevZB6+GQagaCcAGgrKeoKyjRa7ogVcp&#10;AVg+TFBP8RhnEVQ8QSXYh9AzrUg40wRXfxPeeH03tn14mHY4ghBUoys5TElXtaCNwqIhlu4rCJNq&#10;lhtpQze5os/mgp5MPzTZInEuIhzxJ/wQwns01tMAS/QFFKsrUKZrRJ62GqUsBxeMZ6CLvwgPtwJ8&#10;siEDDz5jxM8fTMedD53B75/IwfNvnMa+fQVQ+5ejMPIiKmNT0cayOJYShwl9MMuvN8b4m5OpJwlE&#10;B0xpnKhOPbFKdbqc7IoVlvE5qtLeBF/UhXmhMigMybsdsPMPr+PL7z8Lp+9+DPVNJ5Bzmxcu3uGF&#10;jDsdkPLLwzj1RhC6IvJxtWEKl4bnsDw3h8VVCrFLa1heByChNnd1hRDke6AyFDiSZ7IMhyRWEBV4&#10;VTpu+XzdCn9nguCbJgBlPU6RjDL274oMgr4k00todxWfbafq/NICZqcmsbywoABwdmkZy/NUkNMk&#10;bz+pyxtgwPMCzj/hBNPPt8B0+05k/9IRZ+7zhO6uo3D48XvY9JOn4frUFzh9ksBLOoUuvRadknHZ&#10;EIZBGe5i8MasQJAxzos4wpqtXx9EOR9O9ReFal00qi0a1FksaDClosWSg0p9GU7HNCJZVYywk3qE&#10;u+pgickl6IpRYSlEva2AYMsnPIv4WIIaUzEabCVoTC1CfVo2amxm1KZp0ZSdhLbsaHSkB6M3VdZG&#10;9cWASdZvYI1lDuNzWS0/HF1pGjSlmVBI9WdOUMPZzQ8f7DiOzxxC4WYuRWLTHOLal3gT0w6J1aWy&#10;C2chCmRhduVrz7JhAo8FsGYCXgScVy2BQbi5ETAuLKSuLJzK9Cy+7yEZTKRA8m/2ISH2EBAJpOyD&#10;c/lcyYMnWZFnCQYZx8fPldCWlVC98W8yts+vZh5+tZLdhVAtHodTEe21ZJMmeHzrlxDQsEQYL8K3&#10;2v59SZ4qAPElBHwIBBUhIHCTDojrIfZ/Ewr8WNjduU/O5YQ8f8u7nqqL0PMsGYCqqAfeFzsQWt6P&#10;iIpBhJT1IaFpBkmtS4hqnINPCUFSOorAugX4cd99CHE/KtqA2iWeH0KpmLaUx6icA7HM/E3Jk+jF&#10;CsqT4cHz7kGF7SELLtURWnVU4Xx0r7cvvuTIa+gi0+q4Tz4Nq/zOMiuqGTgWTsK5kN8nBD3KqKqL&#10;qdaLCMriObgUT1PNy/HwkdfImdfTpWoczoSiS9Ww0hmiqhuFqpb7XjfIe0GWHGXw+Hwrhxmj3F9W&#10;kgS+X/EQbfEgEritsMx27HCNxWufEIJb9iPR1Q/5UZKQNB6j8WpMqY2YSkrETGIUn/uz0nbEYNox&#10;9GW6o80ShLrkeFTEqVEcR6WnMaGU5afOdA515jI+r8VZUxPio2uw/8hFvPR2Fv74WDp+9VcblZ8e&#10;f3zagHc35MDNrRS6yCIUak6jVW9Rlpcd1sRjTBODca0kKwlRlOCUtJ9Thc5pPbFMW76c4oIljTMW&#10;9B6YEZus9aUF9kFddBiKAyKRtOkEtt/6MnZ97w2E3LgfupsckH4LbfDPnZF1ryNsfzyBki9jMJ3R&#10;iNXWKawOL2J1VpbalSa7K1giAReXVzBNhs3SzYoanFnla1mNkn9fu0RxZ+8lYVwl3+zxnXECcJIx&#10;xy+tkpRKrn0qvauMK8ocO5GTEqtYWSEMp2ewvEgPTgAuLq5iTRIYjl/CQtsiunW1KPs8Eam/2gPD&#10;zZuhu3U39HcchvleBwT+9HNlZbc9v3gJcRuOoiZIh8HkTPTqdeiU9j8DT56RNYiONRdP1rh07csU&#10;OH0IejRhaEsJR20ST1ZCBCpNGjSkGdGcmoL2dB1aU0+jxliBEnU1ckLSoXGJRtyJEFi8olEcr6dN&#10;zUSX7Ywyxq9FfwaNmhxePL42nkKTRTL0xqLWEomm9Ag0pwehzeaDHqsv+pQV5QLRbwvFgDWCz6Oo&#10;QuPQkUnbazMhJTwcBw8cxSc7DmKDoy+OcrsBJd0IZQENaKIqkTY9qr3wuilEEnSSSsmjoI8Fkjc+&#10;1Y0yvk3gdm1s21dj3Gh31+Or90SpXAe/9bD3StrDPmzFHqoyfp7wk+l0AjN/AiywdkEJee0u8CsY&#10;5vepQGv5t3r+rW5e+Zz0csr3BB4yGFtRUYSGinARaP17AlBRbYSgANBVgMV98SFsPFn4PWkJvfPb&#10;4ZvXisiyXsRV9iOqpAfGtnmkDVyBupX7S8XsXTiAYO5fEAEYULMA/xo+fgVAAr6UKlbOi9hj/p6K&#10;ys6T18OD18V+nnk+6sYJPQKQ6sy5bggO1YME4Tg8qDhcakb5GQKyahTOrLxcCWfXEkaxjPlj5SH2&#10;u5zbLKMlFiDyuQxcd+V5lB58Z1ZqygL0VUME4ACVpfQO9/Gc9hGCVIPVQ9xXgk9Rf/Ys2JJxRiy/&#10;qmQYXhcHlNT98dxO2OkK7PINxdsbd2DTu5uR5BHA+zkNI9rTGE7OwGiCDtOslCcJwVEKiMFUJ/Sl&#10;u6HD7K+4mm6LGu2MJlsimtNkVblzLAtVKExsQEpgA47uK8Frb5/D7x7Kxl1/OIX7HjqNB54/hQ+2&#10;nIenKh+WlDJcNJ5DvdGoJHQdN8ZjWhdH5RmrDAWbUIdxX4IJ30BM0L3NEIYLBh9lZbkFvb0TccZE&#10;lUh316f2RXNsKBpjEpHrGgbXR77Ajh+9Dofvf4aon0jSVFecvscNp+91huXeQ8h83hl1XqmYzu/C&#10;5R5KtkmZD2zPPL+8LFNy6VoJu/mrdLVk2fTKMiaWFuleL2FVALi2DsAruMqQ13YA8gtz9MvL9McC&#10;wMuUlpdXFvmBJcpHmWdHEF6VMX9XcEUmIS9SF8qgxGVuZIob713GOGup80f0SHvKHbaf74X+x18i&#10;+aY9iLvzICL4+vB3X8XuHz4F/yc34LxDALriTehL5ElkDSILOw+bY6Ck/NGqMJTihiG1O09iEAZp&#10;j1uSIpEf4A/zSRV0DsE4HWFEud5KBZiEjtRkdNpsaLfmoZ3qrkOXj/JIE7RHPBlOOK3yRnl0BFp0&#10;enRJZgtDBmGaii5NKmsvC7oNieig+uyQhI602N20vD16Kj/pjaZUH5aU+DbCjxa81xyHNnMyVaMJ&#10;1thoHN5/CG99ugkfHnKAkykbbhdqFCujaphQCpQs6RhQN4HwhmlEUE2E8Kb2ZoGVTg8Bj4xvE7Xn&#10;wnAlEF3lNcNdoEfg2d+THmAB4DfV398FIAu8Eizs8loWPhLY+dGWBtbOExASc7TiBBpVkxcLV1Dd&#10;NEJotf2rBRLj8CkXYIhqGoNb0TBcCiULijTuc3uEi0Dr3xOAX439k+eEn2SoUVGVefFc+ZUNIKCw&#10;E4EXWxBd3IGUym4YCIyzdBu5Y4CtfR7hhKRfXg+Cy8YQyuMM4PH7EXICQbH+nqU8Vpm2tt4MwN8R&#10;1SdNDO6yshyvixuvkRsVmWv9EJzrB+BY208ADsCldgiqFlYiTaNwKO/A8aIGuJS3wbeBaq2mF+4l&#10;ncqaJf7VrOh4vfwIQ79KVjBVVNnSrMDfc+OxuXK/pAnDmSrQlZ+VnmKVDJLmbyiPMnZQ0vIT+tJR&#10;I49+lZLcgsqzZAjurDQl008k1WlSQwfCC4qwxT0Ar725Ffu/dEBGkJX3bDl6U3JZbmxUg8lUgISS&#10;leUp1ZP3tDPhp6IdDmNEoc0QinoqtXpNEuq0+ciPrUGcWwn2bT6Pl17JwO//lo57HsrCrx/NwaMv&#10;n8Znuy/CJ6QM6eaLyLeeQrXk1bQkQda3ntRFEX7R/L1YWu9oTCTLkDBJ4hqKIZmyagjGlDEQcyZf&#10;Bp2dycOe4osCZyjFCz38fFt8AioCYqHd5I4j93yMrf/lRah+sAWWX7jgzK89cYYATLvnEEx/OQDr&#10;u57oSiwEWmaAcXJoYQ0LCxRoC8u4tEjre5lWmI52mUwT8M0xKOewJhM2CDwB3zcAOMEPTikAtHtm&#10;STPzFQAlB5cCwWVcvrxKD80vr/H786TtHK3yPF+PXcFKwyw61JVIedUD8XfvROqNu2H+4S7E37Qf&#10;AXcewNGffIbN//1pHL/rVaRvPonOyGTWAGYqQDVPUgItZiwGCCAFOFR9I0ZvTFjFdsrqaLGo5gmK&#10;3+uAwy/uwpHXPajuLLiYeBbNtlR0pupZq5kYhFuKDYPqTAzrMlETGYczHu7QH9wLw9F9OBfgg1qN&#10;hgCzottM6U7rLWuDDKeEYFwnab7DeKEiMCUj16k2J5JDMZ5EOS9d94SzrCXcrk9ErU6D09wf92OO&#10;ePfjTdhywhOuhkyEVrBg1PXDibX7cdbojrW8eRuprhqnEVo/RQvMAloxrOTt8yVkBFACFfuatN8M&#10;geL1oQz8/V8AcD1E8Sjtgix0yiR8PkqhDKLikdklofWzCCPwgqhM/SR1Vkk/QmS/aqXQSS81gciC&#10;F0QY+sv2CRXXIqoiqh1JV/8fAUBpOxMAqmjPVVSh0hzgXj5GeA+xwhhEeHEXwi82I76gCdbqTuR1&#10;T6B6+gpqZoEL/UtILOtB0IXWr7LoBFF1SRp8X9p1RfFVzBNSAiTpBCL0lDa9r9W2S80EQUdrWjsM&#10;J9pRp7oBuDYOw12gV9mFE7yuLrWEX2k1HIor4V3XjOCWDgQ0tHDb9VSYdfAuaUMA1V2AdLYQuLLS&#10;nlfFCo9tCW4M1/IVXsdVwnCFx2ofU6jkM5QOHn5HOmn8qe6kd1rCXxmmIx01ktWaFRKhqBKFWNtN&#10;hVuDiIZaBOWV4XigCa+9fwy7PvHCqYALqE0sQJc6HSMpVIC6SMym8f5N90av0YVqzYswDMKQJRht&#10;SYGoCvbDeY8QpHhkwPXQWXzygQ0PP2XCfX8z4xcE4H1PZuBvr2Vgy94ziIgvQUbaBZRkWlGXoUOL&#10;VRIdREBWZJyk7Z2S5WM1cRhnWR3TRGKIvy0rL/ZJwhJdKAZZviZMVIMWX0xbPDEl4xW1LnR6bujj&#10;vvRpEtGWoEGBVwJUT+/CR//1CRz8x7cRf+chZN3vjqxfOCD1rkNIuXsbon63DeUnDVgp6Ad6F7Ay&#10;uYTF2WWszdO5LpJf0h5Ini0RejJIWkKey2yRy5fttpc0pMOVYTEE4DT/IOOX59cBSNApFnhVEiEQ&#10;hF8BcI0AlGlvV7FC+K3M8vUUNzZAqXmhD8UnLYj+4z5E/+wLpN+wBzk3HUXsrYdx+IYv8en33sWX&#10;P3sLEc/uRbVrBE+WnrWTlhY3VsluMSjTyyxBvEj+DB9eJFmyL1gZF9hC4JQlGJFwNACH3jyCna/6&#10;wv9QNrJiC1FpyUGj1aL0xLbo9egk4EY1JkwQrsNGHeoiQ5Dj7gTD8aPQODggzS8QlToD2lP5eV00&#10;GuJYm8Q4E3asmfTBmNOFY4EXc5EXcz4pDhPxUYQgH3UJ6GGNWhWbgFNBMfDYfQJbPj+APScC4We8&#10;gLjyboTX007SQp1kQTrRMAlH2mC3ZqqvpinetNJ4TxtDAIZQBQTKsAwp+NJ4TnUgcFtv5/sqqCiU&#10;9W+VsCf2XF8K8hs9lwTTeqx3THhLBwAffRkBtLTBBGAIC3so1U549ShCyvsRWNyNQCqYwNIOQqMb&#10;weW9hPQQYrnfsc3ziGpaUNSirCXiLllpuO3/EADKvrMi8BKLLQAUZUab6VtG+HE/Y4rbkVDYDFNp&#10;C/Ja+9A4voCeZWW4KSonVmChEovMb0JwfhuCi/oRRGj7lskgZUKQKsxPksHWLtsBKBUOAbjevCAp&#10;sgSATgSgE6+fs6IA+UgLfKK8E19mF+IDvQ2fp6Vh34WzcCkp5bZqCNdyBNZVIqyxmuAqh09xFfxL&#10;21i5DSKYyj6kepEKVEC3yGNZhHOJtBuu0hZf5ntXWFmtEZJL8KFdVpIr8BzIWiaBVOxBZZP2cYHc&#10;jhdBqKqhguW+erKScq3rIEj5280NiGnuR3B2C7a6GPD+h97Y/7E/TCozGigC+llR9yT50l15YjTV&#10;W5k3PGjwUobGTFjoaCQtflg8ch2T4LLVhLdeN+Ghx3T49cNm3M341VM2PPP+Gew6VITI8GLkmM+j&#10;NMOEhrR4lp1o9JrCqOxCKRbCMSligdZ3nOVplOJhWJSfTtrzWa5lUoM2lMo0gM/9MGbm73NfxvTS&#10;xOXEciXJE/wha+10amjL6QrVVIE773gDO773Crxv2ATtL47CfMdhpP78MNS3fYmIOzbi7MdBGEgu&#10;xeXmKayNSRo+skqm3y5dwerqVXJMwHdFgd/CtRAVKIOfpedXnOz6uMDvzFHEzZNjiwShTA1Rsq3S&#10;9l6+ROhdiytXVpRFiC/xSyvUmALA1QmCcpg2uHEevUmVyPogFPH37kLCz7Yg++YDOHPbMYTevBef&#10;f/dDvPW9t3D8DztxZidPTJQZU1oNpmknp60RVH/+lOg+6E0NRoc1kMHX1iC+F0ZVl8wTnolKwxlk&#10;hqci+Gg8Tu4wwduhFIlhtbDF5eJs0hmUaM+hznganZK9ljfAkJog1MfT4sahISEG+cHh0Dp4IZa2&#10;WOPih2y/IFwM90NZhCta4p2VQZvjpmBI2voZYzzmDLQQKckYSU5GvzpFUYvNKTpkeUfBc8sJfP7m&#10;Nuze44coUzm0tLNRZaNUAYOs7VmQpOG8aQ4uLYvwbBZLxxqcVs6HaiuglKqG8AuWdiPFkrHAs+BL&#10;B4gUfJmwL7Gu9L5e+3YdfPaw917aPyOFWhkvp/S+XgMLASgF3pfP/flbAQSmKLtQqrywMoKutAth&#10;Je0IK25GUEEdQkubkEBbp+2YhqF3GZruVcS1LiG8SQqydBwIWLl/BN/18Pt3ASELvyRpVXq266RH&#10;egoeVKfBlYOIKOlGYlEbjCWtONfQg/rBUQwsLsuS0hhiDd5OJ3KufRDqEqqy3HqEFHUigOfZu2TE&#10;3iQgAKxdgX/9Kq0m95fnTSoSexbsaQWA0tHhwmvkKhZY6QQZVazvMaq6T3k/PRUYiMf93PAp7d6h&#10;cyYcOq3GwVMxcM5PQmidDdFN2YhpPI+oumJEEo6Rta0EYCcroR4qwF648pq7EMjOMgi9ilCsWuXf&#10;Vrh/0hYrCtWe+sufIBQAyip1kkdQkix4UQWq6qgUG2in6SicuF2vxmaoGL7VrHRLxhBwugc7Xa14&#10;67WTOLHVE5nBUWhUUtKHoS2Z8KPyGjUFsTxQVGhUGNHK2jSJrNhtqPZKg2qTBW89lYS//TkGjzyS&#10;gkefScFbH9twzKEQmth6XLRUoMqahhZLHHolMYm07ekCMEtwzRKyM8n+tL+yyJcfy4+vMk9/TJao&#10;oPIbM1INEpI9/Ex3ii/LOt2d2YvvUf0xxvRuGNF50wVSKRoT0aU3IdcjBoEv7cWXP34Re//xFQTd&#10;uAWaOw7A8vMj0N+5D/G3bIXp0ROodjJjuqALKwPzWJsip+bWcGlB2gLJJzJtXQFK567MYOMn7LNC&#10;FABK2iwCk/b4O4QmJCjssEYIKrlfrvL/hN56CAAl2aAMkl5ZISRJ20vDhGT7PGYv9KLGOR2WvznB&#10;dM9+mO/cj1O3HUAmw+1HG/H2f30Z7//0XYS/4Y5mPxsmE60YT0lQMstOp/KEWgg9UyDa0iLRYIlA&#10;S3osOtLjlQVg2q1GtGacRX1WOXL15Ujwz4fT4WKcPN4GJ6dmuJzMR6DbBWhDS3A6qQxlmotoUGej&#10;R6tjDRSFQSOVGxVkTWwKcgPVSDjgC4c3t8Pjva2wnXRFbayMPQzBIME7bA3FRGoMZtKSMGVWY4Q1&#10;Un8K7bXeyn3JxMUYDXy2u+DDZzZi+2YPBEbnQn2eKiV3CN7nZG2IQbhLp0Mtb1aCw715ER71VBqV&#10;tI8sBKqSIfhRnQSywAew4PuxcPpIe5EM3yAE7Z0MVFkEgT3pqCg8O/CU2QbXnn8NQDsEZaycqEj7&#10;2htSyAUsMpZvkQDg73A7ygBgQiWwqAuhRe2ILGlBdGkzYkoaEVtWB3VtGzL6pnFmfA2nxq7CQIkV&#10;3ThD20wFy9/wJkQV+8j4jwCgpOkXACr5DsXuEdShtL8xxZ3QE36nWPBrukcwMD2DsaVFDM/PYWhh&#10;HgNLyygbGKEKbEXExVoeG61oSQ98eL69CRJRwr4EoJ8AsJb7q+QT5PWQtFpy7tbtsNIWKDHJkB5f&#10;VlpUgUfyy/A2XcCfHHbiWf99+CzFAe/F7MCHsZuxw7IDbvknENkQiOSOBKg7TIhrtLGCS4V3USbc&#10;inLhWlQMl1La5Ko+pcfZk/eGFxWprLXiJXkPFQBKCv552Bdy573B/Rb7K0N3JKO1VIwq+n13aQoh&#10;mANaBrhvXfBgRSZp04JKR6Gy1WOfcwo++/QIjm/bi4zQAHRmGNCfLllkqNZkfRpTFO1pMPri/OjA&#10;1HQ7Z9AVfhEW90Ic/syMtx8PwWtPBmDrhngEemXBmpiPQkMuanj/txliMGoLwxyd2rzMfVersErX&#10;dCnZAyu0sfMaF8xQ0c0YHDFlpLLTe2FMG4xJE60xhU5fSiituaxL4kfr7I1+WuAh2vIREwFIZTpi&#10;CsGQNQ79Zh0aorUwbffEnttfwYb/16M49k9vIOa2XTDeewK2XznAdOcBaO/di9OfhVAklWG+ZRSX&#10;xqj3CMBVCrOlpUtfAXCB8Jsl6ObIM0mcIOvIXaHIu0rwCQAlviOeWQl+aR2Aa/xHjad0fqyHHYoi&#10;MbkBAhB9S1irGEUXrei5T0Jh/jVV3y+PIuueo7DevBOaG7fi8PfewEc/eBEH/vwFTh2MwEh8GiaT&#10;NFSAsTxRkZi0RlJOR6NVstummVBpNqImlSc8Kx3t6TY0mlNRZT6DYovMUbwI5wOZ+PC9dLzxXj5e&#10;ejcXL7xhxbsfmvDpJ3rs32lBlFc2TseeQr0hDf2pZgykWtBnsaEtxYK6eBuy3WIQuckRcVtO4oxz&#10;INoTNBgyx7OWpN2WRZUIQxlwPW6MwZA2EW1JarSZMtCRmYt4lyBseGMbvvjsJHzCcxCb1YWgnH74&#10;nh+BTwELWzFBQ6gF1NFy0cpJYXahhXEn9Lx4oyqdEQSGKD8/Fky/KvuEfelFXA97G5605a2Hffyd&#10;MgiZ8TUA1+OapSP81qeRSSirqknhEntFS+VL+PoXdSOosA3hVH3x5c3QVLfAWNeK1JYOnOkfRun8&#10;GkqXgLPjl6CmtQikavXm96Qginpy5367UVX9+wPQri7debzO5bT75bSwFcMIK+9DQkkHUivaUNo6&#10;hN6xGYxPT6FvqB/NHS3oHurD2PI8WicmcK61i5+lki1qUmy9DCdRSXYWbtenhlazdokAFJXNa0G7&#10;K51TkmRBBnyvD762h7wWJU0A1QzAl+fn8Ll0vBp6Aq+H7cE20zEcyj6OvalbscP4DvaaX8NB62s4&#10;kfEhnHK+hPv5Y/Ar8qXaTkJwfRaCG3MJ3wpepyZa1144lg7DqYQKtIyVXoWssmefs6y0U/Ja2cdw&#10;2q+5DKr2olKVSlFJ8Mpj8eI196sZQVATwddA5VhKW1zcBd+LLfC3lmC3UwTefedzHNm6HUV0MR2Z&#10;GjSrgzCYEoYFczJmdfEYipcmKAOmdOfRn1CKgvg6xHnm4cSmBOz60Bd+x6Nxiuqw0pKOZpbHdm2U&#10;Mjdf1rdZ1vljRe2D1SR3XEpyxiW1A1a1J7CoPUoAHsG0/hi3e1IZyTFI6zuoZTnSJyht7b2SRFUT&#10;iB66rV6DO/pkAXiTM0YttOZWqlRbJK16MrrVehS4RMDjoQ3Y/P0nsOsfnkfgbVuQ9KtjMP3KCWm3&#10;UwkSiLbnXFARkI5xVpKXB2aB6VUszywpq0/KtDgB4PzVy5imcJshu2TOMGUcbfDX8AOff2d1+Qou&#10;Uf7JOBkZBiOpsGTIy6KM/7u6bA++s3KV1pgbXFvlF2fWgLZZzGW3ovSoFqlPOCD9zt24eNdRnL7n&#10;GPQ370DIDz/Cvv/xAvbf+zaiPz6MGv8oTKqTMKG2dzRMG2MxYeJF0hpRqU5FLuGYGZWK7Jh0FCRn&#10;oiwlDeWMcwlp0AQZ4bw/Cu+87IU/P+SJex+OwF2PJODnD0XhV4+E4/6Hw/Hw03EEoRZuR3UwhKaj&#10;0lqMhrQ8NNly0CoS3mBFeVQScjwCkacKQ214Inp4sgc1sYQdayBdIC2CZN71VXqu+vXRaKRSLdeY&#10;cTrBjENbj+KTjYehislEdE4LAs/2wvMcwcKbObBmBUF1KwhpsIcMJZFFyN2KWdDKppS2KP+aVdqW&#10;ZeWGV9H+eFOh2dO/E3TfiPUcc9dCBgKLKpK4llbp2wC0r7K2Xojtsz08qCq8SmmNi/n9on74F3bS&#10;+rYjobIdxvpOZLT14Gx3PwrHxlA9v4Am3jRVK8Cp4UXEiGLJbYVLXjc8RWEQVJKy6l8D8Fsw+7eE&#10;FGyqP7eKKTiWjdIOj7OCGEZoSRfUZe04W9eD5r5JjE3NY7CvF8UXc3EmJxM1NeUYnxnH4Nwsynr7&#10;oauoR0RhPYKL2+BXQZXEylnA4VtDhVXDc04161U3zEeqcRmHJxWLtMHyXLnJVDc5Z8p5k+vDa1A1&#10;iNDGDirgfOy0BeOD2H3YbT2KyKYwhNU5w7vwC7idew1HUx/DYetjOGJ7AUdt7+FkxmY4nz0G9+IA&#10;2u8U+DedgaqhjOqtCU4VvTheNAjnEun8WIefWOGvM+/IfimZb0T9VfFz3BdVESsxWmilSYP3Rggt&#10;cXDjCj8/gRPFTXCjygwuaICb7gI+2+WBD+hwor38UCArzmmjeU/HYVabhLmBcmgAAP/0SURBVJmU&#10;ZEykJGFcp8eQOo33/3llDO3ZpFIYfTIRczweRq9oVGj06LCa0GVQK8s5jOjpjmRFOLUv5ghAmdWx&#10;oHbGgvYk5vTHaamP0f46sNy4YVir4neC0c5yVR8XhYaYGIJPQ/WXhC5tOB2VH12XJ4WPE3pMJ5Ve&#10;6pFU2ue0CIzbkjCQokGtTyx0Hx6H8/0fYdcPXoLjzz5ExD0HYLjfDZm3n0DazXthfeg4MveEo43i&#10;aKlpGBglpSYWsDi3gpU1e8eHLMw2TfBJzDGWyLU1SZ1/DYAi976zwpp/ZZF0XKF/XqOEVFJgLWH2&#10;6qISc1cWldfLBOGlS9SGS6vAOJ9XslaOyUPG+97Q/mo7Tt20AwW3HMRpevUUAtDju2/iyA2vwPep&#10;jTjvwAOOowzXh9jbCuRRVk/T0+KmnEGWXzpCDsTDfVc0VHuikOCcjKwgEy7EpsHgnwKXvb7Y+N4x&#10;vPLCITz87En87qVQ/OoFyWWmwR2PpODuh9Pwq4fO4S8PZeH5p5Kx4wsTYkNKkaWrQFlGIeozs2it&#10;DahMCUdBuA+q4kLRoeMF0cSjN4VWWReOUWnfMPlSonuiz+rHGyACFcZ46EJCcGTvMWzafhQnQpOR&#10;cLEJQRdowU93EkqzCGq5isDmy8og3AAZZ1czr8xSCCQs/JRhKNIhIWPSVqk4VuBZvkRFyBufgFJu&#10;/DLe+PK59eD37LMW7OFDRSShQPD/BwBda+bgQkvtSuC6c/sexbRdRaPwLR5AcEk3YmUYSWMvTnUN&#10;omB4HJXTs2hcXkIbbUHzlasom19FZu8kIsu74JXbAo98mZ0gvysW2A5AscF/F2T/piBMea7WAejE&#10;4xTl40cFKGpVV9mJovZh9I/NY3pyHk3VVYgPD0FEgA/OZqdiZKQP08sLaBwdh62mGdECwMImQqKf&#10;AJShRgQZAaj0MBOAKlk/uUYWkRrmNZngeWVFxevhIdPbyvjIkOVGvXlNAqq5D1Ru/pUX4HA+Hp8l&#10;7MKGhHf5t/3Q9B9F+tRepE98BuPAGzD0vwltz3sIrngNh2yPYlPyY9igeQPb07bjeGEAVI2Z8Gmr&#10;gHtDC1yqOnl9BnjsrFgkjZYCPrv6lzVZJGWWZL525aPSHlxCK5w3QkW+gJC6S1SXBCErTs9ScQuT&#10;cG3sgnN1Hfyo6kMLuO2EPGzfE4IDW92Q6BqMBnFcRiOmEgm/eHtPbX9KBLpSoqnGNOgwmtGssaE6&#10;So9Cv2iUBASjKzkOY1YNlVs8upOj+UgVSEU3kBKIEW0g7S1FgsZDSQA8bKaSs7gpY2Z7zOHo0seg&#10;hWWrhrA97euPUx6+aEjUoUuGoekIQ30g+i2EpMUJvebjGE7zwHhGAMZTyQRLAka1GlrzFFS5xCH5&#10;9RM4ehuV9g9fh8etW8kZN5z9OeO2wzD+Zh8SXz+JAn8TRvMacblnGqu0wkvTFGxLa5inmJsVBUgI&#10;TlEBzlLALV4hHKWP48oqrvC1xHdWZ6j3SM0lgm3ukiRBWMbklXlMXZ7FzOV5zDLmCcElSYC6vIrL&#10;s1SA/ctYyulAyzEzbI8eJ/A2I+tnO5Rl7my37UP4TZtx/AevwOmXr0LzyTY0hfKESZsA1ZVM0RnT&#10;+PBChPFEpqAuIRsJhzXY/aI7vnzOGYfe9UDgvihoPUww+VoR65aIIEr7AM94+PgY4eGdiUOuZ/HZ&#10;oYt49otcwjAV9zySjXv+lIv7/pCFv/zJgheeM2Ln7ixEhhYhN7UElRmZaMnQoskQzt/zRQd/e8ic&#10;gEECToa3yAr3I5Yg9Bu90G5wRavND3WZMcjmBXNyOIGX32VN5OqH0JwSBOc1QJXfwpqZBaxeFvee&#10;hVPZOBxLRhT7JlmBg2rnEMqCF1y9RDVjB54yY6B8mZZvmd8lEPla1omQxbW/EVQBsh6I1PR+Sm+g&#10;DGSWNiFJozTG4GP1+LXeYWm3koZ87gMttwMfHWvn4UjF40wAuhXze0XDCCzuRURpB7Q1Xchp6Uf5&#10;wDiaqKi6VlbRx0qte+0S6hdXkUvQGDvGEVZFSJT0cf/GuP9S0FjgCAU3WZ6Trz0JXXu7o7TdSUgn&#10;jMCMQGFIcgJvZajHNZWjqCqxfYQeC7vSG8vwkA4Pni+x954EvDvB50V1FlA5gKD8BhirOlDZN4ox&#10;WRhnbATF2Ta47vkSDju+gDUhEkPdrZhfWUbr5DTS6tsRWSQKsIXf7+N+DPPayHhMngfJqVhHxUfr&#10;K7n6fGXcHc+jtLNKheRRusrrs0IltQT30nlFtfuxgleV1vAaXCB4suCcG4Ad+g+wTfsEIus+xdmF&#10;XSi4+iEKLr+OvJVXkbf0NrLH3oSh9VVWNq/iaPar2Gl6i7b5c+zJdMKhC4ncn3z4tjbBp6mXxykq&#10;Vay6HL9UKhI8L7yurnVjcCGspUPGTWlD5r5KRcnzKWumeJQSfLw3POqpFNsH4drUQXfRhZDifoSd&#10;6oRb0Hls+cwbjlu8kOObgu7EDAwnWTCaoqWaS0AfldiAKVwZeztsTsSA0msci+44KrTYIAwlhRKa&#10;8RQq8RhUs3xQRQ5SBSq5OGWNYW0AwxvdWjf0GN3RbQpAd2o02tISUG82o4pu62KCFvFHvBFGRZof&#10;ZUSL3koVmKhMJe2j5e1J9UK3xRGDGW4YyyAPLIGYNkRjigp1MsmEiYRM5O8LgcefPsfmf34Rh//l&#10;A2jvdkDFr32Rf7cT4u/chuAHtiNzdxjBW4jV1lFcHl3A2uQy5uZXMMP7WgZFy1zhRcbC5UuMNT6X&#10;RAkUcnyU/IDfuTK7iLW5RVJzBdOk4zhhN3ZlFhOXpwnAGcxfmsPCJcrL1TWszvKLIyu43DCNwchi&#10;5L7oDevde2G4aTvSbtqFM7ftR8qtO+D8kw/x5feegOqvr6Pg5DEMJgUoaewnNH6U4F4YTnDDUKIK&#10;fcnhqIpRQ3csFp7vecH7Y29E7wuGwU0Lq28OUtyyEO+mgSVCi2y9DWez8lGQXoocTRGSYkrh7leB&#10;Lw+dw1sfXcBTL17Abx7Q4rd/MOPBh6x4+VUjHI6cQ2piMcotZ9CWakK3MZq1WwAtQSgmTRFKjBoj&#10;MMaaS3qoOjQuaNS5oy4tHHnWeKi8XPHOxk34YM8heKhtiCluhf/FZsKhG4GNtKsNhE7pCGv5IZws&#10;HqaC4Q3LQudHEAXSigZUL7KwScJOKrLSBaWwqQhBH0JQ2n98S+29fzIE4voIIABlKIQfFYE9aacM&#10;Q7EvCiTqwKNOCjYLSv0UC4qAbwrHqQiPEYjH+fo4FY+zqMBCFnja2PCiNiRXtOB0Sw8aCb+hyQUM&#10;Tc1hYGYOI4vLrM8uoW5uGdm0mnFNQwigQlGVDhG+0wiuXUSgjKNjAXQtoTKhRXWtJICvKRWZzidq&#10;VMnRR8hJdmbJq+dTKXZfQC+KiuegdFYBoKSxUlLc1/L79YR4La1q9QjPkyQQ7aXa5LktbUVMXi3O&#10;1HWifWAEU4P9GKkqwalQFRzefwVH33kJepUreirLMDczja7JOZxqGUAsvxdc0s7Ko5dw5vWoGcMJ&#10;gu9k3TScpT2NsF1X1qKelF53KnTJ7iKJIlwrqZ4JI0lIoaoc5LFQAVaVIaqxGNGN2XA65YiPgh+F&#10;Q/obMHdvRd7yO7i4+jwKV55C1ZXnUb/2MpqX30XJxPtIbX8HMYVvwSPjVezTvovNyTtx+Ew4/Fpy&#10;4d/SxPPWzfNGUNcSgNJBw991Lp2gguf5bRrBkao27MivxJ78OlZwI3DhPjmV8P7ifeHMytCRlaFj&#10;Az/bzuNoG4dvHVUi7XXE+QGEmZrg4GzBvs8DELgzDKWhWehS56BfFjmSnJuGWLqdSIxZojFsTaIY&#10;SES/LhKDKcEY0QQRlBQrhKSy+DnFwoSej3qZD+9JwUClpwtCt84f3bLkq9EHHfoIZQ2e+gw1iiyn&#10;kBabiVj3FBz+yB/73vVDkocVpckZ/H0dhqkQB2Qlx3Ra4VRew1RnDNo8MWkOxJwhihY7BgspKVjU&#10;WtHkFYeol/di44+fw5bvvoywn23DxXtdkPtLJ6TcuQeRv9qGlGeOoMLTgKXyHlzuncEyVeD03BJN&#10;Kl0sK3hZN0RZO4SxQFUoEz7maH9lkLTMHf4KgAtLi5hZW8LEpXmMEX7jlyYJxEmqwjksri0oU01k&#10;1sdK+wxmznah8qAe2l/uhPn2nUi/6yBst+9D6h17EXLzJuz4Hy/hk+8/iIjXN6AtzN4lPqkNwkSS&#10;N0YT3QhEHniyB1rivVEVHoACXwJHFYPyyGTUpxhQlZyD0/650DrkwOBhQR5rrxKLBlXplOypOnQY&#10;tKg32VBoyUWG+iIivMtxYE8lnn7Zit/8xUIIZuDRB63Y+vE5JPlWoFhbglZLFnpNibS7ktFF8vjJ&#10;VDtXjEiiA6vUiP5oTHZDncEfpdZYxAT54JPNW/HKxp1wibcg+nwNoorbEV7WgzAW2uBm6XUd543J&#10;m5ZKRhnATEXkRhjI+DwlUwmtirJ62LVkm/Z07YSD9PxRAfqUiZ1Zb/z+GoCiAtcbxKUdUMmFx99R&#10;yZAags+L4PNsIERYEbmwcJ8U+FVNKHGcBd2BKtCzbgFeBUPwP9eiDCU51dyHOsJvYmoRU8OT6G/v&#10;Qk9nN4YnZjG6chVNsyuwtrIAVXQRzD3wLOwnuCYIwCXCnPtLeLmVT7AQjlBdjipKxYOF17OO4BOg&#10;cX/deDwyL9aL8FNVy6BfSRogHSgMHpc7j0NRsPVUso3cBgu6a9Mgj4WKs76X0QW/6hZEldYjq6IZ&#10;re19mOsfwFJNFTrUCTDv2gr35x6H03NPQndoH9pPneLfhzA8uYji7kloCc/wok74l/Xz2owSehM4&#10;ynNylOfQiQpLetjFcvrKtRElKkqWIPeq5v4Qlu58LtdPrqsPv+9HKAdRhUbUtiC2oQaq8xpsjvkC&#10;W6Jfh3/uh8gefR+5s8+jdPkRNF35MzrWfo/e5b+ib+5BdE4+hobBl5DX+gqizj6PvQkvYod2KxwK&#10;Qgm987yGjbTGXVA1EMbSacbz51A6xn3m+W3ux+6yCrxhseBVg5kwbIVz3SCOl/XhRPkgwT4OB+7r&#10;CVYijs28F9pm4VM/DZ/CYQSfH0bM6UHEWVpx4pgGez92ReLxWJTGpKPdlMWgFTUlEFxU0GaJOFb+&#10;9hx+MkRmnGCb0gVgUsNyq6Y11YWwrFAo0LoOG1R0TTIvP5TfD6GS46MlFK2GRJSnaJCnT0Fa0im6&#10;tTPY/LkRrzwejdefjMbJ7VZkh50mNK2EaCxGLdx2Oi10qhO6jC7oJUQnLMGYpyCZpdWeJXQnk2PR&#10;GRIH6+eO2HXH6/j4n57FgR+8iRSKrZy7jyLrl0dhvGs3Eu/ahNMfelNBVmOpfhwLo1R/86sYnZ3F&#10;7BwVIYXdysIiVpZXFCU4Q0s8yccxKsRxxneuyIcYS4uLmFsjPS8vYOLKDBXgJG3wJKE4g4WVeazM&#10;LwMjVIGsefrjS3DmnUCob94C2617kH3fCZh+cRDxt27HkX9+Cx9+93Hs+c2rSN1zDP3qSEybozBL&#10;CE7LivfJnpA1cwfM3qw5fNBGddiWEIXOlGR0m5PRYdWiINqMhIMmxBzKgS3gLAr1GahK06LNpsY4&#10;L5gsjTmil+wwyWixpqJEXQxjKGtV5xps/KwIj/0tHX/+fRLeeUmHoJPnUZBUjDYTa0BjCmsgnlwj&#10;rbiB0lvniAGDDwZ5IfssYWgiHKtNsbDGhmPTF1vx5sbd2B+gRviZOsQVdSOmtBextcOIbp5GWAsB&#10;JslLaYO95Aam6lPGlsm8UhYsZXCyNGATcMqYL4EfoSeL9siwB2XhHwLS3ga0XjCvgU8a4SX4XDpF&#10;lIZwgaDYNt74kkhTkihIogQZyyYLpp8khE7KI+2ec4M0+lOFlgwhpqALtqoe1A1PY5Iqb25gFC3n&#10;LyJfa0BpehYGuwYwtXiFNnIZFkIosrwTgRX98CmlVaTaCKiiTSfAAqhovQUYihIl5CVlF0MSNsjx&#10;unL/XQR2PE6Z7SAAVDJPi2Xj37xEyRIs0gHhVUt1VSOporrg3NgO98ZWnstm+Dc2ILKlERkd7Wgf&#10;GsHi6CiudrZgKsOC0uMHkUDwef3hN/D4659h3LYNXbY0LHT2YXxiERWs/XU8zggZC1hO+yrXgft2&#10;gr97nOfRherOi8dhP+e06bToSr4/2mL32n7GAK2yJCwd5vvSPsd9pboPopWOphUNI5ADCjPgfNoN&#10;Xya8hZ3JjyG48BGcGn4WdZceRcfle9A+/WN0DP4Q/X0/xfjILzE98yRGZt5AUcvbCM9+E/uS3sNW&#10;7R4cOa8l9BqpBgd5LmlxCWivmll4NbCSaRrFUZ6LzYXn8KQ6HH+k6v3kdA6O1DThZGMPjtDqivJz&#10;apzDSR6fhGs9lTW/71syheCCKV7zKSTnsZJOKMWubcHY/MZBJLrEodZ8Fo1mWlEZIkO72k1XNkDV&#10;NcQY0QdjyuSHGYFRCsuoWqUAcFgjeTgJSlrmPv6tS+uHLkMIy6osiBSKTlsUanQaZEWoEeEVBA+H&#10;ZGw/kInHX9fhzw/G4eGHY/HpO0lI8kxFk9aGIWMcRq1UmVR9I2ZaaP5mH7c1Zg7DtDEYM3pfBveD&#10;qnMgNgZ5RwPg+8RufHHDa/jse8/B78cfw0LmnL7rCLJv2QPzjVtw+kkntHhkYvpCN5YHqewWrtAG&#10;z2NpfhGXCcBVPi6vrGDp6hUC8CrGqAKHaIcHaYO/A4LvkhCSClCs7tzVBUzxY5NXJzBFFTi7PI35&#10;xTmsTa8A3dzIuV7UOaTC9ogjjDfSg996AFm/doDuvsPw/tkGbPyHZ/D+j55A4Fu7Ue4XQouZgGlT&#10;NGZ04aQ6AciTO2GhDU6lBbb5Uo4HQwYsD5r19PJqQk6Hc5FG+G5LgM+udBgC82hHz6EqM1VZpHna&#10;kIAFjZwof8p3ynDWQM0mFhBDIXJ01Yj0KcUXn5rw5BN+eOslb3gdTEBewinWfOm82GqqvkgCNBDT&#10;Wm9MS+IFUzABGMXfjuF2knAmNgpuRxzw0psbsMUxFKHZtQjLpQooJPwqhxDPGjuyiSqN1sqHsPFp&#10;pM1jSGFzVQBon2Eg6kLauQSESmeHQI8KSR7ltZKmnnCUTC7roaRavy4EgAoEGZJzTlLDK7NAqDSl&#10;40AGUbvLGDFaXtfaBbgwnGvm4MR9UBGSIVQL+uoBFHZPoH+GlmB8CoPllcj2CUD8ngNI8/ZDW3EV&#10;Jkbn0U3rkNM0gCSCKZKQCiQAArhtAaB01AgA/ev4nND3ZoFTNQj4qfho35QOGLGPArxrmZS9+ehJ&#10;+LkVUV0V0+YSqH7lA/At64ZfKW1qWQsCy5uVjoao2kaoG5pg7mzD+eFetEwOY2FyFGsdzZg7n4U2&#10;P1ec/+gtJDzwOwTd/0v4/OF+6Dd8gjaDEXMd3RijAizrn4GmphehxQRghWRb5vllxeTMfXOq5P6J&#10;1WWsrzon4yRlYLJ9zWFaSx6zKys3eXSrGqGdH4FnyTC3NUoFOI6g0g7a6wKEVqfgUOoufBbxGHYm&#10;/Qqa+mdRvfQ0OlfvQufEd9E/8I88nz/E7MytmJq5H8MzD6Bt4mWca/8AqqxX8Wn089hmPkHo5SCk&#10;o5GPHXAp6YN37RSC2gllQvFgdSW+KEjHX+PccKfbbjweH4xdZQVw6eyCQ0sPHAlJAaC09TpRnTvL&#10;gHrCPLhmGWFU3eGlM4i4OIKYHH7WJw3vEIDHvnRHepQJlaZUdKZbCcBk9MqMDYJmhIJiTOOHWaOK&#10;NtQTUxo3zBgCMMr3u5IFfGplCdh2luXmlFi06ZPQqk1CaWQYcvx9YfKIRrKnGSFeNrg4nsenO/Lw&#10;x+eM+O0DyXjokSR8SABGu1tRTwveb4uj/ZU2QA/0mhnivmT1R6q/CdrsackGRVEyK1DUJKIxIAmW&#10;TQE4+OuN+OS7T8P5e29BfcM2pN96EFk37kUWnWfWX44h/3P5fgMut63g8qyMbKFjXV7G5UXJX7qI&#10;1ZVlLBOAkrh+DFcwyOf9V69SAa4u4dLyAj9AShKAC1fn+aFZTF+lAlyjAlycxiJpemmSG+TNP66u&#10;Qf4nETD/5jCybzuAnNsPI5VyNOae3TjyQ6q///44dt37FrIOBqInQacMKh7XRTBCMSyjwbWUvhZ3&#10;wssdgwShjL8b0MYTlAZCUIuuVBNyY6zw2BaPQ5+oEeZyCqdNRVQrp9HB2kvmHM6pCUDWRkM2J3SY&#10;nNBEOV6bakZp1mnk6HPh72nBJ5944JO3D8FjvycuxFI9GnT8rQSqv2hM0I5P8YIvGEMxY0vAiMw4&#10;0SejUq1BhIMXPvtgOz7d7gxffT7UFUMIPN8Gf0YclUEsbWcwFZBr8SBcSlmwCQXv+iXW5PMsPHb4&#10;uVTTDvJRUYKVhJGi8KTg2dWHwE9p+FbARvhdi6+Gwshz+Q4BqqS8YnydCl5CbDVhyhvfngxUsiET&#10;wnwuKZgcRGk1TSKksg/m+n40USFNzC5gtLUN1ToDwj/7HK7PPIekbTtRoUvDYEMPhofnUNo5jlQW&#10;rvjaMQRXjiGIxxAs6bH4WzIEw4evvak8ZXaCkqpLOhcIXGXoDcOD+yBQUVEB+goEWRDdLw7BM78P&#10;PgXd8M9vUTo3IgsbkFDWBF11GzLqO5Hb2I2qrkF0TExgVBa/niAAm2rRn2pAuacDTn/yNtKffhiG&#10;v/4WyX/5DYL++GuoP3gLjXQN0+2dGKatLx+eh7Z+AEElHVTQg6ycBNSi8KRdj5UTz6eSwVkqHV4L&#10;e9JTe0ZsZf+VAdHSJklg18pKbtJRMgp/SVJA6xlU1oXwylpEN2TBq8AXW5PewUdBv4Pv+WdwbvgJ&#10;NC3dja7Zf6bK/jHmVm/EzJXb0T99K9pGbkX73ENoXvoA5tY3sUv3F2xMfhPHzvsgvO00fGtq4EG4&#10;+kqvs9jZhm4crizGpotGPBh9FLee3IDfqA5i42kT3LsIzO4eWuRBZa65EysnV7nu0ubKx+C6ZYTW&#10;8bF8EsFFw4ilJQ4yVGHX4Shs+OQo3A+qcCZBS8WWQoDFYFAyMFGYTFDlzWh9Ma/zwoLek48CIIoC&#10;dRTq4uLRYspAq+0s6vQ5qEpKQ2WMGQWByUhzCEHkDheE7RYAlsGSNIZAnzG8t7EKv38yHb/7Ywqe&#10;eVKP3ZtSoQs4Q/WZje60eHRmBKA1XUX16INuWdbWEoVhmVtMuz1Nqz1DJkzqabu1avTFp6LY1YDA&#10;Z49h249ewfF/eA2RP9oCwy2HkHH7MWTfcwKG+/bD8gzdXFAerpRNApKcWfL+UfWtLZJtFHerq8tY&#10;uiKDoq9A8h8MXwUGCcPvXLpMQhJ8q4yVS7TCWMA8/81encHcpVksLM5jbX4NV8cuY7FwBJ2q8zj1&#10;vArWXx3G+buPIeeOQ0qDpNvPPsb27z+HzTc8j4Dn9qFOpcOUPh0zpmSM8mBGKKGHjEGEnLeywPkg&#10;vf8QrfAoZa/0No3rkjBhTcRAmgbnw3U4+lE4Pn0+Cse2WaGJLsIZfR6qNRkYUKdgJiUakwZ/Sufj&#10;6DI5oN0ShPpUNSpzMnEx7QKSI1JxdJ8vdnyyHz77XVCcpEMXFWa/MRbjRp5oUYC6QMwZwzCsjSUY&#10;9azVLMjwi8PBjYfxyccHlfF+WtbMCaWsnXNqEHyxE7EEX1AZCwbB53xxECfyJJEloVbLgi/DT6jI&#10;7ENR7BBUsrjITI110AkMr8XXMLO/Xk9koAzelYHR8v6179mHihBALKy+0rNMe+lfaQ/fMt78ZfY2&#10;Rc8SAkcG2tZNwLNpCKFVtL8sUO2Tc5iZmUR3UT6y3Fzg89zzcPjzA4h88x1kOanQmpWPqa4xdA7M&#10;I797DmoqoWCZ18r9D2lYohKUnuwpuNISupaPESiSpEGSNkjbp1hgqqtaVgSSa5CqxJtAkYQMvtxv&#10;/4px+Jf2I4TKLKq4GSmlTUiv6UBe6wCqesfRNjCFYcbc6AwWJ8YxN9iDkbKLaEqOw9mje6F9+0Wo&#10;H/kjrA/8BlkP/Q7WB3+P6D9RAb7/Fj+TiKmWNgJwAZUji9DTWocVE7Tcdz+COkBUKlWsMt9YVLXY&#10;cKVCkYpJ5gZLJuxlQoShqGgeE9WeB9W9qnoSks7MjwrQj0ANrOhBWFUNQmvSENGYAIczh7Ap8QUc&#10;Mj+B+Jq/oGLpN+hYuR0DCzcoMXbpFxiYvwedU3ehdep3aF99DQUT7yKg4ClsTnoKX2q3sDKMR3BD&#10;MfyrWwjtDvhV9cG3thPHS/PxxZl4PBlzEL9y+gh/8tyKD1lOHOrOwa+nGe7NVIIVA3Aqk7Zhma64&#10;gqDaZQSygvKvlsQKI/C92Iuwi/1IYESl1mAby8On7+9AlLMv8qPj0KyOR78uRunomEoJJPgCsKDz&#10;xpLBF7OysLk6AhVh4TgflIi82AwU6y8iL/EM0vySkHzIB+o93rAdj8Ipby3OR5fjTPIkrMnLcDzS&#10;h8eev4D7H07Hn/+UgndetiDQsQR5ydVoNZ5FO0VIe2oYOtJC0KO0IdKGW6hAZWIErbaSiIQxQvgO&#10;qNXoV6ejLToHho0BcLx7I47/45sI+OEmaAi/9LuckfkrF2h+eQCavxxAyxETlrM7SLZlYGmNym+Z&#10;8FvCCsXdyqUVyPpHC8rg6KsYJ/xGCMHvKMOcr8oH5qgAZ+mT6Z0xh/krs0rnx+rCCq7OXAF61zCT&#10;3oGaXTpkPeyC9HuP4MIvHZB99xGE3/IFdn3/eXr0R3Hsdx8geztPYFg6ZtUWTFHdjVBmD5kjKHUp&#10;p20BlNM+BKEvfX8IRsyxGDYmYpgX4/9L239AR3Vt67roare1+955e0XnQM7ZORtsg40BZ2xjGwwY&#10;m2hyzqCcc85ZKuWcSQIEyjnnnLOEBCJ+r4+SWWudffY959zb3mtu3SUVpapZc47x9f+fY4w+VNHR&#10;ZskQl8QCH98cxNcrQvj+yyhOHr+Ki2M2iQHZlIen0REmdjbEhyaR6+0RlrRKtqqK0pAXE8/NyDSi&#10;5YJZ6ziht1cHt9PmFAZFSpaJloznLxbYiz450X0aN7rlJFeJ5a3WRJDnF4XlfiN2/3KGswY+BFyu&#10;JLigUxpRjaiWKjzE/noUD2KV0T5RSkoyjYEkBNNssanSCFW1ZWMJVTlYlXM3Eos6EaIs1PQG6XgT&#10;Ux3+e/j9DwAUtaVGS1XppokyUdKBBapqGZWFWtdafB/7kgdiHe+LSruHY84dbDNuSYPvl5AMLNnf&#10;tqwXawGfd1ENl6sbaenuZri9UbJuOCG7tmG//ENs334bp49W4PvTb2Q7+DBUVE9/121KOm4TVS4K&#10;MLNFOn0PzuXSuUrvYCydTTejQ6IL3aweUZoKgmL11XeS4zNXtwNEFZqLPTdRo8TSCS1U4YWSLtxL&#10;WgkoaSC+qpkb9e2UNXfR0jVAT+cAQ7Xt3JFOfze3lP7LV6gTa1Vgqs/1nduI/3wV4W+9RtzCuVxa&#10;MIeLr84n7rVF+L+2mLgNP1Dj58eIALC37xYFAu+w/FY8bjbgkC2qXQBoXzpR33DiNoIaUOqTc9wn&#10;53ZAe97VipkJBajUu7qHq+ywJA/5W0tRj9rrIoparadW5fTtcipxLLyJa0USDsW+nL94nj1BGzgV&#10;8y5BlW+QN/IhVWNvUTs0k8aBSbQNz6FrdA7Nw/OoHn6bvOFVRDas4VDYO2z2XMOpC6cluSThWFyK&#10;ZVYZtjli3wtq0M28wq9R1nzjc5A1Ttv4xnUPP/kcZ3+KCza1N7GoLBHbWyOqtkMS4rAoP6X+1Ooi&#10;te68HbOsVqxzOkQNt+GV00mIAFzfOYotvx3jxI6jxNu5UqEJodLbnXYFnFAHgY4FI2qXw1AbrSJs&#10;9Pciz82PWAtfXM66YS+wcz1vj9dZQwJO65Kgb0OGnT+FAXEURpVzNWwAb6d2du7I4tVlkcx/N5Rl&#10;yzzZuTmYKI8CiqMKqdMkUR8g/VaER5vAryPCCbUNRluErfRLZ/qDVSFXd3r83ehQ8w+D/GkOiqJR&#10;k6It3GC//DgnnliHwT9+wWfqKRLnGJMwXwA45wiaVw6R86sz3b5ZPKoe4mH/OHeHBYBqD6MH46L+&#10;7jL26J7EfVThlyGBn6qC9adhBTuJMQW/u0PcfqB2AxEl+HBUyHmbh8MPtKi8XzxCp2ceOevdSH1T&#10;h7h5x0mee1Ia5wksp/2ihd+mZ5bi8NV+KqzC6feO106+VNUielSFCJG4zdFuNMQ4Ux/tKuQX5RUT&#10;RHNsKPXhQdRrvLSLretiPbnoHcf5A6l8ueYSby2NYeXaBLYeScfUqYjYgDzt7PXyiItURvnSFOlH&#10;S0QINZHhFIZFkxeeKjI/DhcdO5xOmhJt7kppoAAwIkYAqBHF50tnoLeEL82+fuS5e0tGDCTM3Iu9&#10;G45x+Kg9HtEF+Gc0a0cUHbOb8SzqxrtkELdiybA5vaK2+qSxKVt4C/Ms6fRZAgBRYBP3lSTUowKi&#10;vEaF2tFNe39QMrSyxgoaE/CbsML/AqDYtj8AqGyu6qAmqgKLKCszaeQWZQK7coFe2UOcix/gUnAP&#10;l+xRHG70YX9N7M61NtxEpXmUdeAnKiG5uoGq1jaGu1vFUuZR5GpNwLefo1m+jJCl7+PyitjJd5dz&#10;8bCOwCdLuwN/Y89dLtYN4J7bKh2yQzqoAF5NtJbvrJfZ80f0iRJU9znFigv81MbtFmr0W6BnmtOG&#10;UXYjJrkNokya8CxvIaK2jautXVT2DtDbLy2uo5uRuiZ6sgtE8afQ7B1IjZUNmcePkrLlJ+I/+5iE&#10;994k8ZXFpAr8rs6cRvrUyVyaOYW4OdPxl+dSf14vHUTDWGUtvd2jFLQME5rbjLsodQdV51DNxZTz&#10;5iDn0F5UuppXqV1VowaStKssVEKaUK8T8FPXRgFQFLuoWVX92UKUthq5txZ7qSao2wpwXEsbJflk&#10;CdiT5blADoSf5FePjzgeOY+YhtXkja2hdGgxlV1TBIDz6R2fI0pwBpWiBAtH3ubK4KeYpy/jN7/3&#10;+DVwLXrp3vJ+uVhnl+CY3yAKs1bcRQrrPI+x3ncb+xMOcjzpKD+7buJn731id0OkHVwVSBfJMbaK&#10;YlT3agdF/akBNLHv2e1yDTokUfZhJ//mUCDHLOfFJj6To4bObN28H1cdC254BlPo5SciQjkgO5r8&#10;jQSEFiIObMR6ilAJDqBMhEO8XSCGe405uuUUJnvOEGhgyE1XJ2oCpN8GxVEXk0pxTBmJfl0Y6ZTw&#10;7fepLHwvkjlva1i9xgud42GkhWZSEXmNOt9w6r2dtUvrusQJ9ojdbg0WERM6sThCbS/bH+hET4AI&#10;I43AMdiVBumvTWGRlLpFovnFnGOTfuDkX9bh+OwBoqbqSpwlXFxo9OLjXPzUgHKDGG5ntvGgZZT7&#10;fUoBqrXBD0TUKfip1W1qWdwDLQSHHz7kTz0MMIjYXQHfyJ1+RsYHGJOfb4sdvj9+T7vX74OmBwxd&#10;bKNGL5nMTy25uOg00TMOETnzIGGLDqM3fT0/PfU+2+evRLNTh1aBX69/FL1+YlUD7SSj2Ap41NC5&#10;O3XRPlRF+1MSEUxxSBgloUGUawLkiwbQrqotx3pxJSAKK4Or/LjxGq98GMP8D0J54+tIvtiVwmmd&#10;NAIdi0kJKCUt7BK5oggrom+IurlKWfwliqIucdEjFNeTJgQb2JHlFUqlKLzm0FCx3f60aNxp8nOj&#10;2d+XhoAg8oJCCTBz4MT2k2z75Sz6djH4iX1wFdtmLzbDQamYggFcBQKu0qlcxBIqRWGWMyAN7I7A&#10;UKxfpqiMbDVVZGJ/WrXOU017UXXflLowEGWkL/BUoYWgAFEBUMHun8rv8e9/wE+tlFAb8RgVjoml&#10;vYNJqbxf2ShWpWOiAO9IR7mDq3RMj+xh3G9243ZD4He9URRQo1jYBi40t0on7Ga0vwc66hlMi+XG&#10;6X2EfvI+ce++RfI7bxG4aCHOi18j8Zff6YpIYLyune7ecTJbR/FXC+/lHJiKmlITvI3z1FQXOf4c&#10;NZ1FQC3KyVKgbKXK0EvnM8vrlM7XJK+vF1tei3NuNT7FdURXNZEh8GseGuH28AgP2toZzc2nLTKG&#10;YltH0o+f5PKvv5LyzReELX2doNfnEPvSLC4vnk3agumkzZlE5oznyZ3+IjdmTydl7kyCBYCXN22k&#10;OzyC27WNtHcPc7Opn4BcsamqgGpON/YCPkdJQo65KkZEGauJ5qrG3r8AqF0LrD3HSgnK+dZeG3Xe&#10;JeEU35Xvd19eJ+dfvrPamc6pbAiPamXrRbFlX8EmNxHdC+7sCviFzS4vY3HpE+KbPid3eDm1d5bS&#10;Mr6M9vuvyuMCGu6+Qun4O1y7tRz/us85GLOUb53eZm+soZyzNAFVOW6lrTgXVXM6JYwvbLbwS8AG&#10;UXgncSs/y96gdXxn9w1HkvUF2uFY1+ZiW9eAeVGz2Ps2AXW3fDc1UKYmlwvoS8UJVA2Lku3CJLMG&#10;x4wqLIJT2H1Ql0O/HcHrvC15ATHinHypjrCmPsycTlGdfZH29Ek/bQ0NoDosinSfCDwNnbA7bUmY&#10;hSsFarZGuFhTTZiAK5HG2BRK4isJc2tj5/arfLAyniVLE3np/Qh++yUCb7sUMsIuU6ZJoM4jmEYP&#10;sbZqUySx2t1BxsIFC3GIdmJ/7VH7mQxorATCamtPdavMWrsPeGO0nxxfFKmnXNF9eTP7/+MLjP66&#10;Bc0Lpwl5/hRR006TMOcUCUtOkLXdm56oMu5VDkLPPR7eVuWxBHjcFZl3Wx6VvLsnj+p+4AP+1Ha/&#10;k55HfQw+EBDe6dNCcHRclODdMR6qEjF9MCbyutangKzffLn2lh5X5onym3GYwCm78Zi5k6OTvuan&#10;KR9wZtUmUkV5tWviheAhAj4XhjWW8sUstSqwNdKH2uhg8sNDuewdRKydFym2tuS7uckJDaUvSgAl&#10;KjEvPASNy0X27E3ivdUBzFvqxYz3fViyKoyvf4xn365MDHUqcLArIthHbF5EE1kJNWQnFHPJL1Wy&#10;lAuO+3WJNXWREx8jylLUX6SGNrmwzRoHkeF2NAa50RgWxE05TuMTevz47TZO6njiEFWA201Vjqkb&#10;h7IBbAVaFtmibm72Sqcawr3yPuZqJn66WrEwKplb7GfGCDbZt6WD3dHCz1LN9ZNQAFRbPCrw6ZZO&#10;hIF0MlW8QEFODYioOWmW0jnVNJjH8PsnALUdU6JEOmmp/F4iDVxUimroDgIkdwGxd3YfvtmdBGS3&#10;ESRqVZPTQEJ5IxX9/QwM9vOgo4l7BemU2RsS++Mqot97iVSxkGmvvUTC4oV4zVtM4g+/iOUI505F&#10;I309tynqGie4tFMAqKoei6ITAE7YeDkWdYwCP5uyB9iJGrUWMKsleibyWjOBn42oGM/COiLU4EZj&#10;F+W9g7T0Svvq6GC0soL+Cxepc3Il6/AxLqzfROKqNSQtfVdcxcvEzJ9M4rznyFg8haJF0yiY9yKZ&#10;05+kYOqTlM+cRMGS+Vx7dRFRcuzpO7YzmJLCnbYOGnoGRbV24pmv4NcoSk1V3RnFXq6NQ6YAUNS5&#10;AqCNKkohALQQAE7cC1S3GSS55KnNjtSAiFoXfEesvdoyVL5X2T3tQNb5zFbUChXnmiEcK3pFEdaI&#10;6s+UxJcmjiANk6teHA7ZywFvsWcxnxJeuZrC8e+p5XvqHq2g+t6bVN0TC3znfa6Pf0rcwHr0rq3m&#10;S/sl/KI5hu6NBFGUZbiXNUsbK+FgtDtf2fzI7ogfCGg+TWy3DmZXNvCr2OZtwVs5cc0Gy5or2DZU&#10;ihKsxSCrDkNRPVpXId/BUK6VKvNlXD6IUVkPOtm1kpQEgpfy0XfUsOnHvZz+7TTX/OPIE9FREmtL&#10;U7JaUWFJe4SNAMRVbKkvtRFh5AeHE+fiS4i1Kxcc3agOFfcU4UmvQLAnKpZaiatBN7E3KeSb72J4&#10;ZWkwLy+N49MvkjA4fYnkwKsiUlIp90+kxiWGMhsRP/auVLs70+7nTneYq7DB8Q8AWjMUYkx/mC59&#10;MXp0xhnREmdFQ6wLjVEaMs08cf38KIee+obj/+d3uDx5gIDnThIz/RypM86SPOM4V1ZbU2l+gZHr&#10;zdB6l0ejcEdNgBbwiazTQnCEOxJq58t7/Kn1Thud97rofdgrcl2syVgfd8eFj7fHeXQLaHvISHo3&#10;hUYXSPrEjPg5x7QDHwkzj+L94g4snl/P70+t4Je5y3HedYxCOVndIdH0aHwZCLPmVqQhg+GGQnxr&#10;gZs3lZFRpHlG43PeDZOd57DffY4kQzmxovraosT3x1lTE+vLjdALWBnG8NMv7ry+0o3p7/oyfWkI&#10;S5YLFFems+b7PH7ens3hk3mYGRfhYpmDj/llnM/4YLvXFO+jZlyyE7UpmaM1Jhy19K0t1E0UoNhv&#10;jdrxLZjayEj8zW3Zt/0Qv+w4hWXQVVxvtGItFkqVgbIVxWWpJjerGfg3VY25Ae09JVOBoVl6n3Ss&#10;29hnjWFz8xa28qgAaCGWSRW7VKsLVKURA4GWjmTj8+USAlQ1Z08NjCjFN7GJkQqBWk4/FqI0tCPC&#10;6r6adDw1KVfdkzIUO6MmyBoWtmAsdsY8Szp5RoOonUZ8BDwhhe3EFLeSVNrC1epWSprbGOrv5UGn&#10;2N/Mq5TZGRP/42rC3pnLhdfmcGXJLNKXzOPyovn4z5lH/Hc/0eoXzO2KBga67lDcepuQojbsc9X0&#10;jB4JOWY5Hj2lAEVZmZbeEyUKziWPJEGI3RcFYpxVK9+7Ap+SBmL/UH1NovpGRyVaG+m6mUa1nyeZ&#10;Z0XxbVpP8icriH/9VVIXzydt0WyuL55J+vxJ5Mx/jsoFz9Mw71maZz9L3YxnaJr5Ig2zplOyaB7X&#10;BJTJKz4k/9RJRnLFtnf3UN/ZT0p1m1i9WklIjZJUurWJxSJTzq0A0CHvjgBQbLAoQLXPhroPqM6/&#10;tiyVwM8s7y6mEkaqanPBXQwEgvrqNkbxbVSFmnM31dpdgWpZv1jOLqyL5DOKquTvyuWxDKfyfEzS&#10;o9jle4btXt9imPoxwRWfcqVvDRm3PiL/zjKyR5dxbWQF1+59T/LdbZgXf8fX7m+wIfAIZ66H41CR&#10;KQqzGJMbV9kn6ucnt885d+kL4nsPcHXwMFE1v2KYuJpfPFeyP/6otItgLOuzMKkoRy+rEt30agxE&#10;hZuKojUR635eVPp5sfh6JcPoqpU9BQ245tTjlljI7gNW7NpwXKywHan+thQlO9JyxYeGaHtxSvZ0&#10;hKvKLD7Ui2MqCQkkMzCQSyJSbrraUe9nI3bVhv4oF7oTgikKF2vqlMrBI1d4d1UIC9/14a3l0Wza&#10;egMXu0xuxFzXbspeGygq0DGRazpuJB3XJ9PYghbfAO00uW4RJn1hbgyouYhhZvRFnKc3+hRdCWdo&#10;S9KjIcFUhJOjsMWdxN026M/6hT3/x+fo//1XAqafEEGmx/Vp57gw+Szxr57j5jYvAWopjypvcW/4&#10;EcP37mn3NVfbaI4JACeGeu9oVeGf2m610DHeQfeDbvrudDI6Jh3nziiPxlTVFwFgrZAyrpHs/aFE&#10;vHaaqCkHSZl+XCs53Sbv5LRa9fGXt/n9pU9JMBTIhUbREaShM8hdvoylfClDejX6tAeb0SwnrTRU&#10;Q6JdIJa/m7FnzXYOf/Y7/kccKfWN0RZBbYk2pjHGRWxtAsn+KZgah/LdRi/eXhXAwuWh2i36Frx7&#10;kcXLUnnj42je/9SH1Z+7sf5rR7Z8ZsDh73RwEACmWHpSFhxNjajJmmAPsdhqf19XkfZeokSDaYtP&#10;JNtPw7Gt+9i0cQ96dhqcL5bhVtinhZ+xqCzdnB4MRP2YiGIwV+tWcwRGN6SR3eiVTjUmFvQejpm3&#10;sb1xCxsBoBqR1S79+kMJKgAaCgB1y/oEfr2cL+nTAlDV7lP3/dR9JbUUzlbNs9N20GGB4sRkaEtV&#10;9CBf7EuB2mS7S6DZikF2tYBYsn56GbYSrmJrNPlNxJW0cbWmi7ymHuq6BxkSxTXeUMP98gJqfJzx&#10;//IjvF6aQtxLk7jx2gyyX55JlgDn0tzp+M+eRcK6H+T6hHG3rpV+AWBO7RBBAlpHAat99QjW0pBU&#10;PbpzWT3oyTEaiz20Kn2IswDDWlnJvGb53mqAoJzo6iay27tpGhlmZHSYWy11tF5JJMfOlPgdvxD2&#10;+ceEv/caCa8t5KLY3JticzNmTyJ7wVRKX5lOucCvYsbfaJj+V7rmPEv/ohn0LJ5LxfQpXJvyAomv&#10;LSL9p3U0ODowWlXGrf4Bqtp7iatoFttdJ8chxyLqXVWyNs2URJMl6k8AaC+wm9gQveePwRB1G0Kt&#10;U1b3+R4D8J4A8J4kmnFJPrc5n9XHmRsdE2XNlArObpfv2iHqV85LVTu25era1Mm5KREbmy3ACudo&#10;3EmOR33PydD3MbvwNn7FHxLbtIr4li+Jbv6O+IFdRAwdRy//N772+ZL1gQbyGYnYVmZiWZTNmQsx&#10;7Aw5zc6wNdgUrObC4M9kjmwke2gLgSVr2erzNr8Gruf4NSv0q1MwrCyUa1KGTkapgK5JjkUSpwBc&#10;VxTtWWmDpySpns3tEEvcgVtJBz7pjdj5XOPQfku2fr8DN/OT5CQ50XhZ3Fe8J21hzrQFOwsE1ZI1&#10;f5qigqiJCqVE40NNoDNq+4iBECuxvzYCJT9uhsTiaJnC91viWPCRhrnv+/LR2kQOnyvB3z+f9HhV&#10;cSaOUnFmNy0iCNlvjNuW34k7cZYqLz9aBYAdokJ7o3wEfK5iv1XlaF26Io/TEXeMjqSzNMTrUC4i&#10;qsTPkXxDH5zf2cee/9dqTv1tPf7zTnB9kQGZ03RJm2JA5NwTpH5uRodDOg+kz94ffMjwHVF/dwV5&#10;D9RUGIVA9Z+aFzjOn7oFfr33uhm438PIeA/jYwM8HBXpNyoA7H3EfbEKbarg6Ne2hMw9zIXZJ7k0&#10;8xTh0w9hOekX9v7lY3a/uAKrr7aR5+RNV5TYzdBAOgQ23UEipwOstMPsA+GSWSTDVEW4c83Ni8Dz&#10;TljuNMRsiwHBJzwo9YmlPdpLVKCx+H4b7aTn4phUkgKTsDaKZu+eSFatDeS1pT688p5GpHYgryxz&#10;4aV3DHnznVOsXa3L3h8MMd9jRbSxK3le/lQJbKtCPKmXi1ofYkuLGn2K8aM+KoS8gCAC9C3YsX43&#10;uw8a4RaTjfP1erG13dJYhkRxDXA+XwAoINJunSiqzEjspnFmr3SsfoHWLZxEPThkifXNuCVKQzqT&#10;qA1zCSuxvzaqFHuJqMEygYfaWay0D11Rc3oCErVTmHo/q2I1eXVEOqhYbYGrbbaojGw12ij2Uztp&#10;uEkgqWxlo6jEWnn/UvksVfizCF9p9FHFtVypaiOvvpu69gG6u8X2iiUcEiXRnhBNuYsNl/f9ht/7&#10;iwlb8iJpr7xAzssSC18ga94kLs+ZIgpwJgnrf5TrFsWDtm55j9ukV/WIslT38hqxLO3Fskzd9+vV&#10;jgAbqGk2YoVVmSkngaG9WjaWU4dDTinRTS3kyjG0DA4xNNDDUG05dbFhXNM7Rdi6z/F771XC31zM&#10;hTeXCIjni9WdTu7cyRTOFcsr9rd0wQtUzHmK6pl/FcX3N9rmPUPHSzNoe30B+XOnETf1eSLffpnC&#10;w/sYio1mvLOFgeERcpo7CSyqkeOVBJHXhGFuJ4ba3ewkMeUL4DJHtHMSJ4pLKBuspsMoAKoCDWri&#10;9gQAtXv+KgUo8DMW9acnr1VJ0EySmBrVNszpkKTUo113ayPwsyjtliTXLCqxCmNV+DTzhoAwALOb&#10;ZpyJ2cPxsO84FfEp+nGrsLj4PaZiY89f+JlTab/zW/QOPnXdyvpgd45dTcO0OBfrsiLOXI7kt6D9&#10;HIhfhUv5ci6PfE7B+GdUPFxHXMtXHI5+l599P5W/P8C+LC8O5aRyJidbFGspempljRyfTtYQ5yQZ&#10;n827xyk5B6dzuzFU9Q3zJUlIGw+4UIOBWQgbpe3rHt9NtLs+xSJOelODBESedAU5agdCusO86FTO&#10;KSqQlggfgZIrw+EODIpdbQnzpCQqmnjfFE6diuOdz4LEoQWz8JMwvt6WjolLC+FxFSRGJBLl4E6Y&#10;ngshJ53x3GuI846DhBw/Q5aTG7XhXjTHeAhsJUKdRA3a0iciqDf6DF2STNoTztIUe064oSv2W6Dr&#10;7EfMTzroTlvH8b+JDZ66lwvzzpExU4/0mUbEqH1EPtKlTi+O21eaedh1lztqs6R749y9L9B7IAAU&#10;JTguilBt9fGnXlF+/Q+lsd7r4fb4AA/GhnkwPMrDQQFg2wPuXu6g+ng8ye/qEz7zMJdnneXKnHME&#10;TtvPqae/Y8vfP+Tky98St1+feu9AeiJC6Yzw1c4w7wxyoj9ALXBWGzarrfJUqSk7ykP9yPKJ5oJD&#10;DKG6QSSZRVEZdIHO+CC6YiW7RNjSFOZLdWQoRXKS08UOBzmmcv5UNL9u9mfDT0H8uEHDt+u9WPuj&#10;LT9vMOfY77Z46vlw2TWMEv9g6sSCVwW5UBPiQEuMSPwYBxoinEQRelEeGU60tRNnth5hzy49DOxj&#10;8LhUjUN2J0aSLQ3EsuqWinIr6deCcGJXtmFULTwz6fSWuQKA7AnVZyMK0CpjVOIWFhkjmElYqakp&#10;oiLsS8exKx8TgAxJh1IL3UVBynuptcNqtzdVJdiyQO0GJooip00+v1mA2oiTKlcvtsbxpsAusxCf&#10;4kqCKqoJK6sgqqycxPJyrtfUUNzURHNnNyN9A9zr6oKWJoazbtDg70HuueMk/vwtUZ+8S9ybc7n2&#10;+lRyXnqWgoVPkjP3SbJFXV1bMJnAhXOI3/Kz2I047nf20N4zyuWKdjyza0Q91YkqahFYd4v6FRBI&#10;AlDTf9SUGLVG2VUUlVN+Gy4FdYSU15DV20vHrVuM9XbRm5epXTVw7eg+Yr/4hLBX5hMlwL26ZA6l&#10;byyk8pXZlM57gaIZT1E253lqFk2mRtRf5ay/Uz3tP6gTCNbNe4rKRZMoFdt+4+U5RC2ZS9DH71Fh&#10;bsDD/BzGhvpoHhriUl0LrnkVArEa9Atb0BVYnVebOakKKgViceVamWsrMP9xr1Xgpw2Bgxq0UvcB&#10;VWjvA6p7gAJAw+JbmGiXG6rrpAqpSqgpMhJmRR2SFFvlGqqNzyVEnRtJWBTWY1dxA6fKeAGuN6eT&#10;TnM4YivHo7dyTB4PhG5lm+ZXNgbv4EfNQX4KN2ZHSjzHM7LRK8gRZ5DDiSvB7IjczYGEZbiUvUX6&#10;6MeU3F1G1cMVpPWvwjxrOT/5vsM3ft/za5oJ38Y6sP1iFPolBejLNdDLb0c3a4CzkpjPZd8XCN7l&#10;rIgYnQJ5PqMOy2v1+N5owz74JnuOmbJ/51Yczx0kM8CZnuRwBmMCBHCqKoualuIkdlft/6E2BnNl&#10;INKRYbXBkXJU4VFkhKXhKupv49YI5n8UxJQPI3lzbRJbjudh6d6Au0867rbeuJ63xP2oNUFnvIg1&#10;9iPB1EX6vAPpTu7CAhftPb7WGDXwIsoz1E47ANIXZUh3zDlaBYTNUQqCutr7gR1BfmQet8Lp3W0c&#10;feIrTJ7YSOTUwwK/81ybrkfCzBOkvH2Gkt99GQwv5mHDKPdv3efuPbU15gQAx0UFqvnPD+X3P/U+&#10;6qHvQQ+Dd3u4e3eQR7cFfsO3edB3DxruMx7TRKlA5+KSc8RMO8KFqae4MlcHr+l72fPkF2x8fjnG&#10;H28hS8eOTl8BoMCtNdxVZK2cvHAXhkQ6D/t50+8jajBIX5SG2nPXT4ieTI7fRaItYgSEqVSEX5Uv&#10;GUJbrBNdYoEbNO5UBHiI9PamPDqGPDnZV/xziHDKxNv8Bs6m6diapWFvcQFv2xRi3VLI8k+lOjhJ&#10;TmSIdgi9MdheTp4DbQlOEq5UihLMCfQgPSgUVz1bdm08wln9QJwiSnC50oKltqJLJ+elsZ8tkUyq&#10;LGuhAuCINPgx7bQPk7wR6VQTKx2sssewVgowWxSfZFwrsVuWalBE/s1GOpGdKEC7UgFiySDm0pHU&#10;+l1TUZeq9LpOfic6udKJMloEnq04irpQI89uGdJwrlfinV5KQEYJ4fnlpNY1k97eRYFY25KeHso7&#10;26htb6Gzq0Ng04P8wH0B48jly1S6OHJ993YufrWGuPffIO7lWVwWiOQtfp7C+f+gZP7fRG09Rc78&#10;Z7kqAAwQMCX9vpXui8nckfdq7BkhqawFD1GcVnkNGIq9NVJlqkSd2uYNY6fmJWaJ+snuwEOUqmNm&#10;DUElDWSIeqwf6GW4p5Pe/EwyXSyJ2buFyC8+IvatRWJ3Z3Jz4XSKxH5XvCxWd+HzlM5+kuLpf6d0&#10;5hPUCvyaFr9I9ex/UD7lv1E69b9RPv9p8pdM5trLM0h4dS7hH75NxJYfqQ3w4m5tNT23hiju7Se6&#10;skEUdDnGqtZeaSe6hd2cyZDrmKmKL9wWa3lPgK2q00iSUiPY/wSgGowaFfip9cui+uS1yvoaaleG&#10;DMt1EuUnbcFEgGdarDY0F/UvScy0UH4ubJfXiUMo6hHrqZbRDWpvFdhWVWBZfhWLkgQsiv2xLXXD&#10;qcINoxvmnL5kyJnrZhxOM+ZIhgO6FTEYVuWjV1ogoLomx5zM0TRP9iXtYW/s27hVvMeN0U8ouv0O&#10;VfffI+/+avwaP+cnv5dY7fkxm9LO8J7XIT7zN+V0/mV0K0vkWBrleg1KIh9HN/MupyVBn5OkbSAJ&#10;2Di/A+NrDbhmdOB+uQFd1xh27ziA0b4DXPX0FAcWxUBEMAOBbvT72TEoDq5fW/vPQhycrYQDfYGO&#10;dGo0VEdcJcU3m7NHY1n1dRCLPgpnzvIoVv6cyr7TNzAwvojuaRdMj+njq2fNJYdQCvwuUxJ8kXKx&#10;zSWBQRT5eVIVZktznLAj3oOuCDc6gx3oCRYbHGom4DWgLVyX1kg9ETD6tMdbCFN8qbRwJWjtEY49&#10;9w2n//wdHs9u5dIs4dLUsyRMPUTy4qNkrLWm3fk6D8W9MPiAe3dEzN0XNSjgu/PwNvcluH+bP/Uj&#10;tulhH4P3+uQFIzB+hwdDdxhvF0JWjDHoXULmpzYkTztK7OQjJE8Rjz3vLPZTdrD5rx+zbd7neP9y&#10;nHo7Hwb8A+lT99jkRHXG2YuUdRTl586Qnxu3Ahy0S20GxN6qDVAqg2NId48iwCiQEIswbgYkUhoZ&#10;Qk2UBzVhbpT5SHYIkC8b4i/gCqU0OE7iMmXhGZKtrnPN/wZpmiyuhmZyM+QqxWEXaAqPFwkdKZ8R&#10;gKpi2yq2tzXCjsYoe2qj3eQ13vJ3/gRJVjp3xJxdu0wwd7+Oz+VuPMU2WIlt0s8V+OWLgpCGbaA6&#10;gFpJUKDWuEqnUAMA8rOZdBY1P0xb4EBBMPcOdvl3sRHwWeeNidUQRSivtS4U2yXvYVPUL4/92MjF&#10;sFADIQK+czkNkvUb5d9EQUl4FDSL7awjOKuKuPwarlc2UtzSTo0ouzpRVC393fQOSrLqaaWvrYaB&#10;+lJuVRdxuzCbnqQ4Ci1NSdq6mfAvVxH3wXtcfOMVUhfP5cq8KeTOf4FiUX3lc/9G+bx/UDjvSTLn&#10;P8NFsZ0B77zMhSMH6L1xlZH+fqq6B4kta8I9v15Ar+DXInayDYucXuzFMjqImrBQu7ZlNuOR0URQ&#10;QROX6zpp6r/FYK9Y6LxsClztCfv1Bzw/eI3gxTPEokwhf8FUKiRqFkyhet7zVAj0Sqf/lZIZf6Ns&#10;1hOUz5Hjm/OEWGAJgWDejL8ItF/g5htziH1lFp5LZhL49RpK3O0Ykc8YaW2lRo73elsXASV1ch0q&#10;BEjS+cu7tdVSTmd1c17UqqmocKvS+1iIEpyYniTXLP9f04/MBOjaWoYFktzkuql5nEZq/qZ2XmC/&#10;KMAugZ9SfO0Yi/U105YA6xIAdggsezFQSVItS1OT1ctvY9sgVrOuAOOKK1hWx+NQH4FzbRgOFRqs&#10;S3zFNnuKsvTAsj4Ux/bLWNRniNO4gk5horSHWA5esmF71CYOJi7Ft241OXe/pfzeCgHg+xQ8XENU&#10;3zo2B7/MKs8PWJe6l1ecNvG+0372pAVwtuwmhiW12nXM6nsaZ45z/sYoZzP7RamqqTGiXrPaccjs&#10;xiOrB4fEEs6es+PsjuME6lpS6hMs4AmjN9BTFKAjQ6G29IdZCJQM6Qm3ZCjaXX4XSxwST0FwNiGO&#10;OWzbGMB7S1145X1/Fi/z46ufwjh1MgpHk0ACrFxJcnIi29uHssBw6dexEqHUq2o0ajuMSDtxhGZi&#10;sc3oCBeBJH1WzRxRkO0LshPwWtIZak57pBktkSaiEi3plr9t8w4idZ8Jugs2s/+/fYnlPzaQMEvE&#10;2YxTJE09QOIsscXvn6XiXBR30tt41Kk2TBIA3nugLfis7gLeFQA+uj+qJkIPMvhogMH7g1p5+PDu&#10;PR4O3WO8aZQ7WX00mqRx4U09Ep/bT8KUY8QIBKPmHMfkxc38+OdlHH1/I4nHRbL6hDKmCZAT5CbE&#10;tqE91pJesbP9ofYM+tkzGmDHbckmI2FOckIDKfHSEGPsgIlYZ/19+ngZ2JDk5kyGWObcAB9yxU4X&#10;+IaIRBZ7HB5HZWg8NZoY6kLl5+BYeS6JyohLVEZe0u7b0RgeSleIH0PBXhKq7L4jvRHOYqedqRdF&#10;WhbhTW5YCMl+YZw5ZMpv2w05bRyOc0wtfpmjeErnUBWZ9aVhnM/pEpuqqp4MSqdQN/lVLT9pUKIg&#10;VKiy6ep3VfvOLEcpvjvYSAezFTDaqPtj0sHUDH1rUY9WBT3asFabZxf3SnRjnC1KJbsK88Ia3AQ2&#10;wZWtxFa3c6mqjdw6UXctHXR3d3FbgDfe185wey0jTaLwynPoyb5A28UIasM8KHUxJ9fgNFf3biP2&#10;q9UEvfkSoS/N5cJL87mxaB6Zi2aTN28qhbOfoWzm38Re/lUg+AS5857mmkAoYeFUNMuXclX3LH0F&#10;ufQODFDQMUB4WTOuxaKIi9tEFbWjd6MZa7G92mrEAhb7om5cxBr73aghtaKDqq5RhntHGBJrXuzp&#10;RsTmn/D98A38RfXFz51ExuwXBG4vUitRM+s5qmY8TeWMJyX+ob3nVzr3aQoFgtnT/kr+7CcoFvBl&#10;LXqRGwK/pHcW4/nyPFyWvs2F0ycYzM/igSSFzo5ebrR2kVDXgW9xoyjvWlGrTeiLWtOR831G7Lmu&#10;JCCz8nHp+GpXODXaq0bp/1CCcl2VjVcjwtoCEwLDCRCqJCfXWP5Wu/GUJEJTsbmm8r7GJaIEBX7q&#10;dwVA44JecQjd6IhK1Ckc5LwaKCoo5WjWRQ7ejBKV58eR6/YcTDHi1GUzTl8x4WDCMY6kHhOre46T&#10;V83Yd8GavRdsOZXhhnlFCCfSzdgU/A17497Ho+pLsu5upvLRF5SMv0fm7dVE9q5nW/ibrHR5hy+i&#10;NvCq4ze8ZvED34fqcEIAalRWLK6iVnu91BJJ44xRgaCqU9mNdbnaU0QSWW6/JLgRPDO6sHNP5sxe&#10;I3R/O0WKmRsN/qGi8PxEhTmJ5bWnN8pCu2y1LdyUjkh3OsM1NIQmi2K8jv25JDZ95cjH71qzcrkX&#10;a9cGcXRfBF7m4SS5+JITFEBtVJCATu2sGER9iC8NwofGcCvao4yFD4b0xRnSpWaJBJkwoIqcqOpR&#10;vq4Mq03WxYZ3qmV5oj6bwywlbOXzfQWUEWTqOWG34hB7/v4VOn//lpDZu4mfeZjk6fuJm7SdqLl7&#10;yd7uwWBsNQ9qx3g0+JD7dx9pV4KoEeA7j8TlPhAAjjwYYET+G340wi154v74fRh4wMOaUQbi6snf&#10;H0bCIiHrCwcFgEcJnXYYrxl7OfHEWjY/tQLLtQfJMvdgOCicW0Fqra2TSGmRnzGm9MSa0B9hKdnE&#10;mluBNtzR2DAa4kqXnJg8Bw8CTupwbvs+Dm3Zyfk9+3HVPU+kvT0prn5ccA7msnMYmb7xFIakimW+&#10;JCcvmerAMOqCQmjURNAYFE1TYDQtYmk7gnwkc7kKbJ0ZErU5qCpQC/i61GoRuQgl4SFc00Ti56Bh&#10;8+bTbN5jjW1IEe5pkg2zR3ATG2Sj4PbHPS5VvkkVIdAWKVDTJf4AoJEATqlBE8mwKtSaUlX92FIp&#10;PlEONoW3RNWpJVjDAkVVfLNLlGK7qMQ27ORRFShwLWrGpbAaj6JKQsoauVjTTXHHKO294wKSMe53&#10;9PGgvpF7ZaXczsmg53IiLbHB8t1dyLc34Pr5gyTu2kDwNyvxfP9NfF5/mei33iTt/fe59ubr3BT4&#10;FS2aQ/ni2ZQJgEoFNuXT/yKq6y+UL3iK3EUvcGXBJGIEUBFffUaWtRV95WV0Do5ws7WPwJImXEvl&#10;mMs6BSpt6KU3icXvRxVqtbgpcCztQFPRTqJY5OKGflF+d7hd00pDZCTJu3bg+sYSgt6YT+Lr88h4&#10;fQ6FiyZTNu85SmcJ6GY8QdFMOR75vXL+81SJOi2Z+xy5M58iffoTpM99hhsvTZHvMY+k917G//3X&#10;cf5wKTH79lKbEM9olySEwVuUN/cTW9NGSGU7/uUdYs2VUm1CJ6uZ87mqGKokL3Ew5hV3RMGpIg23&#10;Mc1TI74CRLl+EwDsFmX4R2hHhicmR2tX4ggMJ/ZelrYg8NBCT1lhAaCZWGBVcVpV6FYFXXWL2zkv&#10;zx3LqGdzbBRrfCxYG2LOTxFnWRe0i++917Ml8Ge2B37PRrcP+c1nKVt9l7HZ8yN+9PqC9f4/sjvu&#10;dwzzRdXknGNbzNfy3GI51lVcG99O0aNvyRldxqXeNQQ2r2d7xFI+cXiDVQGf8ZbTKl4y+oiPnTew&#10;/4YrumKFjTLysZVz4aCSsLRNw4xOUfJtWJZ14VA5gl2hmhg+jLMoQ5/Eas6e9eK37w7gftKaAp8w&#10;WkRM1PurfXFs6Ii2lP5srFVgtSJmGkJ9qQqOJ9E2Br3tzuz5RpzU104c2RKK9dlLRDhdISskhRK1&#10;3UVYGPXBwQLVQFGNYXREScQG0BbjRFuECd2R+vTFGAozTOjRmDMU5MCwvytD3u7CCx+x4GqjdVex&#10;wi60yGc3Sp9uDZHn5H3KnP0I3GzMwanrOPDXT3GevomQabtJnLmP+Bd2EDFpBze+ExXpk889SXB0&#10;P0SYJ/ZX7RYnVlhU4INHY/xpfHyQcQGfdh+Qu2PcHbsHPQ94IJ230TWDi9/bETf/mFjfQ8TNOIb/&#10;rEOYT/qVPX9Zw/7pXxG8w4hq11CGNGGMaLzoj3amO0GdOCOBj3y5CAtRY3aMBttzW2PNiKo6Kwqv&#10;0MmVSB09/Ax00dhZEOpkg4+JMU5n9bE9aoTjcVv8dLyJs47gqncyBaGXKBelV6kyiVjZFlF6HUH+&#10;dAcG0KvxnJhIGaoWcovKVKV9JJsMhLjLMQTSHBdDSVQS0W7hnD9ux0+/6rHHQIP7pWbcsqVjZ/ZK&#10;gxkUGysQLBRLKyCbuGE+MV9vYsKsgp4AUkI7IfiPUD9rt4sUOChgWotltlch6sEuX5RfThvWmU3a&#10;eXsOGXUC2zpCSpuJqqwnobqWjLpmqtu66esbZFTs3EhxCb0Xk2nwdafMyphio9NkHPudlO3riPt5&#10;FTFrlxH/xTskr3qD5GUvkfjaAhIXzubS/FlkLp5P3sK55M2ZSokovwqxnqXTRWFNFvhN+zPVc/9B&#10;9cvPU/DqNC4vnkrMK/NI2LCBEk9f+mvqaB0YJa25D++iRpwFctZlPX8AsEU7hcReFTaQ7+EpiitR&#10;4FNa30d76xDDtR30XUwn49xZQld8ROC8mVx6bT5F775E7TsLqX1pMlVznqFcQFw47R+UzHyaqnmT&#10;qJs3WWIqZXMmkT93stjyKVwRVZr00kwSBH5+S1/H/Qux9MeOUx0Vy0hjM70jI9R2D3GlqgOf0kY8&#10;S1rxrejBWY7VVB1rZgs6YgENVa3GqtuYl8t1k4SkqtQoAKp5f+bapNUvSatTQsAgKldVftFuRqUG&#10;SXLVoIlakqjuF6o28BiCHfIoCU3AaSnXVlvKv0RZ7ibOSjI4cKWANV62LNT/jbdttrEubA8Hr+7n&#10;XMZODG78jEXGWpwL1uBb/ima6tX4lq4SS/op++Le47fgt9kZtZoTVzdy8PLXfOEyg+OpH5Iyspes&#10;hxu5Obaa1O7v8azeyNaQj1jt+Cafen/EMpdlvG/9HiudV/Nr0ilOZwTLsWXK9SrHWZSpQ4laV94l&#10;AGyQY23GoVoSc7G0Z7Ux0/UePK91cd4uiQ2bznJ+nzGpzkHURcdQ7GMvlthU3JM5HXEWtMRYUBfl&#10;QGOkJxUaDbGmnhhvNcBhjwNB56OJsbpGmm8OeSGXqYxJpj4uhbqIRKr942gITBaAXRIleJHGqHga&#10;okTAhLsL0KxpE4vdE2lNn6oAI9Z3wFcUoI8XI/7i5gJ8xRJ7iJBxoytMLaFzltd70hUnxyjHkHza&#10;mZOvbmHb3z9E7/mv8Jm+XVTgQZKe303Mc7tIW2lGo+kVRi+1TuykPzKxA6ZIDK0NVv//06PRYe7f&#10;GxNpeJeh8dvcGb6rdp1mPL2dAp0YopbrELfgOBdmHiN+9nG85h7g1DM/sPsfn2vr9V8/6067Xxx9&#10;AUEMCoj6YpzpUQCMMhDpqk+PKj4a4ihQsuOWUH5Y1GBfsCdVXl6kO9hx09+dPMkK2TGBJHt5oLFy&#10;xkPPGS99P3z1g/E864fnGTeCjD1IdvMjSz6jMlxtpOyqrSLTHyTwUyW81f3FMCMJE0ZCrOSzHOgN&#10;cpNjEMkenUBuaAoeJj5s/eU82w47oO9zFc+bHThpC1+KAhCFo/ZbsBOl4Fik7Kxkz1x1o1zZYDUN&#10;RsFPDYJM2GAFP0MBoyp8oAoD6Mt7qKkiFmKFHER9OEnnsMsRiGRNwM8pswGPzFqCcupIEtt7s7Gd&#10;ks4u2np66esQy1tRTm1yInmOdlw/dZjU3zaQ8O0q4j9fRuTy1wh+dy6at6YR/vok4l+fzJU3pmnn&#10;9GUsmUH2gpnkzJ5G/iyxuzMnUzRDDTA8R/msZymd+jcqpv6ZOrG/zUuepf6NqRS8Pp3UhZOJEGt5&#10;ZeduaeRxDNS3Ud8/SqooOrfCJuwFgBZl3doF94Zq1DCvD2exg64FjfgVVXNNjr+3RxJnywBd6fmU&#10;2rkR88MPRL75KhfEemctmU3lG/NoeG0mdQtE7c38B+USZXPE/s59gRpRpjWzJ1E7Y4qAUY5boJkh&#10;f3fhpTnEvLGQ8I/eJvCbz0g8fZL6+CTGapsYGRimoruf9IZOoktbcBJQO+RLEivpwrlCbUXQg7HA&#10;T1ulu/iP4rQSZqpobfH4vwAo10+tCbYs6MCqoFmiBStRdFbyHdXkdO3yRm08HjAR5Stqz0xUoHrU&#10;vk7BUl6rgGhW0YZJeQsnMgr4OdqdZY57edV0Hd9rNstxHMK/+xSaNrFl7eu4MvIFGXc+oeDux+Td&#10;+ZiEoQ9wrnmVM2lz2Bo6iz0J74ktXs5ar3lsC3kXp5KNJA5sIv3OeuLa1mNw9Us2+33A127v8Zko&#10;ybXBn7Ax4gt+DvuatUEb2JtijV3pNWnHBaL0GrGVc2KjSucX1GFYWItFuZrYPixOZwiD9F7sbvRh&#10;ElbEblGBWzadxElXVGB4JMUB7hT5WlAdbCqKzVIciIVAzYqGcDt5zpPrzp5EGzlxydKPPI9kSjRZ&#10;lEVkUBUZR0V0OFXxAr8ocW6BF6jwvyxAvUiubwrZvnEUBEVQHhZCrVrHH6UKpaiiq470BLkw4O/F&#10;sI8vo36BDPtJ/5bjGAx1FUA6CwRd6Yz2pD3Bm6YYDVm2AZivOciOF1Zw6O8f4TZtG7HqXuCLB7go&#10;cfk9Q0oORzIYWQ1lIv/6EIertsx8wO1Haqv0O/yJW6M8VLUAH4wzckcBcJxHzWOMJFSRvsuToNeO&#10;ELfoJKlzTxI59xgu8/Zx+MlvOf7i9wR8cZYyi1C6QxLpECXWJ4qrL9pJfL01XRGGQmtDOsS/d6kv&#10;JxZ4IMiUIbXHqGSR5hBvygRepWJRi2JFEcpjYWQIhRFxZAUlSVzmomuCqEA3bPcbYHXwLC7nDIi2&#10;tSHL04UGkcddwd5y0tSGzyJ1VYn7CH2R04ZyHCb0BVrQLla4KThIVGMcaV4xmImqXP/TCU5ZheGR&#10;VoNTltr2sQEjsadqL1gjtYWk2GGX4gfSsdTI7sTUicclqbTVWQSCxgI9BT5tiJ3QU/ebBIBqU2/L&#10;4n5Rf304ZXfhpEZ3bzbilinQyGklVNSGmrR8o1pg09FL/8CAqL42OrKyyPaSBnVgH5q1X4uKWkbU&#10;O68Q86rAQJRavFjC1NemckHgd/HlZ0UliV2c+xSZs58hf/YLlM6dSrkAsFJAUjFtsgDleSrnPCeQ&#10;eVYg8wSNc56gZeGTtL82ica3ZpD36gziBELBApybh0/QnnKNgcZuqrtvk1jXj4tAxaa4E/NSAYqo&#10;B+PMTkkIfWJ9u0R1NRNSXkeuqNZRseu3RQnWB0ULsPcQsewD0t9+naJXF1EwdwolYnHL5DjL5vxd&#10;bO7fKFkg1neJ2N7Fk0QBvkjVdPl5sjxOnU7xrNlcnT+bxJcWEPfB2yT8tJYsvXN0Jidzr7GVsf4R&#10;6rsHSa1qJKSgFm9RNLYCL7v8VgFhF+5Vw7iIvbMtVQVj+yVB9aGT06ndP8O8TKxwyV25fmrOn6pX&#10;OKK1vZaFLRINWAkorOTaqFUi2i0KBH7aLQuyJXJH5Hm1n7MoQQVNeV8FP2utWlTTmHqwqxalXy2f&#10;VVTBucIr7L7sxQrnXax2XceRS78Q2nWMi7f2cm3oe7KGPyR/5BXKbi2kbGwx2fdf5uqDNwjtfJWz&#10;V2axJWQ6G0NfZlPY+/zg9S6/R3yES8U6koa341P2I1v93uJn7xWsl/jOfxmHb2zApGwPx9M3scZj&#10;ufzdASxL47AryRQlWywJvE5sr5pQr1aKlGOs9iEp6tcO+hhmSnK/2YfttTb0fS+xdv1+juw4xEUP&#10;HyrCgqkO9dTa3qZIKxpjzahXKzJUFecoZ+ojNNSLzW0MDKM5KJam8Ivy+kQRJ5Hky/M3NAlcDbhG&#10;ilsGwWaX8NCJxflcBC4GYXiZhhDhEMa1gGjKo6OpiQylViPWOFgYogkU5ecvTtGPQRFHA/6O4i7t&#10;GFAjwyE2dMW60hrvLhFEmVqn/Os59s//nB1/ew+7aZuInL6PtMmHuTH1qIgEXbJ/9abXu5BH0nfp&#10;gYd31NK4hyL47ogCvM2f7t8b554oP1UR+u7t8YlJgzV9dHpnkLbWAj8BXuyCEyQtOIPv7IOYTd/G&#10;vr99juHsjVz8xYp6xxhaw+JpDgugS2Rtb7hI2Qhz+gRE7aEm8ryV+H0HUWICKbX/RpiNwMuKiiBb&#10;yoToVQK/mlg/qsN9qA70oi7QX6RxKC0R0VSGhJErUviajwfR9mZ4G53F57Qh0efsybJyp87Xg+Zg&#10;J3mtFe2xJiKN9SSb6NARpisW2UA+R23coqEsJJ4wUx9O7tBn5++GmAWm4pMvHSi/Gt2cMvQkO5qV&#10;9mKQ1Y1J5pAowIfa5VO22Wr96JB2cyK1DE5ZIm2VFrVMTSmMIlXcYBiDAsmmYqlMClV2lYwrdskh&#10;sxX36414pzcSlNVKTFEvKTVDpLcMUdvWz5B06pGyItoSYrhpbEDI+h/wfO9tQl5ZzOVXF5Px8myu&#10;C8Suz/oHBS89T6GAL2/R38me+x9kTf9vFM74G5UCwMb5k2lfOJ3WudNonDaJ5umTaRA7WbdgEvUL&#10;X6BxwdO0LniK1oXP0PbyZGoFfjny3lGzXiR4yQKyz+rRezWX4cZeqtrGiJdr75zXirXYQ+tigYdY&#10;PdMcgYV0focisZtif5NEgZV2DTDc3k9/diEFJtZEr1hD8suvUvzKq9SIDa+cKfCb8QQlAuCCOX+h&#10;YOHfKFwidly+S+WSSVSL/a2a8SLlU0QFTptJxYy5YuPnEbl4McnffEW1jQW3LqTyoLKOO2J5m3qH&#10;uVzTjl92Je7ZdTjmtWCjdo8TQLuV9BNYdxevqjGcy1Udwn7p+APoZ3agk9Ul1k/VKxQFqAWgKl0m&#10;kCxql+fr5XrVSNRhUdQs37FL4KaWJSr4qWlNaorTmLSDUe3Ed2u5zqotqLJT1gI+7WOhtAs1DSav&#10;SdpAFRZVlZhVZrEjyUls7FZ+8f8W9+LtpPVtp+jWOqpuraDx1ms0j8ymfnAKFbfnUs5rpN9+C8fC&#10;JWwOeIHPnQSE4V+yzns137q/ydGLq7Av+4UzSZ+zxnw+6z0/YbPvajb4visWfztBw/pYV/3Ojz5v&#10;s85vLcevWWNRkiTX7oYkrwJsSurkWlZL8lZzJZvkPIh1f+xmpH07SsKwTs5m/e6jbNvwK3765pRp&#10;ommLjqUlXFVcsqcxzpy6eOlTaj5evLVYYk+6g30YDg5kJDKM3qhw6kJCKAlL4brmGhqnq5w/ncbm&#10;bVf46ocUPvsqmjVfBLPm6wA++9aHDRv9OS3qzM8qlUve1ygIvkZteCqtoZH0hAXRGywsCbRnWHvb&#10;zJzBAEPtNLqeWFU/0JWuaLHBobGEnzTi2Hvfs+WppZhOX0fY1B1cnXSAG1MOcUWc67UvrWi1vMqD&#10;m0I/UYDCPW7fv88tNRCiAPjw4V1uqyq8w4Pcv3OX+6PijCX7N1mkcHm5PgHTdhM9+wTx88/hPnM/&#10;Z55fz/a/rsTklV+4cdCRRrcI8fdhtIT5COBEzmos6A7UYyRMX2SrCR0RFnTIQTfHyEmMsqNGMkqW&#10;mwlZXnZURARRr3akivAVaPnS7CPW1tuFLlGG7aIQWyJ9xf74UxHvR06kO5d8HYk0dsBrrxFxZ80p&#10;93WnMdKV+miBapwxTfE6tETr0B5lKFJZZLv8W51kl3xNPFaHzNi56QQ6pn64p+bjkS92ILdcFEK5&#10;QKxRWwVYbfqjJs3aCvzsVKPPUgAclEYv2V8e1c1xbZECBb5igV6xqD9RgPqSXVSxAJVZVQ08y8IO&#10;+bsmXNJr8LpZTZgolQvVveR2jlEzeJvetk6GcrJp0Hhx4+Rhwr/9Ev+lbxP+2hJSlswjY/Fs8hdO&#10;o2jBC5QsfJbyl56jdPFTFM/7CyXz/kqlKKn6RS/QtGgy9XOep15g0yhAa5k9mbY5U2mYJwprwfNU&#10;zxcFOOcf1M76G7Wz/07NvGcpWzRV3n8msfOmE/P2G1QYWzCWkc+YUoBNgySUd+KiytbL8VupG+dq&#10;DqAayMlv1+7W5pdXyfWWbloHR7jV0EJ9TBzXDx0h5v1lxM2axY3pokYVhOcIgEVlVs59mgo53pLF&#10;T8h3eoLChU9TKmCunD+FaoF2xZzpAsKZFMycQ+z8+cTK+2QfOcxAUgJU1TLW1E19czfXa9vlPNbh&#10;mVWNS1YddjlyfJkNOMkx+lcPE9ZyF++aWziqrQqUkhNYGYsi18nq1K7oUHslqwrQ/wJgh9jiBoGf&#10;tAMFwMLWCVWovdajYn/HtPM8lQq0FiDaqA2s1G0RBUABiHW++ow+Aa0kPlH7BnI8BtKmTMqqManI&#10;53xuHLvjjfnNfwOnItfgn/8Fmd1fUTO6gubbr1I/NEnawpPU3ptC6YNZXBueT0TbUgxvvsOvwW+x&#10;OfhrfgvdJIpQPa5ku1jdn93F9lq/Ltb4O/aHf8uuwLdxrdpC/G0dNO0HOJ0iUBRo/hKyS5SeP1Yl&#10;lyWp35DvXYJlSY1837qJ0WtRs0byHQ1zb6EqiKv7n/bXSjhj58Hv2/ajs/WQWNwgmiMS6IwJpSPO&#10;g9ZYa+lrxtKXxdXFW9IsUOzSOHJLhMtAVIC8NoDKsHCuB6TjZnWZ3w+Es+LHMBaviWf2R8nMW5rE&#10;3LejmfduBAuWBvP6R76s/MyDXZs9sTwVTLzrJYrDrlIXHkub2rtHVZEPtmEkxILb4uiG/XXpCThP&#10;T7Stto5gd2SAqM5o7b7D5z79mY1Pv8/ZKd/gN2UbKS/sJ33qMVKmHSLpfR0adZJ4cLldqwBVfYM7&#10;46ok1j2xweMCwAd3GBsb4tbIAA/ujPNw6C6jNxqpOhLKldd1CJt8kJjpp4mcdQabqbvY8/Q3bHr6&#10;Y0w/2kaunhtNXsG0hfrLAXmKBbWnPdiYzgA9yQzG9IeYiwpU6kwgFedOeZQ7OWJZ46wtSXX0ojzi&#10;MlWhydRo5EuLimzVhNAe6EtvqLd2o5bmKDfq5O8qElwpTfCkJDqYLO9I/A+bE3hUhyJfV2rlPasi&#10;baiKMKIuSpe2GLHCkqF6Ypxoj/OjIjKCRJcgjm49w/atZ7H3v4TfTbG/OVWYZJVhUlSHaWkrhvkd&#10;khGlMUgHsZJGb5M1PAHAnIm1uWo0eKLGnzScImk4EnrFo+ipfRnkeSNRhuYCRjXfz7K4QyxSPS43&#10;yvEXYKSKTSxsH6Cxb5iOjg460q/S6GJP5r7fiFvzERFvv0L8m0tIe3Mx6UtmkynqKH+OgG/Ri9S8&#10;PIkygUbR3L9TPOevVMnPza9Ope2VGaLuJonlfYrC5+X5ac/QIWBrUfPtZj1LyRwBjVjfMjXyO+0/&#10;qJj+Z4pnihoT63l90UwSF88l9aNl1JiZcetGBmN1zdQ0dpJU3oRbdpV87xr53o2i/powzBZ1JMrB&#10;LauCkKxi8ptbGRoU+15aRKaNGYkbf+LCh8uInSlW/Zm/UzjpGVrEAncsElUqx1i78HnKRYkWzH+S&#10;/PlPUzhP1KEAsHKBKD+x4aWzZ3Fz9lwiX32Z65s20ebrw62CAoYbWmlo7OFaTSeB+XX4CPh88ltw&#10;zqrH5oZauVOPf0U38e13iOsUAFYra9oqx9wuSWhIrm0/5wVO53NE3WtvXagVH6pKzx/37oqbMRcI&#10;mhc3YV7YLqHWCatBkAkAWkgynNjEakRiokq3AuTEcrqJ1TBq4Ms4t1csZifGxWrXtnJOZ2aLusyV&#10;90vkZKIBv3t9g27EcqJKPqOw/zMqht+iYnAmNbfk+t6dRu7Ii6QNzCNt7CvCezZjkLmeDT5fsSfm&#10;MOfT9dkRup3vHb/lR7HUv4X8ysH43RyP+onTEe+gqf6ea6O7SRvcSWD5d+zRLOM7l084e8NIIB8h&#10;7fKqOJQi9AsrpM02aisKGRXdxiB3XJLDLXTE2ZiIinaUc+uWcJOTp8zZu+53wvVdKPYWcRMZrl2i&#10;2hpuS6e4t/5wC+lbamTYki7p22qmRVOYB8XSZzODY/CzTmfn9mTeXRPErA80zFqRII8JzH8/jpeW&#10;xvKm/L50VRzLVwWzYoUDX602ZccGa0yOeZHgGkdxeKKIIrV9hZtwwJZbYQLAUENuBeowIAqwN8JG&#10;xJFY4VAPcZURZDq5YPXDTjY+v4z9L3yGw+RtRL94mLQpp0iZcoz4189QuNOf0YhKaL7Lo757jI+q&#10;2oAPuPXgnljg+7e4e08E4Z0R7o3e5m77CL2RxeR878TVOadJmHSSuGm6BE8/i+GLW/n5H6v5ccrH&#10;WK3bR7mLqDeNP52h7gxGTyxk7o4UxRcqITa32c9SWz2iKcKLpuQw8qNDiHbxwOmMNb5GGm4EFJIV&#10;WEK2bzZlgTeoC74kEjharLRGHt1ojBDlmOhCbZIjpdFOYpnDBHpJRJ1T6woNSbO3oMhflGSoKEBR&#10;mm0Cwe4IU7pV5ZkQscaxweSFROCsY8ve7ec4dMoR19gcvNXGOZliCUTRmEujMJOGa5DThrEaCMkT&#10;+5M18gcAJ7apVDu0meWJ7S0c064T1S8a04aeqhZSfEcUxij6OcPS4NU9qGHsSrpwEIB43SwlrqyW&#10;0u4++kQxDbS20Hr9Mlm6p7j81Uquffgal16by2WBnlrqlf3yLHIFYEXzX6R0rgBQolJUXPm8p+Tn&#10;JylX62RFUdUteJF6eU3N7Oepmvmc2Ed53cxnqZ37PLXzXqBCAWbBMwIZ+Zt5f6dyzt/l754QID5D&#10;nsD12qI5JC1ZSPKy9yk8d4qe5HhuVZTT1NzCZbGcPrklYoMrsC+owTSrCj1VSy67Bv+cMlILS6lr&#10;a+V2VzO9lxOI3L0Z/4/eIvXdV0maNYlrk0XxzXxRq0ibZj1Pw+znqJsrxyjqs0S+S+H857UQLp4/&#10;ldL5M+S7zqBw7kwyliwhYeVHFJ45xfDVy9xqbZXj6eJqRRtBJWqyeDtuco1cM1twFyh7CpD9S1tI&#10;7RkjfewRsZ238JDXWufL9RRVqKpSGxb2oSuPuqLaDAolecm1Uys/1FQXtcOeVgUWqXtiapc6AaJS&#10;dAqAYg3NtRAcERhO3Ad+PHFaAW+ilNZEKJhaai12n4C2kbNynlS1ZtNCSSJFuXIOE9CJ1+Wg15eY&#10;RK4gvvxLsro+pWToXUqHl1A08hJZQ0vIGF3K9fGfiezdIdZ9Ez95r2NXhC56N73RTQ/kaJIHxy66&#10;cSbDjX1RJzgYuBab1A9Ibfqc4ts/UnHnJ9K7v0Yv/jW+s1vEntht0qbdsSy/jmFJCSeySjkuCUO3&#10;SG3bcF+U4COB4110RCmblvbjVtpNQEYthhaB7N90Gvdj9mQ4hlDtF0xdgKtAx0kEjQu31J4dMVZi&#10;Qc3oCDGWfuogAsRDHFoA0R4RnNibxEfLL7DonavMe+8K8z9I4pUPIwR44Xz9TSybN6Syb2cax/am&#10;cmh7MNs3urPhWwu2/WSEs4E/VwNiKQsP0zKjJ8KB4VAzRjV6EjqMhIq4CRf4iiXuCnIQzgRRFeBL&#10;4J6TbJv9KZufWI7hc1sIn3aaS9P1uDJHj4RXzpPwiaE42gs8KOjhfvMtbovIG757n34RfH+6/3BE&#10;uyzk3r3b3L91h5GqHlo9bpL+kZk05lNcnKJD3HQj/Ked59zzW1n790/4adEanH4/QYWfP20hnrQF&#10;WtMXKqorWO2yZiFZw476MCexeBKBLgI2H+riY0gLCsVKx57dvxiyd4sTpidT8TLKItq2iOtexRQH&#10;ZFMVdIE6Tbj2nmJThAc1AsHqaHsqoz2ojEyU11wlwSiA0LNmXLQyocDbltpgBzrD7SVjWDAYJBY8&#10;wIbmIFGP4SFccPPnzB4d9uwzRtcuEs9LFXhJB7IRFWiaWSNKoRkL6QAqC6qBDktp/OomuBoAsVXq&#10;T0JVbVH3/gyKBHZqkfzjkN/1C8fRE4ukL2rRvGBYGv2gtgqv2qQ7Oq+K3KZ2ugbUWt0OhnMzKXWy&#10;4tK6L7j8ylxyl0wjW2xs9qIp5Is1LVg4mSKBQ6lAolwgVj5bwDb7GaoEIGoaSbU81shzNaLwqrUh&#10;Nnf2C/K8sprPCSCfFdA8J/AT2Cx6WpTjk5QJAKvmig2e94xA9HnyRJmlL5xD6kuLSHj7La5t30KT&#10;rzvjhbmMdrRR1tBEgkAuuKCMAAGgh9hOl/wGfIoaSCyvpahB1QxsZ7yxTDKwD/7ff4rrkulceG0+&#10;1xcLzARstfIZ1ZMF1pOfoEEAXacmPwsIS+e/ILb+RQoXTBEVOE3Ap2r+yc/ymKGqP3/zGeWWxozk&#10;ZTHQ10NZW68kEIFeSacklT4cMjtwSm/CK7eFgKImYsUWZ0ibzR5/QEx7H+5lTQLAermObdrSUHp5&#10;3XLNBtAXQBmKUldL3f4FwP4/prZMVNsxLRQgaoGm7vPe0r5O7SCnLU+mQkBnKo//CvX7xHMmBWrb&#10;zR7tOlzjUgGpHLORXHvzgkJcyzMlkQZyKGA3Ox2Xoxe2jICcFaQ0LOda5zIyh9aQO/4d18fWEdv3&#10;C9ZF37Ml9BM+tfuKTcF66OfFYVWRI2o2V5JtGueLotmiOcx2t49xvvQOVxqWUT3yKW33v6Jy9HNc&#10;rolF9lzCnogNGGY6YVGShmFxCafzajgj7VKvRDmWcTnm+/KdBYCFcvxlg7iVD+EnycXW6zJnDjpi&#10;tN2MJGM/qn0jqff1lj6udlN0Y0i7TM1EbKqR2FFrOmK8qI4P4Wp4MPb6bvy01p9XXr/A4rcKeH9V&#10;Pl+vz2Lb7+mcOpqOlW4uriYFBNkWEOWcQZj9JVxNL6IjbvP4LieMjzkT5hBEYUQUDdEB2q0yB0JM&#10;GQ7UZ0yjLypOLY+zoEuiP8xBWKOW3QaQet6Uk+/8xIa/fcCRv/6A96QTJMww5NI8I2IWnCH45SOU&#10;HA3hdloDd2sHuTN4l0FpMz1jAsB7D1WB6DsCwHHu9N6iO6uBMoM4USY6pD1znNRJAsBZZvjP1OfE&#10;01v46h+fsH3ZTwScM6I2RNSf0L9TTkqXnwn9GnPtnJ6mKBsa41TdfzexxyKRQ1TV2RhiXDQc+t2C&#10;lavP89ZyE1Z84cmmjckc25eJ+dlc3I0zCLVOI8n1AhmBqeSr9cJh0ZJdIilKSKEwPoMbgRn4nvfC&#10;85QhV5ysRTmK0hO12BvmzJDa6Ehg3O3jIAD0pTw4lBBLN3ZuPsb+43bYBqeL/W3GI1eUws06LDLq&#10;sBJLZV3chaXYJaviW9IA1RK3EQHf8AT8JNQObWoeoL4oCF2xD7ryqKeNcbEXAkCxEoaiFi2lI6ib&#10;4w65zQSJBU6vEhXT28dYfzfjFSU0anxI3bWJlOVvkbl4usDuOYHBCwI+gYLAQUWxhAJFuYCwco5a&#10;G/vCxAoKeVSK7/Gjgl+NqKyqWaL41JQXAWCZKKzSBc9RvPAZihc9Q6nY5bIFTwoAJWbLz/I6LWwW&#10;zObS4gUkiuWM+2wlBedPcCs1USxCPf0tLZRV1ZAtSvBmVbPYz3au1IoNbeihqLWDtvY2BpurGcq+&#10;RIWdAX6r3sFz/iSuiILNfXk2VUtmaef3VUz6B5WT/i5K8AUBoChVOeayeZMokX8rEkgqABbNnUqx&#10;mqgtj1mvLOLS91/Ie5oxVJRN70A3Re29RJe141zcKXZTIHizFafrDfjK+Y0Q9XeltYeC23fIun2b&#10;2Da1fWWdXC91s18VKugWBag2ORrGQDr9BAAV/B4DUGBXMCAQUGt7VQjUlBoq+FdR2okQu6zAKK83&#10;1YZqC8MSE/eD1UohPbXsLrtDPqsHiyppL5Xd4gjUSp9yHMoKcSq5xvkkJ3Z57OB3ty84G/4p5ikf&#10;Ynf1PfxKPyewdi2uZd+II/mBvfFfsNZ7NWt9t7IjyR7d0iRMa3MxqS1Ar/oyx4qDWOv/G7+4v4tn&#10;+ltcb3qH2qHl9Nz/hsaxbwkpXM3x8I84FLEJ/TRbaddpAucizhfUY1Dej1GZtFtJ2CZqGac4Gn1J&#10;2OaVo7iU3cLtehvu4cVYGMVw6EddfARIVX6JNPiH0BLgLeBzE5FjQXOgrtheU3ri3eiKD6M6IZEk&#10;vxBO7zLiyxXWfPBRGJ+tvciO3dcwMcomwK2YxIAK0kNqyAoupyAkh/Ko65THXOFGSDZx7hl4mkZj&#10;eNAWTyMPskKiqY0KpV2sdb+4u+EgE0aDTRiOFNUZKSIr2oqBKAftHuHdkf7kWzlh/9VeNj+1nF3/&#10;5xfYPHOA0Gn6JM4xIHTGEQLm7CVnuycDsaXcrRoQAN4XAELPnYeiALnH/Ud3uS8N6XbLkCi1Ai7v&#10;8iBmzhEuPXmIlMnniZttio8owEP/WM83T67g5De7SbF3pj02hKFEXwYjHegXWToiB9sfZU9rpC3t&#10;MY50RTjRqXGhTU1FCUog1CJSYOTEsk/tmL3UmclLfZmzMoUln13ljc9TWfF9Ept3XubsuQwcbXIJ&#10;8SkiIbSUy9FlXJGDjw8vwMc5jbP77TA7dp7Lvo5URHmIWvSQzODKQJijHIc9HQHuNIeEkOkZgOMZ&#10;K7ZvOcUZ0yB8LoqNy+3CLbsTm4xm7XpWdaPfuqhHIDiIXcW4WNhxsT1idxT4ctTo74TNUZ1HXxTE&#10;fw4jVUJJFKNJ9oAoBjWfsBknUSFhJQ0UtHTROzLAeGcjnSmigE8eIGD1+8S8Pk8AKFZ3kdhBAWC+&#10;FoICQFFHxcr+CiTK504WAE4W0E2mdqaE2MsJ+KlQQJSQ5yrl93KBi7LMymKWiPpTAFSDJ2USykJX&#10;K/U4S5SkgKh09lRy588UFTiXlCXzCX3nFZI3fU+1vTmDaRcYqypnpLWJ4e5u+sS6t3X00dwxrK0S&#10;09fVTX9NJe3pF6nwsiVt18/4L11C8MIpYuFnk7Nwmhz7JPk8AfQMUYDTxa4LAGvmyHFKqO9VrJbm&#10;CfyKBXolc6ZSKf9eNXsyea8s5NpPX1DtIBm/JIu+wU4tcKOLG3AraMFG7VEi8HO6Uk2IJK0Ltd3k&#10;9AxRdvce2WO3iGpqwzm/FussgWBehwBNreMd1lbTNiy+IzGGqq49ATWl8hTYBGbaJW9/xP8AwMev&#10;+wOAjyEpClElxAkACmTFZhsIoA0Ku+TzejAuEfgWNGNWIk6jrB770nLMMy5hlKZBN8WCQyE72Ob2&#10;CVtc3mBnwFtsDXqNTX5v80vQWnbE7mTfpXNiWT04mRfO6ZIYdKtFJVVf4mxNHHsLXFkp9niT79v4&#10;FX1IVu/H1I+upv3OV9SOfEt89Q/oJ33D3sAN6F6wwbb4Gga5+dp7k/olbRirzdflPJhKG1fKVlUm&#10;Uvs72xUO45LeReDFDpzdMtjxgw6mogIznKOoC4ylRfqTKlnVFWlJU6gRDeFqtZcXrTFR2oKn4bZB&#10;7F93nB9X6bNzmz+6+tH4u6dwMewi2bGXKYxNozQ6jaqwZGpDw2mNCqIlTiP2+SJ5oRkkuCZhfdwB&#10;N10X0nwiqAwNoyPMj6EIV21VeW0dgXBRnmppnkSXfH5HqItYc3cqHN0J+U2HXVNWs+3/WInJkzsJ&#10;mKH2LTIgYtYxNLP3cfVHW5p8Mrhd3M2d/gkA9t9V+wKL/rt/7y4Ph+5wt2aQIu80Qr82JHTKHi48&#10;dZCUqeeJmWmA+wtH2P8fX/PTcyuw33aaQv9AuuOCGU32Y1hg16/2Eg2xEStsR0ewnSgyF/q0Izne&#10;dIVEUu6dRKh+LAc2+vHFlxpeXRHCtGURPPdxGk+tSOepZRd44aNEFq1JZvkPF/nut4ts3a1qjV3F&#10;waoAZ8d8DKzSOHQigt932WCha8H1cC8qYz1pCHUSyDrSo7a5FMXZFupHfXgEcVbOnN19hv0HzLD2&#10;vUJwZife2d04ZYmaUDX38lSV5w5pCJ1YSeO2r7yLdakaKfzD9uSJQpAwlo6g9ucwKFDlxv8VRvlj&#10;GOeq3cNGRCWKhcpq1q5J9SwVu1jXSmlbB11dTdyqzKXY0Zzgb1fj+/Zi4l6ZxQ0BYO7iF8kX8CkI&#10;qigSJVUilrBMomLOFAGDWEmJ2plTtLD7JwBF+VXPFtBIVAgIy+W5UlGAJfP/CAU/UYIV8rOyzXVi&#10;lxtmPkv9DLGiM+Uz5k4nZ/4sriyYJfZgJkEfv0XKro1kW+lTL9d0pDiDRy01kiLbud8hdre9mwcd&#10;PdyvqqQ7KZ5CW1NSdm4iZuVSgl+bQ8KiGWQtnkW2WPFCtcpj1tPUz3tBYkK5KiVbruA3X9X9myaf&#10;L6AUEFfOku8mAKydMYnClxZw46cvqXM0ZaTsJv2DbRQ3i83Nr8Q7pxbH7Hocr1XjkVZJYmknuZ2j&#10;VNwap/rBQzKHRwitacJRXmeTKdBRqzQEaGYCP7PSuxgVj2Msyl6VNFP7ND+Gn4KcgtgE+P4rAP7r&#10;terfTJRd/O8AqApliHqUBGpU1IFOTivnc1okMXZgVT2ETV0/lhVih/PLMMrNxjjnErrpAZxPs+JE&#10;8hGtTd0e8RW747/l0MVtHL18TpSkPSbl/phURWNQmYBORST6daKOGpLQa4hhX6EzS92+5hv313Ep&#10;+IiMoc+pHf+KhtHPqL3zPRfaNmFycR2/un3DmSRzHEquopNxjcNp1ziRUYSxqGnrilFxK/J9srow&#10;yOuT8zJxn9spow9NxiCeIjr27LDm6GYdNPruVIakaldw1Ef6CvRsaY62oF4UWIsqmy+gyvSJJcgw&#10;kIPfHOPQBl2crUKJ1MSRruCYEExlsobqxBBqYoNoiBJoRkg/FaHUFuUofx9IeVgiNwOTCDD3x9vI&#10;iwSHQIr8NHSGBzEa6aVdRntbY8GQqM4OAXBLuCmtGjNaghxp8LOn3t2Lq6ccOfnS92z/f3+M/lNb&#10;8Z17jriF+sTOP03k3EMkrTSkwDSe4cxW7nSPM3L7IcN3RQE+fPCIh6r6c9dt7hf3kmkZh8cyoeak&#10;XSSLlEyaeoaoaedwfnIXh/+8hn1zviTiuBlN4eH0RAmh49wZiLYX0IkvD7KkR2NFl6iw/mBP+tSy&#10;lXBfyR7BFLiGEW8UhcexBEwPXeXAjsts2HSRlT9e5o0vkpi/IoJZy0KZ8Z6Gme8EsHCpP2+s8GXN&#10;NyH8tjWZbb8nCBSD+PwHF37f7YaXvS9ZET5UCfTq/W1oDbAXySxqM8JTslKIdsDE6aQe2zfs5rSu&#10;Gx5xRQTliPrL6JDO1IVjkdrUSKm2TrEendoVHLaiANWmQ6qxT1gegZ+EoXQKBcAJ6ImVUqPBeSqL&#10;qpvlw2J7h6XTdWOWWYN1biVB0hmzenqpb2+hpSyX1oQQ0vZtxe/Nlwh7dQGXX55Llqil3MWTKRQA&#10;FqtBAVFOSj2VC/gqBXqP4VetVXoTVvhfMQFApaoUAMvmKAA+L2CREOiVqqrKAqBqNSgi6rBBwNc8&#10;7VmapwsIpz+vfX+lwDLFiia9MoPQt+cR/MkbhP70GanHdlLoYEhLmBdDqTEMXkgU6CXRGR1Dq7sb&#10;pWfPcGnTT0R89A6RL83Xrie+tGA6WXOnkK8GbuY8LYrvKWoFwLWiaCvkGMrmvijKdIpYfLG9EmWi&#10;/KpmTqVu+hQ5nknUTZtCwZKFpP/4JbWOxgLAG/QNNFHSVEt8bjH+WRW4Z1bheb0czc0q0uv6qB58&#10;QL1YmOr7D7neN0hAeQMOWfXYZapVKwIeuSYWJaoQwgOB32MAKpCJ4lHTYLTq7rEi/K+h9+/PawEo&#10;bUZB8DEA1XuoDYjU1BIDUaVqEORMZiOqBL1d8y0c2uQzals4nZvL6Wxp81dC2BJtyp5UHfZdPMD2&#10;uA1sDP9SrO46jlzfyaHLRzh46RhHrp1mv8Dw8A0LzhY7olfpiUlDKOYtURwtd+Ujn+/51OlVjG8u&#10;5crA1xSPSfR/SuX49yS0rkcn6Qs2u37J2RRTbIuSOZwawebwQHYlJ2FYVIdd7Qg2JeJqslS16z5p&#10;06ofCAClLXtnDeIeV42uaTi//3IWnZ3nyQpKoSb+MpXhGoGgNY0xVjTEuNKs9vgJ1XDTIxaNTjhn&#10;vj+H6X49EjRRZCRdpCg+ksoYf3GVgVTF+cvPXjREK3CKilODlsKNBnFuFSGB5IbFiRWOxMfUl2AT&#10;T3I8AukKDWBUbPdYoCV3g0wZCzGV58xoDRElKI6zLciZJn9H2vwDKDL3xWTFb+x5chXnn96E99wT&#10;xC44R6w8xsw9QsRbJ7l8yIe+K7Xcbb/N2Oh97ty5LwAUGciIALBplLs32rh2ToPja3sInvI7qS8c&#10;JHHaScInH8f2zxs5/cQazJb+wg1TF4FfJD2h7vSE2dIdIeBTOzkFmNEdYC4QdBT4udMZ6UpTtDMV&#10;wU5kuzqRaR9Auc81qoIryfAuJcziOjYnkzi6PYwN3/mxao0/by7XsPDDcOZ8GMPMD2JYsDKelz5L&#10;4tVVobz5sQOrPnfm/MkY4r3jKAzxoj7QnmZvSzp8lfJUi6y95eKEkO7rw6ltu/lh7a8Y2YcSIF/c&#10;J7MDe/mOatcwx9Jb2JerisBdkglVpd9+6TCi5kolsxeJUlANXTqLmt+nBWDhBPjU5FHTPLUiZFga&#10;zcR6YRu17lc6gWW2KgtfQWxTKzUjI/R0tNB0PYVMo9MkfL6SGOnkl19eTO6i+RTNmy5AmCyK73mx&#10;uwKKP2yigl6N2F6t4tOCT+zkHFFyElVaNTWhqNRr/wlAiVJ5Tr1XqRoBVvcPBaY18r718vdNAsDW&#10;qc/SJtEyTSkupRrVvbjJZC2ZzpWXZhD/+hw0by7A572XCFr5Lgk/fM71bZvI2ruLm7t3c3HzLyR9&#10;+RVJKz4m7p23iH15Eanz55AsMEuTz89Ro9FLXqTl5Uk0Llb3JJ8Q8Kl7kM/Ld1X2XmD/TwBOo2bG&#10;VBqmTaZRon76DAHgYtJ+/JwqRxNGyjPpFwAW1VUSl5mHJqsMv+wqgiUSi+T59lFabmu3qpZO/4BL&#10;XX3aHegcBT6OGZ3Y5w5q5+xZFd3FvPjBxCZHYvsUvLSDH1oACtS0EPt3+Kn4rwA4AUplq7Uq8TEA&#10;BbJqNFkVjTXKbxIV2IZeXhs6+dKmquXvasViVrZxrqSCs0XZbEsN4GO3A7xu9jlvmC/lA6d3WO60&#10;mE/d5rLGcx6rXBaxxm0eX3ov4CvvV1kX9CnbUzZxNOM45wstMKp24WydPT8lb+dzr7c4GL+YyNbP&#10;yBpaR2bHZ+QN/oBv0dfsC/mIbX7fcf6yMTrX/Pg50JovPS3YEheCbmGpqNIurMvE3ajVT9K+H2/R&#10;oOo9umT243G5GeeQLHbuMmDn+gPEuoVTHHOFkpAwykSJ1amanrFutEZ7CxADyfNPJtIwCeOfjXE5&#10;rcu1UG+KYzXUhnuLGxMHGBGqXbtbHegpv9vTHWJEf5iBiCdruuKcaYgNIC8yiii3MNwMPfDVdyHX&#10;K1icYwDDgQ6MB5hyz9+QOwHG9AWb06sKrEQ6yKOX1gL3ihirdYvEdd0Rjk79ihNPfIf7zINEzz1J&#10;9IwjRM88hP+CvURtEtseX8o9SU6qPNaDOw/UUriH2rkx1I5yO6WBmwf8cZMXh04/oN37I3HmMQJf&#10;3IPxn9dyXt48YN1hqh19GYkOpzfEhe5Qqz8OyFrAZ0FPkAUDYc4MRHjQG+dCV5LIVJHNZQF2VPr6&#10;iUq7QGdEJvXB6RR4pJDunEKS/UX8jC9ifCaN3w+k8/nW67z87QVmrIxj+vIopn8QxpJPAlj5rSsH&#10;94WgcbpOZtglKsL9aQqxp1UkcmeAA50iidvCvEWyBxFj58DeTdv56ed92AZewT+9XSxUOyZXW7HI&#10;6cOh/A4OZeOYqzL3ogq1FY8FeKaq/H3x8EQ9OGkYquMYF0zM8zPSqgZRFgp+Yo2VTVbWQRU9sJVO&#10;YCfqz7e0irTmZjoG+7nT3CBKOYDYn9cS/+7r3BD4ZS+cJzBQ1ZCniVpS4JsY7FAwqxJVp+6HPYbf&#10;BAAl1D01FfJzlby2Wp6v+jcAPoZgmVhQLUznquIDYi8lGme+SKuovvYpz9Mx5TnapokinC5AnalU&#10;4iTyFk3huijRlEWTiFw0Gc3iKQS+NJWQ1+cS9c7LJH74DonL3iPq9Vfl3xeKpZhH3NxZpM6ZQfqc&#10;mWQIzHLls4vFZtctnkTryy/SuOgZOZ6/UTL7H6JGn6FI1KC6v1m4YKr2e1cINKsVAKdP00bdzFnk&#10;vPQSFzd8TZmLOSMVmQwONFNcK8nkZhZhmYVEFdRwoayFzLou6obGab/3iGZxLyVjd0lp68erQFXS&#10;bpHoluug5uqNiDIfx7LwLsa5otxV0tIC8I9QQPsvAThxjSfi8XN/KEWtK1Dvo1YDyaPWKahCo+3S&#10;btqxrOzDpKR7othtUR9nCzs5VSTKsLIZg4Y6jhVd4Wvp+IuNV/OG1Xt8H7Ga/elfcThzJQfS3+fo&#10;zWWcy/mQ85lLOZX2Nvvj32RH5HvsiPqSbWKX91/ah26ljbyPIRtjv+KXoFm4lq7k8sAmrg9t5GLf&#10;eswur2ST5zvsit7ImetG7IzVY7ntXpY7nGJLvB/nC7LFotfKsXdhUyoJXNq5hXwXbQGQ7AFsbvbg&#10;eaMLv7Q69pxzYv3mg7iYuXI9SARHWCRlAtOGUBEcMe50RXtqbXBlcCKXrVNw2mqO3zkTsiMCqRS7&#10;2xzuJ7ALpk0jAPXwJ99N3KAqmRfhwGCUIUPx5nTHiQ0WJXndz0/Un5sIIjt89dwp8o+jQxPKgK8z&#10;436WjPuaMuwtAPS3YDjSnlEB8FCUN6ps/0BUFK1+sYRs0+H0ou85+OQX2M/6nbA5R4ibcUgAeACP&#10;WdsI+0aPjsBMHtYM8ki4xx0EgGIlVPWXh1W36Bfvn7HFC9/ZB7SjJ0lzTxM38zDuz/7Cmb+vQXfB&#10;t8RvO0+TkzdDAp++MEctAPsirRiKsRcVaDVRPTbEWSyxwDHCRghvSZtEY6jaitKHDpG6nWGpNGvi&#10;qfOPlMwQL4owlSyfFBLdLuPtmI6ReQaHzqfz68GLbPg1hg0/BnNgZyQW52OJsUmmMCBdMs9F2iID&#10;6I51FqWpSmkLbDUuNIb4ku3tjftZQ37fspddR83wSCoXG9WP9dUu9K91SKMV9VdxHzulEETym2R0&#10;Cwh7BGg92qxoLNZYLXHTL5oYPTQRCBrlixKUDqSgZyXQs8jrk5/7xPL2iOJoF9tVh2teGdHl1RS0&#10;tTDY18n9ihKq7CwI+uAtEl6eR8nriygU61k4Tyk/BTul5gRif8RjVafgpizuBAj/r0Nrg/8AoDb+&#10;+T5ioQUydaImm2dMpm36i3RMfUFiQgk2ih2uF8VWLWoyTxRa+sLnubrwOVGCk0h7cyZX3ppN6qtq&#10;svR0EsTeJolqSxHFenGO2qdX/n3WVNJnThHwTRfrLUAT4NbOF7AukPcW4NXOe0IU5t8EyKICFzxN&#10;sRaCagqM2vdjqkBaTdYWCM4U+M2YLjCcRebLr5CyeR0lHrbcqspjZKCNUlGA8dlZRGcXcLGknrzG&#10;Piq6hmkfv0fno4c0PnhAzuAocQ29uEsCcsyWJCfJzUY7eKXKkd3BWtUBzBVgyTXTqvrHoeCllJy0&#10;hYn7gP/zMJP454b1AgxlpycUpUAvr1te04VFuSjEsl70i7vRK+kXAHZzrKCFE2XN6DQ0c6Yml+3p&#10;3qwJ2s5Kr1X8mvQVNo1b8O7ZjG/fj4QNrydh5Gdiu9YS3rhKbP1ysfUfoZu4gt/9lrJT8xmnr5+R&#10;97di35UtrPOazdmLSwlp30rK+AECujZzJH4l37q9x95LO9l/5Qxf+vzGK8breNd2P5vjPTlbcFWs&#10;eglGOW04lg9JH+jHXhK/vfp+OaKOpS+4ZPXiK27pkFMo3+45wemTBkS7+FEgKq1W+nZ7sK2IHjf6&#10;JDrCPGkIjibPOZ6AfZaE6DmTGZ5MUdxFGhOu0xKbTklQPEl2niQ5BFISnEBrbKCWCa0x5rTGuVIt&#10;NvmCpycWx004/7shnnqe5AUmUx8UQYefB8P+DtwKsKHf15JuX0mQ4U6MxrgJSNW+JZ70hYfS5htB&#10;8gEzdN/6mZ1Pr8Jo6hYCZu4nUTgWO/sg7rO2ErXqNB2OF3lY2MWjgfs8GlMA7BUA9j7iQdkQza43&#10;uPK9Pf6zBIDTD5M07zTRsw5h++QPHP6PjzBYspYrB4xpdBTrGyTSU+RsT5iFANCS/ig5KWFqwbKa&#10;E+hEl1jT1kBjWkL1aY00lrCmVSxzR6iGzpBQOYmBEgLEUD8aAzwoc7OlyN2JfF9/MgOiuBl8ict+&#10;V4mzFXltFMMNxzRqvbPo9bjCqM9FbktGui0WeDTKST7fhXZ5b1Uqp1qyzwUXV85t38/uncfRE/vr&#10;f60F35whyW4CNpH4FiV3sat4JJ3ktnaDI3XhVSkk81yxLtKYVSl0A2ngegI+gyJRfgJD1eCNxOpa&#10;5vZLB+vVLoVSZZHscztwymnENacKz+x8LlRW0TLQy3hvG/2Xk7l5dC+atxeTungGZUtmUyIKrkjs&#10;rBq0qJmtIPQvO6vi8eDGvwNQjQBrR4H/iH9/zb8DsPwxBOdOALBW/r1xpqiy6S/QPu052rUW+Bka&#10;pz8jqksVSnhOPlNNuFZTaEQ9ivKrfmsu1e8uovT1eeQI+G6KZc4SeOYJsPLE8hbMny2WdpYAfKZ8&#10;zgz5XFGsymrL39fNE/gJ9KqU+pvxZy0Ay9WUnIXPUrRwAoDFC9XUl4kR4LJZ06gSCJbNmMnN114j&#10;desGyv1duNtYwehwN6WN1SQIAONzirhZ3UZVzxitYl16JHl3AXX373Ozd5jI2i5JPi045HbiKMrc&#10;OkcAl6WWrN3GtmgcU7n2apXPxGjvvwPwv4bdfxX/FQDV+2iLqaoBMGkL5kXiIkr6MKuQ11XfQb/8&#10;FidEDR7Oa+BEaQ2nyvM4XBDB3pvm/Bi1iR9CVmKQ/SkhXd9y+f4GsviB7Nufk9H7IfkDH1I2upqC&#10;we+ILfsS28QPORm0lAMh6zmbdpyjl7ey2f9NdoW+j0n+Zty6DqJT/jMboz/jK79V7Lu2l40xv/OO&#10;7Ze8ZPI1b9vtks+051T+JWnbpXK8krRLB3As7JVz1oOlKGczadPmhZJApB845zRzLuoSm/RN+XWP&#10;AMTMmryIcHE0ntLnXbTVWVTp+vYQR+3a/RKvWMKP2xKo40aydxpXwuSaRVdyWVNAqBrh1XXExdST&#10;a8HJlMaGikJ0ojLSiXpRpWVxYUQ4uXPot6P8vvEEdudduOQTQ1lopHYKnZp+oy1wrBFBFSisCbdj&#10;IFrEV7i9dslcl8afdp9QsnVcsflkBzue/pjTz36P57SdJMw4TOK8Y/jM2kHUilM0msZzL7OFRz13&#10;eSji70+PuqU1dT7ifkE/1WYXSF1tTpD4Z80U8f5zjhE2ex/GT3zNnv94F7M3vyPvvC3tHl5yMK6S&#10;BcTPi/3tDDenM1Tsb6g1/WrjlCg3BsOctLO2OyLNaI+xojnagcYIb5pVLbDQYLHAfjSLfG6PCpQT&#10;6EqltyXVfhbUhThpy+RUxUZSHp1AeXgqxSobaC4yGHiBe95RPPAOFlnsKxC011aXaQ+2pynYnfbo&#10;QGriYoi2d2Pbt1vYe0gPh/B0PASA7tlDotLGpLGMYlHxAOtyMM0WZZehlJx0FrECauG/UU6nKL1+&#10;aSSD6BWrTc1HtDBUc8pMC3qxFcVnl9WBjdoeUTqdc24jHjk1+GQV438jg8zKSum8/TxorqHKw4HY&#10;79cQ/84Crou9LFbQEdVVoYAzSyA06zktpP4daI8h9+/g+78LQO0UGqXK5OcGUZnqHmDLdIGfRPM/&#10;ASiwmi1KcI78LgqwSeBX95KAc9GLqAKlBTOepkheXyV2u2G2KDVRe6psVYVAq3nRPLpeW0z7knlU&#10;CFiLJ/2DqhlPaQFYP/8pAeI/KJr6HxRM+zMl8nvJ4ucpWvQCBWKz8xdMEYiKClb3A9VosFjpwtmz&#10;SXvrDVJ2/0plmD/jrXWMjvZT2lBLXEYWybmlFDT10Sq2pfeeNl/T8egRNffuc713iJBqSUJyLewk&#10;ednny7XMFThlqvuzI9gUjWlH9bXVfB7D7/8BAFU8fv0/ASiWWNt2xC7bSjuZKIwgKrDolrgIAWDJ&#10;bXRLb3FObYta0SZWuFziGsZ1UQKoc3zn/yUHYt7Cu/oT0sd/JO/ul5Tf+ZS6sQ9pHH6XppEPaL61&#10;lvJusbi1W3C69AU7XFexJ2Qr564e5syV7WwN+oqNogy3pnzDd1Er+CJ4Fd+Gf8dvF3ayJuAHXrf5&#10;mLftv+Vdp+18FWLE8bwELKqrxP52aUuAuYiCdczqxORGM2rzJ9NKNfDXjllOPUbX89gpYuKbrVsx&#10;19UhOzQItWH6YKSX9G8BUJCJOEBbcWKBlAeEE6Nrh9cZN3xMYvGxvYSd5UXOnIvl9wPu/LT+LAd2&#10;mBLuHENeZLSovkBxccHUhIVxzcUb52PG/P7NPnZ9dwyLw3bE2AZRHBQldlsj4sZHxJUovigH+qNt&#10;6Ymw0kaf/N6jymRpvOn0C6VG/sZ33RF2v7iSA//4DNtnNxE5aQ/xs4/gO30nUe+fpOZMOHfTGqBt&#10;nAfddwWAAr9HTfe4dbWNvGNhJCw1IHzWUUKmHiRqrpBz+naxv6s49PxHeHz2KxXmou58BYACKrUu&#10;ryvSgrYQE5qDjOkIthQ15ije3J3BCAVIRzok6zSLSmuI8qEuJoKaaLG8ETFUh0dot75sjgylLtib&#10;6kAnqoMdqYp0pyw2gMKECPLjYylLSqU0LpHyiCiaQzQMh3gyJvZa7TKnpt6oZW/NchLqQj1ojQ6m&#10;ODQCTwMbNn67jSOSdbyvVOOW0SXWaMISqR3/jUvvy8V+IMpgDKNsyeLSiNU0GJXFjURFGBf1oS+N&#10;Wb9E2eBhzuf2opsrNienQws/6xsNWGfX41TYgFd+LcEF1cQUlXOpuJDauhrutDUymnmN7DNyHpe9&#10;Suobs8gWC1gx82ka56l7es9p1+uqCcIKbP8ZfI/jfwVAdc9QAVCB77+LuQJBsdjV8lm1c8SaCnib&#10;tPEMTdOfpkHgNgHAZ6iZJz8veYH6VyZTteR5sehPkjPzb+RNFxU3S0HtRZrEsjfKZ9WJlVbRNn8G&#10;PS/NpV3scdUUAdwLf6F6+hPUzX2KhvlPiwV+mhL5+8IZfxW19yTF8pya85i/eBK5AsFcsdZ5oojz&#10;Fs0QlTmDG3PnkPLee6SdO0pDajyjbU0MjgyQX1VFYmYumdUtNPTfoWfsEe3DY3TeGafj4UMqx9X9&#10;v168S5uxy5VQCUqupaUkO/NstYxtSLs1gZXAyezxwNZ/B0B1H+9/BN3/VfwPAMyfmEtnI+/jWHxb&#10;W2lZu2xSLLdhnhp4kfZWOo5+xSi6FX3oVTZjXF2CVWM6OoX+bIs+xM/uyzC+tJLLg9sovP0T1WOf&#10;CvTepmNkMd2jS+gYfY+Gwc+oHNpEaOlatom9/cH5c05ePo59hT2HEk7yhctPLLP/lE99v2Bd1M+s&#10;i94oNvsbVvp9ydfh3/Nt9K+s8NnJ6sAz7M8Mx6q+CodqVTK/AxdRr85ZXZhltmJY0o1+lRxnSSdG&#10;BU1YFNVwMFDD51t/Q/fUCdIDvUVo+DIS6c9YpCsDwcZ0B1vQGuFFdUgAV+3d8TjlyblfPdm/yZ8N&#10;G0NYuS6cpV96s3S5BRu/csBDJ56cwBTtrnJN/mFUuftzxcgWv4OGOOw2xu2oPeHGPlxxDKAsMIQm&#10;BcAQcYrS5/vEZQ7H2QpjRGyFm4rYshEYu9Af5kOnfxDNHuFE7dTl+KK17H1yFZbPridyyl4SRcgF&#10;z9xL1OtHydvmzkBkMY/qx3jQPi4WuB0e1ozTE1vL1S2exL1+XpTfKSJnHidi/jEcJ2/i0F8/5PT8&#10;1UT/epgGB1e6A9zpDhH1J7a2M1J8fKgJjQLAVo05XWFC6HDlzT0EjG4CJy8aIgKoCo+kMDieDO84&#10;bnrFkOsXS2lgLA0h0SJzQ7SKsDbcj1JRcXlxEWQnJ3EzOZWspGQyYsUSh/hTqHGjQ+1MJV+8K8xK&#10;PsOCbpHCzZEe1MlJqA8P5LJkE+NDBmz55Shn7UPwk4vsLg3WTo3e5o+hWzCmXcGhNsA2z72nncqi&#10;5vqpCsFmajlcQbcAsBe1J4iq+KKUn05WOwYSqsE4ZbVie60Kx+xqgipbiK5o5HJVoygU6aTScYea&#10;GxgvLZJsFUrO3l1EvrWYC0vE9knHb14gllQtW1NL3EQJ1gqsHgPtMdz+Pf4z/B6D73E8ts3/GYCl&#10;AsCy+ZOpmC+wnfv8P+cBNswSAM98inoB8WMFWKEdqX1arOqzlIpdLVKwkudK5z6jXb+rnUYjoNau&#10;6535HPUz1Hs9R6P8rqJeYFo7XcA3+2nqZz0pnyUhf181W61fforiOU9QOOdJscCiKhe/SM6SSWS/&#10;NE27OXvmy7O4KhBMnj+LxJUfU+RmR19xPoMdrbR0dnCzpJirhSU09o8ycOcRbV1DFFXXUq+233xw&#10;j5LR22J/W0T91YntFQWYL/ZNgGQuAJyo6qzq9fVjW6YKVfwLfI9DjfT+Z8j9z+J/VIDyOXlD8tlD&#10;OOTfwiFPLZ9Uk+jVbAFJtAqAasWQdt34iIClF8OyBoxKCzAtu8b5m0FsdvmVA75rCS77ney+bdSO&#10;fE3byFv0js2m985kWkem0jC0mMqRj0ls/pKzcav4zmEF28N/x6kmFKP8UDZHmvCx+05+ij3O9oun&#10;+DZ0PUud3mV97FrOle/naMERvgzeyQrvw+xI88e0pgz76l6BdTcOOar8mZwntZSvuIuz5b3oiWJV&#10;k7ntyjs4E5XMut8Pcv74aVI81MoQb/pD/RjTujwTukJMBYAicKJ9KBOBEqAfwO4vXfjiHQ/eeE/D&#10;nGUJzF0WzztLw9i4JhKL3Ulcc7pIoyaRVq9I6hw8KTSzI8PYmTyHECoDkqkOS6I8KIQagW1LuA/t&#10;YZ60idvrE5c5HGXFoMCvT9RsX7ApI1EiuCLlNf5+NHmHknzcFL2lG9nznADwhQ3Ezj5M6vyTRM89&#10;QsziI1z90px295s8LB/iUYsCYNNDHlUIAEPFr//kQtyScyTOP0/UnNNo5h7EZsrP7P7re5x/5QuS&#10;956i2cVNpK9EqD29MTZ0x1iKBLagWQ6uNdhKrLA9XeEeYov9aAvXiM2Npjw4kUtO0fjpBWN3zBeL&#10;/R44HvEh1CCcPK8UmqIuUx+VQGN8POVxceTEJHI95hJXYtJIkZMR5xdClKML151taQ2y1a757Qo2&#10;E1ksMjjaleZwT2rD/EROBxFv58GZffps22OAnmciXrldOBWNiBJQu7pJQyy6g27RvwBoLlBUUwAU&#10;AM0LVNVfUYEFXRgV9mBe0o91qSqPpMpbtQtIu9AU9RBS0ExURTPpnWLTxII19Q0wMNDPWGerJJNK&#10;HqRfo9/DncKtv5D65ktcF8VT+fJ0WhZOoUbgoSYuK1DVzFQTgf9H8D2O/10APh78UKHdA0TUn3ZO&#10;4bwXqBK1qUCnIFinJihL1InyU8+pqJ4jMJ6rQKjuBapHdV9wYtS5VkFuxgvaqTPN0ydAWiegq/23&#10;UL+r91ShAKtCPVetrfysNjx6khJRhIXznyF/0XPkvjyFrFemc/PVmVyXSH1lJslvLuHmrz/TnhrD&#10;PYFff08XeeVl3Cwqoriuns6BYfp6hykrKiMpJVkgWEHn3XHKx+4QWaPu/SkAtmrrAFqraylqX0FI&#10;e29XVKFNmXRwuZbaTY608FMg+38OQDWh+p8AzB3EVpSmg3ymY/Yw9moDdm05fYFg/kSb0xbQEBga&#10;FMvP2uRaj0lxhfx7JueS3NnvtYtTgd8QVbSJsr71AsBP6L/9Kh3Dk6nve5HWsVdEAS7nYvv3uOXv&#10;5Bev7/jRczv6WaGYl6VzriiVgzkB7Mty4uf4fXzu8yk/hX4sim4r3oPHsWw4zrrQLXzgvIOtlz3R&#10;Ly+Utt0h7V/OjSQMOzkPxgJD/bJ+9KqGMSpX81z7sM4TQZCQxb7TFpw7dA6NpSWlfl60Baoy9S4M&#10;hKuKMObi8OxojHOjNkZDsnMcRruiWfdxAG8sC2T+x/Es+iSe5aui+e2bGIy2xXLBOpnG0Ct0BF6g&#10;yy+CFlGBda6BNPlGC+wSRdBEi5jxp15EVFO4m3apa4c4vkFRm2Phar2/Ib1+uvJozK0IOwbEHqv7&#10;gA1+Gi7qWmG46le2Prsc3ae/IWLWIZJF0MXNPiFcO8HVT0xpt7vGg/wBHjWIBab+AQ8lQ7X7FpP6&#10;tT1xi86TusiAmIU6BMw7iPEL37HzL29j+O63XD2pS4unqL9gAaAqPiBytCfOhs5oVdvfSry6KDO1&#10;JaYctKr43Cw2tyo0hSvul7A+FcXWn335Zq0vn6zxZvUXAfy2JR4n/Ytc8s0gPzqHsoQMSuLTyYnO&#10;5GJQJpFe6bhbxmB+2h370/YkWzrSEuxMj1jfTo2ZZAEFQwFgqNjrsEAqw4PRmDlzYKeOXDRHjIKv&#10;4iwAtNXaH3UvbxQdsSq6xWoDbLXkbVyy4BiWkrm1pY0EeqpMkqlkQnOVAUv78CgfwDW/A8/cViLL&#10;ernZOEp+8yDl3YO0DI/Q09NDf1MDg5Wl9IvtHYiPptdDjunMKXK/+pyLi+dyc/40KhbPpHbuVEqn&#10;isqa+QJlfyxz+8/Q+5/FY/A9ngLzX8Hv3wFYpirDCNCqBHI1AjsVCnqPf1ahnV8osJuYXzgRVQrO&#10;EnUzJ4llnkTrtMkCQDX15hltfb8qFQI4BbmaP0LBsP4PpVk365kJsP7x+soFz1EiUSAqMP+VqWQK&#10;ANNfncEleYyRuPTJe1SfO86tvBsw1E9PRydXb2aQW1hIR1cnA909DDS3kn/tKtHBARQW59E1Pkrl&#10;7dtE1bYKAOuxEnVulT+ove9nkaMquahJ6gLAwm4BoNg9UV8T8/ge214FQKUI//dt8GMAPh4UUxZY&#10;C0ClAP8AoEPWkHZ/Ge0SSlGHat6ouu2iL+1Nv+iutMFb6MixGuS1YFFSh33pZU4lGvCz3afox64h&#10;tuJ7Km/9RNXQRwK918USv0vF6CpyBr8nued3fOsM2eC3hdVOu9iXrEFfIGpWl4VJfRLHM+1YH/AN&#10;P3q9jkHG14T37ybl4QF82vexQbOODxx+EQC6c64kSxReqxy/SvpKrYrLUfe+K+RciBtU2wcYX+vH&#10;5kYfDilVmNiEcXqvHjYnz5Pj7UZ9oLu4PWd6Rfl1RdjTGGlLfYwTdZG+5GkuEG55gdPbPNm40ZkN&#10;v4ex7XAcp88kYn06CU/hwFWnOKpDU2kMviJOLpnOoChRcNF0BgoAg0OFHT4CSHF24Xa0a4soi+sL&#10;tmdEo7a6MGck0IihAEP5XRSgWn0W4kSn+psgDVct7TH/fgfrn36Ho3//FM20PcTNOEnCDFGws09y&#10;7X1jmg0vcvdGN49qFQCr73JfLlijUybxn5gTM+8MFxYbE/OSHt5zDnD2H5/x6//nNcw/+olsAzPa&#10;JAN0CZE7I8UCx9rSLQDsEAC2KgCqOl1ysJ3hzjSGuE8sk/FKwEsvll9/9uf15Z7M+CCY55dG8OzS&#10;WOZ+ksiPm2KwNUnnYlgdN6OqSNMUkuCeh7fJdcyOJXD4F3e2fWeM/j57Ep0CqI0QORxhJaC10o5C&#10;dwa7i332FdBqKAkLw1XXnq1bznLKUoNVYiF22ZLpxP4YSYM1KJLGV6Jq+I2hKoNY5dyRbD0m8RiA&#10;f2x8o+r5lXXhUtaDr8DQP1sUX0Er2fXDdPY9YGTgHiN9Q/Q21NFy4xpVkaEUuDuSaaxD9tED5Gz7&#10;hayvv+DqG69yYeZkbgq0yhbMELBMpXDyMxTMEBUogFJrZP8r0D2O6v/8+/9tAL4oAJwoj68gWCUK&#10;T4GpWo0+a+GnFJ/AWED5eA7hxHv8ax1y3cypNE6fqoVhhdYWqxDLLFZZPapQQFTrjSeUpihOUblq&#10;hLlK3WOU51Xx1vIFz1IgUfjKFG5KXHl5KklihzULXuDqFyvosbfgXkUhiJLuEthl3syksrSEOwO9&#10;3FHbBuTncSNCnIC3KyUFmXSPDlA9OkpMbZsAsEGA16ktV2WpliZmjwmAVDUXAZ8kNJvyHgFgzx8A&#10;fAw0AaB2Xt//vgr8dwCqorhqWZwCnY0WgEMCQHmUsBPlaaXUpwBYVYwxFiWon69U4DiG4j7UPeXz&#10;AkFTgZBDYz66OV4CtU386Poe5+I/JKLuay50fMLVvve5cWsFlwdWE9e9Dr/23fK5p/nK7zdWehzg&#10;99RIdHJzMKvKxLg0mn1RZ/nV9WNORrxFRON33Li9iZv31xPVs4XtoV/ykd2PbL/szKni6xiWNgnE&#10;+zAqvoVuXj9n5fwZVUjyqHqAdcF9TC4MYXN5AM+0Trw0WRz73ZDj2w6RJja4JtRT+py4PGU9ozwF&#10;fA7URjtQFeJCeXg8mQFX0BhpcDUIwss+GY3vFZIjsrkYkE2K02VyAi5RKMIo2z+VkuAkeb94mkIT&#10;RNxE0hYaSHukOy1hZiJsdIUlBmJxzbklfBkSAA74mzIaYsEdUZ+3QswZlOfUeER7qDcNIUFkuYhY&#10;+u0Q3z/zJnv+8iF+U3YRO/0ECdMEgFNPkvaaPtXH4hhOaRYbfFsAKP+7fb2LCvMrRH5gQLQAMPUl&#10;EyKX6OI8Yw/H/vwJv/7H6zh+9islVg4iW33koNyFzEJnAV+7WODWCLHA6mZokLUASe3j6aTdPapK&#10;AJhqG865rc58vsqOl1d4MUek8PTVyUz9NIXpH8Xy9gp/9u+9QoBnJ8EeTdgZ5nJyzyV++yGS71d5&#10;8flSE9YuP4/hYR9S/RMpDfMUWWxJd7QtfeGOIo09qNP4US4AzAjQYHrCmi2/6mHskYzz1RqBW7t2&#10;vaYCoBrR1S0elkd1P/C2/Jsqez8mGVzt+aAA2Cnqr12iBZviNtwK2/DNbiI8s4H08m6aWkYY777N&#10;o7Y++guLKI0I5pqpAXH7dqD58Rt8Vn6A5r03iHr9JeJF+V2YMZnLk58lR6BVsVBVSZlFycwXKRIo&#10;VcxT1VxEhc1SS9v+Bbf/nfhfA3CyxBTtz9qJ1n9AUFldbaif/whlk0sl1P4dJfMfw3Oy/O3Ekrzq&#10;WdMEaNPkOCdr1aS6L6hCAbDsnxBUSm/ifbVL9QSCWnUpSrBWoNm0SI5BXlMory16dSoZL8l5WTyZ&#10;OFGFPqIcr335CbekYz2qLoPePnoaW6kuLqOrphZ6OrlXU0lJZBih5gZobE3Jv3GRjv4OagWAsXWt&#10;OOY1CgDVZuBq4GPsPwGwUwDYhWWpJLfHANTO//v/AQClTanbJ9YCQbucQYHfRNhnq7mIPVjJ56tR&#10;YmP5DDWh3qBI3Q+8xVlxJWfEURiUNGNcno9OXhRH0yz52e9HfnR+i31BS3DJW4p/1Vu4Fi8Ri/2q&#10;uJiVnL3xHT9ofuIz3+1sTLAQN5OFRXUNFjXZ6GQHssVDVKH7cvyyPyV76FvyR1eSOfIeqb3fcjh6&#10;DSvtv2VLqiUnii+L2mvARByOXtkI50UgnBO7a1AyIM7nDna5DwR+49hduoXX9QGC4is4vMeCnev3&#10;EudgSVm4B9VhYlHVDo0R3tSoPUJinQRkjuLCQqRfXCDLL4VM/wtkhKRzQxxdZlIRV0PLuOhZwjVN&#10;AclB1whyv0CgSxJxnqlc97tItm8sxYHBNESrjdPVFpyGtIUYMhhhyaC4y44AC1q8jeRna25HTVSL&#10;7g+2FCEkAAwTFxgaQIG3Dx77T/PdpLfY8ZdleE7eQfysMyRPO0vKiye4sliHgp0acazl3JNr8SfE&#10;Gg4k1ZN7Lpagt85o7/2lvmJB+BJ9bKfu5NB/rGDH39/G98d9VLt4CuDUag7x5WE2tMiBaeEnJG4K&#10;NKclwEqsqR2tan2ufIliTQgx5v4cW2/Mb+sc2bYjlp1Hb7J5fzrrfk1h9TdhvPthAF9+l8zeIyXs&#10;2l/A95tusPzzi7zxQTSvvuXLu2/Z8M2n5lifi+BG8CWqNN5yUtR0GxvUVpgdQW5C/kC5KKEkuXhx&#10;8oAxW3aaYqu5gWdmi4CtAyM1uisXWa94CN0SBcKJARGb7NvYZ92WxjsijVjZAQXAVsyKmsRONeKY&#10;VUtgRjWpeU3UNgwx2DrIYEE13ReuUuzpTsKx/YT8tBb/Tz/Ad+nr+LwyjzABXcL8GVyYM5V0sY+Z&#10;016gUGBSsWAm1fNmUCoALNaqLVFHs576XwLwMehUaEd9/+13Ff8VAJWCUwCbCFVZZkIJ/udQ9/oU&#10;1NQevWVqAyOlBAWY5aL+VDGGCQBO/ScAlXJUkNMCUKLsjyjVFm39tyV9sybuH1arwRZRgM0KgHOe&#10;ku8t0Hx1GlkCwCuLJhErf+s5/R+kfbGcO15uUFnM/bZ2emrq6ays5nZDw0SJrnRREKb62Oz8BT/D&#10;05RcT9ZWi6m9NUycdhCkSYDXJbBR9ncCgFolqAAoit6mvPP/fwCU91AVw23V6iIBnwr7bDVdqhfr&#10;PPn8/D55narCPKwtzaVXPMh5cRon5ZhPZFein1eIbWUe9lWXMMh04Uj0Pvb6f45+4mp0Et7keMQi&#10;jka+xvnUzzgU+wM/+m1jV6oZOmVxWNZXSdRiUnONEzedREH+yMnwZVxq+YzykRWUDr1K/uAi0vvX&#10;cCb+Uz61+YL1sXocK07BSM6xaUUfumJ7z5cPyTH1oKMGAEWx2mc/wOXGIxzSbuN9Y4jAlFqOHHNk&#10;64ZDaKyMyQtzpTIqmMoQjag+gWGkK40xbjSFiToUEJVGhlMcFSsgTKQwIo2c2DyuRFUS4l6LvV4x&#10;+qfSOHAiks2HwtmwO4Ktv0dy6kgc9roJRNgncCMwnpKoSKqjAgSCXnSHBdAT5icK0YGGADOxuxb0&#10;hantdgWAwoKeMAFguBd1IX4U+vvif1KP9bM/YMffPsDxhS3EzTpN8tRzpDx3gotzz5H+swc1XjmM&#10;5w0LADMG6QkuI31fIAEvHydy5imSFlsQtsgYqxd2cPSvn3JkynIidhynxTeIzlB/bY2/ZqGw1vYK&#10;CDuCbWkPUGFNt/zcKQdUF+5DdqCGABMvdLbbYPn/Ze4voyy7ruxfUGP06NFdtmxZkoXJzKRkZiUo&#10;mZmZmSGYmZkjbty4wZAMkRGZwczMDMkgWVU1e65zMyxZTvtvv6o3Xn9Y41w+cM/+7Tk3rH1aDZVd&#10;FsK8yuHlVAxro2xcPv0EC1dGY+zCCIxfdhPDF9xD7xl30XvmPQyaeQuT5sZgzdIwnNsbjDC7OORp&#10;bqDSnwAOdFYyv7SS/LUqW1SGif2NRpCpI07K/MWTDnCKyoEPbYatLFiT2Ujlxz84/6kCQZnaZp7x&#10;lgB8RwBKvII1C4t5tthfwi+nijV4KZxSimh9S5Ff0oBnVe1ozSxAqVcQsq7q4/aObVDPn46QyaMR&#10;OXkEYicNRdyo3ngwuhfSR/VD/lBZlJzAI0AKGcUDexM2vZDd52tl2lgJAaSopPezQf6V+DXsuuJD&#10;n5NxgDJDo+B9SIKF335e4KoFqsBJC65/9Hul/QV+36Bs4Oc8j88V1acFnyQ5lQw02hReWtXZC0X9&#10;e6GkHwHaW2uHa/l+OdVgkSR3HdUDmSO64zEBeJO/4d9PADgdr12sAVrbn2sq8LqiHD+WlgJlRfgx&#10;MxGlPk4I2rUZFku+R+DFIyiJj8ar542ooQ2+VVoHpzTauXQZyCvTFAm+FFnLgyAUBSbZT4oJRwGg&#10;Mg9YprVpAfhLr/Dfw+6D8ZteZHku2aHF6sqMIBlAbMvKVrLRWMhAeQJF2iBlnRjJGG2U8x6ErIQV&#10;CNJdnH6UidMJj3Ap7S5tchSuPbDH6bATOBywFlvdpmKj23fY4zsJp8IW4njkRhy6dQ56he6wbbwN&#10;i+pcGBVn8/du4MJDS35+FcxuTkJ6+2RUvRnBCmIgyt4MRubL2QTqdCyyXIY1Gh2czAnH9fIcXMlr&#10;wOUi2t+STugUEMyEuGHqK7qin+Ga/t9wevQSnvHt8LtTjTM6vti9+yLsDHRwX+2KvLgQAlAWSXdC&#10;lYz4IKCaqQzrQuypBB1REuqLEhkJoYrGHe8n8LTMwMUzqVi3+TamLgvG8B8CMGBRMHrPVaHvdD+M&#10;/z4Iq+j6Th6KJCSjEed+C5nBkh4/Ck2aMDTTbdVEutFuS/Z3UzRozKj8rPE0yI5hTyiKAnVDZpAP&#10;AvQMsGPMfOz5dDbMv9yCiN7ncPfbq3jw56sUJtdxe7kNcq3v4V3KMwIwvgX1bkm4vd0B/iNOIVQa&#10;DAcZQzOEAPxyP678aQmMR63Cg7PGaAsOJdwCCB0n1Kis0ET4tYfY0oPLspf2DDu084CkDbCE0vie&#10;lx/cTbxgfy0A4fbxSAopohwuw82QCkQEVsPDsRLbDyRi4uIIDJ0Ziv7T4tB32k0MnReL2atvUTE+&#10;ofLLQbRzJtLVj1jrRFNp+qExyAMtoe4MV6WhtDJSFj6KhcM5ExzZdQ1nrvvB43YFfDPaFQDqZTXg&#10;el6LAkA9AlDW+LVIlxW/aIEJQFtJgc/PmtPyCgCtsyvgIFldaBOe1LeirekpXuaVId9PhQd7j+PO&#10;ohWInTYFMaOH4Pbwfng4qi9Sxg9AJuGX+11PlI7pi6rhA1A5pB/KleUquyupn0RV5VMZFdAiKr2s&#10;hKBMR/sQdD4UXZD6dfz6fbHGEjITpFDAp0RPfo5BNffrFFsCNa2q04Lwr/Gr3/l1KACUjo+/AaDY&#10;5m8ZMrVPBjX3RmF/gp5RLNDvTfAR+LUEbAXVYGm/P6Oc1jefkUYAPhzyNSKoDB99PxFtxlfwXw9v&#10;ApVFACEo8BMgNkf4Iv7CYfj8MBuOC2cg9MJ+VNxX43V7JRpeduB+ST1cUmthTADJgudmkugzWQD4&#10;FqbptHQ5rbAs5nsF7VR+Mn/7pfI5Adhf01t9CHYfjC74SceJJELQWmCxuaZUeqZZbbyHJAR6kmS3&#10;idEA89xGgpgQJgRNlbWKue+iV8qwmN0x9zHLwRqTLK9ghfd17A4+jyMhB7AnYAW2+c3AVt+x2O0z&#10;grZ4PE7Frsbpx6dxOkUHl3NdoF8cD8Mi2t+0cByjstvpthp2dyYjq+07VL7ui/q/DEL9f4+gHZ6C&#10;a3HTsNh2PdaFm+NwZihO5sXj8OMC2uF66JS20xLTHfF6GSS/hCXLhXv2f8Mt+QXcHjbC8141LttF&#10;Yd8RHVw5exKhfnbIvq2hTfVFQ7gb6oPpDFkun1L9tYbYoTrICpUhbiiPCka8twYO10NwYHswFi0J&#10;xnfzCL65Qeg5W4NuMyPxxcRgfD0hCAOmqDBqqi+mznTBhhWOMD7jj1suMSgPvUUAhjP8URfFfcXZ&#10;E4SmdJ4mBKANnlMVPg3UpuArofBKD/FCkLkJ9k9fhj1fzIP+p+sR/M0JPPr6GpK/MMCdPjqImGOA&#10;ZINIvH7cSQDerkKpZRzCV+gjaPgJRPY9T8moC/UAfVh+vhe6n6+Ax8z9yNJxxFNNJFplaEuQMyFo&#10;TQDZaCc2k/hPVY7olCwwKgc0hjqhMNQHMc5+cDNSIdDmLh4EZiEjughPYopxP6YKt2ObERRQg4NH&#10;H2DOwgBMmeGL+QuisHrtTezfHwsDnTvwsXuM+IBsFEQmoyTmJkpjwimz/dFIWdwcxouucUMt91UT&#10;HYF0/1jo772A/dsu45pFFNzuVsGTCkDSVBlkN0M3vx06+Z20IVKLy4BV6fyQtX8ltAA0481qQvVn&#10;n1sJz/xy3GxsRcnLl+jktir6Fm6foEKePA93R09EwpgxSCbk0gf1Riqhlk5rmCeFnGAoo5WUxAWV&#10;tJLVMiWNtrecwCkf3ANljBK+X/K+jaxrPvC/Eh+C3q+jyzYL5IoGSNIBCS30/jbFlhZ8v+1c+Wch&#10;ef3KaWelU0N6g8U6S9th/iBRfwQ7FW4BASjwk9kiyv76Epp9vkS1dI70/VzpKS4fSvtP+GUP74GU&#10;obTCrAieTB6FsgM78dTPBT+nPwIKMvBfKY/wLCIQ2YYXoF4xF97TRsNzwUSojqxDjsYRz2py0PKi&#10;A4nFDfBIqaP17YRl+juC70eYs1ITBWiSQcVHAFrR6lnkUw0SgEo7YQYdAMH17ypAscBdoZ1D/D5R&#10;BmFoQDssc8UNZLxhDtWfJEfIrWPUEoB1hF894dfMkNyBbVRtYjnrcDo+GSt8HDH8+m7Mtt2BHbLo&#10;UfQGHA2fjUPhY3AsYiBOqrrhhH83HAkdi31xy7E8YDE2aPbhXKoKltUpMMmPxtHI69juugqWN6cg&#10;o3kSql4PJwBHoAajcb9lAs5FTsNS513YdsMFex4HY/uDEGy/eQ8X0kthUsJ7v4hg5vUxSpOOpDdw&#10;yvkLnGiH7ROosOMrYBD4APvOGWLP7s3wcTVC3j2KoZgAdER5ooU2uI3W87nKh27SBQ1BjqgO9kK2&#10;bwgCjdQ4ts0b38/zxMgp3ug/1Qd9pvmg30w/DJwdiIFTfDBksh9GTwvCGD4eM94BM6eZYecqC7he&#10;9kaKqwZVfoF0fdpMMi1RdJ2Rxiz/xugItaINtlGm5AmPiqg+syO8Ee5ogxOLN2Lftwtx/ZM1UH15&#10;FIlf6yDtCyNliQ/15GuIvxKKF/ECwOgSlBiGI3TBFWiGn0IU5WJErysI7HsVFn/eBcOv10C95AwK&#10;qeRehMegMyKENPak5JWMzwSgxo4AdFAA2CEAlC5pKrMSgjLUXAWrcyHwMHiICIcU3PJOxR11Pu5E&#10;1uJWXDtUQbU4deYeNmxQYcemMFw8Gg8b3ScIdLyPO6obSI+4gfyIKBSo6dkpf8tig1AT5kvl6clj&#10;8ECjyh31YZ6ou3EDKX5xOL/5GPYSgIYu91lzNcCNBUBS1BuwEOhKg29eJ2++Z0qtbZku63685vY1&#10;7Yt0gmgBaJZTAef8CoRW1iO18ynqXz1HW1ERUi1tofp+ESL6D0fKkFEoHD0SRcNodft8hZwen6Kg&#10;96co6/UnVPf5DFX9PkdpL25lChrhUUkrWNnvG1TRJpZTLZUOkhTxWgBKRucPwexfiQ+BShsCvPcQ&#10;+iv0JM1WV2iH3yjjC0XZ/UuhHU8otl16lAWA0maoAJCK86+WW1GBojgJeekM6fsFz53xHoBltMzF&#10;Q75FwdAeyGGk0q4njRyIJwtnIuvUQRQ7mqDK2w6ldoZIvXQIN7b8gIBpwxA0aSD8542C7/Z5SPcx&#10;xsuqDLQ/b0dSYT18k2phndwBm7SfYJX8n1SAP8KM/62yWhvVmGXRUwKwUwGgDJOx4H+vLHD0b7QB&#10;ylxgsdcSsrSmdKIZMQyz3yrDq/QYOjmvoJP7GoZUeuImLHK0ANRCsF7JGCPDqyRpgl5mI66nVhLQ&#10;JTh5NwoLXc5jHhXabs16GKVu5bEu4X4mwzZjJNxTB8LlUT+YPBiFM/dnYHPIFKzyWUT1eJ2ORgOz&#10;QjVO39bFBqfFMIiagIzG2Wh6OxNNP81A+Y9TEVM5BSeCp2Gl8z7sv+ONHbfdsVxliU2h/riclguL&#10;0lZlEXxzigNznoMMjZFUb5Zi61PrYJ9cCeOYJOzVMcPqjSvhbK+LnLshaIiUhYtY7kM8CL8AWlEv&#10;tAS6oynYkyowGPesomCyPxxr5gdjytRQjJsdiylLbmPO2htYsj0K6w9EYuueaOzYeQO799zHnj2P&#10;sHXrTWxY5Y+ty6woaKwRa+iBcu9AtPK3pXlNZoC0RRgQvMboDLdAm2SmUZmhJtgCxRRjRbH+uO3l&#10;gsvrduNg7yW49vk6BH17HI+/1UPm1+a4110XAaMv4f6pELy6JxY4qBAVV8IRPv0yogadQ1zPiwTg&#10;VXj2OgeDP2+FbvfVUK85j0IrH+4wCh2RIWgO90GjxhlNpK/I0PZgG7QG2qA5kIQOdqJtcVOSJ8rA&#10;5zM7AnFqTySunoiCmc5NONqkwtmlFJ7+jXD1bsCJK9k4eCYThiY18HR7BrVfE26GFuJxbBLSou4i&#10;OUCFx+5myFVboTTaBzWS9CBIMlK4MbzQGOGP2lv3cN+TEn3VbuzcfRVmASlwSWyBMwEoq/kb5rZD&#10;nwVAnwCU7LcKADNeKMrPMl06QJ7DigC04E1rmVkBj9xyPGhsQ/GLZ2jraEJjwkPcPXUK3mPH4nb/&#10;wcgbOgxlowajRHpNe3yCoj6fomrYN6ijpWsY+hXqJTNKny9QRwA29O2Gqh5UQL1oe2kHiwjDor4y&#10;x5bPqRw/BLZ/Fh8CXpeS+0XRicL7NfC08euB1b8Eld2/EMqwloHS26udIaJY4EFaFSi9x9oeZIJQ&#10;QulI4bkpFl/GHn6hdIaUK2MHv1A6TArk81TD6Yz4ob0QOaIfQuZOQOCKWQhePw+By6ciYOEY+M0a&#10;hKCpfVlr94Xv9EHw3zwLuf7m+Kk+H0+fdyK5sA7+ydWwTWmDTfpbRQGapBBOhJxeRodS+ZkRgObS&#10;w9kFQFGBfwXgvzYOUAtAbfuh0oYo2cBlSQQBILcyw0g7y0hee66MJ5VRBQJC7ZrDjYwWWBKOdiWv&#10;COSn0E+pgWFyEYwzUnHmgT+WOG7FFr8fYFOwC5qn+xDzegPuvFyA7DdzkfdsFhI7FiCilQAqXY0z&#10;t5Zgo9967Ag7QSjq4vSdc1jrOgfXYschuWUuGn7+HnX/uQAZT2fCPX0CDgTMxGrPg9hzyw0rQ6zw&#10;vZsBtoapcC0jF1ZlTTDOo2ItZNnIl4Hez6Gb2ko1KGMr62GfXQOL+GzsM7XH0g1rYW2lh5QbQSgN&#10;sqf9tSIX3PEyIghttJ91wT4UJcGoCImBRjcUJ1Z4Yck0Lyz+XoNN2x7hyMlcXNMthq1tGfy8y2in&#10;CxDul48Q7xKEeNUg0KUKToYp0DnoB5O9VlCdp7JzDVQGOsuSFx3S9hduiM5oU3REWKKFAGwINkNt&#10;iCXK6Aarb6iR5O8L8x3HcWzASlz4bDXcvz2M+730kdbNggDUh9+QC7i/PxDvop/io/+0z0b5kTBE&#10;fncNN/pewb3e+oigBbbvdQJnP1uFM90Xw2fdSWRaETwaUj80EHWhPFENIRRizZNmqKX31wL1QbZ8&#10;zQV14d7IVkXA5mI41i5XY97CUMxbFoLFG8OwZMctLN4Rj5X7U7DuaCYW7c/FihMVOGTUgauO72Du&#10;9RruwW3QRNYh1D8LIY5RiHNxQRoVZhltb32AA+p9uZ9AV9Y0vqhQ+yAvLAYhdkHYtHIHdp80htOd&#10;cnjxZnTK4Y2rjHViKOuhdtL2SEGQAbMyfEEbNrRP2l67RtimVyJQUi+1dqDx1VN0VJegLDgAkZs2&#10;wmPoQMQPGkTlNxgFQ3oil+DL7/UHFPT/FCUEX9kQFnZGFcGgTUBAIPbuhtqeX6O6F2HTh/aUUUzw&#10;SHtbGS3yhyD3z+JfAaBW4f0WgNp1Rf4nACwcTHgN/jPB9QXyhmgjd8hXyFXaAn8VPH+JQj6WVepk&#10;CEwpQ7HOjAJFPVIFKmMVeyJzUC9e1964990QxI0fgujxAxE1tjdixjHG90LsRAJyUh9o5o5C5P7l&#10;vA9c8JfGEnQqAKyBX3IZbNMaYc1KTYa/GLBi0+XjawSgDhWgMQFomk/YKf+9tNkRetz+O/ZXoitP&#10;oAJN2mDjLEmSSxAyDKkKZf6vYeY7ZQaItDdKqiyzLAJYQukUkSlntJUF72CV+xJ6j+thllwF+/wS&#10;GGXcxK7g09jgvghnby2Cqk1SXG1CwtsFKP/POWikmqt8NxvZPy3Doze0ocXrcSJqCZY7z8KWwNU4&#10;dnsv1vhMx4XbY3GrbREy/7ISye/Wwq+UVlozFJtUC7A17gw23DHEdN9TmOx6BpsoKK7kZMG0pBaG&#10;+XUwLaJiFjDnPIVOhqxr0kxRUA+7vFo40iqfdvbH0o1bce3aFTo5b5SpWdapulppg5/SndWFe6Ei&#10;UoWy6FhkBd+Bw0lv7F9khUNrfWB4/i487bMQ7JmPCJ9M3ApKRlLUE2TejEdG3AMkh8cjPTIDmVEU&#10;P6ocRFjGwe2kPfxOmiDXJQj1gUFoIQNkRbgmZUU6E7RHUHgRfE3BlmSTrTJrpDFag3z/QHjsPY/z&#10;Q9fhxJ+WwvyrXUpW+8e9rfCgtwkC+p3H7TVueOZQho9+NshE+fYwxA7Vxy3Kw4d9jBHWXxcWvQ/j&#10;0GeLcajXXLhvPYFkO2fuQIWaUD+GB4nryJ1aoVUjCRAIQNYqDWp7NIS5oSosEEm+N3HtWDimzwnG&#10;oKnh6DedMSsSvefcQo+ZD9B7dgIGfZ+AgcuSMWJLJqYeyMP8k6VYdr4MGy8X4oh+Ac5eSoDplUiE&#10;OgUgM9QbtRGUwUGOaPImAP2oQFW+KA7yxCNfFZyN3bBu3V7svmoH1yeN8Mr7CfaSyy+TKkBUIOGn&#10;ADBLUl+JEpC8ftoxXDapnbBLpYJgjeeYWoXwgloUtXXi+etOdBakodDeGhFLfoD/4P54MnAQyoYO&#10;osL5Brm9/0g1J3nvtBP+85WxcSzoA79EtfR+9v4WtQRfba8eqFEGE8twkl6EX0/a056EF63qByD3&#10;z+L/GgB/mXHyIQCKxe3adj3+7XOZMSLgk3PMG/Lr0C7E1BUyJOava5Mw5Ll8T8YMaofNCPy0Watl&#10;yE4Jj01suqxTkjeoH7JpoTOoYDOHdEfa8G54MrIHHnzXHTETekMz7zvEHNmI8khfvKkvR+vzZ3hc&#10;UA3fJ8X876phk0PrmfOC9vI5rhE2VwidK/zvDQqfw7hA0plJwguZAaKFn3Y624dh9+HogqY2lPZA&#10;6VSReccy/jDtLcwZZlSipoSi8j5VpoSA11zppHmlpOiS9aeNk9phmVwH26wi2BYmQi/FBbuo6ta7&#10;jse1hLnwqfkeD1/PQ9nP09D45js0vJqAip/nIZ9we9S5Ge7567EzYDxWe0zEzojlWBk4DQejR8Gl&#10;Yj5Cnq6Ha/VqnL43A+uCJmJt5Eosj92JaUEbMdxpNSa47cfqKAecz06GYUkVDIvq6JKaoZvXBl2W&#10;Ez0RDkpnTgPscmrhklWFy54RWL3tGM6d00W4tzctpy9qIr1QG0UXRgDmhLgjNUSFpNAbuO17C+an&#10;3HF6oyXsL2kQ55FIwKUhOzqBZTkKmSG+KIh0Q2GMO22rF4r4GyWRofxvb6I0Ih5Z/ncRpuMG/zOm&#10;SHbwR7FvAG21E+o11mgMM0VruCzBa03H+T5CZJ1gd7SGaVDpE4zQA9dwfeQmHPrTD7j21TZ49TiP&#10;u30scb+vKYJ6nMXdeXZ4oZNNC3w1C1UbwnCzvz7ufk0A9jJG6ABdmPY9gD2fz8P+frPgte8UUl3d&#10;UBMWhNpwnrQCQMm+bIW2UHPFiyuJEcL5WqQH5W8gEpzDcf2QHxYu8sLUhWEYOzcCI2dHYfjc+xgw&#10;Mx79pj7EgKky5CUKveaFoPeCYPShUuzzfQj6zwvE2AV++H6hG07vdkekox+Ko/zQHOOHZxppcOV+&#10;fJ1phX1QEuyFO55+ML1mi7VbDmOPkbuSFt0170fY5sg0Hy0AZZFsE/6xZpm/AFCrAp8SgLQlKe2w&#10;TW2BE+1UFGu8yo5nePeqAx0Zj5BrrIe4hYsQPmwI1cogVA0eqIChkAAs6UsLPPBzFn6BgxR+bftY&#10;haSRotqr7tNdmUlR1UcyH3cBUNrnBIL/PgB/HR+CoTa0Flgbf/ve34DyPeCUHt73267Hv30u4/+6&#10;VJ82tADMl/gr/LUzRLRDY97HrwEpQCT8tB0n78cq8ljFNisLpROGeT2+QE6Pz1Ew9BtkDP0SD/l7&#10;d8f3RMSUAVDNGYvQ/RtQFO6PF7XVaHnxGomsrHyeECAZlQQLlVbuU9rQp7jGuMz//Qr/dwNZCS1f&#10;pq9pYdQ1/s8o+0OQ+8ch35dQ1gV5D1NZE8aCitNC2pNT38CS9ts87SeCkdEFQVGNBKU8FzhaUCla&#10;USlaSmdMci1VYA7sCpLgVnED1+7qYL3zXKxxGQKD5Mm49+oHlP3XTNS9Hon6l2NQ9fN05L6ajaxX&#10;a3G3YzsME+dia8A4rPSbiWWBcwi7MTh2dzx0cxfg+P1Z2Bg8BTtjl2Ft2FLM9pqNic6zMdL8e8xw&#10;3IctEY64lJkC09IaquR6Kr8m6OS0E4CSD/MpFW4bVWszHLLq4Z5ZCx1CbdPeazhxwhQBzkEoCA0n&#10;sEJRGKpGWqAfImyt4W/hikCHMPg7RcPiqhdMT7sgxvkW0tSPURSRgPJwWRVOhXKVC8qp3Cpklblo&#10;OzTEuaAq3A0VoQGoiohDkfo24sy8EXTZCrct3ZBNAFZoPFHHY26OouuMEPHVBUAqwWBJyOyBp5pQ&#10;NPlocPeECQzHbMP+Py3C+a83w7HnacRQ/d3uZYjgr0/h4VRLvD2bTgBeTEL1GhXu9LmO+19eR3wP&#10;A4QNuAbTfnux69MZODxwNtTHLiHPyxsNESqGH2UvD0TtgGbJBh1qiqfhpmjnichKT3XhrigJcEei&#10;nStcL9nh2nEXXDsTinNHwnF0Txh274jB8lXhmPm9CpNnBeC76b4YNcMbw6d7YtAUbwya7Idhkz3x&#10;3URHLJhug4s73HDXKRglAt4IH3TSfj8l6VtU7iS+D4rVnoh2dse100bYuvcsjtkEw07SX+XwZqRV&#10;Mc6Qdj8JWftVAKgdu6WN58oUOCsli7AkOm2DY0otInNrUU0A/vi8Dc2PbiHp/BncmDcfN0aOYGEd&#10;gpoBfZUOgaLeHxOAf6DN+xS5QyXz8ZfIEXvIgi5zamU+raisyr7dGdrV3RTVx/hnvbn/KP71XmBa&#10;6/f7+dDnJK2+9D6X/DtDcAbKcBfCSyDG0Ko57ayQYomB2vm/2ul18r42/gaGsuaxovy08CtkFPF4&#10;80RNy9RAvl7S/VPkd/sYpcO+RjqV9R1WMne+64nwyQPhTwBqDm1GcUwIXjQ2ounpWyTSuvklFcMu&#10;vUoBoKmoF6p8HQLqGm3odSpBwzzCK1eGrbwHIP97LQC1Pbkfgt2HQ2t/u1SkgE0AaE4AygBsGXpj&#10;mUp1RwDKPHMBXtf3jBXrLB0MhCDVnyhAU1lKNYU2OLUYtrk58KlMg0teGM5FX8Bqx9k4ETMDquqF&#10;hN0c1L6djLq3E5D3ZizSnk9GxvPFSHy5CZ6ly3AgdCrm2E3AqpD1BOASLHIag7V+07ApaAE2BfyA&#10;7cFUh+7TsDFgNo7e3oxVbsuwznUnrtx1gUVeJqyKeQx59cpC8Ya8dga8PsZyfhQPNpmtcMpsVhaj&#10;Nwy8j11HaWkPW8PdOhS5mvusjO4hyTsSGmMX6O85i5MbdXDpQBAsrj2C6aUIOOqq8Cg4AVnhCcgN&#10;vklxFEXhpEabxheyplC9ygG1hFdDqDOqNB4oI0zLou7wtx8g0sIP3pctEGnuiPQAf8LTl+7SCY1i&#10;fek6Jf9omwI/htpO2xkTGkqBFIaUKw4wm0SG/XE+zny5HvY9jiOmpwHudtNH6Jen8GiiGd4eScJH&#10;P52+hYqVnrjb+yLiv7yMhO46CO9/ESa9d2LXJ1Nwesg83DxniAr66paoYDRH+CujrhuD7dGmMkNn&#10;iDGpS0/ObZPGhhLVhXLVFfE2toiytkWEsxduuIci1i4CEeYx8De+A/PLN3HuxE0cPXgb+/fHY9fe&#10;RGze8hDLV9/HomW3MX9RCObNdsaKeVa4ut8ND32jUBwXolifZp5kO6V2c4gXmsJ8lYuisbbHmf2X&#10;ceiELq6434DdkxZYs+aVla4EgMY5rLnf298u8EnIOC5ZJEcGssoi6DJ1yT61HlEFDah7/grvnrWg&#10;9m407h0+gJiZs3Bn7CgqkyGokkV9+v2ZAPw9CvtK0s8/Imv4Z8gkBDMY2UOk4H9NWGnX8SinGpTE&#10;p6K6umDSNROjWBmI/PfA+VD8nwDYNZZP5vEq4/4Iwq7v/DWUfUuShPfx2/f/SXTNNJEZH3LcAlGl&#10;d7ifKF7t8puSEKFcOkyoGJWpdjJcRoGftA++ByCPr1DGJg6UIUI83r5U0/z9msGilj9HCaFXOfIb&#10;ZA34DA97foJ7I3shfEJ/qBZMwO2Lh1B7Pw6vW9tR1/EGj7Jr4EcLbE8LLIOQZXU/A0JOSWjL/1pX&#10;QJdLu0kImSuqX9rhBIICJXn9t5D7x9HVAfI3kc7X0wkzsb1p7xiEn0SGVv0pQ22oprRbgfBLWOW9&#10;gTmP0eBJE1VgB6MJ5oSgXUYW3HOSYJMUioOqk9gVsAhGD6Yjvmk+an5aQPU3A+lvxyDj3VSkv1qA&#10;x6/XILJtM07GzME004lYH3kUW8OOEoBLscpvNXZE7MCWoLVYYjcFm72mQ//xdriVXMbZ8N046LUb&#10;hretYZ+ZBoe8BthkN8Emq4NlgdcmjcfJ87JgmbBLb4dLRisBWA/z0Mc4esETe/bawUoyOQWnUgWm&#10;477jbTifcMTeOQexcuwZ7FrsB8MzKTA4FwHL6z64rXqItMhk5KjjUaG+RXZo8CwkAK/UfugI8EUr&#10;1WNTsIzwCKcNvoPsiETc9b0DFx0XWJ7SQaiVHdKC/VFG8VWhofuj2JK2QFmCQ1mGg9GspioMlaSp&#10;wWgNCkWBmR9sZx3Fzo/n4tTna+DY7ThudjfAg2/0Ef3VWTyeZI6XBx7hox8PRaJisT3u9jqF+K/O&#10;4Un3q4jocwbGPTaSnpNwYdgiJF61ULI0tEWq0BLug6YQFz63VQD4VACoNuBODdCoNkedxhllQX5I&#10;cfdEsp83ssNVlL5hKFFFozTgDvKDkpDgl4obnlmI8CiAyr0M3s7lcLYqhZleEa6dTcPpI7dwaIcv&#10;Dmwwh+lJOySrI1B7LxwNMf5ollRcgc6UvR484QDURAYg0NgUB7cdx/lLFrBQJcIxSTo05E8kAKnw&#10;jHOeKzehwO7XAFTaceQ1fk7+eAsC0C61AZECwGdv8LqzGZU3I3Bz725ET5+Be+NGIn/oYFQoY+s+&#10;Q0Hf36Gw/39Q9X2MzOF/QuawT5Ex7DNkDfuClk6rgAR0Agqxktoxf13w0QJCec7CLwDrAk0X0H79&#10;vOvxP4quz2i32qlsv/2MEr+G378NQPnN98qS0dWxIokSxO5X9aXtZ1QQaMr5KgpTux9tp4ckXfhl&#10;qp1EJb9bLuMFWVHU8Du1vT5HTb/PUD+KKpE2+DGV9t3R/RA8dgBCl81EmsV1NCcn4EVrJypb3+Iu&#10;rZl3QikrrlolH6Ashylte9ITa8D/2CBDBjwLvCRDtACQoQCQcCLA/h0FqIWebCVkQaXXtLbSzEKQ&#10;0tYaU/WZiPJLJwjlPVGMCvg6qEy1DsSY95t1IQHI49NPaoYlf9NGknM8rsWVGymwTcmET3EGdB+6&#10;Y5f/NhwKnAbXFFa+tXOR8HQ27j6fjvvP5uFOyw+IbliJwKqtOB6+AnPNV2JrlDGOx9viwD19HHus&#10;gyMPjmFd4CL84DAClx8uhbrpJFQ156B3azcOe23BefVFmD++TwDWwSFb1skWMSCqVqz6K6WN3J5l&#10;wiWdAExrhF1MFi7qh2DHTmsYnPdDemAKijTZeOT0EJ4nPXF47ilsGHcZh5f7w+56Mj8TgutnXRDg&#10;egcPQ/OQFVFEu5yOUtUtVAezPIeEoz74BoH2EJVhj5AbmoIn6mxEe6XDyTgG5/eb4+LuS9DYuiBD&#10;E4DyCG9Uhcg4Y2tlLaLWIDO0qkzJAlPyyJyW2BXtoUF8LQyVDiFwXnQS2z+ehROfrIRbtxO4S3cb&#10;/40O4r49h5RJlnix6zY++q8tkaieaYUHPY7i/lcnkdT9CqJ7nITRN6uwnQC8PGIp0vUIO7UanWFB&#10;aAtzQQN9d0MQD0ASFIaa47maB0EA1gQboTrMHZXhJHAwbasmkH6ekAr3R01IEOp40nUhN1AedAOl&#10;wbdQFHILmSGU0Kr7SFUnId4/CXc8k3DTLRERNnHwveKECH0LApXWN9oPz6n+nno74qm/M56pvSh3&#10;1ajlPrx0dbFz0wFcN3CGc2QmbxjJC8ebNu0pjCQjB282U4Yybel9IZDHio0hBKUtUHoQFQCm1CEy&#10;vwG1tFevO1pRczsadw8dQOz0mbg/egQKBw9CJUFQ3P9PhN/vuf0d8gb9DjlD/4C8oZ9wyyAEc963&#10;e4n6KSQERXn9LdhEiYkaIli64r3C+uDzrsf/KLo+w62oqd/C638jfgGgtF/2gjZRQm9lYaPKX0VZ&#10;X5kK15MAlA4ObWaZvz13bYiKLCf0Kvt+iSpZs7jbp6j+5hM09v4CLcOoDkf2RsLwXogdOwheowdC&#10;s2YpSn3d0FaQi6a258ipf4nIjDq4PCpnxdVImHTStj2jjaPqyyHYpI1PFA0rOKnk/jruj+qvC2Qf&#10;At0/DAVm70Oxwl0glLT7b2lt33E/7whFbU+wNm+gtBm2KwOyZUyicabMOKL6JGgMU7WwsRBgJtOy&#10;3yuhGiyAe1kmLLPCcPm+MfarN2Ct83DsDhgA3UcT4Zi/GLZpC6F/aybOaqZgv88crLHZiPUuhjgd&#10;Hw2Dspswqo+BYbUftketx2K3gThxdyJ86tfgzqutCG/agCu35mKr80wc9NwJ3ScxsCipVCywOCRZ&#10;71oW/DekApRkr1KpOGe2KXk1XSU1lu0t7NhliivHrJHkJclLE5HnG487piFwOmgGw622cDwZjUj7&#10;PDjp38OlEwEwvErn55yNe6oaPAlhqAvwSJ2CB+pE3OP2rjoTMQE5CKIYcrCowLULadi9VYUNy8xx&#10;crspwhyCkBOuURIv1KldFNB1htijNcCUEDREs8oQTQFmaKco6iR3OoMi0OgeAY8VJ7Hl4+k48vEy&#10;uH57HPd66VEBXsaNb84ifSwBuCYCH71doULlZFMkEIAPBIDdLiOq+3HofL4U2/40CTpjVyPbUMbf&#10;hKBD6BrqSABaagEYbEYAWhCAZmgKJPxUJqgO90Z1ZARKeCDllLk1pHZNhJvSNtgUJSvL8zWND2pC&#10;fVAbQQsb4otKTTDqIqNRFiJ5wu5wG4/CgLt4Yu2NJ2aWqPNx5n5c8VLjhBd+DngZ7ILnYZKZNghl&#10;Kl/YX7yMDWt3w8DCH163SuFCAFpnsQbmTW+UJrMBeKNRBX4IgDJcQVIaWfLP/sUCN6Km8w3edLah&#10;Of42ks6dQdycObg5fChyBw4kAHtDSfjZ/2MW8N8RDB8TfH8kAP+E7GESnxF+2k4RaScTG6hVfGJ5&#10;RRFp4SdRSHX0r8bfqbf38a9+7n8UBJYMeNYmWBAQEnDSk00ICvAkYUJln17azh6GNoGCxK97o7XN&#10;AF090JWiFvtoM0tX9/oC5V/9EdVf/0lZwKmWijBvUA/cHdQLQbTKDkP6IHzberTeisbL+hrUtD/H&#10;k6oOqFKqYR9fAWtZ3F4AJwAk4ASAYjdNZYU4yQz9awCKMpP3/l0AKt/9JbQA7FKFr2EmoVhfwk+G&#10;yAgAcwiVnDZGCwEoGcfboZfSypB5ye+0PccpP/IY39ESNxKMRbTI6bAuuA+rfA2uJxljd9g6bFPP&#10;wsHoOTh9ezGOhM3DPv852OU5D9tc12Cvrw7O34zD1STJDfgYZvVxOJWki7Xek7HZpyccS+bi5qvl&#10;SHz3A2LbFuLKnXHY5DYW+wM242pKOExKy2FUUAuDHB4bKw29rDfQ4zkY87ysWD4cWbG40wp7PKiC&#10;tcdDAtAAZ/bp4LF7CMvvLZRT0RX6ROCJnTdumalx3+4Jkn0qEW6XBf2T4TiwxR2n9gbD/MIDuBum&#10;wN86Hd62CXC0ugUj0xu4rBeNs5ficPhEIrbseIIflsdhzlwPrF3mDL3TgYjzjkNuRDhqQ33RROHT&#10;qfGlAHJDe4AV3aAJWlRGdIYW5JEr2ug+OwPD0OodDe+1Z7Dlkxk49IdlcPr6CF2uDu5/fQlxX59B&#10;yghjtC/yw0dP57qhfKw+Hvc6hodfn8Ljby4h/NujuPynxdj++TSYTd2MPBMXdIRo3gPQiVZXC8B2&#10;gu9FqCUPxhwN/kaoCDJFBcFWGBSGJOcAPHZ0Q6KTDVLcrJDn70hlSBhG+aEqzJPw80RjtBfq1Y48&#10;KSe0870mtR/qJSGiKhK1QVEodPZBnq01Wgi9t5EueBXjhOe03p0qO7SxFmhS+SHX1wNmp89j9Yqd&#10;MLLVwPdBHZxTnsMulzcXAfevANBMAaC0Abb/FYBVHa/w5lk7nmUkosDUEDcXLkTY4IHI6DcAVQP7&#10;oZKWrmzApyz8fyQgCL8hnxCAnxJ+EtIrLL2hMuhXBg5rp47JCmwSv87I8kHY/P9haGd9SI8tQ+nE&#10;EBsrbY1UeUrGmJ4EoPR2y/bXAOz5PrQA1IJPLLP0klMB9tW2H5ZT9ZV3/xzVvSX9Pn+fYHzEx2H8&#10;rBu/6zR+JO6cOYaXaY/xmhVTeccL3CtthdfjclgRgJINxpT/sRHhZyAdDgSgTHszS3kKyy4Ayn/+&#10;PwKgfO+X6BoX+OuQMYbyu2K7xYprASjZiAhAhmFWG67R+uqlSpv0W7oUfkfpRHkBvcdVuBCfhHPx&#10;t3AtjUBLC4JOpgO3l3Eqfjt2RS/ChqAZ2Ez47QlegVOxu3D53mWYpgbDKicduqlJMCq6Dd0Cb6z2&#10;Wok1DgNw9dYwhDbOw5MfFyL9L7Nw+9ls6CR+hy1BY7EnfBMupofAqLQUBkXV0JX58jzm6wSgDOoW&#10;iFvwnOxZTlxpj70SauDgl4jtu3RxfPc5ApCWlMKoTqNGc1gw6ln2K1QalNDRFVDZPfJ5DIdrwdix&#10;0hCr5xti4yJ77F7rhyN7InFofwS27Q7C8q3+mL/WGzOXemPyXDXGTw3HhEkBmDfLCSd2+0FlF4u0&#10;sHCURVM8hfnSdfqiI9gHz4I80OFPDgTS+qrMaIMtqQQdqATpEAKC0ewbA79NF7Dls5k48PES2H91&#10;ELd7XsXdry7gJgGYNFQPtTOd8VHLRGuUjriG5J7H8ZAKMP7r8wj55jDO/mEhdn01C7bz96HQjD8a&#10;LBZYpVhgGQDdqLJSUtI/pwKUFPV1gWaoUtughBBL8lBDrecE5xO6sD96AZ7nryLcxBzxzs7IJaEr&#10;wgJRFx2I1hgSXWON+gADNJDkzWpabcKxOVQ6WoKUzLOlXhZooM9/GmnJsEVHoDWa/PhaEJWoyh+Z&#10;Xq4wOnEWq1bsg6FdBHweNsIl9SXs81ir8o/TT2mHcZakQqcS+AAApUdQGsclm7BM/bFPrUME7UBJ&#10;63O8etmJt2W5qPNyw43lK+DXuxce9+xL+A1AzeAeqOr7GQvsJ7Rxnyg9wYWDP0PuEInPtUNClFx5&#10;khq+K6S3VAtBbfuftg3w/8n4EOz+Ufwy91cbYrmlQ0SSJQjgKt73dlcowNNaZAlRimKFu4bhVCht&#10;hd+guu/XqOz/FV/7EiW0weUEasUg7brBqfx8LD8TQOXnNXE0QjevRa67E96UF+P5y5fI76D9LWqE&#10;Y2IZzBKrCLYOmOS9hmE2gxCS6VyyOLqFLI9J2FiwItS2/f0CwH8/fttmKPePNKMIWCW07cxayAr8&#10;6ECoqoxyW5QwzGmGAQGoT1tpxEpZIG3C5yaZLTDgfXfufiq2U2Qs97PCepar9SHXsF59ENvC12F7&#10;xEKsCpiMH9zHYKv6exyO2YBz9w6ygjeAXaGa8QgW+fEwLgrFyQQDLHGcg8Oq7xBQNh+PXi1Ayrtp&#10;yPxxEu69mgm9tPFYox6LNSGrcTo9CIYVhdCnDdYtaIZOzjNC8LUCQMlkbU47bEs16EyH5EWF6hyU&#10;QnDp4siuE0hwc0S5ZIDROKMlzBYt4aZooEOsUXIE+iMvPBzRripcO2qDLStN8cMcS8yc7oDps30x&#10;ab4aI+epMWh2KAbNCsPgGWEY8F04ho8Jx9w5GhzYroarYTiSgyNRHuOK+hhzckE45EkGeOAp2dAZ&#10;4Ij2QOkNphsNtSGT7FBPsdQcGIgGv0j4b7+EbV/Nxt7fL4L9Nwdxt/c13PvmAu50O4/kIbp0vnb4&#10;qGGECcoGXUJq92O4/8VxPPj6AgK/PoSjv5+HXd/OhdOSoyiy8KS0DKYNVvFEndHwKwA+01AJBluh&#10;KdiWNtYDRawNbjn6we6sIQwOXIDNGQP4Gtoj0tYDj7wlbZUGZZLahheoKdKLYcWaQx/1Ifq8eCZ8&#10;zt8Jl4SqzqgKt2eYoTZSDw2MVpn8TMo3B9qiPpjHERyEDG83GBw/g9Vr9sPUKRK+8Q1wSX8Jx3xZ&#10;7+M5dJMkx1kn5fw/AGA2H/PGlbUkLNLalDbA0Nx65Lc8w/O3L/FjYwUaw9WIXLMGzt2743633iin&#10;Da4b0hu1fT5Hfc8/cvsnVAz4jIrwM4LiM4LvcxQL+MQmK+CTNFKfvX8s8T6BKEMGGP9vR1cP7P9m&#10;iIJVhsAM+mVYi/R0izIsYsjQGkXhEYACw1KGkoThfWeHZKiRpTqVcYX9viEEZbrgV6gi/CoIQQXG&#10;g3shl5FECD4aORBR3w1GyOzJiNy8BhkWRmh5HI8XzY2o7HyGB/VtCCpsgHVSBYxSamGc9wzGhW9p&#10;497y/36hdC5YCQCT+d/SbloKBP+nACQIlFAgKL/B31LaBKWXVzo52gm195mnqaRkq9jf9wCUkKl5&#10;MiBfj7ZSN11AyOfZjVStVbj0JBWbQj0xw+kCpjsdxfcee7HKbx3W+k6lDZ6MPREzsFU1ATuDp2K/&#10;ZgEOhCzHAfVGHI04jasPXGBVEAGzIk8cunMaS5xn4Ortabj3fDUy/vMH5PxlBvL+Mg0PXs7DhUdj&#10;scBrNJYFr8OpDAKwMg8GJRUwIAD1JG8mlZ8uAWiY9Y7X7B3sMn9kmXoLf15Lr9A8bN+tj/3bDuO+&#10;kxVKNfYsm7I2kAEV2jnUh1FZRdAJRlijJNobqVRvoc5RMDqvwc6N/pg92xOjJ/lhyJRw9Jsai95T&#10;HqDX5PsYMPUOhk++i7kLHmL/nkewM47HDe9byA0NRjkZUBd+DS0EXTvL/9MgZ7wIcqEbdKQaJIc0&#10;jAg7NAbboMaXIAz0Q7V3KPx3X8bOHt9jzx8WwbnnUcQP1Ed8zyt42OcS0obroXqSLT6q6XMNZb3P&#10;IUMB4Ek86HYZft2O4uAfvueX58N15UmUWvugQx1KAAYTfo60rVaKBW4OkpxcPKgQO9LZmarOD4Xh&#10;kYhzCoLZSUNYn7dAiF0A7vlHI0EVheyIaGXdXlGANWqZT+yB+nDCLMKcF84ctSEW9PmyfrArytSu&#10;qAxzRTUhWBtBCGoMla7uZ+LzVa5oCfHkMQThiaM9ru0/gnVr9sLGIxaBCXWU68/hVPgzbcErRQHq&#10;pmgh+HcAVG5gsUa0SXxN5gPbpTUiILMWj2taUP/yGV51NqDlwV3cOnAQ7kOG4n7fgSzMg1BBlVJD&#10;29bc6zNC8FNUdP8Eldwqiw4RFhWEQsUgmQsrU8AIR0KxlCGrpUn7YSkhKCnjJTW9DCX534z/OwBY&#10;LBZ+yNcokWwu0rGjwPAL5PJ8ZWZHERWhsj4xYVcwqAeyqQrzhhJoI/oifSgVnSQ+GNodmXycO4wq&#10;b3hPFA2lguRvFgzvhuyRvZE6uj/ujuiD6JF9ETllFCKWzcWNIzuQ7mCGpvjbeFlXjYb2dsRX1SGg&#10;oBLO2TUwSa6iompi4aX1LZQFiN7AOF3SnRGCtJWyPoeNqECxwf+3AVCAJwPtCT8C7dcANMlug3Eu&#10;77/cZhjJcpOEoH42g8pPL7OdjzsIG8lY1Ajj/DIcj4/DQm8DjLPcjYWeu3Aodicu3VsC85TvYZfz&#10;AyxSZ0Pv/kRcuTEJFyOn4KRmGnZ7z8Ueac9LuIoryWexO2oTVrpPgOnjqUj6cSVyf/4ehW9noPzt&#10;HCS0LcK52O/wg/N4bA3fh6u5YTCryoNxcQkM8+p4Lduhx2tnkC5LxspYxTdKyjiXlB8RlPoOAVFV&#10;2LHXDNvXH0SUlTHy6fpqoi3RFKOD+qhTFCuX+dwIVTFWKI5wQUF0KDIj4xHr8QD2OjE4e0CDzetV&#10;WLY8GN//EIb5C+9iyQ8PsG71fezf+hjXj6fCwyQZd/0SkBMah5IQf1STMfXB19EcrIvOEDM8o/h6&#10;QcH1Qhwj7a+sTd5GANar7VDrb09xFoAKnxD477uC3X0WYdvv5sG+xyE8GKiLR72uIL4vBd/Q6ygd&#10;Y4qPSj8/haKvjiOr+wna37N40EsHXj1OYN8fF2J774VwXXMOFQ6BeBYWgTbSuEHtiDpSVzJA1/pL&#10;46MZOqRdUJamjPCj7I3Dbbc4WJ9xgY+RCg+D4pEW8QgZEbeQF0n4xUSgJlLmFAfTSgcRbG6o1tgR&#10;iARdiCsawvxRFxqCsoBAVAT4ozbIE01qZ548JXawA+UvZXCQG2HojWpff9wwNMTJzTuwfu1euATe&#10;gTqpHi60O05FP8O24B2M0p9CJ7kZ+lR3/wiA5hldAOyEbXoLPNJqEJVfhezWZrS/aEdHbi6yrO0R&#10;s2Il4r+biIwhQ5BLW1dFC9hCO1fX/XOUf00AfvMn1Mri41RDlbSGVdxW9P9aSSFVRuVXTlssAJS8&#10;ehVUUgLJMr4vS0/+X40K7ue3Uc4oIZD+pRhAqP0rQQCWDf4SVcO4j6GE7GCZ1yuLp/8JOYRgDj+T&#10;TYWXRfhlEHLJhFzamP5IHj+IUOuF2CHdGN/i7qjeSJwwAKmTByFN1kse0xtJ3/XFw3EDETN2EIK+&#10;GwRfwi+I8Is9sRfpHvzf0x/hbWs9nj57iazGFgTmFhNshVTtVH5ZjVQtrbie/ww6eS8JEkmD9Roy&#10;QNky9X8bgASfhPL8VwCkojOm1TUmACUU8L2/txRV+B6AhtkNCuj0eMxGsgi5JOigTZb1OK6l1cKs&#10;uBYmZXk48DAA0x2PYInHDug+OQJ13QHce7YVj16uxf1nixDXOB1RNdMR17AAUQ1LYZ08C/v8RmN3&#10;EJVh9Cza6OnY5DMUVskjkfRyLvLezkTZ6xmofDYPj8oX4SJV5A63Rbj+0AAWJbdhWZ4F04ICHms1&#10;hQItenInDJJfwCj5JcySXsEygY7q8VsEpfyFAGzAjn022Lj6APz0riE90BqlERQu0TpovnUR9Tf0&#10;UBZlSPVngtIoe1TEBqAyLho5IdF44heL+553oTKPhd2lUBgfDYXZvjtwPPYIITopeGiXj8fOGUjx&#10;uIkitYYuMYCCy13JAtMSpEsGXMJTjT46VYbkgBG3MgRGxh/TOdId1gVTjVIgCVfKvVUIOHANewf+&#10;gE3/IYlRd+F2P8Kv52U86H0RCX3OI43xUcnHtLifH0V2t9N41O0i7vTUgythuOuTRdjSdylc119E&#10;uZMazyNi0BmuodJzUSYe1wVZoM6fOycIW0OcqNw8UBJOixtxD3fc7sP8hCd8jaORpMlDWmQ20iMS&#10;kRF2GzlhcSgKv4GK8LtUgndQFh6CkjBflGj8aI2DUaaJRGFgONKc/ZHt6otKX19C1h2yAnwzoy3A&#10;hRfEDbJafKmnD0KuXMXhtVuwceNheKgfICSlGY60PA4FPykAlEnvogAN/gEApd1GBscqnSDcSlIE&#10;p5Qa+KWV4n5dHapfPUdnXQMabt1D2pUruDdvIZInTkLu+DEoHjEAZb0Iup7f0AZ3R4OsntbjGyrB&#10;b1Hag4qpO6HXmzaPoJF1MaqHdUMFlVPZAGnv6oIXX/u/IUoH/YtB69k15e2fBlVgKZVsJa19eX8q&#10;XkaNKML+f0ZGj0+Q1PtzpFHxpVDBJY/sj8dUc/dH9kPM8D4IGdwDAYN7QsXnoQRizJThiJs8DDHj&#10;BlDt9UbY8N7w53fcRg2C58zJiNi6EUm6V1Gu8kd7eip+bGnEi2fPUdz6FDfK6+GWUw7TtDIW2HqC&#10;pJXga8fVvE5cy5HxfzIsRdsBYpn2EtZKsotn3PJ//58CUPleV8jvaAEoU+O07X1iaSUFfldvs7xP&#10;GIoqzGlhNPE9wi+rgZ+j4iMUjQs6oC/nkF5DhVgJi6oSXMm/j/V0Pav9DuDsza1QV+0gyDYi4/Uy&#10;ZL2djfy/TEfeTxKzkPFuNmIaZ8Dk0UjsDuyFTX7dsSlwALb4doNtan88eTkNhT/NRs1PS1DauhQx&#10;qQtx0mkiDrtugH2SKyxybsI4LwnWhUWwyq2ja9IOJTJ43AFTAtA+8yfYp72Dc9Jb+D55A7+oeuw8&#10;aI+N647A4/pVpATZoiSSAobQa751DQ1xxiiJMFIAWBFli6pId75HRRaqYnkPU6bCZfjcQKLbAyQ4&#10;peKRRS5SrPOR55KDUq8sVAY8Qa06GvWRPmiIcCbcZASKDUWWpL/SwbNwfTwLMcRTNZ+HGNEJGtJJ&#10;GipLc9TTjjdpvAlD2mYfFVRHdXF45Eps/v1sGH2+FXG9L+FhL0bf83jY+wwedzuBj8o+PomSz04g&#10;p9tZPOpxGbd7GcCRANz2Cck5YCVcN9EiO2nwNDwG7WGhaA6j+gpzIGVt0UD52Rwsq8E5oErtgVIq&#10;u7zoBES53Mb5PZbQP+4DP6snUNllMjIQYJ0IX8s7CLS+i1DHh4h2T0Cc323cCIhCnG8EbvhFI9Yr&#10;Chp7FXyNnBFn54Y8lR8qNS6KVW4Kt1MyQjSr+TzUB0Ue3gi4eBkH127Fpi0n4Ey1GSwLPac8h23O&#10;G2VQrDH/TEn0+MFOEN6g5or9ZVAxyPKYogLtUxvgxgIWUlyBtLZWtHY8x5uyWlSp1Hi8+wDuz52P&#10;R1PGI/W7YUjv0wNFffugevBgNNAeV/fojfJvu6O8u+QB7Iaa/t2VDpPqId1RNZjKkKpP4KdVbx+G&#10;178T5TKW7jdR9m/EB2H3gSijVa/o/ydU9P0jynr8DrX9/oSOUb0I92+Q9u3HvHc+RRLt7iMB35hB&#10;SJ4xEZk/zEXy0vm4s3g2wudPR/C8qQiaNwUqRtDsCQiYPgaq6aMRMncyQpYtgHrDWtw+dQoFzi54&#10;evchfi4qx7u6VnQ0dqCgogGx+eXwyS6DfW41YVJLO9mkTN6/mt+OKwVU+nnPCRcZlvIKZpkv+X9q&#10;ASjws3r/v//PAPgear8KpadXANgFQQGi8t57SCo2uFWbHovHayo5J3MbCMJa3pdUfUVtsCyhgiTM&#10;9bPKYFRcprTJncu+ic1h17HZcxnMHy7CrZqVyHq5Dtkv56D05+mo+q9pKHozHunPRiHx2WSE1c3G&#10;hZuDsdHrC6z0/BJrff7Ee7oPHtL6Zv3nIuS9WYuEipVwv7UYx5yX4Iz/WbikhvL+v8VrlkgQ5sEw&#10;uRhWtOwOhT9S/XUqPdPO+f8Jt7z/Ypl6DY/Hz+ATW4Ndx+2xafMxeOldJwAdUB7tQutrjuYYXTRF&#10;W6AqzIoCx1ZpyqoK9kIFK7LKEI0yx7ck/D4yVcnICC5HWlArEn2fIdGnDcm+tcj0r0CBOg+l/ExZ&#10;ZCBh6YKqEEcCjRCMsCQADdAarEcVaIyX4eZkkjEFmT5dowHqw8zoQiUXqQ9DjSr/EISdMcKpiRuw&#10;7U/zYfTnbYjte5Hq7wIBeA4P+xCAPU7ho8rfn0TppyeQ1+08Enpew82+hrDrdhKbP1mCzYPWwHWr&#10;LsqcQ9EZGoM2AWC4G0HEg5L1f0NkMLQVAeiESrUXARiG3OjHULvcwq7NRtiwzBIHNsfi4JZk7NuU&#10;jR3r07B17SNs33IP+/Y9xMnTSbhw/Qku6sbj3LU7OK9zm8/jcPxMEA4fsoO9qS8SwqORGR2Ewkgn&#10;1ERwX/T9YsNrwzxR6OMDnwsXsX/tNmzZeR6OQY+hIshkfVaBmVEKa2Pe9GY5Lz48EJo36G8BKI/t&#10;0pvhllUDz5wSxFVWo6bzFX5qfYWnKemosHLA3dXrEUIFeHPUEDwZNAC5g4egdMhwVPUdgooe/VHb&#10;awBaBg5G+/BhaB4+ANUDuqGk9xco6Ss58Qg/qi4BVeWAHgQhYfm/HJJmS1ly82+i6/W/ja75w/+n&#10;kLbFSgKwmgCs6fkxGvv8Ca2EXyXPKavXZ0ghjJNoX28TgFFTRiJt73q0W+rgubsVapxMkG5+Fbeu&#10;HofqxC54H9gIn/3rEHR4E6LP78E9gzNIdrVEQVQwapMT0FZciOcNjWhv7UBpIwtJWQ006flwTciA&#10;9ZNcWlxCIq8B+vm0vgTglYJ2XC7sAiDBw/9RQmywFdWfYn/TtRXg/wiAoux+re4YWgD+EobZkiar&#10;6/PiMKRXWBbcb+Jzwo+gs8yvh3muNlO0TSkVarF8vg2GGU0wyGuEQRk/W1uDY/EhWOu6A4e9ZsIv&#10;fQnSqQJz336P/NdjUfxmBPKfD0BySzckvxyO+Ndz4ZA7EXtCvsI8+/8PFrj9f3E9pQeiXs/GrTdL&#10;EFm3Aj4pS6EfthKng47iSpwzFeIdWOcnEr6PceXhIxwNf4Ar90vgUPQOZjIuludgn/sWboSgbdJT&#10;uDxuge+dKuw964DN24/C20gX6bImSLQkJpaVGvXRFmHDMuqEerU7RZI/6lRBqAwMpvqLQkHkLSSE&#10;3kdsUBrU3sXwcqyGo30dHOzK4e1UiljfOiSoypGiTkBWiBrFGk9yxUURWJ20uO2hJmgMMECb2hTP&#10;wszREWZCMaZPcaRPHpiiiYpRZqrJkJw6VThiL1viwvRt2P7pfBh+uRUx/S7gfq9zuN/7LLenkdjj&#10;JD6q/v0JVH16Gvnfnkd8r+ukpCEsKA3XUwFuHroWrjv1Ue4aimeaKBJYrVjg5jB7tEgeMI012hjN&#10;GmfS3gel0RHIj01GsMNdbFphhJkTDDBnahDmTL+PmdOfYNrUeEyafAOTZkRi6vwYzFp+G7PX3sTs&#10;dZGYvjoYM1b7YdYaH77ujIXLLaB7VY17YY+QHhODvEgPVIdRbQZZ0vfL0pvuKPD1gf+lyzi2aR/2&#10;7LsOD00qAfgMdrzpTVOfwyCJloQFwTyXtkjGAvJmtKDC+ysAZdwWQ55bsoBYKuMBtTbYMaMZLhnV&#10;0ORXI7WqFc0Nz6gCq9EZdwcply9DvWg+gkYPxa2RQ5D53WgUj/kOZQOHoYTwK+7Wi9a3H+oIwboh&#10;A6iSehEg3VBIiBRJhwItcakCn/e9ohK/Sj+lPP6751RsHwiZY/zbKKO1Lh1I5fY3Ia91BaH2PmQR&#10;9H8lZEW48r6forr/52ig7a3v8znKen6Kwh6fo3BYX+RMHoNHk8ZAPXoIQhfNQonJVbyLVuO/ntzF&#10;69QHaE2+h9qk2yh7FIPih5EovB+OIkYFn1cn30FDfhqeNlbj+fMOtNLuVtPuZte04EFJHcJzK+CV&#10;WgibJwUwSSmGfnoFdAkSHVrHa/kduEr1dzVfVv3Trv8sE/lN+P8qc3/F+gr8+L8q4wD5XteYvX8b&#10;hH8HQJnp8T6oPLXp8V9x/5IxWpsIQTrYzAg3s+wmmNP6mmfVwjKnjuBpgH1xG+yKeX/mUDXyvjST&#10;9UIIc/0i2uWKJlxJf4wDEcbY7r4ClyPnQ1W6EokvliDjxQQUvBqOih+HoujdcGT9ZQoe/2URQtq+&#10;x9n7AzHX4T8w2+n/jXMpfaF6tRhhLzfBtXAVrkbNwzHflbgcrQvTRxpYp96DbvptHHsYgU1B/ljr&#10;FYzjcamwymNZ4Hla8NhteA6OOe9gzbLk8qQB/g/LceCSPXbsOgZfUwNkapxQG+NElWaqAOqpxk5J&#10;ctCiIYg0/gw1atThKAu5iaTAu/BzugE9gygcOqbBxm1qLN0chmVbQ7F5lwbHDofD5Eo0Am1jkRAY&#10;h/zQMFSFBqI2yJUW2BEvabWfykiQEAulM6RDY4LWMGM0hBqhVmNKy+yAlghPQlCF+uAI3L5uj8sz&#10;d2Lbp/Ng8MVmxND6Puh9ngA8gwcE4JPup/FR3e9OouHTMyj+QmShDqL7GsG0+3GskjbAYevgskcf&#10;Za4avORJdMoJqe0giyE1qmXFditS2FYZHC1jf8pjIlAQlwKN011sXWGAqWMvYuxYK4yZ4I0xkwIx&#10;coIXRoxzxvAJrhgxxQcjpgdhyHR/DJjqiv5TbDFomhWGzbDCiMkmmDJdF1dOB+GhOhF5UTEoiXBH&#10;DRVnox9PPtCOypMApAJUXb6OczuP4eABPfhq0hCUJmm8O5QJ3QbJz2CQRpWX95YQfMmauIM3oKzY&#10;JT3CUhC0o/iVBKl8TXqBxQLLjBDLlFY4pTUjILMe4ZnlSC2tR0t9C56XVaD6Zgwe6V5E0PKFUE0d&#10;i7gJoxE/ehRShw1D5qDByOjVm7awOzK+7YYCWuSywX1QQUgUDeuB3EFfaZfFHNwdRQNlitiHx+d9&#10;OLTTyf7PIeP2tENXZLC1ZGYu4muFtN2Sx1DprWUUyvZX3/tlitrfPpeQecyS7KCKv1VP5VfV58/I&#10;7v5H5PT8EvljRyB97jTETB4Pn8kTELtnGwtAAJCViv+sKMbruio8ba5FZ2cDnj5rwPMXLXjxso2w&#10;47azBS+ftaP9aSfqnz5FaXsnMuvb8LCsATF5NQjOqKL6qYIbwyqzhv9hDSGnTd2kR/gpnR/5z6FH&#10;9WcgbYAMaYP7ZWzer0L5z38JLcQ+ALp/GF3f+eW7ojhlTRAleD9JSKp8k8x3MM14rdxn2hXimhmN&#10;fF6nhC3Vq2sFFVYRP8/7VUYrWBa+hlnxM1znOV4k8HWyMnA5SY09muPY7LsY524vQFDtMsQ/m4vs&#10;NxNQ/t8TUIQZSP+vHxD/3+sQ8/NGXEuZhgUO3THT+gvsjBmI69mzeb1W4vy9ldgb/ANjOwyTqP5y&#10;b0D3STi2x7hjnqcpptoYYaVfAE7cS4VpbiMtMa15djts814Rgq9hRQB6JDcgIL4ch67YYtfuIwSg&#10;ITJC7VAfI4kIjAkkc7wgH54Fu6AtRNbt8UZjhAplhNEj52i46UXixMlQLNuuwsSlfhg20wc9p/mg&#10;B2PILG9MmOeOJSs8cHhfEBwNYnDT4wbyNdGo0PihkXb6aZgDXlJ8vSB/nqnNCFvJQmVOMWSGOo0F&#10;Vag93akrARiEelUk7uo44MqMndj+yVxa4M2I63MBj3pfxMOeZxHf8zSSu5/BR02/O4XmP55CCQEY&#10;308HkVSARt2OYcUfF2Lb8PVw32dIBUgABoehM9gPLbSgTcHmaAg042MeBP2+rAtQG0IARrFWZw0S&#10;5nEHu7br4Iell7BopQXmLrfH7CWOmLWYsdCZ4YkZi4MwfXE4piwOxeSFQZi8wAdT+fr0hW6YPtsW&#10;c2cZQY8AfEw5XBAegTIqzzrJ/08APg2kAg12Q56PN0J09XFxzylaZkP4aTLgn9wKiycCudcwSnsJ&#10;/VQqgd8A0Pw9AKVHT0bsy80stZ02Mwdr4jQCNKmVdqsBTk8q4fm4EJE55chp6kTH23d41daE6ke3&#10;cdf4Ovw2rIDrlAnwHTUS0aPH4OHYcXg8ZAgeEX4P/vxnpHwr0+F6oXREPyqlXsgZJL2lXyOPSkwZ&#10;SDyg599FQX/Jk/fbkPd6/10U9O/1geiJfEJLG5KinsHf0Ibk3fslPvSbHwpJflAu2V4EftIrLJ0e&#10;vT5Fer/uSP5uGOImj4XPOCrAFbRqNrwvMpPwc3MNnnc0o7a9BYVtjchsq0dmewNynrag4Hknil48&#10;Q/mL5yh/+Qo5yti+RkRSZauKq+BD5e2SWQm7jEr+J9X8f2phkS0LDbXAPF8yF2uzfOvnPYOeKL/3&#10;6k9sqLLaW5dak/g7cGlDC8HfQu6fxd//hhHBaqjEUwYBLK8pw2V+DUBJ0tACy8wmug2BYCMBSEVV&#10;9ho2vC8NaS8NklhRU2lZFL8hABuw73YKDj+Ix8W0WziT4Iy1gduxync6DDLpPBrn4fazaXj0djwe&#10;/jgVt35cDM3LNfBq2YQTtxZgntk4zDWfguXuU7A2YAZWBSzAWvVGbI87goMJutAp8ceVQg2237TH&#10;NKdz6HdlN0YansOu2ChcyyiAUU41zPJkQfmnsCt8oVWDLFceKU0IeFSJI1dtsUcBoD4VoC0aYsSe&#10;EoAhpgSgNd6o7PGM1rg5gq6QrvGRTyjsr/hhx2Z3TFnqi74LI/Hn2ffx+exk/H7WA/zHzJv404w7&#10;6DbtJgZOi8akuaHYuD4YBudCEOsSikL+RoXGjbbWmerSCR3BtuhQmROAVIFhZlSZZqjXSFZoBzSF&#10;UX2GUQEGReLeNXtcnbYDO/84F8afbsTt3heQ2KsLgGe0AGz7/Vm0fnwSZV+cQWI/PUT0NYDBN4ew&#10;/A/zsWPkBngfNEGlSwheq0LxigDsDKHiC6bfDjQihAwpSc1pg+0JJw9URIShODoFkZ6JOH7EGWfO&#10;+sHK9iFMLR/gut4tXLlyG1cuxePy+WScP5uFs+fyceZ8AS5dLcTla3x8NgXHj8bj0M5Y7FvnC6cr&#10;sUgPTEZxcCyq1KxNZNxPgA2eBTqiSeWGHC9PhBoY4dL+Mzh0yEhRgL5JhN8TgizrrXIDigI0pQVW&#10;2gE/AECZ7mNMCyPzRLUQ5FbpNeTnExph+rAMLqmVCKYaia9pQ8XLd+h4+QJPa8pR9/AWki1NEL5t&#10;C1Rz5iJiwhTcGjsRD4eNQhKVYEr//kjv3xuZhEcWrWkOoSfwy6EKEwDK2hkCpzxC718JWXntXwnt&#10;WsDvYdq1WNGvg0D790PSV1FBDuWxD/gC6X0/R8Lgb5A4cgAiRw+G/fABsJg4FrfPn0b7w/t4V1WN&#10;Fw1NqKprQnplPe4UViAyt4R2thQR+eWIKqhCdGGtknw2nLALzq+BV04lXHOq4JRTCzsqb/O0Whim&#10;1ECXoZPCx+mN/B+p0gsIlXz+P7SOAjilF/ZvQqsEf902J6GF1i9A+/enwv0CPiVk3wSfkcAvWzIo&#10;a0Om40lyBFlDRBJtKG3M4i6yWpWwyGhWttZUWLJ2seQTNEmheqRjMS/ksRc1Y8/tRCwLDMKmKB+c&#10;TQ/G7ttXsTpwIXaEjcKJuP4wTx0Gr/LvEFA/FV61i2CcPh+HI6Zgqfk4TL8yFUvt1mG11was8F+P&#10;NWF7sC/BAOfyPXAq2wl7HxlhfeQlLPQ6hcm2BzFUbyfGmZ3GiYTbMC0tg0FuBcyKGmFdzGPLbWMZ&#10;aoQRxYBHagv846twiADctfsovI31kUHF1xhjowCwTWNMdWZJANqyjDrRkgYhlc7R3yoIJ3fbYcEc&#10;U4yc5IA+U4LQbUoMvp1xH1/Mv4cvF97HN/MeosfM++g79SbdYSimTXeji7SBzTlnpPiptZMnQoMg&#10;6w83BRGEgVSBhJ5AsI3KU2aUNWrIhTAP2uJgNAZF4d5lW1yZtBV7Pp4L80824W7PC0jqeREJBOCj&#10;HmeQ0o0AfPrxebQRgOV/PoMn/fWpAPWh99U+LOeXdo1eD//DZqh20eBdkIYnJhlZbAg9U5LYkDZU&#10;F+1qIz62Q60AMDwUpZFJiHV/govHPGBloEGcJhXRqniEeN5EqOt9RLg+QbhzGkIcM6FyykSQeypC&#10;/dMRqcqCxjsV/g6JcDO6CdtzAQgz0yAnMAYVIQHKdBux3R1UfzIKvFnlgWxvb4QbmeHyoYvYf9gI&#10;HsEp8KWVsE6RqW2Sc+0tb1DWxjmvCT+C8DcAFAvcNWldLJK0C0oKIBuC015q8MdtMI6vgV16PfxK&#10;mhDBwnynvg4ZtHNVbVVoqytES9oDlAa4I+nyWdxavxphM6YhlFb41tBhSBw9GmljRtIaD8DjAd15&#10;fb9B6qBuyBjSA5kMZczcEHn+zyPzfWQMoa3+TUjq+N9GNu117uBuf41sJbSva6PHL8Hj+NeiO/JG&#10;9ET2qJ5Ipop90P9L3BzZE7cnjoDv+BEwHj8aTmtXIsvHCz/V1OJ56zNU1LQiuaQRUbk18EkthdPj&#10;IjgklcIxpRzOaTVwIdQ8ntRQYdfCOakONolVsORz6+RGWCUTEqltVOPtMKEiN6I6N6KSkjndVnkv&#10;YUXl/usOLWnG0I67k7VftHZYwoghzxVr/Js2Py0Au9oC/89hqmx/C0BJcdXOe0g739cwu0WBoiRG&#10;+AWAEp28J9to43kOqa0wTeHnkpt4bk08F7lfX8KAz00LGmFSSpWVcA9z3CwxzvI0VocbYu8DXRx8&#10;cBA7o+dhS9B32KeZguOxs3H63kIcv7MMuzTLsNplIVbbb8BO37M4d8cGx29bYf8dAxxPs8aZXDcc&#10;TXPE5rhTWOK7HOsCVuBQ7FFsCT+P791PYIHbJZxNjoVpcT6M8kphVdpEABJ+6Q24mlAD/YR6uKW0&#10;wedhDQ5ccVDaAN0N9ZASTPETbY/WUIIoxATPNVZ4rbZHp8oTZeFRiPWMhu4pF2xdoo9VMwywfqET&#10;tq8Lwv7d0Th46AZ2n7yL3WcTuH2MbYceY/3OB1i6UoO5M62xfNY1nN1kiAhTP+QGxaA8jBGsQjXL&#10;WzM58FRtRQiaozPUki7UFjIZoznMCx3kUGtQNO6es8Hl7zZj3+/mw+qTrbjf4wJSul/C4+7nkUj1&#10;l9btLD56/ocLCgArCMCkAXqI6qsL3S92Y9nvZmEvARh01By1ziF4F6jB60BvSltLPA8z5U6N0R6i&#10;i7Zg6ZWxgyyOXBUegrKIBNx0jsfVfXaUve645xeHh74aPPRU4bGHBul+scgOuIWsoBtIo09P0gQg&#10;JcIP2bEhyI2LRDov2iMS/4aDBxLdPVAc4oG6cDslCWKD2pIAdMQLmQmi9kSuny8iTS1x9egVHDhi&#10;DLegZPimdVI9yI33mpbpLQvMW0JOeua0i9R8UAEqQyeoKliYZNiEXfob2Ka8ZUF8CWvpRZRUQCWt&#10;cK+gQsnPhKY8G8mtJah4Vo7nzyrwY00OOu5HIM9SD3E71yN4+hREjBmLm2PGIWHcODwZMwoJQwcg&#10;fkAvJA7uheQhfZDKSGPI2rgpw77950HVpcQw2crzbtoY1g3JfJ485H28f5w6+FtkDGJQZaZzK5FG&#10;CH4o0vk76fydv26Hdedjifev/TV6IH1kX6R+N4AKtxeiBn4D9eh+iJwxAaofvof3ji24bWKGmoTH&#10;eNH2DDXtr5Ba1Ub41cGLFtY2uRJmjyuUFPAWLPQW6VTqLFBOSe3wpEp35nU3e9QIgwd1/BzVUeoz&#10;/o+vYZfD/yL3HaFHRZ8nSp7/Lf9PWdVPKittEgstCKWTy5gKzCC7868AlHV6uwD42xT4WgASjISn&#10;hAkrwb8B3G/CNEO+w8cS8lnCVtLGG1PNSaYXmetrxJC0UrL4uoxF1AJQOtckpDeax5jUChM6FWPa&#10;SpMM6Rmm3czlPZnbDDOqY7PSbJzPuIHvva6h3+UVGGe+FpujjuJE8lkcfrgNe6NpZ4P3YFPgIawP&#10;PoxVqmNYr7mEHVEGOP/IC9YFd+FVkwqb4vvQywvB9TJ/HEoyxwrNIcxzn4flvqNxIWER3GvO4Vq6&#10;LraEnsdmtQ4up0TCOD+V17kYNqzwbYtY6aQ242p8HfQeNsE5+Sk8HjZg72VnbN1xDC56+ngc5ITq&#10;KBclR18TFVlnmB1eUKy0UrTkhN6Bt20c9myyxKb5uji3zh6Ox0OgMb6J++4PkOh/Hwnqh3gU+gS3&#10;KV4ifTLhYZsCwyt3cGS3DzYu1sfepddge8IFD1wXel1rAAD/9ElEQVTikK+5jYKgUFQE+rL8u6BT&#10;ZoaFmONZmGSmt0OLxgVtYT54HhGB9qA43D5tgYuj1isAtP10Ox70uEQAXiYAL+Bxt3NI+5YAfPrH&#10;C2j9PS3wn08jqb8OovvoQO/Pu7D8P2Zg/5iNCD5mhTpa4Hf+GrzwdUeHvwkVoBGehpugQ6OP9mAj&#10;dKgd0BDsidpwFUp50rFWMbiy1QTOZx3xmDVAulcYsj1CUeAVxYOPQ7U6BtWaUFSHBqAyzB01ke6o&#10;o9SXlear+BslmmBk+3kjj6SvDSftI6Vx05IK0IrS1wHP1a6UuT4oUAUi1lrS7l/DoeNmcFUlw583&#10;qlMu7Ucab0AqQAGgIW/CDwFQFKAJrYqprM3wHoA2LFS2SSxcjwjCpDdwzv0RtrRPZuk1sEjNgUtO&#10;HoJLCnC3tgTZrZWo66jB86YKvCpIw8sHN9Hg64b887zAazYjdtocRI2egFsjRuP+8JG4P3QI7g8m&#10;CIcNRsKwIUjk9vHw/oy+fxOJw7q2fX6JobKV1/rh8ftIHM6Q7W8iaUh/pAzuT6XG4DZlyADCkY/5&#10;ehK3v47kYdwykqlSZaF3JeS1of3whCFb+e6TEQNx/7uhiBs3VJmjGzCqP9yo/kJXLMHdM6eR6uGJ&#10;+sRUtJXXoq7xOfJqn+N+UQuC0+vgnlIP++QG2LEwORAADoSXTSqv9xP+D487qNip6ggL41QCRYas&#10;ZL+GTd6PjHfKY5PsV0piU33+N8b8nDnBJYkOfj3ERQazm1FdSb49QwFgrhaAkhlan/+9hGEmt/yP&#10;JV2WKX9TQnqMZZ64ANCIv/ELDH8Bn/Y1PuZxKx0o/A0TflarOGUOMGEmyo8gUwY8y9AX7kN7T71X&#10;gIS8AFuaVwwTCcwnkn2ZUM5oYiXcBMv8TtiWtNMCF8O4MBk6eTexUWOEKWYbsMh5NTapN2CrZhW2&#10;h87D4ahNOB13DefuO+LsY2+cTVPjfHYsDMofwrQiEVYlCXCrTIVt6X3o5wbgVLIx1oTuxErVSpxI&#10;XA3LitUIeLoF/s37cfruXmwMOIADMYasIGJhwfvYMp8ALGiAbT6vL8/DOInnnvAMThQE7g8aseey&#10;CzZuPw5HHUMkBLqhPMID9bSf9WEOaAl3IgRd6Qj9CMcbsDEKw7YNpji31xnBBN9j18fI9k1g2b1L&#10;W0sOhGtY5jUoprrLDLmPRILwdlAuVC6p0DsViKPrjXFxiwk05qHID39ENtxAVQgtrloSI1iTPabk&#10;Ea0wwdsaLFmrfPEiIhJtBGDcCXOcHbkeu/9jHqw+3YZ7PS8p6f6edL+I5G7nkfG1tAH+4Rwaf38M&#10;RZ8dR1K/67jRTw8mX+/Bmt/NxMExGxB6whoN7mF47a/GMxbu1gB6/RADykwZmW1C9UfpG+zAAyKs&#10;wihV+blgPSecWXMAVzcehN85Hdw1s0eGiz9KfCNQpYpCbYiG4YMGjXSXU7LyoNv5vCVYUmL5ol6Z&#10;/+eNmhA3NIe7oDWC8laGwMi84yAHpZepOdQbRepg3HF2hd4ZPRw4SgUYnIxA2lnH7DcwSuJNm8Ya&#10;mypQ29EhPYF/D8CuthrtzfoUNixQdskvYJ3wEnZP3sIl+2cC8CWMkutgTOtmRzvnUVgJ/8IShJeU&#10;4F5ZGXKqq9FUX4/XNTV4W1iIF/HxqPHlDSDDZdatg+fMGfCeMhEB0lky6Tv4T2ZM+Q4Bk8cikM+D&#10;JjK4DeQ2YMIY+E8YDX9aSr9xo+A3fpTyXF7vei+A78n7/vLaxDEI5FZCHgfw/aBxYxA8dhzUEuPH&#10;IWTCeIRMnAD1xPFQT+LjyROVUPN4QiQmy2vjETxxnBKqCWMZPCb+TuC40Ur4TxgFrymj4TZrLLwX&#10;TkXAukUIOboDSdbGKIoOR3VuLjpan6Ky9TmSqfxiWYCCsurgmUklITZPFtkmMKxZmVhRfck4M+MU&#10;/kcphAjVnjHhIhmcTfOo+Er+C/Yl/wnrfFZO/D8FXLpU9gaEppH06lOxS8JbsxQqrVTCRjL+JEvH&#10;F+0wf9+A/7Muw5AQNMp7gevct05aG/RopfX5Hxu+B5wMj7KgqpQwz6Ub4HsShoR012MD+U5qu7IV&#10;OEu+QYGgGe2wBa24RT6BnMfjVjI+yzS4rmQI2p5nseeyFKbAzpzHbpbG83nM95NFtb7mvrg/ZQjM&#10;c6XNzaygHKZF2TAvTcHJe1RBviexO2QnTt/ahmsPNuDy3Vk4pp6MAz4rcSryLL/vApuqG7CoSYRl&#10;XRLMKhNgXXUPTtU3CFNfnLp/Fut9F2Jb0AzoPl6O4OatePjzTiT9505E1G/BnoDFWO22FRcf2MAi&#10;9waVdhorHQIwtxEO+a9gn031nfojrJ+8owJ8Bbd7dYoC3Lb7NJz0TZEQ4KWkqq8P80QNwdcQJsPk&#10;XFCm9qH7i4SFQQCO7DWBg74nkuj8SkIeoizwDir8Y+kaI1nuaVeDQ1Cr0qBUHamsMZIXm4Lk8FRE&#10;ON+G8RE7nFpxAUG6viggAMsjb1M4hfC7rmimG+3QWCgdsU9DHagI3dCu8lIStzT7R+PWWRucpQXe&#10;/vt5MP50K271vIjEbrTA3S4ihQDM+vIcPmr85BxqPj6KvE+P4Enfq7gzUB/W3x7Axt/PxmHKx7Dj&#10;Vmj0DMcrBYDu3IEFWlkztUijZ6ipkqGhiaqsiTtviPBBnr8vPbsZzA7sheHWTXA5dABx+vpIc+FF&#10;UalQJeOCCLgaQqxB8gCqvNEZ4EdlSRBS8bWr3HlB3Ph7vJAaJwLSjvuRbnYrQs8K7VSbnSonwtMd&#10;hSEq3HNzg8F5Pew5pA83dTIL3XPYE2j6ibRCvMlMZG6oknbowwA0fw9AaUOSFeOkrcYu/SUVCwvi&#10;4zewS3kNWxZOiwzenJn8Lmt5i8wa2GSUwzGzFB4ZxYgurkF2yzPUdr7Csxdv8OPz53hdR3X45BFt&#10;vwsirpxH2MnDCDu6DyGHdiHkyM73sQuag3sQekAbmv27EfI+gvfu/JtQ7+P3fvV+V8h3NPJdJfja&#10;PsYePt6zl8Hf3bcPYfv3I+zgQYQfPoiII4cQeZRx/AiiJPg46shBRB45gPBD+5SIOCyf3/vLMXHf&#10;wft2QHVsJzQXDyBS7xTuORkh64YKbUUZ6GytR3VnG4o6nyOxuRMhRfXwyq6DU2Y9QdXM60x4UBVJ&#10;T6l2mhjVFq+3kfwHoop4fWXO9nXJ3MP/z674L7Ar/AnWit2lGufWnJWQQFIGtstzCz43ooWUdV9M&#10;CUcjafsVmBFkOiktuJ6mDd0MycZCFchj0EltU45BBigb8xgkBLCW+W9gVaCFbRf0ukKX+9BJ4u9w&#10;a8B9SH5JY1puAaAl92dV8EYBqLZD5r0qVOYGi+PQjj1UxiNSScnMFEtCzzSF9xsdikXGj/w9cSFa&#10;a2+ax+PLq4JxURksy4p5vHewX6OLPUGbCM/9UDedhWf5D7h+YxgOeo7Gfu/FOBq1H5eS7WBScRdX&#10;i+5Cp/QejKtuwqjYDxeSrmKP+gdscuwPy/hpeNC6EllvlqD456Uo/3kN7levwE73OVjuuBU6T9x5&#10;TW/xWFOoxAtYSTXBntfSPusdRcFf6IrewYMK0PNeDfZfcsCuPafhbmCBBD8fVNC1NYT7s2xTBIW4&#10;oi7UBcUaH9z0DIG1nicMzplDY+uMwjAVRRLhpQpBU4CKQkaNpwGhLP9haCW06tT8jbBAlEVpUBQT&#10;iyzNLah0XKCz+jRUF534/bsoDY9GVSj3J/lAg6n8ImzwjALpaagj7bAHWvxc0ejli0a/GNy57IBz&#10;E7dh4x/mQffzrYjtfUmZ7fa4+yWkEYT5X13ER7Wfn0fVJ8eQ99kRJMrC6ASgQ4+D2PLxHBwavgbq&#10;w6aopwJ8GUAABhJWGhs0hRjxYI1QrzbhQVij3p/yN8gFTVFeqI1RI48q7rGbFRJszZDmaI0ib3dU&#10;y6jwyCBKXh9Ukd71wU6Emit/zxMdhF57IKVzkJ3SxS3ptdo11mgPtaXatCbZbVhTcL9hBGGIPT/j&#10;iDqqw9zgANwhWK+fvoatuy/DNegxAtI7YMsbVOYyGorCIOSMldW/PgxAM7HA3BpJe05OO2/sDmWB&#10;JPvU13BIfgtbUYN8rm2/EatFy8ZCbZtZRwhWEYJVcE4tQkBWCR5UNSG/4wUa37zGs7cv8KKjFe2l&#10;xWh4koC6+7dRGReJsugQlMWGoDSGNV4sIyYU5dEMbsuiNdzytagQlESqle1fI1Je++WxEu8fyw1T&#10;zu+W8XlJhBpFYbyBwkJRwiiW9Vgiw/jZCO6L+4+LQPmNSJTfjEIFozw2XNm38v2/hvZ35RiU43j/&#10;uPRmKCoTYlDxOA4lybdQWpiE5oZK1He0IKe1FXfKaqHOr4B7ViXc8mVlvjYCoF1RW4rqInh+Oy7P&#10;jKqqa/2Wa4lN0E+hkiPcxDqKurOgapI1M2yoDOV1Y/4PsvavfF+PoBMVZlv8TnlNICrtevKZ6ymN&#10;OH67EGful/G/7cBVWvDz8dW4Jh0PuS+UuJ7agkuP6hWFZ1NEy80wy3mpKMAu+yuPFQXI0MKP9wnj&#10;FxBSifK4tB0l2rZFY95LkgdQ2iPlOCUtm6hAc1loKP0tLDN/hFU2AU93IctkyipxMlVTP7sB+nnV&#10;MCysgWFBBQGeiL0heljlMJc2dBPiXpxF7PNliGyaA9+8xdCJ+R4bnKZhnc9OnHnsi/NZMbhUfBPn&#10;8zQ49MgMq/1XYJv3BNjEz8HD+uUofjsfRa8movTtDJS++QE3yhZil8cirHY5CN0kf1jmxvP6ZbAy&#10;KeKxtcBerm3Wa97/72D75CV8WJ7871dh/zkL7Nx+BD4G5kim4KnhPdcSFoQqusAaKdsRFCehvgi1&#10;8YHFBSc4XLbGPVdnVEsCZL7XHOpJ1+iOp4EuhB/dHwVQu8oDzSHOqAt3RgUtdSlZURgagTuWnnDa&#10;dx3Ruq4UPLEoVoegguqyQSMCipwIpw0mFzo09sqSGSKiBIBN/gTgVUecnrwD6z75Hte+2oGoAVcQ&#10;3+caknpdRXbPqyj99io+qvniIio/O4mcPx9TAPiAAHQiALf+fg4ODF0J/336qHZV40VgCJ6qfNFB&#10;KNUG6aMiUB81KhM0ElhNKgGai5L2vibaH5XhQShXsWYI9OHrAWjSBGkXVIoO4AXw0CZQZHRQAbaF&#10;0N6GWKJFZUp1Z0I7bELYGRKAsrXgZ6zwTC1L3tmhkVJXxiG2UQVKTZMT6IebDg64dPQ81mw6CUe/&#10;hwhgrW/HG9OY6s9Y7AZvOu3UpC4Atv8NAMUCy01ryBrbMJeFNZvvswDZsmZW1F8qASg1OAuCtdhj&#10;vmef0Qq7tHpua2GfTgimlsI1pRCavDLcraxDKu1wSWsLmjvb0Ux7XEhLnES1+sDbA3c8nXHbyxm3&#10;fFxwi7XVLV8+93XCHT9uGbLtirv+8p4jbnjZIcbDBjHuttzaIvb9Vp7Hetghju/f8Lbn1hbR7jaI&#10;dLFBhJMdIh1tEenMcLFDlJs9oj0cEO3JrRe33g6I4TaW3431lN9//5vcT5SrFb9jiXBnC4Q7mSsR&#10;4WiOaCdrRLjaINzNBiEMH+7fz8sN6ogoxCRnIjy5AAGpxXBLKadiqIV1SrMysFympJlJ4VcUkLT3&#10;SceSdF7IDA0tDKWNVje1FboEoKEoulRWYEltVHfPaMeoQmiHLUWhUZVJDkfpEdZLp2IkbMwLqaYK&#10;tHZSL0naAcWCtuMUAbjO8y4W20ZglnEQZpgEYTWfn4+vgTk/b8DPXUlsVBSegE+UoKhAA+5ftmKL&#10;pf1PlKAhw5jHJBZYQgBomMp7hmHEc5EZR13psmRsoOQBlApVmxlGICjXQOs4rLK08LPKYdBiCvwN&#10;05tgkFsLg4Jq6BCCOjlluJr2GIejTbDCYQYu3Z6LyOZNiH89E2k/zkTK81WIKd0Ak5s/YLPzUiy1&#10;O4ATDzygVxyGqwXBOHDPAOtofY+FTEZo8SpkdK5E4ctpKHo7GcX/uQIpLzfBO3cZdviswRa/i9x/&#10;OKzyU/hf5LPclMIqt1UZoyhts5YsCzaJnfBL7kDwgwrsO2mEret3wkfXGBkB/miI1KAjgupOzbKt&#10;pjWN9kBRqDfLZhDcr/vB9YoD4t3daV89UKZxQH24C1oiXNFKcdNGsSNtee2hdmiNcqJCdFI6PvPU&#10;gcgPjcI9ex84HryCGGMnlIn6i9Aoy2nU0R02avjdCH6XAJSlMZ+SCZ2BVIG+AWgMiMWNS/Y4PnEr&#10;1hCAV7/eichB1xDfVwcphGBebx1UdtPBRw3f6KLs84tI//w0nvCN+IEGcOl+HNs/Xow9A1fBf+d1&#10;VDur+MPB6JA01IRRQ4AhqvyuKSBslNkZBFIdFV0NCV4d4o5K1gQl/jxgEr5O480D9Sb1fdAa4Y2W&#10;cHfaZ+klciDwaG9DrPjYjCdgygshADRjEIbctqnNuZV8gzxBKkJpB2whCFtJ/xqNB3JY+9y2s8f5&#10;/SewZNUBWHnchm9yM+x4U1qwwJkQXoZpMlpfenulRte2ySjBP9ZUWb9BQtsL3KVMlHYbsb38Dfmc&#10;sqI/w5yvaQuwWOV22rtWqsFGKp16uOVWw5OW2CslF6rUTNzNL0RWWQUSHyXA2cwM53bvwr5VK7B3&#10;9XLs37QSB3asxv4dq3Boxxoc2bUOR3dvwLE9G3By3yacObAFZw9uw9lDW/l4M87s34zT+zfilGwP&#10;btXGoW04c3g7YwfOHt2F8yf24sKJfTh3bA/OHWUc5vOj+3Hh2H5cPEGbdPogLp85iCvnDuHKhSO4&#10;cvEwrl46At3LR6F/5Zg2Lh+DweXjMLxyHEZXTsD46kluTypbU24tL5+B9dVzsNe9CDuDy/z8Oezd&#10;vROHzpyHuW8IPO6lwiu5BI5JFTCJL4dJQg1BJxUKlZx0Csi1ZIga0g4NoSrite667soKfhL8vH5K&#10;qxKyZIElQWSRS7gQPIaEkCg8Iyp9Qwl+Vuy0AEsUm15yG/QIUiMqz4OR2ZhuEIA++02VGHzcFhOv&#10;+WCjzyOcvV9Bq0zoUNHryxAbQlWAqM/jlTU7BIhiuxXg8XgVxSczjPjcnGrPXID2HoRdalA6SZTg&#10;MQv4tBmitQpQe+5vGFoAiv01k8WQsiWDdaeiWA2oAE2K6mCYX4lrGdnQy3jA47TEWtrUY1ETEFA5&#10;n+CahNzX36HgzVyUvluPJ81bcVmzFDOvLcb+UEOY5PnAiHHyxlWcUC2F1d3puF/zA/Lav0dh6zgU&#10;v5mGvL9swN2WrbB5tBA7/LZiT6gZj/kuoZfN4y9i1FLVSjmgsk6TtY5fwzKxDd5JrQh5UI7dR/Ww&#10;fvUW+OnqIVcViGY6mfZIPzRI05UMRYlxRnmYG554BSHUIgAul81xw8kWRVR3lSzHyqpuhFZziLEy&#10;lriV5b2F4qYp0gnVVIhFak/kh4gCjMR9eyrAQxcQZWRD+xtBgRWCOjrNBqVfwJTgJSM0skSmDdnk&#10;ijbJHEV73RwQjRvnbXBi3Cas//h76H29B7EDdPCol2S/v4Jcbiu6UwG2dDdB6ZfXkfr5BTzhiw/6&#10;GcCt22ns/ngltvdZCa8NF1HlEIhOVTBtqhvaVHZoCjKh5dWll9ejDDUl9W0YtMH0/vW0tdUEYWmQ&#10;LcppVesJPMkVKAMUm0NlPV+SW1GNsqI7JayoPJ6ANGZ2MjoIva5QOlj4XmuoOaFpzhOW9UAdeLFc&#10;lEWUcwnAu7b2OLvrML5fsh1mLrHwZo1uy5rKmmAzSxdVIPMzpVYWFUhbpcBPbkit+lNW65dOEN64&#10;ogp/CRYqGSbBGl3mdhpnSdBK8z25oWXgtLQZmma1wKagBS5FTXDKKIfVw0zY3kmEX3wyYlOz4Bus&#10;we7tOzF+6HD0/fJrDOzxLUYN7Ytx4wZj3PiBmDxxKKZPGYmZ08dg7qxxWDh3IhbPn4KlC6dh+eIZ&#10;WLVsDjatXYhtG3/A1s3LsG3LCuzYtgo7d67BbgJz795NOEAgHji0EwcP78Kx4/tw+vQRnD1zDOfO&#10;H8eFiydx6fIpXLl2Gtf0zkLH4AJ0jS9C3+QSDM0uw8zyOiytdWFtawB7O2M4O5vDgyrQ18cBKn9X&#10;hAR7IlzjgyhamtvhgYiPC0VG/E3kPLmPm7TGh48dwbo93KelIyyjH8LlcSHsU6pgmVwPi9RGViLv&#10;mxwIDbmeEqKG5BqLze0CoBntsQUVh4Q8VgAnYwAJE3kuW4GftMMJbKRDQpSigKpLpclji7xXuJ7U&#10;hCMxeVhkE4VxVzww11SD9R7x2OSdgLkmGkzV9cUCyzDsUidDT9KkFbxRLLEym4MwNCAEFUUoA+jF&#10;2hJ0YntNZH98bEkwSrJdCWVYjLwnoHwfWvBp4afYfLm3lHuMv0fLa55B8KW+gVEy702+p8v9XU0S&#10;ADbBvKQBRgVluJSaTFfyEFefOFDFLsDOwFFwypqC7JczUPHjJJS8norKtwu53YiArF3Y67ULu3wv&#10;0Ko78lo5Y6fnTpz2moXg9LnIf74CVa8WoaJzIgqeT0HGmw3QlK7HJc0UbA/YjaM3XXmNE2GZU8Ay&#10;UcYKRlaIE8X6F5imENbJBGBCKyu3NgTfK8XWA1ewesUGBOjp0pYGofVmKAFIoaOSOcGOaIp2QBXd&#10;YBZFU5SNL2zP6iHE3AjFfK05lsqP8Goh9JpUBmgONqKgsSAb7JS2wypZ/JyKspyuokgTjTtWbnA+&#10;fIkK0B4FtL9ldJcCyQYqP0nB30EIajtibWij+dsUae1BwWghAGPPWOD46A3YRAAafbkXsb2v4mG3&#10;K3jS7RKye1xGefcr+Ki1nzUquhkg5c+XkNj9OiWiIbx6nMf+P67Flu7L4Lz8FMpt/Gl/Q94rQHva&#10;YEuSlzvlATRpzJQU+bIWQFMkpW00YRclPcLi513QHCnwcyP1CUdluIwNGlSSQp9qToEcT0Ij4wrN&#10;IbNKFPUnr3HbRkvcSkvcKp0tjGa+30qvL2n5qyl38/29Ee/oiDM7D2LOwk0wdo6ET6IMueiEbRZr&#10;WtoLmZRuyEIng52lZ07A9c8BqFWAcvNq24FEPcoCMYxsaSsUkGphKmmPjHNZ8PKpBPMaYSedI0+K&#10;YUMIujxIQ2BiJuwCQ7F6804MGDgMf/78S3zzzTfo1683hg/vj+Ej+mLkqH4YO3YQJk0egRkzvsPc&#10;ORPx/fdTsGjRdCwmAJcRgGvXLsLGjUuxYfNybCb8tlEx7qJS3EMVuP/obhw+uR9HTh/CsbNHcObS&#10;KVy8fgGXdS/hqsEV6Jpch6GlPkxsjGBhbwIrZzPYulvC3tMKzt628KRS92PFFqj2gjrUH5Exaty4&#10;zZr3fhwSE+8iJTUeGZlPkJuTjPLCdDRU5KOltgTP2mpRVJiNUxfOY8m2nThmYQ/LGwlweFwA+7Ra&#10;uBY8g1O+tJ0SMNJuR+j9HQAZynV+Dzmr/NewJowsCTF53vWewNBAOjBE/RE2XVCS9rkumyqdFPJY&#10;bOzJ2yX43ioUE655YqFNBE7cKKaqa8OZuxVY5ngDA49ZosceA8yiJRY7bFn0VoGfaR6PjSCUkAWW&#10;LARysog5/3NlnwSghHTMWBOOEvKeAsFfA1C5f34BoDb5As+JlbEsgykANElh5Zwk7ZYEIEF/NamB&#10;wGuAeSkVYGEJziU9hk7GXVxMdMAG3+XYETAWDqkE4NMZqP15Gqp+nIKy5xNR+Ox73GvcD4vH57DD&#10;ex/O3r2CKwl6WKA/FfvthyEybxaKXy1D7buFqHg+CTlPJyPl9Wa4ZPI3nUdge+BBnE8Ihnl+Ks+3&#10;iMdZQShTicq9nfYjTJKpAlN4XakAPZNaEHC7ABv3nMeq5WuhNjGg1Q1Cyw1ZM9yTwsaJZdSRDKAb&#10;pOgpUIfipn0AHE7rwU/nOtJ8qNpiaFHD7JV1fhpkSctgM4oiWU/EDbWsaMs1wSij8sv2D8Nda28E&#10;XrCA7xlTxDsEoJSvV0eFoDbSC40R9gQp3SGZIE6xVWX7HoBeCgCbfSMRccQIh4euwubfL4DxF3sQ&#10;I+nwvyHnvr2ArJ6XUdaTCrB9MOVqTzMkf3EVCd30kNDPFH6k45FPNmHrN8thu/AoSiz98DRIQxVI&#10;AFKBPQ23xtMoqrUoU7SGm5P6VpAkqU3h9oSggNAJ9WGOJDqBJ6GhbZb8gVR8YpmbSfwWUXYK5GRY&#10;jTak/e/XIVNrWvl6q8aEADThxeX+Qm14AR1pgZ1QGOiNx65OuLTvMOYRgEZ2GnjFV8MhpQO22dJw&#10;/hMtxrv3AOTN+U8BKFZXC0D5jFL4+HmZJicZPiTRpkEOb1qxLO/DiCrBMEfGmck4MBnM2gp71uK2&#10;yeWwSyxgjVkEs5A4/ECF2ve7yfiy7yD0HDQUA4cOI/yGYdTIIfhu3FBMmDwS02aMwxwqv4WLZ2HJ&#10;snlYvmohVq39AWvXC/hWYuOWVdi0bQ220Cpv378Fe47swgFa3sOE3tELx3Hyyhmc1TmPczoXcYH2&#10;9LLxdVwz04OupSGM7U1h4WwFGw9bOPg4wiXABR4qd3iHeCE4IgBh0WpEUNnF3IrE7fs38CDhHh6n&#10;JCAtOwU5BZkoKMlDSVkB6qpL8LStAe2tdXj+og0VtRU4efUqFhCAx21dYf8gHU4ppbCmAnQmAB0F&#10;gLSiZrR4MuzltwCUkOsslldA92sFKJ0aEoryIyCkE0LgooCIClCfauQq1f7Fh3U4f7+KcCtnwa/D&#10;ZVaA24KTMOqiE2aYBOIQlaBYXIHbJb63JfAJRl5wQre9ephq6IfTD1ngaVfPPqgihJqUzOGiAMUG&#10;i7UVANoUvFNgKPCT3mYFggRfF/w+DMD3obz/Hv5pPDcCUDpBzMX+0l6a0J0Y8Pz1qJaN8qm8iml/&#10;s3Nw9MFdnHwQgaO3LHk+m7E7eCqsHo9HWutkVL4eT/U3CtVvh6L01XdI7FwN5/z92OazBPvDN+H4&#10;zf2YozcMR9z7Iap4MnKezeTnZ6PqrSjImbjRvhbXH3yP1Q5jsDP0PK6mx8GsIIvQL4NRZiWvVyPL&#10;DOGc+hOMk3jutMDWTwjAxCZ4x2Zh/e4zWLd6I8IsjFEaFkRVF4Q26dxQUwFSoEjezho6wQpa1mTv&#10;MKh0reF3+TqBZohKusLGELpImdcvzVxihTWy2LknqtQByPUJQIKDH8J1HWC9+yKMNh4nBK2R5BrC&#10;34tCDdVhbbgPGsiAVnKoXWaBqBnBdgQgHSqZ0BGoRrNPBEL26WD/gKXY8YdFsPh6P272voZHogC7&#10;UwH2uYbyvjoE4EgvlPfnDr7SQfy3+kjoY4qgHldx4pNt2PLnpbCYfQBFpr54SiXzLFh6gR3fTz2R&#10;VDSGJLeAyVLx9Q08GVnXo5pUrwg0RZmfEcoZVUGmVH+EHn2+5O9vCTUjAAk1mUZHyLW/j04CsVPU&#10;4HsAymsCwBZuFQBS7rZoZDiMLWsLB5SqvJHu4QKDYycJja0wslHD+2ElC6F2NojMILAkBMW6yoR1&#10;AZoCOOWm/AWA2jZA3qBdN+17CyNDGgScMsle8rzpE4D62W9pVbQh60/o5fEGLqAKKaByyBN7JBll&#10;mmCTVg2P7DoYRDzA9O2H8fmoSfhj/+HoNXIcBo8ai5EjR2H86JGYOGE0pkwZi1kzJ1P5zcQPPxB+&#10;yxZg1eolhN8KrN/IGmzLOmzeug7bdm7Czr1bsfvgThw4StV36jCOnTuOExdO4/SVczh3/RIuGlzH&#10;ZRM9XCH8rlsYQM/ahAA0g6WzDVWfI5x9XeAe4AavIE/4qX2giQhCVEwoYm9G4sadGNx9cAvxCQ/w&#10;OPkx0jLTkJWThZz8XBQU5qGisgRNTbVo72jGq3evUFZfi2M6Oli05yDOuATALalQOWeTR6UwSqyh&#10;zWtkgW+n0uN1J7j+EQAFcr+NXwNQFKAMPBb4SWfJ1cQGnLhZzMKejc2+CVjufBNLHeOwzushNvol&#10;YJFdJAHoiFUet3CFyko3rQU6DFFZp++XY6X7bUzW98F0Iz8CIBX7o3OwzvcBttMS79akY1dIGo7G&#10;FuDSo1pl/9YEoFWuKLdnCgANFRvO4+RzUaXaNsBfD6L+MAC7OkGsc/4C6+y/wDLrLzxHQlDuLxku&#10;VEAVWFCCyxlp2H87GtsjfLArwgh7o/Zjh2oWrsaOxf2KmSimCqx8Nwm1fxmJqp/H4tGzxQTqCqxy&#10;HY9NgYtw8MY2rHAaj8sRoxFdPQNJ7dNQ9GouKv7yPRKfzYNFxizsCp2JrerlOBZvy3v4EUwK8mCQ&#10;VQa99CpW6LJ8J91O6l+oVH+CdcYb2LNMeSTUwzX0CdbtPIltm3cgzt4SZWGBaIzyJYxcWF5dCDU6&#10;PAqiWgoU6R0u0URRpPgh2sgUt4x1UOApM7qo+PiZFrKgI8qW8HQiI5xQ4OOJRDsXBF8yhdXOc7i0&#10;dBeuLN8F/zNGeOLojbKQYFSFBqBa7Y66EHtyQJIwyCwQK/JCRpC4oI33dTutd4NnKAJ3XMSeXgux&#10;6+PFsP76IO701sHj7teQ3OsqcgfqoWqwIS3wOF+UDrZD4te6uM942MMEwbTCp/+4HZs/+QHGk3ej&#10;0NCbAAzDixA/PKed7dTIGpz6lLHXeTL08ZShLeE2JL8ND8wCNcEmqKbErfQ3RFWAIdWfvM8DjSQA&#10;JXtDiBFrAMpfhgCwk2B7ytefEoydBKMCQcn0wGhXVB/tLz+jBO12k5oXmCdcSQWT5+sKyzNnsWbN&#10;ThjbqOD1oBIuabxp0yUr9FvW3gJAKjUpWH8DwNe/AaAURmnbk3Y9Gb4gA1tpubogKLMKqAK0AHyn&#10;hG4OI4+Pi36ibXlLy9IOnZRmKoQW2FEN+pR1Qv9GMibtOYmPx0zD74eMRe9x0zBi4jSMHz8RU8eP&#10;x4xJEzF72hQsmDMTi7+fi+WLF2LNiiVYv3o5NqxdiU3r12D75g3YsXUjdu3cgr27t2Pfvl04eGg/&#10;jh6l7T15DCfPnMKpc2dw+sIFXNHXg4GlOQxszFkhmMOUN6mVky0c3R3h5kXl5+0GHz9P+LOmDAzy&#10;QVhoIGJoK2Kjw3Dndgwe3r+NxEcPkZKchOysDBTk56OkpARlZWWoqKhAVVUlmtva8Oqnv6CgtgHH&#10;9I3x/d6jOGrvC/tHefDObYF9RjPM0gg/XgfJv2hJcP3aAgsQlI4BhgI8gSDBJh0gypxfUWy85pLA&#10;QvuaWF0ChM9lfZf94Vm0snFKB8ckHS8MOmGFb/foY/BJG0XdDTppiZ4HDTDdJAC7w9NwNr6c/187&#10;jHI7cPpBKdb63MN4HXf0OMDvnLLGiAuOGHrWFmMuu2DEeUeMOOuI7y3CsJsgvEiLLIpUOmLkmA2o&#10;PAWAXZ0fokQllZURYfhXAPLY/w6A4jiUTrU3BOBPsMn5mdufqSzf0nLzmuS1w7SoHvp5BTif+gR7&#10;WSGt8LbGMs/T2BG+Gxt8puOQ3ygEJM1AZvNSlLxdhNwXI5HxYjhu0QZbFa/m58diVcA87IzZjuXu&#10;c3EuaibCa5bjyYt1yH23HWnP1sG3cC4283d+8FqII/G0y/mhMCxJh1FhKXRof3UyahVHY8AyYZjy&#10;I8wIQfvsnyBTFV1lXnzAfazbfgwHdu9HvIcT7Wog6sI8qeScWGZdKVAIQDq8BirBGo07KmmRyzUh&#10;SHdzQQZdSGUg4SezNgi/Rgqg5jATcoOvB9mi0N8NyU6uiNa3gv85A3ifuAb/01cQZ2iGDA83lndf&#10;Je1eXYgrmSI5Sa3ID1mTyIKizIYQdEQbVWCrfwBqXIPhteEUdnw9F7t/vwi2Xx3EPQLwSc/rSKb6&#10;yx6sj8phRviocYoPCkfYIr67Du5/SxXY0wghPa7jLAG46Q8LYThhJwoIwGdB4Xiu9qc6k7F7Noo6&#10;aw4xoJyVQdGi7mwVFVhPANbTkzdTqTVyWy+9u4RfW4SF0mbYLN8j+CSXv1b9idIzVbai/AR+T/l7&#10;EqI0O6ga26X3l5Btkv3QSjdJpwsvgLQZlAZ6wuniRWzZuA9mNkHwuVcGt/dDVmxZa9sW/qTcnNJe&#10;JDfkrwFokkkAKhB8D0BRHixwZlm8GXkTaEf1Cwh5s/OmNiAADan6DN9DUP89BPUKfmb8hKssEFeS&#10;WmnXWmCV0wrv8hfQvZOOsXtP4T/GzsT/a9AYfDp0DPqMHIvhI8dgzLDhmDBiJCaPGoPp4yZg5oSJ&#10;mDN5Kr6fPgMLZk7HwlkzsHjOLCydPxfLvp+HFQsWYOWihVjxwyKsWkKFuGI51q5chXVr1mLD+g1Y&#10;x9i6dTv27N+P3YcOYM/hA9h39CAOHz+MEyeP4hTj7OnjuHj2JC6dP4XL507h+sXT0L1yFnpXz8NE&#10;7zrMDPRgZWYCextruDjYw82FatHdC16evnDz8IW7byCVYziCY27B1leNJXuOYtrWg9hv4wPLeznw&#10;5Hm7Fz2nwpEhLJL5RMZOEoAZXfCTnlW51trOJIGfqDoFGqxklGYHUeB8LG1xXc8lV55sT90uxRL7&#10;GEzR88UMw0DMtw7DFENfBXoTdDwxjCDrdcgQY3VcMd82BEtcorHCIw7bNY+xJfgRFjlGYKlrDGaY&#10;BaDfcVOGhQLAKbTDc600ii0eeY4QPOOAuWYhCmx1CV2BoCjQv6o9hjwWGBpQBWrbi58rAPxb+L0H&#10;4HsFqI3XVMV0J9k/8nOEYt4rAoz3ZVEd9HLzcSYpAXtuhmOhqwGmmW8hBJdipQfVnfNgXA8agrDM&#10;OXjc+gOePJuIxNcTEflqCSxrN2K5ehJWhvyAdVG7McNuPnaq5sKtaCMiGnYjpGQL7B7OxXHNWCzz&#10;mon1UcdwKd8TeuV3YFSeA+OSClwnAK8TgHqZLbTB0vP9FpYZ/wnn3J/hznNwp7uy9orDhh2sdA8e&#10;QYq/h5KopFampWmc8ZQA7BrWJp0ajWEOaAh3Q12ot5Iav0bpJXbgeyzHhF+LJFQJNyQATVFDYSOj&#10;R/J8PZHs7IYUF3ekuboj1c0RmR72KA50puhxU8b/NTJa+DvaCRIUTeHkRYQtQeiIFpUrmvz9UOEU&#10;CNfVR7H1z7Nw4A9LYPflAdzufgXx31xGQq/LSBusg6JhBvioeX4ACsbZ4W6PS7jb7TIe9TJAWM9r&#10;uPDJVmz83TzofbcZefqyEHEYOoJ80RLoSGVmi1fRNngZY43OSGt0REjHhD0PzoYAtFJS07SH27FW&#10;sOHFEMtrQfCZUh6T+MqJG1HZUfFJnn+5GCpjNAUaop2wlJ7gTl7ATv5OJ0+wQ8b6cCvWt4nRIuSX&#10;tPghvLhhvqjkhXW/dhU7t+yHuZUffO4WwiW5hRaUNpiW1TafCpB/pvQSfgiASkjvLm9eBYBdg6Wz&#10;WnnTM/hYgCgglI4UUZOSYcY4ixDkTaxHGOrm/Qj9gh+hy/f0pY0q5xks+H2ngnZcv5OJWWcN0GvJ&#10;Jvxp4hx8NnIi/tRnMD7/pge6f9sDfbv3Qr9uvdG/u0QvDOrVF8P7D8CIAQMxetBAjBmsje8GDcDY&#10;QYMwdshgbQwdgnHDR2DsiFEYR4COHfMdxowazeB27FiMmfAdxk4ah/GTxmIiYxJjysSxmD5lPGZN&#10;nciYgNlTx2P2lHHvtxITMGfaZCycNwcL5s7HwvkLsfD7H7BowVIs/mEF5ixagekLV2Duio1YuGEn&#10;5m/eh1FLN2L2vnM45h4Gs3v5cM1tg2uh9CC20C628HrTuqbzur8fUvQLALWQMCHouoBnkU84vIee&#10;PDdXppppX7OSJS/T2rAvLBOTrnlj/BUPbPSPx1kWylP3SrA7LBlHb+ZhoV0Yhp2zxcbAh9gZ9gQL&#10;7DUYeckWIy7aYOApMwLPmGBUY7X3LSx2isRSl1hsUT3GyXuluJ7WjEu07psDEzDmkgu+u+iK9V4P&#10;cCmhjmDjMfK+EfAJCJW2SKlYBYKsXP8WgF3gk/gF/OYEn7QDmso8dVa85lmyaqGAngqzkCq3sE5R&#10;gJfSk7D3VhjmO1/FBMPlWOQ8A2t9x2C1Yy9sM/uUEBwMr4zpiGqcgZsv5yPw9QboVG/DotDZWBa1&#10;EWtuHsdY28VY4jYHZ+8uh+6jtTitmY+tDiOwgSA9FH8EV0rdYFingU7FHYLwCc6lpuNiahGuZlTz&#10;Pm7mvc3/JuMdbDJ/hjMVqyfPyf1uKUwdNdi6k5XosZPIDPQitKi2Agm+YCc6RDfIMLk2tZRXMiDS&#10;RkmRXx9sS+fngfYID7JAFjCn+1MZsHyboCOcPAiXrM6WyoiRShE1wb6okoHVYQSZxo2qz4lih3yR&#10;tkOZHUal1yoTIsiFdjrHjkhzPI2iBQ535m+7oMHfFyUOfnBccQibP5uOAx8TgF8cQNw3F3Hni3O4&#10;8+1ZJBOAhWOM8dGbLdEon+1Mf3yOhDyHxD66iOx9DVc+34ZNv5uDKyPWIO0qqe0djDY/H7QGuhBK&#10;9ngRaUsA2uF5jAN37kSSOxFwdrTEkinahrbWXskM0c6DbBUIqmX1OJk6Jz27Ym1lkRMClFsZA9ii&#10;ohIM1g58bg+2VGaDyCBJWXOkhRdU2hYkHVaTLIqkYu0SLJ0rPqhSe8L7+lXs2bofRibucI3OoBWr&#10;VbJCSzpvmUEgI/WVG/gDADRSUma9ByALogyUtsikcsmifesKPpfXtUNfWDDfj+ky5vf1s95AV9oC&#10;cxi0SaYFb2FVJNb7BfdNBZlYguOBt7DVwhMrL5nQLp5E99GT8fGX3fFVt57o1q0XQdgb3QnBb77p&#10;jh7de2BA374Y0r8fhg/qj1FDCcDhBB/ju6HcDiP8GN8NH0rwDcfYUaMIvZEYM2YURo8eo8SY8WPw&#10;3eSxmDBtAiYxJst26jhMnvyd0t44fRqhN3MC5s2ehPlzp3M7HdMJxakE4NzZLERLl2PZspVYumwV&#10;lq5YhxWrN2Hpqo0YO3MRvhw4Gv0J8jmb9mLTBQPsNnHGaZ8oGN7KhOWTatixwrDJpiVMbYIhlZOF&#10;XPP3ClCGgSgQZKHvAqDAT0IgJ8AT+MlQFCNR4u/B1wXBa08asUuditHnnDDmohP2RWYqvfAmeU+h&#10;m96My0+qsNgxDMMv2GCV902s9L6B+fZqJRa7hCvbqabemGcbjGXuMVjmEcPP3cb+mGxcTW6EST7/&#10;28KXOBdfiQU24Zh03RsrXW7hMgEox6RHdS8hnR8yREZgpwySJgD/an+V+0jOryt+AaC2DfA1rFhp&#10;ig22zvuLMr7RKKOdcK/nuVTDRKxobgaOPYzGYvermGe/DntjV+JA3DSs9+iHNQafYqdFDxz3G4pr&#10;t0fwOk+BQekmnCg8glmqVZgfchhbEhyxIFgHiz32YY3XJmzx2YYd7jtxIvgIdBL1YF0TDsumeFwu&#10;jMCBJyqsCvXEUl8/HL2Xynu5Bkb5MsCcYBYApv8Ex8w3cOc5OsXm4aqRB3buOgH9c5eQHUA7GqpC&#10;faAH2gIJQJndIZMbgsXi0pKGs0yHyTg/lndldTdaVIqb1mAKILUxnsuwN2nbpxNsEOdIBVcX6oFq&#10;DX83wge1EdIzbI/GcJZ9ckKavwR8rbIPNYVYqAynkSFydJkyLCaM8Avm9318kGnmAsuFu7Dp02k4&#10;8dlquH17DLco8O4TgnFfn8LjoTqon+uCj3D0Lqp/cMPNPqcQ1+0kHvW+SgBegt5Xu7D1D3NxYfAy&#10;PLlAO+sVhHZKy/YgUp6gk0VKnnKnT6MIukhnZXByo8oe9UE82EAeqIzLoRyWJe2Uwc60wwJBGfrS&#10;orZQoCgXo4PvaQc78zFh10HYtasIPwn+RitrDyULNX+rUW1PABK0QdKN7kAp7IMatRcCDXVxZA9r&#10;tavWsFY9otSvgQ0BaE3Zbi2DaGWuJv/Q/zMAWQtntsGSFkBC5rFaZXDLkFxuynQ4qhertBewZG1u&#10;xhtDhsfoUN1c5+u6/H0j7s+q6B0cSn+EXcEz2GY2wOpJOUzvZMEgMh4X3WnL9h7HgPFT8QXV3te9&#10;+mHAsFEYNmYc+g8dgUG0xaPGUtFRwU2aPA4zZkzGvHnTqMZmUJnNwKL5s/HDgjlYsvh7QmoRlq9Y&#10;QkgtxfLVK7B8zUqsXL8Ga7eux4bdm7D14HbsOrwbe4/uUYbLHGQcPb4XJ88cwPlLR3H56mlcvX4R&#10;Fy9fxOmzZ3BNVwcmZpYws7aDtaMrbF284OSlgqtvCIxs3LF2/2kMmLIAE1dswW5dKxiobsD+QRbs&#10;nhQTfhWwSK3nNZIKg5WF0vtLNc3rLemrusbB/RaA2vmz2nYzAaGAT2Ajj3+tACVkgLNY0u+ozkYT&#10;gLtD02BI4FqV8DfzO3D8Th5mWQRg0BkzzLQMwAratZ0RSTj9qAjnn5ThVHwhYZKK1X43McdGhYmG&#10;HvjeIQx7o9JxJbme1k8WK2/D4bg8TDPyV4bRrPW4B52kZkKuA9cTm5RxiNIjLApQhtbI3GFlEDbv&#10;KQWCvM9kPZIPAVDUnxaABEvuX2CT/zNsCt/xex3QTarhuVQqANTPz8TZpJs8Tl2sCdgBw/yDMC5c&#10;iaOxo7DLoRu2mvXGdpehOBAyHPsixmDzjYVYemMbZql3Y0WcEfZnRWNvShh23bLHznBd7I8wwvmb&#10;zrBOC4RHbQysKm9R8UVga7Q9lqjMMdXZBDMcHHD4XjIM8upgVNDKYxHl/gZWqTIfnuovtR124Wk4&#10;fdEa+/edgbWOIfICvKnc1BQkPugMcMaLQHc8D5aMLE7ooADqCCPoNNch2aPE0bVL2VYmOhjjmSxs&#10;pNKO+5URIbLMhgyTk/a9OgK5LlS2DoSiDLEzo22WyRHyG1SYMo1W9kOotpAb0pssrrMpVJbL9UWN&#10;XwBSjBxgMm8bNn4yBae/WAeP7se1FpgQjPriOBKH6+L5mmB89N9nH6JipQdi+///aPvLMKuuddsX&#10;Xx/u/d/77H33XpIVT0gIgRASIiQkwR2Cu7u7FlpVUO7u7u5VFO5QbpRT7u7uQPu3d0wqyVp773Oe&#10;c/e5H17GrMmcY47RR++/3lrXc7j18Tk8G6uJ62Mvw+iD/dj750W4OHEFnlwwRS0B2BYcSDC5o4kK&#10;rIWwUmhOwDWR7Mo8PoKp0tcKlV7mqPbiRfnLFDdLJhAtMKM+kO8pofq7kUpPVJ6cSxKnlQqvlUqv&#10;leBrljnBBF4zQ6ivsr70/VSAjfwdGXRZFyorxnggzNwI546fw1k1HRh63IT900rYMWMKAGXivAVV&#10;oIkyZEEAKG1P0ibzRwDytWJrCDgW3N8BWA8rFmhVNMGKhcBK2hdZgC0IPXMWaplrrJPaAa2UNgZV&#10;glg+FlyrvB7Y5nfCgQXTIbMejmmVcEwohP19qpbAWKw5ehbvfPkt3hr/JSb+MhNTFy3CNzNn4ptp&#10;0/DD7Bn4ac40zCL4Fi9fiJVrl2LthuXYuGEFNm1ei63bNmDHri3YvXcn9h3agwNHCbnjh5Q4fOoo&#10;jl84iVMaZ3Be9yI0jDSgZXIVOqbXYGCuDRMrPVjam8DBzRIuXvZw93GDk4eEO0JjryPqzl0ERsci&#10;/O5jxDxOwp2kTNxJyYFr+B0c17fBssMXsEeb8Au5C5f4fHhmVsEhrQqmieUwTqlVKhDL7HYWbqaP&#10;oiKYpgoAf1eAMjVOBQdRTAzaXQGfXiqVI5+BiQCPaSihWGRC0jSHlVROJ87eK8QsI398q+GEdR5U&#10;Z0lVVN1tuBJfio2+9/Cznhu+pt391TEMB64n40qSzKqohHpyCS7EFeD8swLW+dlYzXzyo64Lphl6&#10;YZPvfZx9WEAIVitWWGzxmCP6+OayA/aFpvCa2qAvHVxvpsxZ5vYpyu9avOz0xrxA1W+sNI+wAmRF&#10;+p8DcLQCUIU5855F1qDSSSegN8iog0FmCSvQPOhlpeJy8h1sDdbFtqCdsC87ipCOPXApWgTd69/i&#10;hOtEHPH9DqdipuFA5GysCVmGOYHbsO6eFo6khlANPsXl0jhcy4vk+fwI7EDYZ4czH/rDNNUBR2P1&#10;sMbrEpa4nsYvdmcwzVEXK/y8cCE5E4YFtYQtlW5aE4ySu2Ce1KPsCOfOZ2MRmoTjZ41x4vgVuJla&#10;oyA4gMotiGXcGx0Bruj2d0dHIMEUInAShWZMRlzj39pop1KTOf2twRRNQVb8nA06AymkROgQflK+&#10;62TiBL9bF+5Gd0c7G26LBpkhEmJIBtAuUwi10uI2B7rQIap+Q5raZBRKrfQ5RLgQgmLJAxFnaAuD&#10;+dtVAHxnk7LX+Z2Pr+HxR1cR9c4ZxE0xQs+uWPzplU4qXmzxQeRENdwdo4Z4qr+b467A6pPDOPTW&#10;UqhNXImbJ/VQ4ebPGwqlIvMiAEneIOkJJtQIr7pQWQ6LAAywp/y0RIW7GcpdjFDtbUZQWVMV8gIJ&#10;ulqCry7ADA0EYwNVYiMTopnfb2IiCNlFWYrqE/gJ+EajSSS1jPNhorX78f8DbNDA32sIc0dlhDtu&#10;OttC89wV7Dt4CupW/nCOZ6FkIbRkZjRj4bPIlUnu0turKogy7k96f8XCSoeGdGzI/ylL4rM2tvjN&#10;AtcrELROb2A00g40KTvGWafx3GkdyvpuxhIEqiy5pYT0VirKheozt4MqsA0Oec1wyWmEO0HolVEJ&#10;n+RCXHAJwNRNu/D+L7PxwdRpGDdjNj6Z8iM+njwZY775CmO+noCJP07GD7Om4kcqwZ+m/0gb+wNm&#10;zPkZs+fPxLwFc7Bg4XwsXrIIS5ctwdIVS7B81a9Ytoqv1/K4cRlWbV2J9TvXYP32VVSGK7B20zJs&#10;2LoKG7cRors2YteBHThy+giOnD2Bo2qncPTiORw8r4bdZ85h59kL2H9FG8f1zHBI2wTLj57H4qOX&#10;cczaG3rhD1jJ5MLteTVcsiR9amFK9WeSKjufNdPWvVF06VTbtL+mTCMzQk9Zo5Eh84IVCDKUZacI&#10;EX2mvbJai8ztfdEHU1YghtmdrFDaGC20p4RLLkGXUIlNfg/ws74nfjHwwuEb6biaVo190Un4QccZ&#10;31y1p/WNJfiKqPoKsSv8CeZa+vL/HDDL1BPbAh/g4rMiXI4vwa7Qp5iq44LvNO2x0iUGp+7lKmpw&#10;hpE33t13VelUETWoR6jr8Rq0qUBlxogZVamMLbwmnSO5VHQFg6p7ILxl3KhYYFG+ylAfxf4L/FTT&#10;4KTzQ5SVUTKhyPet8miDZR5zdgPvlwDMyoJhTiquPb+P7RG6WO+5kmm3Gjea1+FhxwZEFayG5Z3p&#10;OBnwBfb6fo0zNzcT7Oo4kWyOs7nB0ChMwaUX2Yx4aGUG85k4Uww4weiRAU4H7sNm66VYarQEG1z3&#10;YM/1K5judJwAvIa9d6Kh96IYpsV1MH7RyHul2iX4zBO7YR3fAg/eu5H/Y+w5cg1nT6sj2NGZZS+C&#10;4ieI5dETnbTBPYx2KsEWBYIyz1+ms2rzqM2/jQk+W7QTlB20zh3+HoSmC9+zU8q+Suw4UuQ4E4ZO&#10;DHtCT9yjzBIzIjypHHneFqrOFn5XINsebkcXSmsdRXiKUoykEIsORFlgIB7oWUB71mbs+MtMnHt3&#10;ExzGnMGtsTp4+Ikuwt67gCe/WKL75FMqQPNM5O3xRfgkEnLMKWW9/FufXYbzhNM48fYKnP5sKSIO&#10;aKLUyQftkeFopu1sDLZX4FdH+SyLlMpmJLWiAKnOKn2tUeluikpnAtBLAEhpS1jWUu3VKiqQcldA&#10;GCjKUABI5SdthrLsldhdvq9Ma3mTKDLCu5HgU4AZQItMeMp+ADLoUnaeqgxzQbyvB8y1jLBx4y6c&#10;0LKHWzwLJguhJdWaDHq2zpWBrLTBv9XKVBNUgEbMjCoFyAJHAKr2bmijsmMhftP+J0rQSgFfE2xY&#10;C1orKlCG2cgCCaJwWEvKcJv8IVrfQWValagV2erQPLMVllnSJtYA++d1cEqrgWd6NXzTKmB3NwVq&#10;Tr5YdUYdc/ccwYLdhzBz/RZMnDEH7335Jd794nOMnTwJ4wnDz7+YgAn8+8uvxuHrb77At99/he+/&#10;+wpTvpuMH2mXf54qHR0/YsaMnzBz1k+YTkjOnD8NcxfNxIIlsxgE5kL+Pf9nzF8wHQsXz8aSpfOw&#10;dPlirFy3ioDcgvU7tmPl1i1YuH4TZqxah++XrMRiXtcudX1svaSDZSeuYIu2DQyinsL+WT5cUivg&#10;/LwGNlR/5qmEX5ps9sP0ypIhLKopZTJGzlhZA++/BqA0PcgYTT2mu46suCIdAoUDBF439HkePaov&#10;AaDecwbTUofP5MKzUqzxuI3vrjphurE31dwNxe6Kopuq54qtQQ+U/XXPPs7FDBMPvLX3Av6PdYfw&#10;l51nMUXbnrBMIDSrcPJeNsHohAlqplhgE4xf7cIwxywAP2i54Jsr9ljlcgsXHpdCI6FagaCMBJAw&#10;oipV5g3zHs3zqeReMB8RgBJGythFsffSaSJKUKX+xHEYpdJppDG/pVJBJslAY6kkB3mOHmWfY4Ps&#10;At5zOkxfpMGoII6AMsQ6t1+h/3AeosrnI6FnDZ737sStstUwuPstdnt8hpNRa6GTbgyjinBcK3uA&#10;q/msEPKoIouTCWN/6D3Wh3r0CZzy34zjfssJwdW4HLUfOg81ceGRLuY6nsICNyOqv2cwL62CRQlV&#10;bW499NIaYJTE/JvYBruERngm10LP/Tq27jgN9fOauOlF+xsZwTLorwCpi+qv298NbYRaS5ATlZ6A&#10;TdYL1aZ1pQqU/YMCrAlIgouf6/B3YTgoUJSOE1nmTtr1GilsGmmhZc5/M7nQ8gaA7bLwKT/bJr/h&#10;70o3ak9m2KAjygFt0XSD4TZKG2JjTAjKA0NxW90YV6eux85/m4UL726F06dqFHY6eDBOD8EfXsDD&#10;Obbo0UjFn+CYi/yjfgj99gxufHoSjz/mB8dehPtEWsp3V+PERwvhs/ksCmxI9yjecLgPyexIAJkT&#10;auK9KVFlo/RI6Z525Ht2qPXm/7kbo86H/091JypRhsU0hNASE4QNjHoqwgZpE+CFd0TaoZMkl1Uh&#10;GgKkA4RSVxQhAdhC5dccaM33eZ4AczT7m/FvaVN0ZMK4E7zOSA/0hauxLdav2Y79503h+rgC7rQq&#10;NiyAFql8gDKQlVAaHeAswxJkBL7hGwDKdDlRhqply1ULHZgzw4+G7BYn4JOeZVkwVeCnLMOuKJtO&#10;gq4XVrTZFlQDxlSAYovEThvTNpumy3zYOn6/FnZUSS6EhVtSObxoybwT82Ec8QAanuFQdwnEeUsX&#10;LNl5EO9M+gYfTf4G4779FmMnTiT4JmHy15Pww5SvMO3n7zCTanD29J8wd8YvWDBrBhbPm4OlSxZg&#10;5fIlWEUluHIVLfO6ldiyZR127diIfXu2YP/erTi0bxuOHNyFU8cPQu3scaidO4mzamdwTl0dF7V0&#10;cEXfCIcuXcWSbfvx05pt2HvVFEZBN6HrfwNX/W7CICYB9nFFcM/gPWQ1wI62zSxZFoqtJuxqmY4y&#10;HY2qjxBT1ttjGpkIAAV+YoH/EwDKdEIBh0BQVKARFZZ5Qb8CQoGfzLQRAF5NrYNWej1BQbAyjt/J&#10;wQxjX3x0TAdfXrLECtcYBYRLHMKx0e8eLW8Z9kTGYcJ5E/zfm44pAPw/1x8mDM9jmXM44ZiH43ef&#10;Y5aZN2aaemG99x18ecECHxzSxveajljjfgvHb+XiSlwlLj0tVxZZNaXyE/Dp0gUobWT8W6nw+Nzl&#10;+gV+Cgjl2Y+2bUpv8WiFmyZB9UcI6lMBGjBkfKGMAdTKKINOZj4hmA7zwnRYV6biwA0jrHdZAqOH&#10;8xFWMAtPWxcif2gdcvo3IrR4AS5GTcYhvzk4c/sMdPKDoFv2BAYlaTAsTIX28wjoJhji6q29OBMw&#10;DxcjZ8E8YTkiqk7gbqsp/EtMcfHmOSx1OotNYW4wfJEHs4JKmObX8H7qmX+blGXhZGERp6R6eCdV&#10;QMchEGvX7ITWxct4HOiNhqgQAsobrQFuBKDbHwBI+ysrvIQaUNwQfqEa/FsbbYEmhJcNw57qTzZO&#10;skQ7WaB0fNIeN8sA6VAJa2XUh6wDoBomp482nqsjyJQQFRUp4OR5aJ07ZAXqKGdyyA7V5FJTTCgq&#10;/MNx/bQuNCavxe7/Zy4uv78TLmTazc/1cXe8HgLHXsKDpU7oM8klAL0KUXg+ApHTLuPGuNP0yFSA&#10;n16GNy3xhffW4fgHC+Cw9CCyTJwIv2A0hHoq8lSZkSGTmCMJrWhKT15EAy9Gxue0UNm1+BJWhJnS&#10;iyvDWKQ3WOkRlqEs8l3Ve80RQnEmCEPaAsUOt5H+HaGUtzy2E4btBKB0ijRQcbbQQksniawJ2Bni&#10;xnM5oyAiBKH2XthIAG4/oQPbmy/gTuVnT1hZynAYZlALFkwTZXyfajiMsmzRbwAUiyIdG1QfhKCy&#10;b7BkeOWzMjZQwCj7hahCWdqc55e5rDI5XoZDKAtpEpSiCqSQGBGiRlSSJhmygKq0ITYQyA1wTGuE&#10;Y2IVnBJK4Z5cCrfEYnjQqnlRVbndScaOi7r44LtfMOb7nzD++x8x6dvv8cu06Zg7ZyYWL5yDNSsX&#10;YzPhtn3jOuzZuhkHdmzD0f17cOb4EZw/fQJqZwi208dxiWDT1rwMY71rsDHRh5OVKdwdrODjao8Q&#10;X09EhgYiJioUMdev4+aDR3icko7EnCK4RdzGrgs6WHH0Eq56RSE0swouT/Ng+zCHSqAMDgSdS1YL&#10;nHPa4Jwv4/1kJkQDdMUypcm4SdommdObT9UtiwkwXWWPZqUDQIHfPwGQaWugKCuVDZZNjET9qZQf&#10;z00QylJlWlQk11iRaDM9L8WX4+itLCx1jFbg942mHVa6XceWwIeKEtxBa6ueXEEl+Ajj1Yzxl13n&#10;8Nfdasrxb3vOY6FtIE49zMLpRzlY5R5Dy3yTsEzAj9rO+OS4AX7Sdac9jodmUi10mWfUqQBlJolM&#10;pxPwjQJQ7LAySJ75SWJUBf4jAKWJRABI8MnIARl3+pyWmRA0TJE1DuU7ddBMKVIAqJeVDuOCVNjU&#10;ZGB/rCE2OC2B+ePFVH2/IrXzV+T3zkXx0GKkdK2GR+YSHPX6ATvcV+PMYwsYlt2HQ1MSvx+JPUEn&#10;sM9rLjSjp8Ly8RQEl8zBw66VSBrchcS+iwgoOIWj/msJejUcexgN6/IKmOSW8z7KeJ91rNDbYUfX&#10;5Mzn58pn6/6sAJpWHli9YjN0L13GsxACMCKA8KIdDXAiAJ0ZshwVLTDVWavs3xNGAIYTgGEEYKgW&#10;y6whbaw5yzPBJ8cg2uIQGQssnSUCOpn+KvP+ZeqrLLisT4GkozpHuBZZoK98t42OsHW074DusyXS&#10;SRlfWBPGY1QQijwDEbj3Ei5+sRz7/zwfmh/uhds4dcSON8TN8foImqSFp5v9MOBQRgAGVaFM6x5u&#10;zDPErfEX8fjDS7j9qQa8xp/H+XfW4+i782AwczOeaVPVBfnTzrpRwckGJARZJNUcAVgXpRr0WE9P&#10;3ii+nATvZA3Qxgtsls9FSA+N6qh8T+DJvxv4twBQhstIqNYGk53f+X3WBErQDncG0SLzfM3B5rx5&#10;1gK00h2UzD3BrkwEZ5TFRCDWMwg7tuzB5qNXYRCeBkeqPzsWLtlVzEJZsryNGZJAUiDIzPlPAFSs&#10;rECNMBMLZySr+ordUTIoCytrcnMWWGUFE4b0JJsqmVumMckwDNozmUfK8xuywMp35TdNs2mTaN0E&#10;FLY8r1hpOxYmO6omOxZS59QquDMCqaq84/Jx0swVk39dh3e/mYpPv/sB30+fiekzZmHhgvlYQXW3&#10;ceMa7Ny2Cft2Us3t2YWTB/dD7eQxaFw6D+2r6tDR1oSBzjWYG+rD3tIM7nbW8Hd1RqiXB6ICvHGT&#10;lcW9m9fx5OFdJMQ/RWpGJnKLS1FQVYfM8jqYeodhzQl1nLLxgc3tVPikV8KNasqBqtWGQLDjfdpn&#10;tsExr5sVCysNVixGrCh0CXsF/EobmSxqQADmSNp2MW1HwfePAFS1ncpca5X6ExssADTK6aKtoypK&#10;lZ3WeH4+P8OcDtrfZqg9KcaWgMeK+vtGw4HqzRfLXaIZUbTDnkpsC36Ea+nVOBibgu+1HAg+Nfzr&#10;1pP4O63weDUjLHONwBlWOOfiXmCJYximGXlSFUYpMcPEF9MNvbHK9QbOPy6jIuqGNistGSMo1yLt&#10;u/JspaKT530tqZFHAeLvIBTwqdwGj0qTi9jgPsX+SphmDMEkfYhWuJ+VKyvOtBqoJxZQBeYRhEnQ&#10;TH8K09IEHL5lhk0uy6FzfS7u0vbm9a1BYddPKOj8DrndS3CvegM0wqZir8dinL2nze9Ew74mFBrJ&#10;Btjs+StOBn0F54Sv8aD2J2QMTEfOyHRkDS5GUtduwnMLDvguxB6CRTPtMWxKy5ROGJ3UYt5fHWz4&#10;fJ1oz93olNySWXHfz4aasRNWr9oOo6vXkBjhR8fnQ9gJ9BzQE+BIBUhlxtdtLJvKqA5CrCVShyC7&#10;Rg7wKON/Qyhg6B5bg00ISQKS77eG0yYTdC3huvysHoPHCP4dQWiGX0VrhDqPjBBdtMoy+OSBapic&#10;dLLaUP05oJb8qaEIq4n0R6aTOxw3HsGpzxbiwF8XQOuTA/CYoInozw0QQwCGTTFD8v5YDHk2EYDh&#10;bagxSsX9Zfa4O0ELcR9exYNPdeA17iIu0jvvf4fyecoK3Liog6oAP1QFSlczARhOGxthpgxgrKKi&#10;q+QF1VCSNoTT54dZo5uv28N4gYRdnbJpMV//AYD18n2GDJhs5ndaZLjMGwAK7NoZHdJbxOgMVB3b&#10;CL5Of9YaviZ8z4YAlJ4gF1TejMLdwHAcOXQMm45r4JLvI1jE18CGmVDZKIcgkmlQRplvFCDBqGoD&#10;HO0EkWEwhJxkVmZayeCS2VW7inW9mQHCzxCSqlANeVA2xeZnR9uq9LOoWHJ5bhYa0/xemOUTBnkE&#10;JmtTU37GhDZatQ8sgUh7bPNcBmyrQOiWVgmXuALoBd/BhvM6eGfKNLz/zRR8NW0Gfpk1B/MXLcKy&#10;1SuwftM6bKHy20UA7mUc2rsTp44dxsVzp3FV8xK0CUA9nasw0deFjbkpXO2t4eVkDz83Z0X5RYUG&#10;IfZ6FG7fvYlHzx4j8XkGsgjAxPwiOEfcxJbzWlh+it+PjYNrUjGsnuTDLqmUVqgK1oScDe/DUhQy&#10;Q1mYlGksHReGMm2N8DOiejPOknGXou4kraRyEYX9ew+orK2omh3BCuQPFlhAIh0Jf1SAkrYCQLMX&#10;vdDPbqP1zSf8/PDWnit4e58mVrpex7E7WVR7D6kEbfG1uhXtcJTS/nfmUS7Wed+AdIBMvGiK73Ts&#10;scwtEvtiE3HqcQ52RT1TLPC3V+2UNsD9McnYG5GMJfaRSifLzuBEXkMzf58VHO9drknaJ03yegjF&#10;ZmgmULkl1FMdqgA4Ohbw906Q/9gR8vtiCINUxf0w5/3qplQTWiW4lpGPMw/uEXyh0Hx+C8fuW2Gz&#10;xzpcCp2DmMJVyOtdheLuySho/QwvOmcgpWUjrO5Nx3Gf+TgTex56ma64mqSFveGbqADnwDLhFzyt&#10;m4mSgRmoevUTSga/RX7fHMQ1b4X5k1XY6jYXx++Zw6AwGRYlJbyHYj6DEjqZaljyWTrmDBGUA3BN&#10;aIBZdCqO6dhhw6b9sDAwRkpMMEWPL52ZEwUJxYi/NXoDWO6lTY9QkvU7m8mHpihDNEXqs+wbkBkm&#10;dIDmdIV0hyEmUBZACdNjEGyywRoV4+8h6k/eF0AKCLVU74eIEFK1D9ZTZVbRZVaTR7I6TG2MM6qj&#10;fBBnZQ2DZSwbY2bj0DuLYTD+KHy+vIbrBGDEZ3qImW6P7LPPMBzQTQDe7EOdTR6ebvDCg0kGiP9Q&#10;Fw/H6MPrk0tQp3c++M4CnJi0EGGn1FHu66OM+paR3UqbXrgpwWZG+JmjgnCqJrwaCMM2/p9skCwz&#10;OhoJvjplbiDVoqhAOcrYHYEiE0hWh6nn9xv5/aY3VJeB0EJ6FQAtqQCt0KWEOXpkVzofIwWKPaGU&#10;2+FOKL8RhsfhUVC/rIEtx9Vx3C4SJk/KFMUlBdWQ0BMbJcpM5pyqauVeFk5VD7ABAaf03kmBlEIt&#10;8KOy0ZVeSGYEvWwBoChGWh6CUvayUOAnhV9RKCzoLLQmLyRY4AtYyAuY2fMJTem9pGISeyxjyWTB&#10;Th0WGiMC0IxW0pQAtCRcXFjrOqVUwCEuDxc8w/Hlyk1467uf8MkPv2DK7PmYtehXLFm7Futpebfs&#10;3IntO7YTgtuxf89OHD98EOfPnIS6+kVoXr2MqwyBoLmJIRxtLeDmZAcfdxf4+3giOCQQkTFRuHH/&#10;Lu7FPcOD5BQ8zMiC380H2HRGHQsOnMNJh0DY0fa6Z9URfBUwiy+EbUY9nGSAN+FmIlaf6kxWcJbC&#10;r880M84l1HJp8ZhWsrmRXhrvW1SeFHyqHxn28T8DoChAgYyk5Wgb4G8ALOihPWyl9c3B99dcCEAN&#10;TFCzwK7wOKo9KqjkclrgB1RzHvjZwBWbA+5A7Wk+oVKlDH85ce85jj/IxPmEIqjxfraGPcZsa3/M&#10;NPfBao9YHIpNw8X4EqgnVWFPRBImqztgrnkIzj0s5jXI8CZCjs96tINGUaiy90hyk7LZkkE6r1OC&#10;0BNn8B8BKL3hcpRxgENMDwIwRdKCeeh5PdVfBe8jn78djOVupjj6wBtHHlhid8genA1dAM/UBUhs&#10;nYvCnoko7/kcZf3T8bxjHZyfzMBx7+nY67cTl58YYH/IViy1nYyzt2cgrGIegTcbtYM/Mr5BxcA3&#10;KOxbiOtFq3E+Yh5W2M/FiUd2MCqi7X5RxHxfQQCWQye5itdJC0yH5E5ouzyrg47/I+y9bI79B9Xg&#10;bu+ItOsCQC8CyokujWLEzwK9/pYEIG0pozFMFjlgRLNMx5jRmqqmsooYqhcuyABmZYD0m/U/CUbV&#10;cDgGGaJ6rRonKIskK9aYn5Xmt4YQB/LHRmFHub8pKmWCRLQD6q67oiLMG3cNjXF57hrs/WgmTny4&#10;AiaTTiLgax3EjNNDyBgt3F7kgRLtTLwMH8SfXj7oRrVrLuL2+OP+t4ZI/EgPjz8ygOf7F6H1/h4c&#10;+ftiHP1sLoKOXEKptw+qA91JXntlpHcTLbBMfK4MNkNFoBn/jzcoszl4Mx1yQ4wGXrQyyptRx1At&#10;g6MCoIBRPl8TYILaAFOlvVBuXpa3kYbRdgKxg8TvUoK1C8HYTQC2SdAad4U7oinCDhW3wxAfFQNj&#10;HT3sPamJg0ZeML33As4Ej4zbM06VjCmFTayIhBTAPmUesGpu7z8qwFEA6kkh/E0BimIU+EmI8pGQ&#10;zCtgJQAISmkjkk4QUUKGoobEzgl4WZCV4R5UjgYCBn5fn+9pp9RBn5nN8nkDnPNa4UQIumRUw+Ru&#10;KrYb2mPqtgP4bPZifD5tLr6buxizlq/C0g2bsH7bDmzZTghu2459u3biBAEobX5atMC6tL+6etdg&#10;ZKIHGxtzuDrZwtvDFYH+PggNCSL8onHzwQPcT0zEfcIv+lkiTH2CsVddH8uPXcZ+M3cY3kiB5dMi&#10;2BLO9tIbzmu0pXq2EchJW6dAb7StU+5T2sZELTMNDRiyCZVJNiuA59LexeObISD/AYAEhXSCjFpH&#10;pR2QwFNBj8CgipaQfX71+PvX0hqoAPPwi4EPvrvqjE1+D5W2PsO8Fmg/r6Xqy8evjuG0xpZY6hiE&#10;HWGPcPhmigLCy1SzZ+PycZQg3BIi8AvEFH0XzLT0w86IOGUojUEuVV5WE2GYgSlaLvwNF2zxe4Kr&#10;yXV8nqw8aQsFzGLNBYDSCaLq9OI9y73wuUooq8HwOLqs2qgVlrZiZbhVlmoRDsNUfo/3ZpzL9Myu&#10;hVZaFjZ4OWCq3nFsDjfG8WeW2Hf9MHZ4TIPp45m43zwXeQPfoeYV4/UiZHZthP/zJTgXMgfrnZbi&#10;cAwdkPsCrLT/hApuDp71zEfx8E+oHpyMit5JKOz+BultC+CevBBHA+ZjvfdGnHvmzfTLJOBf0N43&#10;MI8SdonVMEpogm1iJ9yTZA5wFTSdo7HvrC7OnbiEMOan/DshaI50R2eEAwWKBbr8TNDL8t9JkdLM&#10;Y1OYLVqoylpibNEULUvlWVPwyIgRlUhSpsgyWmRsX7Ds86Pa66flt3BU/m6V9kT+n4wWEdEl7Kl/&#10;A8B68qPc1xjlAeRIlBMar/ugIjgQN7VMcPbnldj7/myc/2QjLL46g6BvdBE5Vgv+H1/Bg9U+KDPN&#10;wUBML/40wgdSG/YCyWdDcHuKNp59dBVPP9ZHwEcaMProME69tRzHPpiHgD0XUOTuhdogLxLYieCh&#10;zKWiEwBWE2rVMtSFIR0VzcGmBJipQnhZCaaawJNlsmoJO5GtAsG60RAAEp618j0mTCul82iIgmzn&#10;Tctu8x2Mdv7dKXuHBFI+i9WWdkdeR3GsPxKpAL2sbXHyDC3ARQtYXE+HR0ojHJJpW/gQzWg9ZGqP&#10;QE8GQIv9lfm8MpNDBjMrbYDMpEobIDOsygazcDJzy5L6ymwRfmZ0T1iZN6ysZEKbZiwgkBAFoIQK&#10;cjL9ThSnagodCzRVpwDBjHAQ6yyN7AZptMEyXjC3HQ606U5Z/JtKRJ8F96idHxaz4pm0eAM+mToX&#10;XxKEs5auwdK1m7Fi9QZsXL8R2zdtxsHdu3D6+BFcOHsKVy6cU6ywjv5VGBnrwtzMEHZUgS7ODvD2&#10;9oJvYCD8wiPgGxkFp6BQXLJwwLoTl/Hr4Ys4Yu4Ns1vPYZ9I1fesHCbxtOcEuANhZMmCaihtnExT&#10;AxkkKwVXgb4KAioFJ/fdCVPZlzmHNi9rgPdMxcS0lxAIKhXPHxTgqPqTkPPIRuai/AQ00hssANSj&#10;gtejCrua2ogjN3MwyzQQ861CcfZRIZVLO8yLCZ/8Fuhk1mO9700C0okK8CbWeEdjjqUXfnUOxVLX&#10;CEYUlrvHYLlnLObbh+InY08sdgonFLNgkN8K00Jew4sOpYNFhthMvGCDpfYxUKMKNMlj/igagGy1&#10;KQDUI6RlIVXpAVYGQcvzVvKGVIyjQGel98ZRGCmhul9xG7LPsShlcQjGrPx0syupPhOx2sUYX13e&#10;itmOx7D3kR4OPTqNdZ6/4EzU9/AvnY+swSWoxGIUDa1ASscmhJduwKWbhJ7zNOyMWo+N3lOxN3As&#10;QuoXImN4FgH4LcqHaJv7vkVG54+4Wz2feWsm9nr9iqM3L0I7/RbTvRB6yaUw5zOVJhqjRFZ6Cc2w&#10;j2uF+7NGuN8rgJqhCw4cVYPFVV3c9XNFwQ1PihU7dLGcdgWbEICG6AkypTCh7SUApVdXpqo1R9qi&#10;MZKwYjmtD5cprQI/C0XkiNuTSQ+ttLSqeANC6UUOEgAK/CRkmIxMseV3BYB8T1kXVNhDBVhD690Y&#10;7kbLHYBy71DEXDDDsUnLsOsvc3Dl0x2wn3wRIZN1EPGpBgLHXcbjrQSgQxb6H3TRAlf2o+1ZGXIN&#10;YnBzqgbuv6eGuDG6uD5BHw6fq+HSOxtw8t1FylCYXHva3wDpBXam9bRR2VmRtGHWCpFlKZwm3lQz&#10;IdXMRGkgBGspYSsJPwGg7OvbQGUnNYBAsJYJJhAUKCqJwvdlNzhZAKGV5/0tlJqCNYvyPhOYN97A&#10;RG2OlKky1sgLdUdKWDhu+wVAXU0fOw5qwTowDl6Pq+ES1wL7hB5YpQwRgm8anwk+1YouAkMBo2xR&#10;+MdeYGnAlk4TZk7W7NIBogzjUIa90Nak0VpLUAVJj7F8XtaKkx5hGfQrVkcWAJVFAGQmhFghZUUU&#10;mT7H3zIhTKXjRIZWSPukCTOeOX/PiueyfU6llVILm8RyWD/Kg4bvbaw5rYcv5qzBp99Nx3ezFmP6&#10;vKWYMXM+5s1agF/nLcC6ZUuxbd0abFqzElvXU/rv2ob9B3Ziz96t2LNrC44d3g81wlFdQx2a2jq4&#10;oKWDE1c0senwSWVa2+wdp3DU3As2d7PgQZXllNbMAlAHs8QmArAbji8GYcHrNSSAjDKamSa8boHU&#10;bwVdgoWbUFPa/nh/UrFIRaOstvMm/hmAo/Z3FILGVNtiMwWAchy1wtJ8YUwAadOG7o1Mw096XvhZ&#10;31uxquefFdM6VhF+MkymBut9bmIuoXfoxjNsD72Lqfr2mHjZFOPUjPDFZQv8YuqFreHPsD7gIX4x&#10;88Uqzxs4dDsDanHFSlxNrcWBmDR8fcUOky7ZYZXbbZx7VKwoQAsCUNr/RKEq1yfql9cuC5qOzgdW&#10;oM57UTZkFzXL5ythkM30yuHfPI+8LwO8BfamBd10GnW4kpwLtSf3scnHlNe8E9+ZbsLKyBPY++QE&#10;dscsw56gb6D7dAbuN61D/sAWZPVsxr26DfApWIWLd2djje8UbIqche0Rk3Hl/mTcav4V6b3TkNvz&#10;LUpeTkcRliC+YxHc02bjpNcM7PPYDu1EV1jmp8Oc8DWmGzFJZmXNsExpg0NKJ8tOK1zvl8H1ehqO&#10;XNTF4b0HEWFni+RgF+SzvDf5GaEryJjBo78hxYnYVZV9lSmtEsosD5ZpZdSHHPn/TSzvSjOXhGJx&#10;xQaL3R0N+b6E/L+EuEkKJCn7MlaY0UIWiH1uUMYNO6It3IevA1HoEILQQ8Y4+PFS7Pi/50Lzk/1w&#10;//4aQr7SRvjYywj/WgOJh/zpOPMwktpNC9zUh/bnVSiwuYPbP2vgzt/P0AJr4dZ4fXh8dh5X/r4B&#10;x95ZCOc1x/Hcxh6VgVSAoW4EEcksROfF1VD2qtQfwRZIIDIhGnjB9YrqkyWxxALT8srnR0P+5v9J&#10;+58MjZFGU0kYea26OQHim+BvKMHvKYsrRPD7silKlC3K+fk8KtKMiCA8CQmB3iU97KJatWLG9b1T&#10;DPfHjXCWPX5ThmGeOsyCOMyCOvgHAL5RfwSWjO1TjQWkqlDiDbiUoHVJ5d9vwoK2Wgl+TvUd+axq&#10;aIyyoRJfCxQVMIr6U2agSPC1QJXK0YzgkznKYpnM+J78pgVrYKv0ZthSGbqkN8BdQHgjGUcNHTBj&#10;1XZ8MvlnvDtmIj76eDzGj/0C30z8Cr98+x2mT/kOUyd/pRznzfwFc2b9jJ+mTsZPP3yNuXz965IF&#10;WLZiGRatWIkFq9Zj3prNmLdxF/ZqmECXkLW7nQXXpGo4pzTAOrEeZnG1MCcArXk/ttm9tOly7S28&#10;TlG0rBx4/dIJIpWEqGUZ/Cu9usrKOkr7qgBQmhkEeBICfxmMLk0QKvWnVC5yfKOW5XzK/sGEg6yo&#10;Y0rlqTQz8G8TvpbjqVt5WGITgW8u22MyISWzNuZZBGChVZCyEMLPei74+oIJpuvTSmrb4SddR6x0&#10;i8RG/ztY4hxO2+uKaWbe+OqaPT48qY+phu6YQRB+c80BPxt5YoFNCGaa+BJ+Nphu6Id9BK7sKSwz&#10;U0xoeXWZBrLAqjRryPUqz0+5B7l31X0JCPWlcuD/GwgAs8XiNisWWz9Hog2ycbsu780kV5pLGqGb&#10;lQ+t5/dxMNYey91OYLH7Viz1XYPNEWtw4t56HI+ehxPhP0L3zo8Izl2Bp61HcLPlBIxTl2Kr/0Qs&#10;dp6EzZHzceDmFFx9NAkxNfOR0jOTlnkail4uwgtsRXTlWlwMnYat1vNxMvgSbLNuwSG/mM+2EWbS&#10;TJTIe0puhS3vwYn51Jnqz/VOERzDnuDw2Ss4sW8/brs6IDvMFSUUOy2EXneAAbqDDBUIdooCFGAR&#10;em3BLMMMZYyflGmWY1Xz1pv3Cb82ASBd4u/xBob/RbRQ+EgzmdjhZrJFZolIv0Ergdwe4k8ghyHf&#10;KgS+u/Ww970l2Pt/zYfRxwcQ8L02wiZrIXTcBUR+r4GUU8FojC7GKzqVPw239aI9vxalLo/xeKYu&#10;7rx9Do8+vIbbn+nA/1M1XP37Ohz8+xxYrTiAJHNrFAd4oCZElsYndWWBAl5IJRVfla8han1lnX9a&#10;Yd6oeH1RdmJxFYUn9Kdqa4i2VcAly+KoagPeEBNMqSmYII0CRAEhQxThqCr8LSKsqfyk/dGaELRG&#10;Kb//IswRuTGBSIiKgJmWAfbuOQN9yyB4xGTB80k9XFP7YZM2TEU2xII5RLVBAD6nncmUEfzdSgaW&#10;jCtKbRRmSijj/VTT5xQIKuqP8QaClgJCRTXK5/g+v69Se6qjatEFFgxCVoGC0gbJ32HGl6XiZcD1&#10;6OdGv6d8l2rCgnbTIbUBvrTE4Tm1sIp8gLVHzuOdCVPwr3//BB+OmYDvvv0Bs6bNwPzZMzF/1nTM&#10;m0bQzZ6FlYsXYM2KX7Fq2UKsX/Mrdm7fiMNH9uPYyWPYf/wkdhw9jeU7D2PNobOwCLmLsIxqeCVV&#10;wSmpDnZJjbBJJoBTWmDNsExtgeyHbMH7MCewlHuk4pHOJRUMpcngzbCg0fZVgZ6i9gR4EqL4Rttf&#10;VWmtBL+rfG9UJfN8ZgIbnttcLDBDlsuXLSml2cGYaaL5pAL7QhIx19gfX5wxw2SC6psrtph0zhw/&#10;XiX0GN+eN8X3tEGzCMP17tdx5mE2lV05zj3LVzo/FjiE4ksNa3x4Qgc/6rvha017/PvO8/j4uK4y&#10;j3iqjquyXuBm30e48qwKlgUDsMjvUzqxZMMlvRRWEASbFRWgkiZvKkhVu6aqMlDaAqn0ZHtOw6wm&#10;KsBGApBHQlBGCujy/7R5PtPsHpgRiAbZOdDPjcXxe/bYFnIWJx4cxb6YVbS0P+NgxEJcebABF2IW&#10;YY/HJJwPmw6bhD1wKLhMpbsSy1x+xEr3xdgcuAX7wmZB+/5PuNO4Bc+HNiNncBWS2lYgtmIjdO4u&#10;x0bH+VjnvAtnbtvBOjcBdjmVsOI1y/aXMvND8p4trbodgehEAHrcL4G5F1XyyfO4cPwoHnjKuFuZ&#10;gWUDGZjcTwUoAOxgdAfIbA1TRd0pe3u/AeCoivs95O/R//vj+/91SH+CMm2WIU5Q3GV9sGyGRKUZ&#10;5IxWf3+0+cci2zwQjpuvYMfbC3D0X5bA7uPDCPv2GsFHAE68gIgf1JF5MQLtd6rwOn8Efxrq7ENP&#10;aRPq/BIRv9AEd2mBH76viVufUDZ+dgG6723Cvr/MhMmi3XhiaIYCP3dlAUQBoAxUls6Mat50ta8R&#10;6nwYVH81vMBRAI6GIoEJvqbr9miOZkTS10st8iZUALRUADgaoxD8IwCVwdSjAIy0IgDNURDmgBc3&#10;gpAeGw1HY0sc2q8GNRYE26A4eMc1wDWtD9Yy7IAANBIAigIkAGVRU9kxTmybCoAqC/w/A+A/KME3&#10;AJSxgcomP1Kg35xLVeDl/L1UDAJAsb88D9WOMudYLLQA7w1A/xiKHU6uU8YIeiUWwf5GPHZe1MHb&#10;X0zBu2O/wtRf5mLVqnXYsW07dsmK0Tu24uCenTh18AAunDoBnWtXYGqkCxtLI3i6OyIyMhR3HtzH&#10;jUeP4RkVi/NG1thDW2Meeh/+yeWs7ctgT9trS9g4ZfXAOYeqWa41hYU0lUDKlIUlqALfAFBgpYBL&#10;gZfqflXpJIr6fwWAjDcAtKRisiBYzLNaYZnNv1kQ5beMkltglNLM58djahPUCcH9oclY63wDmzzv&#10;Me5gpUMk1rvdwHrX61hi4Y/Zuk58HYmzdzKgmVRKxVUN00Jp52vFkVtpmGcVgJ8N3LDW86Yy/u+7&#10;q/aYbuCOFU6R2OxzF/tC43HhQSEMZehPQT9h3KOA2IDXISvdWOdQGVMRSuVgynyg9PDKvSgVgiyq&#10;y9963sJoopptghHDUFRgNpUzv6dP5Xgtif/He7bMoxLMzoN2agj2hmpjm/9+GOWc5Wd28Tp+wmaP&#10;b6B2czUM4/fhdMxq7PNajAPe23Ak5hJW++3HWt8D2BN2hfd7AhvtF0EjYjluV1xASud53KvayTy0&#10;ChciFmOT2wqs8TqAA3dtoZYUC62MNFZilbBmOltnUrEnMV/ymdvn9DLv0f7KRkh0Udcs/XH4uBr0&#10;L6khngKoNMYbNZF26Kaq66f46Qo2IviMFAC2CQAVwKks8G8ADKaK+w1o/28BKMJIeEAABpugLtBY&#10;AWAbFWCzny/aAm8iRd8TRouPYevf5uLMX1bAc9xpRH+rhZjvtBD51WXE/KyJYt076H/aBEpj/Gmk&#10;qx+DNR1UVplIXW2DBx9dwIN3r+D2xxoIH3cRxh/uwN4/z4TOnK24p22IQj9PZQPkJtrO9jA72lGC&#10;iBBsCKBHZ8gYv1qCqYZRS1hJu99vClAAGG2HFgJQVnGQuXwtMt/vDxAcVX1/jFFFKKGMI+R5ZUyh&#10;DKSuppIsjXBC0c1AZN+KQZCjC9ROaWD/SR0Yud+CX6IAsAtWqVIoZekhqj6GqED9TAEhAfWmd/g/&#10;B6AUQlUN/5sC/EMotlc+w++qFJ+EAFXOKcpPteLM6JQ7eW8UePIbo9+X+P03O2BNKNgk19O+V8A9&#10;rgCuD1JxUMsU70z6ER9M+BZTZ8zHoiXLsGbNGqxfvwbbtmzA4f27cJ4q75r6RVhbmCg9wJ5ujggK&#10;8MHduzeRnvlcGfN3LyULOg6e2KamDS2fWAK2DO4phC0VjWveABxzqZgzpXCzMKeI2uuBdd4grPL6&#10;lQIunT9yVMGP9yCh3EM3v/P7eL/fQ+75TUXC9PljyL1Ke6oCfRZES1pfi8w2BYYSAhgTmVNMCJrK&#10;3G5FeYoFp62kEpPhRLpJNdB4VkJ1VoFT1zPwq3kAPj2ojimXzbA35AGuJRZDJ60Khjn10M6owlqP&#10;GKo8Ryy1D8PJ25m48LgAh6NTcDQmBZrxpVRlzTxvPX+jUYGYNFVYEFhSAViIWuLfVrwGS6aDmaRP&#10;Cu9FGeLCe+F7yhRK6T2XUNaSlAV2BYZi83nPBIx0glx5VsvKuBHW+fwNKkD1xx7Y7HIUW9xXwqns&#10;KALbjvA6lmF/4LfY6zud1vYALHK0of5IA8eidbH3pgPWRhpjz21rnH3ogW3emthg+StOeiyCSewW&#10;6Mf8igsBP+GU3zzsdFuNXQFncf6pD0wKkmH5gnBPLWGZqIFVTpey+bzso22pALAbNolNzBesDKMy&#10;cVQ6FY6ehbOhHp7LsvSxvsr01y6CqY8KsJPwEwB2BVIBCuhYZttYrpXVnd4AsOW/CUAJaQZTltGT&#10;PgACsD5A9g6yJYfcyR9fNAXG4qG6HS7+uBWb/20WLr21FoETziOW9jeWKjBmsjpuztZBldVTDLOc&#10;oewV/vSyexAjDb3ouVuMvN2eePS5Ou6+exF3PtLA9c9lVZi9OPi3ebjy03rEXNCiBfZHbYSfMmm5&#10;LdROUXLSIyu0b2eIQqulNa1iVAsIWUuMArCen2sS5ceQVaVlEQTVGmHS8cHXkmj8nLK+v4SoPoEg&#10;vy+hKEOeTyCodKUTvPURtqiMdELxdT9kx0bglq8f9K8aYfPus1CnEvCJq6S1EysnGVQgJPDr/wMA&#10;+2DEwq6AieBSbdj9zwCU4PffQE/p7JDMrvy/nFd6eAV6YoEkaCcUZSnrBQr8ZMYJM5h0ClARmRGO&#10;CvAUgI62P6r+lqNYbAsWeltaYOfkSnillMHlYRoOaJvi3a9/wrsTvsGU6XMwZ/4CLFu+DBs3rcPu&#10;3dtw7PA+XFI7BV0tDVhZmsLBzhIuznbw9/PCdarjZ0lJSMkrwJ3kLBi6BWCPuhF0A+7AN70Ovjkd&#10;8C4chhNBZ0FQGScTMrRBAj+L3CFY5g//tq6iarI/r/2NJRZ4jQJQ1kkUCJoTfKqjdDBJyD0zBHqj&#10;Ifct3xWLzaMVz20lKlAgR3toRsVlyfdl5R0zqlAThkDXKqtLGZIjsxVsX/C5Zcrg9ibYFxIsSdXY&#10;QiX46YEr+GT/FSy3DYJmHAt7Rg0uPc7HzqCHtMn2+EXLEbsDZd/dMt5PA2FaDZ3EcgKmCU7FPHeu&#10;QE9A1sLf64BtTo/SFirXaE4rbprcALPkZuXaxD5KWMizlOYNgs+SitPyeS0hKetJtvA7VLaSV6Sy&#10;ZWgRMOcflUM3uQJWufxcZgauPnDBHvcDyhQ2z4rNuPdyH0Jat8IgYQH2+/2Aw2ErYJSrS3XoiGtp&#10;wTidfA+7Hl3HyYR70EyJIxQDsM/jLA647sJel83Y7bYS+3zX4HDEIRyO1capR564+vwBLIpyYFdY&#10;BuvnVVTbDbBkWlpmDzJPS0XVARuqbkdeX2AK09r3GTbtUsOZE+cQ7eKIF5EBqLruhQYqwC5a0J4A&#10;A3Qy2gOpAAnADkKqneW2neVbQrggCx3/7wGgLKr8phOUSrORgquT4qct3BM15FKZZyjCj+ri2Bcr&#10;sOVfZ0Hnnc2I/vISbn11FbFfayL2e008WUkYe2bgdcEgUA0qwJ5BvGobxHBiLUpPh+Dpt9q49a4a&#10;AXgFt8arw+mzIzj59hKcn7wKQUcvoigwCHXRwfTfzmgOogIU5cboCOUNE2ACp+ooK1TEWKOSx5pw&#10;WS7rTc8vQ9r+lJkfhJ7STsAEEiWoxB8AqECQr/8YogYVBSgAZIJIG0ATAVgX5YySaC/kXg9BfHgo&#10;HMxssGnHEZzVsYfb3VxlfUDzRNmfVtr7ZAjKHxRgpmo1GAVMzKC/gYgZYRSAo/HPAFT19o5aOxVE&#10;pZ1Phs2o9hJ+o/7eqM5RAMpwGBUsBAqitOS1CoLKb8lrKgvbtGa4pNXAl6rF9nYiNl/UwluTfsA7&#10;AsCZ8zBv0RKsWb8O+w7sxomTh3Hm9DFlrw99nWswNTWElZUZAWiP4CA/xN68jvtP4/A4LRMxz1Jh&#10;5BGMw3o2MAp7At9M1vYEoAuVnwXvxTClQwnprTbPG4ZZ3ggMs1hp8J6l40IJgk86bgSAUmhUafQH&#10;AKbJff0BfL/F7+kp8Q8AZOVhKWAk+Eyo+CSkndWGFYsVPytWXLHjhOBo77uVtBOyotCJq1LZ58wW&#10;XLiTjWWs/KZctMBMXUKF0DsWk4QNHrGYpu2M7y5aY7V9JC7fz4dBcjVVUD2/2wyL7EYYp1XDMKmS&#10;z5bvUclZ0sraExD2ub20iQQdKwWThAZGPcySmqnU5doIEKaVRSYBl8l7yazjvZTDOqNatYwaKzNL&#10;pqel8ryZvlSymnE1UHtYSBucT3stHRFJ0HvkgHMhR3ExYgG8i+fhdu+veDSyBRFNO3Dl9ixa/Sk4&#10;cncPdDKtqeJuQiMvA2cysnE5swS6mbW4/OwFLt27jnMxztjnr4uTN42gme6My8+9oZ5/E1dePMPF&#10;7Ce4mh3PfJ8C08w8mOWqlvQyJQDNZIgW09cmuYmOoAWBcY3QtY7CqjUHcPX8FcQF+7OcBbF8e9D1&#10;yQwtE/T6G6CDAGx7A8BOKrT/rwAo+4ULAEUENQVZ8Dct0RPugtYIH5QTgFn23nDfdh77P16AXf/P&#10;HJh+sAN3v1LHvYmaiJl4CTd/1kLqbjd0RRQAVS+Bhtf406veIaBrBC9ZCGp0biF5jilufKiG2x9d&#10;xp1xGvTQx3Hpg9U498VyuG07iSxXH1RFBKNGpsT5WaPGzwx1Aby4QN5UoAxyNkdZhBmKIy1QEWn5&#10;BwCqusKVtkDGKABFBbaHU8a+iVHFJ8dR8P0GxDdQVNli1gKsEVojbdAY5YTSSFfkR/sjIzoMgc6u&#10;OHDwJI5fNoRF8CPY3C+AZXyt8nCNWcCNCEDZz0NP6QhhwSaYjKlYZI6qoup+a9sbPaoKqwI/gR5D&#10;WcqJmV/g91vPJ8OQhcGAR9UUuzfDbXh+A6pPwzSCNo0QJCBkTqxZqgoWYhH/Ayh4DdYpzXBl4fSU&#10;2RjRT7D29BX8jQD84KspmDJrPuYu/hVrNm7Anv27cfDQPhw+vB9nTx2H9jVNGBvL+D9reHu5ISoq&#10;HPcePkBCRiaSX5TiZko2dKkAd1wxVobZ2MeVworpY8pa30TuMbOPSmhIgZ8J1Z8+Ia6d2g1dKgIZ&#10;0K0MX+FRekF/6+lWQEYFJCu+KOmoSqffrK+E8v4fXr9RjyoLLOs3EjCEndy7qSjQRAKQv2lHhW4t&#10;yjqJVpjQETDKs7HN7YPDiwHFOhunNEA3oYZRDd3ESmg8eoHNbrH44bINPj+mp8Q4qoOJp42wwiYM&#10;Z2iVrz4pgX4CYZdaD5ucdjgX9RCorTBIFAjW8PqbYE21KcpP4KdcFysmAbSF2HG+lqEjEqLuVJu5&#10;i32v5fVSYaVXwYZwtuH/W6cQksqCEJ3KWEpNqs1L8XlQT0yGXnoywXsP2g9McDnyEHRvL4BPwY+4&#10;3TUNT4aW4X73NthnLsehyF+wMWARbawmTPIjcC03CRr5BdDKq4RubjOuZTXBWHp1sxOg9SSYNjsY&#10;xsUxUM+Nhk55Igzrc2FYlw2NnMe4EHeD1p+/mV4GQ1peqailYpbVkGx5fV5MY4+bRbh41R3bNhyC&#10;jbYBsqPDKWoogCIJwGALdPgbEoCGVH8EIC2wjAPsoivriLBBB8uydJKqICfA+yPM/tcAKPCUOcSq&#10;IXACQHnPipZb2iFd0RLhjyL/ADwxcYTp0oPY9fdZOPrnRXD4aC8eTLiCB3Sy4ePVcGu2Hl5cCEX/&#10;/XKgjgBsIwAx+AqvuwnAwja0OSYgfbUDosfyw2Mu495nGvAffxo6Yzbj1JglMFuyB89M7FHk54vq&#10;QA/U+duh3NMIFR4GqPMyQqOfKaqoyorCTFAYboZyArBaBkvzhpXeYAHhHwCoWg2akBPl9yaUhk6p&#10;MfjZUQiOArCNCasKUZDmrAVkNznpFLFHebgTCiJ9kBcbhtv+PtC8oIFjZzSgbuULy9h02DNDW9GK&#10;mLCwyTg1fdZ2squbgahAAkpW6lCNBxQVw1qd4FNWfpGC/SYEjgr8mNkFfjKAWtXBQcXH14ZvLK/Y&#10;ajn/HyEo7ysDsPk7MihY6SRQjir1KbMjJAPKUBEFiPwt69QWOMtQmBQW0uhnWH/uKt77bjoB+AMm&#10;/zwL0+cuwoo1a7Fzz24cPnIQJ05QPVxUg56eDszMzGBvbwcPD1eEyPzfO3eQmJWLnKp6PMotha57&#10;EDaq6UDT/y7tDm0Y4WGS1EQoEUDKQGZea5akk0z7krmv3Uq7lQEVmszeGFWCo50+qt5cgZvq+qVi&#10;UPUK/49CKhBWLoqSlLTlkeewfK5SyCaEn0DHJpMAEutIKBokENLJst1BN+xy+ggn2lXaU2sZlE3F&#10;fO1pBaOMaqYRV5+VYrv3Pcw28KTldVaOqx2jcfZ2LiFZjatPy6l0qfRooc0yaFNpdyVM0mRDpwal&#10;40WuzZzXaUz4GiW2EoCEWVYvLTHTiHlBN76V0G1lhcDPEJbG2bzmbAIwUxRgDZQFdFO6GH3MT72K&#10;jdejytRMK8DF1DScibtJCN6EfmoELt1Sxyn/TbgWMwP+RT/gYe/PiB9eiKThTbjZsp3XvBQbfWbh&#10;2I1j0Mtwh07uXWgSgto5mdAj+IwqqmHfWAqnygTeUygrXQ9oZbrjQqoPzqWEMmJw6mkEdoW4YIe3&#10;E05ERvO3C5UZT5KHJf/JzCmnVAKQCtXM/TGdhQlO71dDiLUdiq9HoirMl+XZGTJiozOA0BMFGGio&#10;LHHfQ1ApCpBlVdSfqh2Q5fu/DUAeee42/oYMr5MB0bI2YG+gE7qC3NFMQZbvH4goTVNcm7UVu/8y&#10;A+ffWgGvjw/isSx9xQgcexKxC/VQaXoPg8n1QPMIhR8tMHh83fcSw2Xt6PTNQNpWV4R9robYTy7j&#10;/lgNhEw4B/NxtFjvLoLGD2tx/aIhMp3dUR3kjYZAZxS7GaPISRdVrvqo9zFBebAxCkIYYaYoIa0r&#10;SO7qIDPVLJA3AFSm0b0BoAJB0lzpDGFiKe19Aj8Fkm+OtLwKDEUBhqsAKAOkW1jjyKBpGYAtGzGX&#10;Rvui8EYo4kMD4WpuiaOHT+PgeT3YxiTCVaZzESbSriRjtgxZqGQcoEGm9ArToirqjIWXmfq/BuAb&#10;9afAj+dgQZdOlN9DAKhSlQJAJZSpdn2KzTYmBFVLIvE1Aai8lvcYo2PlVB0lch38fdoQ5/QmeGfU&#10;KiuzbLtiiPe+n4m3J3yHL3+cgV9mL8DSlWuwdccOHDl6BBcuqOHaVU0YGBjQApvDzs4Obm6uCAwK&#10;QtTNW3ia9hzPy2rwOK8cBt4R2HzBANrB9+HB8zs/b1Z6nkXJKau0EEjKCi086kmFkcVrZciwIdXq&#10;17x/KrjfYMjPibpWKWGZOSMDokfT6c3xTRjx79Gjqs2Uf4sySqTqY/pa5wxT1Q0QgAQsw4q/b8X0&#10;lTQxSpJhOawc+Btil0XVi3q0y+uFXX4fdOJrcEVmbqQ3wjKPVp7P/PLjYpx7kI8Lj4qgmVDF59Ss&#10;hE5SHUyzaE1pcQ0JT22qYP3kRl4XYUclNLr3ryEhbMTrkMVdLZhvbAg/K1lhnM9fL7kLeimyeGsv&#10;jOQ8uVSJuXVUYTK8pJ55iDad6s8qpZ8w5z1TVepllUEjMxMnEu5ixw0XnHjkDYOsIJy9eRq7XRbj&#10;YsgPCC6ehrj+WUh7uRBZr9chdXgnnHKXY5f/dByK2gmtVEsYFt+AduEz6OYlQD8vWVkLUDfvFtST&#10;3HDmviEO3rqMvTcvYcf1a9gRbUr1aIoltlcxS/c8VlqYQe36Q2imlEFbxiryGVhm9cOJEHcjAD0e&#10;luGyQQAO7L4Cq2vmeOjljaLIYNSGekGmoolI6Q40Rm+AjAE0pvIzQx+tqQDw904QgZ9A7r/XCfKb&#10;hZbJFTx/I9nRGeSAwQA3dAd4oSE8BFl+gfA9q4sLP6zH/r/Mhs57GxH00RE8++QiHn5yAe4fHkT4&#10;Eh00uCdhKKcFL9uGgR4B4DAV4MBLDFV2ois8D88P+CDsy4uI5hfvjVVH5AQ12H1+AKf/vghnx/8K&#10;zz0XkGbrgsbwYCaCB0rdaHedDVDrYYLmQCtUhlugIMJUUYClAkAqQhkmI1PdlJkgbwAoKnB0T5BR&#10;JagKJorAbhSAf4jfh8VIAlNqMzGUBRd4npoIB1TG+qAgOgBp4VQ8Xl44ffgktuw/Bauwh/BIrYI9&#10;7aSoQCPWcrLxs7LB+XNavHQCUBm2QRVIayq2948AHI1RAKrUnwzMJQCZ8f+o9MTuimX8DYAsvMrn&#10;JPhaUYEMQ8JWYvR7ohBFTcr/CwRFTZlTATqkNcArrQa2d1KxXd0Y73wzA3/97BtM+nEWZs1fSgW4&#10;ARs3b8WuPXtw6tQpqF9Rh56uHgwNjWFtbQ0vb29ExVzH7YeP8Cw9E/F5pYhNzYeuZxi2a5hBK/ge&#10;3NJkX486/h4Lv6zKzPSRRV1lsU+zF4Mwzu2nWu6BLu9dX+6bhUVidBbH76Hq/FEUMV+Pfu5/FNIB&#10;ZURwGhAO2gSgrJpsk/eaEHxJNciKgpbakmljxTQSVSgQtCF8bBmW0i5IGypbH9jQxlnQkgvIDGiH&#10;ZdaKsSi6PD4zQklfgMfKxCCTKpIhr3VSZYgKoUZwyt68su2mVmIDwdgEfYJL5m7rpXTAQOx69iCB&#10;qtrI3IAqUIf23IAANKaDMMwegi5VoW5uNwHEa8irpwqshrK3DOEpGwuZE4Bi+42zGqH/ogSXaFO3&#10;3fXBXPfL2BptTIB54+Kjs9jlvghnAr9HeOV8JA8tQPrIfDwfWoLEnhVwz56Jw8FTsCdoOS2sBoyq&#10;I2FQfR+6BbHQSPXH0XsW2Oy7H8vslmOpw1Ks8l6B5d6rsMxzM3aEXcQmX03MNDyCheYa2BscBJ3k&#10;F4RfLa5lylYE3bT/fXChkvYmpF1u5ePIOVvs3XoWIXbeSAsNw4tgX5ZhT4oX2ZTIHD0EYF+gETop&#10;eH4DYJhAS4AncFMB8L/bBqj6PsUOQ2aMyYKpXUFOGArwQIe3B2pCg5HhFwzHw1dw8uuVOPzXeTD7&#10;YBsix5xA/MeXcO9jNbh8dABhy3VR75+GAbrdoY4hvO55RQAOvcLLvhGM1PVh8EEVci9EIGyKBqI/&#10;PU8LfAkRn5+F/dj9OPe3JTj49gxozt6EO1qyMkMo2sL8UOtjh2pPCzT5SXudHSojLFEYQfhFWaJS&#10;LDCVmswEEQD+Nh6QAJSjskK0TJyWuYNBqkRTpsj8ljiqkHUFRekpAJTEZaK0M6G7CFuZeyg7zdUJ&#10;AKM9aIO9kR0VjLjwUOhf0sC2PcdwzSkQTo/z4JxRB5uMZtob1sLMmMbMuMqgaOkdZkY2zxqEBaFl&#10;yYL+zwD8owIcVTAK3EThUa1IGPIceiy0+gSYCows2FK4+XkJExZai7whmOaw0PB3jOR7AmEBp4CQ&#10;BV1CrLR0qFhRYTllUAGm01LdogK8ZIQPpszFW+O+x5c/zMbsBcuxfOU6bNq8Dbt27cHRI8dx6cJl&#10;6Gjr0wbrUwWawd3TgwCMwa0HDxGXkYXkggoCMA/XXAOx+bIxtEPuK8v0O8sGULR+MhdUBh3Lrmdm&#10;2bRsVFaG2SzYvBZdpplYfYGWskcyC4tq8YfRIBAYcpRQ7j9LFfqiGGmp/zkkDfWZRoaEv04qj3wW&#10;FnmvqMpewiJ7mM9kgDAcosXls2Gaij22zRlQLKg1vysq0Iq/Y83ft5AOiGw+K4YpISd7OcveLMY5&#10;qhkZsqy+ap1BgWELdJ8Ths95T4S3rOYsilf2JdGhS5BrMpJnK8+Dz8iEeUWemwkBqM88oENFKFui&#10;GueMQJ/Xp8n8oEkAX8uhapaOBYJFtZo4LX0a4Zk+BEtev0leIwyKC3Eu+wFWXrfEZIs9WOx9Flcy&#10;7GhHz2OP96844vMNwquWI3lwKZJ7ZyG9dzaSO+YjuGAartz6CXtD5+PIg0NQL7XD1SoPXMwywqFb&#10;+7DRbw52+X2DE6FTcC7yF1x7tJAVy2Ze72Gm6zWcuqGJ+aYHsM7dFGcePKYNL4N6RjWuyVhFVgDS&#10;wWSf0gjPpBqY+z/DvsP6OLpTDbfcA/GCeag8zB91silasL0yi6NbLLD0AoeodnnrptDpCJWB0OZo&#10;ZnlWAZBC5r8NQFF/YoFlcRUBoA0B6IwhPy+0eXig3N8fT5w9obXuAA58uhAn/rIAdh/vwp3PzyP5&#10;kyu4P+Y8/Caexq2d1miOysZwVQ+GekYIwBH8aXjoNV71vVI88SAzSKbFLYQt1ELU+DO4O1YNMePV&#10;4PjRfmj8ZRUO/MvP2Dt2NgJOXEWVryjAANQHuhJg9mgPtUdrpOzVa4kywkk6QKqkFzjCSlm2RtoA&#10;BXjKOmEE4G8zPwg/SazRkI4UWfevTUlAUXrSSyxwlc4PlSps5fmU6TGseRr8DZTeYNkToCqCNjjM&#10;BUVRgciMCoO7sTGOHTuF09pmsIl6Avf0KjjKxj2s5Q2oHGSjJLFsktFNcweoAgg/1uTSxiO9jlap&#10;7cy4XbRcqkZ+aZ+StiuxeGJ5xd7qEVxGtGzGucMszFRKVJBKgWaBV9qEWKiMqORkFoOMJbPOp5LJ&#10;Y4GiqjJi6LPWFfWgIwqLBUSfr0VBSVucLW2YW0YLAUh1FpOMjWp6+OD7uXjnix/x1dTZmL9oBdas&#10;3oAdm3fi0J7DOHrgGC6elaWwjAhAI5iZWsHdwwuhYeGIvXUH8bTAGcUVuJeeBx1nP2w5r0cA3oNH&#10;eiVc02tgl1qnQNCcCtCUCsiER0MC0YBKSUJsoQx/MaNqko3LZbqaLH2vLADKv5VOAIbct6yGI8tk&#10;/TGUxSUYv/3NNJKVeAz5HAyZlvpKmvJ5ZPcrvZIWDCs+FxsCz1oqD1Ep/LwsyWXFkI4JG57Pmr9p&#10;k81jtgyRoSWWRWhzWnmOFmXGhpGs0ygzMghE1ZL2rb+FLMGlrEQtQOc5BdyGfAZKBcbrUa0WNKro&#10;pULj/6fzfYa8p8P/u8bPXmE6aBC613J4fznNTI96pmEzFSorzSTmL2XpK6ZldikMy7Jw4nkY5gad&#10;x1i9FfjGdDV2xZ6FVvpVHAldi12OXyMgfwMSO7Ygs/NXFHTNQmHPHNytnguth1OxJ2oO9j/ahTO5&#10;Gjj6/Dx23uH3g77CuaixsEz4DkFF0xFbNQ93GtfjcdcxPOjRhHsJ1dH141jreh4Hr4dCI60AGhk1&#10;uEJ3oS1T4ZhOJjJkLK4KbvdfQNMsAEcOakD7hDqeePmjPCYKjRF+LKPOaJU1OoOp+gJ1CSIdtIfo&#10;E4gyFtCER9VAaKWT8w/ubXQq3O+vCTaxy/8Eu/9RiEASByhT4ToCnTDgF4BWV3+Uegbhpqk9Ts3e&#10;gF1/nYGL/74UrmP248EXl5H8uQbufnwWkT9cQbyaH1oel2C4ZQCvBl9juGcIfxp8CbwaANDyCv0F&#10;7cjzfoYbW8wQPvEEbn9yCjcnXIDHJ0dh9PYWHPuXmdj63jQ471bDC0fK4YBAQs2TFySDomVwsx0J&#10;TfDxxipkoVSqQekEqeHFywyRJrG8kjBvBj0LAKU7exR+ihJkCARlPUCxwwJAmVuojBWU9j9pB2QC&#10;NvMB1Pvroc5fXwFgfZgNasIcUBHigJIwT+RGBCHGwRaaly7i4MnzMHQjEBOK4ZxIK5xGa0RFY5hM&#10;MEkNLWPcaPVkTTeZ1mVLMFkTQKMAVIa/EIgK/FgIpBNFCoaoNl1CzzhvGKYvZKjIAAsU/0/awwgB&#10;C9oyGdhrJsoquQ5mqQ1UmCyYfM+UykSWkdJnwdVlIdZhIdZlIdRnoZZ2NVGddunNcOF33JOqYBad&#10;hE0E4DuTZ+DdL37Ad9MXYMnSNdiyYTt2b92NQ7sPK3sjXzmvAUN9M5iYWMHezgV+vgEIDQ1HdOxN&#10;PElIRkpeIe6mZsLQPQD7NE2gF3oH7qnFcEkuhX1SBWySa2GVIvtBtMCC6STT9SxoF5X9fuUoU/ik&#10;00A6C6hODWnRDcVKyo5pVA9yNKSFMuBnDFmoZA1GAyotPZ5HdlbTTW+FDs+rRxDJ4qeGhI6xdLiw&#10;ItAn3PR473qKKiM4mBYCPaV3mIpUxg7KVC0Zhydzpq15Dhue01qCKsZKGXOn2tHPLJNpnimDkJv4&#10;TBn8jGrVHumwIIgUuDMIQNmD2IQKUrXHRz9MWBEa8jelIjN4Az095gM9VgriHAxoi/UJNh3adi1+&#10;Rov3oJPPz7wJw1xpZ2a6JFPtPWuG3mPe95MGaMeVQScjG/olSTic7I6f3PcSgPPx4aWpmGG1nKpU&#10;F+di92Cz1fewfrwGD2t2I797C2qHV6C8fwnuVC6Axv2fsC1yNg7F7cHJzNNYe305VvlOgsa9LxFR&#10;Nh2PmhcgqWMmcvrm4HnPaiR37cW95hPQur8eG13XYH+UGa5mpMCoqB46eQ1Ufw1Md5ndwuf7pJRl&#10;pArOMRk4es4MakcJTh0LJHn5oSIiBC0R3lRish8H3VewAQGoTRBqU5npMQwJvzcAHC3nvwHvjyHw&#10;+38DQDpABYBS9i3RHuCMfr8gdHlGotg1BGFXTXFoyjLs+ddp0HlrHbw/PYKHX6oj/nN1xH5Ejs3W&#10;wXP9GDSlVKK/YxAi/Pp7+gnA1wTgEAHY8QpDZb2oup6D+JOeCP/qNK5/fBy3J1yE/6cnYP/hPpz/&#10;82Js+utPMF55EImG9qgigZtYK7SGuVGlOaA5wlaZoVFD+FUK+N6s/yUAlE4QUYCjAByFoDIO8E2D&#10;qUBQANimqEC+ZkIqwZtXEo/fkQHT0kbYGGiEGh8d1PrqqwZFhsiMFHv+FlUga6n8YC8k+nvCzlgP&#10;O3fvxwV9GzjeSYN7XDncWSClwV/3Wa2q0Z3wMs8fYIaWQiIN6gSgFDyxwLTCyjAPFr7/DIB6CgCH&#10;YF4wQlUn1lamvHVShVCRyEBdWiLZD8Q8uQZmstBkSo0y7EIpmKJKCBIDHg0IRgGFUhhZQKWt0pHQ&#10;cU2thmdyBezEAlOx/X3iVLw7/ntMmbEIixavxLpVG7B943Yc2XsU509egJa6DowMzGFqZg1HR3f4&#10;+QUiJCQMUddj8Sg+EYnZebidlM4KwQ/7NQ1hEHQD3kkFhGwRnJPK4JRSDUdCzYHwdXjeDEdCxDGT&#10;fzOU11nNsM9uhg0LjgWtuVlaHe+HIfcl9yibI6XUETRiA1uUMOZ5ZH8Umb0hy4bJHsByn0ovsigv&#10;scy0YLKqtKgxWWPRRCoOsbR8LUMzZE9mSwEfoWKZ3ADrlAbYErTK9gIEry2v2Ybpas3ft+Q1WdDS&#10;m8v4PqahJX/fknbUjNcgQ1tMfgM2X4tKk5kbBLVlruznTAeQTyeQ28tn2MOQYy8VEi0in/3oDBbp&#10;4ZYZRIrV5/f0WaEZ5PNeGKZUn7JDngmv1SSBvxvHSi+RlUNqGYyzs2BU/ARH4h0wx3sfZrpuwBSz&#10;RfjZeBHOP7iCC7GnsdthCc77LURI1g7k9R1D9WuCsHcDgvOX4PT1adgduxTH4vdi/8MtWO47BYej&#10;JyG4dCbSCL7cvpl40TsVxd0/E54rkdiyi2pyN44ELsE61+0498QPOjlZMCzkMyqSBRpYITB9TFnx&#10;2TyrgAchaObzANt2X4TeBUM89AhCmqcPyoJ80BzmQQDaKbM9FAAq6u8/AlDssdKe/w/gGw0V+P5X&#10;ASgMkGlwvwEw0Bl9ASHo9buBfHt/uB65jB3jZuHAv86E5Uc74P/ZCdwnAB99dhmRY07h8SoblDg/&#10;Q3tuI/q6h9A3NIKeXgKwXwA4TAD2ACN1Q+hIrEau/nVETFFD5EdH6aMvIuqzc/AZcxxX/7oam/99&#10;Gi5M24jYC/qo9A1ES3QQawZ33ow9GpT1v6zRwBDrK2MABYB1DOkBljZAgZ4oOQkBmgyAVsYA8igS&#10;V8A3GkpNIgssEp6qqXBMQFph6QRpDDIm/HRVAAw0UTZTUjZKDndGdaAjSmjN88P9EOpghSO79+LI&#10;ySswYWL5x1fAi3CxYqExYaZUxr3R8pgyg+uyoMnKLDa5fcqgXGn3EwCK/VVNcftPACiWTexz/hDM&#10;qBxNpKDQ3llS/djkyPJWTSyczFyplbBNreDrSlimlFNhVVDJVLJQEhqyry7DmFZXtpeUXeRsGMp+&#10;Icll8E4uhuvdVOxmmv99/BR8+MUU/DyTAFy4HKuXrcHmNZtxYOcBnDl6Furnr0FHyxCGRmawtXOC&#10;l5c3gkOCcf3mTcSlpCL9RSHup2TA2NUHBwhLk8AYBCS9gH9yEbySSpTfc2Ut6cJw5fW58jpd08rg&#10;nCJw5JF/OzLsU8upFktgTeVoxbCQI+/Liu9bplcRQLUKhJQQWFJlWGUTZASbjNuzYAVhQeDJYGpF&#10;mRH+JoSQKcNMhpLQtso0MnOqZytCTqYFWlOd2DB/2iZUwy6+klEBh4RKOCRWwjGJ9o0VjCOv2S6t&#10;CtYMK96DVYoca2CdymeQxnMQ1pYs7OYyzo/nMXsDbUsCVNm3hb9tmy1Db2Rmilxvpyqo0C2ZNyzp&#10;HKyYH6SJROmF5v2Y8PMmSu8vr5/P3JLW24bP3ZrXbUUIWic1K80LdrS/VvkZMMy7gUP3jbHUbz/2&#10;3T2LnVHHsMxxM/b6H8P5yIu4HHYcx52WwfLGBjyqOomcnhN43nsULpnrsd3vF+yIXot9tzdjczCt&#10;cMQUOObMQtbAIpR2f42SzvEobhmHwqavCcG1/P5u6Mauwk7P9fysNq6mPsC1dOn8qIFhPitgXquR&#10;cp11cGO6OMZm4qK+F3ZuPwsnXRtkh19Hro8Pyv2k7c8ZLUEsr8r8X32qPxUAWwnAFmW/DxUAVTu9&#10;/X8DQFGPqgUQXNEdGIrewNtIN/OAwZr92PTuVJz68wK4jzuM8M/P4d4Eddz65DzC+Dplnzeao16g&#10;u6ITvX3D6BoeRFtfD/7U+wqUgwLA1xhqGkTfizZUuMUhdu5VkvM4bo1Vw51xVxDx6XmYvLMdO/+N&#10;if75InjvvYgSD3/URwahPlw2SrJRVoFpJPRkfrAsfSXgk0HQCvwY0g4oY3ikHXBUBSoAfDNm6I8A&#10;FAss8GsKlAVWVYsjyF7ESkdImMDQlPbXAPUBRoQhFSBVo9jwrnAnfs4eFQGOqIj0w0MvF2idOYt9&#10;e47jkqkLgp6WwCO+BpZxNbCl5TVKbqWdEVVCeyPDH0Rx0NIovb7KEAuCj6+VYR6En4S0W6k6OVQh&#10;bUbSGWDK75mJ9WXBsWQBsKICkVWVHQk91+dV8Mqphm9eDRUoQZJWDKe0UiqtMtinE4wM67QKBSDW&#10;DDvCyDGhAB6JL+CbmAeP+0k4KMNgaH8/+XIKZs5ZgmVLV2HtinXYvHYTdm3ZicN7j+Ac7f6lC5q4&#10;dk0XZuZWcHV1RVBwIG7fvY2M7Gy8KCvHkzQC0Mld2QLTKjAa4Ul5CEnKRyCVoB9h65dSAt80Bq2x&#10;X2oBj/nwSc4nIF/AK7mQirQQHgy31CICsgguvBeX9BIlnBmOGWUEfRnVWBnBT1Dy/u0IQqfsVrjk&#10;dsIlvxvOtJuOVE7WBI05laGoMzOZekaFKcszibo0T66ERSLTRZotEiqoUEvhnFgK1wRGHBXr0xdw&#10;jy+GJ9PKh+rKN6MC/pmV8MmugkdWFdwyynltZYxyuKVXwuO5pH0N/yYoRVXzPDY8n00irzOR6Z7E&#10;50AFbC2rdBOq5oSrOX/bgtCVo3liDSwITcu4aljE8z2GCd83I1ilsnPI74BjXjvvsxlOVMDS3uyQ&#10;VMeoggMrCwfaX+vnj6Gd4Is9YZew2nMfrqWYEJoOOB59GbvcjkE9Wge2T8yh7ncQlzzWwub2TsQU&#10;nsX9pisE7i4sd/kJK32XYH3AQmzy/BZGiQtxr2kVKocXoKHrS1Q1f4qihg/xonkistpWIDBzA/Y4&#10;z8IOv324nOAD/bx0aKTk4UpiAXSYNgasaM2opp1SG+DNezFwu429h7WhdkQTkbZeKL1+AxVBfqj2&#10;c6HIsFfKaHuw7Oami45Qqj9GS6gehc0/ArCNABzt6PivAPifge6/CvmuAkBpX5RhcxQ4nUHh6Ai4&#10;jXtXLHBq6jJs/usP0HxnJUImnsON8Zdwm+ovmgC8PuUaCjVuYCi+EQP1fejsH0DbUB9aB7oJQCrA&#10;IQLwZe9LjHSPYKi2H02R2XiwwQLRE8/ixifncP9Tddz+9AocPjyEg3/+FZvfngHLVYeQ4+RFqxuA&#10;qlBX1IbYokrp6SWkeLFid0XxydAXsb9KyFAYARnfU+Sskjgq+6vqAX4DwDftgAI/JQR8/J60ISpK&#10;UOkJMkc9ayKBXxPP28jPtcsy+bKfcLA9agnAOgIwPdQX3qamOL7vOA6d04P3zUy4PiqDxZMqKoUO&#10;6MU1QCehCcq2lkobEaHH2l6Z6E8AquyOLG+kAqAyvOMfAMjX/D8BpywPJcrPmpbCKq2atWoZ7Jjx&#10;pSAG5FcjpqIZd+vacaOsHpEvKhlVCM2vQiD/L4Bg9MmtgScLrvtzFliCxYNgCkzJR9TzQgQ8Tsbh&#10;Szp497PJeH/sl5j6y2wsXLiYAFyNrRs2Yc/2XTiy/wjUTl+AuroW9AyMYW1jB1c3d/gH+CH2RiyS&#10;UlOQmZ+PO0/jYGTriKMEoH1gFGISsxGVnIvotALEZJbi9osaPChtwNOqZiTUtSGloR0pjZ2MbiTV&#10;dyKxvgvxjGcNXXhU14E71c2ILatDOO8nMLsEXhmFVI2FVGUvqM4KqMxKCPsKuFAVutFGuxMW7lRa&#10;Lqwo7Ak/23SqJVYWllTDFopCLqNKo7qUVXAYTomiTEvhRygHs/IIzyzHdVYmdwrq8aC4EY/LWhFX&#10;3YGEel5fUy8SWvrxjPG4sRcP63twv7YLtyvbEFvahBh+PqqgDmF51QjiebzTS+GRymdEiEq4CmT5&#10;3Bz5m46JxbyHcgKMlRRBKeGQQCWcUA6neH6Gr235nhW/Y83P2PCz9gx5X/7fhUeXeJ6PFZlrUjYr&#10;ixRC8S607zhhn/dZ7PU5DtdCf8S0PoJXYRgrPU/4ZgfhemkEPOOscNlrL447rIFW+D4YPziFE5E7&#10;MN/2V6z0ofrzX4lt7t/BJWsFUrrWorj9B9S1fYqatjEo7piIvO75uFXK78auxq+mi7DVT53K7wGs&#10;Suk0chqhTdhp8xr14yoJ/Hp4UgF7PijCWW1XbNl0CtZXrRHnE4bK6Ossa/5o8HdkWWRZZRlslw4P&#10;AlCBX5g2BckfAMjy2M4yLJuayZYW//sAKOJHzkc+yCrSIR6EbCRqPaMRcPAKdo75Gbv++jPMx2xD&#10;zMSLuPf5Fdz4+Dzd60XcX0gW2SSDUhojrUPoHhhEuwLATvyphwpwaOg1hvteYWSQarBtGB1PypB6&#10;yge3f9LEzbHn8egTeulPr8Lr49M4/fZabPzzL7g2ezPiTO1RGOSNyjAqwAgnVBNSsshpo3R4MBHk&#10;gkXxKYufjoJQICkwk4Qh+JQFEZhQSvvfPwFQsb+KBabq4/eV1WalN5gh44FksdVGJo7yf/IdfzPW&#10;CBboCJZd6V2oQL3wIioQTwP8oXX6CnbsPQdDp2g432PhTG5iLd4Enae10KNFkQU5lY2LWCClk0KZ&#10;45pGS0O4KXtX/BcAlMZyA2lIp62WWQSi/Kxl2AoLhnW8/A5VVU4ZYssbEN/cjayeIWR29CKjqQMZ&#10;je1IbuggTDrwuLYdd6tZSMtaEF3UgKgX1YjKLsONnBLcyS6C351HOKSmgY/Hf433xozDdz/8hPnz&#10;52H9ujXYLXsDHzqIMydPU/2pQ0tLDyZUf07OrvD29UVIaAhu37mN1PQ05BcVIzkzGyGs2R08fXH9&#10;aTKSi6uRUlKLtKompNW0ILu5C/nt/SjpGUbFwEvUMH/UsZKsHniNir6XqOznka/LmV9KB1/jRe8w&#10;76kPyfze09pm3OO93iipQ2R+JUKyyxGUXQm/5xXwohJzT6GlptKSzihHqjp7Hh1kkHoy7TNhZ5WQ&#10;T6ubx/fzlErAn8ALza7GdYFdaR3iKluQWN2C5wRxfnMfitr6UdbN66SVkWut5LVWvATKma9LhoFi&#10;XmMhrzWPn8nuGEBWex+et/UirakLiYT7E4LxbkkLbvH8sfk1iGYlFE4FGSSVVmopAghIf4YP1bCE&#10;L9WxP+HsL0qZ4Z1STMDlU7Vlw54heyh7xBXChwANIMiDeI7gjCKEZeUhIu85wvMT4JMeDZvHLrB9&#10;5og7dU+ROlCIZx1ZeNqchoTWZGR0JSKu7hYhaIsr/udwzO04ttsdwDKr3VjuegpbQi9jZ+BuHPaf&#10;C9/8jbTHm1DUORXl7Z8pFji7ZzYV40YYPViJrS6rsNz+KHZHuOBaWhpsS1hB58mMFDofOiG9h1Sm&#10;ibW81zrYhsbj0AkD7Nt2GqG2vsgNj2XZDmV59qLicmBZZPlkmWsPNiR8aH3DtFgWdSlIDCh6jH4D&#10;YAfL8OiGZv/7AChD6EYBaMPf8qQrjECmrGS++hDV37c4/vY8OI8/hNtfXMSTceoKAGMnaSJ5mxe6&#10;AguVDPGy4yV6+4fQOdhPC0wF2DdC6ztMAA6+wtAIYUgQ9mQ1oMjkFh4tMkbsZ+fxeIwmHn+kCf8P&#10;z+DKh1ux5S/TcW7KCkRf0UWmjwsqI93RHOOGuggbBUyi2mRcnzK9Tfb7jZTOEVpk3oBMi5N5hKMA&#10;FAv8HxTgmxjtBBkdBqOMMJde4De/U0O5LUvqy9/tcj5fI3T4maCbCdQV4cbfcUNZTAiKbt+Eq74F&#10;9u09i+MXLWETmc7C1QTTR9UwjKunxZUG+Xbo0AroZTTDhOpEli4SFahq+1NN/xL4/WcAVAYO83xm&#10;6Q1UMbKmXiVsCT+7+BfwSC9CVHENnhF2ub2DqGB61zKdG5nmTYRHLdO9augVSvtfIa/nJbI6R5De&#10;NojUph4ks4AmVTbgWUEZwh48wVUTCyzfsBmLV67Ehi0bsXfvTpw7ewJaV6/AxMQQVpaWsLW1g6OT&#10;K7z8AhARGY07d+/j8ZOnSGPmLyopRmNzC1rbu1BZ20g7XInKti40ERwN/QxeR90Ag9ekXB//bhp6&#10;iebBIbQMDKGxbxh1XYOo7R5EHV838rNNhEwD76ee0Kl5SfjwO2X8fmH/CDIJ0UQq3kdUvrcKqRBp&#10;T/0ID9en+XB6lAsHhv1jqsSnrCjiCuAQn0ebmwuPtHwEZBUhpqAKd8t4/1R3z1sGUMjfLe8ZQXXf&#10;CK+Xv81o4TW0DgDNPDYOjqCR19vANJbrGY0GRu3IK9QO897kHuU4TLDz8xV0PsWdw8hvG0BOcy8y&#10;qXJTa9rxpKQBd6nM77IiuldYQ1VcrcQd+Zvq8V5eJe7kVeAWlXw0K7gwQi4ioxgxBPZNqvi7+XV4&#10;VNSIuPJGJFU3IrWhARnNNchoKUVOVwmyuvKR3prJdKpEyWAjcrsrUTRYg+KBUhT15qKwL4P5IAGh&#10;uVFQj7TCOutzWGZ7DrujbLEv1hw7/Q/hVOga+BfsR3r/YRQNrUd+13xkdC7CnaZ1ME9bg60ei7HU&#10;fgf2XreHWtwt6GY8hwWVsxUraaVXP60WZk/L4RxXAc/HRdC0DMTBQ5rQPKmNB14RKIkiAIP9KWbc&#10;qOrslWYpmY7WJsNeZKPzcAIwfBSAsjafGcutGToDLQgcKkABJsulIlwYyiSG/0XwjYZ0fsgYQLHA&#10;bbLtZrAHyn2DcF/DCrqzt2Hbn78jm5bD54vjuENmPf30Mm58ehG3ftJH/rlYDNyqYw3+Gi87VQDs&#10;GuhHR38v/jTAzDIiAGTGYBlAHzNvD2uJeu9UJG5yROznpOlHV/HkfU2EjTkPExJ259/n4OD4OXDc&#10;cxRxTpYoj3JHY4wr6gk6sb9tvHHZ0Lw7wh5dMY5oj3FQ1gBUVoSWtfze9AQL/EYBOBoim0dDGQMo&#10;QfgpEJTE4/dbCEFpU6xmgouqlL/b+HervxG6AgjAQEvWPnaoD3BAVUwAym9dxy0Xb1w6cxU7912G&#10;ofsduMZXwuop7RZrQksZikEFqJPaANnY3CRHxrXJkBhV54cyde65aubD6Ng1Ffx6CUZ+lwrQNE3a&#10;rWSmiagZ2qW4fKqcfATnluNhTTMyu/pQPiKFkwV1YBgtfAjthEj74Eu0Md1bGHUESTWBUkm1VUnl&#10;Uilqi4W+qptKp6ERybl5uBv3DA/jn+BZ4hMkJD1BenoCcnLSkf8iG7m5WcjOy0FeYTFKK2sIuQbU&#10;1Tcq0dTUgvaOTvT1DVDxj6CP19DdNwhpA+6RQQD8/Y7XQDv/buVruaZ2QqKDn23jtbb1DKCZ19HQ&#10;3qNEI1Vsc1c/WvuG0ErotDIfNREsjTw28hxNPFct76Wc9/CicxDpjT14Vt6KG7T6obSyAYmF8H6W&#10;D7cnuXB5TOixsggQiOSV4npRBR5U1SKlqR3Z7b0oJvQqCbl6pk8ro4Pn7WD6dPO9nn5eJ1W1XFNN&#10;Swcqm1tR3tyGspZ2VHV0o4GVTiOjuqMLVW0dqO3sRlMva38CvVPuj9fbzvPJzKgWqsdmpn0DK6aq&#10;3iGUdQ6gvEtiCCUEfwmfRSmP5byfss5+lHb2oZjPtZDHF7zOwjY+p1Yq51b+Py+yvGtYOU8107l6&#10;oBfV/Z2o6W9F/VALK5tmVjKsjIY70TLcS3gzXvYx/dpR01eB/KYMQj8Nj5rS4JJzB/pJodBI9IBa&#10;gic2Baljnct2nI/eCY/cM3jQdBkJbWcQ33IaUZWnYJK0D3uCN2G5015sDDDHhcTHMMzLh0VuCcxT&#10;y2AqbZoEoHVWK5xS6pn2FbCJSMTBM8Y4ceQqPEzckBR4HUW0mNWBvugI9STMZLMiad8zpNjQUQDY&#10;TAA2heuwTKsAKAOW/whAUYCKDVbA998FoLmy7qgMhu4ItkVDsCfy3XwRcEQT579biX1/+xkGYzci&#10;5ItTuP/pBTwdewW3J2ji4RIbVBrHYyiujQWMrOt6iX6Wud5h5n9C8E+i/mQYzEsee1+9ZuZ6ia6q&#10;TrRH5uP5Pm/ETtTAg/fV8fhdDUSNuQDrr09g73sLsP3DH6G5ZDWuG19DQZgjaiIdFAUonRUd9P+9&#10;vMjeCAd0E4Ad1x3QSgDKitDKTJA3AJTe3z8CUF53UjWOhmywrowDVBSgyF9aa1GQrA2kg0UWXK2R&#10;vxmSsF38//4wc/Twobd6m6Lel/8f6YXS6FCkhUXCQs8C23ecxkUTH9jfE0DVwoFAEwDKFCr9dFph&#10;qj+lV+8PAJQ5rTJtyzBrFICi/mSsmEyF6lba/sxZq1o+r4dlGjNTQgEVTS68M0pwk3YwhbAopNqo&#10;JRjqmeilVAOF5VRflXWoqW9CXVs7GnoIF9ZAjSzgTYRPEz/bLDDic+nic2kfGkJzbw96RgYx9HoI&#10;vUNd6OppwsBgG0Ze9WL4dT/6hrrRw4LUx4dLFskkH/BxYpj/DA8NE3x8f3hEOQ4QAJIRugi41v5B&#10;1Hf3EhidKGttQ151LTJLShXgxqVl4HF8Eu4/fopb9x4i9tZd3LhzH7fvP8KDx88I4hSkZOYgq6gU&#10;BfxeRUsb6ngvjTxvM+HSzN+vExCStC86hpBe3424ijbcL2xAbFYlYVgO34RCBKYU4mZRDR7XNCGJ&#10;sM7u6kIJwVvDGxHw1VPh1VOt1dLG1rT0oKKqBcX8fG52MVKSs/DgYTxibtxFKFVLsET0TUTevo87&#10;j+Lx4FkiHiUkIz6Vqio7HwWlFaiqY6XQ1okOwrCHz6aP6pWCEuQp+lR9gujmsYvRyddK5SAVhbzH&#10;1138bAe/08Zn08q/20Y/IzAlnFtZpqRSaOf/d+IVOljIOl8N8Ht9rFS60THAZzVE6LXWsaKqRhkr&#10;qdLGFjT29KB1sAMlLQXI7chDcs8LBNckw7XiGWzL7kIrJwq7o02w0f0Ajvhvhd79fXBIPgSn5D2w&#10;erYbl+/ux67g3djqfwr7WebOPOF3nufCsrAcdvnStlrEYOWf1QS7Fx1wz2qGZ3w5tJxjsHb7WVw4&#10;pYeHgbeREXID+X7BqAv2RXe4F9oDqLr8DAhCfbSH6rD8XiX8rhF+Oqj/TwDYTQB2vgHgqP0dBaBq&#10;v19zBWb/DLr/KpRFUMNFUZIvVIC1gW5ItXOBzeZjODFxEU59NB+mn21B4CfHcPcjNTwYcxH3vtFG&#10;wmZP1DllYTC5Cy8bXmOADqufeaqfQqRncBh/6uELlgkCkA//5Ut084+B+l70PixD9vlQXJ+qhZsf&#10;XsCj9y/j+riLcPr6NI69vZQ2eCoOf7sAAZfVkevjiqogF1SH2DHBhPhWVH+26Il0RGeUE9oYzQRk&#10;Yzj/n/8n7YFKg6aAUNoAFcgxsQi6Dt6kEqS9/K0aCM2E4+elLbAhUNWOKMvu11FRyoKrsrtcE+HX&#10;HWGNAUY3H0CLlwnqvcwJSGdUhPmiMCoMYXZOOHf4HE5eMoKx7y34JpbDk6CzkvmjSXUwSG+BUa6M&#10;7aKqI+xkSIxqjqsAUDWdS5Yyl1kMshOa7AgmQ14sMmUgbgMcs+rgwAJt/yyXNi8D4TnFiG9oR37v&#10;MKpZYJpfUdERdg/ikuHrH4WggBhERd3DrbtxeJKYjeTscmSVNiG/pgtF9VSMlCO1bbR1nbSXTf2o&#10;b+mmQmcNJrVXbxfaOprR09tOqPURgkMY4PsDhN0AoclnS5XHYGnuZWnuaqeKo1dsphKrqW5BaUkt&#10;CgurkZFTQsjl4H5cKiLvPIJfeCzsWLMamNvj0jUjnDyngSPH1LD/4Gns2nUU27cfwm4eDx06jVMn&#10;L+LiRS3o6JrB0sYVnr5hiLzxEA8TniM5h0CsaqbiGlRUVX3/a9SRMDV9r6mMXqKgZRCZtV2IK2nG&#10;Xdqyh7SWGQ0dVIu9KO3vQy0zZBPTS5RxA+FZWNOB+PQSQjgDMdeTEeD3AHYWwTDSdcO1y5Y4fewa&#10;9u89i+3bjmHL5qPYtu049uw+w+s8j9On1aGpaQhjY1vY2XnA1zcc0Uz3B/cTkZT0HJlZL1BQXIHy&#10;ygbU8nk1tPahlVaJog4UdYrapEuWVeNYAamim4Woi4ncwcqkUwoTny/5DIpEUBxSGRP+VKZNlKn1&#10;ok6bO1DT2IbymkaUlNXiRWEVsrKK8YjgDgmNgZdfBHyDbyDpeT5aCMFmKsXK/jo87ynDjcYs+Fcl&#10;w7k4npX0XVx5GorTMZbY530Kx4JO4lz4cZwM3o+dHtuw2m0v1vlexPG7HtDJTIThiyIYMB9a8HnY&#10;M2xSi+GQUQOn3Ga4FbYiMq8FnjfScEbTFju2n4TFNSs8j3mMrOBo5Pn5sXz5Uah4oiWQ7s3XgCqQ&#10;EAzVU9r/mkQBvmkDbKY1VqarMToUB6aywEq5ZRlWwU8FQAFauxJmLNuy25s5AUpxI68FkEp5l6E0&#10;InpY/qU5jEdZ9ESZCRJki0pfdzw2ccC1hXtw7JPF0P50NRw+24lgAvD2J+dwc8xp3J6mg9TjIWgM&#10;KcRwbi9eUlH0UZX3UxmI8xUQ/qkRr9HNmmyEsn+EqmCEtS79AYazqVIc7+H2RjOEjaOv/ugkYidd&#10;hOdXZ6D13lbs/5dF2PHhErjs10GOXSDqvAJQ4e+CKoFgJC80luou2pE1hTMv3hUNQY6oDbBDVQBV&#10;WZA5L0rG87zp2ZEZHpG86XBTft5IFaxRZG/h0YnVLUE8J2V4Y6A16pjANfyeQHB0w3UVUK0JTht0&#10;hPCz/J2WQNlQ2RkNIe6opGRO83aFr4E+Lp1SwxVtE7hGPYT743xYPSlWhjgYpLVAXyb+5w5CP6cP&#10;+lSGBjKliyGzNHRohXUyWqGbXkdVWAPzrHpYZ8vsgxpljJ9fXj2CcmvgnZCLwPgMPCouRiEtUi3T&#10;VrG5Az3IKSmHAS3G0mUHMXvOFuW4ZdsFHDtuDC0dD4IkAk6ud+Hjl4CgkHTExBTgyZNGJCY2Izuz&#10;EWXFtHYVtHI1tErVzQxa3Npm1Ne2Ku81ECoNrMDq6/pQVUmYFHfjRV47Unh/927lIjwkAZ7ut2Bv&#10;EwpTI09oaFgREDo4cOAitm49juXLd2LWzDWY8v1iTPpyLiaMn40J42YxZmPiOP49dha+/Hw2vpk0&#10;D99/swDfT56PKd8uxLSfV2LJwh3YtvkMjh3VwxVNewLxFuKSClBc2YKKOirD1m6094+gpXuYQYXI&#10;zFjC6y6uaUF1K6+5o5/2tI9qdwCdLweZDan2mvuQmdcE/+CnuHjZDjt2aGPzBj2sWHwV074/jh++&#10;2oMpEzfjmwmr8NW4X/HlpwvxxUeL8MWHi/Hlx4vw5dh5+Przufz/Ofjh64WY+fNaLJm/E+tXHsHO&#10;LWdxjBZK/bIpTIxc4OwYggDfu4iKSMaThyVITqxDRlqjkn7FxV2oqCTIaiQ6UVlFq13RQGjWobqW&#10;lraJ6S6VS20nKiraUVDQjMzMKiTEF+L2LVaGoXHw8bkHV5dYWFuGQOeaC86cMsXhQ3rYvFkN8+Zv&#10;xaw566BrYIucwgrUd3ax0uhG5VAnsnsbca+uAAF5iXBMfQDb9KcwSbyPaw9jcfXRbVy8fR0nYgjF&#10;O1E4/+w+rqSm4HJKJrQzi2Fa0ABLhnlmNWyZZ+1koHtSNVySaxGYUY8HyaVwtPbB0Z3HYX5ZF3fc&#10;/JAZHoO88HAUhQWiKsJHERH1wTaKAJHtKVvDCLtQQ5ZNUYMGLG9GdH2q4S/S+9vKkPIoTk2GxtUp&#10;f0vPLQUOy3MHwdcRbEIAGhNqxqiNMEZ1uDEq+Xcty7KyWRoB2kYX2SmbpPvSDQY6oC3clWVeJjs4&#10;o9DZEwGnzHDgyy048TfC76NdCPjsIKImnMCdL84gesJxxC7TRa7ZbXTF1wC15Bql/AgrYhEIA6y0&#10;BkUBNlKedxGAw1QWwwO0SLRDr1lrvyprR2P0cySc8kDE16cQ+/ExXJ9wHv5fqsFu7DGc+8t6bPvb&#10;EhgtV0Ocljvq3MNQHeCF6lACh5a3LlqWwKdsDnMitJyU9rgafwLQ34qKzYIAJMnfhLLMVQSBGC7r&#10;+wkADRnGtMSsUZgYkqCqjZOlJ8qOMJU2wDd7jjDqZewhYShzBGWMUDsTr5U1VptM2wmR8UuuqA50&#10;R0GgF+45O0Dr9BmcOH4Oxo6+8HyYDZfEClgQEHopzcq8XMOCEejnEYQ5PQoA9WS6Gm2xPlWhTKjX&#10;I/AMMyqVTGWdXQ9bWU4qrQqeVH8uj7Pg+SgND6koctpYsFmpUMRRKdAG0uYER9zGJkJi3GeL8N67&#10;P+Pjj2fgs8/mYuIXizH1x3WYPXsHFs7fj5UrTmPt6otYv04du3cY4fBBS5w5boHLajbQvGyDaxqW&#10;0LpqgWuaJtBUN1bimoYZw5zvWfFoDfWLlrhwVtSRGQ7v1ceOTRpYvfQUFs/bj3kzd+AX/t733y7B&#10;5K/mYdLE2fhi/AxM+HwaYTcdX35ByBEYU39YgRm/bMDcmdv5nV2Y9fNm/PjdSgWCYz74EW//dRL+&#10;+m9f8DgZn344DV+NX0QwrsVPUzdj6dKDBKsmdPUcEB5xD7n5FWikim3rHEAP1WAPbW1bN21oXxct&#10;PVUtrWj/S75Pu1/d2IjHtK22fEZn1IyxbsNJzJixDVO+24LJX+7EmPc24i//v8X48/85D+//eRE+&#10;/2gFvp2wDr98uxVzf9yDeT/uxewfdmLm99vw89fr8d3nK/DVp79iwscLMfb9Ofj0ven45IOf8fnY&#10;6fj268WY/vN6LJy3G8uXHMO6FRexZ5sJju6zw/GDNjh7wgEXzzngyiUbaFyxYlpbQUPdDOpXmO4a&#10;rLiumUJb25xHC75vissXTHH2tCGOHtbC3t2XsWXjWaxddQJLFx3Eovl7MYdpOXXKWnw9cQnGf74Q&#10;4ycsxLjxvKbPfsG6jYfg6ReFIsK1oacfNYN9qHzZh4yORtwszYN/Fu1wejKskxJgmpAC64wXME17&#10;gWtxz5kvC2BWUAWz4kbm33roEHgmrDxsisSlNMA0sRLWCRXK0nAejAA6oNDIRzC+YojT2w8iwMwG&#10;qSFhyAoNQVFkKMoi/VEZ7kbxwDJHgLWJUCHURJi0EXptCvwMCbN/BKCUwdHRHzVSTlkufwMgxUxH&#10;8O8AbGA5r4kwQVWkCSpY/msIWOnYbA4m9ILtqSZZ5n34OsCR33dXprpWh3ohzcIFVhuvYOO7K3H8&#10;39bAa+xRhH12DDe+PIu7k9QQ+sUR3N1mgQq/JAzT6qOVEr1HNeZZ1F/fyAjd1BD+1PyKACQNhwZJ&#10;RLFPtB6iAl/ShvXFVeCFbJg+Ux03PjuJqLFqCB5/EX4TL0H3/T3Y9ZdlOP3tNoQfNkKVS6iyLn9d&#10;qCfVH4FDoNXwhpvDndBEEDUG2dO307ISTvUhrE2UxLRWje2j3ZXBzc1SszARWgnBVgWA5ooFbuPn&#10;2/kQBGgtAkGqTFkRQvYXriP86gk/WSZfGVZDoHYw8ToCrNEZwARUJm+78gF4oyzYB8/cnWF/TQun&#10;D9PCXdSD6510BOW1wjKhCrqJzDTS5lcwBGOGYZ6oQMJP5rJmtsEoh/+X3QqjjDoYp1XCLLUSNnzt&#10;TGXmRTXoGl8Ah7vJCEzIwvPGVlQN0rayYmmhJWpsH8Hdh8k4cUobP/+8AZMnrcbMGTswb952/PzL&#10;Gkz6agHGsxCMGzcDY8ZMU8AogPzrn6fgL//2I/7y7z/irX/7AW//+Qe889fv8O5bX+O9t7/C++98&#10;iXf/PoGvv8AH737F45d4562JDB7/Ngnv/u07vP+3H/HB33/Bx+/Owifvz8ZnH83DF2MXUtEtZOFf&#10;hJ9+XIZZM6iMFm7FujUHsHvnWZw8rgUNWktDfWY0cz842ITBzjKUltMT6hescXifBtauPIQ50zdg&#10;ytfLMOnzRZj4GQvyh3Px/lvT8bd//wl//9tP+OiD6ZhMwOzdcwFOzsG4ez8JuXnlaKHiY33L/DZI&#10;6PUrdqSjmxaZyjUptYTqMZaqWBvTpq/DOCq4jz6agU8+mYtxY5fgk4+WE4CrqO62YMqkHZg/kyp6&#10;/QWcOmIIbXUnWBr6wM7ED1ZGPjDV9oDuFVdcVXOB2lEb7NlyFauWHMK8Gevx8w+L8N03c1kBzGEF&#10;MIfgn4PPxszHWKrHsR+sxJh3lzPdFuK9v81hWk5jOk/B23/7lvE13n6Lacu0f/+9SXiPx7f5DN76&#10;63g+L4kv8Nd//4LPbSKPk/DWXybzeXzHZ/MjPnxvKsaOmY6vvlyIH6csZ6W3CrNmbcbiX/fgp19W&#10;Y+rPK7B3/0XcuJ2E8oZO1PUNoHpoEKXD/Uhrb8bdynIE5+XBKTkNFs9SYZdWANvMcpgwzUyzqmGY&#10;U0vL2wDj/DZllodpfgdsCnthKTNrEqthQbfjnFAK/8w6eD3KhampI7RPXoD5eXXcdXPHc8IvO9if&#10;8AtCRYQ3VZkjamTcXSTVWJS02ROAMhBaxgKGEnyK+vsdgG1vACgqThZBqeFRmSChlE1Vx4gMk+kk&#10;BMUCN4SZEoCmqCYAq6OkacuEABSVKQKGv+dvSwDS1QVSyPi7o8jHARUBvnisZYOrsw5hy99W4Pxf&#10;NsNv3CmEjDmGm1+cx91vLiFg0hHEn/BA+90SDJeQfATgqz5gUOD3+jV6X0s74Ev8qU3eoCSUycED&#10;rH17X48QhMN4yVL7uqADTd7JiFtvTvV3CuFjzvCogZhvtGFFr73/31dgx1sL4bDyDF5Y+qLaPwi1&#10;hEx9pCuqwmh1mRBNofaUzQ4EkANlNO1xiOwJbEfFR6DxJlWDm1WNnM1MjJZQAaDs9iTd7UxQArCd&#10;8lt6odoDWQvQSjeH2CsAbAizVhpGJZS2ASa4DJuRTphOWuAOfyYia5DWIBdabF9ekw8y/D0R7eiI&#10;y1SAm7cdhKn/LQTS7tsxc5gkNVDZdcBY1sErGGQm6qXik7XjZK5uO2RZJVk1Q4a7mCUzM7EWtU+t&#10;gRsh6JNRhaD0Utwtrif82pHX1IqS9g409o6gseM10jOpGo3cmNk34Osvl2IVlZi2lgdsbAJhauaB&#10;a9dscPqMPvbvv4QNG49j4cKd+GHKCirDBSz0czH249mE1yx8+M4veP/vP+C9v3/LAvU1ASjxFeH3&#10;NT54ZzLBOImF9Qv+/wR89N5kjPvkF3z9BSH3HRXOrL1UN2exe4smjlARnjthDt2rBIapF5zsQ+Dj&#10;eR2RYQ/x4G4KkuLzkZNZiaIXtHklragup7Wj/X6RVYec9CqkxBfh7o1UeLtdh95VFxzYcQ0rFh7G&#10;j5PX4rMPFxC8M/HB27Mx/tNFhAoV7vj5mDltLfbsOgNnp0A8zyhCYyPVX2c3wTfI18NITW6Al3sc&#10;jh6ywcxfDuLzT1dg3KdLqUZXY/xnv+LDD2YQQtMwhipu0fzjOHfKAcYGAXByjEB4+H08fZqOvNwS&#10;lJdWorqyElXlVSh+UY68rArkZtYiI7kCj+9n43rEI/h6B8PezgFGxqbQuKqNM2euYN8+NWzZdBar&#10;l53GgtlHMI0K8vuvN+DL8UuZ/nMIr18Ivyn425+/ItS+IuCZ1n//SoHhW3+diL/9ZQLjC7wlFc/b&#10;3+LjD6ZSYc7CN18twc8/rsbcWVuwZNEubFx/jA5EG7o69rAw86ItjoQt03/12qP4+JOf8PXkRVBX&#10;t8bj+DxUtvWhorsflbRr5UMjyOnuRUqbDOyuh29mERyS8mCdTKubXAbj9GroP2cezmmBcW4HTPK7&#10;YZbXC6v8Ptjl9ihzp63jymHzIB/uz4rhdCMZaqcuQ33fQYRYWFD9BSA/PJjWNwCVUaL+3FGllFmW&#10;JcKvWwAoFliZCcJQACirQcvfMj5Q1WYnTux3AIoNtlD+lv+TdkHpHOlSOkjkfUJPlF+UKepizFFN&#10;8VPH83VEsbxT+LT42qDV154K0B31vh4o9nFHvpsXwo/q4MTn67D3L6ug9/4+BI07h5jPziF2wgVc&#10;n6yGkGlqyNGLxkhGC8XcAF53vVam/A68Iu/oehUAviQAuykJBwdVAOx9OYKO10PoHh7EYFsvUNWH&#10;3tgC5J3wwY3vLyDk09O486Umbn2tBaexJ3Hiz2uw7V9mQe+XnXisbokSTz/KXX9KVDf6ekcmgGya&#10;ZIeOSKo2vm4g/OpDfwegMgiaoFTN85XeITMC0UQJ6VFS1v1jorbT8v4GwGAVAJsIQFlUVXahU8Hv&#10;dwDKMJx2ZRwSE0/aAQWakR5Upd4oCPdDYkgQLK/pYPPGXThr7ATbO89pgythl0KbkNoCs5wu1pw9&#10;MJFJ7kxAfQJQlnmSeZ8WBKJ5cj2sEmthn8JalOovtKAZN0qb8bS2FTkdvaiQIRRt3ahi5q1pGaD1&#10;a4adbThWrzxC27OQhWEtLp23xqMH2cjLq0Z+XhUyMkrw7Gkm7txORFjofRaKcJiZeEBHy0GxXZfO&#10;m0PttBFOHtPGscOaOExQHj5wCccOXcHxIxoMTb6+ihNHtHHquAbOnryMy+d1cE3dHIY6TrAxD4C7&#10;YwyCfB4jJiwZd65n4PG9PKQmlCDneQUK82pRVtSA2spWtDX3oqdzCAO9rzA8AGWAvDJInq/lvd6u&#10;EbQ396G2qp2AaSBYynGX53N3jMWFUxZYSRv59XhRT9Pw0TszMP6ThYT3THxERTt54gKsXrEfmlcs&#10;EBJ0B6kphcjMqMbN6zmEcSg2rjTAj18dxoQx2zDhk82Y8OkawmcRxn40F99NXoZVK4/i5Alj2NpE&#10;4sbNdCSx8OfmEXa1TWjp6ETvYC+GaBlppPHyVS/zdg/6+piP+Uy6OgbRwntrqG9DdXU1SksLkVeU&#10;jdSsFDxLisftu48RFnYfft734Op4E7aWUTAzCoDONSdcumCBMyeNCWcd7N+jTmt7iUr5AoF+Hvv3&#10;8lkc1MCRQ3wuPEocP6qNc2eMaJutoK/jCkuqaGlj9PKIQmjYHTx4kITnzwuRn1+O8vJmJCS+wBFC&#10;8csv5+PTT6ZjwcId0Ddyx7PUIlS2D0LGW8oYxqLOPhR0D+A585kMOA/Nq2AerIBDeiVMCHid5Ero&#10;ZzfSsTTB7EUPrIsGYUEIOuQPwpF52PZZFRwfFsOGz0vHJQpHdh+BwfFjeObvjfzroSiMCEBJuC8q&#10;Ir1RFe5KeNmxzLI8UQF2R8l4W1nsQAVAUX/toYYMihUBozRn/U8BKJspyX4eYnHFKvMzFD510VSD&#10;sWYEoAFFlD66Yvh7wokAhr8TwwNNAT4o8/NFgpkDHNecwpG3l+DCu5th/9kJBI89i9sTLiHiszMI&#10;+eoU7q2nrXaLAwpF/b3Ey56XeE2xN0jw9eElg0KPbvdPI0zYkT5m9L4R9BB8Lcw87cxE/Z0EYH0/&#10;XsbXotrwFm4v0IY3PfatLy7h5vjLcPvkODTf3YK9/zIHZz9fCl9mggwHd8IvGNUhXmiI9kBLtIuy&#10;QkxHJG+Cllc2RqoLkdWgSXa+30Z4qRY3YAjApGOEEJRQgewNzJhQArO2QBmMaY9mSuNmAlCBnrT9&#10;hasstNLFLuAMNicoaYkp3cUuN4j6jKAtj/JCUbQ/nl8PQ6iLC86fYo1/5CIu2AbC/UkhvGTifUIt&#10;zNObCTyZoC9LozezZm2BBa2xFcMypQ3WCU1wSGyEz/NmXC/pwtPGfmRSxZTQ01X2DykDhZto56qb&#10;BmnnymBrHYr1q05h/Jh5+OzjmVj+6264OAeyEDajp2cY3d3D6BKoMKO3UHk3Kj217SgpaSAca5CT&#10;XUlIFBMWmYiPS8HTJ4mMZDx7kopnj9MR9/Q5j1mMHCq3QqSn5vPzmcjJysOL3GIUF1SjoqSJcOtE&#10;Q00vmur60Vw/gNbGQXS2DhN2I+jrfon+nhEM9A1jkPcxJO3Bg0MYoeoYGaIjoCsYIQUHB/ow2N+P&#10;ni4qNyqRnk5a2G5Wnp3g+bvx7GEuXB0icPaUEVYuPYCfp6zBt18uo62ken37FwWEn34wE1O/XYut&#10;69Wgpe5MBemBQ7uNMO+XY/j8ww347L1N+IIA/GbCVnz1+SpC81csmLuNQNFHYOAdJEnHSnETqmo6&#10;0NDYi7auIYLvJXqHJGSlD17TcB8tNvOxxFAf+gb7CUK+3/8SAwMvMUzXMzQyQhvE90f60N0vPb+9&#10;qGvoQS0VQ03VEKoqBlHG5/sivw5ZtJlptJkJCS/whGn98MFz3Lubhrt3UvDo4XM+l1xGDuKeZSP+&#10;WQ4S43ORkki4p5fzGdShpKgZVZVtqK9tR2trF595LwYGB9A/QPvfP4zisjqYW3th0ZIdGDPmF4z9&#10;dCYWLdoNfWNPQrAUFcwXNQR4WWsPSgm/sr4h5BOGKU1deFjbgZDiRubNIugnFbPSroIelbp5YSds&#10;SvphQfVnk90Lm5QWOD6rQ4Dsd+L3FHvPmuHE7sPw1L2GrKhglNwIQzGVX0m4F8rCPVAT6Ya6cAoZ&#10;ab9jGe1gWWtXZnuo9gEW9ScglMHR0pur6r1VAVDEibTPj7bTy98yg0OGsHQFStBSM1p47oYIGdFh&#10;iobrYof1URWojfYoC/RGO/I3CL9AVzQTgK3BQagOCke0miG0ftyK4/+2AGZj9ir9EuHjzuLWxEsI&#10;IaP8vzuJ5+f8CdEXeF3Wi5cdI8qiz69kCNgrBgE49JpQFAUI1uyvScehngF0yWDMkR40D3ajhw/o&#10;VTOr/Ow2tHql4v5mS7h8cRTRJOx1WuGAcadh+/lhnP/bMuz/63Rcm7MZT80dUBkWjqoQPzRF+xGA&#10;7groOqJJ+0jV9DWpTWQsYEuEDIQmqJioo+P8VKs9y1HgRfgFqgDYRpi1Sa+QdGwwBGyS0MpeIQr8&#10;CL4weQBvAChqkrCVfUcawmz5AOxZsziiLMwZuZT16dFBiI+JgI+LGzbvOYbtJ7VgF/oU3s/K4Upl&#10;J+rOlOrOOK2eirAJlumtsKE1tkvpgG0iM1F8E7zTWhBd0IF4QuQFk6mS0rph5CVahl+imelZ3/yS&#10;6qQK5qZBmD1tK74c+ys+eWc+PnlvFrZuPIrwsGg0tzahu7cPnV396O5hIeZD6mMB7e+nPB9gjL5m&#10;dPf2o6unBe2dDWhra0Rbews6aLHb27t4ZKXV2o9Wqs3O9hH09rBQ93fwHN0EVj/VvUCMlRyVPjmA&#10;PoKuh9Do6Rok6GQK5EsFdMOExzAL5dBgH1/3Y0SG1wzLURVDw108ZweGhnoIQ743MoCXhMirlwDz&#10;Fc8FdLYNoLa6Dbk55bgVGwd9bQesXXkYk79Ygo/fnY7PPpiP8R//is8/WoqJY1fj2y82KfH5h7S7&#10;H6zG2PdWY8zfV2LM28uoApdjzrQdOHlUV1FO6QRQfX0POjoGlBU9+gg8Gc8ltqaHmbud99re34M2&#10;Kr6Ofn6G19z3iiB83Ue7QxDymqXWH2TGHwFdDwuBNIZLW5AShKIMguBXlWBSqIYRETa9fSwffE4d&#10;HUxruqOWFlYkTd1oaOjk8+CzYUXwx+jkNXYwLTo7JJ35O8wTg5LWVCEjVB1DBPMwy9ogy1pLWxMq&#10;a2rw+Fk6jp64io/H/IwP3v8Zn7CynD1nB67peSL2Xhbyi1tRwzIps3Ea+cxknGUt81sRX8czD3jm&#10;lMA0KRdGrCyNWXGa5TfBqqgLdgV9MJOpn09q4B5Xh9DEemjbxGLVhlPQP3MZjz2cUUj1V0L4lVH5&#10;VUR4ojzEmVByQ3OUK+pZ9mS+vag/aftrCyL4GB3KoGgCUJqtlDInZfdNuXsDvlpZEPkfAEhlR1fW&#10;RTEjbfStfK9J2vEjCMBoI35em7b7Ksu1MXpiHNFN59YS7IFGWf05JAI1AdfhsvUCjn+wGBp/Xgaf&#10;z48h8svziBpPCzzhHPwmHEbI3MuotHqIoYQ6DFbSCTDtXzKvSF59SR888lqOr6gICUDZEOkVffBA&#10;FzNOfxfqR7qZsLRAMmOAtc7LYhawG0V4fNITLlPPIHTMcUS9e1SZcBzy3SWYvLcZ+/6vn3Bg3BzE&#10;qJuiNIAXGRqGxqggNPHipbOjI5oKLsqc1lc1mlvm9DURXDJ3UNWtPgpBJhKVXasEE1KB3x9CGVsk&#10;apCAlN4oAai0GzbzAbSE8vhGPcoO8qIOVbWQNRPVFtWRjiikcoz3MEVcgAue34nFs5s3ceHCVWzZ&#10;exoaRm7wuJ4Ov/gq2D4pg2l8BTNTDSxlvbn0djikdcA+qZnwkyXDmxCV046n1X3Ip9KrGJLZD6+U&#10;2RSNnQPIzq/BrVuZuKbhTvjtxAdvTcdHby3A2HdWYtz7S3DmuA4tTyI6ultYsKimaM/6ByjJeR6K&#10;LR5ZqAeHlf/rpTIZlo6pVwMYftXB1x0YednNBziAV6+p0EZYnxECI0pHFiuyQR7pVYf5mWEW+pGX&#10;hBQf+itCQuIlQSXNHarPSqaQmlDOMchzCNQIPcZL5bWAT2DYpxTYgcFO5os25Tjysp8I4fdeyveG&#10;CEXmoYEBZWjBsMBEBlfXtSAhLgMujkE4fcIA82ftpAKci/f/Nhdj3lmOSWO3MT224NN3NuHTd9cp&#10;8Pvo70v5f79i1k/7cXivCRyso/Hofi5Ki9rQ3iLXLFCi0iOpBl/SzgyzciC02vpfo6WXUOgdQTMV&#10;KYUSIUggy7g8pkkHVVYnlR8FN6FHqBF2PSwUZBoopMD6n+ci+Jj2PVS/vVS/g8O8L97fENNxYLiD&#10;z6WL6SDwZ/pSEQ/yM0O8X0n/168oJJgHXrE2EGUh/y//N8g0HuTvynMZYbpIWg2yAhkYasfL1138&#10;XAefcxs6ujpQWtkAHQMHfPY51fIHM/DeOzPx/vtz8NO03Th+0gYBgc+QldWAqvo+ZRgRRTva+Vv1&#10;/P38gSFEl1bBJfMFrLKKYJJTQQdTDjN+XtaktIirgdPTOgTTuVh6PcbR0xbYv/MiImwdUUpHVBLp&#10;h5JQ6bx0R024CyqD7Ag/N3TFuqNRhq0FjIKP6k/AJyGvFQUo9lccGAFI+Em5k3Z56aD8DwCUrSwD&#10;HNBNW9sZQHUnv8Py3BhmgoYofdRHXiM/NGmNaYOj7dEb64OmEE/U+fmgwTcMebYhMJh7GAf+dR7M&#10;/rwO4Z8exfUJagoAgz89Bp9vj+PuDhkFkomXeR0YaKAAYNq/ZF55yXL0kmXm5WspD0w8AaAovxHm&#10;goFuAnCoE/V8KE2vWaPx4feyMPfX0B4kNSDN5CYClukhYuwpxL5zHPe/1MC9H3Xg9vE+HPk/pmPr&#10;336Cx34NPGdmrw6Kof8PRm0Iaw/pyIg0R1uUGYEoAGRQqTUSXE0hBgzjNwBUTY1rD7X7LWTKi6zw&#10;Ip0aqsnVMstENY6oncCTHuPmMCMmoDGDr5VQQbBJGU8kiW/DmsweddFOyPUzwy3zy7jnYoaU6FBk&#10;PLgPHzcfqJ29hoOH1GHhFA2v27lwelQEy6clsEyqhl1aE5wIP+ekVjgmsgYlFMOzWvG4rA9ZtI8V&#10;TNw6JmRtTx+yC6tx/34GnBzDceSgDn76bgve+pepVDQL8MX76/H521swZcIuWJr4o6KyhoWsR7Fh&#10;shiFMh+bBVMFP5mlQVVIX9nV08ZCyYJHoI286iTMpG2LgHo1yIcoAOJDJdUkRvh6mPAbEmixEhtW&#10;YMYMwEInUFJlAgEhFZsE88AQZZsUavn8yEs5bz/BKnCV8xNuBMCwgICf6+f19vR1KschQmCEYB0m&#10;PPtoi/sGevg+QcHPDRCYvf10EX10E81tePGigpYxA6bGvli66Cg+H7OCSngVvvpsDyZ9eoR29yAV&#10;8k6M+2glJo1fxc8cgZamO27GZKK4sJuKC+juYnQwfQRWLPnt7bTwba9QWf0KOS9GkJA0gAePe3Hn&#10;fg9u3+nDrdv9DDn2Mrr5Xjfu3O3B3XudePCoDXGJHUjP6kVR6QjPQfXeTIjyN7p6CVQqvh5WPH1U&#10;0ANUvcOvOzEw0sL7aiQUm1SV0CtJLwoEps8rqWBYsCTdpGKS9yXthxVQMu35YJUKSnnN9Bmkkh5s&#10;47laWcG0Y6CvnQ6A4qO5G44eEZg+awst8CJ8/OESvPfur3jr77/i++/34+Aec9hZXUdMdBoyMspQ&#10;39CBDtr6ZoK2jBXCs8YWRJRUwiW3FGYZpTBKLoEJXYhVUj1ckpvhT/j53nyBo6fMsGurGmy07ZEV&#10;HoamuxF0R24oD7Jn+XSkQHFAHWHVGe2C/lgXgo9lLcCQR4Pf4fcbAKWz8p8ASOD9DkDV8R8ASPh1&#10;+7sQgC5opxJsobhpoohpjNQjBLWoBq/yGnTJDSvaWE+WY2/U+Pmh2MEP9y46Qm3Sdhz6PxbC7a87&#10;cOPDo7j7+XnEjD8P348PI3jWJWReC0P3nVKMsIwO83kOMO8P8RkNMU+zSqL6FwCKZRnGn/oJvmHa&#10;MGnbaWchq+PDbnjdi05+oIcWrK9lBAMFvSgPzsaDw164PekK7n9wDo8mXMXjb3QRNOYELv3LUuz4&#10;y0zoLdqPWxq2KPOJQk1QCKoCnFEbaMYbIbCiaU0JQQGgdHM3hBqiMViftYsATKwwld0bAHaEUB6H&#10;yNLbAsBR+Fnwb2NVvGmEbQvld/8YbwAoFliZOkOwSu0jc5Trox2RRwDeNruIGEtt3PV0RFxkOB7H&#10;3oa9uROOHryA85esYOv7CB4PC6n0ymEnC0TS6rokt8MprgFO8SXwz6jC/bJuPKcaYfoqE+obmZB5&#10;5bWwcwrGqWMGWL3sML78fAE+fGs2xr+/FJM/Xf//p+stwKNclm7hfc52w+LuCe66cXd3d4fg7u4a&#10;LMEhRjwQ3N0thATi7jqZmUx0/avegfOd+93/bp7eIxl7u7tWrVVdXQ0nshxn4yno12kjgv3fIJ8S&#10;SXZ06MjKvrMODT9HKtWqJYZF4NIQmNRiIML8Kr+xPoKSMLayMj3zEjklsTlhepV0XAKO5QQx2Rki&#10;zK+CKFcuie56h8fX6u+TOCj3tVo15bKAmrAbgqYYNb+Dr0IVaY2wRmE3ApglNGSFGcmEIpjKrVxD&#10;MZmfmnpRmoYGruNv0ZLlSCvWEMAKi5GaWoi3r5Nx4cwDGt821HMcw/4RuTua0ncMnGwGokmD/hgz&#10;aj4diCeeP4tAfFwupSYdsZpsLr8MGWlaJMcX8Pk8hH/Iwu1bafDxJsPZl4m1S1Ixd0oSJo9KxLih&#10;cRgzWN/GDonn40SMZxs3OAZjB3/C5NHvsHDOZ2zZEIdT7kkICqT8fJCH9++LEB2jQko6pavsGSVz&#10;05HZCmsoF7ZWlc5rS+V1Z7J/yeAIgvo+14OeOI9yYd2KM9EDpIyNsEEBQT0YEhT5dwHAouI0gno6&#10;wT0bhUT4FAJayNWnmDxtE5ycB1ACD4Czo8QEx8DSfBQaOI1H325LMGvKDrjt98bLJ5+QnVVEBlyJ&#10;DDrQD6SyN5IycOpjHPbJyvCTaOx7mgi3J6m48DIX527FYPvhEIwbtQgLJi7D7bPBSLwSgowrF5FK&#10;1pfsfZA2KUpM0l0OKTG4ErIwlRRApZ0W0eYKKYELRf5+Z4NKTqCEn/bRBvVAJ/L3/w2A/LxvAFgk&#10;ICgJzrRvUXBZBMDMkA3IIghmBREb/Elk/E+QDZ5Hsqc3Xm/3gPuQ1ZhmOgSuv/aHr/EMPLRajAfO&#10;q3HZaQUu2s/DtSF7kOrxDKUE/LIU6W+yfU5gNYFPAzof/uMM5lhRNnA8ftAUq1BKb6ejtyrggGZU&#10;EAAJhLJ3UXKzSiknNElaZD1KwtttV3G7wzYi7nLccliFO2xBlq44YD4e8837YH7dfjg7aTU+nfBH&#10;gm8I4i94ELkJbmRqRZfJBIP1OXuyFS6dIJbhwwvmraTC6BmgVIY+igJ6IUmCzPemFCbw5Uos0EtK&#10;5RP0vEnFpbHzc6UKLT1RLpsCgL4CgAQ/NinKIJ4oXSh44EGkBLkhyns/Hh/bAv+tyxGwZyMeeZ3F&#10;yxvXEXjeBxuXb8HEca5Yt/0kzt/+iLNkex4vs3HydT7cn2fi2ON4nHzyBQHhyXiWXozoYv0e1TRK&#10;q09xmfC8dBtDh7miQd3+cLIm47PqidpWg9DIbjTZ33BY1xiMhvYzaKTuePYwCSr2q0rN4SijnJON&#10;+XRCKoKRuoTAV6qlx+Lfyos5uXOhqcxFCR2TsLhyMj2RuDqCTYnECKnntNpvrK+iSJFqxWQuGmWv&#10;LyWixLMk7iexLAJJMaUhv0ppGspGjZaTg5JSo+FrNVWUseIYyUhpVMJMZZFMJpE0HYGUSl0P2mSu&#10;xXy/MKbCYgIj/6AVllhewJbP7+XvppGXKnEuzp/MfKQkFiAuWo2rIZGYMekgrIz76UGQ8rdB7ZFY&#10;OH87PD3JzN+9QU5uPoqKyhTgy8kuw5eoPNy+8QUex65h88bzcJ3rgVHDj2FA77Po+k8YWtd7jsYO&#10;71Hb4hOcTD/BxZzNIhwulh95G8ExiEQ9s8+oa/oGje1u45+GYejR7ib697qAIYPcMGGcB5Ys9sT+&#10;vdcRHBSOyHCy13QyQrJOmgf7hMZUlctxSeV1JtFeMnhthWRxwnpJIirIzKvE+cg4UCZzvJQ92gTB&#10;UjorBfzo2EqEPQvj5lhpdfkck2w6iVyFMefkF+HFyy/YuvksmjYaAzPjvrC1HAd722mUw6NhZTQc&#10;DQmI7ZuOw/TRK+B9MgixkSl8fwXoJxBVqMXdxHScfROFo6+i4Sb1FJ/E4uzLNHhJ9eszNzBzzmYs&#10;nbUG53aewEvvYER7nyHwyTbV48ig2pIydrIFVRV0CNrgw9AQwNQEJ400ylTVpe8AKIsgksz8jXAo&#10;7O//BEDZoCBN7itFkC8dVhKbi0iMVJ4eUF304H0SHW/5GwEwkKAXuhHZVzZTfm9XSuuleJGRXrqE&#10;lAtBuLP0EFY2mYhJNQZiQ43xuGwyHy/sVuChy2qEuiyHb8OleDLrNHI5v0o+5UOXJVtDOefpzosI&#10;esV0Vlq2UrYy2peEfX4Q5ieSRUvvpeIA5hL8cui9VPR6OtJ2OnPocilzoguR6P0Wj8YcxfWma3HT&#10;ZRXu2qzATbtlOOMwE8ssB2KyWSfs7D4ND7efQbRnKL6eO4nkC/tRGLSPWp5gFsQO8ZMjMdmEBXpv&#10;QxoZXboPO5HP5cqytz+Bz/84vcoxAt1hUm96JC8BQGGAe9nY6XxPnvd/UXLJSudgKAsg9ESShS4D&#10;IcdvCgNMJugm0qPF+Lvhw8WDCNy6jCC4Em98z+D9rSu4FxSEU3uPYNaEuZg9bxV2c2Kdvv2VIJiP&#10;ky/yyPyScPJZNHzexON6VBo+SHoLQUL2qSbmaHD9zgeyxyOUKcNgbNQeVibdUMdyMBrYjKZRTqZB&#10;joHJX/3QpvFM7N8Rgi+fCRA0qmKiUCmNQieMj9ruf5rE8MgOCWrq0gKCn7BAghsBsIzsTGJSpQRJ&#10;raSkqAS4RJ5SrnEci7U65BaUIjO7HMmp5YiJLsPHD1q8fFaMe7fzKStTcSU4CWGhibh2JRE3rlK2&#10;30zHo/v5ePm0GJ8+liIhvhJZWXrZKb+zREfAFLDkZNISBNWUd0U62cFRQQDk6wiwwmJLiZI6zh9d&#10;OQG7NJsth4BdwIlGRVFQgEL2GwkhgbAcu7b5w966N0wNesLCeAhaNpmJY24hCA+PpLTNUuJmeTll&#10;ePc6Eb5eD7BzayDmzTiLEUO3YkDfdejbYzu6tN+LJvW2w970NMz+vAvj317B4JdwGP3ylS0SBr99&#10;hOFf4TD4/RMMfo6A2S8fYf37MzS0CcaA7qFYMOs95s25gQkTPDB08G4MGrANQwfswrSxp7F9zQOc&#10;P/YZD25kIuYLyUG+OAexlSwSg1SOQaYCdBKq0JZyPMjQdSKVeVsGOqsqgj+vXVJyyr7FSXV8nSxM&#10;CdMW1igyWZyElixfR0eh4XxIiM/GxTM30bX9bPbLQJgbjYatxXRYmEyGpdEYXutw1LXsi05NBmPl&#10;7I149fAD8sVJcHwS1OVUJoW4/DURZ95E4tij9zjx8CMuymFgwU+xdIMbJo2eA7d1u/DkYgA++fgj&#10;9sJxpHnKfvwjkN0aQkYktq6iraoD96GIoFfkt5PgJwC4E0WS9CzsT1FhlMb/xf7+NwDK5gRpyi4t&#10;SXm75EabJcEhABZ9A8BCzyO0ZT0AZgZuQ0bIJmRd2YLskJ1I5W9JvOBOfAjC16N+8Bm7AbMtB2F2&#10;reE4ZDYbt8wW4Zn1UpKxxQistxTXeuxA1M4b0LzIgDahGCX0CsUkCIVUQQUCgML/BACFqVdJCIcA&#10;KDGcUt4RZBSEpF8CTYmUUSYzGYCuChxDSMmLwgcpiFgRhLudd+BanZW4a0v0dV6DS3UWYr3NcEyk&#10;DF7WcAguzduJd+6+iDpzmtTVjeB3HOqwI0pnpNDDyDa2TD8CoM9WSmQivbfsAf4GgByIPD+CHwEw&#10;hxI414vPe+1nJ0mCs4Dgt200Qr8JfgUclEIyzHwliVq/EiXlsbKkMg1vJQ8piYwzgQOQHHICMQEn&#10;cOfQJtw8sBkRQRfx+VYIXl8JxdXTF7F71RZMnTgHU+atxz5vWRXOwMlH6Tj24CvOv/iKyxEpeJqa&#10;hxgigZR8yiZDjkzMxukLNzBoyBI4Ow2ElWUfOFoPhr3xIALfcNSzmYQ6VhNhWXMAenVahECfl0hP&#10;I4MrlaIFIpf0ixQiWUvpkUplhZB/K6U8LSHLKhFD4XjoyCy0BBJduYqDRw8m40aGpyxmkBGq1BJv&#10;K0FcDI3gjQZ372QgODAB5059xe6tb7Bh5SssnfsMU0ffxsRhtzFl5AO2+5g66hZmTrgN1+kPsXrx&#10;S+zb8RkXTscRGDPw8nkOwj/mIC6+iGCqRUZuBXLJ9nK1eUhXpSMpqxBp9LL5RcL+JM4lMltimWRC&#10;ZEvCmCqrpH4Kr7NMH4wmbiMzvQIH9wXAzrYbjGr0gJnBULRoPIfs7iblbSbBT9JxgK+f83Du9C1M&#10;GLMevbosRp/uGzFq2A4smHsGm9feVa5p7PBraF77Jiz/fA/Df0fD5OdsmP5ShFr/ykKtn9Jh9Ec6&#10;av2cwsfJMP53BJxqPUf3tiHYvvUxXrwqQ3hEGW7fT8PJ0w+xfp0PJo45gV7tjqBL09MY1PESlk6/&#10;i3PHP+PxvTQkxhUruYTitITZlVdxrHjR4qzKSB40FWRyFVmUWJRfwtrLcpXxKqPBlZFJlNJBCQMs&#10;K9eHGSRsoaEjKeFrSjm2JWTy+bkldEjhGD18PeysRtBBjIa12UzYmM+CjdkkWBoOga1hTziZtEPv&#10;dsPhd/4KUpILkS/9yv6P59x5SRD0/RAFjwcvcfreK5y99QIb9p/BjJnLsHLWMoS6uSPCLwBxfj5U&#10;YieUbWeSjiJFiXN9ZfeVfptaoTA8Jda3TQE+aYXC/KTRBuUQJD0Ait19X3j8v9t/A2AuATDf6zhB&#10;UC+Bi7xIeHz20+71AJgWuAGpwWSBlyVUdghJF04h+bw/nqw9isMdZxH8+mI1++Gc/RLcNV+C+2bz&#10;EGQ1G/5Nl+PNHE/iSAQqvpCBZ5RBk6vj3NQin+NVyFGhu6IM5lhIrJaAWEnL+kHHQeSQ8mmCoAJ8&#10;bHxBCY1SVtkkKM/3g84OmvAipB5/gQdDDiOo9lLcJvt74rIGYQ1W4oDzFMyq3gmzLbrh4MAFeLjz&#10;NKLPepHhnUZ+iDsKQo+xM3hBZHLJZHLp7LxMSlhZDJFCh5IomaPEHo7qAdDvOAeDHkNJfZH4AQGQ&#10;nSxbbqTzZfvNdwAsIADmBXwfCHa2eCBK31R+bjLpuQBgot8hpBAAE4Pd8f7cfrw8vR8ffTwQddUP&#10;Mbev41PYdVx2P4/lc5ZgzPg52HTYjxMnBucfJePErY84c+8trn+Ox+cisj8ysawKNvLrZx9isGXn&#10;ObRpMxFWFv1hYzEUdewnwoGsz95kNOyMZZVzGGrbjMCsyXvw/HEc2RAnv1BwuhuRSRVV8ljAjzKJ&#10;rJsfT4MRyUlw4/jQzBTwU+koL2kwAn4yLppisjEywKJCsraEXNy/8xUn3J5hzfLLmDzpFIYMPIie&#10;XfegW8cDGNrfE+OHh2HUoKsYPegWRvS7iSG9rmJQL38C83l0aHkcHVsdR4+O7ujX0x3DBh7H5HGn&#10;sHThJezb9RDenl9w9UYaHj7LxOvwDDx6kYDg0Hj4+Sfg9r0ERMfkkDFWUe6KXNTxmpQiUIr4oNhH&#10;JQG8kvKdhAkZ6SU4uN8bjg5dYWLYAxZGw9C80WwcO3wVMTHpirQvIbOMiSpAgO8zbFpzHru3BePC&#10;mee4GhaBx49S8PqFGk8elvO5fEwaEQ9noy8w+nciTH5SkemVwfAnLYx+U8Hwt3xU/3cODP6dB9Of&#10;4lDH5DVGDLyOc54vkEqGWUSFk11UieikLLwPT2QfJuKCeyzWzHuN4d2C0KnxEQzodAxzJnrC/cBL&#10;fHilRV62Ej4iuNMuqqiSqioUB1ZWRZZeSfZRTplcTiCszCMAFtI5FCkAKLFbiQkqq+6yaEVnJ6xQ&#10;moBiOcFURdn/9PFXMtMDaFBnIkxqjYK58UxYms4nABIIjccQAPvBwbgzmrv0wKqF28je3yNXVaGU&#10;7UqnzX5WqXEnJhH+L97D++4znPANxaRprhg9cAS89xzE15BgpIcEIMXzFDLFvpQdHCQZtC3lZDeS&#10;kv+92iugly+qi02xPYnB//8AoDQBvP8bAPUSWPbz5/kc42edUJhgobfbfwAwK2A7Ui5tRJL/JmRe&#10;Ful8nL/xAmJOeCFk+iZsqTMKS2oOwg72g7fNMjywXo47FnPhazMdfh3X4Mu2G1CRpJUmkHVTnmmL&#10;2CeaUuTR6xYR0wTbFADkLZFND4BqGp8ECAX0NGQWGnqrEvFWAow0QA0NUk3po8SMkkgnr8Tj2czz&#10;8Gu0AmG2C/HAYSVuNViNs3XnYY1Rf0z7uz2WNRqOS647EXnSh0zMj+B2kuh+gvfdkexLEFRKWukr&#10;QeSFsnOCDiqrxbK7Iy+AHoISOP8bAEpRAzmI+T8ASK+kZKB/G5wCP96XrXPf8gCVAfgW+0slDRcG&#10;mCyNDDM16CiSgo4jIcgD4RcP47n7bny8dAbJt68i9d59vLoUhBNbdsN19lLMXrwDO0/dgs+DOFx6&#10;Eo2AZx/xSEomsSPSybiySkuQlJuPwLDHmD5zK2o7D4Op0UB66vGo7zAXdaxnUq5MhFm1ITD+qxfa&#10;t5iOPdt9EfuF8o6evlIBiFyCXRGBj1JYVgwlxkfmV0HLKmff6yiddBwTXSXlUbkUDCBboCyWlJmi&#10;QiAtCXhDme7v/ZYAEYB5sw5jwuhdGDN6P0aPOYRp005h3nxPrFgRjD17HuOEezhOnvyM06cJlCc+&#10;4+iRcBw79hG7d7/AqpW3MH9uCCaM80TfnkfQsvEW1Hdah+b196BXR2+MG3oXM6Y8h+vcd1i5PAKL&#10;XSMwcVQ4xg59i7nTH2H/7mcIDfiKyE+FlHKSblCoNAHASsr3Sl5DJQ1fUnByyFQPHfCEk1Nn9lkX&#10;yrwBBMApOH4kBDGxiUrMUHldZgnC3yfh8YMv+PQhi8CpQX6hFgWqMhRQnufkgZIZ2Lw6D7XNhAFS&#10;+v6YSxDUwfDnEkrgQtT8NZsAmA3DHwtg/msK6pl9wLzp73DtdhzSJUeP/a2m4ykuLWb/SvqXDsk0&#10;oEe303H26CcsmXkFQ7ufROemezGk+ynsWPMKVwOzEPuVY6CSBSwdGZw4LwF9jiGlr7YsnS2TDDGf&#10;7K8A6hIBQjoAWZRSVuwJmuLoZLyJpMIMRSLLgpPkf374kIQdO3zQsf0COojRMDGYSRB0hbXpXNiZ&#10;TYWdyVA4mfWCk3kH9Ok8DieO+iItU6OU5MohA08qKcXHzDzcfMPx9gvGyg1bMHH0OGycNx+vvS8g&#10;/Yo/be0Msj2PKeEl/T7eXZDDzmWRI89b6v59sy8+LuDz0pTQkwKMIn93EdD0ACiFiv8bAGVzguzv&#10;1ze5L7u1BABpy2LTZIECghIPLPQ+yPuyikz7DdyNdAHBAMkHPICs4LOU5954ufUIjvWcieXGfbHV&#10;aCyOWbjC32alUvT0hjUBsO4chA3fg9Qzr1ASng9dJglCIclDCceWjLiAAFhYodYvgtCeZDWYrpjj&#10;U4ofVLwj6KiizlXL6hRlmY7eSMcB1XBwpD5gEQesgB+myqqE9lUePu+8iSs9tiLQdj5ZIDV4vdX8&#10;EQtx2GYC5v3ZFVONu2FvP1e82H0WuUHXiOoXkOZHbxN0mhd4Aqmk2ynsvAx/dmIILzRICiRI7I4d&#10;RADMk0WQbwAox/DlEADlMJYCymbxPEoyJgdHYoC5vtuU1WCpUKGkwAgABuqP5kxnUwqncnBSOQCp&#10;lNgpgceQceUMIs7txb19q/Hq9AHEX/ZH8tVrBMMg3Dp7EW47DmHCpKVwXXMMp4NfI+xlLB5/SURE&#10;eiZSiouQpi5ChqoQ7yJjsFnZ3zsV5ib9YVprBOwtZqIOHUNty3mcqFNg+vdgGP/dDSMHrcLloOfI&#10;z5H4ncigLLKGDAKdBNJFIkkqBRkFJ7HC8DhgEvfTkkVoKae0Ffk0NK2yWpyQUIgXj7Pg7xmLDctu&#10;YXjfQ+jcZiV6dF2OaZN3Y8s2X5w69wh3Hibgc7QaCellSM+rREZ+OVIpC9LyS5FB48+ih8zIr0Jq&#10;dhViEsvx+r0KV64n44jbG7jOCUOfrufRqsE5NLL3QW1zfziaXKG0v0v59QyOxm9hXe0DbKu/5ONg&#10;tG54liDpjUDvaBQTnCuqKHsrhfmRAUrj9KsiAEjl8ewsLRngRTg4tIeJUUeYGvZG88YTcdI9GPHx&#10;McoCShnnoeQWSpy0kKBXLLtUSC+LtfnfZCMljixCkY0d3l8AF/PnBLnPZHrpBEINDH7UoTrBsNov&#10;Gaj5Sy4f55AhxioAuGVdGt6Fa5Gj5nwm81aXFRMAtZz7IkmLoFJnIz8/k1K9EO9fFODUoQhMGeaP&#10;f+rvQ4dGbpg59grOnfyKD+8LkJmjhYqAIyvkZfxNZWS6Oo6VjnK4jABYXlXAvwkAUgrTppTitGXk&#10;HkqrQKXE2fk+PQDybwRkKbXl7f0Aw4dtghUdqrnRHILfUliazIWN6XQ4mEn+5ADYGnWCi3UnLJq3&#10;DRGfM5CnrkI+35/Fz4wvVOPWizfYuGM3Ro8chc1LFuPehdOICfZCAtlXBgmA+tJRFNPuighshWR2&#10;srjxPzE+2pcCgKK2BACpvGhf+lPf2GhvEreTPN7/zQD1hU34WJrynB4AZfeWsMAcAUHfI7RfiQmK&#10;7JaV5H1Uivx76CGkBR+gYpM8RG8knPZCsJTprz0Ai/7uiSMWs+FtvxpXnTbgnuNKBFlPh3+bJXix&#10;zBOF12OhSyB+cV4rObVUURo6mUKJjdOeOML/AUAdm9z+IMFBDhFUlGRKjImTQZ+oqYGGLEdFWp7P&#10;gZGOVRVWouSrmsgciSczz8DX2RWXbRcgzHkZ/J0WwdNpHtYbDMXkvzphSYMRCHbdg6SLlwl2/gSg&#10;i0j3P8t2koB3XElRSSWYpZH6prGjUtm5UnInmwCYE0DPRBYo8UABwGwJkkoytNBzAT8CX47PVqUJ&#10;AMpKcDY7UTkyj0xPD4CUwQRAiQMqu08C5NjOw2SGBMBgD3xw34brm11xa88avD1zDJ+9vfDRyxfh&#10;l6/gti+95pKtmDJ7E9ZQ3p4PuY/XMQnIUBcjt0SDXI0GienZCL7yAAMGzYWlWU+C3xBYGU2mh57H&#10;ybkAjqbzyACnwYLP25r1xpL5+/HudRzUxexjXT5loqRSZNII6ILIIiSWpDA/2aoj8aCKPA6WrADn&#10;QFORjQJNLnJyS8iQ1Ljk9R5L5nqjf5fd6NpqBwZ2O4SFM/3gfvQFbt+Kw7uPaQS0PKXeXhGlmhTv&#10;1JJvUhjQ0RFMaPRyX8PvUklCMIFEmiQPJ2eVIzK6BI8eFcPzfDbWLv2C/h1vob5VACz+ug6jn17B&#10;9OcYyslkmPw7BUb/iuRzt2BX6yI6NTsLj8MfUZBbRTAvJehJ2o4wH+pZTjbZLiLSMSdLh4NkgPb2&#10;HWBs0BFmRv0IgJNx8kQo4uKiUaROp+LIYb/IgoqKDKqI85LskSAjuYaysFAiuzzYZ7lkgsfdVKhj&#10;8RrG/F1GlLu1ftCi1r8r8Pe/VPjzXzkEwCICYB4M/vUFDSxfw21fLpIz2S9kYyXgfBeWzetXVrsJ&#10;0GX8zkr2fTnla2FeGaI+lsL/fCIWTgtDl+ZH8E+Dwxg5wAe7tj7B8+cFyM4BmRs4rvJeiQ8Wk2Go&#10;QNPjbR4brYwMXnIpJR9Q+kC24sn9SjJ9cQyVdIBVsj2LLa9AjUePP2PhgqOo4zgFtiZz4GC+DNZm&#10;rrA0nAwbw1FwNJctg71hVvMfZZtlWNhrpLBf8zVVyNVVIY4dE3D9FlauXgvXmdPhc2Q/vt4IQvIV&#10;qdspxU33QkViUUy7UXnvQNE3AFRWeJUCB3qZq+z+YPt/VW/+Dn7/AcFvwPefx99B8T9AKCD4300Y&#10;JIGVLLEghOQn7ISSs5vo50GcCMCHPR440Hk85hl2xIoaA3DGZhFCHDfjussmXHNYAh/7qbg2YDOS&#10;PR6j9HUWSjMJbpxqWgkhkUxImpZax/nCeU+urgBgiYT42BQAJK9QALCYAKjji5QANmWWpFVoy+hx&#10;OUkKqypRKFKBlL80lezkTQ4id12Hb8vl/AFzccl+PvztFyCQIHjIYgrmV++DaSY9cKT/IrzZe5HA&#10;Q4npH0D5e4FAJ0zQg41sjOCXxM5OVoBQEqRlcYTILwec+x0jsB1BFgEwSymGSk9B+i0AmPMNAOU0&#10;ej0AyolUwgDF++gXQAQEvy+ESEJ0lv9hSmM5vP0IAdcNkad24NaWBfBeMQ03dq1HlM8FRPv74uvV&#10;y3h95SrOHTuPxYu3Y9b8TTh4/Dzefo6kg5A8vVKotWX4EB6H7dtPo2H9Ifj7t86wNpkAR4t5sDGa&#10;B2sDTljjubA3EUAchsZ1h2Pfbk9Kqxwl705Xyl4vIwOsyCHosb/Zx2U0BGmSjqQjKMrKYDGZQ4lQ&#10;d7KTpFQV7t3JxsHdrzF+2AV0bLEdXVptxPxpF+F+5DluXk8geJRRIupXZYUdUU2R3VSgqISAJ6vK&#10;AnqU1dK0ZJmK9ON3S9NUlSlsSMu/FZWUILuggkwEeCpxNo9MLJr5Bp1a3oVNjUcEmU8w/ncyzH7K&#10;gdmPibD49SVqm4RhQOdQnPeIRG42mZCyuFNCoyb08hqreP87AGZnlSoxQHu7zpR33WFhNBzNG84i&#10;kIUhNiZJyUuUxYKSEnrtUkr/kkIlriiMScfZXcIJreHftfz9egAsRF3LtzD+KZ4SmEBHBmj4Uxml&#10;r5oAmI+aP6kJjkUw+eULWrq8wYXTRciRdCBZuCBLkxBDqSJHyVyliQ2QxVVU0DLYF5IKkxRbiVth&#10;qVi/7B77/RgaOexF7w7nsGHlc9y+XoD0VEkxkpViMgw6MGGCAoICfnoAJNOntK+gHUmTa5Fxr6qk&#10;o6igo5BGpyE5h1peY3R0Ovbs8sE/zecQ6KaTebvCjk7VqtYkWNYaRSc7As5WQ+l0u6F964nYuvUC&#10;3n/KRHahVKKuRFxmPsJu3YObmxtOu+3HLe+TdO7nkXT5DIkBbevSAeR77yH726WwPiXm961JrT8l&#10;xqdscZOVXtoebUvaf4Pd/6sJoElMT+4L8P1PTFC/I0S2yv0HEP2/797i5wceJeh5ICXoDBL9LxCo&#10;fXF32R6sdOqFudU7YbPpGHhbL8d1h60IsVsDH5vZuFh/Bp4v8ID6ThzKo1UoyeU8FodOMiHhO0lf&#10;0onTFEXB8Va2RRLvRA7rCIL/A4B8IAms+ux2AUK+TCSBsAT6cin3TaeLshwylVgNUrze4OaIffBp&#10;vBheZIJBshfPbhHO2s7FBrPRmPJ3Z6xuOBqhC/Yh0esa0gKuIPbieUSfOYIkn6PIDD6qJEkmkr0l&#10;sel3iJCp+ZK1KUvyR8nq2CEEQKkCLflJAnSS8ycAqEhfAqC0HA5YNgdKqtAqsQayPSmfLYsuyrK8&#10;Lzv6kh5YpSJNqu8h/qaDeHloLU7PG4VLq+YgLuAi0sIC8SXIBy8DLuFuQCgO7jyqVFQ55XEGX798&#10;hmymlkIBsohxPew5xo5aCQfLATCqNhA2JtPgZLGIk3UhAXA2HM0IgmYT4WI7At06TYPXxeuUVTRo&#10;AcAyYTQF7OciTnpKRYKEEkQXkGKfiyQWIJTE6CIVEBurxZXgRCyddx+dWhxH8zp7MaDbSWxefR1P&#10;HqQgPU2HnHwCm+T90YqlrJmO40UyQyCVOIg8R4CV0C/Hs4RAJ3FeLZmUropAU1VI8Ctgo7wUuc1b&#10;FWWmpqQCKn5/Zhpw/04RNqyOQJfWj2Fb6xlMfvpM9pdEIIyD+a8vlNy6hdM/4PbVLOSTNekD+8W8&#10;RjWNu1gBwip+dynZSXYmAXCfDwFQymb1ggUZTYuG8+Bx9A7iYzMVkFOYkgAegU9STcqEIbN/SrTF&#10;BEjJdySj4rzNKayA24Fs1DEnA1QAMJeMtAhGv6rJ/FSUwQUw+FkFs99z4WDwBX3bf0ZIoBaFZEpa&#10;9nmJgB9/n8z3UmUhQnbacGwq8zg2BF4CraTk6IjfmelVuH8rC0vmXUOr+oc5xnvRpuFprHB9ibvX&#10;1UreoGzTk3SgMrK6UjJJHZl8qaTEVBbxO3TsAwKsrJTzNbKLBEq/SB9pCH60Pdqh7L7Jzi6E98Vb&#10;GNBzOdXEONgacH6RCdoaTIZFjZGwMx6J2tajOf8Goa7zMAwduhyBIa8Rl0znVVSJ1JwihEdE4dG9&#10;O3h8NRCPA07jNUlFPNlVzuVjyKc6UqQsVZXE83Ipg3MJetLy5FbZXkp5K6rqG1jpAVAe/3f73wCo&#10;Bz89AIo81scB/xsAJU0tS3meLWCPcj+b6i+Hqi/Z5wTifE8jiTb47vApnB2+CPMNO2AVVcJR+9kI&#10;sVqDm5ab4G++FOftZ+JyzzWIPXQdlR/zUEZyVlxEvKqqQj7nikpW62VBTmKsnI+y4CjZFBqCoGS8&#10;aOiUFQAsZKcLAJbIcj3b/wGA9FJqfqCgKl+CKlUlytPYyTe/IHxNAIK7bYRv46W4Wm8lrlgtgKeN&#10;K/bYTsWcGr0w26wX3IQFHvQm0F1B1OmzeHtoFyJP7iEjdKMUPYxkdnSy3w5K031KgrSUzxYAzPST&#10;wqcCgGRuwgB92dnK4OhZn9xK+ovE/6R8vnT2d6+S5UfZy88R4MsgzU/3Zof7HuZrpCjrQaRKXDHY&#10;HQmU1j7LJsBn+VR8uXgM6aFeiA48hxc+p/EowA+XL/gj8LwvXt6/g/z0eFTSMLWqUsREpeHwXm+0&#10;aToO1kaDYWM8kTJlNsFvgQKANoZz4GQ+ix57NBq4jMak8Wtx/dozZfFCmIykP0hTUilkl0eV7PSg&#10;hyLoSRqMrASLpMrNBd6/1eLUsQjMmhiMNo32o471Fgzt7QO33Z/w/lURcnNoxJJSQwYjjEilo2Sk&#10;t5NdGd83/msJgDphmbQ+WdwqobFpCCDFkoNGFloiKRuV+kQB8ZKSk1ZC5iXpObItT2Jw6RnlePRA&#10;g+2bUtHtn+ewrH4XJr++gdEvz2D0WwBa1POltEzElwgyGE4W2SFRqaz+6hdBqgj0snVPUnf0AOhL&#10;AOwG41rdYG44FC0azcGp43eQEJ9FgKMDkL4ihS0VEOT16XSSHiRJ1ZSVZFgV9OG6ShXk/I6De9Ph&#10;YvYGxj8mwJCS1/DHQhj+okatn4tR4+d8GPySBbM/4tDI9gMmD/+Ku7dkbusTusspORXmRcMoo0wt&#10;L6dkLc+mDZCdSyyP3yeLFJKaVExnkJhQjiC/OMyceAV1bQ/D1tAN3Vr7Y9vq93j7XAdVnshoWQnn&#10;GHIsNKXZCgDSlfB7ZAuW7MCRBZBSzgFhxoUEvwI+Lzt9JD9Qw9fRHouLce/Wa8ydupvyfjSsq42G&#10;s/EMOJpMgY3BGNgajYSTJZ+zGQULk95o2HAUtu/yw6v3WcjM47dpyggGKiR+jcDrO6F4GXIGny97&#10;IOnqcaQGEYxoOwVBUnGdoCUnK5JAfG/f99brAe4bUxNioQDg/27fge9704Pff4OglKn771XhTAJf&#10;JgmPvjaAZIHwfcSDbNmO5+mOyPMnEXH2AoIWbcK6xoPhWqMTtpmPwHnnxbhjswl3TTbgkukiXKw3&#10;Hy9nnUBe0AdUJdCeqH5k73ceOzmHJKKQCqKU7K+St1XfALCE/SvMXwBQTSLwQwE7WwFAoqGW1F8n&#10;9F1WJUUCi9TgaKrJKCQvjVSBAEgPl6FF8at0ZF94g4eTTyCo7TqEEQBDzObjkt1iuNd2xRrLkZhW&#10;sytWNR2Dy8sPUnL6I8L9DJ7s3or3R8n6yMjSgymD6QFSAtgJwQQqdmiqAGAAwc+fNJ0eK8vXjU1i&#10;BbJULt5K6Pl25BP0igLpwTiQ372Vnm5T/vodIvCRTUojyKV7ERQFAPmdKZ4HCLKHURR2CvlXTuLO&#10;rgW4unkePp3ei0S/k4gNOoWI4PN4GeiDF2HX8PX5S+TGRkKXlYTSQoJGjhrP7n3A8vkEI5shMK0+&#10;mJJkEiflLEX6WlMCO5jNg7PFDNiajkDLxuOxca07Xr+KUoxIYnzC9uRWFjskX6y8KocshGyBgyZV&#10;KiSGkZZSgZfP1HA/FI1Jw66ibcMjaOKyHv17HMbRg+/wgcBYILsUOCYlpXRQfI+ahqehYZWQ0ZTK&#10;6rLymQQzjqOwywo6su8pG6Uy1hLvVdiojLmkZRAQCAyKFBTGT1CVE+Q0Wk4aTSnSMoC7d3RYuuQN&#10;Wje/BBtTT9T66xiMa25Gp/b7EOAfo6zUSrJvBQ1a0l8oyAl+AoD6VWABtf9hgF2UGKCFcf//rALH&#10;xaUov7ecbLtUR7ZaSkDlb5DiCnL4kyJP2WTXRSkndFZeORlgHupbRcDsZ1kAKYTBv0pQ81+lqP4v&#10;AiBles1f4mD42xOytUfYvDIFb19JXEgfJOclKn0ugFTG/i8tFYAVECRrK6VjKCF40VHp+FuKCvjb&#10;cyrw5UsJ3I9HoFv7C3AwPYY6lh4Y2MUPZ47E4OtHEgbK8hJS8GJKeQFAWQyR+oQCtLKwI32q7LGW&#10;WGGFxBpz+DcBQnE6dBiSsFFSjM8f47BnkxdaOE2C1V/D4FRrMuqaTYOj8XglvcrBfDQVxliYGfeB&#10;tVVfjB2/GcFhH5CexTlAB1LOcVNlJCL21R28vXIGkaFHkX7THclib37bURRKm5JqSpcoVRUZ+q0R&#10;yJSFDNqTHvxIQGhT/wHC/4Df/wZAATw98ClxQ+W+ngV+B74Mgl4GbV7fZNV3l7JImel/BDmBsivl&#10;DD6dOolbW/diT//JmGneEUuNeuGg3WT4Oi/HY5stuGu4FsHWK3C500bE7whD6ZNklGeUKkn7VMDI&#10;4lzPJuAVUS2Uqul4ijkgdEaVVCM6Oh0BQBWJnoq490MRkbBIEJHIKLtBJFgoTERXykbpIZvbtQRB&#10;CUBXctKUk2KWkXWUxfEL7ifi5aYghHXfhjCnZQi1WYorTqtxqf5y7HMiCzTog+mW/XBixBq83HUR&#10;Ue5euLdzO54f24EEMryMQMphon9y4B6kBe8jK5TkR+kssr5LsgAiMliqRRwm/T6AQnamVJ/NJQjm&#10;EfwKgtjJ/hKn2MXXyeAJAPK9BMH/ACAZYKasItPD5PhR/l4kyyQI5gYcQ0HwSUSd24V37lsQeWYf&#10;vngeQQylQmyYF8Kv+iD+2V2o4r+gLD0JZZnp0GTlIDMuA17uIRjeawkcDAfB9I9hsKg2GdY1Z5MV&#10;zaY8kcWPuXCxnkYAHIJu7aYrVZOT4jNJwwk+4vlFHkmaEZ2OJAxXkgVKX0v1kHIyh/ycKjy+U4wj&#10;O5Mxpu89NLO/iAaWxzGo6zkc3H0PHz6m6refEfQ4zzlmBEAOeoki6WSQ82ncsg1NdhhImo2wTUm2&#10;/pZiQ7ATOaqkpYjcLtHxuwl4ZJ1KfIq/USSsPi9RGJIwTAIuDTcpqxwhN+Kxav1dDB56Cf+0OY42&#10;rXZj0kQPPHmcRMlO49Xl8r0EDrI+zjyF0cjmc/lsnbYKWXSghw94wclOvwhibtwXzZqMwZEjPoiJ&#10;i1MAWfIiBSQkHiqAqFRd4TysEpUi8bRSYc2lSszzxGEVGttGwPy3VLJANQx+KEONH7SoTvCr/nMC&#10;av76FoZ/+KFnB39cOJ6BuCg6C7LUUqK8gJ/SqiQtglKY0resUhKZpfhBNh0LH0tMnB2kIS1XFZcg&#10;v6ACTx7mY/mCZ2hW7wTMq++Hi5UHxg+7Ds/TiUiIlUo+dBwlkgOYxc8lAPKzhfFJWECJESoKgK2c&#10;ACjfJ2PG+3JbQUUgpcfSU3LgffoOerVeAKeaIwiAY9DAYhrqWkykkx0NR/PxcLKeCDur4bC06I3W&#10;rSZj955LiI3NVwraanOp7zITURz3Bl9uX8R7glDCFZIA2lqm2A9v8wL+B8z09ThFafEx7U3ATtSU&#10;ZGdIU3aKyELlNyBUCIfynr20LwFASY2RVBl92oykrOVSYmfTbqXycxpBL9V/J+2eis9vG+18uwKE&#10;SYH7KXmp9vzPkqh44ZObBzynr8DC+n0w0aAdNtiOwCmX+QisvR4PbTfjrvEKXKuzBo/Gn0C29zuU&#10;fy4kMaFSoS3k0hZyK+Wcas5XDdVQUQExi5OEYFjF54TcqWkjhZyb+RyTH1Qgm2NTQoOcqMoSsTLx&#10;aBQEP2n6qhaUZpQvJcU03jwacQYnxKc8fD77BLeHH0CAoyuCCYI3667D9QZrcb6uK5ZT2kys3h2b&#10;Wk/DjcVHEHHEC08PHsCbs4cQQ3mb6n8UKYEHlAFJZUuhd0gWGexHsAryIEjJWR6yInwEBYGHUciO&#10;khOpsjl4OQJ+wfQu8thH2jcAFE+lAChlsAAgn8uULPQgfmaAHKi8nwBIL+TJgSMTTPenJAg4gRR/&#10;D8Rd8sAXssCo0POIvhuA1Hf3UZwYhcpsUp+8QqgzCxH+9AuWz9yJRjaUvtUGwb7mJDiS9dkZzIMV&#10;AdCqxmzKIkoVswmcpAMxvN9C3Lr8FKrcYlTIxvpyGhoNV0c2UMJ/5ZRHZZRBUhxTkpuL1VWIjirH&#10;ycOpGN3nKeqYXIRDrZPo0MgbW1e8xcc3RShQkVmITCV7kdUuLcFFywHVkmlphLkIg6GsKpe4k0g7&#10;GprsFimhEStSkrJW6qPxy1EpIFdKMNCSBREElQTdSs6IUqlWwu/gpCnnZ1PciUBGPueBFOZ8FZEP&#10;r4Ao7Nr3GOvWX8URt7tkRgQNgqlUrSkVCcnfI+CnlOTi5wqrlFhadkYJWZsPAbATTA06k8H0RItm&#10;o3DCwwexCZIGI6xU4qDCTAngBCBZnZW6hRIrKy8XgCBToxMpJMl0P1yEBtZvYfqrxAALlFXgmv8u&#10;Qo1fU1Hjjy+o9cdTGP19CoN7n8f1gGzkpOolqjghfiJ/p2wxlPCPFDzI16/cyi0fSx9oSS2k3yQ3&#10;s5REoISsOyGuAl7nUtGzy2mY1twDq1rnUd/+LCXrfdy5mY2sLEmp+Q6oufyObxKXt3qgFQCU1X/5&#10;nnze53cR2GX7nAKGvD5VYTEe3AjH9JHb0ch6DOxrDCYDnEhJPIHgNxZOFlNR22Ym6pJsONiNgI3l&#10;QIwZsxG3b4UjL4s2ncN+yk5GWeonJDz2x2uShE9kZYmSenb5EPJC9AxQkboK4yPzU4oJi9z9DnL6&#10;RYssfwKfEAvaj+yzl2wLKWSsgKBIaL5XXxWadilpLZKV4SMLkxLn+5aTG7wfyZTd6WyZAQRC3+1I&#10;pX3GBx1FbKA7UuQ4DR/K+N0nsLvnZEw2aY+ZBt1wxHkaQhqsQljdzbhlsxZhZgtxswOV5MYQ5N2N&#10;Q2mypErplDOYpTxYAedaPud7Aal4USH7kvaibOiWuawwQJI3AUAy7W8AqF8V+Q6A4lkVeaasvHFC&#10;i5GQQcgGeK3kPBXrUCHH82eWo+BZCj6uD0RI6xXwq70Ilx0W45bDclx1XoZ9HKw5f/fGHPN+ONZ3&#10;IR5tcEMUtf0X31OIJfBkhJ5E1hWCYNA+xNJTxJJ+x8tukSB3ZF+RoqrnCIZEeQJUriya+O9GvM8W&#10;pIeQMl/hgIXuIQjylh2dfnEnsqRoAkE1V1Z7OYgp3vQ4HBxJhpbE6Mygg/Q4BEU+pyyqSHyQsjgj&#10;0AOZwaeRFnIWMUGk4MFnEPsoFAWxb1CekwwU5kG2DGR8zUPohfsY2nU+rP/qQQCkVzaYAWdDsr6a&#10;c+Bs4oraZq6wNaBkqTkY9WwHYf7ULXj/nBK6SItKGrVSKonGJuyP3JqQwkmKIqhp5LlSVTqhBP5+&#10;mZg0+illXTCMfvaAg8lxTBtzBzdDCpGfSxAhoOj4GRKXlUKesppVIpsYK8g4aEA6GpPEFOWwdDE0&#10;Ze+w0H8lt46GRyZXSuTkT+FvqlQcm6aI7FQAUOJTZF+SuCu18JS0AQKCFrkSdVNAUEXgyOdnJNLI&#10;PkTl4cXbDIRHZCI3n6+QWIusrJan87uz+VkFitHTdRIA9IsJWek6HN7nD2fbnjAz7EQA7IoWzUfA&#10;46QfATCOTEukORmtBK/5u5Wag5I6QuCRQq2SOqQssBCqBACPHswlKDyD2W/RMPklB7V+LESNH/NQ&#10;/bdkVP+TAPjnY1gYnMTkMT5486RYyVMs4fzWKP2oZ+QK41T6i0xNmnwvnxfHr+Z8l8RsTn/2D/uf&#10;QJyfX0XGq8KEcb6wNz8G07/8qQS80aF5ILauf4nPERoUFUs4go6kIoOfKcxOTYcg5frFqXAcBASV&#10;RRcpQyaAKA5R/i5AqVcEXz6mYS9lcLdWM2Fbsw/l7yg61zGwMxkNe5PpBMCFqGM/D442U8ikh6N1&#10;i1nYtvUiIj+nQFvA71NRIFGkSAAA//RJREFUXufEICv8Fj5fP4n3BLzEa0eQdY1yOEikJ4kD2Zus&#10;xioLGLTB/0lx+S92SBuS4gTpfD5PzgYJOoQ0r11IvrCdCmuPcmBSEVtBoFSPJvnw3oskL9oeSUdq&#10;6DECHElP8CGkXiPQhRxBMm0wyZPsjyovXiq1B13EV19vvDt+Dr7zN8O1bl9M+bsdVtbqDy/bOXhc&#10;fwPuN9iM205rEeC0CHfH08avREAbx7lQXIFiOvEizq9ikgFNlWQ2lCrpL1qywArZVkRAlEwE2QYn&#10;+YCSFi3Y90MxAU8mNae7IqGUCcEJrpcg37w378smfPotqGklGlmVE+sjqJYmqwk0r3Bv9H5cbDgf&#10;lyxn4q75AjyzXwU/+0XYbDwWk3/rjHmWPXBx3DKkeAWS7fkiLuAUEgIJbleOIT34IMFvLzvJDTGB&#10;xxHl54HogHOIZ0vwO0XgO4nsy6eQFHoQn323EKR2IunyXqQKEAYKBRcQlIRKKadFxujHziH7Ezkt&#10;5wYncXBTgymv+foUPwIlH+cTCCUJM92L7NNHzinx4G+5gCQCb/QNb6S+uQV1WhSqVNmopMWUFZTi&#10;/cN4bFh4Am3rToBdtcGwq0FPXGMm789im0l5spBSbCGcjMfDslpvtG00Fns2nkTilxSCDfuRICcB&#10;fClUKsFYHQdAQz9USMZWyH5NzavE1VtZmDfnGRo6hcL0txCY/OaFRs4nsWfHR5AcERwIUHyfOCrl&#10;cGcOtJaMS5KlNWRGOhoZxbWeyXOwBSh1BCDZqK8jQCqGTdAkFtNAgPxsLRkZW1oF8rIrkcn7UoKq&#10;WHb+EBA1ZG0qes7iCkpRzo1ifl4hmUoRH6s5T0hYFRYq56xKyoq2lMZelYnSygzOGZF/OZx0lPnK&#10;ljjOr5JKZKTqKOWD4GLbTwFAc9OuaN5sBI4d9UZsXCJBlCyUn6nIdgKClPeSFWFZQdaVCIALOFFW&#10;85/sCDlyIAu1LR6yvyJg/EsaATAXNX/Ow9+/JKHa719g8Pdj1Ha4gCULAhH5sQjFKv5u/laNxPZ4&#10;TbKLQ1bfZVFKpLCyWCOOgmxPmKdszaNtKRK+vIKPSyTOSXCK1mHVqntoXCeQ4/2YY3Ubdka+GDng&#10;Kq5fLkBKaiVUWlkFziRY60MCSjiAzkC5Ljb5vgqpUFwlV0NGztElN+XrRS1IXxUi0PseRg9aCgfT&#10;PgS+YWwjlDJiNkazKb1XwtlqiZIgbWVEaWw1GsOGrsLNW6+Rm1WECkH7wmRoUt4g8XkAPlw5ghgC&#10;YPJVN9qf5ODuIkMjU1P20v+fCxj6XR7SCIa8n87nZPEiP/Sw0tK8dyDh3BZlL38uAS6bjFDZhy87&#10;rmiDMZcOIzb4BOKunUJk6HGEBx7B15ATSAj2QDLtNMnrCJIunUV00CV8CvTDR68ABK8/iA3dp2Ki&#10;YUcs+qsnjllMwS3bpXhlvw73nFcj1HkJQrtuxNt9V6GKLiAZY29S9mrI4otl0Y5NFKxkOgiJqxDg&#10;42SXVCO6X9qGKC+xPOIYH/2goRSTpuVkln3BIgsEAL9v1tbLF04GPpYiCYX0TMX8UJEEFfSKRWJA&#10;92PxYX0APNsuhTdp+QOT+XhvtxYP6m/C6TpL4FpjAMb83Apb24zBpwNnkeEfgAT/8/jsfQSxZG0x&#10;njvx6fwOvDu/F4/cdyBk9zr4bVmFa3s34/Gx3Xh1cg++kKnFXWUHXtmPyODdiAzYgWiCWbyPANoB&#10;ep/jShmtbG83ZHrp4xXZUgeQsjk5gJ4qZBcBcyep+Ha+Xp/jlO/NwRcA5OszyDRTA08jnvI3+XEo&#10;ihPeoyQ3kfQ5F2UaNTITcuFz8h4GdJqP+pYjUNtoPJxqTYMjZa/d3zNhX20Gn5tNEOSkNBkD65o9&#10;Mbz3YgSev4XcFHp/Gq4sxytBfAE/UnEBJ3VVAVRkHDmaKrz9VIHtu76idfNgmFW7TIO6DyeTa+je&#10;3gfnzoYjS06252fI6qeyXVEkJYFAQ5ahoeSURQ+lWsz3sZThFhAk+EhSdSmbIsGEXRVXIT1RgxeP&#10;v+DGlQ+4czUWN69GIyw0HDevJ+LVCx3CP1Xi85cKfIrWIiZRpyyCZOVA2XeaLxWWdfS0BElJuSmv&#10;IjjweiR+pRRCUBZ3+H0gAFYKAAgI0oUS3IQBHtwdAGfrATAz6Aorkx5o2WQ0jrr5IjY2VQkFyI4Y&#10;AQWpg1hKgBe5KLsnSnRksqXCmggcBAyJAR47lIW6Vo8Ifh9h8GOisu/X6Dc1/voxDX/+TFZY8yX+&#10;aRGKbZuv4UtktlJ8VKWT3TWc19JH5WQFZAsSh9Xv1eVzBEB5LGWsRL7LNjYlhkcWXaLsydYiMbEM&#10;Bw5EoGu717D46zMMfnpDJngZnVpdx/6dyXj3jn2kEQdER8B+kFR0qUOnZ5v6ZGlxVlKav0wWqMB+&#10;5DVJyXb2AEG3Crk5xbh/+zVmT12P+s6D4WQ1AnZmI2FNJysZBy6Wa3m7hAx3BmyMZ8KkxhC0bjkZ&#10;x4+H8FpToc0rpFpLpxSORManm4i4dRqRYWRkV2hPVF5yIluG/w6C4E5K2p1KiEkOOdInQX9v+oXG&#10;zEC+lmCZS+lcQAmdE0Rp67MLSd4kJFRhCbwfTzYYF+CGSALga899eHRhF+5e2IHrJzch5PBqBO9a&#10;iiduWxDusRcR7gcQ4+uJcH9/vPEJwKvTgTgxfT2m2ffBzGrdsN9kvLK4+sJ5HZ5bLcdl6/nwrDMX&#10;92afRML1zyikApFaiMWV+kR/LceIvasoF2HT4sgqOZ6VHF+FYbOv5V+JhJ+k8e8/iJHocVH/Zg4z&#10;B4D3+AH/AUB+iNB1qRSTz0mgEo8pLIIAWKyiEUTmIfXia1wZuQe+TrNxy3QOXtiuwtPG23C55Tbs&#10;rzMfc2r1wSL7vgiasQGfj50hK/NRDl95c2wLQldNxdEp/bFpWBe49myJsa3rY0izOpjUqSWWD+2J&#10;deP64MSKCbh/dgM+XTmE8Mv7ER68B18pf78SANP8pHKsO+n3CWR4uSHtwn59YccQytsQSmEyxuTg&#10;HUiRGmMB25AlJ1ldkgKPkv/EQfSk7PZ0Q/wlD4KsF7Le3qX0jSe1ziJQFEKj0uL5o3CsmHcADe0G&#10;wNl0EEFwKlw46Ryqk/0RAB2qzyAYTkYdo6moQwCsYzEQS2bux7vHMdDksg/JAMtpZDIY5fT6Sql1&#10;9qmWBi6mnJAGnD2Xg2GDnnFyh6DWTzdh9vtTNHF4hFmTH+PmjUQUFJcT8DSUyzRAidGShAvg0cw4&#10;avT2wizEA0qjESljyVGlaOVjWY2UasZ5KCYA5GSo8fZ5MjauuIDRA/dg9AA3DO2zD8P6HcKowd4Y&#10;O+Q+Jo56jTkzPmL58ggcPJCOQN8SPLxXiU8RVUhILUN2ISUoKaLkGkqWQDlpkqwuK+eGSJ4emSKh&#10;kk0PhFKUSOLJOZy4h/cJAPaDea0esDLuixaNxhEAAxETnaHE2CReqKxWS0GBClmUkDJSlONkbgoA&#10;SkyR7DM3Tw+ADW3IwAiAhj8msxWx7ypQ46dC/CEFEqq/Q59uD3HS4yVSksiSJZ1GFp6+OXt91Wxh&#10;fBLzJmDx71Kzr1Tij2TNEqMto4SVRYpyidOVSf2+IsTFavmZiRjWNxFmf8Sj5r+jUevX+2Rl1zBx&#10;5FtcDlEht1BijTI+kuoiKWZiWwJ6orv4+QRFPfEQEBT+Jyv1ZIPS2Adq2tfn8CRsWncEbVqMQx0H&#10;Sl/zkbA1nQAnsyVkvutgY7AA5tWncd7MgGG1/rC36YcFrnvx4PYHzj0NVUweKvMTUJz4CkkvQvCZ&#10;MjQqlAzwMlkc7SiDZEJaNkEwl+078Om3wMle4B0EwB20s21I9duK3NB9KKAdZkvmhhAMttTLR5AY&#10;dpTEZD/uu69HwN7FcFs9Eetm98Ws4a0xvmd9jG3vjEltnLCsW0ts69cFh0YNwrkli3H7xCkCYCju&#10;7jiDDZ3I/qp3wCYy3UtOC3Cv0To8dJLSe4sRVHshAntuwqcjd1AYyTEg+1Nz3ilZKtJ37ENxHTKm&#10;klhexX6ulEY8E/ZH6FOYn5aPxUYkV/MHJS1CeSMHgP9XGj/g+yrVdwYokkrkcgEnSlG5xDb4RTRA&#10;NaVUSTLZ4d0kvFoXgMvt1iDYeg5u2S/FdVJW/7pr4V5vOZaZjsTUGp2xvsUwhC3ZjMiznnjhfgQn&#10;Z47Fuh4tsaxLUyzv1RrzOjfH4IYOaGleHc3MqqFTPUsM6lAHE/rx71O74cjGSfB1W4wH3lsRe9sd&#10;cRzEeFk4uSRJz0eQLgewe3JgPKUoqsT99iEjVCSwbLDeinT/Lci8tAWyz7FICdweRrLXQXw9dxDR&#10;vu5IuBWI/KhXqChKJWsjc6IOFBly+kQA+nSeAkezbpx4A1HXYjJcDGfAqeYcONWYSwCcDvu/yQpr&#10;cpKajUa7RpNxeHsA0uM0ZJHsWw37UwCQgCXT/Hs6jMTaVGR/r18Di+bGoL7DfRj/eR/V//WQjOYJ&#10;mjs/wapF4XhwPx35sgDFf5KuJJWjS8skmC+sS1InJF4msVoaGMfpuztTbpWguzCxDBp0NtTqAuVY&#10;yw+v07FtTTAmDT2NycO8MKyPO7q3c0MjRw+Y/+UN49/DYG1wi1L1ITq0eIcJQyOxcFYE1q9+jaNH&#10;XyLsehQionKRnSuLN5TCJfr4WEmJSF1REHKtlKsKCAoA5hNoNARANdwO+MHZphfMCICWhgPQouFE&#10;HHMLVgBQDoGi+lTmn64ymy2TICjvldgfwVwWF2RFnQCRlS0SOBMNrR/B9NePMPopFQY/FMP4Z8D4&#10;Nx0MfsuFZa0IjBsegSuhyZSF7EGySAFUHZlDqbA9ZZVXFlwECAlIZcI4ZR9vLl8j1V1SON/Joug8&#10;pKhDWXm+kuoTH1eCEyfiMKBnDBkgpfe/01Ht3+9h8vs9tG38AMcOZyOFjk2YhoyB/pgBmqiALsdL&#10;AFCEmBimjKuMlchhEcPCgGnTSuwzM02NkyeC0a8P1YfzGDiYj4C92Xg4m5EBmq2Eba35sKg+hRJ4&#10;KswNhsDCuAd6d52DcyeuIieRzoheoqogDWWZX1AQ+QhRN8/hUzBl8HUPpIVKweCdSCcAysJENllg&#10;jhQY+Q6AJArSFAC8tBXJPpuRT/DLDztMmUvWR/tKvHoU8XdO4i0/y/fQAqyY3o3zqTlG9qtLm7FG&#10;+ybV0dTqB3S0/gWjG1phKW18Xc8OWNbpH0xt3w4rRo/H2RVb4DFmOZY4DoTr311w3mkmbtddjuu1&#10;lyLEfh4CHOcjtOMGPF3ujbSbMShN5/yn3QgJKKUnlAITlWTRZXQggl+S4SBBbQHBqv8FgEpv8zXS&#10;1z9Uyhu/pQJU8gn5p5gNB0vklQTsleAwP0RkciE/sIAfrJGtPPxyznXosuj53xUg+eI7PJpwHD71&#10;5uOS4zx4W87DWZO5OGblijVGYzH5zy7U9m1xZOhchG3Yg9MLl2Beu5aY27I+3CYMQ+CaBbi8ZSWO&#10;LZqB2f06omczR/zT2BJ9+zRC124uaN3KFN262mP65I5w3z8X724cY8efQnTQIURd2KmcYJ8hZxr4&#10;Hkbq+d1I5XOyBJ8Xso+DS/Z3aTMHmAzQdxul8jYU+u1DbiA9l+8RRF44TNp+CkkPr1L+RkJXSLak&#10;43UWV+DzxxQsdd2JuvY9UJcMsDYlsJPheNQ2nsO2AI415hAAp8Gu+njYVBtOcByBYb1WINDzGYpo&#10;oCUqSk41DYzyVYxAhkmffEug4HckJ5ciwEeFfp3fw6rGa5j9FQmDn8lmfnqBBpR286a+wvXrqUqG&#10;v5bjpRiuGAcBQElXIdvSyzMCHw1YWXEUuSmxM2XlS80mq8LZ/E6yMZHfJZUEojI8fZCIGyHJuHe1&#10;EMF+idi94wVGDLhNkL9OBnUX1X4kGP/8GDV/eQyr6nfhaBoKJ8tT+Kf5SUydGAb3ozG4e1OFj+90&#10;SIqXCs4EL1mwoDTmz2QTo5acQGGowgA1yM5SEQC94WzbnQDYkyxwEAFwMtyPXUZsTCakOrUC7gRA&#10;SdLW8neX8PfLjg25llId56UsSvD6cyjJjx/KQQPrh2SA78j+EmH4bxVvy2BCGWz6Zw7sTCKxaE4G&#10;Xj0rRWFOFbSyH7uUYErDkYosSrqXgCp/m6SriIyXmB05Lvs6jX2ewlspgKpnisIYBeS/fNFi27a3&#10;7ItnZIBJBN9C1PhXEmr8+w377x7WLE9CRCRQREMVZk5RT2OUdWdxTrIAJqvr302S18QmO0H4an4H&#10;3STfIosuctLf1cvPMGn8etS2H0rwoxS2GAcn07lwNFoMG84/SwKgPRmgPZ+3oYOu5zAEqxcexcen&#10;MVCl5ZIBcuxzE6FN+oDo+34ID/VA0o0zSCZopVLaSj5ephILlJzaHSQG/y2BZWfITmRSOWUIIyTp&#10;yLlymIRhJ6IC9yD6jjve3DqKM0cWUDF0RseuFmjcqhradzFHh06m6NTaAL2bGWBej8Y4MWsULq9f&#10;gqubV+PYrCkY1aYletRriMktumFhnd5wNeqK9dX64ErdhXhcdxWC7GbjvP1UnG88D3cnHUWS1zsU&#10;RQioV8omGhCSlFBBJZkgu5dzXuYNnYh0nkxEAUElXELF9B8AlPuiaskAq+hqK6QRzZQzJAQE+alS&#10;LUFWhSVOJSsn4p0kYFzASZDH52T/qJRML9ERhXM4qDEl0DzLUiqyBvXagHP15sLHdj78LRbDy2oJ&#10;jjosxErrsZho1Blr2o/FtqHT4dqtP2a2aYuD48fivccRfPU8ia+yZ9HHHdeO7cDKmUPRs2cDdOhX&#10;Hx2HNUaXUc3RYWhDtOxhi7GT/8HFU8sQfscDX0i9P57fRiA7gKygYwQ9MsGzZH1ndyhZ7oWBktu0&#10;DZnem3m7HVk+bFJeX7blhJxAvP8JfPY+js/BF5H68gG0GYkErUKCRAWy0jW4GvQcw/u5UnZ0QROX&#10;sQRATrIaBEBTV7bFsFMWQsgODSbA4s+BqG8zCktmH8WTu5x8+YCqkIyNkklASpr+4CFJeiabLtTh&#10;2eNMrF/xES3rviTziiVzSUGtn+Ng/OsX2Bs8xYDut+Drm4gsflahmmxLx77nQMuWqlJlRZTgQsPU&#10;p9jwe0TuSm6ZMBmCblWpJPjxVnLMKqRIKYFESecACvJKkZ1eifQUICmpkgZbDo8TRfin6RsY//EK&#10;Rn9GoPovXwiEsQTkr2wEGco8y+rX0ND2Jnq1fYLxg55i2dynOO8RjfevVMqiOTHlmwEL4+F3E5CF&#10;DUo6TnamCof3EwBtusO8Zg9YGPRDq0YT4HGcABgrhRD07FZWamVlW0qBCeuVxYoyzjsBPxI3Xh+Q&#10;kQkcPZCBxvYPYf77G5j9lgSzXwth9GMhnUgqav4UBQfTt9i8WoXYz2SpslNDzc9Qshv4+5S8SLIv&#10;gpp+gUIYq16y6kvg55B95pAQ8DfQoIopeUpJOyS39vnTEsyZdY/XcY1jxXH7uVgpulDzX19hWeMR&#10;po6Pws2bpUhLryLgVhH8pH0DQPaJlGZX6nHSGZbRNGV3i3w/X60wxYoyvp7jLE74zatorF5+BHUd&#10;B8HRfADq2IyFncFU2FSfowCgba1ZBN15ZOuzYEeJbFmrFwZ3XwivE2FIJ6vW5eaiLC8VZVkxSH51&#10;A5+unkfUZQ/Ei3wN2k0WKGfo6FeEZTFEcvok7qdv+kWRLIJfpjflsu9uZWExluwv+jrJw+MzCAvd&#10;hblL+qD3mAboNakpek5ujl4TGqNTP1u0a10TC0a2RsDm+XhzfDc+nzuBDxdP4fHp43DfuBYTu/dC&#10;+xo2GF29CRYadsN+81G44jAfz2qvQKjTPJxyngbfbmvwdlMQCp+lQZfBvpEUU+Ibu1PP/vQxE843&#10;SVUiw5bJIY1zRppIYSmBJfD3/Z88+kEoXKWSZCqxEA6MaGPRyN8AUCkfwxfKmyVmlUcvnM2BUhEM&#10;JTtfjnQsy+NMSuOk/apBut9HPJx3Gr4dViLIeTFu2a5CmM0a+NbfgO0uczDBqAfG2XXFUKd26OPQ&#10;BKsHDsfNXbspU4OQHuSFZP+zSLp8EZ8un8PpgysxfnpPtBhQFx2mtkOvxf3QZkob1Olrhw7D6mDx&#10;ioG46b8dUTcIXr57kCT7CYOlmOpRZJ7fh+wLe1DgvRcqWc3y2sa2Bbne25FD8JO8wVz/Q0gP8VB2&#10;f3wJPoe42yHIiXjD68lEOfWcuqgM4e+SsWfLBfRsR4Zn3BsulqPgYDyOE24anE0Wwpke2K7GbNjV&#10;nAwHw7GwqNYfzetOxIGdwfj8IYcAJ/JQUlDIygg8OsonSeQVRibpHAW55WReXzCsfxBqWz2l7ExB&#10;9R+zKaXSYPRrGsz/fovmDYOxf/97xCTQLIuFUXA0ONBKJekKfq40AqCyoV7ibVWpfD6Fk4BgRwDk&#10;l3OWCCVT0bDyOMb8fk4KOfujXFldJUjzc2V/bJ4KuHatCh1bh8Poj/ds8aj5WxZq/aJSCgoY/ZwO&#10;099jYfrbW4L9QzSwfIRWtW+iY9OLmDzqEnZuuqWc5hYXk06QEEPmd0gYpVLPfmUXRFaGBof3+RI4&#10;esCsZldYGfZCq8ZjcOJYAGJik8gAOQdF2pBCymKPHLQkZwDL4oi0EoIrn0IRQejlq3SsWvqSYHyb&#10;v+kZWaBUhU7jb8wgUH8le30Je9NHWLUwFe+flyEvifxbJYxBjIa2QeagMMr/ACAdFPQMmjDHvpI8&#10;StoA+09D0CzWlEKjrkJiTCV8zueib/dgmFQLpmOIgfEvBewfAcB4mFd7iX7dXxHU0yjrK2grYqgE&#10;NGH/BDvJzyxV7IzXpMRrhaUIAMq+aYIgba2SYyy/UVahkxJyCPT+aNtkLOpYD0Bd65GwrTkBNhJ/&#10;NnCFsyyImC+Fo+VcOupxdCx90dB5GJbM2oHwF1HQ5NIZUtVU5CWiMPYNYh4G4V3AUcT47yMA7kUa&#10;wUx/ZC3tRkDwW1rM95bHx5LbJylnqV67kBSwD8m0u+h7J3GDEnrt1jFoP8wZLUc6o+/izui/vDs6&#10;TG6MtgPtMGRwXXhsmooov2NICTyHBH9PxF4OwNebYbhyxh3zho5Aqz8sMPjXelhm0gcnnaYjxGoO&#10;HtkuxlWXBbjQcC5uTzyE5AvPof1K9lfE8SP4CQtQUqvoRCR1TwCvqpR4pGNTwI+TSAHCUlQJCAqG&#10;CabxHzm88u8H2U5QpSUIcmLq8/0E7oQs6rFSUin+A4D0wvmUW/n0XmoOnlqjhkrFgcznh2dzEFM4&#10;SV5mIs7jIe5MOIyrzVbjtiXprsVyeLmsxs7a8zDDfCB6/tkUDX+0xj/GdXBgxmK8PeOJeL9LSsms&#10;BF8PxAS4I/Lyadz0O4g1W6ei5fCGaDSxJVov7IUGs9qj0fRWaD6uIb1NIxzYNx3PQvcjKpgdRDmb&#10;4X+Eg3QEeZ5uUHkfgtp7P1Seu5B/YQvyLxIAvfSsUA5Ozw44jJSQk4i5fBaxN/2Q9uo+VIlfla0z&#10;5WR/qckFCLpETz56Pdo2nkjZMRwWNYZQoo6EXa2ZcDFZQta3gOA3Cza1JsLWkM+bDEbfLosQ5Pua&#10;79ehSCWHnetjTkqCcKkE0ilHJWVFU4SMJMDDLRytG5+FRfX7qEEJV53spTplXPV/58Lg13A4WIVi&#10;9qynuHNXgyxJSZTzgiWOJaxPAT/KNhqnJAlXgpMcCbyfgorSfFTJvjod5QIngrLhXkmFkS1XnDQE&#10;QFnN55xRYiklVBH59KxhYaVo3/I1we8tgS+eLVfZV2tA4zb4JZlyL5Ls4yVauDzHyN7hmD3hEyaN&#10;uIZBfdzQs9tazJ+7BzeuP0dGhhR8kFixsF39djhZZMjKKMahfd5wIgM0q9GdADiIDHAijh3xw9fo&#10;RGhKRJ6QJ4kTJluW7ZgaKg0BkbzcKiTHVyAqXINHD5Kxb08Y+nbzgJ3hWQJQIMx+v09G9JZSPYIs&#10;6BEM/wyGjbGPUgH72J73uB2UiMg3OchM1UJVIHKYTFhDLiCr9Jz7wr6kjJeyoMS5rywqyeozHYWa&#10;fagi+KUk00mEFmHx7Cg0cApBjZ+vsX++wPCXHBj+nMtxS4RZtbdo2+Ietm3+hKgI/n46GNnlo6wm&#10;83OVHEACn46sUEcao8T/yP5k/7RsHYQCgiQk9ARSgKMgT4sQ/wcY2mcBGjsORm2LwbCvOQ721Weg&#10;Nh1xPYsVcDFbClsjMkKjSWTVQ9h6oF/XWQj2vY+MRCoCeozyvHSUZ8ci7f19vAs5jeiAg0pREv3J&#10;bfota/oipvrtcJIgrQCgkuC8V0kdk0TojMtuSLpzEu+uH8W+3dPQfrAT7HuZoMkUgt7Szmg6rzVc&#10;htqgzUAbrFwxCNdPb0ByyFlkB/sgNSQAibev493VUBzfvAmj2ndDyz+s0efnOlhlMwTnG7gi1M4V&#10;920X4mqDRQjuuhbhm4OgfZSEco6bElMv4ZymEysVIsZ5IvFi5WR+jmOlxJ+JZ1X/BYBCAL4D4H+z&#10;wB++nxQtLFD2g0qFDIlMSHK0oKRIYEneleC9xEjUUqpIEmo5qTUEwOJiNbRF/FL9PhSUx6uRdz8O&#10;H7aG4m6fXbhmOR9+RrNwxGo2dtSdi80NZ2GMaXc0/cUFbQwa4vDctXh/MQDxAcFIDw5AUtA5xEqh&#10;gtvnEPHgItyOLUOzoXVhPbQ2mhAAm6zuj4bresN5ehM0GWiPSYu749zZ5XgbcpDvO4qES5KgeRhF&#10;vsdR4nsMWq+DUJ3djqJzBMDzm8kAd+gHNtiNjPMI4jkJYq97I+nZVeTGvEVJXhr7QthfBT6+TsGe&#10;rT7o1m4mGjiOIvsbB9O/htK7i/yYBQej+XA0ngdHkxmwMRwNW+OhaFx7LOZO24vnj+L1UpCoouxk&#10;KKPnIviVlebR2XCi8zs0eTp8eFGOLavDUc/mIqXvQxpPLEGwADX+XYpq/5JqJp9R84+baNP8KTat&#10;T8WrDypkFeVBJcnCIoX5OeVEhjJZZea4VEq6RWUK2UMGPSFZJll6hfwG2frFyaGlJarJSIuksnJe&#10;GfI5ZtnZamTm5lFiFyMhpQL+vmp0aH4fJr8/humvMWRVGTD4KY1gHMcWAYu/n6F946dYuSAaIT4q&#10;vH5aiod383Hw4F1Mmb4Xc+bvx5Wwt0hPp+TnJK2SGGAVtSr4m8pzkJ2VjUP7L8DRtisBcCCsak1G&#10;i/rzcfTQZXyJSaHE58yjw9BWZUFTJSk+GiXhOz+/HJ/fl+CKXzb2bHqB6RPPoE/XbcoeaWfzHahj&#10;5YZ/Gp5H74430KvzXToVL7LMXajnuB1tGu/FgM4nMHW4F9YuvIzzx1/h8Y1EJETloyhbx7GiIVFq&#10;agiGyhZA2kEJjUZHhqElS5QD1PMKgbgE4Po1DVlnNFo3fAbjP5+SZb5C9V8iUevXTH0C9o9pMPn7&#10;PZn7daxd+RSfP6qUs1Aknicr5RJ7Uv4RAEv5WIxYDFMYp76StpyjQirO5ySsUUHvpNNW4sXTz1hE&#10;59Kq4XDYG/aGY61xcDGcivpmC9HIahVqSyGOmvqdSHam48muB6BJnXFYt+wU3jyOhY7XWFFQiKr8&#10;DOTHfMDXByG0GbIyAp4cVKbs/vCVnVPyWOLmegAsoLrK89lF+UsG6El5fIl/v3qMDO44rnhuxMwF&#10;PeHYxxz1ZzXHP+t6oTGby6K2cBhsja4jnLF31yTcPrsZkWfckOHljcyQMESFXcG1s6exZMwUdLJr&#10;isY/W6PLL/WwyHoQzjZyRVi9xQhzmIuQ5ktwb4obUkgoKmPIjrPoyAuJMxr2I2WvhOUk709CGlUS&#10;0yH4USboQe/bxnaJt1eyv6XUmDDt/25kgERKGkc5O7mkogxqfqDk+0mWtL48vsStZPmeRsYmFS5k&#10;BUxaCUdVkqIlIFyq4hcVkK8LE/xcgHTvt3gw5hD8LWfiEunsUcrfQ62X4XD7ZZhhT4//Wz20rl4f&#10;60fOxu0D7oj1CUKS/yV6iYtIJPuLDvNAxN2zOH16DTqObwbH0Q1Qd14X1F/TFy4be8F5URs0G1sP&#10;XcY3xNoto3H30k585CBGXNyHxAsHoLnkAa33URSf3wvN+Z1QndtGBrgVWZ5yDsk+5IUeJe0/hhh6&#10;pdhbAch4/xCajFhUaMjStGXIySjBzSvhWDjbDc3qjYODhSSgjqGxjiO7IPiZzCFjmwEH03mUrrPJ&#10;MkZRdvRBh9azsW8nmUxkjlIfTuJFsuigKcnm4ww+5gQXT0X2VcDBvBaUjRnj7sPR7CKMfpPFhmj8&#10;TQOq8bMa1X9So9ovsaj+60tYGj5A9w5PsHPXOzx5nonMLI6z7O5RQhz0hCXyPRJk5yQXhqdIbLJ3&#10;gh8JqLKRPz21CF+jUvHi2VdcJ0D5+z6Hj+cjHD/mj23b3bB56zFs2uyPGVOvooGDJwx/o7z75SXM&#10;f/sMo18+k/1FUFbycbXLGNbvIYID85CcLBKf4EQH+CkqEyFXX8I/+Ak+RqSiUEWvK5OvKpe/K42M&#10;Jo3Xn00AzIHbwYtwtu+hLyZRcyoBcCGOuV3BV5HOUnWH16CtylASvLWVBPvKcqSlqHE9NAnrFz/A&#10;hMG+GDP0HKaM8cTCWWHYuPwZ5fcLuB16gpOn3sPDIwKHDr3Ezp13sWnDDSxbGIZpY/0wuv9FDO91&#10;CiP7HMWcCWexbU0gLno8xu2wGHx8k0/WXqGUIJNqMbLPWo6DUHG4MnKBt+/L4OWZDtd5r8ju7nAu&#10;vEKtn75wrKJRg3K7xi8JqCYM/qcEAuA7NK4XihVL7yLyE8dCIhAEOyXERKijOXIK0CylKf9EAosD&#10;k+2DRFqCIUeYfUb7lFVO/o7oL+k4tNcbHVqMgkW1TnAxHot6ptPQyHIRGluvVgDQrtY82BvPplqZ&#10;BnuzsXCwHIoeHWbD5+xdqKWUXSFVQn421Clfkc45n3jtjLJbI8P/EKQkVaav/nweOU9HKVLAln9J&#10;jqIg8yMDFADM9KFkJgB+uHoY+7ZPQp+xjVF7tAsareiIJut7wWlVF9RZ1hl1R7hg4OQWOOuxFC8v&#10;HcaX0yeQdFLqg17B8/NeOLxsFUa07IYW1ZyIB87o/kcTzDLvg2ON5yKw8VJ42k9DAPHi045gFD1O&#10;QFUa+yOvgtfA/iNpEwCU1VxxIOXsoEoBPWX1TDyNsD7ZO87G10gvS/6lOJr/bj9QX6CSACgJqrKh&#10;XqoFq6rkZDiJ89FwK/TpAcoWLjbJkZKAfjGBQpJylfiMrJZyllQU8YvzylGVRGB8lIwPq3xxpeVy&#10;BJDGnmuzAsc6rcSuFnMxxaI3Ov7eEB1qNMLEFr1wfPZyhJ/yRKKvL1KCPZF05Sy+Xj6Bt6FHcOH8&#10;Woxd3heNpzaHzfSWsF/ZFdbrOqH2qg5oNacFGo9yxIQFneF7ehVecNA+eR8gAB6E2tf9GwDugfoc&#10;AfD8DhRQ/mb5SCUMUnwCYMblk/gScg5RN4OQGf6Svz+bUrGUYFGKL5+ycXhvKPr3WIF6DmNhbTQU&#10;VgajCYJT4WIxD3ZSprzWbLKORXCxmkUZN5wetxcG9l4BH69HSE0rYj/JQoP0G1mXNguq4kz2n1px&#10;NpztyMuspPGlY2jve3AyDYXpn+9h8HsC/vwpBX/9nI9qPxWT/WWzUYb+/pHfcRcd/7mCdasjcSWo&#10;HO9fkJFEAemUZLkExIIcGirvx3+tQHSkCp/eF+PN82I8uJ2Fy4FfceHUE7jtv4LN6zyxeP4xzJ52&#10;kG0fJoxZg969p6FHj6no3385+vfeQwZ1Ht3ahqFjiwfo0uoVurb+iLZN36N1o8eUx8FYufw53odr&#10;UUTloKGsVpepCFwa5FMR5BRRGYhTFMcpq79kclUEM0gaDhlwdlY+AZDszK4XAXAgAXAiWjZYgBNH&#10;riAmNoPzSZwxnW1VNsEvh62IAFhCRpmPu7disHPjLaxdcgUeR14hhNf1iteYEMt+SGPL0iItu5iN&#10;r88pQQaNPiGpTDkp72pwBjwORWLt4lsYP9QdfTptRo92qzG41w7MHH+OYPgQnqeTceOKCvfv6vD0&#10;SSWePK4i4yvBJbLindsyMHbEWzSuex3G1W5T9kbD4OccPfP7NQl/Efz+/DGBbJASuPpHNKl3mf10&#10;h06ngEREqj1/Zx6yCizpGoof5OPvElgfA6ysJEvjNROClWVOOaC+nC9MTyvE5aAn6Nt1Kp1vezgb&#10;jUJd00loaOFKEFwJZ2NX2NacBxuD2VQrc1DXdhasqUocrfpj/fITiP+cTYWjgS6bzjglFgUx75Bx&#10;3w8pJAIpBKh0tqwAN2QGHlJYYTJlsGwdzed9abm0mzw5z8drN2JDD+Ke/zbMnN0JrYY5oen8VnBZ&#10;3RHWS9vCSO4v6YxWU1pi4oLelOC78PWGL5Jp3/EnPPH1pB+CNu7B3K6D0NuiGTpXq48e1ZpiQI02&#10;GG/UHRucx+FC68XwbbMEtyftR07gW+gi+NvT6SCIMaXFEocl8SoXhSosXVg7AY1epqxUH86TmJ8E&#10;CgUAJT6u1HoUFft/AWBJBeUYB4ADJFWDJdfve4UYBQAlWCsskBNQgtlKEqlOTvwvRKFGqhZr9JJF&#10;q2eBpXn8Ik6+iq8FKPB/h/B5ZxBA4DvVfil2t5yNuaZ9MLZ6O4ww7oCBpm3Q07QBlnYdjNtb9iLm&#10;gicS/C8gNvAkkm4QBMkArwTvwqoDU9BqRnOYTKgDq9UdYLmpExzXdUCTRS3hMt4RvaY1w/490/CM&#10;Mvhz4BHEyVnE3sdQ6n8COu9DKKIEzicDLLy0RykEmeZ/AEmBh5EadppU3BNfHlxF5pf3/P15dBqV&#10;yEijsYS+x+SxO2BrNgg2JlJ9dzI96hR6dmGB08gCF5C1SSb+QjhbzoCFwWCYG/bEhNGbcefOJ+Tk&#10;y6ol+5R9pS2VxOU8MmYyAQ6E5LBR/SA3owrnTxRjcPf3lNQPYEQWYfB7Bv76JR2//Tsb1X7VwPAv&#10;MsHfcimzUmH8+2d+9wM0r/sYw3pHYPncRBzelQnfc7m4GVqEu1eLEXChGMf3ZWH3xjisXvheOfJy&#10;eD8v9Ovqht5dt6J/z3UYPmgDJo7ZiXkz3LBpzUVKFD8cOOCP48dDceHCffh4v8Iln0h4XYzFxfNJ&#10;8L6Yzfu58DiRhD27PmHn7tcICI5DQhqdBSdasbC1ChWliJqNyqCcc4T39ek4kgOYTVZDhJYCA5w/&#10;2ZlFOLzfC4423WFaox8sa41Fy4bz4H5UKkJn0nFU8jMIFXLAUKXULMzn54lDKURWliQgFyI2Og8p&#10;KdkEuCwUqOhwyXQV1ibzuJQMkgxA5FFJJSGFf8vLp3NIB5LiqvD5g5ZAmgj3I7exYNYZDOi5B+2a&#10;bUGbhgfRuaU3ene4zjF5gYnDYzBpZCJ6d36Lts2eoVmdd6hj/Rmm1d6SpYeTEeej1i8lHJsC/P1T&#10;Jv74IZsgKICYDfPqn9Gs4VWsXX0PX7/mcdz1ixx0F0qEXRFl3wFQyV8jO+Pzsggjq/TKIVK0PVk4&#10;+p4uJXUZIz+lYOak1ZwHbWH5d1/UNhyN+qazUd9kMRxqzoXFnzNhzds6ZIUulrNhaTCC87c/Rgxc&#10;gUCvB8hNpsKhltdmpKI4OQp5L64i9fIpJPi6Id3vGJXRSeRcdicrPIg4koUUkb8ExKIggqP3HmRR&#10;TUmMMDJ0H84dmYe+I+uh7hAbNF1NUrKtJyxonzVdW8Jqdmu0nd4By7ZMwXXK7E9hvmR+wVRgYXiz&#10;+yz2DJ+NoTbNMdyoFcYad8SQam0w3LAjRhl1xTTz3tjTciZuTD6A+OO3Ufo6FeWpKpTJaYqk5FLn&#10;ML8wj8yc804yUkpVKCjOR1Exr0sIB4GwnMRMgE+OnZV6jnLGtn4HjsRe/xsAZSWljBKqgl1Pb1NM&#10;ycKPQSEBUEpkKQDIL5GUjXKdmsj7LZO+XI2ikkLkFOciV00gJAgW5BVAlV2EcpE+GcUofRaPmP2X&#10;cb7PEmxqOAYLbPtj/B+tMerXFhhT7R+MNGiDXjVrY3ztljg6djpeHjiMOL8LiKMs/XrlJD7d8MCj&#10;20dx1HsFOs9tiepDLGGytCXMN7eH/Ya2aLiyDeymOaP5aGe4Lu6D+yEH8OXqScRePIhiP3eU+B1H&#10;0YV9KL64GwWektu0BznBBwl+BxEvG7JvnEPS06vI/vIWBamxyM/OQGGBVqlqsmObN5nOTDKUvrCj&#10;lHC2malUfTb8kwBoMJMSYzGUAqhmc5VtSaYG/eDiOBhLFh/F23dJynmkUqRUU8Y+KyPwyV5cZWcB&#10;B0ZWA8kAc7OqcPGkhmD2mZP2oZL6UvMXGtHPWfj9x1wCIcHvVxWBsJBsMA+Gv6SxRcL0tzdwNHyG&#10;1nWeonfbJ5RzDzFl5A3MmhBGaXgb/TrcRPd/btKYr6BdUx90/eciRg70xfxZQdiy4SqOH71LZv0E&#10;QYGvcY9g/fJFHD6EpyhHWyalFCElnS2tgCy2EIk0mKRkFVsRomLS8PJtAl6+y0RkLIFMNqHzQoo4&#10;wYqV8vUSGqFkLcnhnJECCFIYQR/TqiSYVco2PIJTTqaaAOgDR8kDrNlHYdatGs2B+/ErCgCq1bLa&#10;S1UiOzD4XuWQISkmQF0iLIqCUPnsUmQQJCVJWXa4lBJk9OEfWfQmieT7CIrlZJMExRIiDX30t1ZF&#10;g9EiOi4FN29G4dD+R3CddRm9O3mhns0ZmP95AbY1rqKO2SvUNiPzrv4KBpT+Rr9Fw+yvHN7PJOhl&#10;UfpqKXvLOEbFZH1F+PvffPyjmmNUSDZPAKxHAFx5D5Gfs/QGyOtXduXQvoQDllZ+Z4ECgMIQJVwg&#10;ICgbuzhPaHvKFi5ZgdbSFjU6pKcUYsu6w2hWuw8s/+wKBzLo2oaTUdd4IRwJfFZ/S1qMK5xM+NhM&#10;jmiYoLDAVo0nYNNqD3z9kAJNbjHKCvNRlpMKzafHyLrlg0R/DwKUB9mfB9ID5UyO/Yjz3q0cKyv7&#10;eyVlLIcAmHNxj7JQ8sJzE3ZvHYsOwxzhPMYBDTd2heOuXiQnXWCw9B+YkrB0c+2FrYeXISzQHe9C&#10;fJHkF4KUMyG4snAnlrcZilHGLeBq0QsrbYZijkkfTLXogyG1OqD3Hy0wyaonzk/cgmjvh8h+HQMV&#10;2b9OzX6Q+LUqH/nqPOSpiT2aXOSxFWgLCISyNlGm9JeUeVOOVfiW4C5bJ5XcWzb2vMK4pf0gCYSS&#10;CiBnAEsVBb78WwyQk5pMUMtBkH2rykpeCQeBX14iMUCdCrkEv9SCdKSrsvhDCpBbmAtVURHycnMR&#10;+/Ez3ly6Dr+le7C27WiMJdIP/7MJZhh1wFyDzpj5dwfM4MVOsfoHE22bY3GTTvCa44r3Z0jVr3oh&#10;POgE3l85ig/PziHw5m4MWtweNXobwsi1IUzXt4YDQbD+urawmuUC+wFmGDa+GUJ8tiPy2inEex+G&#10;OvgU1FJT8MxOFHlJDEPiGXuQ4LcbMQTBqGA3fL16Gtmfn6C8MBVaXkdOViYllAp3H3zG6FFryVAG&#10;w8JwCBwtpxAEp8Oi1lQY/z0JNsZzyfqWUA7Ph63JDJjUGKrUtOvccToOHw5BTFw+WUkpWZ8+SKsv&#10;UCoAKDsMJN1CUlgqyWZ08L+Uh3HDXsDOOIyMgqzit3QaVBYbQe/nEgJfEapLgu2PRTD+uRDGP6XD&#10;/LdEWP35ETZ/34NN9Ss01vOwMdyG2jYr0MR5B1o3PoFe3XwwZsQ1zJv1CNs2h8PzQgoePShEVFQp&#10;0sk8s3PKkFcoh5qXcELJij5Bh6pBQihKqokssJCpllAhaDXfbikvClTlyCmootOrhIqgU0y2Ukhm&#10;W0R2ppf3nHTKGR76ggVixFV0ppLaIUF9SU/IztQoAOhkRwCsRaMxGI6WjabD/Vgw4uIyodVyPvK7&#10;lYo2smNDyl9J6g7noywi6JssGtDZQpKWJXePDEpSbtiv0rflAi6VEieS2I+svArgCLPktdBItGQG&#10;WrKy3MIqfI0rw53b+Ti8NxrTxz1F+yZhcDAKIsO6DYu/XsD8j4+o+e9PbHEwIrgZ/66F4R86Oqty&#10;jlEZWzFqEgRrcbxq/lgIgx8zYfbnJ7Rvdhub1z1GZKTUFZTfqLcuWWYU9iFb3mh6egDkfT4iuH9f&#10;idbfKrthCJ5SrEFKceVkFeO8hz+G9pwOJyoO22q9CIDjUI9z0cVoHpxrLYKjwVLYGyzkNczjvJrG&#10;uTsadhYDMHrYKlwPfYHsVDJxNceEtlyREI6CJ1eRHHoRib4eSPA6SuA7hFjv/Yj32YcMsr9cqqVc&#10;PwIgH+d57UPixZ245rYIK5b3RdtRzrCf4AjH9R1hs6MH7Hb0huGytjCZ3gQDVgyB2+ltuC5bXoP8&#10;EXUhAM82H8fhPjPh6tQDi216Y5fTOBxymYodLpOw2H44lWEXdPyjMTr+3QCuHcfAfdlO+Bw7izs3&#10;biEi6jNSMlM493KoPAqRXZKNlIIUpBdnoIBzUKqhF7Of1QJ8Qjy0RZzXnJdKxoTY3f8PAJbTS5Zx&#10;spRwAP5PACS1/A6A5fREHIRK2SepKUKxsL6iTKTmpyJZlY6YvCREpEXjc9IXRMR+xt3Hd3Hk0H7M&#10;Hz0ew1t2xiCnVuhn2EBB/GW1B2Bb3ZHYYc/mMArbGg7HIvtOmGnRFFu7DsKVjZsR4X8en0LO4GPY&#10;SUQ88cKt+8cwbW1/WPU1g8F0Z5ivaQnnrZ1Qb1NHWLg2gEkfQ3ToZ0+JtgzvSd+T/I+jOPQUCv3d&#10;SNl3Id9nr1L4Mdl/DyJ9t+Mjb9/Qo73jazOinqKyJFNZMS1SFeFrfBbcT4WhebMxMKzeDTamo2Bv&#10;PgXWRlNhUWMqLGvOhL2JK5zJAGUBxJ7AaFZzMGwt+mLiuHUICX5OYKM0LC5XYlmy0ic7MkrKCvmY&#10;UohAIFvVZAEpPasQ164nY97s+3Cx81QWQYx+k+rFknenQfV/l7ORUfysIfhpYfyvYpj8KxsWv6bC&#10;6o9PBMCHnOx34GISjHq2R9Ci8XoM6nuULPQqDh99jSvXsvDmnQ5fYqrI6kBZDuSrpEJJKVmpxE5K&#10;CQpiZOUgLugbAVDZZUGm9J9GYPy+qCYLbSpimUpHnsJr0SKPSiGH3pcgRa8r0kNSSiTfT78oIyUL&#10;+EZOPH4CAVAqQmvJugQAuyk7QSwNBhMAJ5MB+hMA08ggZeVc5qWki3DOyRY4JQzz7XeS3cnt90PJ&#10;xaHILiZlq5nCnsTjf2sEkQpOdJE/OpHFspOGc15LkFfrhKHLtUA52S0ivBy3rmqwb3sc+ne7hkaO&#10;YbA3lCozr2H40yeOQyxq/TubjqoYBr+XkAES/H7UsREAf1Kj5r/kNLoCGP+SDLua7zCkxwt4HI1E&#10;XEyBIs3oQshY9SxQtsIpq5L87frFEGG10ldKdPAbAOrZjMS3ZJuj5FSq6LQe3XmFZXO2oBEVlU21&#10;LgTAUWhEJSLFOOqZLEFdkxWwq7EAtrXmkgXOhoP5JJjW6oO2rSZh/24vRHyIh4Zyury4CFXp0VC9&#10;e4TUm4GI9TuDrxeO4ovnITKvQ0gIoOwNPYYCaVJP89IB5PseQMz5bfDaPhUTprRCm3G14TSzPixX&#10;t4X19u5w3tkf5is7wnhKI4xcOwYXvI/iYYg/3vgF4tEed5wasQArXHpjkXl37Ks7EecbLsDFBotw&#10;ouFcrHUag1l1hmFcw0HoX7sL+tXtiL7NO6F35+6YPJ0geWA3Am8E4+XXN/ic9QVf8mIQmfMFicXJ&#10;yNTlIL0wHWl5acguzKJzUyu4VUxiVkyFKmzwOwAqICh9LwDI+aAAoCRkav8LAPU182m4nHiS/ydl&#10;yMtlgpPBFJJ6ZhH4ktXpiMqPx22CyJGgU5i3aQnGzp+MgeOH4J9OrdC8YT20a9YUo7rzgnuPxOou&#10;Y7GhzVjsbzoJpxvNwoVmrjjVfDr2uAzBUrMOcHVoj91DJuLmAUrZKwGIueWPT7e9cP+GO1Zvn4SW&#10;o+rBZJIjrFa3Qu2tHPjNnWCzqjXMhlqicTdzbNoxBY/9DiIx2ANFlwmAIceRJ4NGsMsKpOdi+xxI&#10;8Avci9ehR/D5gTcyY1+juCCZ8kJYmwY37r3BtJmbYWXZEwZ/94KD2Xga6ASY15gEW8PZcDSh7DWa&#10;DwfxuBbzUdtqJiwMBhLA+mPzBg+8eRVLFkxfr2ajZNGXdCJ1J8AWa3N4nwBIY5RJLfl84Z8LsXXb&#10;QzRwOQLjP6QIwkvU+pFM4ycVDP5VBsN/qWD6Sx7Mfs6B6b9SYfzDVwJgOBngYzibXEO7Ro8xrOdb&#10;LJn3HocOvsYl/2g8fJKBiK+FSM+uojQFwUm/min7t6WIQgknR6kkZUuMTkCDxvefEv2SSEqWJhn1&#10;SrKwZNfLvltKUmEgOh2dJT9TDmySg5RKkcXZoq9Eo2z0JzpJPFnZrUGgIrn5H6MWQ+fz2Zk6HDrg&#10;+w0Ae7B/B6Fl44lwP+GDuPgkgoVk8wvI8fMEAJR5J4xJ+lPfZB+1cCbln4AHWd73nRxKYz9LPE1Y&#10;o9RCFHmuKSlWdnPoRPHw8xU5zGuSVBSxAcnZzEivxNtXGpx1T8By1yj0bv8KDsb3YULnZPr7B5j9&#10;zjH4LQfV/k2WTlZe61eC3s8cKwKgIQFQTqUz/S2K8+QOZox7jVth2chK0zNfYa1KfFTie0qsj9cl&#10;SbwEPokBKgDIa6miHUp/yWN9sVaaqrIYwn6nA4v5nAy3XWfRvtFI2FXvSAAciiaWAoAzUM90Ieqb&#10;LScAU53U5Hw1nQsHCzpuk8GoX2cEJk9ch2thT5CbXQQN1VppdiLUMW+R/uQmooM9Ee55DOEXDiHC&#10;+yC++h9CcsgRpJEBpvjuRYqkwfjux5cL2+C+cSz6j6qLVpPro96S1jBf1UYBQJdtfWG7vDPMJzTB&#10;1A3TERbsg4837uDJyUs4NWkFlrj0wgLDTthqMRSnXeYgsNFK+DdegZP15mNrnUnYN2AFLq5xh+fu&#10;c9i2cANGDxiOZs2aoXazhmjcsQU6D+uFIXPHYM7OJdhx6RDOP7yEu9FPiUNxSC5OQxpxKZsMUc1+&#10;lgWnEiloS2YoDFDvWPSNM1HcsR4AhYZLQqYeAOVonBKohf2x6eWvhh+g4YSROnYlyNPlIzLjK65+&#10;uIt9Qe6Yf3gN+i8eC9vO9fFnHWMY1DaDQwM7dOvdCbOXzsHRYwdwxeMc/NYdxN4B87G/+VR4EvwC&#10;WiyDX8N5OOc8ETtI0WfWbEUP0BmHpy7Emwu+iLsWhvBQHzwKPg23g8sweE5nWE+tQ9BrA5ctXWC3&#10;sQNsyQJtJtVG/Z6WWLJxDG567UZCiAdyL59EQZgHVJcJgiFS9YIAeOUQvt44irdXj+DDvbNIi7yL&#10;3LRISvZUJYCamlkAN3d/tGozGuamPWFjMhw2RuNh+tc4WNeajtqWiwl6i5Xy97aGc1DXZiHq2c2E&#10;ldEANKk/DKfcQ5GYyM6XcujaMqi134Kv9PwCgGo58JvGqC/XIxMbyMqtImhFYuhAL7hYesHod4Lg&#10;z2SCP0bB5MdkmP3yBSYERdOfH8Gu2hPUNnmAVnUeo0+HF5g85iU2rIrGuVOFeHCvHLGJZDLC8ooJ&#10;egJSZDbEEsj+YS2BTFlYUFgfGQUBQiSZGKUCKkoBVTKTCspKZc8tmRSfr5SVXGFgZfmKjJcdJFIn&#10;TyeB5XKp9ZfOJoVP5b16pqJIUDJEiS2L1Upqjp7RCDhWISuzFIcP+BMAvxVDMBhAABwHd4+LiEuM&#10;J8DydcI4CabShE0qSd8EDYmlSlywHIUKiEjSsny2Uh6Lv1dKWUnKluwZloKwEvSWQ560pflkfHk0&#10;CGGTBFDpf2GDNAwpgqqcMSIVsDlmBfmlSIqvwsO7ZTi0Jw1Tx72lI79Fp3cVZn88IcBFwEBSX35O&#10;5njlkBFKnmQ6DH9Mo+OKhMWfD9Cibhi2rolAdAS5XjEdiATm2XdS5FUJgwhTZZ/rmYiY4v8AoBIi&#10;4aNKpcd4dbRLnTgn9qekPmWnFsHvXBiGdifDM+gIhxp90MRKyrFNRV3jeahjspgAOA+2BnI0Kxmg&#10;1TT29Xg4Ow5G27ajsXfPaXz+HMfrZJ9QxanSopAV/hRxd0PwKegs3vsexUc/N0QGHUEMATAh6CDi&#10;fPcgxmcnEn12I5K3hzeNJhg5ovn0hmi0tiOsNnSgBO4Jh409YL2wAxwmtsbCTQvxMPgyosIeIXjd&#10;EaxqMQKT/myJlTV744T1NPhYuyK0/mr4N1yJE86zcbD5XIQuOYn4u1EoTCjAu8dvqepOYt7SReg2&#10;oj/s29RHrYbWqNXCBtY9G6DFlB4Ytmkalp/ZiouPAvAhKwqpJenI41wtlHqPymIc7Y9zXFJhlBV1&#10;9rTMFwFAcTw/0PFx8KFMT5liwgAlEfo/FaLlA2jEShI07xeUFSGrNA9X397B1C2uaDCyPRwHtUSD&#10;MR1Rd0Rb2PRoCKdODTBgwkDsPrEb197dQURKJNKio/Ep9D68FuzBkY5zcbbhHCL/EgQ6zoUvO8Pd&#10;ZhyWGvTAGMPWmP/PEARvPIQP5/0Q4ReAV36eOOu2CeMX9YHtlHqwXNoKTpu6wFoAcHtX2HEQ6vWx&#10;wQIOyjV6qdhQDwLeMWSFHENh2HHkXz2KzOtuSLp5FDH3PfDx7knEvA1CUeY7FOUmoKgoBzkFBXjx&#10;Ngor1h5GvQZD4Gg7DHXtJhPoJpGZjVMAr77NMtSxWEJpMUeJr9SzXkgPO4HyuB+6d5yGsNCnyM3R&#10;J4fLBnuJiZWQeSgb+MuljJOACxkJDbqUEkyC9vlkHa/fZ8LN7T2GDaD0rudPIAzmd9yAk9FT1LO6&#10;jbpWfmji5IWurf0xduhNrFn6ARfO5OLp01JEx1YhIxvILeRnaXXIK9GgULbxkeKolXw6aZIuQAOS&#10;WBO9nZy0Jsy0ghNCxldibDrKWCncKQVMZT+xrDxW8HWSUS/MX/YVSzUU2Rqm1IeUslAVqQSPeH5u&#10;kvI+5XMIloq0K9WvxEkcS18FWdgZv4/frwDg/iA42/ZVJLCFQX+lHqC7x3nEJ8aSAZKllfDV7CAp&#10;SCp7siWf8jtQS2UVman8ix4wCGTlEvwW5kqQULb5EcT1rxUQLCboE/zKs3mbz99LEKS60Z+Vwr/J&#10;EQL87QrIl+ZCIwxCXYz8gnJEx+lw624atmy9h749PNHQ4RKczO/DstYb1Pw5nCwwCrV+iYThb1IF&#10;5imsaoWioWMwxg97Dr+L2cjLIpDzt0tfyLkiAuj63EgyEvaLSHQxRfmnMFn2mLTvBVJFFMtOEYW5&#10;Sj8Io88rxd0rzzFv/CbUM+8K27+7oaH5ZNQxnKivUETpa1NtFpnrfDhZkAESAJ3tJ8DejkqlTi9M&#10;mrIUIZdvIb9Q4rb5lMPJKEiKQOb7h4i7H4zPVy+wnUb0jVOIv+6B5LBjSLrspt/767uTwLgXbjsm&#10;oP1wBzSd1QiNNpKMkP1Zbif4re4Eyzlt0GhaV2zYsQ6PL4XhwdFA7B2yGJMN22P2nx1w0HYifOwW&#10;4JLhfAQ4LYdX3SU4Vc8VlwZuw+tDN5D3IRMluTrk56oQk5CIuy+f4FjgeUyjwvxnfB80HtcNTqP+&#10;gfngJrAbTaU5oyfGbZsDrydBZILRyOF45mrzUKDltdH+9PFoyamUfpemn/vidH4Q8CM2KhK4RDqa&#10;L5LyPfrkQkIiW6UEEGm4WhpydkkeXiV8wBr37ag/sgMcR7dlJ/RGy/kD0GrBIDgM58UPa4s1butx&#10;7+MDxBYlIYeMUVukQs6nRLw9dwvBU/bBs/VS+NRZiECHhfC1mo2TpOm7bSdglklvjLfohj0DFuDG&#10;hmP4dM4fHwICcHbfBoyb0wt2k+rDbGEz2K3rAItNnWC7uxesZjaCU19rLNg2Flf9d+PLZXckBB5F&#10;HKVvmlSuuHUUGXfpzW6S2t8+ivcPziD+83WC3yeoVCmUpvn4SuZx7KwvBo8hqNUZCGfnMfSak2Bj&#10;NhnGNcbDznwuAXC5AoCOnFjOZvNQ22YeTGsNh731UEwYtx4vnkZR/moJqDQkMg0F+GQPMG9lMUA5&#10;1UyYihirBPnZVAQtyVf78EkLzwvpZHSfMWviO4wf+h7TRkbCdUo4Vs57i10b3+OCRyRuXknDy6cq&#10;xMdWoLBIpCibyDkCmsTk1AQmCVtI2Xy1kqdJ1sG/KQmjHHz9eS8CRJVsHHthFgS8MsrYsqoMTgkB&#10;QL2cVSogC6DwM5QyVAQIfYEFgkUpWV95Kl+byGuSvceUwrps5TUCkpJ6IAtnCtMROUqDJxTw/WQw&#10;mRU4vC9YCRuY1uoOC+M+aNV0DCWwN+LjE6DlBZVqCdZkkWU6MXr+Vkn2ltABP0eO7iwXd81rkhJI&#10;UqVZDhlXQFCR8IQVYY7fwg/6cmB5fE6kei5fW6iwRIUxkv1J3UIB9DJZbJGDpAiCcm6zltdcXFqM&#10;zMI8fPiciCD/GOzaFIlpY8LRvukrqoJHMP3zGcz+egSTvy/DrMZ5NG/kjRmTHsD3fDa+RtCm1Oxj&#10;HW2JDrGMTknJB+Tv0h8bKvuNOS/YR5KaoRTw/AaC+gUdvW1qeY1S8l1DZiwhCI2qAu+ff8Wu9SfR&#10;us4A2FbrjHomo1HXaAKcDabx8TRY/jUVTqZkg7aucCTBsDIdBnOzHrCz64R/2vXHzr2HkZyZzj6V&#10;seI156Uou0NSXtzCl1u+iLh6FpFXPfD1yjHEhB5mO4AvQbvx1WcbPoXsxt79E9BijB0azG2IBpsJ&#10;gLt6wGx7N1gtpyKb0gotJ3XD1u0bcf2oN05O34YFVEjTanXBVpvRuFBnAYJslyHYdCl8HZfDu+lq&#10;BPXYgTdrg5F2JRIFX3KQmpyFdJKSXBKvxMJMvE6MwJGQs+izcByaTuyJptN7oiHxwHl6R9iPaYGm&#10;kzpi6akNuB51F0klqcgjCMpCiQCgWiOJ6GpUsd8lsVwKJ+jDJmSAEppW1pv4hD4WwkGSyc8X6yuM&#10;0FNJ44SRlRVZ9Dh70wcDFo+DSf+GqDO7JzqsHYvWy4ahyeJBqD21C/quHIsLj/wQU0iaTWNRS+yl&#10;mMaYrkLeq2S83nUZwf134lK9ZeyIxQixWYxLNgvg02AlttpOwbRqvbDIbihODV6JJ9tO4t15H5za&#10;thojp3SH3eRGBMDmsF3THubbusBKOn5GA9j1t8G8baMR4reNsvkYogmAkX77SOH3IfnmQSTdPYTI&#10;Wwfw5sYhfHzujYTY+8gWAFSnIasgHfefP8eMhavRqM0g2Dj3hRMB0M5mPGwsJsPSZCocLMn4rJbB&#10;xWwhwc+Vcpje1XomDGsMQpMm07Bx43lERqRBqybwqGVBQA+AIif1lV9Edglz+mZ45WKoJfTsGrYy&#10;AiGQmAS8eKbF9ctFuBqkRlhAEW6G5OHF/WJEvdMiI0FHyQKoyfZkb6lUGNESICSup1ViS1Jgk8xM&#10;GlmOUnWaQCByW4CglNJRKS9FQ5czn4UNKkdhSpBdWWWVKs4EuQqRvJwHyt9kxZq/XSSyjkBJKV+q&#10;lS19uZxI+byOHDrIPDbK0lLK0nKCHdmVPvWARq1cuz7eJQsVSgwwo5zSkgzQpi9ManWCuWk3tGw6&#10;HB7HfZEQn6TszS0nAFZK7JHXJmdj6NhKCaT64q4S3xFGyXkqbFMctXh25XfyPiW4jp5diowKwyqv&#10;EkZLYJbzOUoJgnTIFZzLUOa3KByCIMdLSmQJS5ejQuXITYnV6Xgru1Jk62EWf3fEex2uBhcp+ZeL&#10;Z8Vj8sgojB7yDhNGP8OMaQ+xZcsHXAnNQEpiJVQFHCMNgZngV0HtWkFGroAhGaqwYqk6I2OlFLTl&#10;eEm/KTsXaIP6FWIRawS/ynIUcTwEBAUUS7SVSPiagUvnrqF/xylUCt3hYjRUAUCXWtNg89cUWP09&#10;nepEAHAhHfQ0GNTsDyMCkI11J9jYN8eEaXNw59kjZBRl8fpUtM9sZMd9QvSLm/hw0xsfrp3Fx6sn&#10;EB52hMrtIEFvL4kF1VXATrwK3IL1e0ag7jgbuMyph7oShtpNO9xF+1zRBU6TWqHVsHZYucgVpxft&#10;wIpm4zDDqCdWWQ7HhaZLEVhXqjuvwBWr1fByWYnAbnvwalEgci5FQvchH0UpRUhMTUdCQRay6Yxz&#10;+PtStVm4+uY2Jm9fhJaTe6MJ5W+zJQPQaElv1JneFvXGt8LADWNx+PpJfMiOQJbUvZRgHse2WEVC&#10;wvGTA8AqaQ+yOKcs0NFx/lAugWmlsyuVTq+QlTZhf8pkYiPwfW8qIuqHzC9YenQjmo7vCssxbeAw&#10;pxuaLh+Mhq59YT+tE1ovHoxlXjtwP+UlMsqy6LWKUFLMDlZRVEtdvGQ1EgLe4+HcC7jSbjOu263A&#10;XcuVuGW/BmH1N+KE4yKsqjUas3/viQ1Oo3Bp/AY82X0SHmvXYOjUPrCe3hwWy9rCnhLYbHtnmG1j&#10;m9UATkMcMGF1f1y8sA7h19wRTRb4OfAQPgXuRTg91rvQnbjtuw6XzrLjL+/H3ScX8OhNCGXvQ9y+&#10;fxsHTnigU58RsHRsByvbnrAjq3O0HA9n0+mUErPgZDJPqbgh241ceL+O6Rz9IdVGwzGoz1pc8nmO&#10;hDhSbhUZFgH/fwBQ2J8Yv3h3GoCkilBSKuV5aIBavlaSpSUWJQUOVES2giI1WWQJ5bQKuRkFlCg0&#10;RjXHQMvBI4DoZJcFmY6Uh5IjFqVWnhxwriML01XSq5PJST07SaiV1VNpkpQsRVHlgB4dpaDEIqUO&#10;JH0emywkCKAIWMvz/K3K898a54RiirytVByjgLhcgzSCp4ApjVuO/ZRE8kqyMWVFVmn/A4BSgEEq&#10;z2RnlOHg7kAyk14wNWgHc5OOBMCBOOnhiSRK4FL2Rzm1ntRxkwPDdQK88p2c0kqQhsAkq+mSOCwS&#10;u4q/na6Any+yWBp/k/I3abLgIOeRyM4KMlsBegFqAUD+HiKhaFQagxgHr0GR+/JddFJs0r+ygCJ7&#10;4IuoYgoLyymNgbR04MtX4NGTYly9no7b9zLx/hPndip7nn+XhSItgVyqY5eVSYJ9vrIHvELGXhwD&#10;mZ/EMUulSCyb3JfCtkolGPaVEjrgX8jfUczn5BzbEg6GAKBWTZ6epsKzWx8xe/QaNLTsC8ca/VCn&#10;5ljUrTUFtWvMhVPNRXAwIviZLYCd5SwY1hyKmjW6wtyiE4wtmqB1lz5Yu3sX/B5cxuOop3hGtXb3&#10;nj8JxFEEnNuF67778Cj0EF6EHcabq4fw4fphfL17FPE3juKe7ya4bugH51HWcJjmApfVbWFD9me5&#10;sxecVvdAncltUK9bA4wfOAhru01WTnZbXmsATtSZi2st1+Na7ZW4ZrUc1+zWwLflZtycfA7ppz6g&#10;4lkeWUAptLla5BYVIYPePpeKgzMcheybZ/GvsPLMdrSdPQCOY9oRe7qgzhIBwp5UoN3xz7xeWHx8&#10;Le5GPUKyOpUjTtsiMdBo6GQkDYnjrJT9+waAMpd/kDsSEJbVJv3hLPTSNFapxCFNqQUosUD+iDR1&#10;BoLf38KQVZNhN7QlHOfS8yzrhyarhqDxkv6wntwWHVeMwLawY3ie8wHp2gyoCiknCsXDEEDV9HeZ&#10;GuS+TEP8iWd4OeksrjfYiCvmy3HDYT2CndfjrPMq7LWZj4V/Dsacar2xsfkkeM3fiQNL12LozOGw&#10;ndUB1qu7wmVHL1hs42Bu/AeW8xqjztja6L+gEw6dWITn144TBD3oxU7gedB+hJ5aieO7JmOJa3eM&#10;GNcUw6a0wZDZnTFwdncMmTEY/SYOQeuBPWDepAn+tq+HmtYtYW5NuWA1HA6m4yl5p8HRaBbsDWfD&#10;SXIAa86Ac/UpcKk5Hs0cpmLpbA+8epKGjBR6HAKgLBrp6CyUBQUxVlkhFRBgkxJY5RwUkcVSmVjZ&#10;w0uZKYCiLcmiwWXxtWRYZWRjYqg0mirRURw8fiDZhMSCKAMlpkQAlRV6ibuVkI1JnEtK3stZs1L1&#10;Rdm/rSuBTssxpOGV87tlL7Ls5CkliJZI7h8NVao4yxkXSiKzJLkTpSQXUOo9Sj6enA1dwr8LE9NL&#10;d96W6SeTgKhygLlWH58iYeP1iSMVJiYM8DsQShMGKKfCyeJCEBl0L5gZtoeFaQe0bDYQHifOIz7h&#10;K7+XfSQgpDgQicsVKKCrP5eD3ysMiU0+T5GTcp9gqchavk4AX7bhyfYnAU79bgBhX4QTAaVifeED&#10;nZqwXsxrkSZMjddQpuV9ZRGG4KNlnyhHYrIP+f4SXr/kR5ZwvGSfMF+KPL43M1+D7HzO7xL2Fx2G&#10;rowytYT2Q5CV6tGVHM8qOf5SgLxUrkN4Ha9DAUHJZRQGKAAoLFAckCzuCABzrPkaDR2ZHOatnP3M&#10;DtRq+LyKLDA8HduWHkE7l2Gw/6M76lQbiQY1J6GRoSsamC5XinWYG0yHjeV0WFiOggElsLFNO9Sy&#10;bwSTBlRv3dqi/YReGDB3MEbNG4bhE3th2LC2mDSmI1YvGoYTe+bA7+Qq3PLagseX9+HVwxP4/Pg0&#10;Ar3WY+Jy2scIK9hPqU0M+Ad2G7vAfltv1F/TG7UntYZ5G1u0qtsAY6w7Ym6NXrTpqfBrshrXmq3H&#10;1Xqr4W+5EJccKYOHuOHNzrvQ3s1E+Sc6vtQSaNifxZzjhTo6HCqOEtqQiv33IuEV1nruRvMZvWA7&#10;/h80WjcY9dYPQIPlvVB/VkdYDWmEMbLy/PYW4guTkU9ioKwGcy4I6/5e7UrJC5U5pACggojfm1Bv&#10;TgABQMX3cLJ8+yeLIgmqZJx6eAkdXYfAbGhT1CH41V49AA1XDSALHAC7KW3RbdUI7L1+Am9yI5BN&#10;2qouoDGT0YihqzlxCgtoeIlqFN5OQNSWm7jZZR/87VcixHEtghzWwq/2RpxzXoO9ZnOwmCA4y7wf&#10;VveYgcXj56DPpGGwJcu0Xt4Ftbf1guNuUu6dneC8sjXqz2iEDnNaYfGOcTh7Zg0ucOCO7J+LDetG&#10;YQ6BesyUf9BteB3U72UOp94WsB1gCfO+lrDs6wTT3i6o2c0BNbrXRs1OjVCjZVPUrNcahg5dYGLZ&#10;D7a242BrNRnWhhNhU3MiAXAyav89HvVrjsHA1svhvvMaEiN5Tdm8NrVMfJG1+TSSPBpigRIXKxWJ&#10;KHEmejQdJZhORzlWImyEVJzGJN5IJ/JS8un49xLK6DIaYCUNTopVkNpRQtFoaXVSHkmSlHXKYgYB&#10;iGOoE0ZIUJRDxLV8n479XaIh78mvVM7hTaesSIrPQuzXVERFJOPj22S8fp5IyR2LZ0+i8ORxOJ4+&#10;fY/nL8Lx+nUU3r+Lx6fwZHzmayMi4vDpUzS+fIlHSnImsrMLUMgxlVVJ+U92tsjqroCbcnKbxLpE&#10;XgoofWsi90VOCwPMTCvDkQPBqOvQjwDYCZYmXdG6+UgcP+aFmJgYPcAT6NXU+hqNOAN+F69Po6Zh&#10;qMRx8PP5fQK8kmpDqqTsrJH97MWFxchIy6GUTsfXL8mI/pKKr1EZ+PA2CS+fROP5wxg8eyCN183b&#10;Fw8j8fpxJN4/i0b4a17z23h8+ZSM+Oh0JMVlICM1D0UFwurZz/zO7zUJ+dXsdzI9cRIEQrnVlHBM&#10;JE1IciTFUXEelMrCVzkbQb1EQy5DAJYFsHL2mXLO8DcnpjSFfQoLZX8pxiqLV1QJZH9a3sopdsVa&#10;ldIPFZoK5MTn4dQuLwxoNRkushBSaxiaG01EE+MZqKeolmmwNp8IK/uxMLLvj5pOHWHegvbTpS3M&#10;ujfhnHfCX/0cUX2gEyyG1IVdf2c49rZDowFO6DimEYbN6YCpy3pj8fqhWLd7Ig6eXwa/kB3Y5+6K&#10;oUtJQsa7wHlaA9Rf0g5113dHvU190HRFL0WOWre0QSMzW4ys0QpbzcfAs/ZSXGuyCdcbr8PV+qvh&#10;a08AbLYWD5cHIjk0BlWfed1J7LMsXm8Rr5fzWCWsW5PD/syDSpeNl/Evsdl/P1rM6Q2rSWSZmwbB&#10;bl0v1F7RAw3md4XpwPoYtGwcAp+GIY4AmM335ZcIMeBn08iUqjsEQImH/w8AsrOVkjtK00tfId4C&#10;gTQjIZFQkYIXVBbha348Tj66hE6LhsJiVAt+cX84reyLesv7ounSfrDnj+qzaiSOXPdARG4kCkn7&#10;RX/LAohWS3DgoCtMIYvAGp6DtIBwvHL1Q2iHnbjouBhBTqTGdTfjsstGXHJahT1mkzHftD9GO/XE&#10;gH96o02/7pTdbWHh2g6O6zqjDgGw9p6ucFzdisBYBy4Ta6P7fHqwlf0wYVFP9BrfFM362qBhX1s0&#10;G1kHzSc1Qr3JDeAyozGc5jaB3dzGsFnQHJYLW8B0flOYuraAxZw2MB33D/7q0gS/NGyCP5zbw6TO&#10;IJg6DIOZ8RCYVxuCOobj6WnHoqnhSLgO3YubXm+Rk8BBozzSaSXhlh6bDE5TxsHjrVZH6Vmay4kv&#10;bCaPRp2NYnUmZZKwNU56YScy6aXRcEQ66TjBdQQwHfurnNZWTtDTEQiV52XfqwYECAJcUQWyczRI&#10;SclDYlwmvkQmIvx9PA0+Ea+exeP+7UiEBr6C1/n7OO1+lcATiD07fLBtoxfWrzyHZQuOY+G8g3Cd&#10;sweL5u/BskX7sXrFEWxcexLbt1zAnp2e2LvrPPbsPgO3wxfg7XUZly/fw927z/HmzSfExCZSDmaj&#10;gMCjJejKKq+s3upPUuNvJzhLPLGEmlBhmvzN6cklOHowBA1dBsGkZmdYGPZC62bjcPyoP2Kik3n9&#10;5WyVKMhXUW7SGRD05bmigkLk5wggydm+lElZlEmp+QqwR31KIqBH4Oa1R/C+GIaTx4NxeP8lHNjt&#10;iz3bfLBx1Rksdz2KpXPdsGj2oW/tAJbN3Y8VrgexdskRbFp1AlvWefD15+B+JBCeZ68hwPcebl1/&#10;TScRjrfvIhDxORqxMan8zlykJqnoXHQoyCWXU4k0JRByXIjVBDM+JiAqrJFsW6MmgBWTBJC5EQcV&#10;iSzV1EsU9s3rU14nTlCcG52X8pzEiDkfysvIZCiFyfRVmny+n4CqKUFRaiHCLtzEjIFL0cioOxoZ&#10;DECTWiPQoMZIONUYDmfz0XB0HgOz2gPwpzOZXxvazUgytBk94DC3HSwXtEDNZa1RfUUbGC9rAxsy&#10;OfuFrWE3pzHspteD7URnOExwRN1JtdFwcj10XtgOk7ePwMh1/dFmTmvYT6gNpykN0WhRezRb2wst&#10;1/dF60Xd0ZjY0KC1E7o7NICrRU+cdJqFK/XX4GaDDQirswIBdRYjuMVqPBzngdjzb6F+X4iq5EpU&#10;5lUR2PUOVEJDquJc5Bem0dmmoUCbjtcJL7Et8ACazSGTndAc1qt6wGxVZ9Re0wtNl/WF1fBmGLR0&#10;PHzuBxMAUwiA+chW095oYwJ6srgrTSmgyqYAoOzuqGDTJzlLMFwAUPifPhVGEqJVpOT5lSqEZ0bh&#10;8I3z6LJkBBwndUB9Mj/bhd3QYFkf/EMZ7DC+NXovHw73aycRmR6BAhp/TkEWUtLTkMWJK3sZyzgp&#10;VOmFUMXlojg8C5kBn/HE1ROnmiyEp+N8XKmzGrcbbEKIy0qccpqDNS6jMMy5C1q4NIFDy4awHN4a&#10;1nM7wGJRC9RyrYu/F7jg9xm2+Hm4IX7uVwOGQ8zhOMaRkpjebLQT6kxqgCaubdF4Eb3U4n/gtKId&#10;7Ne0g+36drDeSE+4pR2Mt7aF4ZY2MNz8D0w2tIPF8k4wmtgef3RrhV+btsHv9TqjukMvGJv3pbH2&#10;h4vxSDQ0GImO9hOwe8F5vLsdhyIaglbFCa4hEBIAtZQ0JbL/V5KFyQJLhRES8DT0aFq51QowFpDq&#10;q9ikWoyajR5ezcnOSSBGomZT8XFRcTEnQTHyKbOyMtVITy9GYmIBIj+n4/mzr7hx7RUued/CaY8g&#10;7Nl+kiC2GzOmbsKoYSvQv7cruneaiQ7/TEHLJuPQqO5INK47Gi0bT0arJlPR0Hk0XGwGwsmqHxwt&#10;+8DZug/qOQ4kOA1B0/rD0aLRMLahaNZwIFq3GIZe3aegb6+pGNBvGsaPdcXyZVvh7u6Je/eeI5rg&#10;lZNLIy0mEyVoST6fMCclfYOsSIL3hfkVSIgtxqG9gfyOgaj1VzsYVeuC1k3H4cypy0hIyGDfEDi0&#10;vH5VKa9ZTvenI6ZzURdwHmblI54A9Ol9LJ4+DEeg7x3s3XEW82ZsxIhBc9G76wR0/mcs2rcajzbN&#10;xqBJ3eG8xqFo7DwcjZxGoKG9HFjfH3V5nXXYnHnNLrz2uvYDUN+Z1117EK97CNq1HIsu7SahW8fJ&#10;6EsFMrjfTIwbPQ/zZ63DxjVHcOxgAHwvPMC1kLd49SQB8V/zkZqoQibHJje3TDmvuLCIDqqwUnFS&#10;0ji8HH+OKUGwWI424HVqhC2SWcoZz+I8FGYvbFdHu5M5IaEJkhMx4mIJ6Es9Ts4XpWZlpgofH33G&#10;Jtd9aGLRHc7VOqNujb6oazAEjoaD4GAzFJZOA1CjThfU+qcLbEb1hbPrADitI4Pa1B5m29rAZF9X&#10;GJNEGG1uBxMSCdPlLWC1rCUcVraB84rWcF7cHE7zG8Nqel0YExBNxzjAYKg1/hhoil/6GaIm79tN&#10;bYQGCzug+eJuaEkp2mJUS7TsVB9DaTtrGgzFyUZzEdx8LQIbLsdph+k439RVOdg8xf05ip9nQhtL&#10;ZpxGbFBV0YmUsW/4mHZRqiukY01HRlY8MvIT8Cr+BTZf2oNGM7ui1thGsFjVDebrusGF4NtocU9Y&#10;EwCHLJsE33uhSC7OQj4dRqFszfwGfGoCnhRyLvkGgBKX/78AUOSKJGcKAIoEloRoOQy7iCwwMjsG&#10;R25cQJcFw+Ew5h/UXtQbDgTA+mRbLZfQgCa2QTvS023nt+Fj4htkaTOVVaa0vGzk0YjVdHtaeq68&#10;7DzkpGWhIDkXeW+SEXnmAW7OOoqzrRbgQt35CGmyEpcaLsH5Vouxq8scjGrdB7Vd6sCgrjVq9q6D&#10;mhMa4a/JzvhpggV+mGaBf82wxk9TrfHrRCv8PcUOBjOcYTyrDkzm1YfD6raot70HnLZ2hfXmTrDY&#10;2gmmOzrBmNLZcHdHGOzujJpsNfZ0Qs298jxft7UP7CjpLcb2RY1OXfF7wy6o5kJv49AHttYD4Wg8&#10;CHUNB6N341k4syMM8e8J5mQBanr4Yhp+oY5yuKwAamUVkdKG/SdyRrbjqEkV5MxZoeCyiKFi36v4&#10;WE32p6Gn11BKqWgkuflAemYFklJ1iPqah9fvknD7dji8ve/j0MFArFt3CvPn7cPkiVsIdKsxqM8i&#10;9Ok6l4Y/AY1qDyOg9YeVUU9YGfaGrclA2JkOhkXNATD+qy9Mq/WHjRGdmPlY2JuOhI0BDaXmQJhV&#10;oyT9uw/Ma/SDRY0+yrkSlrV6wqwGjeRv9k31LjA37EbJ2g321r3QgMyiVfOh6NFtAsaNXYhlS3bg&#10;0IHzuOR7DY8evkFifDbZGh2egEBBOfJydMjKKEVKgk6RwPWc+qLWH61g9Hc7tGo2igAYhKioWGRm&#10;5hMwyIKE6bI/i3k/LUmNjy+TcMXvCXZsPI0507Zh+vhtGDlgFbq0no2GjiN5Lf1hzeuVZmXUh60f&#10;r5/NgM+z2dTibU0yhRo9YUHJaP5XV5j81Y1NX5naQknK7sH394CNcQ++vysbgcO4M1sXOFn0JoAO&#10;QesG49Cj7SwM7bUEY4eswrQJG7DEdTc2rT+mnG3s63MHN++8x7MXMXj/MQVforM5jkXII4gXEwQF&#10;+GQ7opztIqX+Bfx0lbxWSmKF8dEW1QJ2lM3FZZS8FQQERQLTJjlfSgUUiznH0guQHJmBk3t80K7e&#10;IDjW6gSHmj3+P8beAqqrpu8atlER6ZQuKQUFEZQuC0Sxu7uL7u4GuxMDu+tSL7u7OxEQJFXU/e05&#10;6P3e7/N861vfgr3O+Z+c+c3Mnr1PzIGZegBMtIZAW3cAFA17QcbSFZr9B8B8wRgYhw+CTnJfqGS4&#10;oX1mD6jme0AzzxtqbAsqMSyLKHtoRfeAQYIbOqZ4wSyJDiuiJ7SW2EFxQRe0n2kF2Skd0XKsAZoO&#10;00KrYdpQGGUEjTFm0BlpAb1BZtDtYwiTHvrwde6JQPeRyHSZidXuQVjjtgQFPWZi/aBwXE7fg8p/&#10;3+DnGxJfGTu3LyR9lveX6lqUige0xY0Lkld1TRk+lb3Gu7IXuPTkAqI2p6LbrD5QG2MLrSBPaIV7&#10;wiS0F8xnu9MCW5MAx2HXmQN4X02XJfhLXEYg2YmnXGrY5hoJkBxHnhN33GmBSYCC/NjDNF64Ftds&#10;hE8WFEhV85uBJ4QKfPrlNTZd3I++S0ZBL8AOxtM9YbaYPekcb0phJxiMc4DZKAeMihiHU/dP4HXN&#10;W5RQhlZSvotvCVeQGEprKqTRY0orS1nRP+LTw1cov/AUrzedxd7xKVjltgAr7Ocgv+t0pDtOQ7Dn&#10;OPTv6QWTzh0h11kTrbxIdFR3clPN0W6aCVrP7QiZJVaQD+kK9Qh7aER1h1qMAwvTAUqiQJN6QiPd&#10;HSppLlBMc4V8uivkMt3Q7i/SPQhPzntCLssLSulsHMn9YRo1DB1nj4BWfz+07eoBOTM2FlpxfSN/&#10;qXGZkVCGeARjz9qr+Pyq0QKJT4RStKCCFubLj3oqYOab9lYMisB/xlhcpxKPr3BbWrzyynp2DhV4&#10;9bkELz69x5M3tK+PnuLStQc4cvwminZdxup155CedQgRUVswa0YuBvqHwt5+EkyMacnV+0FFsReU&#10;5LyhIkeiUuxLkqNKlfdl4+4HTUJPiY1BfRQ6ao6HqfoEiO9I6LQfxeloGCqPQ0f1KTBVm0rFMBVG&#10;ylNgqDSR68YRY6CvNBK6CkNJFoNIjLSr7XyhIktSVaUK1hsCc4NBMKaK0tFwhZaqI/S1nakyB2CQ&#10;/zTMnxOFFYU7cO6fe3jykATw4ivevqqWboB8/gAszd2Pjvq9oK7QA5rKVA9Umfl5m3Hj1gO8fluK&#10;ks/fqXbr8PzZR1y99AjbN59FTNBGjOgfCVtzMSJPH5I2yUxpAAl8CAzURkBfhcsVhzMGQ6AlSF2V&#10;yzWGw0hjBAxVh8NAPLNJGAlwG0OFQdBTHMB8DoAhOzQj1YEwZrkaqfnBQKUf0QcGqr0Jbxgo94Ye&#10;OwY9eZ6zvTe027MzlaeDUGB9k+8KDRVbmBi5wdFxCPpTiU6cSlIMzEZM/Bpk5+3Axi3HcejYZZy7&#10;dA+3H7zEoxfv8PT1R7z6WI73pV/xubIG5TW1+PqNareB5Mg2Ixqv+IZtLduiGKqOvNl47ZGKsfpr&#10;HSpKavD5TS2KN51Gf49pJD0fdlwezDPzoz8Cynr90drYG226+8BgwmhYRk6CQdxgqKX4sL47oXWO&#10;PeSye0IhyxnKmS5QJzTSCbYVjVQXaKYQyc7QSnSGRoIz1JLc0SHdG+qJJM/QbpBd2BmtZ1mg7SRT&#10;yI40hNwgPcj5UYR4aUC9hyZ6utpilGtfzO0xBBFU0hl+c7FuQhROJKzFi0PXUP20HPUkPtHRfan/&#10;jlI2js/1tfhcVYGvtPlCBdZS8VbUkCuq3uPk9ROYlxuCnvP6Q3eiI5Rn96B1d4ZJoBdMpzGN/p0x&#10;NGgSDlw4jo/VpSQ7YXsJcX2dBCjGOqgV4k4SeX8JUBDfX0h37cTjGn+erxJXAgURcrl4L/jdtzIc&#10;e3oZI+Nnw3BwdxhNcUcnKiWTme5QHmwJrTF2UB9ohW4T3bD69Ho8rX6JclrnCvZmn+u/4l1dOT40&#10;VOIj7aB4efkLf38tK0Pti08oOXsPZ7K2YvmEWIS5TMJsm8EY0dEL7qbdYGVlAd3uJlD3NoHCCEto&#10;LHGCUYIXDGJdoRbtgPYkO8UEJ2ilUN1luEIxwxkKOa5QyHeDbLYTZNId0JJozflWLOyW2S6EK+fd&#10;uNwNLUiKLUmGLTPdIZvmBZUkKsAYNvDFo2kbAtDGntsb8zx6rCRUPspUCx21h2KsfwIOFN3Dq+ck&#10;sg9i8E02blqfElrYT7XfWQhcRpL79KUen8tYwJ+/0b7W4cnTMly7+Qpnzj/AvqOXsaX4OFZsKEZ6&#10;3hpExGZizrw4DBuxBB7eM2BrPw6m5mysxgEwoH3TZa+urTMQ2tqDoS2+UaLJxq42mNZ8CNXOEOir&#10;DYeZ1mhYdRAYCXMSgAntuqH8MOjLjYCR/FhiDAzkhkO/HdVfexIHf+u3J+m1Hw89uXHQbUfikxsG&#10;3fZDicESdOTFyM3+VEcDJDVp3CGAJDgIZvoDaR/9YWEkSLG39J0Pc2MPdLbwgLvzcCyYnYStG0/g&#10;wrkneHyfvfm7BuI3CrL2wkSXRKLiDn2NPrDrNAz5OUW49+ANlS9V78MKHDxwDbnZW7BwXir8e8+n&#10;jR0JI01/EhpJSmMwiSmAyi6A6RrU+K2W9gHQkuc8yU9DeQA0lPyhpdSfZOkPfeWBJLFBMCTxGSkM&#10;gzHjYdxexCWARMhjKtAykgyNmEcjRT/CFyYkQVOqSIGOav3RUdUfpirsHLncWJmWS8GNBOhEAnTk&#10;+djRqrN+aLpCowM7BB13aOuxjhr3RSebIXDzmoSBQxdg0vRIlnEBMgu2oGDVLmwsOop9Ry7izKX7&#10;uHH/JR6+/IRXnyrw4Qs7C5JcafUPooH1SozEQyVdzQ628ifVdD2+lP5EyfsG7NlxGcMGBsGQdl6V&#10;ar1DB3YK7CTkTfujrXVvqPnSEcweD7PoMdBL9IcqBYFspj1a5digRVpXyKTYQz6L6aca1Mhzh1KW&#10;C2RTHNAq3laCXLIjVLPoArJ9IMe2IpviBLkkIt4R8nFOUI6gklxsD815VI8z7dBhog30yAeWHpbo&#10;1qUzPKzs0b+TM2b1Gor1IUm4u+cEym6/QPmbUpRV1eA9rf5zCqM35Jj3P+somqqokKvoFgUBcp7c&#10;UVJVgp3HdsJ/3gjYTvKG0SRnyE3oArX5PWEe5AOLGW4wHuGIKUkLce7eVZSJkWB+CutL0iOxSlMS&#10;IL0YyVA8SSAI8Jv4LjBJj+Qnnk36z2MLVH4/BciQ0jVBYd+YuLLfVbhe/hTBa5LhOIMVQxDgYl8Y&#10;TGViBnSE0vDOUODUnFZ4zvIgHH34D8oaKlBeT9KrLccbEt8bVOLFTxbyt/d4W/0Or8ve4NmLJzh/&#10;6gyWpedj1thZ6O82AF72PnDs6gQreypNbzuYDu/B8zlBY64DlZ4LdJO9oE95rhTjiNbR3VggPdiD&#10;UenlekA21wWtl7lDbo0X2q50R8vCnmhBtFzqghYFRL4rmueQ+LLd0SzLFU2zndEkxwVNBDFmuKN9&#10;ClVg7ECYh42G2bThUPT0gIyVA+SNaSUMqbpUesFAKwB93QKRlrAb2zb/i6KdZ1mRr+E01ewF2p4L&#10;917h31vPcOLfu9h94AI2UwEsW74PWZlFiI5ajSVL8jBtZipGjU2kYgiDl89cuLlNgYPDaFhbD4Gp&#10;6QDo6PWDqgYVqrwD2rV3gFx7Jygqe0CZFk1VrS80SAZamgOhxR5fW43kSGturD0EXYxHo4fZGPQ0&#10;HwN7I1YY/eHEaDh1nIo+doEY5BKFIe6RGOwejoEegRjoFYgBVLMD3EPg7xYMP9dFxHz4us5BP5dZ&#10;Evo4z4Zb9xno3nk8rE2Hw9JoMMlPXDskGehQJWmxsRP6mu5Ug90JWxjqOMHRjh3Z4IWYOzMBeVlF&#10;OHXsPm5fL0NWyi6SZS9o0Fbrqfmjp+0ULM07hEuXXuPcuZdYVngMkycmwsttMrp3GcnzDSJRCqtK&#10;kmnP8qcqM+pARabem4TnTVXqIxGAJTsKO5uxcKZF9XKfh94e89Gb075u85ifhfBzXgJ/p2AMdArH&#10;IKdIxiICg9zCMcQtEkMZk6HuERjsGoK+3ebCw3oK3DtNhrP5eDiajoatwWDYsPPprD0QlpokSxKj&#10;npK4pOADFapCBXlvlhGdRHuSRPueLDNnyCt6QEmFdlunL4xISFbs2B2cxsLVazJ69ZuNgYMXY9S4&#10;SEyfk4rA8AIkpm9E7rLdWLvpGLYVn8OOPRew99B1HD9zX7oMcvPOO1y89ASnTt7Cwf3sPDecQlT4&#10;Gvj2XQQDA6p0ugJ1lkuHToMh39kXCs79YTZlMsyXjIch7a92Ap1CthuUC+zRNr8TmqV2QvNkkmBa&#10;N7TLYB3L6oG2tMYt0uzRPLUbp90pIBwhR0Ehx7bVhsKhTQ7bey7bSY47FHO9oJbFjizFG/oJ3tCN&#10;dINusDMM5vSE6aju6OzrAHvvnrC2tUZPx26YMmo4clMSUbxjO46fO4Ob75/jYW0p7lNcPfpVicff&#10;y/FSjPUnRp2qowWur5bGHH3+4Tny1xfAZoATzIc7wXQyYzyuM9RJgFYhvdFlrg+6z+iLiLVpeFTy&#10;kuRH50UlLSm/PwRIiUc0/IcAIREgfzQ+Qd+IH4QYq4w8KalAQYQNJD/xRLx4sPBl7XssP7oRAyMm&#10;wnScCyzn9IIpFaDKiM5o098QioM6wmCUDRyneSB6fSKuPLuGdxXvUFJXivc/PuP5zw+4WfMYJ9+d&#10;x7Zru5F/cBXiN2RgUUY4hs4aB+eBfdCltweservAaqAbrMZ6w2Jmb1gEs0eO6wvtWE+oxrhALY4y&#10;PdEF7aLt0CLaGjLJdmiX0xOyBU5oscwZLdaRtDZ5Q2azJ1psdEWz9c5ovtYFzVe7cj1/FxB5VH0s&#10;xBY5HmjK3q9Zvid7RR/Ip4rzBKBT5Bh0njsaHZgmeQdagE69YNiZhKNL+6Xel0QwCn3cF2NYQCRG&#10;jYym7UnAnEXZWBS2DIsjl2NhaAFmzk3BmLGhCPCfDx/36XCmfbUjiXQyGwcTw1HooBEARTagdm1Z&#10;wdoyP22pXmmv1Ehymup9oKPtC0MqP2NDEg4boZXFeNhYTYFdl5no6bAAHmzQvT1JWr3CEeAbgdFD&#10;4jFtTDIWTkpG4LQ0LJmWjuAZ2YictwzJwZtQkLAXa7NOYFPeP9hccAabC09jU+EpTomlpzh/AhsL&#10;jmJDwSGsy9uHNTm7sTp7F1ZxmpdcjOjA1Vg8Mw9zJmdgwvA4DO0fhv4+i+DZYxpcuk1Ad+uR6GzG&#10;RmfkAxMDD5KSCzqo2cOU895uEzGH6clNO4j505fSQgdAXV6MB+gPZ7t5iAktRmH2GYQt2Yy+3ktg&#10;pONLe0+bSdI30e0Pa/NBsO00FF2tSCK2I9HLcxr8+87B4AELMHZkCGZOi0Pg4mxER69CWvpW5Ofv&#10;xcrlR7B25TGsJLmuyDqE1ZlHsSb9OHES69L/wbrM09jAc27KPYvNef9iS/6/2JB1GrnRxUgL2YqE&#10;xesRPXcVQqcXYvHETMwdk4LpwxIwfmAMhveLRIB3KLx6LGDHMJ1pm860zUBnyyksp0mwNJ+IjiZj&#10;oa83FB20BkCNdlqFZK1EUlSgelRR8oSGKstYqz/LOAAWFiPQzW4i3FznktBCMGBAKIYOicC4cXGY&#10;Pz8XEZGrERGxEiFBhZg/KwOjh4VigO8CeHvMgL3dOBgbD4KO/gBoGQ+AckdfyFv3gZp3AMxnTWFn&#10;PgG6UQNpX0nGhd7QWMO6tsIWMrm2aJFli6bpXdAkzQZNM7qgeVY3tMx1hAzbUmuKhlaFzmwvTmi+&#10;jPMUFDLL3bjOhQTqBrk8Tyhke1MdsiPK6kuLzPIkyepHslMUj8rM9ULnaV6wGOoAIx9LmHt1hkOA&#10;M3ynD8bU5MWI3lmAvHM7se7mMRz/eA9Xql7jTtU7PPr6Hu/qy/GRuPrkJtbu3YwRC6dC370ztPta&#10;Q3OkLdpNtIbWYvJEcG/YzfZGr4WDkXtwLd58+0yiE6KtnlxG8qMFlhSgePKSKlAiwD+810iAhHj7&#10;Q9wZ+fvOqIDYSHqXUjy0+6uaO1fTupZg7/UjGJsyhzLXDp1m94JNYD9ojreDbIAxFId2hMogEyj1&#10;0kHPKV6IX5+KE7fP4N7nx7hReh+Hnp/Guts7ELEvFQOTxsGSXr7DAEvoB3RBxyEOsBjmAotR7jAZ&#10;4wYTEbhAX5iH+0kB7UBlpscga7G30Uih0kj3gGJyD7ROtEOrNDu0znVAi1x7NGHv1nS1M1pt8kDr&#10;rSS1zW4kwJ5ossoRTVb0RNNCJxIeC5S9mrC+rbKoBNm7tcj1RpssWtxkX+hHD0Ln4FGwmjoU+gP7&#10;QrG7MzQ6ecG0K3t+U18SoLhozsqk5AN9bT+Yig9Wm1ANG/eCtoE7NGmXNXScoaXlDB1NN6oXLxhq&#10;UgVo+MGQFk5fndaSFk5bdQA0lXyhocieW4F5U2ZeNQNgStXWyXQsHG1non+vSFqcZIwdnoVZU1Yj&#10;eH4R4sMOIjuJqjnnMjatvI1dWx5h//anOLLnBU4ffIazhx7j30NPcPHYC1w7/RY3znzAtVMfcPn4&#10;W1w8+pp4g0vH3uH6qY+48c9H3Dr3CXcvfMb9i5/x4PJnPLz6GY+uf8Zj4tmtUjy/U44nNytw70op&#10;bl0owfVzH3Hh1HucPvwCB3fdx5bVF5CXth9hi1dg2vh4DBm4AJ6uY2Fj2Re6mg5Ue24wM+xFUusF&#10;+86j4dxtGrqas9HSphtqjIJNxxnw9YxFL5cwWJtNYFwYC3YC+lr9uK8/unYagQF+C2iHSXARq5Ge&#10;shVrVh7B7p0XcPoE7eO1N7h79yPu3SvBnXufcfvuZ9y5U4qH9yvx9GEt7l+vwK3zn3HrLNP/Tylu&#10;nGQejn/ElWPvcfkPLhFXjn+Q0LiMausI43T0LS4ffofzB9/g3/2vcGbfCxzf9RgHtz3Azo23sTL3&#10;X6REH0BsyB5EBu1G4PxtmD11FcaNyGKnFAtP58XoZj0VFsYjYUB7qqXSF+qKPpz2IXwldGB+tdXE&#10;vFjWj/WgH9QUfKDDTlC/Q2+Ym/SHRUcqboPe0t1qS+P+rCeeMOzgI12HNdL3gy47DG12FGp6vmjd&#10;gQ7I0gdqPgHQmzAKxoGjoRsdAJU4TxKgDzTWeqJNoS1a59tBJq8bxYAtHRCRY8e2YI/WhT3QbiUJ&#10;bjWFxEpnNF3WA02W90SzVRQRFBhNc3vQPTnSMfVE6zRntKetVs7qBdVsKsyMvtBJpjKO8YZ6sCuM&#10;gj1hG+6LrvO9YTCsC9T7mEC1tym0A2ygO5p1YxI7x+jxiDmyEkVPz2Lv84sounkcp1/dwJkX15C5&#10;rRDuY/yg5mAOLRcLKHmYoO0AU8hPt4VOiBsM51IVjndEQOhorDlThLc/SlDzuwZiLFOJBEl+khL8&#10;Q4DiLnAD/hCgpPII6XqfWPwfEhQPC1IF0pP/aCABircNeNDP30tx7sUVzCoMlZ67MZ/lDdswWrDp&#10;jlAZbwP5keZo7a+DJu7KUOpjBMfpfTA+bQHmr4rB9JXssdImwT12MLoGesNkdg9oTrbmfpbQoJ/X&#10;GG/LZR4wX9wHRgtpacjsJjG0GTG9oBTWEwqxPdGBPY1WpjfhBc0sT6q1nmiTbE8J3x2tsx2p4BzQ&#10;LIcFWtgdLVewgFayoJaTFJeycAtYuHndqfgc2etR5qf3RKtUZ0p8V7TKoBpM9UDbJBZarC+MQwLQ&#10;cUYADAb2grqrM1qbWkNWx5YW2BUGhlQ3VIGm2v1goN6LlZTp0XCn/XCGiqo95JVsIKfQCbJy1mjf&#10;xhZKbXpCXdYDHeRYodtze1ZsE62+6NpxCJXPVPSjlR7hH4dJIzIwd9IyhMzbhPjQPciIPYqlGf9i&#10;84rb2LH+IYo3PcT+ouc4sP0V9m99jf1bXmPv5tfYt/kl9m0ReI49m55i1/o72LryIjYuPUdckLAu&#10;7yyWph5HauRuxC7ZihgidkkR4oK2IDm8CJmxVOMp+6mSjmJ9wUlsWXkGOzdcwIGiazi+5y7+OfgQ&#10;F04+wa2L7/Ho5he8fFCPDy+A0ndAyWvgzdMGPODyS2df4cThu9iz4zxWFO5GyJIsDA2YQ0U3iQpp&#10;AJRk7QgHmOr4w8poFEw6jIa+2igYagmbOwbaJAfxaIyelg+8XKdhyvgkBC5YhsTYTVi/5gjOnXlE&#10;snuL+yS41y/qpG8vv3v7ndMfeP68lgRYhmvXP+H8+Xf4559XOHvqJU4cYVy23cLmlReYt7NYlXkK&#10;hclHkBW9B0khRYzDRkQuWIfweWsQNne19HtZ2lGszT3DuAmcxaaCC9i6/Bq2r7yB4rV3sGcD87jx&#10;LnZvvo9dG+8xVvewe+tjHNj5EoeKiV3ik6EPULTuJlbnn0dO0jEkhu9B+MKtmD91JSYOz8Bwv1ha&#10;80VwtBkHM73+0FPzgrqcK+sLXUBLZyi2ElNa6WbdoNjGgXGzh3K77uw43WCk6Q09VXfOe0BPgx1F&#10;BxKnBslHsw/UdfqhlaoT2pq6Q83dHxqDB0JnJjvcEFrkKJ4jzR1KuazTWV3RKpfigW2l1VIHtCxk&#10;eyFkSH5t/mIZCY7E12qFE5otpYhg+2lChdgs2wFt6aJk6aLaUzwo5fnwmL1IhJ6QS3aDfIoHVNN9&#10;oJrkAY04d1il+cE22R+mi1yhM9UO2pPZlibYov2oTpAfQyKc4YquwQPgkzgJAemzMTR1DuasisKM&#10;/BC4TOkL+e66aNFVi4RuBZX+FlAe3wXawe7QD/eE2kQbGA7vgmkZ87Hz6kG8qn6Lr98raH2rIQYF&#10;EQQoXvet/48CFC98/CFAQXyN5Cf8srhASLkopuL6H3eWHo/5Xovv9SRAkmDFT6qA8idI3JWHLjN6&#10;wXiaKzou9ILxQg8YL/GA+kw7yI01g9woMvRwCygO6QS9ic4wm+MDvZlOUBjfCXITzaE80xodFrMw&#10;I3tCO1qAtja0J7Qi3aEdRxmd2AcdkntT6TGIyZ5on+CENvHdSXjijpUrexraiHQuS2LhJdmRvEiC&#10;JDUZ2uA2eY6U5yTEfHuqui5omm0toVl2VzTPZIFnOLDXYkEnOXJ/Z0Jc9HVH+yQvqMT3gV4ELcms&#10;fugwyBXqLj2gbucIOSMbyGp2gopWN1pTR6o5d1jqUp2yshloeEObBKir7QEjWj8z896wtOqLLp0H&#10;w7HLRHg6LISfSwSGeidirG8KJg1OxtwJaQidl4+0qCKszDyGzcvOY/uaKyjecBN7N93DoaLHOLrz&#10;GfEch6nsDrBx7Vl3nzb1Olakn0NG5FFEzStG0LQtmD9hPeaNW4v549dh2vClGNU/FUP7xWFwnxgM&#10;7h2LAV6R6OsSDC+HJXDpOheOtGndzKagi8kkYizsLSfAqcs0pnM2ervMh5/nYgzsHYRhfmEYOyQG&#10;U2n75kxMQ+DcdCRGLKfS24b1yw5jX9ElnDnyENf/fY0HN0rw5F453r2olz729KUUePeqHlcuPMfW&#10;TSeRm7EDQQvyMKDPfNiYD5Ee0zHu4C8pHQ1FoXp6UfX6SXeD+/hMxrQpUcjLKcKRQ9dx9fJLEt4n&#10;vH0r3pEGKr8AH983SM8T3rr1CSdOPMTWrf9i6dKDSE7agvCwtVi8eCXmzlmK2TPzMW1SFsYOS8QQ&#10;32gM8AmDr2sQvLvPh7P1dHS3mABb0zGwNhqBzgbDiRGwMxuHPk6L4O8RQoRioHc44xiFoX0SMKIf&#10;y3BgKiYPzcL0UbmYMS6fhLYcofM3IiGsGHkpJ7Ch8AJ2rLlKgrzNsrzLjuohjux4jqM7XuHodnZY&#10;m56haOU9rMu5gvzEw0gM3Yzg2YWYPT4V4wJiMKR3OPzdxbXYEPTusQguNlTLxnQEtMldTIbAnB2v&#10;qHud9Pxgoike2RE3kzyhKu8KNWUvaGj3QfsOblAy94ayQy8o9/ZBh3F0JwupGqP6QjXKGbLRtpBL&#10;6ya1FRkSm8xyJ7QUREelJ0MSbJVLAZFjTyvMtpVPS1xId5XviKYkv6aZ3bi+J9ov84D8Um/I5Xuh&#10;XY4XZLO90DrVFS1SerCNOUG+wAuKBd6Qz3aDaoY7dNK9Ycj2bBjryXR4QCecLi6UhEgS6xDE9jxN&#10;cEdnqIyzle4rWM72guVUN6j0M4WctwEU/TtBa3R36E93ht5id7ZTL+iHUHmOskLHUd2QVJSF8y+v&#10;4F3Ne1SRAMV3i8SjZvU/iIbGO8HCCgtx9/fSXxPSnvQn3voQt9z/PjQoXhsRX7KS3smsr8GP2q+o&#10;/16Nql9V9NgfUXTjEIakzoDuRAeoT+4G84h+6JTQH8ZR3pSlztAOcoJOsBs6LGLGA8U4YbSGEVRK&#10;UVwW5wq9FE/oJLlDPp7WNcYaciQyBSox6TEVymmlbB/pAqt8DgPDHkYhxw3tKLdbJXeDXGZPBtUZ&#10;bdNYKIm2aEY0TxEESPJjzyZHe6vAwmqf7wBZynmZbJIepX2rTFu0TKHsp2Jsn9YTiuLRGKq+9ok8&#10;X4I3NBP7QS+a5LfIFzq04Xp+brD294fbkLFw9huD7u7D4NhzGHrYDSGRjIBrlzFwthkNR+uRtKpj&#10;4Oo0Eb29ZyFg4CKMHhWJWdNyELFkO3Liz2FD7n0S2Fsc31FCC/UJZw7QTh1+hfNH3uIsrdXh7Q9R&#10;tOoKVmacRHrkHsQt2YbI+ZsRNH01Zo3OxcRBqRjdLwb+Lkvg3mUG7IzFIyxDYaI6GCZqQ2GhPQqd&#10;9cbBVDzXp+RPZTqQ6mqYBENxx1RtEJeReDqMoPocDn1Vcee0PzTk+0NLcQCVBLfRGEpiH8Ltua0m&#10;bbqGP/TU+3OePTetlU3HfsxrADwdR5NUp2PMoCWYJe7aL8hGVuImrCMBHdx1GZfPPcPTB1/w9nkd&#10;Pr5uwLuX3/m7BtcufsSe7TcQEbQGfTxmw8JwAHRU2dmp9aKtG4wB/RYgMnQ5du34F1evvMTTxxX4&#10;8O47Pn34iVcvavD4YTluXn+Lc/+wM+B5Vi47gqSErVg4vxAjh0fD22MuutmOh6X5CJgaDZMGtNBh&#10;2nXFYyGag0m4w6ichsJAZQh0FQPQoT3tqLwf4+AHHcZMxMRYczhJ5S9GwEjEmPEyFo/SqI3kb6pV&#10;teEwUB0KI8bdmDEzYcwsdUegq8l4kuoMktYCBHgGY6RvDMYPTMbsMQWImLsF6eGHUJh0FmuyrmDr&#10;0vsoXvMUh6noT+97iXOHGuvByd1Uj9ueYefqe9hceJvbXkJ+/EkEzViDKcNSMWlQPHyd5sC721RO&#10;Z8PdbgJ6Wo+GQ+dRsDYbQpU9Gk7OU+HoMRX2fSaja8AE2IwZA9PxATCa0RcmwX2hEegExZBuUEnq&#10;yfbhRAJ0JvE5ozmJsFlBDxIeCTDPgW2GAiLHluKhC1VfFzQj8TUnWmZRQHC/tvmubG9uaJHhjGZp&#10;Tpy6ND5NkeMCGarDloUkQ3ENcZkrZNguZTOdKFzEg9cUGzE9IBflCPUUL2in9YZmPKdxvaQHm3VD&#10;vKCziDwxuyf0ZztTjDjDeK4bTJaIwRb6QJdCS5vWVzfCA7qBLtAca4PuM7yx9dJuvKp/i4qGLxDf&#10;4ZHuXXwXr9WJkawo8379pLATarCRAPGTBCguFtaS/sQDzzVkxFpCfBFfemm4gfaYB/hVx4PViCGS&#10;alDd8BUff5bh1OvLWLApASYz2NNM7ArzWD+YJfrCSFwATfCCVrQrNGLc0YGKSjOhH9QSekMlmfZS&#10;PHVOklNhsJTTGfjkrmiWZI2W6exVaE1bMVAtc2hL81yp4FzQhkGWlcD5XEc0T2ePlMkCyKE8z2Hh&#10;ZVK2p5MIxaMuGY5ozSDLUgnKZdtDjgXYViDXAXKFLIBc2t4EW0k1KtPydqBk10invY6lXI8kIYf3&#10;huHivtAZ5wYtP0d4TBuP0LxCrCk+jk27/sHajcewYf0JbFt3Brs3XMSu1RexdcU5bFpxHpvXXMCm&#10;dbRJm69ge9ENbN9xB7uLH2N/8Wsc2PEO+7Z+wN6N77Bt5RPkJ5+jBS1GyOyNVIIrqSZyMbxvIvq7&#10;RcDHIRBuXReyIS2Ac+eF6Gk1H93NZsPWaAZs9KfAssN4kt5I6CsOpZ0eQlstHlEZStIbAX3lEdBV&#10;GooOiuIbxuKRmJG0SVymMlyaCqsphvg30hxLQhzN5SOgzX3EV9n0uE5ffSSJcDh0VIZyKh6rGcT1&#10;AZwGcH1/NvResNDrQ7XkRwUZAAeLwbA3H8j5AWyEQ+FuP5rqcRomDA9FeGABVhcexKnDD/D8YS0+&#10;vALevvjN+W+4dqEE22ivw5aswJhhMZg4JgmJMVuxt/gmrl/5hBdPa1Hy6RdKPgLPntTgwrmX2Lju&#10;FCLDVmPCmBgM9F0ET5dpcO4+GY52tNadJ8LCeDQMtEhsJHltdeafpK/DeelzpYq0gIL01IaR5JhX&#10;ESeRZ8ZMT4UdhmrjckOSm5HGaE5HcznjxTjrEQaMja4y48LtdZVHStMOisOgozCcRCo6HBIktzHT&#10;GAsLrXHsjMbCSnccrPUnwcZwImxNpqKHJcmK5erTPZAEGQxfOoIBHtEY4RuHycPTsXjaMsQEbkYO&#10;FeGGgitUj09wfNd7/LP/My4c/UJifIuDVJIHNt+jDb+MLUvP04pfpZK8gM3Lz2Ez6+G6Zf9gwyrW&#10;xU1XsHrDOazYehYr9p9F0o5ieMyfCuX+9tAY6wCdOU7QC3aBbhw7/3QSVB4Jq5BEVkACI2GJGx9t&#10;SIgyVIdNM0l+6dZoktEFTTPs0DyLyjCbbU663NQTLSg6mmb2IJzQPJukl+PO47lLT2G0WO6KJitc&#10;0WylG5otc0HzPDq2HFcKGR4/sSfaJlKo0DKrZPhAmYJIPZVESNfXIZ5WPoKqMIwEF+oOIwong0ha&#10;/hgf6MT6QD3CDZrRbL8RrtCc7wjdSd3QK2QIDj08hc+/ylD96ytVXu1/CFD6XjDJTxCgZId/kQDJ&#10;bxIBSm96cGPxCcxq6Xk/QYJUgD/pkyUCrMev2hr8JAGKYYrEU+nlqMSV8gdIOr4CnRf2gTw9uEEU&#10;pW1Sb+gm+UBLKKrYHlCKp1XN6EOlxW3SfRhsD7RjT9GO9lOW6q1tuiOJi0FlYEXv0pRk1YQ9TxMR&#10;+Hz2RAUkSKo5GQauVV4PNMuzR9PcbmgirvGJHkqs57oWJMMWJMLmJMFWwtqmdUebDMr7TBZWBmU8&#10;e6w24g4xe6Y2VH6yyc7S2x9q4pm/OE9oMLj6Eb1oEdj70K4r97GGfA9LdB8agGnhMUjOX4eClcVY&#10;u+4Qirefw6FdV9lLX8Hu9eexYx2tK8lwKxv02tX/oLDgMNIz9yEuuRiRMUUIC9uKRQs3UA2uwKTR&#10;+RjmnwIPWtGuZtNgxkZiqDoaHeSHQK3tQKi2HQB1WfHQ8TAuEw/1suEpjiGpjWMjmwA9hYkSdAUU&#10;+VtAeby0Xld5LBvtGDbYMSSycSS78YSY/vf8f08nsGFP5JTEoTHqD0is6mz46lSIAlQ3+hokUkI8&#10;+2ek0QemWr0l22/eoS9MxaMoyh4kY/bGCuzUWttDtU13psENNmb+6OM+HVPHxiM1dis2rjqFw/vu&#10;kPze49XTHxKucn7/nhs4cvAObl77hDcvf+DtqwaqvI84fuQuNm84jdSkzdJ7yuKVPmsqOx21vlCR&#10;Y/1qS2skS7sn3lghyekoD5YegNZRJiGR6Ay1hlHxkdQ0RF6o+tRJclRxBkK9sWP4C32J/KgW1f6u&#10;E1OxXJAjOw4S4X/IkOskqI6SoK/C2DHmxhrjYaY9mZ3TFJhrToSx+hgqRJYdiVGUrYZ4iFy2P9Tb&#10;9SPYyOX7UnX241Q8BiTePunFtPrBuuMQuHafikF9QzF1TCYWz1qFiMWbEB9RhOSo7ciI3YncxD1Y&#10;mn4Aa/KOYtPyUyhacwa7Nl7Ani2XsXf7NezdeR27d1zFuk2nkb1iD2LyN2BBRg7shg9Ey64GaONm&#10;BJWh1tCf5ULX1gdaab3QPsuTosGDqs4dbQvc0abAjaC6Y/tqybbYnHa4uaQICba3lkRzEqC4CdJU&#10;Agkwy4lKUZAcFaAAj9GSJNhspQearHRHE5JhUwqZFnRuMlSMbSiC2qSJFxHcpZcR5NIIkmD7ZA8o&#10;JVKQJLBdxntSGXpCi0StEUehleAChURXKHKqlkASjHSG6syu6MR2O21FIE6/uoDSn6WUc9W0u2Ik&#10;HpIgXWzjEH9/CfDnHwIUwxaRAMWw92KkicZX3r6RAH+QAOmTxRBZYoSYb99IgFSBNWIIpSrpzkoZ&#10;vuLBt9dYeWMXugb5os0YC2jSy+slk7kpaZXI7PIJDlBIdaV17YV2WT4MsJf05kXbDCo3KjVJuWVQ&#10;uWV3RzOiaU53NBF3cPNIcPniTi6XFzD4BQ5oRivbjNMmhVxX0LiuaaEDJTsLosCJZCgKhASZwYJK&#10;JemRAFulC/Lj8VlAzThtksLf7O0UqPoUSHztE9whF8l0LnGiXfeE8RLa9PEk7V4WaGunj3adDKFs&#10;aQ4tC1YW827oat8b/XzHYdyoBRg/bD6G9WVF7TUJQ/vPwLCAefDvPxM+vSaguyMtqUVvaBm4Q0Wr&#10;B5Q1HKGi7ghVtZ5QVXGBioI7VFnp1eT7QVXOj41ZwJe//aCpNBDatKI6amzIaoM5Lx7qDeDyAWzo&#10;VDIKghiHN06pPLSUhnBdADSocLSUB6CD6kBigHRnWVuFx/of0PlfCODy/tKbHRLU/LhvP6JPI9QE&#10;eknQVfPm+ZzZcHvQ+rnBUMkVOrI9YUDiM1PvDUstP5Izt5HzIHF7kRxYceWdSEiusDTyRV+P6Zg9&#10;JQlpCVuwbeNZnD35FE/uV+HNq3q8flmLh/e/4N+zL1C84zLSkrZjxpQU9PWeRXVHq6nHeqXMDku+&#10;t/QhdU1CR4X2mXnWk2wrrb5kbQezoxjITsGXRNWH5N6XHYN4pa8Pt6eyV2HelAV8/4PG5Y3rdBkD&#10;CSqMg5IvY9yP8KWCFPCTrlcKdBDrlPpznT+3C+D27CBIsAa0xHokYrGsAyEuLYjXDtXa92ZZ+7Cc&#10;PZgHd8aWaoZqWjxJoKnCZUouUFV0hLJCN6gq2UNdxREdNF2go+UKbU0n6Oo40847wUTfFZ1MvdHN&#10;2heujkPQ22M0/HtPwBD/GRg1dB7GjViE8aMWYxTrp2//SejSow/UTGygaGIOuY5GaGmiheaW6mhq&#10;pw6FvmboONsLHZP80SG1DxQSPChSvKCY2xvtcjzRiiQlQ4fVdhnJUIBE1oZqTmYpSaxQPE9L25vb&#10;E01IhE3Y9ppki3mqQVrjFuLpCpJpywIPNF9OAlxOAlzqhqYkxsYnL3gcOjCZDCrFTBKuAOcFIbZJ&#10;cYNsqhvap7hDgVAkhyjyt0KaC4mSqjHTmQqSIiXFBRoRPaE4xQqOkQOQfGI5Ln6+hY/fS1D3u0p6&#10;bE987qHxA1O/IcY7/X8lQPHMH02vNPCBeE1EelpaECA3lAYN/C4IsJYEKG6EVHNdDUp/V+LZ74/Y&#10;+vQouoX2R8uRplAJ7oEOySzkZDI6ya8tiaideKI814uB9IRMNnsYJl48VNmKFrYFA9eUlrcpexcJ&#10;7GGa5pPgCu3QdGk3Bo5ktpzEt4zriGZifiXJbAUh7uyucpae6Wu2nARYSAKkUmzJgmhJYpWhJG98&#10;64PLcllYojB4fpkMTwaRacz0hWpKXyhH0aqHeEJtancoDrKEkrcptNzMoUP1Z9yzKwy7doGBhQ10&#10;DTvDzMIB3ey94Obihx52Xuhm6QLHLl7wcPFHb58RcPMcDEfn/rC284GxFTsDcyd0MHWAtokjdIx7&#10;QMewJ3T0naGn54GOJn7oZDGUGI5OVkOkB59tbIahS5dG2NgM4fIBsLDoD0tLP1hZ+aNz5wHobD0A&#10;NpzadPaHtQSqBut+RN8/oD0lunTug66d+/7/QD/Y8Pg2FgPQxVLAn7/FB576o2unv/D7A19YsfF1&#10;MvGCI5c7mPvRlvOcur1ha9AfThYj4WQ1Dt3Es4p6g2CpN5CqyI9KiI1Kxo6E4ITOpn7o2W0kvF0n&#10;YfK4GORl7aYCvI39u++hIOsY5s1YxgYdgW6dpsJYWyi5wTAQ1yS1hsKwA8lFczA66o1EVws2brMJ&#10;sDYeRSU9Gt0tx8DRchTt+DDYmw2Bg+UgOFoPRk+bocQQOHamVe8UgK7m/ujyFxYCzLM09ecxBbiN&#10;hEESupgP5nk4L6YWLCNOGyHmhzZCGlxiGKwtBqOzeQCsub2YWv0HA9GJse3MMuzEWFuY94apsScM&#10;DV1gZOQKU1MvmJn3goWVN6w6e8CykwfMLN1Y39xh2tEVJh2duc4dVtYerBPuLHN32Fi7o4uNO+y6&#10;uqObrQe6sz46dveBk0MfuDv1R0/HvrDs7AxNfSsodjCCor4R9O26wMjJFurdOqJ9NwO07aEPFb/O&#10;MJzrCZMoXxglktCTqUrZNtSySYgULLJZbmidI1QgbfFKT7RZ64mWVHMtVlDdEc2WOlO0kPzYjptQ&#10;aDQRVpiWuJlkh10oXNwpVDzYnkmAhVSAJL9m4mUDEqB0rZCkJx5Ba8XfrcT1QwoUCZxvLVRiBi0z&#10;1WVbEmtbtu3WdIEtCzifRweX4QqN8B50nxZwjBqAzPPrcKniLj7+/EwOE+NjUgU21EAaM5JcJhSg&#10;uAkiII0EQ7H3WxCgeOD5u3hoULoRQgLET4hvg0gfahYjBn//jt9UgL9Jgj/qxUvZjRb4yc/32Pjw&#10;IGxDfNF8lDGUgh2hkewJhSRXtE60ZwZIgrlk+jwPkpAH5TMZn8ERd2CFJW0mgkZ53YTkJyk/ifxs&#10;GSxbkh4t8Upa4tVctprr1nCbtSTL1T3QfE1PNF/H3mcdg7mWQSURNltGUAm2ZI/UioGSIfm1FucT&#10;Dznz/K3yqUAL+6FtTh+0SfaGUlo/qKX4QTW6F1Rm9YDu5B5wWjgQY+NnYklWBMKz4hCdlYKo1FTE&#10;pmQhPiEbCfE5iEvMQkICEZOG5Nh0pCXmICOtAJk5K5CWuwLJWcuQkFGImLQ8RNF2RGbkITqdv1OX&#10;ITppKcJj8xERXYi4hNVITFyHpMT1SEzhNHW9hMSUNUhM5rqUlYhPXobYxAIin3a6AImphUQBkni+&#10;5LTCP+B8aj5SBNL+D9K4XRq3/3+HWPcX/J28HOnJK5HOc6anMB9JBM+dnsLlKUv/C8uQksBzMg8Z&#10;cUuREb0caeHLkRy0DElLViIpcB0i5izH2AHRcLIeTxIcCAtdf1pmKiYFN6otdxhqektvi2irucDS&#10;2Bfe7tMwemgMRg2Oh49rIOwsp3ObMVCXGwo1WdpY9UnoqDMFJh0mSPZVX3sQ7G2mUHXHYs6UQkQu&#10;WY/kyE3IjN2EnISNyI5bg6zYFchNWIU8xjE/dQ2xFrmMa3byKmQmriRWIP0/WElFKoa/+gvxexXS&#10;WT7p8WuQxuOlxa1FWvw6pAokNCIlfn0jEojEtUjkPvHxy4mlnF/GMhTg/B8kpS5lOTF+6cs5X4CY&#10;uCzWg3REx2YhJj4XCcmFSEovQEpmPpJZZxLTchGXlIPYhBzWgzzutxSpmYx1xgpux2Oy3BNTc1lP&#10;cnj8LNalTNbPTJ47S6qPyUm5WBIUh3lLIhAUnYiQ+ETWxTSEZaZgflIEZqSEYnT8AngsGA7jieys&#10;Z1JZRg+EUUx/qEX7QCHGDfJJFDLColI4yC31QduV3mi+1p1tzxMt1lDZraSaW+bCdkvlJxEgXRad&#10;XSNIiiTBJnmudGtubNdEPrclmTajBW5OYdQ8yxXNqfzEa6mtuKwFxUpzQZ5/0Fw8Z0h+aJFP51Zo&#10;T9Vpj5ZL6fqWibvWLlBi29YUDm6COTrTvQXvS8fpkmv4jC+SBa5toFv9Ib73QnknBvT9cxdYQNwF&#10;FgQoRgBv0oAf0mMwggbF51mkhwWJ7xCj+goFSLlYV0+IEWOEXa7F598VuPLlAVJPr4HlIh+0Gm8G&#10;5bAeUKV/l0tmj5Es7hQxocx0y8JGKdyK01Zk7laUyM3yxPNEhAhePoNFiyvZXpJg04Ju7FnsqP44&#10;XWGPpiuJVfZUe7TDKxiUldx/tbP0oHPTVU5cz0AvbzxO05yePC+Vn5DvDG5r9mIyGV4kY9rwDF8o&#10;pPeHcjItZwzVX5gPlBa4Qn+GG/onTEb+yQ24/PY6Xla+wtvyd3hX9hHvPpfgc1kFKsqr8KW0Cp8+&#10;leHTxzJUfP6CmoqvqCwv5++PeP/pEz6Wcd2XL3hfWsZ9P+Pdl1K85+8PX6rw8UuthLefKvH2wxe8&#10;+1CGt+9K8P79J3z4UI6PHyvx/mMF3nwsx5tP5XhbUs5zl+M9UfK5jCiVhhP7VPalEaUV+CyhEp8/&#10;V6K05CvKPlc3opQdlMDnWqKaEPN/f/+F+C3WVaPiE1FSjcrPVcRX5q2SKMcX5rGc5yjnOcq5rlyc&#10;o+QLSt5/xodXH/HpZQlKnpXh8/OveP/gK26fe4vNy05h1thUOFiNhJ6KO+2pB4w0qYg79Kai6wMz&#10;PV+YGfjBRKcPidAHOhqsxCRGDTFUO22qEa2suOFgpDEeptqTYWU4FaY6Y2l1B0KlnRd0NcS4gWMw&#10;dkQEluftx41Lr/HuWQXK3lSh6kM1vr6rQOVbds/viPdfUEGIEVO+MOYCFSWcJ8o/MW+fxHwlvnBa&#10;Ic0TYvrpK8o/Mq8fvqL0vQBj/K4Rpe+qOa1lDASq8ek96wS3/chy/chjfigpxYfSEtYFxoZ1oKSs&#10;lPWnEaXlZSiv4LnFh34qvqDsSwWXsQw5X/5VTFnW3KaEdeojy/od69rrD5/x9mMp3pWUsS5U4EMZ&#10;z0N8Kq9ESQUhjkF84Xw5l5WXMp/lX1HCfZ8+fYmXb97zeBWsk6V4JQbbePcKDz48x8Py17hZ+hxr&#10;zuzBgNCJsBrnjs6z+8JsYT/oLPaG4iJntA9zgXwcLWhWLyiv8IPsit5ouYpObh3b+1oftkNaWumF&#10;AhKWsMB0dRL50eE1SefvDNrhHBc6O4IurBnRlJa6EWy72UINutGdkS/YbpsT4jhNhTPMJfJ5nAK6&#10;wqX2dHnkheXkAOH+CJkVTlCkndaIdYbSDBtoT+qGQRlTcPD5PxIB1lAB1lIB1n6vlj4z8bVWjM8p&#10;ZF6juJOeAxQEKG6CSM9E/3k4sIbz4nMz4ltV4r056VGYH9+kO8Hioy7ff9ajmgrw0+8v2P/0LCav&#10;C4fubGfIzuoKpVgX+nR3tE0jw4seQNyxLXRhYqkAieYrPZgRcTeIclhgKXsFSRqzZ6B6k8gwm0HM&#10;ofXNoUUWb3XQFrfMYw+QJ547Eo+ziGsMgjwFaYrrg+I6IYlTXBsUJMqepJVIA5WobBLJONEHivF9&#10;oEjCkw/tBfWI/jCJGw6TkIFQn+wKnQmumJQXjE3/FuPup3sorX2LrzUfUFP7Gd+/fYX4onzN1zJ8&#10;qyqjAq7Cr3p2DWIstvoq4PtX4MdXNNSXoeFbOX42VDKgYsjzSnwX34H4VsXl4vsfDDt7H3FHXfoW&#10;xC9G+LsYDfoDpx/w+3spIPb/IUaPLmcBfaHKFuMI8ny/a4CfdTyPGGVTDJUu3tmu5XnER6rENYzv&#10;xA+u/8n1v4jf0sjRv+vYcdWw46plIdew/CTwdw0Vfc1v/Ob0N3+jhvtXcV8B6Xc9GkfrFOA56qn+&#10;68XxwA6Q+zLvvxmXhroKJquycZvaBnx5W4Uzh68jdF4WPB3HwZpWV9hK204D0dVSWEraQC4TI0CL&#10;MQDF62y2VkNhaUKFaCCs9RB07zwB9hYTYNdxAi22eOd4CvcbBeuOAbDpSCtu4YduNv1ha90b9rZe&#10;WLIwDLeuic+asqy+fgHqqv8Mx0N8rcHvaqatmvFmnn5x/lcN41fHmNZ9ZVxYhuKyjri2zf1+i2US&#10;xHLuy87+t5T/v6iVIOLzu+Yn88x4cPqzlmXLWDV8q2dRiEfGxIV38VkCMYQ/jyUsWAPPQ0BMxVcB&#10;xcjYAlQl4pMI0hf2foiRwWtZl8TgtyxyFoXAD/HRdm777Qe9GVdIdeln4/Nr0rv7P0VdEMesYjpY&#10;/5iHH1UV+MY6W88628DfDeJ9WpJrdWUpxMf/a8X3ctmGayl5XpS+x+7TB7AgKQTO4/vDbrIfbOcF&#10;UNQMgMGSPtAK84ZCHEkv1Q2Ky32hvmYA2i/vg9bLqQbF66Ti0hOFjPRSAZ1d03S2TaH8Mhun4vEY&#10;GdpZYW9bZNIuZwnLzPYuCJF2WFwrbC5UoQCJsCmP1UxSfiRCIWgKSIKFggTpAKn8xFtczVZ2J6c4&#10;QI5CSoUqVT3IGWoTrNFjYS9sv7UX7xpKpJu64nMIYkTuGjGyNMuwmmJOfGhAiLtv5DjpMRjGsYn0&#10;DRAS3jdOxRcKBAmKjRoJsKGx4Yo7wSRB8ZV+8W2CEirADZd2wyNyJNSmdIPCgm5QTnBDe0rmtpnM&#10;LC1oU3r1v+8OiusFLcS1A5Jg8xWeaLrCi5khlnNeXBwtoFRmACQZzZ6kOSEUZCsSokw2CTCbBJhh&#10;h9bpJEdxQ4PLm2Xbc72d9JxSk5yuXNaNAe+JdsluUEryhmpSL2iS/HRi+sEoOgDmUUPRKXwILBb4&#10;o+Mkb9hO64dRSXOx5fQuPP74EFW1n1hpPqC+/C0aKj6y0ZShrvw9akpe4UfZWzasTySHEvysfo9v&#10;FS/xrfI5G8JrNrzXbDCv2HBekWRe/xfesEK+5/JPBPcjqaLuMwmEx65/yyn3/faSywjuKx2D+Fn/&#10;huTyhpwnpu+43wfiExteCcH9/wuoJmrL2TBJANVEFecFqDJ+UxVIX++pLMdvASqN32KUzgqSt1jO&#10;RoGKMjG0CCGeLhZTQkzFk8YSxP5iHSFIRsSg6qM0/V0lzs3z1FTzZzlunL+N5TnrEbooCUHzUpAc&#10;sQYZsRuRGL4aCWGrERu0AlFETOgqJMVsRErcFiREb0BC7DokJ2yixdyCuJC1iAtei9SYItrObYiN&#10;WIXQxZmICMpAYiTtXlwGoiMTEbgoGMsLCvDg9k1UlrzDty9MV/XfvDM25aXMK9P+lXmtJEQ8qMh/&#10;VzKGlUy72KaSnRpj8LuS+RDLJIj14jc7pa9/wRj9Z56Q4sMOQooJj/mV5xbbVHG5KAeWFWo/Mi4l&#10;TBNR9Qdf/87zGMRvlt1P4peUDlEeX5lGknEFCZhp/sXz/KQybGC5fS//wjyyk2Tcf4lj1vIYrFOo&#10;47nqeK6qd9znHc/BulX2Gg2ss9IHiUW5l37Gj5JP+CnyX1OGH9WlrCrvSYif2dfReTB+xy+eQVR+&#10;KrwnD4V5AO3wOB90W8w2E+ILjTBPighPaOb5QqfAD4rpFBckNHGDRHrpgO20LdtkG4qeVlR+zQUB&#10;0oUJNBMjL4lre0RzQYDcpwmJS0CQXksKFkGETXMFSIx5XCe5Q07JH00KiWUUPeI6vwDnmxfa0Vna&#10;QY7nFY5TL7o3tKbZoesMFyw7tQYP2S6/NHyl5RUfA2PnQf6q+f4d1T8bCVDw2t83Qf4QoKA/4Y+p&#10;+igPxU0QiQCFV/7ZSIBi2PxfUu/zTbLA4iZI4bGNsJriAeUJNlAN7AGVRHe0S3VFW2ZIhla3JVWd&#10;eIlaQEZMBRkuc6OPdyfpeVD9EYVEgXvjxVIRiExxJ5e+X7qR4YjWlMRtxDW9THFNsRuDbC89Ayie&#10;RWpFYpTNskfbrD8POGd2Q7s0piPJFVrxXtCP7wuTaFqukH6wCR4I57CR6D7LHyb+DrDoZ4+h80aj&#10;cOtSXL91ibbmOa3TU5Q/votKovrZfdS9eYyvz+/iy5MbqH5+G/Vv76H63S18eXEJZc/Oo/LFeVS/&#10;PY+adxdR9fpfVLw4S5xD1auLqH1zGbWvL6P+9RXiOupf3kT9i5vkuzv49uo2vr29he9vxTFvcNur&#10;qOH2Na+4z8tLqH1xhZx4DfVvrnP5DVS9YyMX4PY1L+8R9/9M73IfgseseSnWEa9uEbd5jPuoff4I&#10;Nc8f/Nm2cb/al/z9gnh+j9vc4Xm47yvm65U4ptj2MZc/I54ST1D34hHxgGm/h7pXd1D58jrKn19D&#10;zftHbFBsdF/ZiEmU39hAKz+U4uWDZ7h79Q5uX3iAZzc+4c29Cry8Szt2+zOe3eH6R1/x/HElHj/8&#10;gkcPy/H8WRVev67Es6cleHD3LW5ff4F7t17jyYNPePbkM54+/ogH917i3u2nXP8Q9x/cIm7i/t2b&#10;ePHkIUrevUYNLecPksgvpuV72RvUfnjMuD1G9evnzNsLlt0zlieXPRP5Zrz+A8ZElPOLuxJqJYi4&#10;CHCe2zRO+Vtsy/kqxquK8ah+zuMzxjUvbzCG11mu94gn+M6YfX/1AN9e32e5E4xrPdfVc996Ee8X&#10;LHNRB17fw/c3d1kHHqDhzRP8EF/CY+y/sbzquF3tixtM3zVUPb2Gr49uoPIB6yXx9dltVLEuirKu&#10;fXWTdecmali/RH35xnTUv7iO2qesT4+ZJua3/gnL8/EjzvP4jEcdz1Hx7C4+PLiO94zjF5639MUr&#10;3L9xBxvWb8SAYYNh1M0SJm426D7WG93nUp0v7gXLWD90TPaFbjzbe3RPEmIPtE92QLuU7pBLoxpj&#10;m5UTT3ewrbbMEtZXkB0VHdGCJCggrv1JBPgHQvn9HwKkCCIJNqFdbkLuaCTAP6DKbLKUxyRa0BK3&#10;zOvK83SFfJoj1BI8YBjVBwZ0obZz3JF6MA8X393Gp28UL1TGYmBnccNDXP+rI5dRL/9vApRGgOGP&#10;b9LAgY13gKUXhjn9xt/igejGz8mJB6PFqLQ1KPn5BbkH18BolAOUxttAPdiJCtAVsmmNT4a3YQbE&#10;qCyyZPPWVGuytLRtc8Sd2Z5UdMx4DnuEXJJeLgkwh6qQ0+bZVIjS3SHxjqIzlWRPyJIQpan06IwD&#10;VWB3BpNBYKDFnSEFAf6W43JZMaZZogPUopygE+YGg8UeMJ7tDusZ3rAb7wO7QW6wcrNFxy5mcOxh&#10;h8ljhmNpSiIuHTyA5xcu4Nnp07jH+bv79uDBoT14fvYQHp/ejbvHtuH+iSI8PFWEB6e24v7JzXhy&#10;diteXtiG5+c248EJ9jrE01Pr8fz0JmIzXp7ajNfc7s0xga14e3Qb3h/ZgY/Hd+Pjib14f2IPlxfj&#10;xdEdeHJ8Cx6d4DGPb8YLzr8+XoS3p3biw9k9+HBxP95c2ovH53bgPs//7CTTRTw91Ygnp4uJXcRO&#10;PDm1ndMiYhuenNiOpye47GQR87ANj//ZSoj5HRKe8vhPuf1Tse7MNjziukdc/ujULjzi8R+d2IfH&#10;J/fyODzHyV0873Y85vmvndyIC0fX48HVgygj2X6j2qj+9Iai8D3VMq37lyqKngpUvC3H13fVFEPs&#10;MEu/o+pzHcUi6xPtd231L5SW1eJTSRXF2Q/U1n1DVXUVBVClhC9UQ+VUOxVfvqCKCqiuroZOu1a6&#10;HFFBpVNFdVVXW4Zv1RX4Xk3ryG1+fClB1ftn+PDkGp7fOo3HV47h0YWjeHj2MO6d3I97x/bg4XEq&#10;fcblCcvysYTtzCfjwTiIvD35Lzw+ybgIcJu/eMRYPmB8HzJGj08VN+7D8n52egPjU4Tnx/fi5bED&#10;eHl8H56zjJ8Szxi/5yd344XACZb3yZ14yfJ6dXY3XgucK8bbf3cTuzi/g8u3crqBWI2XZ1fi2anV&#10;PPYGHns768ZuPGWZPD21m2WyUzr/45NbmYctTB/rz4lNeHJsE15x+SuW2ZPDzNvBXXh+9ADPfRhP&#10;jx3E/UPFuHe4mHk5yLI+gruHD+Hcxt1YHpqG8f2GwdvBDd3tusGsqyVMnazQZYgTnOfTFi/oBYtF&#10;HjAIdILGInuoBtHxRXSHcpwj3ZYjFNJ6or1os1RxLanumpPEJJDohBtsSQjCa1R/JEZC/BY3P1pm&#10;0Qpn0SFmCzssrLGww3SQfy91/UFT6ZIYXV9uVwofWyim9pTeHjEI6w3daT3QeboLYnam4QyFw6cf&#10;XyjgxHdAxAPQJEHBZbTAdYLXKOzEb3ENEOS2JkImig/zfPtZJ70BIj69J0jwLwGKryhJKrCB8w3i&#10;dbk6fPr1BdmHVkN/pD2UJ3aFBglQIdZJeoWtbY679HqNEglQkX5eNt0O7dK7kaTYY5DI2mY4keDE&#10;YKQeDIwX4S1NW2V7Uum5oTVJUJbr5bidUHSyhDSlvJZhT9OKPUybbBeSnxs0uI92hjvUUniuWAco&#10;hnaHyrxu0JxsD+0R3aDn3wVmvWzRxdkO9nZ26GlpC2djG7gbdEKAlSOC+4/EzvhM3NyyG493H8Gd&#10;ot24tmkzrm/bgPsHtuD23jW4sqsQV3cX4ube5bi1ewVu7CrA9eJc3Nmbh/v783FvTw4eEA/3FBBL&#10;8WTPcjzldk93EkXL8HzbcrzctgJvilbh/a71+LhnM97t3oQXOzfgyY51uLdrGW4XF+D2zkLcJR4W&#10;r2BaVuPpXmLfah5vFR7sXi5t92DXcgn3i/mb2wnc5fkk7F3GKbF3KdNUiPu78/k7G3f3Z+POgWzc&#10;PpCD2/t4Hm53h9vd4z73xbbMx929OcxPPtcJFHB+KTuCFZyu5LrVPM5q3GJaLhxYgXMHluPGGRLq&#10;9QN4df803j6+hC/vnqK+/DPqyypRX0ri+0xSIpH9/PqVBEWQ4H6Kh+m/VaNBPEtKu15FmymuS9XR&#10;Sn8TX/6q5/71Jair/4S6mo/4Tgv5s46W9get5o9q7luJb3XcpuZT4zpaOWF7f335gNr3T6hqruDR&#10;pcO4QXK4fHQTLh1Zh8uH1uPynjW4umsFros4sxxvMy4Ct/bk4ybjdIP5vcF83xJ535NHiFjkMv/i&#10;g+AFUjzv7mPM9ok6wPgxdhIYtzt7MxjfTMaHMdvJOO1Yj3sCO9eyLNeyfNbi4e61eMw0PGU5PtlH&#10;7F+Jx/tX4fEBgeV4eCiPyMT9g5nsgNM5TWUHnMRlyXh0IB2P9ufi8b7leLx3HR7t3YRHe1g3WS/v&#10;sWzu7WcZMm339y1lXVyGh5x/xHK7X8y0bs1mOlgH92/G/V2bcHvbelzbsga3dmzidrtxc8d27EvP&#10;QfyIuRhv2x99jJ3g3bEH3G16wrmHE+xcu8PSqwuMfW2gO6ATtId1Rodx1tCaZAPtWfbosNARHcS7&#10;+3EubH9uUMp0lwZFaENhI157ayOexMgS7o3WmCJGPADdguQmiE9AzAsF+PcaoWSVM0mWbN8tKHDE&#10;g9aNIPHliAFM6Pxy6QCp/mQz7aCa5gK9pL7QD+oNldFdYDq2G2J2pOP8hzvSx9Slh/vEI350roLw&#10;xFMt4jU4wWkNnDa+CfJfBCguGgoCFHKxXnxmUVJ/f/FDUoJiPftjfEAFMg+SAEd0h4YgmzAPqMQx&#10;AMICZ1AFMhOKBS5QzHdBu0yqMyo0OVpaoeTaMqOyOd5Uh33RLt8X7bL7oW26D+H154lwN7RPd5Xe&#10;1RWj0rZOsIdMvD3kUnpIQ9orcBvVzF7QyaDFTSZiPaEV6Aj56Z0hN9YC+hO7w2aCB2wHucLG1Q5d&#10;O1vD09weg83dMMGyN6aZ98NIjR4Y3L4LJuux1/AajaIFCbiaTxW0+QBJi+pnB3v3YiqdnazoRdkk&#10;E5IbK5fA7V3ZuLEtFbd3pLAypuMFyeXFvmw8252Np7ty8YKE+Zwk9axoBZ5tW4oXWwrwemsB3m4r&#10;xPvty/CBjfHtzpV4uWM5nvP4D3bmkNwy2YCycEsCiYrHubsjB/e3ZuLJlgy83JqF10VZeLUjjeA5&#10;d2Zw3yySbDae7Mr5AzFPFDMtYv2uFKYpiQ0vgQ0wkQ0jjUTNRsbjPtxRwG0FSS/jsbKIVM4n4/Gu&#10;JDwqZuMrTsaDYjZGpuMB03l/Oxvc9nW4u3sdG+dGPDy2EXdPrMWdf9jAL2/H+0f/oPzNbZTQ/n2m&#10;1fr67gXqPzyRUPfxCb59eiahXpp/iu/i9zvaUlrBWnFJ4ANtYsk9VH24SdBWfqS6JBq4/PuHhxK+&#10;faAtf0c7+/qhZNvrXt5E9eOLqLh3GiXXD1Ox78TdIxtwneRyaf9SogBXBWntJoGxY7m/IxcPmdeH&#10;O9PZiaSRnNKYnwzcKc7C3WLGRcpvGpEi5f/RrtQ/yOA+mXjEfR8z3o935BN5/J3BWCWys0pmPLNw&#10;n2V9b+sq3Nu2Eg/Z8T3eXoin3PbZzgK8LM7Hq905nGZJeL47U8Iznl+UzcM98Swbxnx3CuPONBAP&#10;ed7Hojx35vM47FR3rPyD5VzGjpbHfMw692Qv690eHpN18MW+XNbBLDzanoL7WxJ57nzWE3aUG9kx&#10;bliJB1s24HHRdtzZsBUH4zOQGDAJo/XcMUjeEdOMfTHXagBmdfXHFMf+GOvVHx7OjjC2NYKukzG6&#10;jnKG53x/eCzwh8U4RwoMG2hNsIXmHJJhqCu0k32gmdGLbdQD8kl0hKkUJUIZitGaKGBkiDZUiW0o&#10;XGTEoKqCKHPcSH4kSro+4RxbU9gIAhR3hcVjci2p/Frnc/8CLhOjOIkBGqj+2mfS6SW7QSe6LyzD&#10;B0N7THcYDe2KiM1JOPv6hkSANTS7Vew4xYCq3yngftH6itfhBBoJ8Id0E7HJdyo/AaEAv5HgxCtw&#10;4trfD/E5Q4E/JPiNy6tJlhW/avHuZzlyD6+D2Wgn6E/tCdOIvtCK8oJ8LAkv0QUyzLQs/bxcAQmR&#10;alBcyxP2tzUZvw0tr2x+H8gvHQClpYOgljOQbN4PSsneUEvzgXq6t/SxIvlEklpid7RL6A6ZaGY6&#10;3gEaca5Qj3WDXmIfGEf0gdlCT3Sc4cQAdIGCvym0/K3Qb8FQzI9bjPkLZmNUnwEYbuOF+TaDEGk9&#10;EqldJiHbdjriTUciSJMFruKNiao9sbjLAGycHIsbebvwYusRvCqiJdmxAW92kai2k8CKl+EVe/0n&#10;BwrYG+cQGexZ0/DyIAmJeLk/FS/2pOEFG9FLVtrXbHDvSIDvti7Du225+LAtG59IYCU7MvFpRzaJ&#10;MBtvtmXi1TZRyZOpxhKpJpJxY18Kru9Lx03izu50NqwUqsdkfNiags/bkrh/LPePxccdCXi/M4lE&#10;msp0EtvT8IbE+FpAzBcl492OJLwnmb3dHc/GF4+XbFwv2NCfbs/BczbQ10VrmMZV+LAlh0jG2y1x&#10;XBZFYo5ko4nidonsDLj9VhLl5o14sWkr3m/ehg/bt+Bt8ToSPxvi0QJa50LazTV4dI127Cbt862D&#10;eHXzCEquEVeP4tO1YySo4/h84yRKr59E+bVT+HL1NCoun8aXi8dReekAKq7tQ9mNvfhwbRc+XN2J&#10;z9eK8eXablRe2cft9qP8ygGU0taWXv4HpZdOoOziQXw+uw1vj63C68MFeHEwj2pZqHChxqnkqN5u&#10;7BPKlukrXornJPxX23MZG9GJsIxolZ6SZB6TgJ6QmETnJcjoBZe9Ium9Ymxf7kjkNJnTVCKd+2ex&#10;E8vBW9GZEaJDermD63cyrozpMyr9p0W0rIzpi+35PFcGyyENb0lG71mO73cmskziJbwhXhOvdsQx&#10;1jHsfAiW15Pt6SRXkmwRVV8R87SNBLaFnejmFexIlxP5rJ85BDu4InZw2xPwTByDdeLFzji84DFf&#10;bOexea43TPc7EvWLzezs1jNtG9bjGYnv3vJNOBSSivjeYzFWpydGt+2BhSp+yDGfiG3io2Q2U5HR&#10;MQBpPUdhvnN/DHF1R8DgfojOjsLa/euQuTEbA6cPhnlvGxj6kQQHdYbmBDvaYw/oR3pBJaQHlILs&#10;oBHdHVpJzlCRhs53gHyKGMXJHSp0fMo5PlDkVLyC1zKlJ2TSnSBf6A05QoY2WrzV1ZwWuO1S8sAK&#10;iqLl7miT70z+EDdcukOdDlEj1h06S3rBIXosOk3rDcuRTliyIgrH2Sl++lUpfcTtS30FKmorpTvp&#10;v4QKJOH9oMATn2lt+CFu7goCFDJR4Fc9Gkhy4olp6clpkt9fCAIUb4aId4U/1X/Bs+r3WPPPdvgs&#10;GQaj8U7QmekCzUWuUAok80e5QyFZvNpCaZsq7gw5QibLiQxPMszzQDuqv/ZUfQo5A6CcPRA6qQNg&#10;nEKk+sE8sz+0hZIM7gLlyG4MYE9oMHDto7uhbSAV3mxLtJvRWRoJVnmkNTQHWEnfCek4qBv6B45E&#10;yLJYbDm0HSePHcGBdVtROCcaCd5TkOUwDctt52CTQzC2OIZjaae5SO84BTGGYzBVzRsjVJ0xq9Mg&#10;5IwIwemUdXi2tRhvd2xhJV+ODzuX07quYEVnj85G9XQ/K/vBbDw/RCV2iMR3IJm9L7E7Fc9IgC+o&#10;wN4WFZBUlhL5JL8sIo1IxvttifjAivuRFf1TUQbJJAPP9qXiPi3P3cOpuHU0AzePZeH2UdqXQ+zd&#10;92XhDZXCJ6qWUpJdaXECSnYl4COV2nv+fruLhEcl8pak++4vSLLvitLxYQePz0b9fi+3I1m/Iqm+&#10;Zvpf006/pl17XbQWb7auxicq09Lt4hyp+EBF8253LN7sIRmSMF8Xc/sda7gtyW/LTpSuK8KnNRvw&#10;lmriBTuGx1Qe92nbbh5Ow7XjGbh+OhfXzhTiwcnVeHl0PV5QkT2nHX1xdAuxFS+PFOEVy+f1wZ14&#10;c3AX3h3YiU+H1uL9YXYwR1fg+XE29BMkteMr8f7ISnw8vBofiLdH1uI1j/XqKEnvyGZuz7TvJxmQ&#10;rF6yA3lRLNRuGsksk6Qm7CutLEnwAe3rM6rx1zuWkYiowKnI3lFhvylmJ0CyfEqr+3QPCZIK/wX3&#10;e7WbJFfMmJEI3zO276nM33P7d1RS73ewPFkfPpLkPhBCzb+j8n5LRfdm11KS2RrGZA1JcSXJJw/v&#10;WMbvBPFtZ1mJDosQHdeHnWKecZY6sCSmJRmvmP6XVHzPd+YyvQVUcQVUb4UkNZIfO9KXVJavJSzF&#10;a5Lia7qSV4KYdyVKxPeyOLYRu0S5JeI9O+gP7Aje716Fj8WbiN0kwSL8k1CANeMDEdpzOEZqOcG/&#10;rS1mqvcn4c3ARqv5ON09HCetF2Cb4Wis6jQKCY5DkTpuNvauX4+bNy7i5bunuPvwBoqKNyMhOwGz&#10;YhbAaUIfaAdYQ2V4JyiN7QS5cWaQnWgM2WnGUF5iA9XI7lCN7QFdCht9KkStZE9oJntBLdEdquLd&#10;30RXyCY4QTaZginDgzaaQirPUxpyXxqGn6pQjsJJnipRmZyiRnGln+oBs9i+6BwyGNZzB1H9OcNx&#10;Ym8ks91dfHMfn35WoYIEWPmdSvB7NflL3MAVxPdNIr8f38lz4vnm7w1oIt4BEX/igmHDby4Ub3/8&#10;JBp+cvpfREgGrSUBltSV4+XX9zh89wyWrI6D/Sxf6Ix1hOF8T2gvdJUGFTBK84NmKpk+xUN6H1he&#10;fI0twx1KmV5QSvOGenIfaCT6QivGF8bhfWEeTjUX2Qvm0V7QWNgVMpP1oTDfHCpB1lAMtiYhdkbL&#10;mSZcbgS5aZaQGWkK+QBzqPcxh56PJQKWjMbK45tx+fVdvCv/iPIPH/H+2n3c3nQMhxYUYmOfcGzs&#10;IcgvApud4rDMPgzpXRcixmYWZloMR4CON/pqeWBoJ38ED5yOzREJuLZuOR7R1jwtKsQTksRjNqL7&#10;rJQPdrFhFdMasrE9ZKN7KOwKrelDktnDohzuk48nm0mWGwvxbFMeLSxtFy3zQyq4R0Wilydp0jK9&#10;EaqEuL83CzcPpOPGwSxcP5yL64cKcPMgrfb+xms7j3YLC0TSFSqD6kAouEfb82hLC2hnae+203px&#10;ep/pe7CjkOmgNSoS+1D90LLdJynfIwneJKHdImHd2VtIu7ccd9iY71Khiu1e0Oo+Y36e7qUqIpk/&#10;phJ9vJdqZA8Jn+T/bOc6PN++Cc83bsLjtbTD61bgNlXJdSqha7SWV0koV/dk48qeDFzZl8nz0L6z&#10;Md/ZmUdLX4gbu5YR4vrpGtzcyca0fQNu8Xh3t2/EA+bjPgn4Fo9xbW++hFskgHtM10OxjqR1hwR0&#10;i5bv5u5CrsunpWX8SUzCkgpb+4DTu9z/Jkns+u48XN5LkACvi2udO1cy7lSxLMtnLJvHVIL3xWUG&#10;bn+dsRVpu0Wiucu03me5PGTH8Zjk8oRl+oSq74mkxhjLIpYFj/NoG9WuAOP3iET3kGUiLik82r6K&#10;WM1lS5kuxo3rnjA2T5m3Z6KjI55z/jnT+kwiOqq7YtYRkucTpuGRuMZLuy4ut9xj3O8xbeL3g52r&#10;GId1TMNGpmUd08Rzs1N+yP0fUtE/2EOnwHITeEAX8mivsNXMI9PxYMc6PN29C/e37sHhpGXIGLUQ&#10;Ezv3RR9le/RR7IExRgMQ7jAP2S4RWG4XiM02i7DDZi6228/BKuep2DAhDKdWbsPnZy9QWVEK6ZvE&#10;JJQvX0rw+OUjHDh/FNNTlsCM6qttXwO0DTCE3AiS3yh9tBilhRYTdSE7zwLKIXbQjHCERpADVBfY&#10;QmWBHZQX2kGNv3WiPaETQ/sc7dE48EFyL3RI7SV9Y0QzmctIkFpEh0Q36HNqQodpFuOGbtED4Bg0&#10;AkZD3GE11BOTUxZjJ53Gg2q2fRJg+a9qVP0Wl/XocMWYpsQvcSOXYk7g5w/xeb3faCK8soD4Vqb0&#10;kvB/E2DDb2nawI3Fd2zFNl++VeJjXSkelD/H9msHMTJxJjpP8YLlHB8YznGDWVBvWCcOgGWyLyxI&#10;hMZpfZkJd6jFu0ItlpmJFgMZ9oIBtzOY7wOjma4wnukEvWlUfJM7QWOKOZSnGENmrBaajlJF80na&#10;aDXDEDKzTNB+gRU0Qh2hG+gGwxkusBjvCo/ZAxHPynbly2O8/PEZH6pK8aWsFHUfylB75y1ebPgX&#10;x2euxLa+yVjnEov8HpFId45EdM8gzOkyHaNtRqOfRQCcDfrATs8VtvrdENDTHfkhc7E3JxwHckKx&#10;LysU+zOjcDAjHocy4nAoK4oIx+HMEBwhjmaE4Uh6BBGDo2nx0nZ7s+NQnBONXXnh2F4YjKLCQE6D&#10;sKMgFHsKY3CgMBEH8pKwtzAKu5dGclk057lfQRL25SfjQH4KDhQQufzNY+3NisOerGTszkrFruw0&#10;7MjJwHaiSEIa57mc2+7KScSe3ETszY/lMpJ+7kJsXbYQG5fOw8ZCzi8PwdalYdiaF4bt+RHYXRiG&#10;PctCsXdFCPasCiKWYPfKxdizYgn2Lg9mOkNxqCCMaRHpS0RxQTJ25acR2TxfDnbnZmN/bhYO5qQz&#10;Jok4zHQeyY3A4bxgHMzjMXmenTxPUX40tubH87zJRBoh0p2OPdkxKM4Nx7b8SGzgOTbkxzDNsdjB&#10;4xRnxmIXY12UE4ktPM5mxm9LQQi2c744NxJ78xiXvAQU5yUyrjz20jhsXhGHjauisWllJIqW8dj5&#10;cYxfLA5mReNAZgTLVKSHMSgM4fHCsYXp2pYXzWOGY2deEI+1hPFbhH05C7lfIMuRechinLIjmV+W&#10;J+O7KyeJ549l3sOwO4cx43Q/431QoIB1hvk4wHweYDkcyGWdYToPS0ggknA4PxWHCxivgiwcKciX&#10;cLCQcVyWin3LWc4royTsY14OLEvjunwcyl/G4xRymscyyeS2KdyW9WVFDLdl2TC/AsXLIpi/aOab&#10;daUgB0WZeSgMTcLiIbPgZ90HPTW7o6eaI/oa+WKa0wxE9I5ErHsEIq1nI9J4AlKtp2BNvxDsm5+L&#10;WxuPouTmE3x9+4kEWI4v4iFqiqWan7Uo/16JO5+eIG5bHrrP7Q/lYXRjk7ugw2w7qFKkyE82Rsvx&#10;umy/BmjJ9txsjC5ajNSFwoSOUJxgDsWJFtCc0RUWgd7oEtYf5sEUTovdYbDEHYbBnjCN8KYoIiI8&#10;YUFYEmbhzrAIc4TFQgfYzPNCl8m+MB3ggYCgGVh3dg+ulD7G819f8aahCp+ZvqrftZICrKmukF7j&#10;/U0R95vc9hcgBzapJvlVM1MiY9IHg3834NdvQX60wj+4oSBCEqBQgzXfa1BS9Rkfq4mGMtwoeYjU&#10;4qUIiJoI2xm9oT3cFmpDOqPDZHsY0hLrB7pCfZEjFOfbQW5eV7Sb1QWKM8j+XK8yxh5qw7pBb3g3&#10;WIzrAespzuhGAvXPGA6/3OFQn2aGlmM6oM0ME8jOtaC9toVGuCM0GQTT6L7oOM8bnSd6YlziXGw4&#10;vwePvn/AaxLgx+oSVH4tx/dy9lbPS1Bx5iler7+Ci+F7sXZgBoK7zMNc23mYYjsXAeYT0NNgIKy0&#10;ScTqTK+GI3TUrWCm2xF9ejpgqLcDRnrbYXQve4zq1ROjvb0wxscL43w8MN7bFRO8nDHR2wmTvZ0x&#10;2ccNE3t5YgLXj+7jjaG+Xhjk546B/s7oP7AH/AIc0J8YONAJQwe6Y+TAXhjt3xuj+3tiDDHWzwfj&#10;/PpgfL++GO/bBxP9+hLitw/G9vXCyN4+GNp7AIb2GYLBfQdLGNR3CAKIwf36Y6ifN4b5umME9x/h&#10;64vhfl4I6NcdAf3tMWyIK4YMcsLgwd0Jewzw7w7/fo4Y1N8FQwc5Y8jgnhg6xBHDhjpy6oBh3G7E&#10;IEeMYnrHDHTAuIHdMTagB0YP8sDoIb0xaog/Rg4K4PqhGOc/DJP6DcW03oMxy3sg5nj7YTbTO8O3&#10;J6b0c8K4fi4YxTgM9/fA4AFeRC8M9u+Hwf37Y4hff6a1F4b35zp/Vwwc4ML0Mq1+nhjR1wej+vTC&#10;KB5rBPM1tD/T6c8y8e+JYdxmeD8vDO/bh/n0429/xtqPse4L/4F94DfYC/6D3TEsgLH188C4vu6E&#10;K9PBYwzoiYAARwxk3gKYpwB/Fwz2c8Mwv54Y4dcdo33tMaYfy7tvd4z0dcTIvlze15lxJXxdGWNP&#10;lq0Ppzw/9xvh64zRPO44P9YHPxdMYPrGM/1j+/oS/TBGgGUiMLZfvz/wI/pjrK8/JvQLIAbzdwDP&#10;3Z9p9MHIAa4YwTozYqAzRvmznvgN5rqRGOM7hAhgfeF2/n24HbcNYN2Q4InhAz0YB+ZH1JkhwzBl&#10;1GSMHjgePj0GoKuxB4xV7GGk6AhrTW84Gw+Gp/lo9DYZjwDjSRhJ8hulPQRTjIYgofdC/JuzB5/O&#10;PcaPt+LOPq1kNcnk13dU0k5+rq/Ap4ZKPPj6GgXHN6F3xBhoj2M7DukFi6je0Al0hPYSe2jM7wr1&#10;uV2hOc8WbUcbQW1SJ3ikDIVPykj0CPND1wVe6DTLXfrao+5YKkKSqNqITtAZbwfDqY7Qm2Qn3XnW&#10;Gd8ZBlO6wni6LfQmWKHDMHN08LeCYX8HOE8chPDVWbj4/j6efivB8/pSvKNIq2iolQZ3qftRj2/f&#10;6shlP0h6P/8HAVIBVkkEWCcRYB2+SQ8JNo6WQPxoJD8Qv4nab7WoqKlAhTgBJearmg84/fQSCo9t&#10;wEL2WEPipsBt/gB0muQC00mOMJriwAx0gcpoK6iOs6HKc4TtEl/0iZuA4WnzMIm959zCCCxeFong&#10;VZGI2ZaAlVfWIP5UGszm26P9JGOoLSGphjpIQ99ohPaAZrAzOicMhNlsTxgN7IbZaVQaN0/hee17&#10;vP/2GRXfy1BXT/b/XI7KFx9R97AUtVdKcHv1JaQNS4Gv3lA4aQWgh8FIdDEYDj39wVDS9oWCbh+o&#10;mPSBEiuKooED1Ixs0cGUZG5sAR0Tc2h3tIRmx65c1hU6pl2gb2INI+POMDbuBCMToqM1DM26QM+8&#10;C3QsukCrUxdodraBmnUnKNtYQqmLBVQ4VedvrU420LG0g765PQzM7LivHQw6cl4CC79jFxiZ8fgC&#10;Yt7EFgYm3aFl4kJ4QcvUA1odXdChIxW1qRu0eRwdK1Me0wh6FnY8P7czp+2wMIJ2JyMY2HSGvrUV&#10;dKyNoGWlC3ULxtWM6bCk6raxhWZXa4K/u1rwtxk6WDO/nSyhZ2UJAysLGHYyb0TnTjCwZR7tukHb&#10;tjs6dHGArjXL2bIHOnZkz2ziAEvj7rA06QJzxsvE1Ir5sWb6bKBpaQMNxkPdhlMbNorO9oyDPTp0&#10;soUWj6thbcp1RtDsZIIO5kyrKSs786xnwk6S8dY1s4K2pQW0LSy5vjO0LLoSbGSW3aFuRfBYap26&#10;QpXnUGZeVa0tGQ8rGHfsDBPC0JJl2aUTVGwtoWxrATWWh2ZnC3To3Bm6nayhb8UGZWXOvDCfzLOB&#10;FZdbWXNdZ+hI23TibzZOlp1WZ5Fmxs7KDtpWXaFn2YnHt4QR42Uk7cv6Ye5AsBFb0OaZd2+EVDa2&#10;0DGzZX5EXbGBfkcblq0oXwfoGTOeJl2ha24OXZalrpUhdJlfXfMe3N6N+/XgcXg81pkO5qyLrGfa&#10;jKu2lQ06cKrF9IpyVTfjMWzYBu17wbCrGBLLA/LablDWodU09IcOyc/QZCQMDGkhtYbBQn0obDsM&#10;QTfVfnBRZ6fTZQRWBxbg6Ym7aCj7jtrq76j+RjKhGKqhiiqlqnpPAnxc8x5brx7AkMRpUB9qjc6h&#10;/dA1bQiMYr1gEEWXFu4K0xA3dFziBpWxVrBc6IFFB5KRfmkNkk4tRdTedCzcEIWZy4MwNX8hRqdO&#10;h2/ocNhPptqjMDIezPo/mGU3pBP0B1vAdJQNuk52hnfgIAyKmoRxSfMRuykP+2+dJfF9xrvvX/C2&#10;vgxlDTX4SuKrrBPvAdfgWwPJ7/fv/4v8/oIKsFZ6d0483iIRoBgMlcwpvgksVKBEft/pmb83vhEi&#10;vZv46xuqGqrxiVb4NYnncfUrXPl0G3vvHkPuoVVYlB+MsWFjMTR4OOXpEPjM6QvfRQMxPnEqYjek&#10;YOeFvbj28haef3mJR1+e4+ane7j26QZuVtzEzbqbWH5tNSznOUJlihlMolxgEOOKDuFOUAtkowtx&#10;RefYATAY3xP6fawRsTQRF55ex4vqd/j0owwVP8pRTQIsLaX6+1iG6leVeH3+FXak7cEEz/mwUOsF&#10;bdVe0GFP18FqLNSdZkHRfR7ae86FrMdMtPWcDlnPaWjvNRXtPSahnft4yHlOQHtvwnMcFDzGQslj&#10;HFQ5VXcfR4yBupj3HAtVLy4nlHxGQaH3SLTvPQpyvUajnc8YtPfhvj6ToOQ5Gcquk6HiNAVqPaZC&#10;o8c0aBIanFfvOQFqzqOg7jyMGEoMh4bTOHToOQVazjOg5jQdqk4zoeI8FSpuPIaA+xSoeI6CEpWX&#10;kg9J3HsE0zIDqu4Toe7VHxpePlB19YaGOxuCuw+UXHpzv+FQdpvKfMxiuiZDrvc4YjQxHPI+I6Dg&#10;NZLHZb7cxkLTdSy0XDnvPgJKVHkK/Yagve9wyPYdjrZ9RkCO2yt68niuQ6HqPITpGwzlnoOg6DQE&#10;ii7DoeA6Cu3cRqGtx3C08RmKNr0GoW1vgcGQ7TMY8py27zMAcn180a53X6bHHwruQ6HkPB6qjImq&#10;wzSCMesxFvJMdyNGQtFjNPM8FoqMrYLPSMj3GsJjDYB8Hz8eyw/te/lDzWMwOriMgLbbaGh6j4Fy&#10;Px7Dj/nsNwaKvScwVpOgzHJR9RkLNa5X9x5JjICq9yio+PD4LDtFlqNib5H34Zzy3H1Ypn3HoF1f&#10;1os+43kepqHXKCj3YgwEfLgdfyv6jGe6/g/Eb2VuK+qGshfz5xnA+A+Aiusgxk2U90iW72hiOOvA&#10;IKi5Mf1u/VlWg7gN93GdCEU3gQlQYLnIM08KjIO864hGuLHc3JlWd57bk2Xixdgz5goejA/rsII7&#10;Y+g5m/lbyLgs4DHnQbXnXHToOhP6naaQuMfB1HQITPV6w0LHFQMY35W5G/Ho0Rt8rqlHaT0JReB7&#10;HcUPVeCvGrz4Xopjzy5i9vII6IzoCoPZLrCK6Q8LMTJ8lCeMwz1gHu4NY7pB5TGdYbXAG1EnaOfL&#10;L+LS94e4Uf8Idyse4tnXp3hS+QQ33t3EjtM7EZYdjtELx2DUgtGYEDIR40LGY+DcAPgtCsCsnAVY&#10;eWojDj86i5PPruBayRM8r/tMQhYj1X+VHoGp+F1PHqhDydcv0mATtd/q6WpJeIIE/weaiHd7xTXA&#10;Rgss7gg3fg9E3BFuvA7YqAKFAhSDo9aLh1obvksvaJdXl6Osrpw9Qhk+UX09JZndLXmAyy+v4Oit&#10;ozhw/SAO3j6EvTcPYO+Ngzj+8B9cfXsTLypfo+zbF1T9rCGq8OU7j9PwCR9+vsG/784gtCgchhOt&#10;oDnVElZxnrBI8IZpnBeM43xgnuALQ/YkRqMd4Tm5PzYd3o5Xle/xgdL3Q10JPn59j8rKEtSVleFX&#10;eQ3eXXuBDYkbMM5rJhwMB8JBfKSoXwRcBifCdkgi7CZnouvcPFjOyqbMToH+tDQYz86GyaxcGM/I&#10;gdHMPBjOyoPBnCwYzE0iEmE0J5lIbcTsFBjNSuE+xJwkmBBG84j53GZeGrfJhCn3N5tRCPNpS2E+&#10;pRBmE/JhNi4b5mOyiAJYjOa6MdxmXCY6TkhCx4lxRDQ6ToqD+aRUWE7KoaoupOUvgBVhMSkP5lOz&#10;eUxiZg46zkrm+cOYlmCmNwHm03NgOTUFtnOC0W3OfHSZMg/200LRbVok5+NhM435nbwSRhMLoTs9&#10;CzqzUqE7O5nTBOhxf8PpKTCZmgmzyTmwmJgLqwm5PGcmjGcmwnB2EvSZf92ZnBKG05NoYRKZ1niY&#10;ToiBCWFEGEyIg/GkZJhMSYfx1AwYTU2lhWFcZsYxXjFMbxQM50bzWNHQnRMJ7bmhRAh0uFx/utgv&#10;m7FgXMYtk2A6IQ/GLCuTKYwnYcb8mzP/5jMziTSYz06gK4iG2ZwImM0Kh8WMaHSZxhhMzkJXEb9p&#10;jO1slu08HntOGiym56LT1EJYzmAZzOL+s9IlmM3KgMnsTJYb0zyX5TeX5cpyNyL0WfZ6LFfdBWnQ&#10;mZ8BnXnp0JubAUOxLY9pODcVhlxmME/UlVwuL+CyQk6Xsm4sRUfOm87OginjZjojDqbTmd6psSzL&#10;eFhMTmTZJhMp6DSBmJgkwXJSIswnJ8FsSipMp6b9F1LQcQrrCteZT02GBWHG351nZsB2Xh6sZ+ey&#10;rjFWjFlHxtJsSgG3W0GsgtWU1bCaugbm45fDeEg6LIalouvoNHQZEomOHpOp/vtC38IN3UnCQTGp&#10;uPH8JUp/fEdpVRU+fGF7r69G6a9avP9VibsUP4X/bIZP5Ch0GN+N5eeETvH9YUDyMwh1h2V0X5gF&#10;+0Btgi0MaXXHLV+MHU+P48HvN3iLUlTgK/mniiLsK758K8Ob0te49+wezl3/F+dvncf5Oxfw7+1/&#10;cfL6KRy9fRSnHp7Gtbe38LjyFV6LNv+9Am+qS/Gi4iM+cb6CTPb19zdU08FWUqxV0f7WMe0/xL0N&#10;/P5fkL4JIpSfmIqBUYX9FTc8xLXAn38JUChB4keNeKXpKxrYE4gRTmprq1Be8RllFVRbtQxM1Sd8&#10;qS8nA1fiY0MJJelHfPxFdv5NefqzBJ9+lUuv0ZWRrb/8oDylpa6pq0JtXSVqG76g5NsbbDu/CYNj&#10;2BNNtoHJ/O7oRDltFuMBi/he6JzsL72XqDKmC2yn9kJkYTwu3LlE0vuEz/XcnwH5XFOCSgakvrYa&#10;32u+4cyRfzHcbzKMdSnHLQfDfXAMvGYsRbcZy9gIlsMmcAtsI3fDImw79BZtgH7wNphG7YIRfxuE&#10;bGNB7oBu6HbohG+BXvQGCbpRm6ETtQ3aUduhHUlEcH3kNuhGboYeoR29EdoxG7nNVuiH74Rh6F4Y&#10;B++HadBeYhdMgrbCOHAdjJesQceFW2C2YDunO2CysAhGSzbBMHA9sQZGwWtgHLIWJqEbWYm2wjJw&#10;B8yX7OAxtsM0dBtMwotgErkDRpHcJ2oVbccKpncdTAI3wmJRIbqGhsE+fDYcQmbBJSwYrmGxcAzO&#10;gn3wBlgv2QmTRUx3yEZoRaxBh0giajXzs4Z5ZT5DtzINO5jGYnRcXAzTJbsYG8YoVMSDCOF8SBG3&#10;YV6YZuPFG2Eo4reY+/K3PpcbMa8i3yZBh5jmgzAN3Mf53TAJ2cl8Md08jj7jrB2xBVpRG4h1TAf3&#10;ZyyNw4q53R50DN4LM2mfYuZtFwzCdtFaFTOmu1k+u6WpYaj4LeLM9DDdxsGbYRa4DZZL9sJq0SGY&#10;LT4II+6vz3LTjVkLA5ahCeNnwfRZLSliXLfyHNt5DpZ7sDjeXp5rDwzDOM/yNwrfzulW6EVsZNmL&#10;ct3Est8C3fBt0I9gmXG9gAHrgT7LQ4/p1A/dQ+xneg+TCI7ymEdhHHqE+d7H9DH2rAOmwRu5biO3&#10;Y/mFbGZ8WBcW74TFwj0wX7QPZoQpy8mY2xqFMKYhrE+EAeuCQdBmGBLGnDcVdZZ5EDBnGZmH7oJ5&#10;GI9BdGR8jIOLib0sj30sr8apCcvFkOWqP3M9zOauQ9clG9FpZi46jo6AYV+6ka69IKtjhZ69ArDj&#10;0Am8L61EVW29NAxXWV01yn/WooRq6/XvMpz5cAORu9kRT3GByija1iWe0AlyZb7YbmN9YUlVaDjf&#10;A/q0r+7Bw7DsfBHuf3+Nt79LQRlEwqrGVypKcZOliupSvK9bTRFW9bMe5bTbZT+q8eUn8VtwRxk+&#10;sI1/rCV5UkBVNtThI4XYO4qeUjq/Sm739acY/eWHdJxairWvdeJmiDQGDHnt/4b0HKA0GiBZU3oU&#10;hjuKUVTFk9M/6ZHFzY+/fvlHHQnyDxpoiX98pySupO2sKEVNTaX0vmZ1LTm9rgLl9OJf6MkrGhiw&#10;b+IOEtn5x1dUfqtC1fda1HL/78Jaf+OUAa3/UYn3Na+RvTsLDtOc2bt3g3mQC8wppQ3DnGEW6001&#10;6Auduc5QGGSJAeHjcOjyMbx+/wIfy95LSrSCxFrZwPN8b7wIWlJThfXb98Hc1httNe1g4jEFTjNy&#10;0XnOcqrLPLSfVgil+duhEXIIKmEHIRe4G/KstCpRh6AQthftWVHlw3aiPRtBu4gdkGXDk+XyNhH7&#10;0TryMHEMMpEnOD3BZUfRJvwQ2oYfRFuuF5ANOwS54ONQDDwF5SWnobLkBFSCDkCJjV8hbCPkI9ZB&#10;hUSiGrQfysGHoBhyjOc/Ajnu1y58H+RIxO2jt0M+ehsUSLYKrMwKJIV2nLZjA5WL2o92kdyOBN6e&#10;28pHEmE7oEbi0lu8ghYkELZJk+CZNxV+yxagb2EYnFKTYE2iFMSlycbWnkTQmgTaho26dexmYjta&#10;x+zmb+Yh/DDTchztQxrRjnlpF3IScqH8HXqMaTkCpaDDUAk8CGWSnFLwQciHHGT6DkKWMW0v8h50&#10;hnk/z7xfgCqnqoFi/iyUlpyB4pJzUAi6ANnQf3muf9A2mnGMPgJZon3UUShEChwmDvD3frSJEeCx&#10;ub4N18kwDTI8R+uQ02gd/A9kAk9LkF18GvILz0J+/mXiGtotvoQ2YafRJu4A2iTsRNsYxp/xUws+&#10;gA6Be6DFchfziqEnmK/TzPMZ4h+WxWkuO8W4n4J8+HHIhR8gGO+IfawT+5l/keejjIHI5wnIi/gw&#10;Te2Cj0A+8ChxkjiD9oH/EuchH3QR8sxz+yU85hLmjbFrG3qYaWN5hx7gb9bDRSehsuA8lOdfgfKC&#10;K1BcfIbHOMy470XrCJYLO4a2JFfZ0H3SsvYhB3hcsS/TT8gv3gtZEqi8qFNhR6AccYR5FXWKxxD1&#10;kWjLfWSJdsH7oLZ4F7QXbWOntRkdZlOxTk+D5cRIGNCuK5v3hL2zL/Jy1+Hxg5dsryQUOsFqkkoF&#10;yamUZPPhVwVe/CpB8aOT6Bs9Fnpj7KExpTu0F7uyQ/CBUQwJMGkwrKL9YTzLE11m9kXqoVW4VfUc&#10;rxo+4/PPSnyRPrcrnturQfXP7yStH6j52YDyujp8ppD5TH74/J1OkYQrHnCubKghl9Rwm28Et23g&#10;tIG2l2Kqov4rqulORRpreCxxHbC8msRKJSgNhvrr/0aTBhKgGBDhL8TwWL9Jfr+58X97ZfF4jPQ8&#10;oPi8HK3wN6rAb0xgHRMo8I0n+lbLRNF3fyUpCjKsq6/CN2ZKfE3uB+WoGMvsh7QvybaOxFdPsiUJ&#10;inHOaujfn3x5jPD10TAe2RmGM+xgFupGNeYBneAeMInwoPV1hcKoTjCe4ISgVfF48PYhvn4tQ5V4&#10;t5QBqiCJfq4uwecqqtKaCnysqMDarVQP1h6Q0bCDgftkONDSdl6wljZmA9QDi9COyqYNK5JslGhY&#10;rIxsbG1ZyduF72WF2UUS207y287lOyETcQCtIg4TR9Ei6iSaR51Gi+izEppH/YNmJMIW4STE8JOs&#10;oGxIQWdZ0S+SAK5CZfEVKC06z8ZympVWECXPG0VSJfHKsuG1CT2DlhHn0TziXzSNOoOmMSfRNPYI&#10;mrLRNovdx99E5H6uO4AmJOgm0UfRJPY4msQwLdEkgojjPMZhVux9JCSqF6o4++wUjDyQgvDby5D+&#10;fAvi7m7DtKPb4F6wCaZhm6C5ZBsb9A7IMB2tYnaiWVwxmsYfQNPEEzz2aR77HM/L9ESeQ4uIc2x8&#10;50g2Z9CaeWvNNLcNOsZOg6TNqSC7diTJtoRM2DG0FiBZtg36B7Js9O0Wn4XcYpJK4D8kA8aGJCCW&#10;tV18EzJL7qJFyE3G7wrzdo44jWZSfI+jGfPZLOYwmkYf5DzB+SYkxWbsfJqFc7swxj70Ive/gubB&#10;V9As6CpaBd5Am0W30WbhA7Re9BAtA+8wtlzPPLWIPwKZGBJO2FEoBp8gwbHTiyApstxbsPxE7JtF&#10;n+P5Wa7Md8vIf5n3f9Ey6gJ/c1nEKR7rBGRYzm0YB9lg5i3wItoEXkIrknmLEG4bdorxEfk/hVYh&#10;Z9Ey5CJahvL8IVfRLOQymjG9zcPOowXT3oJEKxN2krE9wWMJwvyXHcN1EvhtKCy8w1hdYQxPcT3r&#10;XtRunnsX698edrgkc9HhsszlGOv2Auw8FUS+WP/a8VitSbKtWTatWSatmJ4WXP8XrcK5nJAj8bdf&#10;tJNls4X1dB10Fi+jTU+G6dC5ULfxgV0PP+SkrMCjm09QzzZbTwKsI0GJgQWEWiulwPlAZ3e59B5i&#10;dmXDdfEgaI23p8r0pvvpBa1wH5gmBcA8biC0p7vAZIIbgjan4eyHO3hS+xFvKj+g9OtnEiv5Q9xf&#10;ID98r6ckIzd8+8bz8Hw15J0qKsIKCjUBYXHFb0Fw9dLlOJJgfS1Kyz/TkZbhG5cLsqumQBPEJ6Z1&#10;Yjsu+59o8pOZECMj/IV4ZaSR/BoJUPjkn5SK4iLiL4Dzv0mUZE8G4TvVm/RkNT32d57kh/DbVF3V&#10;VbS0nNbX13AbcQuax6WFFt8YEaryR8MvJvqndFfpm3i8hr3Jh2+lOHz/FEalTofqEDPozO6OjpFe&#10;MCbx6Ye4MqBu0JrcDWqjbDAodQZ2XD1EsvtMJVrHc/O8v+rYM9CS15ahvKYcZZTDH5iO1dv3wqSb&#10;N1rpOULHexq6iOtxlPu6VGGaUfuo4EgwJL6WcSeI02x0J1nJWOHCidCTVBjHWPnYsGlh2rO3bx9y&#10;FHJUau1CSACs4ILoREVvHcKGHn6GhEaCYGVuwd69FbeXC2XDDznPKZVOCEmEx5WJPo4WsaJBk2h5&#10;bAU2krYkxuZUDC25viXJr7lo+NGH2BAPseEdRUvu05zKp0mkWHYCzUlOzdlIW0acJllTTQWdg+JC&#10;KswFxeiwcCOswpdhRNEqJN3fiaWviGc7UPB4D9LvnMDEHXvQM3E9rfIKqNMOK0dsg1L0DrSNKuZ5&#10;9qNVPPOdcB6t4i6gacQ/aMI0toqmgopmY2Xjb0Fl0YzE3Yoqoo1Qe1QVbUIYQyqY5sGcUjHJhF0g&#10;qVylgr3ODuQy43MGMlRJrQIPMS6HSBBUzGyYcuwUFNlBtAsmibGhN+PyFhHMMzuhViyb1iQ9GaIF&#10;yb8ly6k1Sb9FJM/Pjqil6HAiTpJUGC/GXyb8XxLDRXYuVHwknTYkG5mwSyRIElokyTKG+8YcQWuq&#10;SzmWkRLLTVkoTB6/NWPaTCLfC5xyH6a/eQgReglNQ66xY7rG851jmpgHKmMZqeOi0iPRtKeibUfi&#10;asvybSURGoknZD/rDvNKtSzD8mkZzjSE/cvjCCLlcdnZNaXqbcoybcoOrkXMHpb7HqpvHpfl34ZE&#10;3DryH56T60l6zSK387x7pfO24nmF8hWdZjsSqTzzKx92kXWT8/ytEH6R9ZNpWcz4LGbZkehbsr42&#10;C2KdYt1tzvJsSZKUYT0Xx2oetJekXQw51gG1yPXQXZQF3VGLoNitD2yc+yM9eRkeXH+M77WNru0b&#10;Ia6p1YvXY+m0yui6XtS/x4FHZzBneSQ6zyLpiY+MBXtDPdQLBon+0I/qB+XJDlAfbodhybOx6epB&#10;3Kt6Rdf3ERVssw3kITHQqxgoVrhC8aaGuAQnvZVG7hF2tpwmtpzEW0lUk6fEwC3idd3v5CAhyATv&#10;1FDtidfdpNFfyEvCAovBXerIXuIY/4sAf5F8GkeY/f8mQAEmSQKNKxP1ByQw8WS1OKl4v+6H8Nrf&#10;RCZorem9G2pqpJFzxejCP8XrJz/F8UDbDdQTTC7Eh+zufnmJtIMr4Rw0CKpjrKG3yJUqxku6jmAc&#10;5g2D+S7QndCNwfVCwuHlUvDEnegG6c60GPlBDOn/jZkVz//UopKE+InKdNXOfTB08EFzEydo+c6G&#10;+ZwC6AZuhHLodslCtqCCahLLRhR/lmqHDYAVs0XYZVaMK2ysl9FyMRtR0BW0CfqXSodkxUqkEESL&#10;toQ97+LD7KGPoC3nZVnB5CNou7i/qFhNqPKaCFJgRWvBdS2pmFqRPFrGkLzYiJvGkdSotBTZ6JSC&#10;2XhokVsuYcWUyIbTKFZMEkFzNqZWJMXWovEJpUlCakrL2CyUDTLsGhv5BVrni1Bfchkac49Dc/Zm&#10;GC9aBuf05Zh7ehvSH+9C+L95mLU7EsEnMpF5dy9CTh3CoOVb0TW8EDpLVkArbDO0omn3abFkQkmA&#10;JJVWVD6tqPpE2lvQ2srQQgnF0Irk14J2rSWtfhs2TllCqKm2JPtWS6hESWKyVDhtmT65iJtQiL2F&#10;dtEXad9I7KEktuA9jK24jMD92fgUqASVSSDytLCt2dm0EscOo9IJpioNoTKLoDonEbZhw2/HWCqy&#10;jMS0NW1mG6oeGTboposPoukiQao8N8tAlp1Ca0FCTKsMY9gsjOo5jGVN5S4jlBY7LYVgWnMBlokc&#10;lWbLSKpull0TQX4k0ZYkTRmWS6sQ/qY6bRp6nSTETidSEDAJU3IItJ4kIvnFp6ho/0GbYJYhCa8F&#10;VVkLdg6S0uLxW5F8m7MMm1KxNmf6hJJsRlJsSuXXNIaKO34XUURsQbOErWietBPNE4rRInEPpztZ&#10;PzexXm6hwtzPc1B9srNsRVUtS3WoFH4XSmH3Gb/btP7X0XbRNarqC2jD9LSm0m5NBS4j0sXOpznT&#10;+hdSnSR5N2dZNxVKO5YddizVcPRmqC/OhdrIRWhn3w+WJMC4hHzcvvoAP2pITPXCsZGYGn43Eg/b&#10;Xu3vOula3oOql1h+ait8o8fBYJoTtOe7QieyN7Rj+kpT9Zk9oDHSFh6LhyD9wErcqnxKQvsqtVfx&#10;WQ4xfp+4/Pab5PWLEOT3gxwjRnGp/v2D52ggflIB0opznbCwkqiiSvxFIhTP+v0iF/0ib4lBD8Tj&#10;L2JQF4ns/j8JkF5aQCJAKQGNJPj3TolEftIOTOb/gPTuMNeLaaMaZAJIdL/JyOJLcj+ra/BbDLVO&#10;SSseqRFvl/Cf5Pcb1Tx6KbP+gb/Olz7C4q2psA8KgN4cF+gFCuvrBp0gd5iE+ECT6s9kvCMGpU3D&#10;hjuH8PJXKap+NhLgtwZRCN8YpDppuG9BgtUNdSiprcJqEqC+ow+amjpBlQRoMCcfGkEbWXlpa2PZ&#10;INnbNothhaTVa8JG35Q9aUs23lbBN1jJrqLlIhJhEH8HsRGLxs0KKMuG2pZKpvViNsxANmSqnras&#10;zG1pnVpHk0B5HKmCs0E2pcppxvXNhSJgY2zDiiZUVguiXeJxKMWcYq9NO0jl0Dac6eDxmwTS5oUf&#10;lSxgcyqO5kJRstEKy9RSqIfwq2gSTMsYeJ0kcgFKhPqSf6E5fz8r3VJYx+djzKHdCL69FzNP58Fn&#10;6Sw4Jo6G77JZWHByGSIuHcWk4v2wj2dnELwUGqEboRZRRJVazHxTmQYyDYtOosliKlLmVVJ4QSSu&#10;xXvYmPaz8e+jWjwA+bhjJDh2CiRteTaw9kFnqKouSpBbQnUSeIaxOSURaAsSRstIKszIXYzTPrSn&#10;EpOPpOXjPnK0wm0EAQr1S1vXjGqkBTsomeAiKimSYKi47nkIioyToriWt/gQZBbuJ+mSBKm0my7Y&#10;iybz9qL5IsaWtq8Fy6YpVU2z0F3S+ZrT5jel1W3OjqsViaHtwnNoTyiw02lPkmxNNdmUZNqExxeK&#10;t1UkyyPiONfR1ovfVG1N2NE0obpqIl3qILGKyyQiTSQRBUHgJKQWi44zZjw3O4pmgiij2ZHEUcXF&#10;ieNSvZMYm4WTbIWKFkTJutEminWHdaFlNNMZXUQiIgnGb0Tz+M1olVhEJb6DToCkGMZY0K62E/VM&#10;XIYIPM96eA0KEfdYfx5Q8d2ji7hN23sDMksukiTPsAPnuYWzYBk0p0puJlTgHzRn3RQQKrRZzBk0&#10;pwNqEbOXncEWqC0qgMoIQYC+sHQZgNj4vEYCrCZBkQB/Er++kVhqaS+rvuJrTQXdl3gMpRzHH/+L&#10;GQVB0B5lC9WJdjCI7APNSB9oR/aCwRJPGJMYXRb0R+zOLNz4+pjtX4zcIl7GJXeQoITD/PWrkXMa&#10;ON9IXI2DNAu+qOHyOkF+4nU2kt/fm7TSfYo/+wnmEo5VcqqCCAXIX/+TAKVrgP9NgAKC/IQKlPCH&#10;AIUE/S52ou9ufE6wkfzEvPTQtJRwkiQPKN1uFvsKKVvPU9ZRfNaLT9AxWUzwDyZSZOIrty379QPv&#10;SFqvmLV/Pj/AwqI0OEYOhf4iD+gGeUIvxAMGwbTBgT5QHd0FXWd4I3JPNo6+vYLXP8t4nDpyKtNE&#10;KSzUX+1vBlJ8Df4nLfGPOpRVV2Ptzv0wdOyFZqbOUCEBGs4rgHrIJjY2NrA4Kqw/BNicxNUkUtgS&#10;EiAtm7BOLakAmgeKa0ychrH3p62QoV0Vdlf0xC3Z0FqyAYprODLiWhHtUxOqh6a0TW3CqRq5XQtB&#10;kFQfsuHiJsU29rBbqYw2UcVsQnv+VozaTeIRNxxoCcV1J5JgE1qzplRMogEJu9dSqCVatVZsRM3D&#10;hf1k5aWdakl73Ya/pRs3S3ahg7irHJUC5xVpmHltN6aeX4teG2JhFTUTRosnwZrTvisSMOMY1x3a&#10;D5fsQhhGF0A1ZAUV7Ro2qiIS/QGJKJouJqiqWi0hWZFI2gVtpuLYLF0PbUurJK5ftospJpHtofrd&#10;TQW7V7oWqERbpkySUiTpiwv0rQN3otmSTYzPNrSOo42L5TmY5zbsDNqR8GRD/mXH8i9jyM6Dtk8m&#10;miowci/axogbQDyvuAEVsoN53AXF8D0S2gWy7BZvY1qLJKXYLJAEx/w3CxFWjmRGomnCmDSJIqnE&#10;c33MDpYLSZLqvTnJSobk13bhWcgF0r5SxbUO382OiutJMC1EWYTx3CGbmZ+NkOe521HtNhcdU+h5&#10;Epu4Dsg0ipsILH8lHkOF9USZ9lOGdlO69EGV3yyGJCiUfPwxtIijQqWNbR4m4rabMWT+g3ag9SLm&#10;i3FTDNxHBbcH7cOLIR/LmCZsh2zcFmIr2kaSBNkRyATtZIy4H9Mirq+2CqEK5DlbR1wnbrFzvUWn&#10;cIPpv8I4MJ2se01ZP5qwLASxNxGuhMQuTamQmwjFy7w0ZafaLIIWnXVNJvoA01AE1QWsE8MWQ54E&#10;2MllIGJic3D3yn00VIlvxFAcCRKkHa6tqMSXkhKUlZegvLYcJd/KcPvTQyTuyIHRSHsoDreCIcWL&#10;fnQfGMT0gWmQNyxnusN5ni+itqXgWvl9lP6kbaV4qRNcIniDRCbeQJNexyVXCE4RY5M2DmYqxvQT&#10;l9D+qL6/L2pwWzKeRHpCqAm++v2Hu0iNJFbux+WNH0T6HwRIluIBqMf+EOFvJuQ3pWjjbjwYQZ33&#10;H8L7bxIUirBRFTaOFiMdWGzP32L0BaHOBMRgqj9Fwrm+VpAfrW85VWAJ519RrT1DJU6X3sPi4gx0&#10;jxoCrTm0q4FuUu/RMdqPdtgLmuMd4Bc5AVtvHMKdypd4/118/amO56XVFqTHPqRxBFiBetQxL6Xs&#10;oVZvPwgjh35oYuoGxf6zYDy3AGqs2K1IgC1jSICxJJOY81QKVyVb2SzkGis4STCaPWMUVQGVgKj0&#10;TSOEqhOVnz0rK1BLNoLm4eJi/FFux142+gIr0hVWuuusXLfQJu6adEe0bdgGVuL17KlXQCMyBeoR&#10;yVCNyKJKyoVcUD7aB5MUqVbkhbUU54wn0cbyPFQazaNOsMHsgVzYNihF7oRs1HY2wi0kyM2s9DtY&#10;6anIQrfyPCugHppJKxuNjvHz4LxmDoYejYPnxliYJSyGdtBcdFgsMA/GYUvgvSoHA7asgEtBJgxj&#10;ktgA09Bu8QoqByrAEJIECbs5FVjLoK1s1OuZxmVQCMxg3HKYh6VQoU2SC9/JxriFaVjPWG4l0Yu7&#10;k0caiZxqVz6YDZsNtz3VRLtF2VCMWE0rvJZxXcVYbmH+jjH+7FyoPlpGn4JMlFDQp0j04prZTpLA&#10;NirkXWgTvYXHWQWNwGXMXyF0Q/KgvXgplBat5nlWM//raJu3kPi2sQx28Fgsl2iSFVVV0zhayETa&#10;39h9LCMSeihjuoRlvYgWffElyJJ4W7NTaUlybBGyh0qV9l/c+ApfybLJgPLibKgtyYcK4yAbKK6d&#10;iXIWCpAdU6i4AXQEirT9irSYCuLa35KDTA8Jiiq/RSytOTu0ZlTJLRJIsBEb0DJkJRQil0M1fDlt&#10;/zIoL1hJslkP1flrobpwFdSDNkCN+VCN3gkFqsG2URvRlp2lHDub1qE7uf8O5nU3Oz7a5sCjVLlM&#10;j7gBFH6Nyvka03eF6RLXPNkJs0NpSrstXcMNp5pnPW7K+tSE8RUk2DSSBMm63DScnb64ycWyENdY&#10;ZdkulBcVQnFEIGS79ycBDkBCXB7uX76Pn5XfgVqST1U9Gipr8b3iK6rLy/G1ohRfqkpRVlcm3dTY&#10;fv4gvBcOhy5J0GiuG6zYhi0iesOU811meMFzHkl1cxquf76H0gbxPHC1JFxEuxXPGP/6IV7CEIMw&#10;k0PIHY1D8gmFKLim8WZt43h+4i21xql0j0EIMHJKgyTCCM5LU7IZaVsCvel/wLOgiSC+RvL7LwLk&#10;qv9DgDz5HwIUb4g0EqB4Y4SUw/l6Lq+nkpMgsbRgWm77s/FhaokImQExmowgSKH+Knl0QYCfmbi3&#10;zPhzLjlb/hBBe7LQNdgf7cdZQ21+T1jED0TnuEHQme2GjjN9MH91HC58uod37DXKf9agmvuKwH0X&#10;REiIC6kN4k4z81HH6Wf2Uqu2H4IRezJBgPL+c2Ayh71b4AY0p5IRBd5UIsALbMTX2XvfJERloo1l&#10;I2pKmyaujzSX7gqyUkUIBUA1yN5T3KVsQnvaJIa9aRytcxwrYux1yMTcYWW6iXax/0KH9ksvYRkM&#10;0wphmZoGu5Q5sE+ZCcf0ReiWGIhOcSHomJAN8/h1ME6gNRR3O6kcWgkiIKnK0ZZoJW1Dx5RV6Jy+&#10;ElYZy6Gfsgy6SYXQo83Vil8B7fhlPHYmHLKiYZc2Gz3ShsJzqRd81vSBc+542KbMRde0JbBJDYRl&#10;wiJYkiCd8pag16pgeC0LQZe0MBjHJUA/djlUQknGtJ/ybHzqyZugl7oOBgl56JgYA8vEheiasAS2&#10;aaGwSk+BXmI+FW0W45bGeFE9isd/Ik8TVH4RxdCm2jOIXQHThAQiBsaJmdBNWQGV1DVoE081E0cl&#10;Fk8rT8JvxjJoI134F9f19kEpZiP0s9ZAN3ctdLNyee5IdI9bDMekILjGLYRzdCTjlweL9FXQT15P&#10;+05FTYXamuqlHcmpbTQ7qWja1DgeL4F2T9xAYmMX5NAy+Dqt4TXaxatUn5dYziQRxr01VXZrkleb&#10;0B1QisqHQWIKrFk2ZjHp0A5dA4Ugrhe2NuYU64A41mmJFBUWH5VuhLQLPYmmC0migXt4rJ1oTRKT&#10;ob1tHb8dbRJXonVMFu1rArRiotAxKQk2ybnomrgUXePWwSZqDQmiAB3DqcjDVqBDKOMUlsd0ZEMl&#10;cRnUkjey89vMtBMhrLck66Z0Fk0CWUeFSwm7zM6Yyo8E2Dh/kZ2xqKvi5g9JTtRV1mNRl6U6y3Jq&#10;Il2H5Hpp2wvsjM6hJdMryxgqLVoKhZFBaNPdX7LACbTAggAbBAHWkGQqa4hq/KyuxY+6anyrFwOP&#10;VuLrN/Ew81dcf/cIMVtz0V2MFDXODl0jfdE5yAfGk3ug61QP9F04FClFObhT+hDlv6gA2Za/CTfH&#10;tiw+u/H7B0WZRIJ/iE1c5yO/kEHoNMVN20auIkM2kuAfC/xTssCNFvo3uUUsEwQoPcnCv79E+N8k&#10;SAvcaH3/cxdYXIiUuLGRAMVjMeKhaEF+pDVOBfnVS5AI8H+BRMjjCaIUw2v9JPGJxIsRpcUFyTpm&#10;RpBgFQmwggn7yOO9RhUulD1B2O4c2IcMgvrk7jBa4gXbxKGwCPKD1jhHeEaOwdJ/tuJB3XuUiKe9&#10;mZZacb6f7InEs4x/HudpJFymgYEprfmBVUVHYCgI0IQE2H8OjGfn/yFA9qiCAEWFjqIqCL/KyksE&#10;XWKjZmUgAYo7sc3ZoFpJj0BcZU/JXlYC1WLUZVaqiyTAS2zEnKeKbB7PfeNYAdnDKtGqOeXswMh9&#10;RZh/aRsiruQi6fIcpF+Zirwrs5F7fgFSz4Yj4nwh5h7diICNO2CQspe2kjaEjVcx6gCMstmTbtuG&#10;6f+sQ+jFVYiipV18bgMW/rsFk4+sgf+OpRh/bCMCL6xF/JUsxF0IRur5cci83BspROLleYi7loGI&#10;64VYeCUPcy/kYv7FdCy6EIfwq7GIvZGG8IsrMe3QCviuyYd1fC4sEtfAZc1ujDl+CrPPHcXis5sQ&#10;cSEFcVcWI+nqYqRcC8LcYwvgsWoOSXAh5COWkLTy0F5cD0w4hw5pR+Gw/iBGnz6OGRe3Y+7VbMy9&#10;nIYZl9Zh+KliuOzcB908NrTos4zzJTQVyplKqRUbqbhOqBizG7YrdmH40X2YefkgFt9Yh8Tr8ci8&#10;tAAZF+eh4MIs5J0PR9q1DQi9dgwTjpyE54rjMIzaD6UgAaox2up2tIjt2cjbR52jqqWiDqaqD6Fd&#10;DLtLK0m7GHKFSpPnj6WiizssPSPYLqqYSm49O5wcBGzLx+S9K+C3Lo0dQBaUw7dBLvoQZGJPSmQh&#10;E3EOslR+ikH/QFHc5Q8j4Swk4S3ZR7VLEolcS9W/GorRGdBMjoNhZiSsC0LgvTECYw7kYP7ZbQi9&#10;sBcx/55DzJlLWHT4KKbsLMbQNRvgnZ2D7inR6JIeAev8NFguXcW4rmfnso4kL4i+mHk5RAIkqTFv&#10;zcIuss6RACNY9yKpAFmfm7LTbnyMiQqQlrxJDMmPHU0TEn4TrmsazX24bcvQy1St4ibVOcbmEORI&#10;sCoLlkFpBAnQwR8WbgGIY2d359oD/BAWuJYs8JUEWF0jkdRvElYDxVNtA9tkQw2qSGJv6ktx8NE5&#10;jEiZBa3h1jCf5wbL+e6wnOYCh+ne8F1AAtyWjbtljyh9qtmOa8kbFDHiWIIAyRWC1P4Sm6TiqO7E&#10;Y3R/eUoC+aRxHZmKnCJurpL7SHi0mGLmLxEKAiQatxFOtBHCHjcRhCGRhmBYQhAeReQfAhS/eVKi&#10;QdhLMvDfB6YbVaCwn4II/6hBQljPOgZEvFYnCFPan+vFoITimyLSnRmenPyNOqKCJPkJNbj46RGC&#10;t6TDOXQYzOZ7oVOYH2yjB8Nwuhu0h3fH5KVhOPLiMh5/K8GHBnHhtNFy1/O4Ih0/RM8gziXlh/7+&#10;x2+UVTdg1dajMOjmhybG7mj/HwLcyMqyk705LSwJUFSYVsI+BLKRBNIW0c6Ih5tb0aa1Cj+NNqxc&#10;rcJvcR+qu0gi6hZxgz0qSTGWSCABUgW2EI+OUNG0ohpSDVkLz9xCLDhdgPzXOSj+GoyzP4bi6q8B&#10;uFc/GI+rx+HWl0XY9jQGCaeSMW59HixTNkKJ6kshcgtUItfALLMQg3YmI+xSCFY/C/t/2nsPsKiu&#10;tt2fJijYS+waTTEaY0w0ptiisffee4ldlDaVYYbeVUAFBQEFERBQKTbsGnuJscXYjRoLKt0Sc//v&#10;Zw8Y45v3/d5zru9c33e+84/Xygwze2b2Xnut37rvVZ6FrQ/DkPEoFquur4RqvxHjN7thwX4vBJ0z&#10;IfmuDnuLXHHmxVScf9YXZ4oHYu/jBVh3wx3+59yhPqWD6rQH3Hms7wUtVt72QFpBBLKLNiL68jrM&#10;3eiNLj5u+MrbC0PiVsN5Txr8jych/ucI7M3X4+Sr73EKM3Dy2TRsuj0R2n1T0H31PDTx/J4V3Q/V&#10;vAluv2y8G7IOPZIiMf/wSgTdiUBMiRdWFbjD71Yg5pxcjT5bEtE8LA2V3XOZz1QeHkdoGY9QAVJV&#10;6TNQ23MjOq3egLm5KfA5k4KYWxHYV+SOsy9n4ezvY3H+xUCcLJ6Mzfe9EXw+Hgty09A/OhMt2GDU&#10;dtmhjCjXUR9CLaY6VEM1WMErulDhuxyHrfpHwu8cLe+PVD4EBu+7hS/toH8mKvqmsOGJQUOPMPSO&#10;CkLgqSjEXl0F1T5PfLNcj4ZeEahlSkYlz+1Uloeo1o+gGp1CdSqwquqjqEIHYee2H9U0W9GA7qKR&#10;LgqNtYFo4a1DJ5bdESkmzN/jBdNZf4RcjsTSX9Yh9FIslp5IQvChFHjuZUOzcx002Wvgkk5A8r47&#10;ZoVg2tZo9NmQgJbha1HLew3PcS2qmlJpjbNhLQNstPWi4KwMdCjiUowHCXQqO+99sPChzfUh8Lyp&#10;AJksvfg3oWhN+NkYZVrPSVRSH0NltyME3wGqaBmVT0NdxyjUHKNBpa+H4aPuw2H0j8CZUxep9iiM&#10;ZOFCEZXfsxLFLUq9lpBT+S8KKEpK8OhlIe69fIJzBddhTA3FJ993xbtT2qPNwu740rEPOs7ug15z&#10;hsAzLoAA/JnSpxglrLsimp4ziYNTRnIFfgoACTTp4hN1R1Gj1G8RVOIyCUUzrajmyDuaYTJAji+D&#10;H+FpHhwph2g5KM1JFKGFfMnrxC8VoUnW8k1JbwBQICYq641UDsM3gagoQ7kgJgWAb8hWaSleEoLS&#10;2Sk+/QXPVjo381GKU/cuQh3ri86uw/CJY0984taXdvU71BndFs3GfwNDegRO5l/D5ZLfcIcyu0A6&#10;Rl+rzT8BKAMwylxDNiJ5+b8jJpEKsN0gWLxHAA4UAIoFTlAUoMwJs2KLKPO/KtAK2LgRXm4Enoy0&#10;0e5UZCW1YwGz11ItaE7DWnsWFXRMLOwyUKKM9lLJSMGy9qLtYqGzM+2nutmOd6gkPvXww4AoKqac&#10;BYj6eRpyCwfi9MveuFzUBb8V98YveaMRsas/pob3RjfDVDTVh1BRxfL3VqEGVVVDgze+CpiNYWH9&#10;4LtjItIu+2D1+VAsznZDvxWTaUfH0/YOo2oYiKADI7Dn0Uzc+H0c7pd2x73ivth9eQS8cvpj2Kpv&#10;aYd74JuwIegWMRIj4sZg0dYZWEoYJt6LxfLL0ZiZ5kGLuRgtdWp86umJb0O9MYLnbsiZjR33p+Cn&#10;3wfhculg3Hg8EOfzhiHj1vdw3atG15VT0NhLhSoeCahkTEU990i09nRHp+BZmL2Vqu0XZ4RcccTc&#10;XfPRPdYZrZb4oLZHHC3oTlSiCpMpMtU8qaCoVCqZcgjTVHxgjEDPUB+MXqmCcdv32H13Aq4+G4hr&#10;L3vhl9J2OPG4K5YfHYbRa77H10F6fOhOODklwd55G6pod6O2fj/e0R7CO1R4NfkblZwJWdcTtLhn&#10;CUCZFH2KjZ4oeKok3jPrACpS3yTUNq7AZ7SmczYEY8v1FTj0eAlWn9NjWIIrPvT3wzt8v6LM12Mj&#10;V8mL507oyPxFezc+5/faE7i1dVm8j2vxnjYYbYwq3v/FcNnhieXnl2P9vZVY91sYlpwLg0tuACas&#10;d0KfZQvZ6MzDl/6O6LPShGkpEdDlRmMJFW7cne0Ivn4Io7bnouWKVNT2Xk1nEIOaBHF1Al8GQyqw&#10;sZbJ81Yyg0Gm6SjlcQ/TLlj5EO4+BJ83rTL/FjUoZd2Gyk8cja3uJKq4Hkd156OozoZf7Hxt5zTU&#10;X7AatcfozAD8bgQMgctx6seLygRl80IGApBKTfYSKiotwIOCh3hQ8hhPqOLuFj/Gtfy7uFhwE7E/&#10;bMRQn6l4f/IXaLegB75TDUeHKd/h6/HfQctrPf3wAhVgMR3hC5TvRCnjBL8zKbNLyIeXkghAVmkF&#10;imZLbB5zYI0ncmWvX+m0IwDJPTlWgFkOwPLPmD/HxzdgKKrQonxERJKM9L4JQL7yFwCaf/LPpOy7&#10;ydf/hCABKPDjP/71VwASfkp6ye8inWSio4Smlv46Of7C/Z/hnRCMrgsHo/mkDspweZNpX6PW8E/w&#10;/sSO8Nq0AhdL7+HWy6d4QLldyExQtvLk74sNFnVqBiB/8wUzqPQP5D39HWsSt6P5ZwRgs29RdcAC&#10;fDBvBQGYyEKTTgDKZGMzAG3daYPVe2GrMs/Kt3ffSfjt5N+smKpjqOh2CnaqU6ioPs6Ke4iFj9aY&#10;hd3GPYuWSKa2yEx7qkZ+h70yCroFTReHobVKjT5L5kG7Yy6Sb03DocLxuFTQC4+Ku+Pa4yFYc2gw&#10;pkf0xDfqMWikDib81sJOHUslEYV6ulC0Nagw0G8KfHIMtM3h+D7JG92CXdDK4IiGWkc01c1EZ9+h&#10;cN4wGFuvzcLV/Em4/6gH8giqPedHQpfaE938O+Aj/bd4XzcGLTRT0d44BT2CJmNCgiM8TkbA9FMM&#10;xqb54vNAdzTVeKGRWwCa8fFT/QJMWTMJyVcn4nhBP1x72hePHvTBvbx+OJw3nlBfiDnbR+GbqOmo&#10;5xdIZRKJxroItHINwqdO7hiyzATnHG+45npj2BotWnm6ob67L6qo4lHBmXnreojgyCW0ZDnYNqoq&#10;mVOYzkq4FC1dtPhKPRtzCOtt14bjWnFPWqseuFn8OU48+BoBu3rj2+BxaGHUopFhJapr09hg7SKg&#10;dsDBIFZuG6rxPlSnOqqsOQIH7Qn+xknYao9T+dAqivozEBS8d3a+tL6+q9HU2xd9aTkDdwTgyB0P&#10;XMpfjKwbs+G0dQE6RajR0GQk+BJh47UbtqZDtNA/wM6VKpaAtWXZsKP1ruUWj6ZqT3zu54jh8bNh&#10;PDAfG2/6Uo1HIfNuOIKPGDFlrQ7fBRvR3scdzQxG1FR7ENQmNDb5oW2AHwau8sOinGVYfi0TQTeP&#10;YOjWnXh/2QbUMqxgw7iKDUgSahm3wEHHcyfwK8hqGHcmA2Fu2K2MPlvIIAzzwpy2m/sBZTK4npCk&#10;8rbRyOT0k6jqdJyNxzEq5x9Qc/EO1Fmchgbzoik8tATgEHzYYzj0Qctx4qeLygquZ6UlKC4ppMOi&#10;bWXKL2V9LHqEh6WP8fhVEX7j3zcLH+Dnol+ReHQLxgfNRatpHfHFvF6s24PQbty36DFjEHwTl+Dk&#10;gwt4+IeEQniBQgKwiOwRsigOkYB6RkA9I8jkUcTSH8qoLxlFJai4Px5bRPhJEgg+EwCK+BMAyvFv&#10;wK8cgAoEBYySeKCFULc8CVX/AkAByhtJgdmbia8pyrAMgrK/sCTzP/NrohQFgK/4XCSzjN7IOuJn&#10;JczMEvr+0kJ+vhh3Cm4j5WA6xnhMQ+OhhN6Ur9GC8rnBiM/w7sgvsHCVEYdun8PdF/l4QpksO70L&#10;AJWBGQJRfueV/BZbJRlF+v35H3j89CXiknbivTIAViMAW8yPQl3VeoIrnYVYpirQFkgflLv0Fe1h&#10;QZYZ9mLPZEoDoea6xzyvyoUFho/2bvvgQOthr9lE2K2nGtwAW0MGKwMrscDPTSahHkVV572oN38d&#10;Gs/1wWdaZ4ymXfQ9Mhs5DxfiYskI3C/pxILSDznXpsOYORn9AkQBhvK3CEBa9Ko6FkJdGD7z8sW0&#10;uFD45MbCaVM0Ovp54z2NJ+q5+rHSBKOROyuSaTJmrxmKnJ/n4fqTqXhASP32YAD2XRoLj8398a3/&#10;N/hA2w8f6hay0gXhC28fqtPF6OC3AGMz/DBr7woMTVmKtoEBaKhZindclqOxKgIfuuowbNksrDwx&#10;lXDthVM3O+O3ez3xW14f/JQ/Ejl50xFxZSimbh2DtsudUN9Li/d0fvh4UTjazFtOVRuBqXFRmL0x&#10;Hj2XLce72iDUIiArqhJh4ZQDS5ddVFDZqKrazNeyYFc2wbiq8wo0WGTER84LMDlmArbdGoXrJV2p&#10;Lr7C3aLWOHqvLbx3dkNnQvw9Dy/Uoypy4P2U0WQbL1mmmEEoZBCIVHas9A6s9JUJwkq6Q7CmwrcW&#10;1WTYDwu99PNugoNXAmqbQvCxvwpTE72x/owPzvw2C9fzR+HYw3FYcXI2RsbNQnPj97TAEbAyybK5&#10;PYQIy43bYTaOZZPm3XKYd/74xDQfQ9fOhunIHKTdnYdjpQY2GIGIOa7BjLjp+NJzHpqrTWzAlqCm&#10;ISBSb+oAAEpmSURBVJ6NbRLBHM+GlsqLjUcLvQZ9l2vgsnc1tKe3YvCmLWgRvI62ngDURBOAKUyZ&#10;qMyGQ1aEVJC5loS9jbsAjkpPv4Ow2wYLmXsojwYCUGYzyERsLUFJ226jzGs9jiqLj6MGAVibZbvG&#10;4p2o45iGRvNjUGeUFvbfDEXL3iOgD47A8Z/Oo/QZhQ2tb3FJAUpoe2X5WuHzAjx99hSPCMAHpXl4&#10;IBHjmS4+vYXQzdHosWgE2kz9Fu1n9sTnE7vhsxFdMN3TEQkHN7EM3cB9AvAJqfOUKZ98EAgWEW4y&#10;W0SSrOAoFrgRWCJsXu9RxCQALFaOlT1/zcB8LlaZx762v2+kcgC+mSyUmdJlSQCoBEPgSQgAlcnQ&#10;BKM58XVC7C9AlETUKcfLsUoyA1TUnxKPn0CSPsDX4y78Hlk6p7QmAsDnRbyYYhS8fIwLv52H77pA&#10;fEmZ/NmUbvh63gC0ZqY17tcWQ1VTkbh3C648uYsnVJHFPHkBoAy0vJQR4D8km6RfQqb1UBCzFXiS&#10;/xzxG3bg/c8HEoDdUWPAQny0gMrKLYk2iBWELaUZgPuU6S1SkGxVssaT6o4QtCIMLV35mhtbe9eD&#10;BKAAbicc1FmwV2/ksQmooFkPaw2fa2SxORUNK0JFWoqqLgdQb3EKGiwMRfPFrvjSZwambZ6J6KtO&#10;OFE4AndK2+LWi444XDQJay9MwfyUyWjto0Nl12WorFrOihFMy+WNjisC4bYvCZrdCRgeG44PDD6E&#10;XzDqqKh6qAbq6rzwmcdEzKINzv5lOm4XT8AjKswbD3pix/lh8MgkAAO+wYfq/mhrYsWKTESP5fFo&#10;5x+EVj4GdFxpxICkYAxMikIb/wjUV0WyQkSjvkSj4e/0DXKDb+4CRO7vgY2H2+Pc9T64+ttQXHg6&#10;GsdLx2J74VCE/jQBIzfMwce+09DCzQ0fzfdGq/m+6OgegJExhGDaBnQNj0c9zXJU1a+hDU2DBRsX&#10;SzdZTihBE3LYqMiqCVHUm/haNO2YHxq5OGN8/FTsuDMat0s74H5RK9zLb47Dt1rAM+cbfO07Ec10&#10;AWwoYqmEUljBZQKyqJ1NTGzgjDn8TtpEzXaqM6pDqnaZp2ctU30ICiuqTzuCpLpxPRp6hODrUDc4&#10;b/FG9nUv2vzxuFXQF78Ujsb22/PhsmkS2vuNJFC9CJhkApagVe0mRA6hKm22vTKfUSL0qNAvfC7v&#10;lwbJd/X4oXQhjhc7YjPvu3bLFHwb2A/vGSehrocG1YwBysi1LK2roMvk51NR2Ynl08kLn3uL9V6C&#10;yZkp6J+YhY8DNqKWJh7V1QlUgmmoYcxmeduGCjJn020783Mn4UagM1nqqQD1fO11Yl7zNZn4bKPM&#10;TWVZl/mQLNOVXY5TBR6jDaYFdtqJ+s6b0WRBLOqO1qHKN8Pxce+RMASH4eT5iwQP69yLZ4Qf66uM&#10;+pY+YT00LzzIpzB5WJSn7MT28Hk+jt44jwXBWrQY9AU+Hd8VbcZ2QauBX+K7KYMRmrIax+9cwM2X&#10;eXhEjD0iIx5RTT6lGywkSyRR0ijdYzIJWmaWPOdvi/IrB+DrFR5kU3kq78p7PQ3m7cTveDtZiN82&#10;J4KLSSD2B2laPnIiz81fIHD7E35K4o8qS+YIPAGmOck/QaD5+xQVqUBSwCqPMqrMi+EFyDI66cyU&#10;ESTZcP1R6UPkntoNlxDanzE90G5kN3Sa0B+t+3dC90lD4L7cH3t+PIpbeQ/wpJgZzxZJ1OcrZuJL&#10;tiQvXzHrXkpgBrZQhOu9RwWISczG++0GKApQANhi3krUdU5EBS0BKKssaIEtCUEbsQ+yeJ0QrKjb&#10;R3u7F1Z8bslCXkFaejVfYyGrqN5OQG5FRe0W2KjTeUwGLLXZbIEJTZkoTSthIwVL+qI0qYTVajR2&#10;CUZLDw/0XOMO51wtsq6PwfWi9rj+4nOcetkVe550R9SZAei1YjwaqRYTFDq8o1+EFuEGDMlcDdfj&#10;mzFlSxw6BAfhHVUQarrQBqmTaPMSUFPlj7ZUzbPihmLL9e9x/dlEqsteVIJ9sfX8aBg2DUffwN74&#10;VD2EVtkdo+NSMWB1KtoFRqOJRyia+PLzUSvRNTENzfwSaSVTCfp0OLiloC4rXLdlK6HasQQuycOg&#10;XdMGqQe74+St0bhQMARnX3TAqT++wnbCMPT0XAyLHo4v9DPRxlmD1lSPHfl7w9YGYMymWLQLi6Ot&#10;j0Ul9zQqPZlH9wMbGDY8KllGRxvM/LajWrF230xVHQt7VTDqqXQYEzsTu26OwgOqv7zCL2i/2+OH&#10;K1/DsKUvvvRaiHc1qwiGDWy8NvA+mFdhWOizqPAylTXXEpjCxiUH1s5ZkPXKDlRFAhwrLeFBBehA&#10;mNQilD/0CiJw3OH9gwey7y3E2aI+uPGsA66UdMeJJ2Ox4vAIDF89Au946vm5BEV9OdAxKAEv3Jg0&#10;EkkmBh18ZmP+hvFYd3khDpY64tjv47C/aDIif/weY+MmopX3GNTjeVfz8qHlXwkrdznnA3zcRyDv&#10;4XVQ2THfG8j0pvBofBmTgS9WHcB7AXtQk42DAxvbKrrNVLR0HISbtUz6JtRlkrdMkLdxlz5BJmUe&#10;KRWfkmiLZckby6gVy6WVio9s2Cu47eX3nYCDiokNdg23XWjMBqnZorWoP0aPah2H4cNug+Bi8sWh&#10;EyfwtLAQjwueEn60raX5yCt4qFhgUYECxAdPfsOvv93C6UtnsWpjAsYsno7WA7/Gp8M74f2ebfHN&#10;qF5QhZqQc2wvrhZIqDyqRzrF+8X5uJufh6cvJRQWVR/5oBCD7DEnGeQgPegeJZXvU14+aCtJ/ol7&#10;5asKX94c7PhXycI8M0aSGWTmNcBvAtA8rCzPqSPLji1LyrFvgk/+8TPKPz6X9wg4M/x4etI/x8+V&#10;x+L6nVZdlsQV8QKKedyT0gLcfPgrUrelY/CUkfjk2w5o36MzWnfsgJZffY6uI/rAlS3j+k0bceTk&#10;CVy9fhXFvBF/KAAsQOnzPJQUPsCtG5exe88uxCYkY8ZCwuTDzrB+vztq9icA565QAGhLCyuDHNYm&#10;Qk7mgkmhIQClH7Ci/iArCQulzKbnaxKxw4aqUBbqV2Cra8uKU4HqwZKF3kLmf8kSNlpoK+0B2gt5&#10;PMjKvBv2uhSqgzhal5VoaFiKVktDMCjOE2tOzcaFx33wc2EXnGclO/+sHbbd7oZZyUNZqb+nWvse&#10;79HWfpfuhZknNmDaniR0jwlHE3cfKoQwVFMloaasWFBloIYqDG1M8zB93Tik3liAC8+n4QYr7ZX8&#10;77Dt4lgY08ZggHdffK0ajP5BatrRZExM3oSvlsWjrjYClfVL0DB4NVqt3IS6XumowgopYb6sJdyS&#10;NhlfRWzAot0baGVZgb2/hDGxE7aeG48zD4fhbMF7OP+8JU6XjkbO3QXw3DMaI1ZMRXudC1qqNPgy&#10;wA2DkzwwLHMFPl2xhr+1jg1NJiukKO6DBAnzTpZlsXFx0NOiejCPDVmsqGup2ESNBmDcakfsvzwB&#10;T/M7Io8QvPfkW/xwrTfcM0egvZcajdUyUToN1qr1vBcEn2LzpF9sF2G7Hw46KjMJCLA4iw1GNmqa&#10;dtByEoCEoUTQqUoAvkNwtfENxffb/OB+cAHCT3XHwYLP8MsfrfDLs/Y4X9IXm34ZiPmpI9DUxw32&#10;+njUYKMn8/9qqPagtksuartlEsTL0GfpVITsGo49v03FqRcTcOxVf+ygKvc4NAOdI2ahkc9CVPFy&#10;RyWvpcpqD+l6sdaeZpk5wbw4ysTyY8iBnfcGVAtai3pL09Bk6V7U8zvIPKJSVG1hA034eeyket3J&#10;fCTwBYJaql8pw7T2yjzVvyQ28rIKhOVWScryTFpnAtxef5wN+klFyUr4rvq8joZzV6PWMDc4dBiI&#10;+p93xaBxExEYGorMrdtw7NQp3Ll/D8V0biUE3zMqwCeFD3Hl6gXs2bcD6zfEwSfQB0MmjkWb775G&#10;8y6foHm3T/Bh988wduE0ZOzOwc93b+Je8RNlxPjpixI8Li7kvaVoke4x1mahhUIUhUO0cor4EriZ&#10;F14oq88Ivz94vMKkMga9BqB8ViHQX9PfA1A+rFhceTSnfwpAKkHze+Wp7DN8LguQzansOY+V0Rpl&#10;ro5QWrkk+b+oPkmCRJkK84fi8QtfvsDTUkrrZ8U4deFHeIf4Y+SUCegzbDA69+yJDz9rg4at38en&#10;Xb7EkPGj4KJVYUXUcmzPzcKhI7tx4PB27Nufg717spGashZqjSvGTp6GL7sPQtWmX8Duo56oPcAR&#10;LedGUuYnwk5NqyUKkABUwi+x8FixQNiwMkpUEYneISsHBHBKpRLgiXKQVlcikFAlWlAZWhB2Fqy8&#10;lu4yoVQW0h/ho8zLks+kUmnGsYBFscUORz3fpfhiiReM252w6+pEQmQkfi7qhhul7XDkbkcE5Q7H&#10;pMjp6OgxCh2XTsK4vcGYezoF/TasRCs/f6V/yG7RamV5WWVNFlvtdNRWReFTz8WYnDAOiTfm4mTp&#10;NKqWbvgl/yvsZKX1zhiAgcb26KXvjGkxc2HcF4u521LwVVgUautCCYNwVsjVqMHKWFmbjmqsUNW9&#10;9in9ZxWpMj8LS8HCfTmYtE6DnrrvMDqwCwK3TkAm4Xr0YXv8WPAlztPSH8ubirQbk+C1Yz4GBy7C&#10;524LafvnY2CChgAMQ9tV0ahsWsfKmMr8ymaeyjSjnebGQ30YlXQ/ELwEIgFsoUti5YyizQ/G6GgX&#10;7LkylWqjKx4874BbbDT23ewDfc4otPPRK8sa7dUptIEJ/Fymch+lO0MmKkufbBUlXNVeVHKVyDzb&#10;lLXX9rodivKUUdSq7slooF1F+xsBlwMrMT97KuYlv4+UKx/hVHFrXHr+JX5+3h177/WBx46haBvk&#10;hHruy5UVG5VV2ahKK/+O61bUdUtFfZ0fJsZORtpPo3AufzTOFQ/CmWe9kVs4EY5bqYa8F6Ou0RMO&#10;pmBU8oyCg1HWOR9BJdVZuoszPKdTzAspP1Iu02Hnux4Ofslw8Cb0RB3z9yyZbAnuiiYZ8JFgBrKG&#10;eRsTPyMuRvo2pWyyzCpJlsEpSRpqKcNlSpBJ+g1tdYchgT/s1IeYV7tQ0ykDtaYvR/WBTqj0eT/U&#10;atUBbTt2wZARI7DIxQURkSuRtW0rDh79AUeOHcQPR/chZ2sGVqwIheOi2Rg5ahC6dO+Kpi1boPnn&#10;H6Nd387oMrovRs2fjJDYFbh4+xqevCjFYwI0j4LnKdVkKeu+Mv5AJojEElIoz8rgVr48V+BmVnjm&#10;vyVoQnngBBFb5SrQ/Pk/wfevEgFYDrr/vPQX3y0glCRgfOvH5WJl5Fnkrvh5aQEeM0NuPfwNP139&#10;GYfPnsKW3G3wWRqMSfNmof/40egzehg6dO+Ej9t/iq+6fIUevb9Frz7fom+/bhg9eiDmzJkEZ+e5&#10;mLdwNhzdNBgz3ZE3oh+qfjoItQYsRss5UajvlISKGiocWW9Lq2BhlILDlpIAtGaqIEveZBmTLBTX&#10;itqTwsIWVqKZ6GmdWFFlsrOs2bUgMC1YySxYkK10x1n5TrGAHif42OpqNrOwbeB3r4WtIRo1TOH4&#10;wKTFyKhZCNs3Ewd/nYmL+X2p2D7H5fwuyDo3EqbkQRizpA8mpjpixsEIjM2JR/uQUDQlrOo4x8DB&#10;KZkqIIN2jgXVeT0aOK/C56ZFmJo4GOtvUXWUTsStZ71ws+gr7P31awTv+ALTwpph3qrPELhnKpZf&#10;DMbsnZFoH74E9bz9aBPDYeURD4kzZ8fKJcE/65oOoQYbB3uqq0/DkzF37w6MTfBDe+1gdHAfioHL&#10;xhJAowm8QTiQPwTnWdGvPB+IHwrGYfMlV/hvdMEw4xj09JqAYWtcMHrTMrRbFYmqXrGwMcYyXwk4&#10;JezVAYKKCoQWTBb429GeWrqzkutT+DqhTKAMWLsQGbcn48aL73D75Tf4uaQTtv3aA+ptY/CZrwF1&#10;DLIKJZEWkInW0EoCEPjuQwXPHVRMO2hRdxKEvH9UmqI4K+n5O7R/di67CfztqOUey3sShv7RMVS6&#10;8ZiaPBeTVn6BsN3fYOetbjjLvPzlRU+c4X1acXoYBkYtREt3d9TXBPAcqeCoaGvzdxto1lK1u8Mx&#10;dQIO3BqOG8W9caPwO1wr6IHDjyZhUepMfOSkQ2Per5oanjPLRCWjxPOTvsNjvKcsO+oTTGx81dJv&#10;Ket+N1LppbMh3cSylslrzORvsmHivakoa3clhBevwULDJP1/ogCZJMCBsgaYjbeFuBTFqexUkmKz&#10;ZdDPSOUptpvlV5KsK6/O+/EOFeA7M6NQb7gGtb4eiqZfdEfvYWMwx9ERblo1HF2cMWvBQoyeMB59&#10;+vXBd991Rbdvv0HXrh3QsWM79OzdDQNHDEaf4UMwY9F8BK6KQOK2zdh2/CBOXf8Z90oK8PBZER7Q&#10;9sr+IhKuSvrzBH6i/sQVymoOSa9ZIe8xve5MK/ubtPkre8qPf/v1f5H+SwEoSem45HsCQMmMJ1SB&#10;jyiHJTKsdIbeyruPH86cQPqOHKzdnIHolET4hoVgodoJM+fNwMSp4zBpyljMXzADJpMKoaHeiIxa&#10;gpS0JGzfux/BK9fio6+HwK5FLwJw0T8AUPpKygEo8FMAKCGLFABSGZZVHOn0/hOAUtgEgCxgVBkW&#10;LLQCQEudxI07TVgehzVVh4UbK7OG9oyqp6JHEqobVqORzoQOntMxN2ESUi/Mx7mnY3HnWTfcLe2N&#10;E3fGYN2BoTCkjYD7AW9M3hmGzitC8J4+lNZkNerT6lVnJbCjPa1ItVabAGzoHIXPjAsxed1AJN2c&#10;gjMvxuHai874peRTHCn8ikqmB5Yd6Ij4k32x7e58pDzwwfzdfmgX6Yt6Qb6wN60isFOURfYS1LQ2&#10;bVADWv66tME1dIloG74ec2hbxiSE4hP9LHykmYtPtFMwIHwovPb3x5YHk3CmeBguFnbF2edDcOrR&#10;Qmw54QZt9ERMDBtN5TgPo1NNaB8Vgqo+UbDxWsn8iFEGoWTNbgXaPgfXY1Qf+5R1xFLBrZUBptWo&#10;rfXHYAHgrUm4+qIHfnneGWeLuyLz195w2ToOrb0MqOURw2tgI6NPZsUXANK+B7BS+1IlEYIVqfqs&#10;VVTuvGeWovTZaNm57qF620tlmE2bvRzfLl2FmRkZmLoxBn3DHdHXrxdc1/fChrMjcTx/HBX1IFwr&#10;HYYtN6ZhQaoOnbzd0ESjplOIZFlIQG33RDTWR6Gllxa6rOk49WAYfi39Cr8Wtcfdos44+WACFid+&#10;j5bzvdBs4QbmcQoVdjIhRjsuYbfcDsHKlYmPNur9hBHhJqCT2H9MlmrCT6L0MEkXjCzJEwhKVBlL&#10;DdWfmolwE/gpfdlMCgRfA1Dgt4PlU8otVZ9ELfI8xMbvEL+beUIbX5GOp4bHIdTTbKUFjkbDkToC&#10;cBg+6tIfc5w1WLchGTk7tyFmXRz8aYedVCrWu0mYQFEyfep4zJs7DU4u8+AX6I3lMZGISohDSs4W&#10;HPzpFG48fYDfnhfiMfH1+I/nuF+Sr4TVL3j5DIXPSmmnZQaJGYBKKmMFPaeS5Lm8LpxQICjHlh/z&#10;Nnv42t+9/s/SfzkAzWSnDSb8JHrrU1pgyRjpCM0rLcRvhU+Qxxbjt6KnuPk0DzfzHuCXe7dw9pfz&#10;OHrqCHL3bsfefTvw49mjuHHjAq5dO4fLl3/Eg7x7eFhYjA2Zu9Gy41BYvdf9bxXgmwCUQY/XAJTW&#10;UQAoClABoMy6NwPQRiyKRNRQFCA/rznEdISt7kkWvDM87iThRyi6stARWBX0EkJ/M6p6JOMdfRia&#10;q+ej15Ip8Nq9AAfvTMfdkiF48GwgrjwdjoPXhmLd8Wnw/8EXQ9f74iOTN+q7RqGuejPqsZDXYMWQ&#10;eHq26gzUdkpBI5fVaOuxABPih9ACz8DpF6Nw5fdOSr/igaLuyLg3Gut+GoGsXybjyGN3bH8aBsfd&#10;QWizMgjVg5bAzjOelWEzKntuR1WqiRquWaitZqKyqWlKwicrkjAlN5sgikALdwOa6/zRhMq6tccE&#10;DI/pg9DTk7Hn0QScLeiJS78PwNWiCTh9fQ6S9k6D16axWJw+BZM3OqHDShOqe0cQgMsJo2jm90ZY&#10;mXIIwAO08kdQ1W0/HKTiE8J2rhmo7LxG6QMcGbsQ2dcn4UZpTyqx7jhb0pMAHACnnIlo5WlQVsxU&#10;8SQw9WxoeE+teH8sfXlvfHjfTNuVuZrSn2npQZVklL7BvXBgha/qkovqtHsfqkIwds1qqHZlY1jc&#10;CnzmswhtdcMwImwgwn6Yjv0P5+HngqG4XdwfR+9PQ9h+E4YuWYwP1AtQ3SMclQyxqKkjMHRL0cbX&#10;FR5bJ+NM3gDcKf2UaudjPCz5GmcfjIdLwmy0me+H9xdmoI5bOgGYAjtlDTLLm2o3ASij4mwACCsl&#10;KK4Sk3E3GyeWNfVWgpGJ994MQHMEcAlsainqT0UASqBTASAbbok3KFZY4g8q9pdlWILamgG49zUA&#10;K8oaeOmLlUE+KvDKmr1UtlvRzDEejUfrUe2LgfiwYx9ovPxx9OQpPC54ght3b+PcLz/j6OnT2LNv&#10;Dw7s341jR/bj+LH9OHp8P366cBqXb13Bz7/ewOW7t/DLgzv47VmBAj5lugsfZbCjQEZ8KXLyS4pQ&#10;UCJbZPwJwXL1Vw5ASf8jAWi2wHLRUB4Fgo+p/h4W5SsQFCV49+kj5DOzivmJx8yw+5TQD4oIxeKn&#10;eFrMx4KHePzkN+QXPEBJCY/Nv4uHj26hgO89yC/E+k25aN1pOOw+6vMfAvAvCpDJkoVHUYC0wG8C&#10;0GyBBYCiAOXxhzIFSADqzijJQnOMBZMQVdHOSLBQJVJKFi1XIuprffCx72KMXDsfSWcm48qj4bib&#10;3x+3Cnrj8pPeyP1lGvSZrvh2mZ7ACURt1/WowcIpoaYkBp21xMtTp6OWUyoauq1CG6Mjxq8dRQs8&#10;H2dejcHVP7ri3LPO2HK3F7x398bCuE7wTRuEjLN6pN9chdlbI/BR+DI4BEfCymcdKvhuRiXfHFbm&#10;TFThd1fVbURljzQ4eG9Ai+gMjNq9Cz0S1qCpKRj13FcT4ivQ0KBGG79RGJM8HqtOT8DxvBG4/HII&#10;bhcMxO27o/HT9WlIPzUegbvHYMGW2ei0QkughsPWtJp5l0BQbYaFBys1YVTZRTrgD7ACij3dC3vn&#10;TFSXbQtcAjA2ZiG2XZ2EX0toKZ/1wIWi3si5ORCumePxiVGHuro1tG7ptNFUxa5sHCTklbL4fzsV&#10;2hZUo7Wv7rWJsCEIaRmVMP2OWag6L4PqORVfewViZvJSqPdtQP+4ZfjA0xXvqifgG58hUGfPwpab&#10;i6jSh+FOSRf8kj8SmZc0mL3me7TVT6VKpqo1rUEN/SrmSzDaBDpCn0PV+LAnfn3WBveftaTSaYez&#10;90dDlzQHny/0wfvzU1HLJYNlKBU23tkElgw4sVFVbyH8NtGiZrKB4Gsm2lmJlkMAKsqPqRyAdu5m&#10;ACpxBQk1aaRl/p8Cv7Iko8pv9v8pgx9igQlFUYmSbD0OwsF4BHa6gwQwv2uR7EmyGc0d1+LdMQZU&#10;bdcf73foAZ2nP06f/YlWVWZsPMPjoiI8KsjHYwqSwsLHKC5kvXt6D4/y7igDIgUvihTRkve8GHcp&#10;YG4X5LGBL8STV8+UuiwAlH17i1+9QBEVoACwsFTC2EkvnrDBrPr+xytABYDS+clHscBFL57h/pM8&#10;3Lp/Dw8KnyoAFBhKSyHD409fvcRj6UBlZhY8L1LmGb6Q2H8yJ4kALCy8j+LihwRhHopK8/HrwzxE&#10;r9+CFl8Ogi0tcO3/LQASfsqoogCQFZYAtOXnKkjrWg5ALa2E7igL2nE+P8XH00wyqieWZq/Swssc&#10;QzsW1CoerJS65ahnNOHLcCf47xiOo1d64/rDHrhb3Am3Szpi7+XRWLBmJjp4qdFIE0zVlw57FtJK&#10;WhmN3sTvlj6ydNSUZUtuUWhNAI5dOxYJN51w8uU4XKUCvFTSCek3+sN1ywAM8P0KI7w7QZ88D2En&#10;VmBK9gp8GEn1Eko15r8G1j5JsPFMhYOJsJBQTFRUlUz8Da/1eC82B8MPHEWXxATU8wohxOJR0zsZ&#10;NUzLUMewAG1Dv8f8tAnIuDAeJ/PG4vbTwXjycAju0/Yd/3UiNpybCM226egW7oba+gjYu6+lKtuo&#10;VGYl6KsqF/au+1FFddBsByXSsTMbCgLwXWdfjF89HzuvTlGWDt4t7YorBd8h90YfNhBj8aVJj8aa&#10;aNRSUTEu3oYqTvtop/czn2VK0hbUUCfhPZ8NaL08G3UDJZCrbD60FVUXJaP2PPNOe4Mil2FeViC+&#10;zwxCxwh3NHJ3REP1FLTWD8LktZMQc2YOTj0ejDvPOuDus360+Ivht30qeiyZQOjp4aALRRX3CNQw&#10;BKC57xws3DQce+9QCZfQAj//BPeLP6UCHAJTxgx87WrABwuZfy6En0c6rLyp3GQuqoHlSkJyEdaW&#10;hnTCO+t1lHIrD77Pa6mg2cyymUVISvmTEWCZw8jyWza9RSmrSv/fHpi3MZByKRaYiZAUBSgqUY5V&#10;XmeyVGY3sNyreLwLFeLCTNRYlK4AsPk4D9TuMAitOvaF0TcIP/50Tpl3++yPlyikWpPNhgpZN4sp&#10;RJ6VPMaz0jyUPnuKkheF5jD5snUmk/T1PSqDoTzeoaC59eg+7lNNSp+/1H9Rf5JeD4QIK97kBZ/L&#10;6//XALA8vYagPC+/mDdSuQJUlrUQbqIAH+Y/wd1HD9jKFOAJM00GRZS+Amb+U2aYsmSGLUmRLMUh&#10;/H7/4xkzPh9P8++joOA3lFIFvnxZgOd8TwC4PG4j3m3bW5kHWKu/9AFGKgC0o6W0Z6tpJdMDCMF/&#10;AKCEEmIBkT6jCtJxzAIjE2ht9Sx8hj0shCxoBKMFoWRJOFnoxAJT9QkE9SdgIdE5JJAqC5ctVY6t&#10;mjZDt18JbGqnjkZlXQBaBquh3twfuec60Sp0w28vvsG95x2Qe34wZoRNxqd6NzQxLEU1Yypti9gb&#10;iePGCmLYQBCnobYqHQ1Uq9DSuBBj1o5H/A1XnHg+BdeKOuNa/rfIujEGzlnj0dmrG9q5dsKQpdPh&#10;uH0ZRmyJQovVK+AQFIZK3lGw94hFZeN6NPDfhMZ+GajnnaLEoqtgjMOHsZkYfeAIvk1KwDs+QbSb&#10;tMwmno97NGHmi/peGny3dCp0G4cj7exEXHowGo/zaOkJwQt545FzfSK8dk1B7wgnKt8w2GviUEmT&#10;xkYhh3knkZupZpg39trDzB9aMtUhWmJa8MXRaO5sIgDnYPvVybhT9B3uP/8KNwo7Y8+NHvDIHoFO&#10;vmo00UaihlsGHBZT2S0+DHv1EeatRKhOQhNdDL4JT8SA9Fy0WimxGdOoCDejFs/hncXh+NhjFWZm&#10;xcF0PBKue5dhbGoI+sSHoH+8N0avdYFblivWnnXC6cfDaYE74NfSXrhUOhsJFyZhSsoYvOc7l2VI&#10;DXtTAK2sH+p6LMLYdZOQfHEKfswfgSul3fFr0Tc493gYgrZPQk8vR3zkEsjzXQEb01oCbgtBx4bW&#10;JMFJqewNhJwxg/c3k2DcAStPljsJ2EsA2igApAPRUdkadrKBkhBi0ufHMiFQKx/sIAiVvUbK+wAl&#10;vaEAXx8nSc3X3Xi8G3+HZdTOZRtqEoBN569BMwKwVoeB+KRrf/iHhuHcxfMUKrK84ZWyydAT1s/H&#10;hNnTpw9QVHBfqXelzwnA5wXIl/4+wu4R3ZooQVnhUfDHCzxmfRb4Xb/3K36j0MkvNSu/UsJPgKYk&#10;QlB5JBveTvLb5snPBCWTMOQfmMPX/u71f5b+6wHICym/MAGgZK60LvJcZoAXEn4yPSZPtrejXH6s&#10;9BMSilSBJVSB5iALsjhbJkHno5QtkSjAUsrw354WKApQRoEt3u36NwCkdfi3AEgVx0dr2bOC0FQA&#10;KHOrFHvBllamHZRDUE8lKLubSXQOibbLQlZBwpNTDcqcL5nOUFETCwdNCD5gBVZlDcD2S51w8eG3&#10;uEsAPvijI3ZfGoFpYdPQWqdCI49QVPWkapLo1V5UTJ4ZrDCpPId01FGlop5qJVqZ5mP0ujGIvboY&#10;J4tn4E7+QNx7PBrbrywgABegg+9wfKgZjE6hLhiRHonuSTH4IFymvqxAde0yWrlVeDcgFW0itqH1&#10;ki1o5C1BOFfBzrgcLWKSMGb/TvTYsBr1vf1R1RBHa5nGvElgHkShhncYPjQtQL+AIdBljMf2yxNw&#10;6+lw3MjrhXNFw7DjwRh47x2FPhFz0UCzBFXd4lHFjXbV2dznZc0KWoEqREJTWRuOUpEcppXdjBrO&#10;y9HcVY/xMTOx7fpk3CyRUeB2uExltfP2t9BtH4SvAhehgSEMVbUbUdFlt7K22JYqsjIhV1tDyBuX&#10;ol98NKbt246v1magqjGJ6nYDLXMIams90CYkBIsPxmLVrSREXd2A0AubEHAhB0svb8bKS4lY+3MU&#10;Nl/R4+S9Ibj65AtcKfwOF0vHYPv9cdAfGIMveI/qmBaiircvG4VQ1DR6oHv4bPjvnou992mdSybg&#10;RnE/ZUpM5JGJGLVyBtroFqGOxpOWfIVyH2UTJmvTKVjRhVi50+YSghXcM1GJytDeuIsWlWDS0xIT&#10;flZq2S6ACtCQS/jt4W+y3NIGK318AjQFdiyX/wBAvlcOwPLXJAkA6WCkH7Cyx2Gq492o7bIZjedG&#10;o/FIDap/3hcfd+5NAC7D+TIAyjy8IrGvrJ/P+Sg7PpYW03HRfRXxURSgRINSRIv08fHxyYsS5VFe&#10;y39eovT1C/wePn2CB49omYsKlYURChf+Cfwk/QWAPE6O/wfm8LW/e/2fpf82AFT6/9iqSMbIc7HD&#10;hcwoJRGK0meQ//IF8qgIBYAlL8uX2ZXyRhTi+fN8/P57AW/IUz5nogK8TwCu2ZCF978YAOv3v/tf&#10;AKBEzDj4JwCp8mRai42EwWfBkU2PpP9FKVBK4RLbcYDQk5D4hKCE1uf3WQoc+XlLDQu3jt/J4+z0&#10;WXBQx6CmKhAtPV2gyRyAnVe649Lj3rhZ2gW3nnVE7s9jMDtqDj5x16KhXoIMrIINbaeVF62QRDc2&#10;bkZFbQbqOCWivvMyfOw5CxPWj0DC9YU4Wzwb9/LG4Nc705F9ToXFm1Ro7z+RamgCPg4wostaqqK4&#10;BLQKiUNDTTgaU4l+6BOGr1alo3fyQT5moYEpkrAIh4PPUrSKXY1x+1PQOzEE75q8CI44WvgMVJQ5&#10;ju6JsPdMQB2tCS1Vk9EnZAL8c8fiB6rA86WDcOzVSGx+PBL6fYPRI3wm1eoSVHclgFypYJwOsUE5&#10;BPNUI+a/RDEmAC31Mi1kI2q5LkUzlQvGrJmCnBsTcP15D1x79RXOP++M7LvfwnVHH3waMAN1jH6o&#10;YkhUVufIDn42OtlEaQ3q6v3xiY8HRqeEwOl4GqGfiOoEfXVjJB81eDfImVAPxsKDS6Hd44l5G9S0&#10;8n6YmeaLGal6zE52xuKUefDZPAqpR7rgx19lCg5hVjwIR4rHIoLWvm/UdLzv7Yganj7KGuEapkB8&#10;5rcAc5LnIe2mAceL5+Fy0Uj89HQsUn+ZiYUbp+Mbz0nMczdU9QiHrYTslzmjHrLhkgAwiw0kQa3b&#10;iDoEYROf3Wjsf4hAp11VVntkKd0wAsCKBKPs1CcDGwoABWiSlzJ4V5ZeD4Kw0bbkd8jMBem7Vgb3&#10;JEnDznJeyXSEzoSNBxukGk4ZyiDIe+MNVID9qQD7wn/JMly4dJ7gKWG9LMYTmaUhlvVlKesc0ws6&#10;rmeP6cQeo+jZExQSilJfZc/efNbdB7S7Mtn59faU4vZYvx8X5ONJ/lMUUwWK8nuTC//PALBshfBf&#10;AFhuhyXDBIRFfC5b28mEaWlJZENk83xvmRFeimeU3aWlTxT4/f67gFACLJTiYUExYpOzFQBa/dsA&#10;3MeKfZAAZOUUBSdALAOgLJOT/kClD1ABoMy/krlrLFxGKkbZWEmijFBBKmHIlZZZHqUwyrwr2hYJ&#10;+qmOVNZ7fmZwhCFrKHZf64eLjwYqqzeuFn+L3MvjMIfWr41eg4ZqP1TVR9AKxfP7N7LS5Cgd4ZWp&#10;khouSkQzl2Voa5qKSQm9kXptJn4umkUAjqbNmITMc05w3uyCLwjARtqpaGryRKtl4WgTHoFP/Jfi&#10;I7UJrd0Xo8fqYEzamoMxmTvRKWo9GhqXoAaVZzXvYLSNjcS0/UkYvM4PLfQ6NFRF4R1WUNlL11ZL&#10;CJo283kMGrkZ8YHWESNWjUPYsTHIzZ+JXDgi8fFMuB0Yjy5h81HXNQJVlX0wdish6WXbSfMSMBmx&#10;pHI2EoBU3hU1yajlFoBmakeMjZuA7FvjcPUF7eeLzjhT2gNZ93pDtbMf2gZORl2jATUIthraFCj7&#10;d+iiUUXnh4aE3HcrDHDeFQLTqTj0X7eCFnwp7a8v6hlm4Zs1i/D9geWYsd0Tg5bPwpdu49FB+z0+&#10;0U9BS81ofOQ6BJ+59cNg/+4wpXRC7iXeo+LxOF8wCKdLRyLl+kzMTXPBl4HOtL6ebKSiUMsjAu/r&#10;XdBv2XT4HnRE5p05hN8kfmYqdj1YBL+9s9E/dAw+1M9BTV2gEvpL9le2pGWXPZ8rGDcSdnGop4/G&#10;xz7r8V30QXRZcwa1xQ6rs/8BgBVYbmXwQ7G4bGxl5FeCy1pLyCsmawl7rzTOuyHbLUioNpkDWD5d&#10;pgKPl022bI1H6Gz4GZetqL44XQFg8wkeqPGlGYC+IUtogc8RPjJvr8QMQAqTcgD+wfr2ivXuJVMJ&#10;66AAsID1trwePyH8Cgg52aayfNKzJPlbghoooa8ItPJxgv/nAKj0A/IV6RRV9vrka8qFll3s61aD&#10;r0ukCIlFI/O+BYAyCPLyd1phqj8z/Pj4ygzAvKJSxKXmmC3w3/YB/jsAFPjJRNG9BKDAkCBkobNx&#10;F/UnS5ByCDvaOQ9+D22MEmNO7LG8L7ZD6X/h9/D7ZJ+RamzZ31GvQJNF7vjGfQG8Mkdi79WhuPBw&#10;GH5+3AfXSvpg15VJmBP9PdpSKTR09UUNzTKqztU8x2T+vmw/mYuqi7fgXcdEfOC8FB1MkzA94Vts&#10;vDoBvzydjruPh+Jq3ghk/7IAbplO+Mp/CppqaUG1fqhv8EMTD3d8YtKio8mJFXIWFm0NgfeprZiQ&#10;shYdg5ewEgeini4I9TyC0G3NGmgP52D6hmVoZ1TjPfVSwnQtaumTqboyWNl2UC1uRgP9WjTUhaGt&#10;9/eYED8eS8/oEP84FKse+WHxIRW6rDTyuqNhz7yv4pajTE62ZP5ZMZ9sqPokyrYFK6IEpqikS6SF&#10;9eF5LMSEdeMJwLG4XNoLF0t64ceigdh2dzDcdw2hBZ6MJgYV6mpCCddVaOC2Cg3dQwlwPVr7u2FW&#10;RgiWn12JJaciMSImEO+7+BOqRnweOA/TtrrD+2IcxqV542tvJ7RxVuMDJw80UrHR0bjx0RXN3Obh&#10;a+METFs5BPE/TMapR/NwqWAM1e0o7Hk4FxFH/TF8tQbveXmgpkck4RqFZq6e+NJ9EcZFzsWSfXOx&#10;7+p8/JTnjKP57oi7uAgL0iai81IqcirHOsxfe91aQi2JAIyHnedq1PEJR+vACAyM3oD5209hfPZF&#10;NPXPgbUqg3Y1G9Zs/GQeqq2HjOaWKTxRf8ogiPQlskEh2ASAMigi78nqjwqmfajoKWHv+X6ZAhQA&#10;Sv+1FfPfjmXeTrUT1Z0z0Gh+NBqOVqNKu95o1aUXvIKCcfb8WdbBUkJN3Jn5Udb5//GHALDADMBX&#10;0vdeCAlSLPB7sw4rAxyssQrMyAN5LIeY2N43B0n/FQCVxO/8HzEIIv/kwl4vjWNSMqr8sTwpQRME&#10;kgQjP1m2sli5AS8VABYTfEVKH+Ar3gxZYCfrjh8VlVAB5qDZZwLAbmUAjEIDp/WoqN4EBxYMiZ9m&#10;SQAqc6cIQFkK9ycAWYi0bCU1LDhq8/tmAPJ4ReFRAQoEWSgt3Plcpl+YCD9PfqfEZFMW5hOOLKiy&#10;iXlFvlfTuAlNqOg+clWjl/d8BGyfit23p+Gn4hm4+IwK49lEbLu5EIs3OCqd/M00nqilC0Yld6pA&#10;XQJb6VzYLdqHKo6b0NgpCq0Iil5LZkKdMwxZd6bhfOE8XH06Dhdou3JuzId+5yJ0XzYLHxidCEBv&#10;JhM+9vZAz2VGTIn3hkduIFZdScCKa1sxZl0k2hoJCq0/jw9A+9AITMpIQ9il/dDvkknCXmhjCEVj&#10;zSqqLdnsKQu2XvtgZ9iKKqLaNOvQ3MOETkHzMD7BBe6nw+F3YzVm7A/B19EhqGOKob1NIfwkjt12&#10;WMrmPqy4ktdixWSVgpU2G1Wogpr6BKAd1dWstJlUUlPx47PB+On5MGWly/YHU2HaOwHdgqajpUGL&#10;ZjpfNHINRBO3QHzk5YdOywMxLjUMQWfWIel2AoIPh2F0pDc6ePihy5JAjE71gvFsGJbeSMLwZD+0&#10;MbqitdoTLdyWoqlqJerSqtejinxX54FP9Y4YGDgSPtljsf3afJylsr30fBpOl7gh63YEPPYvR6/Y&#10;lWjsvQo1VRFoovbFx3oVoToHk+NmYem++ci85or9+SbsyPfGmiueWLzLiB6xVMxBbNyMK2FvjFEm&#10;idcPicRXcYmYkLUDC3IPY8aWw+i8YjvtcLIy7clC6QPcSYiJ+hPFR/i9tsBlgx+EnoBPYGju55N+&#10;v1w2vgJAKdcCxVyClFDkMTY6Nvxs6EUB2skeJ87pylrgBsNp0z8XAPaBV2Awfjr3oyI2XrySIMRU&#10;brIeV0LcURX+QfDhFcVHGQClD1CJ5FIGwTchpsCtrK7L3+VTXsw8KJv3x/fkuLdBqIglHlkOQHn/&#10;H5jD15Tveuv1f5b+jwLw30nlJ1wugf9ZUqAoF68kApH/lHBcbJX+AsCXBfxe3ii+94gKMDZ5KwHY&#10;nwDs/hcAViIAZYNta1FryuL8fwSgMrqroTrRynQWWgoJJSR2WM/j2YKaR9UEggSggY/KvgssjF58&#10;NBGMsrBfiUyynQUwF5W9c9EgYBO6xaZhYmocXLOWIO68F3Y9ccfh5yocf7UYR3/XYuvjQIScXIaF&#10;OxMwJC0F7Vgp6oWsgp0+FtZOO2G3cD8t4ha0DlqLwQlxcM4NR+RFL+x86o5jxZ44XaDGqSJn7MjT&#10;I/ySAXP2mDAyOxSDtkRjSEYcpm9NgmpvMoJOZWDtr9uQUbIXUb/twcC4aCqkJWjhFYH+SYmYt28n&#10;As+fQPxvR7Dy6iboD6VjYkomPg1ORFVdvDLB24rKV66tkkGW0WXQekajhYn23scZo9KXKFtzDtm2&#10;Gp9Er0BN3zWw1W2CLEuzlogkrHBKA8MKKxuty/KvKqzs7y1LRK/0JMzIjUHgj6HYmq/D4ZfTceLV&#10;LBx56YpdJSas/tkHi3MiMC09FeMzMjAiLQlDU9ZjUg6v7YctWHpxG5IfbUfKg1R47gnFGAJwyMoV&#10;mLczFV6XNyIyLw0xT7LhfCwRY7esxuDEaLQPXImmVHG1VCGoazKhZbAX+kQFYXa6M5adnIecXw04&#10;XWjApWI9zhYGIDdvDWJvb4Hu5G4MSsrBB14EB2Hc0EOPpiY3fBbijAHxizEvxwl+x7VYddkfa26s&#10;wrLLSdAcScGUrSkYnJmD/tnbMSBrC/pvSsGo7AxM35GLCRm70S0yC00NKZBtQK3dZNvObSyThBkb&#10;bMX+KgA0A86sAMvhZ06vASj5TWVoXv4mfdKEKAFox9ekPAsEK4oC5P2oKQpQADjMFdUIwNad+8Ir&#10;wAxAc10j/Cgu3gQgCL4/fn/K9/JpiwlAHidx/WTqmtRXAVc5xJS6/sbfkuRvMwfK/nuDDVL3y4H5&#10;uv6X/V3+fW8z5X8l/bcBYPnFSnrztdfvMSmZKRf/bwNQFOBfAfjRWxb4TwC+PQhSDkCCkY+yJ7DY&#10;43IAyjxAK1liJEuRtKIAZU4XFZ8CQT43yb606QREOmQTdFvPHFT2yUSTpWkYtWM3jOf3IehcMqKv&#10;RiDhphfirzth/Z1FSLqrQfyvSxBxIxW+1w5i/k9H0S93B5pFx1FBxkDiv9k67aI9zULHmC2Ys38/&#10;/C/uQNT1WKy74Y/kawFIv+qNjdf1WHfbiGU3TDBc84X6ZjjcbsbB7epGeF7djsCfd2Pp5X0Iv7EL&#10;S3/dCvXZzfhmxXI0VIfi0yUxmHlgN0FxiudxFhG/bCUAN2LZlX3QHjuJb2No4z0TqIZpy1ghbU0H&#10;4eB5CFVZ6Wq5b0I9fRxBEIZPw1ejc1I82iWuQZOINbz+RFgTdJbMYws35p8b1Z90LUiIKtkzV5+A&#10;Or5r8Xn8Bkw9thMel3Yi/Pp6xPM6Uu7ORtrdBUi9rcWGW/6IuxKNiPM7EHL+JHwvHIbnhR0wndsK&#10;/0uZCLu2DatubkfMTarXH5djcboBIyKMtNOxcD+5A8G3M7Hs7gZE3EmH97VMqC9sw4xDW/D5yjDU&#10;MvjQlqpRixa1zXItJmYuh+fJpVh1zQdJ14KQddkbO875YMtPIYi/uBphhFnoL7ugOXQIXZYmoKE+&#10;BLVMEahiWo7qXmF4xz8I74d646tVXhiWEoD5u1bA+0wSlv28BUsuZiGA1+h9aTe0Z7Mx+9AGjNi0&#10;Gl1XhaNNYDia8X6/I+uB1WxoZBBETdX8JgDLIffaAr8FQL72GoD8W4GfKEZlsMgMQAnqIXtelwOw&#10;xl8A2IsApAUOCPxPA+DfpT8B+Fc2yOv/TwFQ0r8CoAI/uXBK4N+VG/DPAFjMY0oJwCLEpmSj2ed9&#10;FQtcY4AZgPUIQFvNZtpK6QMsA6D0AdJGmAFo7kORgYvyAQwrmTAq/YNMtiw05niBubBkoTSrQCYl&#10;GCcfjUweOYRiJi3JZtrfLFSQnce8M1HLPxmfrIyjClyKfjF6DF87D8Njx2Pw6iEYuXYYhsWNQP+Y&#10;aeizVosu64LROmYZGkcuQ+XgUNiYogkLfg9/r5o+EY18lqHd8mD0jvfCoIR5GLxmGEbFjsLE+CkY&#10;EzcFIxImYsD68eiWNAadUyagU/JMdEpciB6JBvSO80WfaH/0jPNB90QTPo8y0MZ5E6xL0TxgGdpH&#10;huC7NUHoH+2DYTFOGLXWGYOiQ9F9+Vq08k/AO8b1cDCwYoqVZUWTRsKWyZ55UJmq1167EdVMPC5k&#10;DeosXQWHAMLbS/q6spmnrIgqNjaqvbTC/IxeIrRsofWVvS5iUN93GT7lNXdZE4C+cfzduIG0550w&#10;Ib4PxkePoJqbhPGRLpi4ehnGrIrE0FXBGLzKgEErNRgaqcLQGDcMXLMYg6Pn8L0Z6BU6E197OeGb&#10;QB/0iPFHr3Wu6Bk/Bz1jFuDbeA06xvvji+glaOxrQG13Nep7uqKZ7zx8EjgLXcMX8bvmYPSGKZiQ&#10;MAGTVg7H9CWjMGXZVIyJnodRCQsxYp0a/Vf44SOdD+rql6JGQCJs/JJh4ZMAm4C1qBQUjZpBS9As&#10;yAvtl7mjZ6QWI2J0GMM0IsoDQ1Z5o3ekJ7pE+qBNiCcaeZhQWxuE2oY4wjQTFbVbWc7YuBJmktcy&#10;kCHprwBkgyIDSq/TXwFoxTxWBkzEtbDMKvErWe4t2ZjLDAalD1CxwH8F4MddehKAAQTgmf/jAHzN&#10;hPKuM6Y3AfhmktfK2fAmT/5X0387AEoqV4Jvpz8v/p8D8Pe3ALiGAHz3DQC2IADrOpsBKHtIWMlI&#10;2ZsAlOkuZZ3IFixI5nlVLFAKAM39gTLXTCBoLR35UsCkcGqlv69MCRr4mjJIwue6HBawbcrCfzvZ&#10;88IzDVX14ail1qKJzhEfeCzA+/o5aK6ZgQ8Ns9FcNxuNtQtQ312DajoTf8uHhTmYUF0JK8+NVIGH&#10;4CDh3VUbUWFRCCo7e6K+1h1N3BehiXY6Pz8L7+nnoylTc+MCNPdeiMaecwi271FbNx21NXPQwN0V&#10;jfV6NNC48zUvVHP3QkWVNyprZePuFKq7RGXz9roqIxo5q/GR1hEfuy9AM/nbLYIqJwE1dckE12aq&#10;YJnQLH1Q+2FJmNlIsFOPnYrtt+AxVh5rCL5oWHutg6UpDZZUyUql4/HSoFRkJbXX74QD86kyFaWD&#10;OpEpElU1ITxXbzQxOKOpx1A0N/VgGoH3PabgffVsfOiiQguXQLznFIBmLjq86+qIxk7z0Nx5IZpp&#10;FqGRlnmgmYsPtAuZtxo0VQdQ3YZRnfriHYMT6rrPQS23uQTeItSRfUU8DcqUls7hTpiYbMCcDB2m&#10;pTihb+R8tPaZhPe9JuBDzwn87VH4wGUcWmlmobWHRIaZjw9Ui3kOnqjpGI6q2g2w9+U9982ChbIx&#10;ewZsfZNgb4ykOg5BY3cfnp8eH6o1aKHSoLkry4GbAfXdjKij8WG+hvDaI1hG4lDdyPww5MBGQ/Xn&#10;JgpQVnL8RwCU18sAKN00Mj+QST73twDksQJA6YMt7wNsNG8VAehCAPZEawFgoCjA06xr0t/+nwtA&#10;ReUxSb1Xdm9j/X4bgJLehKA8l9fKefF3XPl30/9VAJQLNyczAJWw/G8D8HfeDMl+3hgBYIwAsB0B&#10;2LwMgHOj/gQgK+trBchkBiArsPSNKAA0t6LSuWxFMFpLpA4NlQ4rukDQmirGUiWWgoVKACgq0J2K&#10;SAGg9MsQgGy95XWZKiMjx7ZUhLaaGNirQlBT44f6+iWorwsnbMLQQBuFRvo1BBRbft0a2KtjYKdb&#10;R3WVxO+jnTbRthhP0yrK5ky7CMFkVHFNQA1VAoEaj5qqNajmwqSKRTXtGiqIeDQwxaOe7C+iXoHa&#10;bkuZwlGPoKunlUCtawmbFNrqFFi5EqiqnbCT+HlUC9X1m5SlZHVc41DPZQUraChqq8NRR7cWtWnL&#10;qqg3wsYtlSo4k9cl9uoIK5qsiWajQatlReBbUSFau6cyP1P5uJn5uINq+KByrKVMgZFlgnoJwJpF&#10;lcNHdRYq67JQhcnelQ2FKpWA4nUYfVHTU4uqJh/U8lxKW7gS76ji8Y7zBtR0ikdt1UoqphBUVwWg&#10;lmop6vD92oZIPq5mnqxGNbc41NSmsUHJRFWPJFQxrkAVjyX8nXDUoFWt47kC75oC0HmJI9xy3JB2&#10;JRS5d8Kx8cYyqPYFoV24no2CATWNBlTR6/g5gzKC24Cfr7d4ORosWot3nNLh4LSV5YPlhHCyNrEh&#10;9ZAN7iXsfyaquCSjjksiIZyABm483jUe1d1iYe/OsmCMZR7EwUYdiwqu6+DAc61OByGBW23cslnO&#10;2MgoFvhtBSgDHTIKLH2B/whAZR6gALDsc29b4H8OwCgC0NkMwK7lABQF+J8PwDfr/ZvbV74NwPL6&#10;/z8SgOULnssvtPzC/nmSf5J9EmW6HICFCvxevSrktxWxVSlFXnExYmUaTLv+sHhP9gQRCyx7Lpgj&#10;QisBUVlIZWc4iQso+ylIv55MFpWoxRYS8EABIEHHQmal5nECP90hBYRWbjzGjcfIjHpRQWxhLQk+&#10;SxkRZuG1UIJ7iuWjhZHRO5mPRShaETg26jgW9BhUJ1CqaxJYSTcQOBms3Nmo67GVKiBDCXxqp6XK&#10;knBI0nfmIZNZj/I8JYjlTlQ2bGGlFGBkwtZlE2xcMmg9t7JCyTpRqirDDiqJTFR2TUZVl7WoSZjV&#10;0aynTduEWjyuimo7bNXblHmFyuJ6PSuWntfG85QJ23ZUZJXUaYRkEtVZPCrp4qjY1lOxpaMiz89G&#10;nYqKEulGugw0x5h3JwjrE1Qa0tmey3zieTBfKso6aIK1guow8+8YjxEAHqB6zoWNfqsSFkoaI1v9&#10;dth7SMRmNhbOPB9nQl67jd+fyutZx3Nbx99ej2qajajumomaLjmE/ybCPoFgiqaNjqSSXIeqhmTm&#10;TQqqGHj+unTYadJRiSpcYGTnwb9NcahkXM38iUdlo6wM2YB3PVagf5QBwQd9sO/OSpx6vBp7nsQi&#10;6Pw6dE1YhZqBK2DrHQobzyWo4Lmcnye41OtQffEm1HXahfqqA6ghgXQFTNKgEkAOxsME9gnU0hwh&#10;qPei1qIdqOWUzUYqC5XcMplfGbTJ6bAIYPJk4nVZOW+CHd+vzHxzYMNrxzySFUiKBWbjXB7MQPkd&#10;OpW/A6DSYJcDUNShYoFZpnlfzQpQAjBI3sv7LNsEoARGsHXbxutJRVNFATqj6mc9FAB6BooF/lMB&#10;Pvtd1u1SfBCArwhAGQX+OwCyVipT1hRosbb+XXqzXgsP+IWvk2xapCyNK0tyTPnzN1mh/HuLK/9u&#10;+i8HoCTzwA8zoYz6b79fnv5sGZgZr8oU4EsC8KWov3IAlllgtj0KAMv7AKkAa/ZbiI9mr0RD50SC&#10;QqbB0AqICpQpBSwc1iwokioQfDayNElG2Qg1K6XlZNJIpz0hoaPVkwAIbixsKhY0jVgRFiSxy7JG&#10;WNSf2GFJylQZFkCZdS+rQagcLWUDG0LH1kBYsWLKxkD2tDhV3HKp/PZTYR2Ag6sAYDuhQRiIqmCh&#10;lvmEFoSfBX/XSkVoEXyV9FsIcgJEL5FBeDzVZwVPgtIkAzw7CMpsFuyNVFSJqErlUUOfgloeWaz0&#10;svmTKFsCmaCuYOTnjPyc2FcC2NpjC5XsJr63mXlEuBqo4Ny3ME8IRh4j0LTRbUQlQlgm81rxnGyo&#10;6irKJvKshBI8ohLzq6r2Byq5o8rEZ/NSNSpt/raserB038RjdxKAMhmXDYoHv9NzE8+DwBfL58R7&#10;IVM0DGycZFqRnIeEkSLU7KkWKzEpe7NQkVp7bOA1s2ExSsBQ2dlPYgHu4bHyHRI9ZS/P7YAy/aYi&#10;AV6Z3+OgT2MDwGugkm1sXId+cSthOhCPtBubsStvKzY/yYLH2XS0X0M17hMFa+9oVPJiY0BrWpH5&#10;bkV1Zue8B7WdDqGR20Haav6GTIHyZLlicvA7gJr+R1HTdATVed1VXXdQsW+lcs9mXrFBo/q18GX+&#10;+5u7DKyd+X2LtqMyv7OaWvaVka1aCbbyBrbMyr5WgAThP1pgKjppsAVuPPbPz8goMN8XGyyDKYSg&#10;RJExQ1XyZj8b3G2ouXgjmtAlNaIFrk4Afty5B0wBgTgrAFSmnP2pAF++BUCpfy/oxEr4+tsA/GcQ&#10;LAdfeSqH35u7uMneQeWwk7+VDY3+A1b8u+m/JQDLL/ztVP7+2wD8/eVfFeArAlC25HxYVIw1yVlo&#10;9llfWBKAdQY4otWcFWjolAAHVRpVAyFCVSULyiXmn8Rik93gZK1vBVGGhKPspiWQlF3EpEDJsi0b&#10;GRWmCrR0E5gJBAkmCY8vAFQKnlhneWTSsJAyWWsOUzVS/aglSsxxFvhTrCQnWbmlT3GHsqViJVaO&#10;appdqE7FVNGJrbTTNljTllRgJVYWvRMWysJ3UQOqLH5vBivHZiqbfajize/yOMxjeM4EgKhFUSIC&#10;kIoEUSVaKHs3Ql+bqWwM5MAK5OAhIfylEsh8vBz+Rg7sPJm8sgnRzbD2pIU10YKxMluZeE0yV49K&#10;oQKVjWwTYEkAWmlEzWbRpu3kucieKQQO80tgLDvsSZSXGlR+lV0PsIJRFUpIMSozSwLLwriex+Yw&#10;D9igyIbenoSu53pYGpOpuAkJqkZbCTJLy29jkM3oZSkhlTtVpwMVbAVXQoQq0NKNvy2V3EQVYzhN&#10;dX+C7/2g5HdFA/NdujT0BIBaws/L1qZUV645igK2c94MW1b6uoZEfBW1GqPSo7F4z3p4n06D/vQG&#10;DNsci6ZBK6n44nhuG1CZkK5BsDooboB5S0Vbnb9V12knrXg2lSZBJltz+vK7/ahg/fbC3kussOxM&#10;R2CzsbPTsGFi2bDmdVvLOZsO83U+LuKxjgfpBo6hmv4kIX6UDR3zXbpZZMaBKEHef4HZnxb4bQCa&#10;ld/b6s8cA9A8DUYAqGyiJN8njT7zrhKPcWD5q72IAJwdSQDSAn/aEy070gIHheDshbOsX+ZBENmT&#10;408AFhNW+WYF+PKfK8D/H4D/Iv1nAFBRgGV9gL+/ko3SX+BRyTNlKVxzAtD6vW6o3X8hWs9ejiYE&#10;YBWJrkz7JdZPApzKRke2LJiyGbodISIBKc3A2cHKwxaayVIvSpBqREaFBYCs3Ba0PhbyqESFZoHU&#10;vZWoDmUtsKgjqYA26mP8jpMEyk+w9D5HoBAmLKjWVBO2AijVZmWbSHu2xhWkcrsSTgSUBSu9pTtt&#10;E9WaNe21tVhr2nhr2RybULLzOMnzIgB5nko8OVEJrPx2+hOspMeVClaJcK1IBSSqSNZ+VjadpB08&#10;xO+Q0WyqLyoSe0+C0jOLFYbKz0Pm+fEc2BhY8jwlyIMVv9PGg49ybdqNvO5Ewo7HE05WPBdLNirW&#10;VJISgdmGv2fPxqEq86YK80D24pD+PhujTA9KJejSWJEJMqoPWb5lQfBaeBGAHlR5BL6D4QTvx0nm&#10;8ymms7CR/XfVVFC8drHGNgSggNdGwo5ReVY08Tp1Pyl7a1ireZ58rQIrvaVRBqOotNSHqByZH7Sj&#10;FRbwWhdTbcleIQRXTV0iGnkvRXNfP7QM8EObEBNahejxrl8Qahlod3UpvDax0ztRWbUPlVkO7GVA&#10;ynQKVQiqKs607s5beF5sRI38fi+WE4nkwntRgQ2OHfPIjo1PRWUSuNh9nrOBDaGe5UL3A+xUfHQ+&#10;RPt7hLZXtlYgxI0neMwPvDcEGq9T7Kv04Sl7EkvfNWH3JwB5j8rBV/ZcGQThe2YA7qd6lUEqHiMw&#10;JQAlWbPMV5BGX67LJRt12Rg0mx2FxlSAVT7tgZadaIGDQ/Hj+bMEkay9Z80i/CTJnuD/CoA8WpkI&#10;/R8CUP4JB8rgVw7A15uZl1leOeZtFpQz5H83/bcE4H+cJAOYfZTiL18Qds/NwRCePzevB37xsggS&#10;uyyv5AXiU3egRYfBsG/VBw2HOqPtvJX4UJOMd4xbaEskvtpWVlxpkQk+FggJXir2TQk3ztfFwgr8&#10;ZAa+sqEMC5OVLG0jABXoqX8wJ9oVc0QYSVL4WMgkUQnJ5+1YKG21tNBil/U8xvMYLKjaLFjQ5fOy&#10;B7GtispGtYUVMgcOVDV2rmy9peAT1NKfKNGOK7hLhZLlY7QxVBSyUZNsiC27rIm9sXSnulJsK1UY&#10;gWxD8MkmT3YCeHcqOyooGz2vm3/bsRKKarSWAR3abLHRDmLLCalKhK3s02slAzt830JHAIoFZ8Ng&#10;TWCJ4rKi9bTSSzh6All+X7H/bBxoZy2oUmT6kC0rdiU3gofQqMhKJjAQiEv3gDQw5kg7Rwl55oOR&#10;+WbaRNBmMr8OUOURamw4bJRGhg2H5hQ/R+XCa5Rk4Z7G36FqFHtMy2/lzfOQXf6Uys9H+T4fNh6+&#10;KUofm8DDjpbczm0vYUMAusqa6p2owfOqqdnIFIkaruGo5RqBWuogVFN58b3lSmgtexXzTaJLS0AM&#10;tTSS21DJxHsma2l5D2WGgBVVpfR32soKIukHZSNhw7+l4XFQyW9lUzkShGVLAGWwSMqIJR2ANY+R&#10;UXHpG5VIQrIu2sJEBcj7o3S7KN0gUiZF0RFq0i3De/HmROi3Aagk5T6V9xvKYJW4GH4Hr1kebfh5&#10;6U+2Y4Nb2TkT9Zw24r05UWgq02A+64k23fojaHkULly+xHr1jwCUfR2BQlZgs/t6SfFRSmEi6k8A&#10;qOzpWwbBt+En6b8WgH/g/wMS/jTX9K3q6wAAAABJRU5ErkJggg=="/>
  <p:tag name="ISPRING_PRESENTERDATA_0" val="VOG6oSBWxINuIFRv4bqjbg==||YzFraW1uZ29jLnllbmxhY0B2aW5ocGh1Yy5lZHUudm4=||e0E2RjFBNUVDLUY5RkUtNEFDMS05QzQ5LTAzN0VCOEU4N0MwMX0=||SVNQUklOR19QUkVTRU5URVJfUEhPVE9fMA==|MQ==||SVNQUklOR19QUkVTRU5URVJfUEhPVE9fMQ==|"/>
  <p:tag name="ISPRING_UUID" val="{1D0654B1-7871-4FBF-9232-9CB90A6E6277}"/>
  <p:tag name="ISPRING_SCREEN_RECS_UPDATED" val="D:\Hien PC\Downloads\hoahoctro\Bai giang\Bài giảng\Tuan 23 Hoa hoc tro (1)\"/>
  <p:tag name="FLASHSPRING_PRESENTATION_REFERENCES" val=""/>
  <p:tag name="FLASHSPRING_ZOOM_TAG" val="63"/>
  <p:tag name="ISPRING_PRESENTATION_INFO_2" val="&lt;?xml version=&quot;1.0&quot; encoding=&quot;UTF-8&quot; standalone=&quot;no&quot; ?&gt;&#10;&lt;presentation2&gt;&#10;&#10;  &lt;slides&gt;&#10;    &lt;slide id=&quot;{6493A1B8-F8E3-4187-96B0-0E3C2ABB34C9}&quot; pptId=&quot;336&quot;/&gt;&#10;    &lt;slide id=&quot;{95570CFB-804B-48BC-AF06-5F911F8C7484}&quot; pptId=&quot;335&quot;/&gt;&#10;    &lt;slide id=&quot;{ED61F747-DFEA-4F8F-B2B5-F1AF407B6407}&quot; pptId=&quot;337&quot;/&gt;&#10;    &lt;slide id=&quot;{E5DE3720-2E62-47D9-A600-EBC32FB962FA}&quot; pptId=&quot;557&quot;/&gt;&#10;    &lt;slide id=&quot;{FA9CA7FD-FB4A-4431-9AAA-0B31C36B7E38}&quot; pptId=&quot;287&quot;/&gt;&#10;    &lt;slide id=&quot;{C05A0EBE-6649-4FFB-8260-620769101442}&quot; pptId=&quot;338&quot;/&gt;&#10;    &lt;slide id=&quot;{0691D05E-3B48-404B-A112-6FA7AF15777C}&quot; pptId=&quot;559&quot;/&gt;&#10;    &lt;slide id=&quot;{CA197111-BD2F-4C70-BD56-280D02F6157B}&quot; pptId=&quot;261&quot;/&gt;&#10;    &lt;slide id=&quot;{6BA67C6A-67CE-400C-B446-8AE665612739}&quot; pptId=&quot;293&quot;/&gt;&#10;    &lt;slide id=&quot;{AEBA9A41-A70E-4F03-9E73-75BD21626A5A}&quot; pptId=&quot;391&quot;/&gt;&#10;    &lt;slide id=&quot;{52808094-1A7B-4E08-81A9-534F8E37EDE3}&quot; pptId=&quot;558&quot;/&gt;&#10;    &lt;slide id=&quot;{24E76E88-B982-4615-AF05-712D51A809CA}&quot; pptId=&quot;259&quot;/&gt;&#10;    &lt;slide id=&quot;{56349CC8-8C92-4825-85FA-6F8D012EE164}&quot; pptId=&quot;392&quot;/&gt;&#10;    &lt;slide id=&quot;{0B42BC7E-7B29-4691-94C3-C727E2061939}&quot; pptId=&quot;260&quot;/&gt;&#10;    &lt;slide id=&quot;{C35A685B-FADE-4F89-8978-559726A94238}&quot; pptId=&quot;422&quot;/&gt;&#10;    &lt;slide id=&quot;{C6B4E702-6C15-4005-B90A-D521A554DBE6}&quot; pptId=&quot;423&quot;/&gt;&#10;    &lt;slide id=&quot;{B60CAA29-D435-4400-8C91-D0B71FBEBFE6}&quot; pptId=&quot;430&quot;/&gt;&#10;    &lt;slide id=&quot;{1982C4B7-AF4B-4BD5-A67D-7C45487775D4}&quot; pptId=&quot;412&quot;/&gt;&#10;    &lt;slide id=&quot;{01A6502C-E0C3-44F4-A5E0-B843E44684A2}&quot; pptId=&quot;410&quot;/&gt;&#10;    &lt;slide id=&quot;{409F2447-0365-44E9-AC71-9973EF6FCBF5}&quot; pptId=&quot;256&quot;/&gt;&#10;    &lt;slide id=&quot;{FB8066CF-0966-49ED-AAF4-15BA01009625}&quot; pptId=&quot;424&quot;/&gt;&#10;    &lt;slide id=&quot;{1E554DD1-12B0-48F6-97AB-D9AADA1A2B9A}&quot; pptId=&quot;425&quot;/&gt;&#10;    &lt;slide id=&quot;{C8FA1265-8EDB-409E-B5DB-07782CAF24EF}&quot; pptId=&quot;427&quot;/&gt;&#10;    &lt;slide id=&quot;{6855B3CF-7C66-4A3E-AAEB-FED43D524447}&quot; pptId=&quot;258&quot;/&gt;&#10;    &lt;slide id=&quot;{2D0FE6B4-814F-47FB-A182-F465D1B371FE}&quot; pptId=&quot;428&quot;/&gt;&#10;    &lt;slide id=&quot;{C0086930-B030-44AE-9A4A-5687FF303BB3}&quot; pptId=&quot;294&quot;/&gt;&#10;    &lt;slide id=&quot;{A841087D-3ED4-4444-917F-4F4B170C2BF5}&quot; pptId=&quot;429&quot;/&gt;&#10;    &lt;slide id=&quot;{25B3695C-2494-4AAA-B80C-3B293B9EA7D1}&quot; pptId=&quot;431&quot;/&gt;&#10;    &lt;slide id=&quot;{77B0DD6B-8F65-41B2-A60E-25595E369EE2}&quot; pptId=&quot;432&quot;/&gt;&#10;    &lt;slide id=&quot;{A5331FA2-2213-4B1B-BB8F-5A05490BB2F6}&quot; pptId=&quot;273&quot;/&gt;&#10;    &lt;slide id=&quot;{E12C6AAF-0123-4AA1-9E6C-D81C67CBC4C7}&quot; pptId=&quot;433&quot;/&gt;&#10;    &lt;slide id=&quot;{2168AB0B-6FDE-48E1-8106-0DC4376B8245}&quot; pptId=&quot;552&quot;/&gt;&#10;    &lt;slide id=&quot;{D8950F7A-0C8F-46C8-9A02-1374CF9C235A}&quot; pptId=&quot;551&quot;/&gt;&#10;    &lt;slide id=&quot;{70973749-D089-4BB0-8C0E-7E6B92D79C8A}&quot; pptId=&quot;505&quot;/&gt;&#10;    &lt;slide id=&quot;{E09BDDEE-CF62-494A-BFB8-5BB4FE255958}&quot; pptId=&quot;288&quot;/&gt;&#10;    &lt;slide id=&quot;{F99A372B-CAB1-4E97-A82C-F61462046176}&quot; pptId=&quot;553&quot;/&gt;&#10;    &lt;slide id=&quot;{EB7E366C-7A6B-461A-8CDA-0FF0BF0ACB23}&quot; pptId=&quot;554&quot;/&gt;&#10;    &lt;slide id=&quot;{B3B9D39D-E06A-4923-86EA-29A844CD526B}&quot; pptId=&quot;280&quot;/&gt;&#10;    &lt;slide id=&quot;{34CF674C-3044-48E9-80BB-0F412AD7DB6D}&quot; pptId=&quot;555&quot;/&gt;&#10;    &lt;slide id=&quot;{444FC642-B972-4183-8510-0BBDAB105C97}&quot; pptId=&quot;262&quot;/&gt;&#10;    &lt;slide id=&quot;{144814C1-D1D7-4536-A7E4-7A5BDB34F368}&quot; pptId=&quot;384&quot;/&gt;&#10;    &lt;slide id=&quot;{ECEC40F9-D8CA-439C-B646-9FBE724EF4B8}&quot; pptId=&quot;556&quot;/&gt;&#10;  &lt;/slides&gt;&#10;&#10;  &lt;narration&gt;&#10;    &lt;audioTracks&gt;&#10;      &lt;audioTrack muted=&quot;false&quot; name=&quot;sound1&quot; resource=&quot;5a1ec633&quot; slideId=&quot;{6493A1B8-F8E3-4187-96B0-0E3C2ABB34C9}&quot; startTime=&quot;0&quot; stepIndex=&quot;0&quot; volume=&quot;1&quot;&gt;&#10;        &lt;audio channels=&quot;2&quot; format=&quot;fltp&quot; sampleRate=&quot;44100&quot;/&gt;&#10;      &lt;/audioTrack&gt;&#10;      &lt;audioTrack muted=&quot;false&quot; name=&quot;sound4&quot; resource=&quot;9b0c4828&quot; slideId=&quot;{ED61F747-DFEA-4F8F-B2B5-F1AF407B6407}&quot; startTime=&quot;0&quot; stepIndex=&quot;0&quot; volume=&quot;1&quot;&gt;&#10;        &lt;audio channels=&quot;1&quot; format=&quot;fltp&quot; sampleRate=&quot;44100&quot;/&gt;&#10;      &lt;/audioTrack&gt;&#10;      &lt;audioTrack muted=&quot;false&quot; name=&quot;sound5&quot; resource=&quot;fc2fcdac&quot; slideId=&quot;{FA9CA7FD-FB4A-4431-9AAA-0B31C36B7E38}&quot; startTime=&quot;0&quot; stepIndex=&quot;0&quot; volume=&quot;1&quot;&gt;&#10;        &lt;audio channels=&quot;1&quot; format=&quot;fltp&quot; sampleRate=&quot;44100&quot;/&gt;&#10;      &lt;/audioTrack&gt;&#10;      &lt;audioTrack muted=&quot;false&quot; name=&quot;sound6&quot; resource=&quot;1a1741b7&quot; slideId=&quot;{CA197111-BD2F-4C70-BD56-280D02F6157B}&quot; startTime=&quot;0&quot; stepIndex=&quot;0&quot; volume=&quot;1&quot;&gt;&#10;        &lt;audio channels=&quot;1&quot; format=&quot;fltp&quot; sampleRate=&quot;44100&quot;/&gt;&#10;      &lt;/audioTrack&gt;&#10;      &lt;audioTrack muted=&quot;false&quot; name=&quot;sound7&quot; resource=&quot;439e073a&quot; slideId=&quot;{6BA67C6A-67CE-400C-B446-8AE665612739}&quot; startTime=&quot;0&quot; stepIndex=&quot;0&quot; volume=&quot;1&quot;&gt;&#10;        &lt;audio channels=&quot;1&quot; format=&quot;fltp&quot; sampleRate=&quot;44100&quot;/&gt;&#10;      &lt;/audioTrack&gt;&#10;      &lt;audioTrack muted=&quot;false&quot; name=&quot;sound8&quot; resource=&quot;536df0e4&quot; slideId=&quot;{AEBA9A41-A70E-4F03-9E73-75BD21626A5A}&quot; startTime=&quot;0&quot; stepIndex=&quot;0&quot; volume=&quot;1&quot;&gt;&#10;        &lt;audio channels=&quot;1&quot; format=&quot;fltp&quot; sampleRate=&quot;44100&quot;/&gt;&#10;      &lt;/audioTrack&gt;&#10;      &lt;audioTrack muted=&quot;false&quot; name=&quot;sound9&quot; resource=&quot;2ce8a1b5&quot; slideId=&quot;{52808094-1A7B-4E08-81A9-534F8E37EDE3}&quot; startTime=&quot;0&quot; stepIndex=&quot;0&quot; volume=&quot;1&quot;&gt;&#10;        &lt;audio channels=&quot;2&quot; format=&quot;fltp&quot; sampleRate=&quot;44100&quot;/&gt;&#10;      &lt;/audioTrack&gt;&#10;      &lt;audioTrack muted=&quot;false&quot; name=&quot;sound10&quot; resource=&quot;0e5cadcb&quot; slideId=&quot;{24E76E88-B982-4615-AF05-712D51A809CA}&quot; startTime=&quot;0&quot; stepIndex=&quot;0&quot; volume=&quot;1&quot;&gt;&#10;        &lt;audio channels=&quot;1&quot; format=&quot;fltp&quot; sampleRate=&quot;44100&quot;/&gt;&#10;      &lt;/audioTrack&gt;&#10;      &lt;audioTrack muted=&quot;false&quot; name=&quot;sound11&quot; resource=&quot;cee2a2c7&quot; slideId=&quot;{0B42BC7E-7B29-4691-94C3-C727E2061939}&quot; startTime=&quot;0&quot; stepIndex=&quot;0&quot; volume=&quot;1&quot;&gt;&#10;        &lt;audio channels=&quot;1&quot; format=&quot;fltp&quot; sampleRate=&quot;44100&quot;/&gt;&#10;      &lt;/audioTrack&gt;&#10;      &lt;audioTrack muted=&quot;false&quot; name=&quot;sound12&quot; resource=&quot;c08ef577&quot; slideId=&quot;{C35A685B-FADE-4F89-8978-559726A94238}&quot; startTime=&quot;0&quot; stepIndex=&quot;0&quot; volume=&quot;1&quot;&gt;&#10;        &lt;audio channels=&quot;1&quot; format=&quot;fltp&quot; sampleRate=&quot;44100&quot;/&gt;&#10;      &lt;/audioTrack&gt;&#10;      &lt;audioTrack muted=&quot;false&quot; name=&quot;sound13&quot; resource=&quot;f4cbe43d&quot; slideId=&quot;{C6B4E702-6C15-4005-B90A-D521A554DBE6}&quot; startTime=&quot;0&quot; stepIndex=&quot;0&quot; volume=&quot;1&quot;&gt;&#10;        &lt;audio channels=&quot;1&quot; format=&quot;fltp&quot; sampleRate=&quot;44100&quot;/&gt;&#10;      &lt;/audioTrack&gt;&#10;      &lt;audioTrack muted=&quot;false&quot; name=&quot;sound14&quot; resource=&quot;1479e1ba&quot; slideId=&quot;{B60CAA29-D435-4400-8C91-D0B71FBEBFE6}&quot; startTime=&quot;0&quot; stepIndex=&quot;0&quot; volume=&quot;1&quot;&gt;&#10;        &lt;audio channels=&quot;1&quot; format=&quot;fltp&quot; sampleRate=&quot;44100&quot;/&gt;&#10;      &lt;/audioTrack&gt;&#10;      &lt;audioTrack muted=&quot;false&quot; name=&quot;sound15&quot; resource=&quot;9fa4c37d&quot; slideId=&quot;{1982C4B7-AF4B-4BD5-A67D-7C45487775D4}&quot; startTime=&quot;0&quot; stepIndex=&quot;0&quot; volume=&quot;1&quot;&gt;&#10;        &lt;audio channels=&quot;1&quot; format=&quot;fltp&quot; sampleRate=&quot;44100&quot;/&gt;&#10;      &lt;/audioTrack&gt;&#10;      &lt;audioTrack muted=&quot;false&quot; name=&quot;sound16&quot; resource=&quot;7669e165&quot; slideId=&quot;{01A6502C-E0C3-44F4-A5E0-B843E44684A2}&quot; startTime=&quot;0&quot; stepIndex=&quot;0&quot; volume=&quot;1&quot;&gt;&#10;        &lt;audio channels=&quot;1&quot; format=&quot;fltp&quot; sampleRate=&quot;44100&quot;/&gt;&#10;      &lt;/audioTrack&gt;&#10;      &lt;audioTrack muted=&quot;false&quot; name=&quot;sound17&quot; resource=&quot;7bf3dae7&quot; slideId=&quot;{409F2447-0365-44E9-AC71-9973EF6FCBF5}&quot; startTime=&quot;0&quot; stepIndex=&quot;0&quot; volume=&quot;1&quot;&gt;&#10;        &lt;audio channels=&quot;1&quot; format=&quot;fltp&quot; sampleRate=&quot;44100&quot;/&gt;&#10;      &lt;/audioTrack&gt;&#10;      &lt;audioTrack muted=&quot;false&quot; name=&quot;sound18&quot; resource=&quot;fdc0f9c3&quot; slideId=&quot;{FB8066CF-0966-49ED-AAF4-15BA01009625}&quot; startTime=&quot;0&quot; stepIndex=&quot;0&quot; volume=&quot;1&quot;&gt;&#10;        &lt;audio channels=&quot;1&quot; format=&quot;fltp&quot; sampleRate=&quot;44100&quot;/&gt;&#10;      &lt;/audioTrack&gt;&#10;      &lt;audioTrack muted=&quot;false&quot; name=&quot;sound19&quot; resource=&quot;27a9b741&quot; slideId=&quot;{C8FA1265-8EDB-409E-B5DB-07782CAF24EF}&quot; startTime=&quot;0&quot; stepIndex=&quot;0&quot; volume=&quot;1&quot;&gt;&#10;        &lt;audio channels=&quot;1&quot; format=&quot;fltp&quot; sampleRate=&quot;44100&quot;/&gt;&#10;      &lt;/audioTrack&gt;&#10;      &lt;audioTrack muted=&quot;false&quot; name=&quot;sound20&quot; resource=&quot;af56ade2&quot; slideId=&quot;{6855B3CF-7C66-4A3E-AAEB-FED43D524447}&quot; startTime=&quot;0&quot; stepIndex=&quot;0&quot; volume=&quot;1&quot;&gt;&#10;        &lt;audio channels=&quot;1&quot; format=&quot;fltp&quot; sampleRate=&quot;44100&quot;/&gt;&#10;      &lt;/audioTrack&gt;&#10;      &lt;audioTrack muted=&quot;false&quot; name=&quot;sound21&quot; resource=&quot;46fd07fd&quot; slideId=&quot;{C0086930-B030-44AE-9A4A-5687FF303BB3}&quot; startTime=&quot;0&quot; stepIndex=&quot;0&quot; volume=&quot;1&quot;&gt;&#10;        &lt;audio channels=&quot;1&quot; format=&quot;fltp&quot; sampleRate=&quot;44100&quot;/&gt;&#10;      &lt;/audioTrack&gt;&#10;      &lt;audioTrack muted=&quot;false&quot; name=&quot;sound22&quot; resource=&quot;3edbbfd9&quot; slideId=&quot;{A841087D-3ED4-4444-917F-4F4B170C2BF5}&quot; startTime=&quot;0&quot; stepIndex=&quot;0&quot; volume=&quot;1&quot;&gt;&#10;        &lt;audio channels=&quot;1&quot; format=&quot;fltp&quot; sampleRate=&quot;44100&quot;/&gt;&#10;      &lt;/audioTrack&gt;&#10;      &lt;audioTrack muted=&quot;false&quot; name=&quot;sound23&quot; resource=&quot;371fc3c4&quot; slideId=&quot;{25B3695C-2494-4AAA-B80C-3B293B9EA7D1}&quot; startTime=&quot;0&quot; stepIndex=&quot;0&quot; volume=&quot;1&quot;&gt;&#10;        &lt;audio channels=&quot;1&quot; format=&quot;fltp&quot; sampleRate=&quot;44100&quot;/&gt;&#10;      &lt;/audioTrack&gt;&#10;      &lt;audioTrack muted=&quot;false&quot; name=&quot;sound24&quot; resource=&quot;4c34a6d7&quot; slideId=&quot;{A5331FA2-2213-4B1B-BB8F-5A05490BB2F6}&quot; startTime=&quot;0&quot; stepIndex=&quot;0&quot; volume=&quot;1&quot;&gt;&#10;        &lt;audio channels=&quot;1&quot; format=&quot;fltp&quot; sampleRate=&quot;44100&quot;/&gt;&#10;      &lt;/audioTrack&gt;&#10;      &lt;audioTrack muted=&quot;false&quot; name=&quot;sound25&quot; resource=&quot;6767b8ff&quot; slideId=&quot;{E12C6AAF-0123-4AA1-9E6C-D81C67CBC4C7}&quot; startTime=&quot;0&quot; stepIndex=&quot;0&quot; volume=&quot;1&quot;&gt;&#10;        &lt;audio channels=&quot;1&quot; format=&quot;fltp&quot; sampleRate=&quot;44100&quot;/&gt;&#10;      &lt;/audioTrack&gt;&#10;      &lt;audioTrack muted=&quot;false&quot; name=&quot;sound26&quot; resource=&quot;f8e4269c&quot; slideId=&quot;{D8950F7A-0C8F-46C8-9A02-1374CF9C235A}&quot; startTime=&quot;0&quot; stepIndex=&quot;0&quot; volume=&quot;1&quot;&gt;&#10;        &lt;audio channels=&quot;1&quot; format=&quot;fltp&quot; sampleRate=&quot;44100&quot;/&gt;&#10;      &lt;/audioTrack&gt;&#10;      &lt;audioTrack muted=&quot;false&quot; name=&quot;sound27&quot; resource=&quot;498766fb&quot; slideId=&quot;{70973749-D089-4BB0-8C0E-7E6B92D79C8A}&quot; startTime=&quot;0&quot; stepIndex=&quot;0&quot; volume=&quot;1&quot;&gt;&#10;        &lt;audio channels=&quot;1&quot; format=&quot;fltp&quot; sampleRate=&quot;44100&quot;/&gt;&#10;      &lt;/audioTrack&gt;&#10;      &lt;audioTrack muted=&quot;false&quot; name=&quot;sound28&quot; resource=&quot;2bb5595b&quot; slideId=&quot;{E09BDDEE-CF62-494A-BFB8-5BB4FE255958}&quot; startTime=&quot;0&quot; stepIndex=&quot;0&quot; volume=&quot;1&quot;&gt;&#10;        &lt;audio channels=&quot;1&quot; format=&quot;fltp&quot; sampleRate=&quot;44100&quot;/&gt;&#10;      &lt;/audioTrack&gt;&#10;      &lt;audioTrack muted=&quot;false&quot; name=&quot;sound29&quot; resource=&quot;08927a3b&quot; slideId=&quot;{F99A372B-CAB1-4E97-A82C-F61462046176}&quot; startTime=&quot;0&quot; stepIndex=&quot;0&quot; volume=&quot;1&quot;&gt;&#10;        &lt;audio channels=&quot;2&quot; format=&quot;fltp&quot; sampleRate=&quot;44100&quot;/&gt;&#10;      &lt;/audioTrack&gt;&#10;      &lt;audioTrack muted=&quot;false&quot; name=&quot;sound30&quot; resource=&quot;fc4a76dd&quot; slideId=&quot;{EB7E366C-7A6B-461A-8CDA-0FF0BF0ACB23}&quot; startTime=&quot;0&quot; stepIndex=&quot;0&quot; volume=&quot;1&quot;&gt;&#10;        &lt;audio channels=&quot;1&quot; format=&quot;fltp&quot; sampleRate=&quot;44100&quot;/&gt;&#10;      &lt;/audioTrack&gt;&#10;      &lt;audioTrack muted=&quot;false&quot; name=&quot;sound31&quot; resource=&quot;146a36e0&quot; slideId=&quot;{B3B9D39D-E06A-4923-86EA-29A844CD526B}&quot; startTime=&quot;0&quot; stepIndex=&quot;0&quot; volume=&quot;1&quot;&gt;&#10;        &lt;audio channels=&quot;1&quot; format=&quot;fltp&quot; sampleRate=&quot;44100&quot;/&gt;&#10;      &lt;/audioTrack&gt;&#10;      &lt;audioTrack muted=&quot;false&quot; name=&quot;sound32&quot; resource=&quot;55b46143&quot; slideId=&quot;{34CF674C-3044-48E9-80BB-0F412AD7DB6D}&quot; startTime=&quot;0&quot; stepIndex=&quot;0&quot; volume=&quot;1&quot;&gt;&#10;        &lt;audio channels=&quot;1&quot; format=&quot;fltp&quot; sampleRate=&quot;44100&quot;/&gt;&#10;      &lt;/audioTrack&gt;&#10;      &lt;audioTrack muted=&quot;false&quot; name=&quot;sound33&quot; resource=&quot;2b2b0750&quot; slideId=&quot;{444FC642-B972-4183-8510-0BBDAB105C97}&quot; startTime=&quot;0&quot; stepIndex=&quot;0&quot; volume=&quot;1&quot;&gt;&#10;        &lt;audio channels=&quot;1&quot; format=&quot;fltp&quot; sampleRate=&quot;44100&quot;/&gt;&#10;      &lt;/audioTrack&gt;&#10;      &lt;audioTrack muted=&quot;false&quot; name=&quot;sound3&quot; resource=&quot;ed7bdf29&quot; slideId=&quot;{ECEC40F9-D8CA-439C-B646-9FBE724EF4B8}&quot; startTime=&quot;0&quot; stepIndex=&quot;0&quot; volume=&quot;1&quot;&gt;&#10;        &lt;audio channels=&quot;2&quot; format=&quot;fltp&quot; sampleRate=&quot;44100&quot;/&gt;&#10;      &lt;/audioTrack&gt;&#10;      &lt;audioTrack muted=&quot;false&quot; name=&quot;Nhạc intro Hay nhất&quot; resource=&quot;0058506d&quot; slideId=&quot;{95570CFB-804B-48BC-AF06-5F911F8C7484}&quot; startTime=&quot;0&quot; stepIndex=&quot;0&quot; volume=&quot;1&quot;&gt;&#10;        &lt;audio channels=&quot;2&quot; format=&quot;fltp&quot; sampleRate=&quot;48000&quot;/&gt;&#10;      &lt;/audioTrack&gt;&#10;    &lt;/audioTracks&gt;&#10;    &lt;videoTracks/&gt;&#10;  &lt;/narration&gt;&#10;&#10;&lt;/presentation2&gt;&#10;"/>
  <p:tag name="ISPRING_ULTRA_SCORM_COURCE_TITLE" val="thumucnguon_sp1"/>
  <p:tag name="ISPRING_PRESENTATION_TITLE" val="thumucnguon_sp1"/>
  <p:tag name="ISPRING_SCORM_ENDPOINT" val="&lt;endpoint&gt;&lt;enable&gt;0&lt;/enable&gt;&lt;lrs&gt;http://&lt;/lrs&gt;&lt;auth&gt;0&lt;/auth&gt;&lt;login&gt;&lt;/login&gt;&lt;password&gt;&lt;/password&gt;&lt;key&gt;&lt;/key&gt;&lt;name&gt;&lt;/name&gt;&lt;email&gt;&lt;/email&gt;&lt;/endpoint&gt;&#10;"/>
  <p:tag name="ISPRING_RESOURCE_FOLDER" val="D:\Hien PC\Downloads\hoahoctro\Tuan 23 Hoa hoc tro (1)"/>
  <p:tag name="ISPRING_PRESENTATION_PATH" val="D:\Hien PC\Downloads\hoahoctro\Tuan 23 Hoa hoc tro (1).pptx"/>
</p:tagLst>
</file>

<file path=ppt/tags/tag10.xml><?xml version="1.0" encoding="utf-8"?>
<p:tagLst xmlns:a="http://schemas.openxmlformats.org/drawingml/2006/main" xmlns:r="http://schemas.openxmlformats.org/officeDocument/2006/relationships" xmlns:p="http://schemas.openxmlformats.org/presentationml/2006/main">
  <p:tag name="ISPRING_CUSTOM_TIMING_USED" val="1"/>
  <p:tag name="TIMING" val="|1.062"/>
  <p:tag name="GENSWF_SLIDE_TITLE" val="Mục tiêu bài học"/>
  <p:tag name="ISPRING_SLIDE_INDENT_LEVEL" val="0"/>
  <p:tag name="GENSWF_ADVANCE_TIME" val="55.745"/>
  <p:tag name="ISPRING_SLIDE_ID_2" val="{6BA67C6A-67CE-400C-B446-8AE665612739}"/>
</p:tagLst>
</file>

<file path=ppt/tags/tag11.xml><?xml version="1.0" encoding="utf-8"?>
<p:tagLst xmlns:a="http://schemas.openxmlformats.org/drawingml/2006/main" xmlns:r="http://schemas.openxmlformats.org/officeDocument/2006/relationships" xmlns:p="http://schemas.openxmlformats.org/presentationml/2006/main">
  <p:tag name="ISPRING_CUSTOM_TIMING_USED" val="1"/>
  <p:tag name="GENSWF_SLIDE_TITLE" val="Tập đọc Hoa học trò"/>
  <p:tag name="ISPRING_SLIDE_INDENT_LEVEL" val="0"/>
  <p:tag name="GENSWF_ADVANCE_TIME" val="12.487"/>
  <p:tag name="ISPRING_SLIDE_ID_2" val="{AEBA9A41-A70E-4F03-9E73-75BD21626A5A}"/>
</p:tagLst>
</file>

<file path=ppt/tags/tag12.xml><?xml version="1.0" encoding="utf-8"?>
<p:tagLst xmlns:a="http://schemas.openxmlformats.org/drawingml/2006/main" xmlns:r="http://schemas.openxmlformats.org/officeDocument/2006/relationships" xmlns:p="http://schemas.openxmlformats.org/presentationml/2006/main">
  <p:tag name="PA" val="v3.0.0"/>
</p:tagLst>
</file>

<file path=ppt/tags/tag13.xml><?xml version="1.0" encoding="utf-8"?>
<p:tagLst xmlns:a="http://schemas.openxmlformats.org/drawingml/2006/main" xmlns:r="http://schemas.openxmlformats.org/officeDocument/2006/relationships" xmlns:p="http://schemas.openxmlformats.org/presentationml/2006/main">
  <p:tag name="ISPRING_CUSTOM_TIMING_USED" val="1"/>
  <p:tag name="GENSWF_SLIDE_TITLE" val="Đọc mẫu"/>
  <p:tag name="ISPRING_SLIDE_INDENT_LEVEL" val="0"/>
  <p:tag name="GENSWF_ADVANCE_TIME" val="112.222"/>
  <p:tag name="ISPRING_SLIDE_ID_2" val="{52808094-1A7B-4E08-81A9-534F8E37EDE3}"/>
</p:tagLst>
</file>

<file path=ppt/tags/tag14.xml><?xml version="1.0" encoding="utf-8"?>
<p:tagLst xmlns:a="http://schemas.openxmlformats.org/drawingml/2006/main" xmlns:r="http://schemas.openxmlformats.org/officeDocument/2006/relationships" xmlns:p="http://schemas.openxmlformats.org/presentationml/2006/main">
  <p:tag name="PA" val="v3.0.0"/>
</p:tagLst>
</file>

<file path=ppt/tags/tag15.xml><?xml version="1.0" encoding="utf-8"?>
<p:tagLst xmlns:a="http://schemas.openxmlformats.org/drawingml/2006/main" xmlns:r="http://schemas.openxmlformats.org/officeDocument/2006/relationships" xmlns:p="http://schemas.openxmlformats.org/presentationml/2006/main">
  <p:tag name="ISPRING_CUSTOM_TIMING_USED" val="1"/>
  <p:tag name="TIMING" val="|7.055|6.064|9.856"/>
  <p:tag name="GENSWF_SLIDE_TITLE" val="Chia đoạn"/>
  <p:tag name="ISPRING_SLIDE_INDENT_LEVEL" val="0"/>
  <p:tag name="GENSWF_ADVANCE_TIME" val="25.652"/>
  <p:tag name="ISPRING_SLIDE_ID_2" val="{0B42BC7E-7B29-4691-94C3-C727E2061939}"/>
</p:tagLst>
</file>

<file path=ppt/tags/tag16.xml><?xml version="1.0" encoding="utf-8"?>
<p:tagLst xmlns:a="http://schemas.openxmlformats.org/drawingml/2006/main" xmlns:r="http://schemas.openxmlformats.org/officeDocument/2006/relationships" xmlns:p="http://schemas.openxmlformats.org/presentationml/2006/main">
  <p:tag name="ISPRING_CUSTOM_TIMING_USED" val="1"/>
  <p:tag name="TIMING" val="|0.66"/>
  <p:tag name="GENSWF_SLIDE_TITLE" val="Luyện đọc"/>
  <p:tag name="ISPRING_SLIDE_INDENT_LEVEL" val="0"/>
  <p:tag name="GENSWF_ADVANCE_TIME" val="5.094"/>
  <p:tag name="ISPRING_SLIDE_ID_2" val="{C35A685B-FADE-4F89-8978-559726A94238}"/>
</p:tagLst>
</file>

<file path=ppt/tags/tag17.xml><?xml version="1.0" encoding="utf-8"?>
<p:tagLst xmlns:a="http://schemas.openxmlformats.org/drawingml/2006/main" xmlns:r="http://schemas.openxmlformats.org/officeDocument/2006/relationships" xmlns:p="http://schemas.openxmlformats.org/presentationml/2006/main">
  <p:tag name="ISPRING_CUSTOM_TIMING_USED" val="1"/>
  <p:tag name="TIMING" val="|3.336|1.025|1.236|1.331|0.897|1.013"/>
  <p:tag name="GENSWF_SLIDE_TITLE" val="Luyện đọc 3 đoạn"/>
  <p:tag name="ISPRING_SLIDE_INDENT_LEVEL" val="0"/>
  <p:tag name="GENSWF_ADVANCE_TIME" val="12.069"/>
  <p:tag name="ISPRING_SLIDE_ID_2" val="{C6B4E702-6C15-4005-B90A-D521A554DBE6}"/>
</p:tagLst>
</file>

<file path=ppt/tags/tag18.xml><?xml version="1.0" encoding="utf-8"?>
<p:tagLst xmlns:a="http://schemas.openxmlformats.org/drawingml/2006/main" xmlns:r="http://schemas.openxmlformats.org/officeDocument/2006/relationships" xmlns:p="http://schemas.openxmlformats.org/presentationml/2006/main">
  <p:tag name="PA" val="v3.0.0"/>
</p:tagLst>
</file>

<file path=ppt/tags/tag19.xml><?xml version="1.0" encoding="utf-8"?>
<p:tagLst xmlns:a="http://schemas.openxmlformats.org/drawingml/2006/main" xmlns:r="http://schemas.openxmlformats.org/officeDocument/2006/relationships" xmlns:p="http://schemas.openxmlformats.org/presentationml/2006/main">
  <p:tag name="ISPRING_CUSTOM_TIMING_USED" val="1"/>
  <p:tag name="GENSWF_SLIDE_TITLE" val="Luyện đọc từ khó"/>
  <p:tag name="ISPRING_SLIDE_INDENT_LEVEL" val="0"/>
  <p:tag name="GENSWF_ADVANCE_TIME" val="28.473"/>
  <p:tag name="TIMING" val="|2.101|0.948|1.618|1.095|1.054|1.01|2.442|0.79|1.942|2.322|1.592|1.857|1.235|1.992|1.47|1.8|1.475"/>
  <p:tag name="ISPRING_SLIDE_ID_2" val="{B60CAA29-D435-4400-8C91-D0B71FBEBFE6}"/>
</p:tagLst>
</file>

<file path=ppt/tags/tag2.xml><?xml version="1.0" encoding="utf-8"?>
<p:tagLst xmlns:a="http://schemas.openxmlformats.org/drawingml/2006/main" xmlns:r="http://schemas.openxmlformats.org/officeDocument/2006/relationships" xmlns:p="http://schemas.openxmlformats.org/presentationml/2006/main">
  <p:tag name="ISPRING_CUSTOM_TIMING_USED" val="1"/>
  <p:tag name="GENSWF_SLIDE_TITLE" val="Khởi động"/>
  <p:tag name="ISPRING_SLIDE_INDENT_LEVEL" val="0"/>
  <p:tag name="GENSWF_ADVANCE_TIME" val="9.587"/>
  <p:tag name="ISPRING_SLIDE_ID_2" val="{FA9CA7FD-FB4A-4431-9AAA-0B31C36B7E38}"/>
</p:tagLst>
</file>

<file path=ppt/tags/tag20.xml><?xml version="1.0" encoding="utf-8"?>
<p:tagLst xmlns:a="http://schemas.openxmlformats.org/drawingml/2006/main" xmlns:r="http://schemas.openxmlformats.org/officeDocument/2006/relationships" xmlns:p="http://schemas.openxmlformats.org/presentationml/2006/main">
  <p:tag name="PA" val="v3.0.0"/>
</p:tagLst>
</file>

<file path=ppt/tags/tag21.xml><?xml version="1.0" encoding="utf-8"?>
<p:tagLst xmlns:a="http://schemas.openxmlformats.org/drawingml/2006/main" xmlns:r="http://schemas.openxmlformats.org/officeDocument/2006/relationships" xmlns:p="http://schemas.openxmlformats.org/presentationml/2006/main">
  <p:tag name="ISPRING_CUSTOM_TIMING_USED" val="1"/>
  <p:tag name="GENSWF_SLIDE_TITLE" val="Giải nghĩa từ"/>
  <p:tag name="ISPRING_SLIDE_INDENT_LEVEL" val="0"/>
  <p:tag name="GENSWF_ADVANCE_TIME" val="33.384"/>
  <p:tag name="ISPRING_SLIDE_ID_2" val="{1982C4B7-AF4B-4BD5-A67D-7C45487775D4}"/>
</p:tagLst>
</file>

<file path=ppt/tags/tag22.xml><?xml version="1.0" encoding="utf-8"?>
<p:tagLst xmlns:a="http://schemas.openxmlformats.org/drawingml/2006/main" xmlns:r="http://schemas.openxmlformats.org/officeDocument/2006/relationships" xmlns:p="http://schemas.openxmlformats.org/presentationml/2006/main">
  <p:tag name="ISPRING_CUSTOM_TIMING_USED" val="1"/>
  <p:tag name="TIMING" val="|2.965|8.12|1.864|3.123|0.8|0.682|4.633|1.028|2.483|1.453|1.119|3.611|4.097|0.873"/>
  <p:tag name="GENSWF_SLIDE_TITLE" val="Luyện đọc câu"/>
  <p:tag name="ISPRING_SLIDE_INDENT_LEVEL" val="0"/>
  <p:tag name="GENSWF_ADVANCE_TIME" val="37.930"/>
  <p:tag name="ISPRING_SLIDE_ID_2" val="{01A6502C-E0C3-44F4-A5E0-B843E44684A2}"/>
</p:tagLst>
</file>

<file path=ppt/tags/tag23.xml><?xml version="1.0" encoding="utf-8"?>
<p:tagLst xmlns:a="http://schemas.openxmlformats.org/drawingml/2006/main" xmlns:r="http://schemas.openxmlformats.org/officeDocument/2006/relationships" xmlns:p="http://schemas.openxmlformats.org/presentationml/2006/main">
  <p:tag name="ISPRING_CUSTOM_TIMING_USED" val="1"/>
  <p:tag name="TIMING" val="|0.719"/>
  <p:tag name="GENSWF_SLIDE_TITLE" val="Tìm hiểu bài"/>
  <p:tag name="ISPRING_SLIDE_INDENT_LEVEL" val="0"/>
  <p:tag name="GENSWF_ADVANCE_TIME" val="5.747"/>
  <p:tag name="ISPRING_SLIDE_ID_2" val="{409F2447-0365-44E9-AC71-9973EF6FCBF5}"/>
</p:tagLst>
</file>

<file path=ppt/tags/tag24.xml><?xml version="1.0" encoding="utf-8"?>
<p:tagLst xmlns:a="http://schemas.openxmlformats.org/drawingml/2006/main" xmlns:r="http://schemas.openxmlformats.org/officeDocument/2006/relationships" xmlns:p="http://schemas.openxmlformats.org/presentationml/2006/main">
  <p:tag name="ISPRING_CUSTOM_TIMING_USED" val="1"/>
  <p:tag name="GENSWF_SLIDE_TITLE" val="Hoa học trò"/>
  <p:tag name="ISPRING_SLIDE_INDENT_LEVEL" val="0"/>
  <p:tag name="GENSWF_ADVANCE_TIME" val="15.987"/>
  <p:tag name="ISPRING_SLIDE_ID_2" val="{FB8066CF-0966-49ED-AAF4-15BA01009625}"/>
</p:tagLst>
</file>

<file path=ppt/tags/tag25.xml><?xml version="1.0" encoding="utf-8"?>
<p:tagLst xmlns:a="http://schemas.openxmlformats.org/drawingml/2006/main" xmlns:r="http://schemas.openxmlformats.org/officeDocument/2006/relationships" xmlns:p="http://schemas.openxmlformats.org/presentationml/2006/main">
  <p:tag name="ISPRING_CUSTOM_TIMING_USED" val="1"/>
  <p:tag name="GENSWF_SLIDE_TITLE" val="Đáp án vẻ đẹp hoa phượng"/>
  <p:tag name="ISPRING_SLIDE_INDENT_LEVEL" val="0"/>
  <p:tag name="GENSWF_ADVANCE_TIME" val="28.317"/>
  <p:tag name="ISPRING_SLIDE_ID_2" val="{C8FA1265-8EDB-409E-B5DB-07782CAF24EF}"/>
</p:tagLst>
</file>

<file path=ppt/tags/tag26.xml><?xml version="1.0" encoding="utf-8"?>
<p:tagLst xmlns:a="http://schemas.openxmlformats.org/drawingml/2006/main" xmlns:r="http://schemas.openxmlformats.org/officeDocument/2006/relationships" xmlns:p="http://schemas.openxmlformats.org/presentationml/2006/main">
  <p:tag name="ISPRING_CUSTOM_TIMING_USED" val="1"/>
  <p:tag name="GENSWF_SLIDE_TITLE" val="Màu sắc hoa phượng"/>
  <p:tag name="ISPRING_SLIDE_INDENT_LEVEL" val="0"/>
  <p:tag name="GENSWF_ADVANCE_TIME" val="19.905"/>
  <p:tag name="ISPRING_SLIDE_ID_2" val="{6855B3CF-7C66-4A3E-AAEB-FED43D524447}"/>
</p:tagLst>
</file>

<file path=ppt/tags/tag27.xml><?xml version="1.0" encoding="utf-8"?>
<p:tagLst xmlns:a="http://schemas.openxmlformats.org/drawingml/2006/main" xmlns:r="http://schemas.openxmlformats.org/officeDocument/2006/relationships" xmlns:p="http://schemas.openxmlformats.org/presentationml/2006/main">
  <p:tag name="ISPRING_CUSTOM_TIMING_USED" val="1"/>
  <p:tag name="TIMING" val="|1.132|4.378|14.435|13.106"/>
  <p:tag name="GENSWF_SLIDE_TITLE" val="Màu sắc hoa phượng"/>
  <p:tag name="ISPRING_SLIDE_INDENT_LEVEL" val="0"/>
  <p:tag name="GENSWF_ADVANCE_TIME" val="45.897"/>
  <p:tag name="ISPRING_SLIDE_ID_2" val="{C0086930-B030-44AE-9A4A-5687FF303BB3}"/>
</p:tagLst>
</file>

<file path=ppt/tags/tag28.xml><?xml version="1.0" encoding="utf-8"?>
<p:tagLst xmlns:a="http://schemas.openxmlformats.org/drawingml/2006/main" xmlns:r="http://schemas.openxmlformats.org/officeDocument/2006/relationships" xmlns:p="http://schemas.openxmlformats.org/presentationml/2006/main">
  <p:tag name="ISPRING_CUSTOM_TIMING_USED" val="1"/>
  <p:tag name="GENSWF_SLIDE_TITLE" val="Màu sắc hoa phượng"/>
  <p:tag name="ISPRING_SLIDE_INDENT_LEVEL" val="0"/>
  <p:tag name="GENSWF_ADVANCE_TIME" val="86.570"/>
  <p:tag name="ISPRING_SLIDE_ID_2" val="{A841087D-3ED4-4444-917F-4F4B170C2BF5}"/>
</p:tagLst>
</file>

<file path=ppt/tags/tag29.xml><?xml version="1.0" encoding="utf-8"?>
<p:tagLst xmlns:a="http://schemas.openxmlformats.org/drawingml/2006/main" xmlns:r="http://schemas.openxmlformats.org/officeDocument/2006/relationships" xmlns:p="http://schemas.openxmlformats.org/presentationml/2006/main">
  <p:tag name="ISPRING_CUSTOM_TIMING_USED" val="1"/>
  <p:tag name="GENSWF_SLIDE_TITLE" val="Sự thay đổi màu sắc"/>
  <p:tag name="ISPRING_SLIDE_INDENT_LEVEL" val="0"/>
  <p:tag name="GENSWF_ADVANCE_TIME" val="15.047"/>
  <p:tag name="ISPRING_SLIDE_ID_2" val="{25B3695C-2494-4AAA-B80C-3B293B9EA7D1}"/>
</p:tagLst>
</file>

<file path=ppt/tags/tag3.xml><?xml version="1.0" encoding="utf-8"?>
<p:tagLst xmlns:a="http://schemas.openxmlformats.org/drawingml/2006/main" xmlns:r="http://schemas.openxmlformats.org/officeDocument/2006/relationships" xmlns:p="http://schemas.openxmlformats.org/presentationml/2006/main">
  <p:tag name="PA" val="v3.0.0"/>
</p:tagLst>
</file>

<file path=ppt/tags/tag30.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51.418"/>
  <p:tag name="TIMING" val="|3.747|16.55|1.015|2.184|3.012|5.503|1.831|0.637|2.468|7.067|0.746|0.485|2.392"/>
  <p:tag name="GENSWF_SLIDE_TITLE" val="Sự thay đổi màu sắc"/>
  <p:tag name="ISPRING_SLIDE_INDENT_LEVEL" val="0"/>
  <p:tag name="ISPRING_SLIDE_ID_2" val="{A5331FA2-2213-4B1B-BB8F-5A05490BB2F6}"/>
</p:tagLst>
</file>

<file path=ppt/tags/tag31.xml><?xml version="1.0" encoding="utf-8"?>
<p:tagLst xmlns:a="http://schemas.openxmlformats.org/drawingml/2006/main" xmlns:r="http://schemas.openxmlformats.org/officeDocument/2006/relationships" xmlns:p="http://schemas.openxmlformats.org/presentationml/2006/main">
  <p:tag name="ISPRING_CUSTOM_TIMING_USED" val="1"/>
  <p:tag name="GENSWF_SLIDE_TITLE" val="Sự thay đổi màu sắc"/>
  <p:tag name="ISPRING_SLIDE_INDENT_LEVEL" val="0"/>
  <p:tag name="GENSWF_ADVANCE_TIME" val="19.069"/>
  <p:tag name="ISPRING_SLIDE_ID_2" val="{E12C6AAF-0123-4AA1-9E6C-D81C67CBC4C7}"/>
</p:tagLst>
</file>

<file path=ppt/tags/tag32.xml><?xml version="1.0" encoding="utf-8"?>
<p:tagLst xmlns:a="http://schemas.openxmlformats.org/drawingml/2006/main" xmlns:r="http://schemas.openxmlformats.org/officeDocument/2006/relationships" xmlns:p="http://schemas.openxmlformats.org/presentationml/2006/main">
  <p:tag name="ISPRING_CUSTOM_TIMING_USED" val="1"/>
  <p:tag name="GENSWF_SLIDE_TITLE" val="Ý nghĩa bài đọc"/>
  <p:tag name="ISPRING_SLIDE_INDENT_LEVEL" val="0"/>
  <p:tag name="GENSWF_ADVANCE_TIME" val="16.562"/>
  <p:tag name="ISPRING_SLIDE_ID_2" val="{D8950F7A-0C8F-46C8-9A02-1374CF9C235A}"/>
</p:tagLst>
</file>

<file path=ppt/tags/tag33.xml><?xml version="1.0" encoding="utf-8"?>
<p:tagLst xmlns:a="http://schemas.openxmlformats.org/drawingml/2006/main" xmlns:r="http://schemas.openxmlformats.org/officeDocument/2006/relationships" xmlns:p="http://schemas.openxmlformats.org/presentationml/2006/main">
  <p:tag name="ISPRING_CUSTOM_TIMING_USED" val="1"/>
  <p:tag name="GENSWF_SLIDE_TITLE" val="Luyện đọc diễn cảm"/>
  <p:tag name="ISPRING_SLIDE_INDENT_LEVEL" val="0"/>
  <p:tag name="GENSWF_ADVANCE_TIME" val="14.785"/>
  <p:tag name="ISPRING_SLIDE_ID_2" val="{70973749-D089-4BB0-8C0E-7E6B92D79C8A}"/>
</p:tagLst>
</file>

<file path=ppt/tags/tag34.xml><?xml version="1.0" encoding="utf-8"?>
<p:tagLst xmlns:a="http://schemas.openxmlformats.org/drawingml/2006/main" xmlns:r="http://schemas.openxmlformats.org/officeDocument/2006/relationships" xmlns:p="http://schemas.openxmlformats.org/presentationml/2006/main">
  <p:tag name="ISPRING_CUSTOM_TIMING_USED" val="1"/>
  <p:tag name="TIMING" val="|1.009|4.163|1.541"/>
  <p:tag name="GENSWF_SLIDE_TITLE" val="Luyện đọc diễn cảm"/>
  <p:tag name="ISPRING_SLIDE_INDENT_LEVEL" val="0"/>
  <p:tag name="GENSWF_ADVANCE_TIME" val="39.236"/>
  <p:tag name="ISPRING_SLIDE_ID_2" val="{E09BDDEE-CF62-494A-BFB8-5BB4FE255958}"/>
</p:tagLst>
</file>

<file path=ppt/tags/tag35.xml><?xml version="1.0" encoding="utf-8"?>
<p:tagLst xmlns:a="http://schemas.openxmlformats.org/drawingml/2006/main" xmlns:r="http://schemas.openxmlformats.org/officeDocument/2006/relationships" xmlns:p="http://schemas.openxmlformats.org/presentationml/2006/main">
  <p:tag name="ISPRING_CUSTOM_TIMING_USED" val="1"/>
  <p:tag name="GENSWF_SLIDE_TITLE" val="Luyện đọc diễn cảm"/>
  <p:tag name="ISPRING_SLIDE_INDENT_LEVEL" val="0"/>
  <p:tag name="GENSWF_ADVANCE_TIME" val="112.222"/>
  <p:tag name="ISPRING_SLIDE_ID_2" val="{F99A372B-CAB1-4E97-A82C-F61462046176}"/>
</p:tagLst>
</file>

<file path=ppt/tags/tag36.xml><?xml version="1.0" encoding="utf-8"?>
<p:tagLst xmlns:a="http://schemas.openxmlformats.org/drawingml/2006/main" xmlns:r="http://schemas.openxmlformats.org/officeDocument/2006/relationships" xmlns:p="http://schemas.openxmlformats.org/presentationml/2006/main">
  <p:tag name="PA" val="v3.0.0"/>
</p:tagLst>
</file>

<file path=ppt/tags/tag37.xml><?xml version="1.0" encoding="utf-8"?>
<p:tagLst xmlns:a="http://schemas.openxmlformats.org/drawingml/2006/main" xmlns:r="http://schemas.openxmlformats.org/officeDocument/2006/relationships" xmlns:p="http://schemas.openxmlformats.org/presentationml/2006/main">
  <p:tag name="ISPRING_CUSTOM_TIMING_USED" val="1"/>
  <p:tag name="GENSWF_SLIDE_TITLE" val="Tìm hiểu vẻ đẹp hoa phượng"/>
  <p:tag name="ISPRING_SLIDE_INDENT_LEVEL" val="0"/>
  <p:tag name="GENSWF_ADVANCE_TIME" val="17.816"/>
  <p:tag name="ISPRING_SLIDE_ID_2" val="{EB7E366C-7A6B-461A-8CDA-0FF0BF0ACB23}"/>
</p:tagLst>
</file>

<file path=ppt/tags/tag38.xml><?xml version="1.0" encoding="utf-8"?>
<p:tagLst xmlns:a="http://schemas.openxmlformats.org/drawingml/2006/main" xmlns:r="http://schemas.openxmlformats.org/officeDocument/2006/relationships" xmlns:p="http://schemas.openxmlformats.org/presentationml/2006/main">
  <p:tag name="ISPRING_CUSTOM_TIMING_USED" val="1"/>
  <p:tag name="GENSWF_SLIDE_TITLE" val="Khám phá"/>
  <p:tag name="ISPRING_SLIDE_INDENT_LEVEL" val="0"/>
  <p:tag name="GENSWF_ADVANCE_TIME" val="43.389"/>
  <p:tag name="ISPRING_SLIDE_ID_2" val="{B3B9D39D-E06A-4923-86EA-29A844CD526B}"/>
</p:tagLst>
</file>

<file path=ppt/tags/tag39.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4.630"/>
  <p:tag name="ISPRING_SLIDE_ID_2" val="{34CF674C-3044-48E9-80BB-0F412AD7DB6D}"/>
</p:tagLst>
</file>

<file path=ppt/tags/tag4.xml><?xml version="1.0" encoding="utf-8"?>
<p:tagLst xmlns:a="http://schemas.openxmlformats.org/drawingml/2006/main" xmlns:r="http://schemas.openxmlformats.org/officeDocument/2006/relationships" xmlns:p="http://schemas.openxmlformats.org/presentationml/2006/main">
  <p:tag name="PA" val="v3.0.0"/>
</p:tagLst>
</file>

<file path=ppt/tags/tag40.xml><?xml version="1.0" encoding="utf-8"?>
<p:tagLst xmlns:a="http://schemas.openxmlformats.org/drawingml/2006/main" xmlns:r="http://schemas.openxmlformats.org/officeDocument/2006/relationships" xmlns:p="http://schemas.openxmlformats.org/presentationml/2006/main">
  <p:tag name="ISPRING_CUSTOM_TIMING_USED" val="1"/>
  <p:tag name="GENSWF_SLIDE_TITLE" val="Tư liệu tham khảo"/>
  <p:tag name="ISPRING_SLIDE_INDENT_LEVEL" val="0"/>
  <p:tag name="GENSWF_ADVANCE_TIME" val="4.394"/>
  <p:tag name="ISPRING_SLIDE_ID_2" val="{ECEC40F9-D8CA-439C-B646-9FBE724EF4B8}"/>
</p:tagLst>
</file>

<file path=ppt/tags/tag5.xml><?xml version="1.0" encoding="utf-8"?>
<p:tagLst xmlns:a="http://schemas.openxmlformats.org/drawingml/2006/main" xmlns:r="http://schemas.openxmlformats.org/officeDocument/2006/relationships" xmlns:p="http://schemas.openxmlformats.org/presentationml/2006/main">
  <p:tag name="ISPRING_CUSTOM_TIMING_USED" val="1"/>
  <p:tag name="GENSWF_SLIDE_TITLE" val="Khởi động"/>
  <p:tag name="ISPRING_SLIDE_INDENT_LEVEL" val="0"/>
  <p:tag name="GENSWF_ADVANCE_TIME" val="9.587"/>
  <p:tag name="ISPRING_SLIDE_ID_2" val="{FA9CA7FD-FB4A-4431-9AAA-0B31C36B7E38}"/>
</p:tagLst>
</file>

<file path=ppt/tags/tag6.xml><?xml version="1.0" encoding="utf-8"?>
<p:tagLst xmlns:a="http://schemas.openxmlformats.org/drawingml/2006/main" xmlns:r="http://schemas.openxmlformats.org/officeDocument/2006/relationships" xmlns:p="http://schemas.openxmlformats.org/presentationml/2006/main">
  <p:tag name="PA" val="v3.0.0"/>
</p:tagLst>
</file>

<file path=ppt/tags/tag7.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70.028"/>
  <p:tag name="GENSWF_SLIDE_TITLE" val="Bài hát"/>
  <p:tag name="ISPRING_SLIDE_INDENT_LEVEL" val="0"/>
  <p:tag name="ISPRING_SLIDE_ID_2" val="{C05A0EBE-6649-4FFB-8260-620769101442}"/>
</p:tagLst>
</file>

<file path=ppt/tags/tag8.xml><?xml version="1.0" encoding="utf-8"?>
<p:tagLst xmlns:a="http://schemas.openxmlformats.org/drawingml/2006/main" xmlns:r="http://schemas.openxmlformats.org/officeDocument/2006/relationships" xmlns:p="http://schemas.openxmlformats.org/presentationml/2006/main">
  <p:tag name="ISPRING_CUSTOM_TIMING_USED" val="1"/>
  <p:tag name="TIMING" val="|1.941"/>
  <p:tag name="GENSWF_SLIDE_TITLE" val="Tập đọc Hoa học trò"/>
  <p:tag name="ISPRING_SLIDE_INDENT_LEVEL" val="0"/>
  <p:tag name="GENSWF_ADVANCE_TIME" val="7.105"/>
  <p:tag name="ISPRING_SLIDE_ID_2" val="{CA197111-BD2F-4C70-BD56-280D02F6157B}"/>
</p:tagLst>
</file>

<file path=ppt/tags/tag9.xml><?xml version="1.0" encoding="utf-8"?>
<p:tagLst xmlns:a="http://schemas.openxmlformats.org/drawingml/2006/main" xmlns:r="http://schemas.openxmlformats.org/officeDocument/2006/relationships" xmlns:p="http://schemas.openxmlformats.org/presentationml/2006/main">
  <p:tag name="PA" val="v3.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自定义 54">
      <a:dk1>
        <a:sysClr val="windowText" lastClr="000000"/>
      </a:dk1>
      <a:lt1>
        <a:sysClr val="window" lastClr="FFFFFF"/>
      </a:lt1>
      <a:dk2>
        <a:srgbClr val="44546A"/>
      </a:dk2>
      <a:lt2>
        <a:srgbClr val="E7E6E6"/>
      </a:lt2>
      <a:accent1>
        <a:srgbClr val="993300"/>
      </a:accent1>
      <a:accent2>
        <a:srgbClr val="FF3300"/>
      </a:accent2>
      <a:accent3>
        <a:srgbClr val="FF9900"/>
      </a:accent3>
      <a:accent4>
        <a:srgbClr val="FFC000"/>
      </a:accent4>
      <a:accent5>
        <a:srgbClr val="92D050"/>
      </a:accent5>
      <a:accent6>
        <a:srgbClr val="009900"/>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主题">
  <a:themeElements>
    <a:clrScheme name="自定义 54">
      <a:dk1>
        <a:sysClr val="windowText" lastClr="000000"/>
      </a:dk1>
      <a:lt1>
        <a:sysClr val="window" lastClr="FFFFFF"/>
      </a:lt1>
      <a:dk2>
        <a:srgbClr val="44546A"/>
      </a:dk2>
      <a:lt2>
        <a:srgbClr val="E7E6E6"/>
      </a:lt2>
      <a:accent1>
        <a:srgbClr val="993300"/>
      </a:accent1>
      <a:accent2>
        <a:srgbClr val="FF3300"/>
      </a:accent2>
      <a:accent3>
        <a:srgbClr val="FF9900"/>
      </a:accent3>
      <a:accent4>
        <a:srgbClr val="FFC000"/>
      </a:accent4>
      <a:accent5>
        <a:srgbClr val="92D050"/>
      </a:accent5>
      <a:accent6>
        <a:srgbClr val="009900"/>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主题">
  <a:themeElements>
    <a:clrScheme name="自定义 54">
      <a:dk1>
        <a:sysClr val="windowText" lastClr="000000"/>
      </a:dk1>
      <a:lt1>
        <a:sysClr val="window" lastClr="FFFFFF"/>
      </a:lt1>
      <a:dk2>
        <a:srgbClr val="44546A"/>
      </a:dk2>
      <a:lt2>
        <a:srgbClr val="E7E6E6"/>
      </a:lt2>
      <a:accent1>
        <a:srgbClr val="993300"/>
      </a:accent1>
      <a:accent2>
        <a:srgbClr val="FF3300"/>
      </a:accent2>
      <a:accent3>
        <a:srgbClr val="FF9900"/>
      </a:accent3>
      <a:accent4>
        <a:srgbClr val="FFC000"/>
      </a:accent4>
      <a:accent5>
        <a:srgbClr val="92D050"/>
      </a:accent5>
      <a:accent6>
        <a:srgbClr val="009900"/>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3_Office 主题">
  <a:themeElements>
    <a:clrScheme name="自定义 54">
      <a:dk1>
        <a:sysClr val="windowText" lastClr="000000"/>
      </a:dk1>
      <a:lt1>
        <a:sysClr val="window" lastClr="FFFFFF"/>
      </a:lt1>
      <a:dk2>
        <a:srgbClr val="44546A"/>
      </a:dk2>
      <a:lt2>
        <a:srgbClr val="E7E6E6"/>
      </a:lt2>
      <a:accent1>
        <a:srgbClr val="993300"/>
      </a:accent1>
      <a:accent2>
        <a:srgbClr val="FF3300"/>
      </a:accent2>
      <a:accent3>
        <a:srgbClr val="FF9900"/>
      </a:accent3>
      <a:accent4>
        <a:srgbClr val="FFC000"/>
      </a:accent4>
      <a:accent5>
        <a:srgbClr val="92D050"/>
      </a:accent5>
      <a:accent6>
        <a:srgbClr val="009900"/>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4_Office 主题">
  <a:themeElements>
    <a:clrScheme name="自定义 40">
      <a:dk1>
        <a:sysClr val="windowText" lastClr="000000"/>
      </a:dk1>
      <a:lt1>
        <a:sysClr val="window" lastClr="FFFFFF"/>
      </a:lt1>
      <a:dk2>
        <a:srgbClr val="C00000"/>
      </a:dk2>
      <a:lt2>
        <a:srgbClr val="FF0000"/>
      </a:lt2>
      <a:accent1>
        <a:srgbClr val="FF6600"/>
      </a:accent1>
      <a:accent2>
        <a:srgbClr val="FFC000"/>
      </a:accent2>
      <a:accent3>
        <a:srgbClr val="92D050"/>
      </a:accent3>
      <a:accent4>
        <a:srgbClr val="00B0F0"/>
      </a:accent4>
      <a:accent5>
        <a:srgbClr val="7F7F7F"/>
      </a:accent5>
      <a:accent6>
        <a:srgbClr val="262626"/>
      </a:accent6>
      <a:hlink>
        <a:srgbClr val="262626"/>
      </a:hlink>
      <a:folHlink>
        <a:srgbClr val="7F7F7F"/>
      </a:folHlink>
    </a:clrScheme>
    <a:fontScheme name="自定义 1">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5_Office 主题">
  <a:themeElements>
    <a:clrScheme name="自定义 40">
      <a:dk1>
        <a:sysClr val="windowText" lastClr="000000"/>
      </a:dk1>
      <a:lt1>
        <a:sysClr val="window" lastClr="FFFFFF"/>
      </a:lt1>
      <a:dk2>
        <a:srgbClr val="C00000"/>
      </a:dk2>
      <a:lt2>
        <a:srgbClr val="FF0000"/>
      </a:lt2>
      <a:accent1>
        <a:srgbClr val="FF6600"/>
      </a:accent1>
      <a:accent2>
        <a:srgbClr val="FFC000"/>
      </a:accent2>
      <a:accent3>
        <a:srgbClr val="92D050"/>
      </a:accent3>
      <a:accent4>
        <a:srgbClr val="00B0F0"/>
      </a:accent4>
      <a:accent5>
        <a:srgbClr val="7F7F7F"/>
      </a:accent5>
      <a:accent6>
        <a:srgbClr val="262626"/>
      </a:accent6>
      <a:hlink>
        <a:srgbClr val="262626"/>
      </a:hlink>
      <a:folHlink>
        <a:srgbClr val="7F7F7F"/>
      </a:folHlink>
    </a:clrScheme>
    <a:fontScheme name="自定义 1">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2396</TotalTime>
  <Words>4059</Words>
  <Application>Microsoft Office PowerPoint</Application>
  <PresentationFormat>Widescreen</PresentationFormat>
  <Paragraphs>178</Paragraphs>
  <Slides>30</Slides>
  <Notes>30</Notes>
  <HiddenSlides>0</HiddenSlides>
  <MMClips>3</MMClips>
  <ScaleCrop>false</ScaleCrop>
  <HeadingPairs>
    <vt:vector size="6" baseType="variant">
      <vt:variant>
        <vt:lpstr>Fonts Used</vt:lpstr>
      </vt:variant>
      <vt:variant>
        <vt:i4>27</vt:i4>
      </vt:variant>
      <vt:variant>
        <vt:lpstr>Theme</vt:lpstr>
      </vt:variant>
      <vt:variant>
        <vt:i4>9</vt:i4>
      </vt:variant>
      <vt:variant>
        <vt:lpstr>Slide Titles</vt:lpstr>
      </vt:variant>
      <vt:variant>
        <vt:i4>30</vt:i4>
      </vt:variant>
    </vt:vector>
  </HeadingPairs>
  <TitlesOfParts>
    <vt:vector size="66" baseType="lpstr">
      <vt:lpstr>UTM Flamenco</vt:lpstr>
      <vt:lpstr>汉真广标</vt:lpstr>
      <vt:lpstr>arial</vt:lpstr>
      <vt:lpstr>SVN-Newton</vt:lpstr>
      <vt:lpstr>Roboto</vt:lpstr>
      <vt:lpstr>UTM Seagull</vt:lpstr>
      <vt:lpstr>UVN Sang Song Nang</vt:lpstr>
      <vt:lpstr>UVN Van Chuong Nang</vt:lpstr>
      <vt:lpstr>#9Slide07 IcielBC Cubano Normal</vt:lpstr>
      <vt:lpstr>UTM Thanh Nhac TL</vt:lpstr>
      <vt:lpstr>方正行楷简体</vt:lpstr>
      <vt:lpstr>Calibri Light</vt:lpstr>
      <vt:lpstr>SVN-Lobster</vt:lpstr>
      <vt:lpstr>arial</vt:lpstr>
      <vt:lpstr>#9Slide05 SVNEgregio Script</vt:lpstr>
      <vt:lpstr>Impact</vt:lpstr>
      <vt:lpstr>UVN Sang Song</vt:lpstr>
      <vt:lpstr>VNI-Truck</vt:lpstr>
      <vt:lpstr>UTM Isadora</vt:lpstr>
      <vt:lpstr>UVN Bach Tuyet Nang</vt:lpstr>
      <vt:lpstr>UTM Flavour</vt:lpstr>
      <vt:lpstr>Bodoni MT</vt:lpstr>
      <vt:lpstr>#9Slide07 IcielStormtrooper</vt:lpstr>
      <vt:lpstr>#9Slide07 HoneyCream</vt:lpstr>
      <vt:lpstr>Calibri</vt:lpstr>
      <vt:lpstr>UTM Spring</vt:lpstr>
      <vt:lpstr>Times New Roman</vt:lpstr>
      <vt:lpstr>Office Theme</vt:lpstr>
      <vt:lpstr>Office 主题</vt:lpstr>
      <vt:lpstr>1_Office 主题</vt:lpstr>
      <vt:lpstr>2_Office 主题</vt:lpstr>
      <vt:lpstr>3_Office Theme</vt:lpstr>
      <vt:lpstr>3_Office 主题</vt:lpstr>
      <vt:lpstr>4_Office Theme</vt:lpstr>
      <vt:lpstr>4_Office 主题</vt:lpstr>
      <vt:lpstr>5_Office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Nhấn vào  ĐÂY  để tìm hiểu thêm về ý nghĩa và nét đẹp của  hoa phượng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thumucnguon_sp1</dc:title>
  <dc:creator>Diệu Hiền Nguyễn</dc:creator>
  <cp:keywords>MĂNG NON</cp:keywords>
  <cp:lastModifiedBy>Lan Anh Dương</cp:lastModifiedBy>
  <cp:revision>363</cp:revision>
  <dcterms:created xsi:type="dcterms:W3CDTF">2017-02-08T10:48:42Z</dcterms:created>
  <dcterms:modified xsi:type="dcterms:W3CDTF">2023-07-23T14:14:35Z</dcterms:modified>
</cp:coreProperties>
</file>