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3" r:id="rId2"/>
  </p:sldMasterIdLst>
  <p:notesMasterIdLst>
    <p:notesMasterId r:id="rId33"/>
  </p:notesMasterIdLst>
  <p:sldIdLst>
    <p:sldId id="286" r:id="rId3"/>
    <p:sldId id="323" r:id="rId4"/>
    <p:sldId id="290" r:id="rId5"/>
    <p:sldId id="305" r:id="rId6"/>
    <p:sldId id="289" r:id="rId7"/>
    <p:sldId id="288" r:id="rId8"/>
    <p:sldId id="287" r:id="rId9"/>
    <p:sldId id="306" r:id="rId10"/>
    <p:sldId id="307" r:id="rId11"/>
    <p:sldId id="309" r:id="rId12"/>
    <p:sldId id="310" r:id="rId13"/>
    <p:sldId id="311" r:id="rId14"/>
    <p:sldId id="292" r:id="rId15"/>
    <p:sldId id="293" r:id="rId16"/>
    <p:sldId id="294" r:id="rId17"/>
    <p:sldId id="295" r:id="rId18"/>
    <p:sldId id="296" r:id="rId19"/>
    <p:sldId id="297" r:id="rId20"/>
    <p:sldId id="299" r:id="rId21"/>
    <p:sldId id="300" r:id="rId22"/>
    <p:sldId id="301" r:id="rId23"/>
    <p:sldId id="308" r:id="rId24"/>
    <p:sldId id="322" r:id="rId25"/>
    <p:sldId id="321" r:id="rId26"/>
    <p:sldId id="316" r:id="rId27"/>
    <p:sldId id="317" r:id="rId28"/>
    <p:sldId id="319" r:id="rId29"/>
    <p:sldId id="283" r:id="rId30"/>
    <p:sldId id="312" r:id="rId31"/>
    <p:sldId id="257" r:id="rId32"/>
  </p:sldIdLst>
  <p:sldSz cx="12192000" cy="6858000"/>
  <p:notesSz cx="6858000" cy="9144000"/>
  <p:embeddedFontLst>
    <p:embeddedFont>
      <p:font typeface="等线 Light" panose="02010600030101010101" pitchFamily="2" charset="-122"/>
      <p:regular r:id="rId34"/>
    </p:embeddedFont>
    <p:embeddedFont>
      <p:font typeface="#9Slide03 Arima Madurai Black" panose="020B0604020202020204" charset="-93"/>
      <p:bold r:id="rId35"/>
    </p:embeddedFont>
    <p:embeddedFont>
      <p:font typeface="#9Slide05 SVNKitten" panose="020B0604020202020204" charset="-93"/>
      <p:regular r:id="rId36"/>
    </p:embeddedFont>
    <p:embeddedFont>
      <p:font typeface="#9Slide07 Deepika" panose="020B0604020202020204" charset="0"/>
      <p:regular r:id="rId37"/>
    </p:embeddedFont>
    <p:embeddedFont>
      <p:font typeface="#9Slide07 IcielCadena" panose="020B0604020202020204" charset="-93"/>
      <p:bold r:id="rId38"/>
    </p:embeddedFont>
    <p:embeddedFont>
      <p:font typeface="#9Slide07 SVNMomento" panose="00000500000000000000" charset="0"/>
      <p:regular r:id="rId39"/>
    </p:embeddedFont>
    <p:embeddedFont>
      <p:font typeface="#9Slide07 SVNZiclets" panose="02000603000000000000" charset="0"/>
      <p:regular r:id="rId40"/>
    </p:embeddedFont>
    <p:embeddedFont>
      <p:font typeface="Calibri" panose="020F0502020204030204" pitchFamily="34" charset="0"/>
      <p:regular r:id="rId41"/>
      <p:bold r:id="rId42"/>
      <p:italic r:id="rId43"/>
      <p:boldItalic r:id="rId44"/>
    </p:embeddedFont>
    <p:embeddedFont>
      <p:font typeface="Calibri Light" panose="020F0302020204030204" pitchFamily="34" charset="0"/>
      <p:regular r:id="rId45"/>
      <p:italic r:id="rId46"/>
    </p:embeddedFont>
    <p:embeddedFont>
      <p:font typeface="DengXian" panose="02010600030101010101" pitchFamily="2" charset="-122"/>
      <p:regular r:id="rId47"/>
      <p:bold r:id="rId48"/>
    </p:embeddedFont>
    <p:embeddedFont>
      <p:font typeface="Microsoft YaHei" panose="020B0503020204020204" pitchFamily="34" charset="-122"/>
      <p:regular r:id="rId49"/>
      <p:bold r:id="rId50"/>
    </p:embeddedFont>
    <p:embeddedFont>
      <p:font typeface="SVN-Fiolex Girls" panose="020B0606040200020203" pitchFamily="34" charset="0"/>
      <p:regular r:id="rId51"/>
    </p:embeddedFont>
    <p:embeddedFont>
      <p:font typeface="UTM Alter Gothic" panose="02040603050506020204" pitchFamily="18" charset="0"/>
      <p:regular r:id="rId52"/>
    </p:embeddedFont>
    <p:embeddedFont>
      <p:font typeface="UTM American Sans" panose="02040603050506020204" pitchFamily="18" charset="0"/>
      <p:regular r:id="rId53"/>
    </p:embeddedFont>
    <p:embeddedFont>
      <p:font typeface="UTM Cookies" panose="02040603050506020204" pitchFamily="18" charset="0"/>
      <p:regular r:id="rId54"/>
    </p:embeddedFont>
    <p:embeddedFont>
      <p:font typeface="UTM Karate" panose="02040603050506020204" pitchFamily="18" charset="0"/>
      <p:regular r:id="rId55"/>
    </p:embeddedFont>
    <p:embeddedFont>
      <p:font typeface="UTM Showcard" panose="02040603050506020204" pitchFamily="18" charset="0"/>
      <p:regular r:id="rId56"/>
    </p:embeddedFont>
    <p:embeddedFont>
      <p:font typeface="UVN Bui Doi" panose="03060902040502090204" pitchFamily="66" charset="0"/>
      <p:regular r:id="rId57"/>
    </p:embeddedFont>
    <p:embeddedFont>
      <p:font typeface="UVN But Long 1" pitchFamily="2" charset="0"/>
      <p:regular r:id="rId58"/>
    </p:embeddedFont>
  </p:embeddedFontLst>
  <p:custDataLst>
    <p:tags r:id="rId5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4611"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5A88"/>
    <a:srgbClr val="004AB2"/>
    <a:srgbClr val="1A4164"/>
    <a:srgbClr val="DA1F32"/>
    <a:srgbClr val="C80808"/>
    <a:srgbClr val="CE0808"/>
    <a:srgbClr val="68000A"/>
    <a:srgbClr val="E500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4660"/>
  </p:normalViewPr>
  <p:slideViewPr>
    <p:cSldViewPr snapToGrid="0" showGuides="1">
      <p:cViewPr varScale="1">
        <p:scale>
          <a:sx n="53" d="100"/>
          <a:sy n="53" d="100"/>
        </p:scale>
        <p:origin x="232" y="24"/>
      </p:cViewPr>
      <p:guideLst>
        <p:guide pos="4611"/>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E37E8E-FFCA-439A-BCBB-857735D2426F}" type="datetimeFigureOut">
              <a:rPr lang="zh-CN" altLang="en-US" smtClean="0"/>
              <a:t>2021/11/28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AAB310-83A2-49B5-A575-F01C853B0B7D}" type="slidenum">
              <a:rPr lang="zh-CN" altLang="en-US" smtClean="0"/>
              <a:t>‹#›</a:t>
            </a:fld>
            <a:endParaRPr lang="zh-CN" altLang="en-US"/>
          </a:p>
        </p:txBody>
      </p:sp>
    </p:spTree>
    <p:extLst>
      <p:ext uri="{BB962C8B-B14F-4D97-AF65-F5344CB8AC3E}">
        <p14:creationId xmlns:p14="http://schemas.microsoft.com/office/powerpoint/2010/main" val="4199386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a:t>
            </a:fld>
            <a:endParaRPr lang="zh-CN" altLang="en-US"/>
          </a:p>
        </p:txBody>
      </p:sp>
    </p:spTree>
    <p:extLst>
      <p:ext uri="{BB962C8B-B14F-4D97-AF65-F5344CB8AC3E}">
        <p14:creationId xmlns:p14="http://schemas.microsoft.com/office/powerpoint/2010/main" val="1354788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chọn</a:t>
            </a:r>
            <a:r>
              <a:rPr lang="en-US" baseline="0" dirty="0"/>
              <a:t> </a:t>
            </a:r>
            <a:r>
              <a:rPr lang="en-US" baseline="0" dirty="0" err="1"/>
              <a:t>lần</a:t>
            </a:r>
            <a:r>
              <a:rPr lang="en-US" baseline="0" dirty="0"/>
              <a:t> </a:t>
            </a:r>
            <a:r>
              <a:rPr lang="en-US" baseline="0" dirty="0" err="1"/>
              <a:t>lượt</a:t>
            </a:r>
            <a:r>
              <a:rPr lang="en-US" baseline="0" dirty="0"/>
              <a:t> </a:t>
            </a:r>
            <a:r>
              <a:rPr lang="en-US" baseline="0" dirty="0" err="1"/>
              <a:t>từ</a:t>
            </a:r>
            <a:r>
              <a:rPr lang="en-US" baseline="0" dirty="0"/>
              <a:t> </a:t>
            </a:r>
            <a:r>
              <a:rPr lang="en-US" baseline="0" dirty="0" err="1"/>
              <a:t>trái</a:t>
            </a:r>
            <a:r>
              <a:rPr lang="en-US" baseline="0" dirty="0"/>
              <a:t> sang </a:t>
            </a:r>
            <a:r>
              <a:rPr lang="en-US" baseline="0" dirty="0" err="1"/>
              <a:t>phải</a:t>
            </a:r>
            <a:r>
              <a:rPr lang="en-US" baseline="0" dirty="0"/>
              <a:t>. </a:t>
            </a:r>
            <a:r>
              <a:rPr lang="en-US" baseline="0" dirty="0" err="1"/>
              <a:t>Từ</a:t>
            </a:r>
            <a:r>
              <a:rPr lang="en-US" baseline="0" dirty="0"/>
              <a:t> con </a:t>
            </a:r>
            <a:r>
              <a:rPr lang="en-US" baseline="0" dirty="0" err="1"/>
              <a:t>vịt</a:t>
            </a:r>
            <a:r>
              <a:rPr lang="en-US" baseline="0" dirty="0"/>
              <a:t>, </a:t>
            </a:r>
            <a:r>
              <a:rPr lang="en-US" baseline="0" dirty="0" err="1"/>
              <a:t>rùa</a:t>
            </a:r>
            <a:r>
              <a:rPr lang="en-US" baseline="0" dirty="0"/>
              <a:t>, </a:t>
            </a:r>
            <a:r>
              <a:rPr lang="en-US" baseline="0" dirty="0" err="1"/>
              <a:t>gà</a:t>
            </a:r>
            <a:r>
              <a:rPr lang="en-US" baseline="0" dirty="0"/>
              <a:t>.</a:t>
            </a:r>
            <a:endParaRPr lang="en-US" dirty="0"/>
          </a:p>
        </p:txBody>
      </p:sp>
      <p:sp>
        <p:nvSpPr>
          <p:cNvPr id="4" name="Slide Number Placeholder 3"/>
          <p:cNvSpPr>
            <a:spLocks noGrp="1"/>
          </p:cNvSpPr>
          <p:nvPr>
            <p:ph type="sldNum" sz="quarter" idx="10"/>
          </p:nvPr>
        </p:nvSpPr>
        <p:spPr/>
        <p:txBody>
          <a:bodyPr/>
          <a:lstStyle/>
          <a:p>
            <a:fld id="{3AAAB310-83A2-49B5-A575-F01C853B0B7D}" type="slidenum">
              <a:rPr lang="zh-CN" altLang="en-US" smtClean="0"/>
              <a:t>14</a:t>
            </a:fld>
            <a:endParaRPr lang="zh-CN" altLang="en-US"/>
          </a:p>
        </p:txBody>
      </p:sp>
    </p:spTree>
    <p:extLst>
      <p:ext uri="{BB962C8B-B14F-4D97-AF65-F5344CB8AC3E}">
        <p14:creationId xmlns:p14="http://schemas.microsoft.com/office/powerpoint/2010/main" val="2877151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DA1117-C703-4121-8C9A-517726051A2C}" type="slidenum">
              <a:rPr lang="zh-CN" altLang="en-US" smtClean="0"/>
              <a:t>22</a:t>
            </a:fld>
            <a:endParaRPr lang="zh-CN" altLang="en-US"/>
          </a:p>
        </p:txBody>
      </p:sp>
    </p:spTree>
    <p:extLst>
      <p:ext uri="{BB962C8B-B14F-4D97-AF65-F5344CB8AC3E}">
        <p14:creationId xmlns:p14="http://schemas.microsoft.com/office/powerpoint/2010/main" val="2409491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AAB310-83A2-49B5-A575-F01C853B0B7D}" type="slidenum">
              <a:rPr lang="zh-CN" altLang="en-US" smtClean="0"/>
              <a:t>28</a:t>
            </a:fld>
            <a:endParaRPr lang="zh-CN" altLang="en-US"/>
          </a:p>
        </p:txBody>
      </p:sp>
    </p:spTree>
    <p:extLst>
      <p:ext uri="{BB962C8B-B14F-4D97-AF65-F5344CB8AC3E}">
        <p14:creationId xmlns:p14="http://schemas.microsoft.com/office/powerpoint/2010/main" val="2689437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7B579DF-FDF7-43D5-8687-29C6B82FBF3E}" type="slidenum">
              <a:rPr lang="zh-CN" altLang="en-US" smtClean="0"/>
              <a:t>‹#›</a:t>
            </a:fld>
            <a:endParaRPr lang="zh-CN" altLang="en-US"/>
          </a:p>
        </p:txBody>
      </p:sp>
      <p:pic>
        <p:nvPicPr>
          <p:cNvPr id="7" name="Picture 6" descr="A picture containing text&#10;&#10;Description automatically generated">
            <a:extLst>
              <a:ext uri="{FF2B5EF4-FFF2-40B4-BE49-F238E27FC236}">
                <a16:creationId xmlns:a16="http://schemas.microsoft.com/office/drawing/2014/main" id="{9262E782-6579-421C-9132-7381CF3C81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2062716" y="-661012"/>
            <a:ext cx="2062716" cy="3322370"/>
          </a:xfrm>
          <a:prstGeom prst="rect">
            <a:avLst/>
          </a:prstGeom>
        </p:spPr>
      </p:pic>
    </p:spTree>
    <p:extLst>
      <p:ext uri="{BB962C8B-B14F-4D97-AF65-F5344CB8AC3E}">
        <p14:creationId xmlns:p14="http://schemas.microsoft.com/office/powerpoint/2010/main" val="459066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1523937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2349608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6_自定义版式">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39D273E3-2113-4D61-8786-372C1A10DD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579DF-FDF7-43D5-8687-29C6B82FBF3E}" type="slidenum">
              <a:rPr lang="zh-CN" altLang="en-US" smtClean="0"/>
              <a:t>‹#›</a:t>
            </a:fld>
            <a:endParaRPr lang="zh-CN" altLang="en-US"/>
          </a:p>
        </p:txBody>
      </p:sp>
      <p:sp>
        <p:nvSpPr>
          <p:cNvPr id="3" name="TextBox 2">
            <a:extLst>
              <a:ext uri="{FF2B5EF4-FFF2-40B4-BE49-F238E27FC236}">
                <a16:creationId xmlns:a16="http://schemas.microsoft.com/office/drawing/2014/main" id="{F3CCA3B3-26C3-4613-B974-895E0E4E0576}"/>
              </a:ext>
            </a:extLst>
          </p:cNvPr>
          <p:cNvSpPr txBox="1"/>
          <p:nvPr userDrawn="1"/>
        </p:nvSpPr>
        <p:spPr>
          <a:xfrm>
            <a:off x="10646228" y="6081991"/>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4" name="TextBox 3">
            <a:extLst>
              <a:ext uri="{FF2B5EF4-FFF2-40B4-BE49-F238E27FC236}">
                <a16:creationId xmlns:a16="http://schemas.microsoft.com/office/drawing/2014/main" id="{C68D76DB-2173-4774-86CA-7D270A3E5BBE}"/>
              </a:ext>
            </a:extLst>
          </p:cNvPr>
          <p:cNvSpPr txBox="1"/>
          <p:nvPr userDrawn="1"/>
        </p:nvSpPr>
        <p:spPr>
          <a:xfrm>
            <a:off x="9982200" y="230188"/>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1295292801"/>
      </p:ext>
    </p:extLst>
  </p:cSld>
  <p:clrMapOvr>
    <a:masterClrMapping/>
  </p:clrMapOvr>
  <mc:AlternateContent xmlns:mc="http://schemas.openxmlformats.org/markup-compatibility/2006" xmlns:p14="http://schemas.microsoft.com/office/powerpoint/2010/main">
    <mc:Choice Requires="p14">
      <p:transition spd="slow" advClick="0" advTm="3000">
        <p14:flash/>
      </p:transition>
    </mc:Choice>
    <mc:Fallback xmlns="" xmlns:a16="http://schemas.microsoft.com/office/drawing/2014/main" xmlns:a14="http://schemas.microsoft.com/office/drawing/2010/main">
      <p:transition spd="slow" advClick="0"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9CD2365-C489-400A-B733-44D330BF6032}"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841719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CD2365-C489-400A-B733-44D330BF6032}"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1186182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9CD2365-C489-400A-B733-44D330BF6032}"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2269882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CD2365-C489-400A-B733-44D330BF6032}" type="datetimeFigureOut">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16021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9CD2365-C489-400A-B733-44D330BF6032}" type="datetimeFigureOut">
              <a:rPr lang="en-US" smtClean="0"/>
              <a:t>11/28/2021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2229393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CD2365-C489-400A-B733-44D330BF6032}" type="datetimeFigureOut">
              <a:rPr lang="en-US" smtClean="0"/>
              <a:t>11/28/2021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1457026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CD2365-C489-400A-B733-44D330BF6032}" type="datetimeFigureOut">
              <a:rPr lang="en-US" smtClean="0"/>
              <a:t>11/28/2021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37725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37418327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CD2365-C489-400A-B733-44D330BF6032}" type="datetimeFigureOut">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2848602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9CD2365-C489-400A-B733-44D330BF6032}" type="datetimeFigureOut">
              <a:rPr lang="en-US" smtClean="0"/>
              <a:t>11/28/2021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4175100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CD2365-C489-400A-B733-44D330BF6032}"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2852988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9CD2365-C489-400A-B733-44D330BF6032}" type="datetimeFigureOut">
              <a:rPr lang="en-US" smtClean="0"/>
              <a:t>11/28/2021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4F6AD6-C9C7-48E5-9379-7989C7EA8C6A}" type="slidenum">
              <a:rPr lang="en-US" smtClean="0"/>
              <a:t>‹#›</a:t>
            </a:fld>
            <a:endParaRPr lang="en-US"/>
          </a:p>
        </p:txBody>
      </p:sp>
    </p:spTree>
    <p:extLst>
      <p:ext uri="{BB962C8B-B14F-4D97-AF65-F5344CB8AC3E}">
        <p14:creationId xmlns:p14="http://schemas.microsoft.com/office/powerpoint/2010/main" val="2391580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1"/>
            <a:ext cx="10515600" cy="1690688"/>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2875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203659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2067246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19565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4092042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7B579DF-FDF7-43D5-8687-29C6B82FBF3E}" type="slidenum">
              <a:rPr lang="zh-CN" altLang="en-US" smtClean="0"/>
              <a:t>‹#›</a:t>
            </a:fld>
            <a:endParaRPr lang="zh-CN" altLang="en-US"/>
          </a:p>
        </p:txBody>
      </p:sp>
      <p:grpSp>
        <p:nvGrpSpPr>
          <p:cNvPr id="5" name="组合 4"/>
          <p:cNvGrpSpPr/>
          <p:nvPr userDrawn="1"/>
        </p:nvGrpSpPr>
        <p:grpSpPr>
          <a:xfrm>
            <a:off x="-12790" y="0"/>
            <a:ext cx="12204790" cy="6858000"/>
            <a:chOff x="5482475" y="1963070"/>
            <a:chExt cx="3033713" cy="2100263"/>
          </a:xfrm>
        </p:grpSpPr>
        <p:sp>
          <p:nvSpPr>
            <p:cNvPr id="6" name="Freeform 3671"/>
            <p:cNvSpPr>
              <a:spLocks/>
            </p:cNvSpPr>
            <p:nvPr/>
          </p:nvSpPr>
          <p:spPr bwMode="auto">
            <a:xfrm>
              <a:off x="5482475" y="1963070"/>
              <a:ext cx="3033713" cy="2100263"/>
            </a:xfrm>
            <a:custGeom>
              <a:avLst/>
              <a:gdLst>
                <a:gd name="T0" fmla="*/ 36 w 1911"/>
                <a:gd name="T1" fmla="*/ 0 h 1323"/>
                <a:gd name="T2" fmla="*/ 1875 w 1911"/>
                <a:gd name="T3" fmla="*/ 0 h 1323"/>
                <a:gd name="T4" fmla="*/ 1888 w 1911"/>
                <a:gd name="T5" fmla="*/ 3 h 1323"/>
                <a:gd name="T6" fmla="*/ 1900 w 1911"/>
                <a:gd name="T7" fmla="*/ 11 h 1323"/>
                <a:gd name="T8" fmla="*/ 1908 w 1911"/>
                <a:gd name="T9" fmla="*/ 23 h 1323"/>
                <a:gd name="T10" fmla="*/ 1911 w 1911"/>
                <a:gd name="T11" fmla="*/ 36 h 1323"/>
                <a:gd name="T12" fmla="*/ 1911 w 1911"/>
                <a:gd name="T13" fmla="*/ 1286 h 1323"/>
                <a:gd name="T14" fmla="*/ 1908 w 1911"/>
                <a:gd name="T15" fmla="*/ 1300 h 1323"/>
                <a:gd name="T16" fmla="*/ 1900 w 1911"/>
                <a:gd name="T17" fmla="*/ 1312 h 1323"/>
                <a:gd name="T18" fmla="*/ 1888 w 1911"/>
                <a:gd name="T19" fmla="*/ 1320 h 1323"/>
                <a:gd name="T20" fmla="*/ 1875 w 1911"/>
                <a:gd name="T21" fmla="*/ 1323 h 1323"/>
                <a:gd name="T22" fmla="*/ 36 w 1911"/>
                <a:gd name="T23" fmla="*/ 1323 h 1323"/>
                <a:gd name="T24" fmla="*/ 23 w 1911"/>
                <a:gd name="T25" fmla="*/ 1320 h 1323"/>
                <a:gd name="T26" fmla="*/ 11 w 1911"/>
                <a:gd name="T27" fmla="*/ 1312 h 1323"/>
                <a:gd name="T28" fmla="*/ 3 w 1911"/>
                <a:gd name="T29" fmla="*/ 1300 h 1323"/>
                <a:gd name="T30" fmla="*/ 0 w 1911"/>
                <a:gd name="T31" fmla="*/ 1286 h 1323"/>
                <a:gd name="T32" fmla="*/ 0 w 1911"/>
                <a:gd name="T33" fmla="*/ 36 h 1323"/>
                <a:gd name="T34" fmla="*/ 3 w 1911"/>
                <a:gd name="T35" fmla="*/ 23 h 1323"/>
                <a:gd name="T36" fmla="*/ 11 w 1911"/>
                <a:gd name="T37" fmla="*/ 11 h 1323"/>
                <a:gd name="T38" fmla="*/ 23 w 1911"/>
                <a:gd name="T39" fmla="*/ 3 h 1323"/>
                <a:gd name="T40" fmla="*/ 36 w 1911"/>
                <a:gd name="T41" fmla="*/ 0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11" h="1323">
                  <a:moveTo>
                    <a:pt x="36" y="0"/>
                  </a:moveTo>
                  <a:lnTo>
                    <a:pt x="1875" y="0"/>
                  </a:lnTo>
                  <a:lnTo>
                    <a:pt x="1888" y="3"/>
                  </a:lnTo>
                  <a:lnTo>
                    <a:pt x="1900" y="11"/>
                  </a:lnTo>
                  <a:lnTo>
                    <a:pt x="1908" y="23"/>
                  </a:lnTo>
                  <a:lnTo>
                    <a:pt x="1911" y="36"/>
                  </a:lnTo>
                  <a:lnTo>
                    <a:pt x="1911" y="1286"/>
                  </a:lnTo>
                  <a:lnTo>
                    <a:pt x="1908" y="1300"/>
                  </a:lnTo>
                  <a:lnTo>
                    <a:pt x="1900" y="1312"/>
                  </a:lnTo>
                  <a:lnTo>
                    <a:pt x="1888" y="1320"/>
                  </a:lnTo>
                  <a:lnTo>
                    <a:pt x="1875" y="1323"/>
                  </a:lnTo>
                  <a:lnTo>
                    <a:pt x="36" y="1323"/>
                  </a:lnTo>
                  <a:lnTo>
                    <a:pt x="23" y="1320"/>
                  </a:lnTo>
                  <a:lnTo>
                    <a:pt x="11" y="1312"/>
                  </a:lnTo>
                  <a:lnTo>
                    <a:pt x="3" y="1300"/>
                  </a:lnTo>
                  <a:lnTo>
                    <a:pt x="0" y="1286"/>
                  </a:lnTo>
                  <a:lnTo>
                    <a:pt x="0" y="36"/>
                  </a:lnTo>
                  <a:lnTo>
                    <a:pt x="3" y="23"/>
                  </a:lnTo>
                  <a:lnTo>
                    <a:pt x="11" y="11"/>
                  </a:lnTo>
                  <a:lnTo>
                    <a:pt x="23" y="3"/>
                  </a:lnTo>
                  <a:lnTo>
                    <a:pt x="36" y="0"/>
                  </a:lnTo>
                  <a:close/>
                </a:path>
              </a:pathLst>
            </a:custGeom>
            <a:solidFill>
              <a:srgbClr val="FBF5F1"/>
            </a:solidFill>
            <a:ln w="0">
              <a:solidFill>
                <a:srgbClr val="FBF5F1"/>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7" name="Freeform 3672"/>
            <p:cNvSpPr>
              <a:spLocks/>
            </p:cNvSpPr>
            <p:nvPr/>
          </p:nvSpPr>
          <p:spPr bwMode="auto">
            <a:xfrm>
              <a:off x="5482475" y="1966245"/>
              <a:ext cx="146050" cy="349250"/>
            </a:xfrm>
            <a:custGeom>
              <a:avLst/>
              <a:gdLst>
                <a:gd name="T0" fmla="*/ 37 w 92"/>
                <a:gd name="T1" fmla="*/ 0 h 220"/>
                <a:gd name="T2" fmla="*/ 92 w 92"/>
                <a:gd name="T3" fmla="*/ 0 h 220"/>
                <a:gd name="T4" fmla="*/ 0 w 92"/>
                <a:gd name="T5" fmla="*/ 220 h 220"/>
                <a:gd name="T6" fmla="*/ 0 w 92"/>
                <a:gd name="T7" fmla="*/ 61 h 220"/>
                <a:gd name="T8" fmla="*/ 25 w 92"/>
                <a:gd name="T9" fmla="*/ 1 h 220"/>
                <a:gd name="T10" fmla="*/ 31 w 92"/>
                <a:gd name="T11" fmla="*/ 0 h 220"/>
                <a:gd name="T12" fmla="*/ 37 w 92"/>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92" h="220">
                  <a:moveTo>
                    <a:pt x="37" y="0"/>
                  </a:moveTo>
                  <a:lnTo>
                    <a:pt x="92" y="0"/>
                  </a:lnTo>
                  <a:lnTo>
                    <a:pt x="0" y="220"/>
                  </a:lnTo>
                  <a:lnTo>
                    <a:pt x="0" y="61"/>
                  </a:lnTo>
                  <a:lnTo>
                    <a:pt x="25" y="1"/>
                  </a:lnTo>
                  <a:lnTo>
                    <a:pt x="31" y="0"/>
                  </a:lnTo>
                  <a:lnTo>
                    <a:pt x="37"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8" name="Freeform 3673"/>
            <p:cNvSpPr>
              <a:spLocks/>
            </p:cNvSpPr>
            <p:nvPr/>
          </p:nvSpPr>
          <p:spPr bwMode="auto">
            <a:xfrm>
              <a:off x="5482475" y="1966245"/>
              <a:ext cx="352425" cy="854075"/>
            </a:xfrm>
            <a:custGeom>
              <a:avLst/>
              <a:gdLst>
                <a:gd name="T0" fmla="*/ 157 w 222"/>
                <a:gd name="T1" fmla="*/ 0 h 538"/>
                <a:gd name="T2" fmla="*/ 222 w 222"/>
                <a:gd name="T3" fmla="*/ 0 h 538"/>
                <a:gd name="T4" fmla="*/ 0 w 222"/>
                <a:gd name="T5" fmla="*/ 538 h 538"/>
                <a:gd name="T6" fmla="*/ 0 w 222"/>
                <a:gd name="T7" fmla="*/ 378 h 538"/>
                <a:gd name="T8" fmla="*/ 157 w 222"/>
                <a:gd name="T9" fmla="*/ 0 h 538"/>
              </a:gdLst>
              <a:ahLst/>
              <a:cxnLst>
                <a:cxn ang="0">
                  <a:pos x="T0" y="T1"/>
                </a:cxn>
                <a:cxn ang="0">
                  <a:pos x="T2" y="T3"/>
                </a:cxn>
                <a:cxn ang="0">
                  <a:pos x="T4" y="T5"/>
                </a:cxn>
                <a:cxn ang="0">
                  <a:pos x="T6" y="T7"/>
                </a:cxn>
                <a:cxn ang="0">
                  <a:pos x="T8" y="T9"/>
                </a:cxn>
              </a:cxnLst>
              <a:rect l="0" t="0" r="r" b="b"/>
              <a:pathLst>
                <a:path w="222" h="538">
                  <a:moveTo>
                    <a:pt x="157" y="0"/>
                  </a:moveTo>
                  <a:lnTo>
                    <a:pt x="222" y="0"/>
                  </a:lnTo>
                  <a:lnTo>
                    <a:pt x="0" y="538"/>
                  </a:lnTo>
                  <a:lnTo>
                    <a:pt x="0" y="378"/>
                  </a:lnTo>
                  <a:lnTo>
                    <a:pt x="157"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9" name="Freeform 3674"/>
            <p:cNvSpPr>
              <a:spLocks/>
            </p:cNvSpPr>
            <p:nvPr/>
          </p:nvSpPr>
          <p:spPr bwMode="auto">
            <a:xfrm>
              <a:off x="5482475" y="1966245"/>
              <a:ext cx="558800" cy="1358900"/>
            </a:xfrm>
            <a:custGeom>
              <a:avLst/>
              <a:gdLst>
                <a:gd name="T0" fmla="*/ 287 w 352"/>
                <a:gd name="T1" fmla="*/ 0 h 856"/>
                <a:gd name="T2" fmla="*/ 352 w 352"/>
                <a:gd name="T3" fmla="*/ 0 h 856"/>
                <a:gd name="T4" fmla="*/ 0 w 352"/>
                <a:gd name="T5" fmla="*/ 856 h 856"/>
                <a:gd name="T6" fmla="*/ 0 w 352"/>
                <a:gd name="T7" fmla="*/ 697 h 856"/>
                <a:gd name="T8" fmla="*/ 287 w 352"/>
                <a:gd name="T9" fmla="*/ 0 h 856"/>
              </a:gdLst>
              <a:ahLst/>
              <a:cxnLst>
                <a:cxn ang="0">
                  <a:pos x="T0" y="T1"/>
                </a:cxn>
                <a:cxn ang="0">
                  <a:pos x="T2" y="T3"/>
                </a:cxn>
                <a:cxn ang="0">
                  <a:pos x="T4" y="T5"/>
                </a:cxn>
                <a:cxn ang="0">
                  <a:pos x="T6" y="T7"/>
                </a:cxn>
                <a:cxn ang="0">
                  <a:pos x="T8" y="T9"/>
                </a:cxn>
              </a:cxnLst>
              <a:rect l="0" t="0" r="r" b="b"/>
              <a:pathLst>
                <a:path w="352" h="856">
                  <a:moveTo>
                    <a:pt x="287" y="0"/>
                  </a:moveTo>
                  <a:lnTo>
                    <a:pt x="352" y="0"/>
                  </a:lnTo>
                  <a:lnTo>
                    <a:pt x="0" y="856"/>
                  </a:lnTo>
                  <a:lnTo>
                    <a:pt x="0" y="697"/>
                  </a:lnTo>
                  <a:lnTo>
                    <a:pt x="287"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0" name="Freeform 3675"/>
            <p:cNvSpPr>
              <a:spLocks/>
            </p:cNvSpPr>
            <p:nvPr/>
          </p:nvSpPr>
          <p:spPr bwMode="auto">
            <a:xfrm>
              <a:off x="5482475" y="1966245"/>
              <a:ext cx="765175" cy="1863725"/>
            </a:xfrm>
            <a:custGeom>
              <a:avLst/>
              <a:gdLst>
                <a:gd name="T0" fmla="*/ 417 w 482"/>
                <a:gd name="T1" fmla="*/ 0 h 1174"/>
                <a:gd name="T2" fmla="*/ 482 w 482"/>
                <a:gd name="T3" fmla="*/ 0 h 1174"/>
                <a:gd name="T4" fmla="*/ 0 w 482"/>
                <a:gd name="T5" fmla="*/ 1174 h 1174"/>
                <a:gd name="T6" fmla="*/ 0 w 482"/>
                <a:gd name="T7" fmla="*/ 1014 h 1174"/>
                <a:gd name="T8" fmla="*/ 417 w 482"/>
                <a:gd name="T9" fmla="*/ 0 h 1174"/>
              </a:gdLst>
              <a:ahLst/>
              <a:cxnLst>
                <a:cxn ang="0">
                  <a:pos x="T0" y="T1"/>
                </a:cxn>
                <a:cxn ang="0">
                  <a:pos x="T2" y="T3"/>
                </a:cxn>
                <a:cxn ang="0">
                  <a:pos x="T4" y="T5"/>
                </a:cxn>
                <a:cxn ang="0">
                  <a:pos x="T6" y="T7"/>
                </a:cxn>
                <a:cxn ang="0">
                  <a:pos x="T8" y="T9"/>
                </a:cxn>
              </a:cxnLst>
              <a:rect l="0" t="0" r="r" b="b"/>
              <a:pathLst>
                <a:path w="482" h="1174">
                  <a:moveTo>
                    <a:pt x="417" y="0"/>
                  </a:moveTo>
                  <a:lnTo>
                    <a:pt x="482" y="0"/>
                  </a:lnTo>
                  <a:lnTo>
                    <a:pt x="0" y="1174"/>
                  </a:lnTo>
                  <a:lnTo>
                    <a:pt x="0" y="1014"/>
                  </a:lnTo>
                  <a:lnTo>
                    <a:pt x="417"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1" name="Freeform 3676"/>
            <p:cNvSpPr>
              <a:spLocks/>
            </p:cNvSpPr>
            <p:nvPr/>
          </p:nvSpPr>
          <p:spPr bwMode="auto">
            <a:xfrm>
              <a:off x="5499937" y="1966245"/>
              <a:ext cx="954088" cy="2097088"/>
            </a:xfrm>
            <a:custGeom>
              <a:avLst/>
              <a:gdLst>
                <a:gd name="T0" fmla="*/ 536 w 601"/>
                <a:gd name="T1" fmla="*/ 0 h 1321"/>
                <a:gd name="T2" fmla="*/ 601 w 601"/>
                <a:gd name="T3" fmla="*/ 0 h 1321"/>
                <a:gd name="T4" fmla="*/ 59 w 601"/>
                <a:gd name="T5" fmla="*/ 1321 h 1321"/>
                <a:gd name="T6" fmla="*/ 26 w 601"/>
                <a:gd name="T7" fmla="*/ 1321 h 1321"/>
                <a:gd name="T8" fmla="*/ 12 w 601"/>
                <a:gd name="T9" fmla="*/ 1318 h 1321"/>
                <a:gd name="T10" fmla="*/ 0 w 601"/>
                <a:gd name="T11" fmla="*/ 1309 h 1321"/>
                <a:gd name="T12" fmla="*/ 536 w 601"/>
                <a:gd name="T13" fmla="*/ 0 h 1321"/>
              </a:gdLst>
              <a:ahLst/>
              <a:cxnLst>
                <a:cxn ang="0">
                  <a:pos x="T0" y="T1"/>
                </a:cxn>
                <a:cxn ang="0">
                  <a:pos x="T2" y="T3"/>
                </a:cxn>
                <a:cxn ang="0">
                  <a:pos x="T4" y="T5"/>
                </a:cxn>
                <a:cxn ang="0">
                  <a:pos x="T6" y="T7"/>
                </a:cxn>
                <a:cxn ang="0">
                  <a:pos x="T8" y="T9"/>
                </a:cxn>
                <a:cxn ang="0">
                  <a:pos x="T10" y="T11"/>
                </a:cxn>
                <a:cxn ang="0">
                  <a:pos x="T12" y="T13"/>
                </a:cxn>
              </a:cxnLst>
              <a:rect l="0" t="0" r="r" b="b"/>
              <a:pathLst>
                <a:path w="601" h="1321">
                  <a:moveTo>
                    <a:pt x="536" y="0"/>
                  </a:moveTo>
                  <a:lnTo>
                    <a:pt x="601" y="0"/>
                  </a:lnTo>
                  <a:lnTo>
                    <a:pt x="59" y="1321"/>
                  </a:lnTo>
                  <a:lnTo>
                    <a:pt x="26" y="1321"/>
                  </a:lnTo>
                  <a:lnTo>
                    <a:pt x="12" y="1318"/>
                  </a:lnTo>
                  <a:lnTo>
                    <a:pt x="0" y="1309"/>
                  </a:lnTo>
                  <a:lnTo>
                    <a:pt x="536"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2" name="Freeform 3677"/>
            <p:cNvSpPr>
              <a:spLocks/>
            </p:cNvSpPr>
            <p:nvPr/>
          </p:nvSpPr>
          <p:spPr bwMode="auto">
            <a:xfrm>
              <a:off x="5698375" y="1966245"/>
              <a:ext cx="962025" cy="2097088"/>
            </a:xfrm>
            <a:custGeom>
              <a:avLst/>
              <a:gdLst>
                <a:gd name="T0" fmla="*/ 541 w 606"/>
                <a:gd name="T1" fmla="*/ 0 h 1321"/>
                <a:gd name="T2" fmla="*/ 606 w 606"/>
                <a:gd name="T3" fmla="*/ 0 h 1321"/>
                <a:gd name="T4" fmla="*/ 65 w 606"/>
                <a:gd name="T5" fmla="*/ 1321 h 1321"/>
                <a:gd name="T6" fmla="*/ 0 w 606"/>
                <a:gd name="T7" fmla="*/ 1321 h 1321"/>
                <a:gd name="T8" fmla="*/ 541 w 606"/>
                <a:gd name="T9" fmla="*/ 0 h 1321"/>
              </a:gdLst>
              <a:ahLst/>
              <a:cxnLst>
                <a:cxn ang="0">
                  <a:pos x="T0" y="T1"/>
                </a:cxn>
                <a:cxn ang="0">
                  <a:pos x="T2" y="T3"/>
                </a:cxn>
                <a:cxn ang="0">
                  <a:pos x="T4" y="T5"/>
                </a:cxn>
                <a:cxn ang="0">
                  <a:pos x="T6" y="T7"/>
                </a:cxn>
                <a:cxn ang="0">
                  <a:pos x="T8" y="T9"/>
                </a:cxn>
              </a:cxnLst>
              <a:rect l="0" t="0" r="r" b="b"/>
              <a:pathLst>
                <a:path w="606" h="1321">
                  <a:moveTo>
                    <a:pt x="541" y="0"/>
                  </a:moveTo>
                  <a:lnTo>
                    <a:pt x="606" y="0"/>
                  </a:lnTo>
                  <a:lnTo>
                    <a:pt x="65" y="1321"/>
                  </a:lnTo>
                  <a:lnTo>
                    <a:pt x="0" y="1321"/>
                  </a:lnTo>
                  <a:lnTo>
                    <a:pt x="54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3" name="Freeform 3678"/>
            <p:cNvSpPr>
              <a:spLocks/>
            </p:cNvSpPr>
            <p:nvPr/>
          </p:nvSpPr>
          <p:spPr bwMode="auto">
            <a:xfrm>
              <a:off x="5904750" y="1966245"/>
              <a:ext cx="965200" cy="2097088"/>
            </a:xfrm>
            <a:custGeom>
              <a:avLst/>
              <a:gdLst>
                <a:gd name="T0" fmla="*/ 543 w 608"/>
                <a:gd name="T1" fmla="*/ 0 h 1321"/>
                <a:gd name="T2" fmla="*/ 608 w 608"/>
                <a:gd name="T3" fmla="*/ 0 h 1321"/>
                <a:gd name="T4" fmla="*/ 65 w 608"/>
                <a:gd name="T5" fmla="*/ 1321 h 1321"/>
                <a:gd name="T6" fmla="*/ 0 w 608"/>
                <a:gd name="T7" fmla="*/ 1321 h 1321"/>
                <a:gd name="T8" fmla="*/ 543 w 608"/>
                <a:gd name="T9" fmla="*/ 0 h 1321"/>
              </a:gdLst>
              <a:ahLst/>
              <a:cxnLst>
                <a:cxn ang="0">
                  <a:pos x="T0" y="T1"/>
                </a:cxn>
                <a:cxn ang="0">
                  <a:pos x="T2" y="T3"/>
                </a:cxn>
                <a:cxn ang="0">
                  <a:pos x="T4" y="T5"/>
                </a:cxn>
                <a:cxn ang="0">
                  <a:pos x="T6" y="T7"/>
                </a:cxn>
                <a:cxn ang="0">
                  <a:pos x="T8" y="T9"/>
                </a:cxn>
              </a:cxnLst>
              <a:rect l="0" t="0" r="r" b="b"/>
              <a:pathLst>
                <a:path w="608" h="1321">
                  <a:moveTo>
                    <a:pt x="543" y="0"/>
                  </a:moveTo>
                  <a:lnTo>
                    <a:pt x="608" y="0"/>
                  </a:lnTo>
                  <a:lnTo>
                    <a:pt x="65" y="1321"/>
                  </a:lnTo>
                  <a:lnTo>
                    <a:pt x="0" y="1321"/>
                  </a:lnTo>
                  <a:lnTo>
                    <a:pt x="543"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4" name="Freeform 3679"/>
            <p:cNvSpPr>
              <a:spLocks/>
            </p:cNvSpPr>
            <p:nvPr/>
          </p:nvSpPr>
          <p:spPr bwMode="auto">
            <a:xfrm>
              <a:off x="6112712"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5" name="Freeform 3680"/>
            <p:cNvSpPr>
              <a:spLocks/>
            </p:cNvSpPr>
            <p:nvPr/>
          </p:nvSpPr>
          <p:spPr bwMode="auto">
            <a:xfrm>
              <a:off x="6319087"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6" name="Freeform 3681"/>
            <p:cNvSpPr>
              <a:spLocks/>
            </p:cNvSpPr>
            <p:nvPr/>
          </p:nvSpPr>
          <p:spPr bwMode="auto">
            <a:xfrm>
              <a:off x="6525462"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7" name="Freeform 3682"/>
            <p:cNvSpPr>
              <a:spLocks/>
            </p:cNvSpPr>
            <p:nvPr/>
          </p:nvSpPr>
          <p:spPr bwMode="auto">
            <a:xfrm>
              <a:off x="6733425" y="1966245"/>
              <a:ext cx="962025" cy="2097088"/>
            </a:xfrm>
            <a:custGeom>
              <a:avLst/>
              <a:gdLst>
                <a:gd name="T0" fmla="*/ 541 w 606"/>
                <a:gd name="T1" fmla="*/ 0 h 1321"/>
                <a:gd name="T2" fmla="*/ 606 w 606"/>
                <a:gd name="T3" fmla="*/ 0 h 1321"/>
                <a:gd name="T4" fmla="*/ 65 w 606"/>
                <a:gd name="T5" fmla="*/ 1321 h 1321"/>
                <a:gd name="T6" fmla="*/ 0 w 606"/>
                <a:gd name="T7" fmla="*/ 1321 h 1321"/>
                <a:gd name="T8" fmla="*/ 541 w 606"/>
                <a:gd name="T9" fmla="*/ 0 h 1321"/>
              </a:gdLst>
              <a:ahLst/>
              <a:cxnLst>
                <a:cxn ang="0">
                  <a:pos x="T0" y="T1"/>
                </a:cxn>
                <a:cxn ang="0">
                  <a:pos x="T2" y="T3"/>
                </a:cxn>
                <a:cxn ang="0">
                  <a:pos x="T4" y="T5"/>
                </a:cxn>
                <a:cxn ang="0">
                  <a:pos x="T6" y="T7"/>
                </a:cxn>
                <a:cxn ang="0">
                  <a:pos x="T8" y="T9"/>
                </a:cxn>
              </a:cxnLst>
              <a:rect l="0" t="0" r="r" b="b"/>
              <a:pathLst>
                <a:path w="606" h="1321">
                  <a:moveTo>
                    <a:pt x="541" y="0"/>
                  </a:moveTo>
                  <a:lnTo>
                    <a:pt x="606" y="0"/>
                  </a:lnTo>
                  <a:lnTo>
                    <a:pt x="65" y="1321"/>
                  </a:lnTo>
                  <a:lnTo>
                    <a:pt x="0" y="1321"/>
                  </a:lnTo>
                  <a:lnTo>
                    <a:pt x="541"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8" name="Freeform 3683"/>
            <p:cNvSpPr>
              <a:spLocks/>
            </p:cNvSpPr>
            <p:nvPr/>
          </p:nvSpPr>
          <p:spPr bwMode="auto">
            <a:xfrm>
              <a:off x="6939800" y="1966245"/>
              <a:ext cx="965200" cy="2097088"/>
            </a:xfrm>
            <a:custGeom>
              <a:avLst/>
              <a:gdLst>
                <a:gd name="T0" fmla="*/ 541 w 608"/>
                <a:gd name="T1" fmla="*/ 0 h 1321"/>
                <a:gd name="T2" fmla="*/ 608 w 608"/>
                <a:gd name="T3" fmla="*/ 0 h 1321"/>
                <a:gd name="T4" fmla="*/ 65 w 608"/>
                <a:gd name="T5" fmla="*/ 1321 h 1321"/>
                <a:gd name="T6" fmla="*/ 0 w 608"/>
                <a:gd name="T7" fmla="*/ 1321 h 1321"/>
                <a:gd name="T8" fmla="*/ 541 w 608"/>
                <a:gd name="T9" fmla="*/ 0 h 1321"/>
              </a:gdLst>
              <a:ahLst/>
              <a:cxnLst>
                <a:cxn ang="0">
                  <a:pos x="T0" y="T1"/>
                </a:cxn>
                <a:cxn ang="0">
                  <a:pos x="T2" y="T3"/>
                </a:cxn>
                <a:cxn ang="0">
                  <a:pos x="T4" y="T5"/>
                </a:cxn>
                <a:cxn ang="0">
                  <a:pos x="T6" y="T7"/>
                </a:cxn>
                <a:cxn ang="0">
                  <a:pos x="T8" y="T9"/>
                </a:cxn>
              </a:cxnLst>
              <a:rect l="0" t="0" r="r" b="b"/>
              <a:pathLst>
                <a:path w="608" h="1321">
                  <a:moveTo>
                    <a:pt x="541" y="0"/>
                  </a:moveTo>
                  <a:lnTo>
                    <a:pt x="608" y="0"/>
                  </a:lnTo>
                  <a:lnTo>
                    <a:pt x="65" y="1321"/>
                  </a:lnTo>
                  <a:lnTo>
                    <a:pt x="0" y="1321"/>
                  </a:lnTo>
                  <a:lnTo>
                    <a:pt x="54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19" name="Freeform 3684"/>
            <p:cNvSpPr>
              <a:spLocks/>
            </p:cNvSpPr>
            <p:nvPr/>
          </p:nvSpPr>
          <p:spPr bwMode="auto">
            <a:xfrm>
              <a:off x="7146175" y="1966245"/>
              <a:ext cx="965200" cy="2097088"/>
            </a:xfrm>
            <a:custGeom>
              <a:avLst/>
              <a:gdLst>
                <a:gd name="T0" fmla="*/ 543 w 608"/>
                <a:gd name="T1" fmla="*/ 0 h 1321"/>
                <a:gd name="T2" fmla="*/ 608 w 608"/>
                <a:gd name="T3" fmla="*/ 0 h 1321"/>
                <a:gd name="T4" fmla="*/ 66 w 608"/>
                <a:gd name="T5" fmla="*/ 1321 h 1321"/>
                <a:gd name="T6" fmla="*/ 0 w 608"/>
                <a:gd name="T7" fmla="*/ 1321 h 1321"/>
                <a:gd name="T8" fmla="*/ 543 w 608"/>
                <a:gd name="T9" fmla="*/ 0 h 1321"/>
              </a:gdLst>
              <a:ahLst/>
              <a:cxnLst>
                <a:cxn ang="0">
                  <a:pos x="T0" y="T1"/>
                </a:cxn>
                <a:cxn ang="0">
                  <a:pos x="T2" y="T3"/>
                </a:cxn>
                <a:cxn ang="0">
                  <a:pos x="T4" y="T5"/>
                </a:cxn>
                <a:cxn ang="0">
                  <a:pos x="T6" y="T7"/>
                </a:cxn>
                <a:cxn ang="0">
                  <a:pos x="T8" y="T9"/>
                </a:cxn>
              </a:cxnLst>
              <a:rect l="0" t="0" r="r" b="b"/>
              <a:pathLst>
                <a:path w="608" h="1321">
                  <a:moveTo>
                    <a:pt x="543" y="0"/>
                  </a:moveTo>
                  <a:lnTo>
                    <a:pt x="608" y="0"/>
                  </a:lnTo>
                  <a:lnTo>
                    <a:pt x="66" y="1321"/>
                  </a:lnTo>
                  <a:lnTo>
                    <a:pt x="0" y="1321"/>
                  </a:lnTo>
                  <a:lnTo>
                    <a:pt x="543"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0" name="Freeform 3685"/>
            <p:cNvSpPr>
              <a:spLocks/>
            </p:cNvSpPr>
            <p:nvPr/>
          </p:nvSpPr>
          <p:spPr bwMode="auto">
            <a:xfrm>
              <a:off x="7354137"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1" name="Freeform 3686"/>
            <p:cNvSpPr>
              <a:spLocks/>
            </p:cNvSpPr>
            <p:nvPr/>
          </p:nvSpPr>
          <p:spPr bwMode="auto">
            <a:xfrm>
              <a:off x="7560512" y="1966245"/>
              <a:ext cx="950913" cy="2097088"/>
            </a:xfrm>
            <a:custGeom>
              <a:avLst/>
              <a:gdLst>
                <a:gd name="T0" fmla="*/ 542 w 599"/>
                <a:gd name="T1" fmla="*/ 0 h 1321"/>
                <a:gd name="T2" fmla="*/ 566 w 599"/>
                <a:gd name="T3" fmla="*/ 0 h 1321"/>
                <a:gd name="T4" fmla="*/ 579 w 599"/>
                <a:gd name="T5" fmla="*/ 2 h 1321"/>
                <a:gd name="T6" fmla="*/ 591 w 599"/>
                <a:gd name="T7" fmla="*/ 9 h 1321"/>
                <a:gd name="T8" fmla="*/ 599 w 599"/>
                <a:gd name="T9" fmla="*/ 20 h 1321"/>
                <a:gd name="T10" fmla="*/ 65 w 599"/>
                <a:gd name="T11" fmla="*/ 1321 h 1321"/>
                <a:gd name="T12" fmla="*/ 0 w 599"/>
                <a:gd name="T13" fmla="*/ 1321 h 1321"/>
                <a:gd name="T14" fmla="*/ 542 w 599"/>
                <a:gd name="T15" fmla="*/ 0 h 1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9" h="1321">
                  <a:moveTo>
                    <a:pt x="542" y="0"/>
                  </a:moveTo>
                  <a:lnTo>
                    <a:pt x="566" y="0"/>
                  </a:lnTo>
                  <a:lnTo>
                    <a:pt x="579" y="2"/>
                  </a:lnTo>
                  <a:lnTo>
                    <a:pt x="591" y="9"/>
                  </a:lnTo>
                  <a:lnTo>
                    <a:pt x="599" y="20"/>
                  </a:lnTo>
                  <a:lnTo>
                    <a:pt x="65" y="1321"/>
                  </a:lnTo>
                  <a:lnTo>
                    <a:pt x="0" y="1321"/>
                  </a:lnTo>
                  <a:lnTo>
                    <a:pt x="542"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2" name="Freeform 3687"/>
            <p:cNvSpPr>
              <a:spLocks/>
            </p:cNvSpPr>
            <p:nvPr/>
          </p:nvSpPr>
          <p:spPr bwMode="auto">
            <a:xfrm>
              <a:off x="7768475" y="2236120"/>
              <a:ext cx="747713" cy="1827213"/>
            </a:xfrm>
            <a:custGeom>
              <a:avLst/>
              <a:gdLst>
                <a:gd name="T0" fmla="*/ 471 w 471"/>
                <a:gd name="T1" fmla="*/ 0 h 1151"/>
                <a:gd name="T2" fmla="*/ 471 w 471"/>
                <a:gd name="T3" fmla="*/ 159 h 1151"/>
                <a:gd name="T4" fmla="*/ 65 w 471"/>
                <a:gd name="T5" fmla="*/ 1151 h 1151"/>
                <a:gd name="T6" fmla="*/ 0 w 471"/>
                <a:gd name="T7" fmla="*/ 1151 h 1151"/>
                <a:gd name="T8" fmla="*/ 471 w 471"/>
                <a:gd name="T9" fmla="*/ 0 h 1151"/>
              </a:gdLst>
              <a:ahLst/>
              <a:cxnLst>
                <a:cxn ang="0">
                  <a:pos x="T0" y="T1"/>
                </a:cxn>
                <a:cxn ang="0">
                  <a:pos x="T2" y="T3"/>
                </a:cxn>
                <a:cxn ang="0">
                  <a:pos x="T4" y="T5"/>
                </a:cxn>
                <a:cxn ang="0">
                  <a:pos x="T6" y="T7"/>
                </a:cxn>
                <a:cxn ang="0">
                  <a:pos x="T8" y="T9"/>
                </a:cxn>
              </a:cxnLst>
              <a:rect l="0" t="0" r="r" b="b"/>
              <a:pathLst>
                <a:path w="471" h="1151">
                  <a:moveTo>
                    <a:pt x="471" y="0"/>
                  </a:moveTo>
                  <a:lnTo>
                    <a:pt x="471" y="159"/>
                  </a:lnTo>
                  <a:lnTo>
                    <a:pt x="65" y="1151"/>
                  </a:lnTo>
                  <a:lnTo>
                    <a:pt x="0" y="1151"/>
                  </a:lnTo>
                  <a:lnTo>
                    <a:pt x="47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3" name="Freeform 3688"/>
            <p:cNvSpPr>
              <a:spLocks/>
            </p:cNvSpPr>
            <p:nvPr/>
          </p:nvSpPr>
          <p:spPr bwMode="auto">
            <a:xfrm>
              <a:off x="7974850" y="2740945"/>
              <a:ext cx="541338" cy="1322388"/>
            </a:xfrm>
            <a:custGeom>
              <a:avLst/>
              <a:gdLst>
                <a:gd name="T0" fmla="*/ 341 w 341"/>
                <a:gd name="T1" fmla="*/ 0 h 833"/>
                <a:gd name="T2" fmla="*/ 341 w 341"/>
                <a:gd name="T3" fmla="*/ 158 h 833"/>
                <a:gd name="T4" fmla="*/ 65 w 341"/>
                <a:gd name="T5" fmla="*/ 833 h 833"/>
                <a:gd name="T6" fmla="*/ 0 w 341"/>
                <a:gd name="T7" fmla="*/ 833 h 833"/>
                <a:gd name="T8" fmla="*/ 341 w 341"/>
                <a:gd name="T9" fmla="*/ 0 h 833"/>
              </a:gdLst>
              <a:ahLst/>
              <a:cxnLst>
                <a:cxn ang="0">
                  <a:pos x="T0" y="T1"/>
                </a:cxn>
                <a:cxn ang="0">
                  <a:pos x="T2" y="T3"/>
                </a:cxn>
                <a:cxn ang="0">
                  <a:pos x="T4" y="T5"/>
                </a:cxn>
                <a:cxn ang="0">
                  <a:pos x="T6" y="T7"/>
                </a:cxn>
                <a:cxn ang="0">
                  <a:pos x="T8" y="T9"/>
                </a:cxn>
              </a:cxnLst>
              <a:rect l="0" t="0" r="r" b="b"/>
              <a:pathLst>
                <a:path w="341" h="833">
                  <a:moveTo>
                    <a:pt x="341" y="0"/>
                  </a:moveTo>
                  <a:lnTo>
                    <a:pt x="341" y="158"/>
                  </a:lnTo>
                  <a:lnTo>
                    <a:pt x="65" y="833"/>
                  </a:lnTo>
                  <a:lnTo>
                    <a:pt x="0" y="833"/>
                  </a:lnTo>
                  <a:lnTo>
                    <a:pt x="341"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4" name="Freeform 3689"/>
            <p:cNvSpPr>
              <a:spLocks/>
            </p:cNvSpPr>
            <p:nvPr/>
          </p:nvSpPr>
          <p:spPr bwMode="auto">
            <a:xfrm>
              <a:off x="8181225" y="3245770"/>
              <a:ext cx="334963" cy="817563"/>
            </a:xfrm>
            <a:custGeom>
              <a:avLst/>
              <a:gdLst>
                <a:gd name="T0" fmla="*/ 211 w 211"/>
                <a:gd name="T1" fmla="*/ 0 h 515"/>
                <a:gd name="T2" fmla="*/ 211 w 211"/>
                <a:gd name="T3" fmla="*/ 159 h 515"/>
                <a:gd name="T4" fmla="*/ 65 w 211"/>
                <a:gd name="T5" fmla="*/ 515 h 515"/>
                <a:gd name="T6" fmla="*/ 0 w 211"/>
                <a:gd name="T7" fmla="*/ 515 h 515"/>
                <a:gd name="T8" fmla="*/ 211 w 211"/>
                <a:gd name="T9" fmla="*/ 0 h 515"/>
              </a:gdLst>
              <a:ahLst/>
              <a:cxnLst>
                <a:cxn ang="0">
                  <a:pos x="T0" y="T1"/>
                </a:cxn>
                <a:cxn ang="0">
                  <a:pos x="T2" y="T3"/>
                </a:cxn>
                <a:cxn ang="0">
                  <a:pos x="T4" y="T5"/>
                </a:cxn>
                <a:cxn ang="0">
                  <a:pos x="T6" y="T7"/>
                </a:cxn>
                <a:cxn ang="0">
                  <a:pos x="T8" y="T9"/>
                </a:cxn>
              </a:cxnLst>
              <a:rect l="0" t="0" r="r" b="b"/>
              <a:pathLst>
                <a:path w="211" h="515">
                  <a:moveTo>
                    <a:pt x="211" y="0"/>
                  </a:moveTo>
                  <a:lnTo>
                    <a:pt x="211" y="159"/>
                  </a:lnTo>
                  <a:lnTo>
                    <a:pt x="65" y="515"/>
                  </a:lnTo>
                  <a:lnTo>
                    <a:pt x="0" y="515"/>
                  </a:lnTo>
                  <a:lnTo>
                    <a:pt x="21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3690"/>
            <p:cNvSpPr>
              <a:spLocks/>
            </p:cNvSpPr>
            <p:nvPr/>
          </p:nvSpPr>
          <p:spPr bwMode="auto">
            <a:xfrm>
              <a:off x="8389187" y="3752183"/>
              <a:ext cx="127000" cy="311150"/>
            </a:xfrm>
            <a:custGeom>
              <a:avLst/>
              <a:gdLst>
                <a:gd name="T0" fmla="*/ 80 w 80"/>
                <a:gd name="T1" fmla="*/ 0 h 196"/>
                <a:gd name="T2" fmla="*/ 80 w 80"/>
                <a:gd name="T3" fmla="*/ 158 h 196"/>
                <a:gd name="T4" fmla="*/ 69 w 80"/>
                <a:gd name="T5" fmla="*/ 187 h 196"/>
                <a:gd name="T6" fmla="*/ 57 w 80"/>
                <a:gd name="T7" fmla="*/ 193 h 196"/>
                <a:gd name="T8" fmla="*/ 44 w 80"/>
                <a:gd name="T9" fmla="*/ 196 h 196"/>
                <a:gd name="T10" fmla="*/ 0 w 80"/>
                <a:gd name="T11" fmla="*/ 196 h 196"/>
                <a:gd name="T12" fmla="*/ 80 w 80"/>
                <a:gd name="T13" fmla="*/ 0 h 196"/>
              </a:gdLst>
              <a:ahLst/>
              <a:cxnLst>
                <a:cxn ang="0">
                  <a:pos x="T0" y="T1"/>
                </a:cxn>
                <a:cxn ang="0">
                  <a:pos x="T2" y="T3"/>
                </a:cxn>
                <a:cxn ang="0">
                  <a:pos x="T4" y="T5"/>
                </a:cxn>
                <a:cxn ang="0">
                  <a:pos x="T6" y="T7"/>
                </a:cxn>
                <a:cxn ang="0">
                  <a:pos x="T8" y="T9"/>
                </a:cxn>
                <a:cxn ang="0">
                  <a:pos x="T10" y="T11"/>
                </a:cxn>
                <a:cxn ang="0">
                  <a:pos x="T12" y="T13"/>
                </a:cxn>
              </a:cxnLst>
              <a:rect l="0" t="0" r="r" b="b"/>
              <a:pathLst>
                <a:path w="80" h="196">
                  <a:moveTo>
                    <a:pt x="80" y="0"/>
                  </a:moveTo>
                  <a:lnTo>
                    <a:pt x="80" y="158"/>
                  </a:lnTo>
                  <a:lnTo>
                    <a:pt x="69" y="187"/>
                  </a:lnTo>
                  <a:lnTo>
                    <a:pt x="57" y="193"/>
                  </a:lnTo>
                  <a:lnTo>
                    <a:pt x="44" y="196"/>
                  </a:lnTo>
                  <a:lnTo>
                    <a:pt x="0" y="196"/>
                  </a:lnTo>
                  <a:lnTo>
                    <a:pt x="80"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26" name="Rectangle 3691"/>
            <p:cNvSpPr>
              <a:spLocks noChangeArrowheads="1"/>
            </p:cNvSpPr>
            <p:nvPr/>
          </p:nvSpPr>
          <p:spPr bwMode="auto">
            <a:xfrm>
              <a:off x="5565405" y="2060995"/>
              <a:ext cx="2871032" cy="1904413"/>
            </a:xfrm>
            <a:prstGeom prst="rect">
              <a:avLst/>
            </a:prstGeom>
            <a:solidFill>
              <a:srgbClr val="DA1F32"/>
            </a:solidFill>
            <a:ln w="0">
              <a:solidFill>
                <a:srgbClr val="E50016"/>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27" name="文本框 26"/>
          <p:cNvSpPr txBox="1"/>
          <p:nvPr userDrawn="1"/>
        </p:nvSpPr>
        <p:spPr>
          <a:xfrm>
            <a:off x="4318000" y="2971800"/>
            <a:ext cx="3556000" cy="2298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00" b="0" i="0" u="none" strike="noStrike" kern="1200" cap="none" spc="0" normalizeH="0" baseline="0" noProof="0" dirty="0">
                <a:ln>
                  <a:noFill/>
                </a:ln>
                <a:solidFill>
                  <a:srgbClr val="DA1F32"/>
                </a:solidFill>
                <a:effectLst/>
                <a:uLnTx/>
                <a:uFillTx/>
                <a:latin typeface="微软雅黑" panose="020B0503020204020204" pitchFamily="34" charset="-122"/>
                <a:ea typeface="微软雅黑" panose="020B0503020204020204" pitchFamily="34" charset="-122"/>
                <a:cs typeface="+mn-cs"/>
                <a:sym typeface="+mn-ea"/>
              </a:rPr>
              <a:t>感谢您下载包图网平台上提供的</a:t>
            </a:r>
            <a:r>
              <a:rPr kumimoji="0" lang="en-US" altLang="zh-CN" sz="300" b="0" i="0" u="none" strike="noStrike" kern="1200" cap="none" spc="0" normalizeH="0" baseline="0" noProof="0" dirty="0">
                <a:ln>
                  <a:noFill/>
                </a:ln>
                <a:solidFill>
                  <a:srgbClr val="DA1F32"/>
                </a:solidFill>
                <a:effectLst/>
                <a:uLnTx/>
                <a:uFillTx/>
                <a:latin typeface="微软雅黑" panose="020B0503020204020204" pitchFamily="34" charset="-122"/>
                <a:ea typeface="微软雅黑" panose="020B0503020204020204" pitchFamily="34" charset="-122"/>
                <a:cs typeface="+mn-cs"/>
                <a:sym typeface="+mn-ea"/>
              </a:rPr>
              <a:t>PPT</a:t>
            </a:r>
            <a:r>
              <a:rPr kumimoji="0" lang="zh-CN" altLang="en-US" sz="300" b="0" i="0" u="none" strike="noStrike" kern="1200" cap="none" spc="0" normalizeH="0" baseline="0" noProof="0" dirty="0">
                <a:ln>
                  <a:noFill/>
                </a:ln>
                <a:solidFill>
                  <a:srgbClr val="DA1F32"/>
                </a:solidFill>
                <a:effectLst/>
                <a:uLnTx/>
                <a:uFillTx/>
                <a:latin typeface="微软雅黑" panose="020B0503020204020204" pitchFamily="34" charset="-122"/>
                <a:ea typeface="微软雅黑" panose="020B0503020204020204" pitchFamily="34" charset="-122"/>
                <a:cs typeface="+mn-cs"/>
                <a:sym typeface="+mn-ea"/>
              </a:rPr>
              <a:t>作品，为了您和包图网以及原创作者的利益，请勿复制、传播、销售，否则将承担法律责任！包图网将对作品进行维权，按照传播下载次数进行十倍的索取赔偿！</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srgbClr val="DA1F32"/>
                </a:solidFill>
                <a:effectLst/>
                <a:uLnTx/>
                <a:uFillTx/>
                <a:latin typeface="微软雅黑" panose="020B0503020204020204" pitchFamily="34" charset="-122"/>
                <a:ea typeface="微软雅黑" panose="020B0503020204020204" pitchFamily="34" charset="-122"/>
                <a:cs typeface="+mn-cs"/>
                <a:sym typeface="+mn-ea"/>
              </a:rPr>
              <a:t>ibaotu.com</a:t>
            </a:r>
          </a:p>
        </p:txBody>
      </p:sp>
      <p:sp>
        <p:nvSpPr>
          <p:cNvPr id="28" name="灯片编号占位符 5">
            <a:extLst>
              <a:ext uri="{FF2B5EF4-FFF2-40B4-BE49-F238E27FC236}">
                <a16:creationId xmlns:a16="http://schemas.microsoft.com/office/drawing/2014/main" id="{E193CC2E-32B8-4E1C-967B-9D4B4130F48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B579DF-FDF7-43D5-8687-29C6B82FBF3E}" type="slidenum">
              <a:rPr lang="zh-CN" altLang="en-US" smtClean="0"/>
              <a:pPr/>
              <a:t>‹#›</a:t>
            </a:fld>
            <a:endParaRPr lang="zh-CN" altLang="en-US"/>
          </a:p>
        </p:txBody>
      </p:sp>
      <p:sp>
        <p:nvSpPr>
          <p:cNvPr id="29" name="TextBox 28">
            <a:extLst>
              <a:ext uri="{FF2B5EF4-FFF2-40B4-BE49-F238E27FC236}">
                <a16:creationId xmlns:a16="http://schemas.microsoft.com/office/drawing/2014/main" id="{5079AFE8-0554-4050-A5D6-47E24F47B18A}"/>
              </a:ext>
            </a:extLst>
          </p:cNvPr>
          <p:cNvSpPr txBox="1"/>
          <p:nvPr userDrawn="1"/>
        </p:nvSpPr>
        <p:spPr>
          <a:xfrm>
            <a:off x="10646228" y="6081991"/>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30" name="TextBox 29">
            <a:extLst>
              <a:ext uri="{FF2B5EF4-FFF2-40B4-BE49-F238E27FC236}">
                <a16:creationId xmlns:a16="http://schemas.microsoft.com/office/drawing/2014/main" id="{79F51557-0E4C-4CBE-813D-23718D0B82BB}"/>
              </a:ext>
            </a:extLst>
          </p:cNvPr>
          <p:cNvSpPr txBox="1"/>
          <p:nvPr userDrawn="1"/>
        </p:nvSpPr>
        <p:spPr>
          <a:xfrm>
            <a:off x="9982200" y="230188"/>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5222257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grpSp>
        <p:nvGrpSpPr>
          <p:cNvPr id="31" name="组合 30"/>
          <p:cNvGrpSpPr/>
          <p:nvPr userDrawn="1"/>
        </p:nvGrpSpPr>
        <p:grpSpPr>
          <a:xfrm>
            <a:off x="-12790" y="0"/>
            <a:ext cx="12204790" cy="6858000"/>
            <a:chOff x="5482475" y="1963070"/>
            <a:chExt cx="3033713" cy="2100263"/>
          </a:xfrm>
        </p:grpSpPr>
        <p:sp>
          <p:nvSpPr>
            <p:cNvPr id="32" name="Freeform 3671"/>
            <p:cNvSpPr>
              <a:spLocks/>
            </p:cNvSpPr>
            <p:nvPr/>
          </p:nvSpPr>
          <p:spPr bwMode="auto">
            <a:xfrm>
              <a:off x="5482475" y="1963070"/>
              <a:ext cx="3033713" cy="2100263"/>
            </a:xfrm>
            <a:custGeom>
              <a:avLst/>
              <a:gdLst>
                <a:gd name="T0" fmla="*/ 36 w 1911"/>
                <a:gd name="T1" fmla="*/ 0 h 1323"/>
                <a:gd name="T2" fmla="*/ 1875 w 1911"/>
                <a:gd name="T3" fmla="*/ 0 h 1323"/>
                <a:gd name="T4" fmla="*/ 1888 w 1911"/>
                <a:gd name="T5" fmla="*/ 3 h 1323"/>
                <a:gd name="T6" fmla="*/ 1900 w 1911"/>
                <a:gd name="T7" fmla="*/ 11 h 1323"/>
                <a:gd name="T8" fmla="*/ 1908 w 1911"/>
                <a:gd name="T9" fmla="*/ 23 h 1323"/>
                <a:gd name="T10" fmla="*/ 1911 w 1911"/>
                <a:gd name="T11" fmla="*/ 36 h 1323"/>
                <a:gd name="T12" fmla="*/ 1911 w 1911"/>
                <a:gd name="T13" fmla="*/ 1286 h 1323"/>
                <a:gd name="T14" fmla="*/ 1908 w 1911"/>
                <a:gd name="T15" fmla="*/ 1300 h 1323"/>
                <a:gd name="T16" fmla="*/ 1900 w 1911"/>
                <a:gd name="T17" fmla="*/ 1312 h 1323"/>
                <a:gd name="T18" fmla="*/ 1888 w 1911"/>
                <a:gd name="T19" fmla="*/ 1320 h 1323"/>
                <a:gd name="T20" fmla="*/ 1875 w 1911"/>
                <a:gd name="T21" fmla="*/ 1323 h 1323"/>
                <a:gd name="T22" fmla="*/ 36 w 1911"/>
                <a:gd name="T23" fmla="*/ 1323 h 1323"/>
                <a:gd name="T24" fmla="*/ 23 w 1911"/>
                <a:gd name="T25" fmla="*/ 1320 h 1323"/>
                <a:gd name="T26" fmla="*/ 11 w 1911"/>
                <a:gd name="T27" fmla="*/ 1312 h 1323"/>
                <a:gd name="T28" fmla="*/ 3 w 1911"/>
                <a:gd name="T29" fmla="*/ 1300 h 1323"/>
                <a:gd name="T30" fmla="*/ 0 w 1911"/>
                <a:gd name="T31" fmla="*/ 1286 h 1323"/>
                <a:gd name="T32" fmla="*/ 0 w 1911"/>
                <a:gd name="T33" fmla="*/ 36 h 1323"/>
                <a:gd name="T34" fmla="*/ 3 w 1911"/>
                <a:gd name="T35" fmla="*/ 23 h 1323"/>
                <a:gd name="T36" fmla="*/ 11 w 1911"/>
                <a:gd name="T37" fmla="*/ 11 h 1323"/>
                <a:gd name="T38" fmla="*/ 23 w 1911"/>
                <a:gd name="T39" fmla="*/ 3 h 1323"/>
                <a:gd name="T40" fmla="*/ 36 w 1911"/>
                <a:gd name="T41" fmla="*/ 0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11" h="1323">
                  <a:moveTo>
                    <a:pt x="36" y="0"/>
                  </a:moveTo>
                  <a:lnTo>
                    <a:pt x="1875" y="0"/>
                  </a:lnTo>
                  <a:lnTo>
                    <a:pt x="1888" y="3"/>
                  </a:lnTo>
                  <a:lnTo>
                    <a:pt x="1900" y="11"/>
                  </a:lnTo>
                  <a:lnTo>
                    <a:pt x="1908" y="23"/>
                  </a:lnTo>
                  <a:lnTo>
                    <a:pt x="1911" y="36"/>
                  </a:lnTo>
                  <a:lnTo>
                    <a:pt x="1911" y="1286"/>
                  </a:lnTo>
                  <a:lnTo>
                    <a:pt x="1908" y="1300"/>
                  </a:lnTo>
                  <a:lnTo>
                    <a:pt x="1900" y="1312"/>
                  </a:lnTo>
                  <a:lnTo>
                    <a:pt x="1888" y="1320"/>
                  </a:lnTo>
                  <a:lnTo>
                    <a:pt x="1875" y="1323"/>
                  </a:lnTo>
                  <a:lnTo>
                    <a:pt x="36" y="1323"/>
                  </a:lnTo>
                  <a:lnTo>
                    <a:pt x="23" y="1320"/>
                  </a:lnTo>
                  <a:lnTo>
                    <a:pt x="11" y="1312"/>
                  </a:lnTo>
                  <a:lnTo>
                    <a:pt x="3" y="1300"/>
                  </a:lnTo>
                  <a:lnTo>
                    <a:pt x="0" y="1286"/>
                  </a:lnTo>
                  <a:lnTo>
                    <a:pt x="0" y="36"/>
                  </a:lnTo>
                  <a:lnTo>
                    <a:pt x="3" y="23"/>
                  </a:lnTo>
                  <a:lnTo>
                    <a:pt x="11" y="11"/>
                  </a:lnTo>
                  <a:lnTo>
                    <a:pt x="23" y="3"/>
                  </a:lnTo>
                  <a:lnTo>
                    <a:pt x="36" y="0"/>
                  </a:lnTo>
                  <a:close/>
                </a:path>
              </a:pathLst>
            </a:custGeom>
            <a:solidFill>
              <a:srgbClr val="FBF5F1"/>
            </a:solidFill>
            <a:ln w="0">
              <a:solidFill>
                <a:srgbClr val="FBF5F1"/>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3672"/>
            <p:cNvSpPr>
              <a:spLocks/>
            </p:cNvSpPr>
            <p:nvPr/>
          </p:nvSpPr>
          <p:spPr bwMode="auto">
            <a:xfrm>
              <a:off x="5482475" y="1966245"/>
              <a:ext cx="146050" cy="349250"/>
            </a:xfrm>
            <a:custGeom>
              <a:avLst/>
              <a:gdLst>
                <a:gd name="T0" fmla="*/ 37 w 92"/>
                <a:gd name="T1" fmla="*/ 0 h 220"/>
                <a:gd name="T2" fmla="*/ 92 w 92"/>
                <a:gd name="T3" fmla="*/ 0 h 220"/>
                <a:gd name="T4" fmla="*/ 0 w 92"/>
                <a:gd name="T5" fmla="*/ 220 h 220"/>
                <a:gd name="T6" fmla="*/ 0 w 92"/>
                <a:gd name="T7" fmla="*/ 61 h 220"/>
                <a:gd name="T8" fmla="*/ 25 w 92"/>
                <a:gd name="T9" fmla="*/ 1 h 220"/>
                <a:gd name="T10" fmla="*/ 31 w 92"/>
                <a:gd name="T11" fmla="*/ 0 h 220"/>
                <a:gd name="T12" fmla="*/ 37 w 92"/>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92" h="220">
                  <a:moveTo>
                    <a:pt x="37" y="0"/>
                  </a:moveTo>
                  <a:lnTo>
                    <a:pt x="92" y="0"/>
                  </a:lnTo>
                  <a:lnTo>
                    <a:pt x="0" y="220"/>
                  </a:lnTo>
                  <a:lnTo>
                    <a:pt x="0" y="61"/>
                  </a:lnTo>
                  <a:lnTo>
                    <a:pt x="25" y="1"/>
                  </a:lnTo>
                  <a:lnTo>
                    <a:pt x="31" y="0"/>
                  </a:lnTo>
                  <a:lnTo>
                    <a:pt x="37"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4" name="Freeform 3673"/>
            <p:cNvSpPr>
              <a:spLocks/>
            </p:cNvSpPr>
            <p:nvPr/>
          </p:nvSpPr>
          <p:spPr bwMode="auto">
            <a:xfrm>
              <a:off x="5482475" y="1966245"/>
              <a:ext cx="352425" cy="854075"/>
            </a:xfrm>
            <a:custGeom>
              <a:avLst/>
              <a:gdLst>
                <a:gd name="T0" fmla="*/ 157 w 222"/>
                <a:gd name="T1" fmla="*/ 0 h 538"/>
                <a:gd name="T2" fmla="*/ 222 w 222"/>
                <a:gd name="T3" fmla="*/ 0 h 538"/>
                <a:gd name="T4" fmla="*/ 0 w 222"/>
                <a:gd name="T5" fmla="*/ 538 h 538"/>
                <a:gd name="T6" fmla="*/ 0 w 222"/>
                <a:gd name="T7" fmla="*/ 378 h 538"/>
                <a:gd name="T8" fmla="*/ 157 w 222"/>
                <a:gd name="T9" fmla="*/ 0 h 538"/>
              </a:gdLst>
              <a:ahLst/>
              <a:cxnLst>
                <a:cxn ang="0">
                  <a:pos x="T0" y="T1"/>
                </a:cxn>
                <a:cxn ang="0">
                  <a:pos x="T2" y="T3"/>
                </a:cxn>
                <a:cxn ang="0">
                  <a:pos x="T4" y="T5"/>
                </a:cxn>
                <a:cxn ang="0">
                  <a:pos x="T6" y="T7"/>
                </a:cxn>
                <a:cxn ang="0">
                  <a:pos x="T8" y="T9"/>
                </a:cxn>
              </a:cxnLst>
              <a:rect l="0" t="0" r="r" b="b"/>
              <a:pathLst>
                <a:path w="222" h="538">
                  <a:moveTo>
                    <a:pt x="157" y="0"/>
                  </a:moveTo>
                  <a:lnTo>
                    <a:pt x="222" y="0"/>
                  </a:lnTo>
                  <a:lnTo>
                    <a:pt x="0" y="538"/>
                  </a:lnTo>
                  <a:lnTo>
                    <a:pt x="0" y="378"/>
                  </a:lnTo>
                  <a:lnTo>
                    <a:pt x="157"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5" name="Freeform 3674"/>
            <p:cNvSpPr>
              <a:spLocks/>
            </p:cNvSpPr>
            <p:nvPr/>
          </p:nvSpPr>
          <p:spPr bwMode="auto">
            <a:xfrm>
              <a:off x="5482475" y="1966245"/>
              <a:ext cx="558800" cy="1358900"/>
            </a:xfrm>
            <a:custGeom>
              <a:avLst/>
              <a:gdLst>
                <a:gd name="T0" fmla="*/ 287 w 352"/>
                <a:gd name="T1" fmla="*/ 0 h 856"/>
                <a:gd name="T2" fmla="*/ 352 w 352"/>
                <a:gd name="T3" fmla="*/ 0 h 856"/>
                <a:gd name="T4" fmla="*/ 0 w 352"/>
                <a:gd name="T5" fmla="*/ 856 h 856"/>
                <a:gd name="T6" fmla="*/ 0 w 352"/>
                <a:gd name="T7" fmla="*/ 697 h 856"/>
                <a:gd name="T8" fmla="*/ 287 w 352"/>
                <a:gd name="T9" fmla="*/ 0 h 856"/>
              </a:gdLst>
              <a:ahLst/>
              <a:cxnLst>
                <a:cxn ang="0">
                  <a:pos x="T0" y="T1"/>
                </a:cxn>
                <a:cxn ang="0">
                  <a:pos x="T2" y="T3"/>
                </a:cxn>
                <a:cxn ang="0">
                  <a:pos x="T4" y="T5"/>
                </a:cxn>
                <a:cxn ang="0">
                  <a:pos x="T6" y="T7"/>
                </a:cxn>
                <a:cxn ang="0">
                  <a:pos x="T8" y="T9"/>
                </a:cxn>
              </a:cxnLst>
              <a:rect l="0" t="0" r="r" b="b"/>
              <a:pathLst>
                <a:path w="352" h="856">
                  <a:moveTo>
                    <a:pt x="287" y="0"/>
                  </a:moveTo>
                  <a:lnTo>
                    <a:pt x="352" y="0"/>
                  </a:lnTo>
                  <a:lnTo>
                    <a:pt x="0" y="856"/>
                  </a:lnTo>
                  <a:lnTo>
                    <a:pt x="0" y="697"/>
                  </a:lnTo>
                  <a:lnTo>
                    <a:pt x="287"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3675"/>
            <p:cNvSpPr>
              <a:spLocks/>
            </p:cNvSpPr>
            <p:nvPr/>
          </p:nvSpPr>
          <p:spPr bwMode="auto">
            <a:xfrm>
              <a:off x="5482475" y="1966245"/>
              <a:ext cx="765175" cy="1863725"/>
            </a:xfrm>
            <a:custGeom>
              <a:avLst/>
              <a:gdLst>
                <a:gd name="T0" fmla="*/ 417 w 482"/>
                <a:gd name="T1" fmla="*/ 0 h 1174"/>
                <a:gd name="T2" fmla="*/ 482 w 482"/>
                <a:gd name="T3" fmla="*/ 0 h 1174"/>
                <a:gd name="T4" fmla="*/ 0 w 482"/>
                <a:gd name="T5" fmla="*/ 1174 h 1174"/>
                <a:gd name="T6" fmla="*/ 0 w 482"/>
                <a:gd name="T7" fmla="*/ 1014 h 1174"/>
                <a:gd name="T8" fmla="*/ 417 w 482"/>
                <a:gd name="T9" fmla="*/ 0 h 1174"/>
              </a:gdLst>
              <a:ahLst/>
              <a:cxnLst>
                <a:cxn ang="0">
                  <a:pos x="T0" y="T1"/>
                </a:cxn>
                <a:cxn ang="0">
                  <a:pos x="T2" y="T3"/>
                </a:cxn>
                <a:cxn ang="0">
                  <a:pos x="T4" y="T5"/>
                </a:cxn>
                <a:cxn ang="0">
                  <a:pos x="T6" y="T7"/>
                </a:cxn>
                <a:cxn ang="0">
                  <a:pos x="T8" y="T9"/>
                </a:cxn>
              </a:cxnLst>
              <a:rect l="0" t="0" r="r" b="b"/>
              <a:pathLst>
                <a:path w="482" h="1174">
                  <a:moveTo>
                    <a:pt x="417" y="0"/>
                  </a:moveTo>
                  <a:lnTo>
                    <a:pt x="482" y="0"/>
                  </a:lnTo>
                  <a:lnTo>
                    <a:pt x="0" y="1174"/>
                  </a:lnTo>
                  <a:lnTo>
                    <a:pt x="0" y="1014"/>
                  </a:lnTo>
                  <a:lnTo>
                    <a:pt x="417"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3676"/>
            <p:cNvSpPr>
              <a:spLocks/>
            </p:cNvSpPr>
            <p:nvPr/>
          </p:nvSpPr>
          <p:spPr bwMode="auto">
            <a:xfrm>
              <a:off x="5499937" y="1966245"/>
              <a:ext cx="954088" cy="2097088"/>
            </a:xfrm>
            <a:custGeom>
              <a:avLst/>
              <a:gdLst>
                <a:gd name="T0" fmla="*/ 536 w 601"/>
                <a:gd name="T1" fmla="*/ 0 h 1321"/>
                <a:gd name="T2" fmla="*/ 601 w 601"/>
                <a:gd name="T3" fmla="*/ 0 h 1321"/>
                <a:gd name="T4" fmla="*/ 59 w 601"/>
                <a:gd name="T5" fmla="*/ 1321 h 1321"/>
                <a:gd name="T6" fmla="*/ 26 w 601"/>
                <a:gd name="T7" fmla="*/ 1321 h 1321"/>
                <a:gd name="T8" fmla="*/ 12 w 601"/>
                <a:gd name="T9" fmla="*/ 1318 h 1321"/>
                <a:gd name="T10" fmla="*/ 0 w 601"/>
                <a:gd name="T11" fmla="*/ 1309 h 1321"/>
                <a:gd name="T12" fmla="*/ 536 w 601"/>
                <a:gd name="T13" fmla="*/ 0 h 1321"/>
              </a:gdLst>
              <a:ahLst/>
              <a:cxnLst>
                <a:cxn ang="0">
                  <a:pos x="T0" y="T1"/>
                </a:cxn>
                <a:cxn ang="0">
                  <a:pos x="T2" y="T3"/>
                </a:cxn>
                <a:cxn ang="0">
                  <a:pos x="T4" y="T5"/>
                </a:cxn>
                <a:cxn ang="0">
                  <a:pos x="T6" y="T7"/>
                </a:cxn>
                <a:cxn ang="0">
                  <a:pos x="T8" y="T9"/>
                </a:cxn>
                <a:cxn ang="0">
                  <a:pos x="T10" y="T11"/>
                </a:cxn>
                <a:cxn ang="0">
                  <a:pos x="T12" y="T13"/>
                </a:cxn>
              </a:cxnLst>
              <a:rect l="0" t="0" r="r" b="b"/>
              <a:pathLst>
                <a:path w="601" h="1321">
                  <a:moveTo>
                    <a:pt x="536" y="0"/>
                  </a:moveTo>
                  <a:lnTo>
                    <a:pt x="601" y="0"/>
                  </a:lnTo>
                  <a:lnTo>
                    <a:pt x="59" y="1321"/>
                  </a:lnTo>
                  <a:lnTo>
                    <a:pt x="26" y="1321"/>
                  </a:lnTo>
                  <a:lnTo>
                    <a:pt x="12" y="1318"/>
                  </a:lnTo>
                  <a:lnTo>
                    <a:pt x="0" y="1309"/>
                  </a:lnTo>
                  <a:lnTo>
                    <a:pt x="536"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8" name="Freeform 3677"/>
            <p:cNvSpPr>
              <a:spLocks/>
            </p:cNvSpPr>
            <p:nvPr/>
          </p:nvSpPr>
          <p:spPr bwMode="auto">
            <a:xfrm>
              <a:off x="5698375" y="1966245"/>
              <a:ext cx="962025" cy="2097088"/>
            </a:xfrm>
            <a:custGeom>
              <a:avLst/>
              <a:gdLst>
                <a:gd name="T0" fmla="*/ 541 w 606"/>
                <a:gd name="T1" fmla="*/ 0 h 1321"/>
                <a:gd name="T2" fmla="*/ 606 w 606"/>
                <a:gd name="T3" fmla="*/ 0 h 1321"/>
                <a:gd name="T4" fmla="*/ 65 w 606"/>
                <a:gd name="T5" fmla="*/ 1321 h 1321"/>
                <a:gd name="T6" fmla="*/ 0 w 606"/>
                <a:gd name="T7" fmla="*/ 1321 h 1321"/>
                <a:gd name="T8" fmla="*/ 541 w 606"/>
                <a:gd name="T9" fmla="*/ 0 h 1321"/>
              </a:gdLst>
              <a:ahLst/>
              <a:cxnLst>
                <a:cxn ang="0">
                  <a:pos x="T0" y="T1"/>
                </a:cxn>
                <a:cxn ang="0">
                  <a:pos x="T2" y="T3"/>
                </a:cxn>
                <a:cxn ang="0">
                  <a:pos x="T4" y="T5"/>
                </a:cxn>
                <a:cxn ang="0">
                  <a:pos x="T6" y="T7"/>
                </a:cxn>
                <a:cxn ang="0">
                  <a:pos x="T8" y="T9"/>
                </a:cxn>
              </a:cxnLst>
              <a:rect l="0" t="0" r="r" b="b"/>
              <a:pathLst>
                <a:path w="606" h="1321">
                  <a:moveTo>
                    <a:pt x="541" y="0"/>
                  </a:moveTo>
                  <a:lnTo>
                    <a:pt x="606" y="0"/>
                  </a:lnTo>
                  <a:lnTo>
                    <a:pt x="65" y="1321"/>
                  </a:lnTo>
                  <a:lnTo>
                    <a:pt x="0" y="1321"/>
                  </a:lnTo>
                  <a:lnTo>
                    <a:pt x="54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3678"/>
            <p:cNvSpPr>
              <a:spLocks/>
            </p:cNvSpPr>
            <p:nvPr/>
          </p:nvSpPr>
          <p:spPr bwMode="auto">
            <a:xfrm>
              <a:off x="5904750" y="1966245"/>
              <a:ext cx="965200" cy="2097088"/>
            </a:xfrm>
            <a:custGeom>
              <a:avLst/>
              <a:gdLst>
                <a:gd name="T0" fmla="*/ 543 w 608"/>
                <a:gd name="T1" fmla="*/ 0 h 1321"/>
                <a:gd name="T2" fmla="*/ 608 w 608"/>
                <a:gd name="T3" fmla="*/ 0 h 1321"/>
                <a:gd name="T4" fmla="*/ 65 w 608"/>
                <a:gd name="T5" fmla="*/ 1321 h 1321"/>
                <a:gd name="T6" fmla="*/ 0 w 608"/>
                <a:gd name="T7" fmla="*/ 1321 h 1321"/>
                <a:gd name="T8" fmla="*/ 543 w 608"/>
                <a:gd name="T9" fmla="*/ 0 h 1321"/>
              </a:gdLst>
              <a:ahLst/>
              <a:cxnLst>
                <a:cxn ang="0">
                  <a:pos x="T0" y="T1"/>
                </a:cxn>
                <a:cxn ang="0">
                  <a:pos x="T2" y="T3"/>
                </a:cxn>
                <a:cxn ang="0">
                  <a:pos x="T4" y="T5"/>
                </a:cxn>
                <a:cxn ang="0">
                  <a:pos x="T6" y="T7"/>
                </a:cxn>
                <a:cxn ang="0">
                  <a:pos x="T8" y="T9"/>
                </a:cxn>
              </a:cxnLst>
              <a:rect l="0" t="0" r="r" b="b"/>
              <a:pathLst>
                <a:path w="608" h="1321">
                  <a:moveTo>
                    <a:pt x="543" y="0"/>
                  </a:moveTo>
                  <a:lnTo>
                    <a:pt x="608" y="0"/>
                  </a:lnTo>
                  <a:lnTo>
                    <a:pt x="65" y="1321"/>
                  </a:lnTo>
                  <a:lnTo>
                    <a:pt x="0" y="1321"/>
                  </a:lnTo>
                  <a:lnTo>
                    <a:pt x="543"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3679"/>
            <p:cNvSpPr>
              <a:spLocks/>
            </p:cNvSpPr>
            <p:nvPr/>
          </p:nvSpPr>
          <p:spPr bwMode="auto">
            <a:xfrm>
              <a:off x="6112712"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3680"/>
            <p:cNvSpPr>
              <a:spLocks/>
            </p:cNvSpPr>
            <p:nvPr/>
          </p:nvSpPr>
          <p:spPr bwMode="auto">
            <a:xfrm>
              <a:off x="6319087"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3681"/>
            <p:cNvSpPr>
              <a:spLocks/>
            </p:cNvSpPr>
            <p:nvPr/>
          </p:nvSpPr>
          <p:spPr bwMode="auto">
            <a:xfrm>
              <a:off x="6525462"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3682"/>
            <p:cNvSpPr>
              <a:spLocks/>
            </p:cNvSpPr>
            <p:nvPr/>
          </p:nvSpPr>
          <p:spPr bwMode="auto">
            <a:xfrm>
              <a:off x="6733425" y="1966245"/>
              <a:ext cx="962025" cy="2097088"/>
            </a:xfrm>
            <a:custGeom>
              <a:avLst/>
              <a:gdLst>
                <a:gd name="T0" fmla="*/ 541 w 606"/>
                <a:gd name="T1" fmla="*/ 0 h 1321"/>
                <a:gd name="T2" fmla="*/ 606 w 606"/>
                <a:gd name="T3" fmla="*/ 0 h 1321"/>
                <a:gd name="T4" fmla="*/ 65 w 606"/>
                <a:gd name="T5" fmla="*/ 1321 h 1321"/>
                <a:gd name="T6" fmla="*/ 0 w 606"/>
                <a:gd name="T7" fmla="*/ 1321 h 1321"/>
                <a:gd name="T8" fmla="*/ 541 w 606"/>
                <a:gd name="T9" fmla="*/ 0 h 1321"/>
              </a:gdLst>
              <a:ahLst/>
              <a:cxnLst>
                <a:cxn ang="0">
                  <a:pos x="T0" y="T1"/>
                </a:cxn>
                <a:cxn ang="0">
                  <a:pos x="T2" y="T3"/>
                </a:cxn>
                <a:cxn ang="0">
                  <a:pos x="T4" y="T5"/>
                </a:cxn>
                <a:cxn ang="0">
                  <a:pos x="T6" y="T7"/>
                </a:cxn>
                <a:cxn ang="0">
                  <a:pos x="T8" y="T9"/>
                </a:cxn>
              </a:cxnLst>
              <a:rect l="0" t="0" r="r" b="b"/>
              <a:pathLst>
                <a:path w="606" h="1321">
                  <a:moveTo>
                    <a:pt x="541" y="0"/>
                  </a:moveTo>
                  <a:lnTo>
                    <a:pt x="606" y="0"/>
                  </a:lnTo>
                  <a:lnTo>
                    <a:pt x="65" y="1321"/>
                  </a:lnTo>
                  <a:lnTo>
                    <a:pt x="0" y="1321"/>
                  </a:lnTo>
                  <a:lnTo>
                    <a:pt x="541"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3683"/>
            <p:cNvSpPr>
              <a:spLocks/>
            </p:cNvSpPr>
            <p:nvPr/>
          </p:nvSpPr>
          <p:spPr bwMode="auto">
            <a:xfrm>
              <a:off x="6939800" y="1966245"/>
              <a:ext cx="965200" cy="2097088"/>
            </a:xfrm>
            <a:custGeom>
              <a:avLst/>
              <a:gdLst>
                <a:gd name="T0" fmla="*/ 541 w 608"/>
                <a:gd name="T1" fmla="*/ 0 h 1321"/>
                <a:gd name="T2" fmla="*/ 608 w 608"/>
                <a:gd name="T3" fmla="*/ 0 h 1321"/>
                <a:gd name="T4" fmla="*/ 65 w 608"/>
                <a:gd name="T5" fmla="*/ 1321 h 1321"/>
                <a:gd name="T6" fmla="*/ 0 w 608"/>
                <a:gd name="T7" fmla="*/ 1321 h 1321"/>
                <a:gd name="T8" fmla="*/ 541 w 608"/>
                <a:gd name="T9" fmla="*/ 0 h 1321"/>
              </a:gdLst>
              <a:ahLst/>
              <a:cxnLst>
                <a:cxn ang="0">
                  <a:pos x="T0" y="T1"/>
                </a:cxn>
                <a:cxn ang="0">
                  <a:pos x="T2" y="T3"/>
                </a:cxn>
                <a:cxn ang="0">
                  <a:pos x="T4" y="T5"/>
                </a:cxn>
                <a:cxn ang="0">
                  <a:pos x="T6" y="T7"/>
                </a:cxn>
                <a:cxn ang="0">
                  <a:pos x="T8" y="T9"/>
                </a:cxn>
              </a:cxnLst>
              <a:rect l="0" t="0" r="r" b="b"/>
              <a:pathLst>
                <a:path w="608" h="1321">
                  <a:moveTo>
                    <a:pt x="541" y="0"/>
                  </a:moveTo>
                  <a:lnTo>
                    <a:pt x="608" y="0"/>
                  </a:lnTo>
                  <a:lnTo>
                    <a:pt x="65" y="1321"/>
                  </a:lnTo>
                  <a:lnTo>
                    <a:pt x="0" y="1321"/>
                  </a:lnTo>
                  <a:lnTo>
                    <a:pt x="54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3684"/>
            <p:cNvSpPr>
              <a:spLocks/>
            </p:cNvSpPr>
            <p:nvPr/>
          </p:nvSpPr>
          <p:spPr bwMode="auto">
            <a:xfrm>
              <a:off x="7146175" y="1966245"/>
              <a:ext cx="965200" cy="2097088"/>
            </a:xfrm>
            <a:custGeom>
              <a:avLst/>
              <a:gdLst>
                <a:gd name="T0" fmla="*/ 543 w 608"/>
                <a:gd name="T1" fmla="*/ 0 h 1321"/>
                <a:gd name="T2" fmla="*/ 608 w 608"/>
                <a:gd name="T3" fmla="*/ 0 h 1321"/>
                <a:gd name="T4" fmla="*/ 66 w 608"/>
                <a:gd name="T5" fmla="*/ 1321 h 1321"/>
                <a:gd name="T6" fmla="*/ 0 w 608"/>
                <a:gd name="T7" fmla="*/ 1321 h 1321"/>
                <a:gd name="T8" fmla="*/ 543 w 608"/>
                <a:gd name="T9" fmla="*/ 0 h 1321"/>
              </a:gdLst>
              <a:ahLst/>
              <a:cxnLst>
                <a:cxn ang="0">
                  <a:pos x="T0" y="T1"/>
                </a:cxn>
                <a:cxn ang="0">
                  <a:pos x="T2" y="T3"/>
                </a:cxn>
                <a:cxn ang="0">
                  <a:pos x="T4" y="T5"/>
                </a:cxn>
                <a:cxn ang="0">
                  <a:pos x="T6" y="T7"/>
                </a:cxn>
                <a:cxn ang="0">
                  <a:pos x="T8" y="T9"/>
                </a:cxn>
              </a:cxnLst>
              <a:rect l="0" t="0" r="r" b="b"/>
              <a:pathLst>
                <a:path w="608" h="1321">
                  <a:moveTo>
                    <a:pt x="543" y="0"/>
                  </a:moveTo>
                  <a:lnTo>
                    <a:pt x="608" y="0"/>
                  </a:lnTo>
                  <a:lnTo>
                    <a:pt x="66" y="1321"/>
                  </a:lnTo>
                  <a:lnTo>
                    <a:pt x="0" y="1321"/>
                  </a:lnTo>
                  <a:lnTo>
                    <a:pt x="543"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6" name="Freeform 3685"/>
            <p:cNvSpPr>
              <a:spLocks/>
            </p:cNvSpPr>
            <p:nvPr/>
          </p:nvSpPr>
          <p:spPr bwMode="auto">
            <a:xfrm>
              <a:off x="7354137" y="1966245"/>
              <a:ext cx="963613" cy="2097088"/>
            </a:xfrm>
            <a:custGeom>
              <a:avLst/>
              <a:gdLst>
                <a:gd name="T0" fmla="*/ 542 w 607"/>
                <a:gd name="T1" fmla="*/ 0 h 1321"/>
                <a:gd name="T2" fmla="*/ 607 w 607"/>
                <a:gd name="T3" fmla="*/ 0 h 1321"/>
                <a:gd name="T4" fmla="*/ 65 w 607"/>
                <a:gd name="T5" fmla="*/ 1321 h 1321"/>
                <a:gd name="T6" fmla="*/ 0 w 607"/>
                <a:gd name="T7" fmla="*/ 1321 h 1321"/>
                <a:gd name="T8" fmla="*/ 542 w 607"/>
                <a:gd name="T9" fmla="*/ 0 h 1321"/>
              </a:gdLst>
              <a:ahLst/>
              <a:cxnLst>
                <a:cxn ang="0">
                  <a:pos x="T0" y="T1"/>
                </a:cxn>
                <a:cxn ang="0">
                  <a:pos x="T2" y="T3"/>
                </a:cxn>
                <a:cxn ang="0">
                  <a:pos x="T4" y="T5"/>
                </a:cxn>
                <a:cxn ang="0">
                  <a:pos x="T6" y="T7"/>
                </a:cxn>
                <a:cxn ang="0">
                  <a:pos x="T8" y="T9"/>
                </a:cxn>
              </a:cxnLst>
              <a:rect l="0" t="0" r="r" b="b"/>
              <a:pathLst>
                <a:path w="607" h="1321">
                  <a:moveTo>
                    <a:pt x="542" y="0"/>
                  </a:moveTo>
                  <a:lnTo>
                    <a:pt x="607" y="0"/>
                  </a:lnTo>
                  <a:lnTo>
                    <a:pt x="65" y="1321"/>
                  </a:lnTo>
                  <a:lnTo>
                    <a:pt x="0" y="1321"/>
                  </a:lnTo>
                  <a:lnTo>
                    <a:pt x="542"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7" name="Freeform 3686"/>
            <p:cNvSpPr>
              <a:spLocks/>
            </p:cNvSpPr>
            <p:nvPr/>
          </p:nvSpPr>
          <p:spPr bwMode="auto">
            <a:xfrm>
              <a:off x="7560512" y="1966245"/>
              <a:ext cx="950913" cy="2097088"/>
            </a:xfrm>
            <a:custGeom>
              <a:avLst/>
              <a:gdLst>
                <a:gd name="T0" fmla="*/ 542 w 599"/>
                <a:gd name="T1" fmla="*/ 0 h 1321"/>
                <a:gd name="T2" fmla="*/ 566 w 599"/>
                <a:gd name="T3" fmla="*/ 0 h 1321"/>
                <a:gd name="T4" fmla="*/ 579 w 599"/>
                <a:gd name="T5" fmla="*/ 2 h 1321"/>
                <a:gd name="T6" fmla="*/ 591 w 599"/>
                <a:gd name="T7" fmla="*/ 9 h 1321"/>
                <a:gd name="T8" fmla="*/ 599 w 599"/>
                <a:gd name="T9" fmla="*/ 20 h 1321"/>
                <a:gd name="T10" fmla="*/ 65 w 599"/>
                <a:gd name="T11" fmla="*/ 1321 h 1321"/>
                <a:gd name="T12" fmla="*/ 0 w 599"/>
                <a:gd name="T13" fmla="*/ 1321 h 1321"/>
                <a:gd name="T14" fmla="*/ 542 w 599"/>
                <a:gd name="T15" fmla="*/ 0 h 13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9" h="1321">
                  <a:moveTo>
                    <a:pt x="542" y="0"/>
                  </a:moveTo>
                  <a:lnTo>
                    <a:pt x="566" y="0"/>
                  </a:lnTo>
                  <a:lnTo>
                    <a:pt x="579" y="2"/>
                  </a:lnTo>
                  <a:lnTo>
                    <a:pt x="591" y="9"/>
                  </a:lnTo>
                  <a:lnTo>
                    <a:pt x="599" y="20"/>
                  </a:lnTo>
                  <a:lnTo>
                    <a:pt x="65" y="1321"/>
                  </a:lnTo>
                  <a:lnTo>
                    <a:pt x="0" y="1321"/>
                  </a:lnTo>
                  <a:lnTo>
                    <a:pt x="542"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8" name="Freeform 3687"/>
            <p:cNvSpPr>
              <a:spLocks/>
            </p:cNvSpPr>
            <p:nvPr/>
          </p:nvSpPr>
          <p:spPr bwMode="auto">
            <a:xfrm>
              <a:off x="7768475" y="2236120"/>
              <a:ext cx="747713" cy="1827213"/>
            </a:xfrm>
            <a:custGeom>
              <a:avLst/>
              <a:gdLst>
                <a:gd name="T0" fmla="*/ 471 w 471"/>
                <a:gd name="T1" fmla="*/ 0 h 1151"/>
                <a:gd name="T2" fmla="*/ 471 w 471"/>
                <a:gd name="T3" fmla="*/ 159 h 1151"/>
                <a:gd name="T4" fmla="*/ 65 w 471"/>
                <a:gd name="T5" fmla="*/ 1151 h 1151"/>
                <a:gd name="T6" fmla="*/ 0 w 471"/>
                <a:gd name="T7" fmla="*/ 1151 h 1151"/>
                <a:gd name="T8" fmla="*/ 471 w 471"/>
                <a:gd name="T9" fmla="*/ 0 h 1151"/>
              </a:gdLst>
              <a:ahLst/>
              <a:cxnLst>
                <a:cxn ang="0">
                  <a:pos x="T0" y="T1"/>
                </a:cxn>
                <a:cxn ang="0">
                  <a:pos x="T2" y="T3"/>
                </a:cxn>
                <a:cxn ang="0">
                  <a:pos x="T4" y="T5"/>
                </a:cxn>
                <a:cxn ang="0">
                  <a:pos x="T6" y="T7"/>
                </a:cxn>
                <a:cxn ang="0">
                  <a:pos x="T8" y="T9"/>
                </a:cxn>
              </a:cxnLst>
              <a:rect l="0" t="0" r="r" b="b"/>
              <a:pathLst>
                <a:path w="471" h="1151">
                  <a:moveTo>
                    <a:pt x="471" y="0"/>
                  </a:moveTo>
                  <a:lnTo>
                    <a:pt x="471" y="159"/>
                  </a:lnTo>
                  <a:lnTo>
                    <a:pt x="65" y="1151"/>
                  </a:lnTo>
                  <a:lnTo>
                    <a:pt x="0" y="1151"/>
                  </a:lnTo>
                  <a:lnTo>
                    <a:pt x="47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49" name="Freeform 3688"/>
            <p:cNvSpPr>
              <a:spLocks/>
            </p:cNvSpPr>
            <p:nvPr/>
          </p:nvSpPr>
          <p:spPr bwMode="auto">
            <a:xfrm>
              <a:off x="7974850" y="2740945"/>
              <a:ext cx="541338" cy="1322388"/>
            </a:xfrm>
            <a:custGeom>
              <a:avLst/>
              <a:gdLst>
                <a:gd name="T0" fmla="*/ 341 w 341"/>
                <a:gd name="T1" fmla="*/ 0 h 833"/>
                <a:gd name="T2" fmla="*/ 341 w 341"/>
                <a:gd name="T3" fmla="*/ 158 h 833"/>
                <a:gd name="T4" fmla="*/ 65 w 341"/>
                <a:gd name="T5" fmla="*/ 833 h 833"/>
                <a:gd name="T6" fmla="*/ 0 w 341"/>
                <a:gd name="T7" fmla="*/ 833 h 833"/>
                <a:gd name="T8" fmla="*/ 341 w 341"/>
                <a:gd name="T9" fmla="*/ 0 h 833"/>
              </a:gdLst>
              <a:ahLst/>
              <a:cxnLst>
                <a:cxn ang="0">
                  <a:pos x="T0" y="T1"/>
                </a:cxn>
                <a:cxn ang="0">
                  <a:pos x="T2" y="T3"/>
                </a:cxn>
                <a:cxn ang="0">
                  <a:pos x="T4" y="T5"/>
                </a:cxn>
                <a:cxn ang="0">
                  <a:pos x="T6" y="T7"/>
                </a:cxn>
                <a:cxn ang="0">
                  <a:pos x="T8" y="T9"/>
                </a:cxn>
              </a:cxnLst>
              <a:rect l="0" t="0" r="r" b="b"/>
              <a:pathLst>
                <a:path w="341" h="833">
                  <a:moveTo>
                    <a:pt x="341" y="0"/>
                  </a:moveTo>
                  <a:lnTo>
                    <a:pt x="341" y="158"/>
                  </a:lnTo>
                  <a:lnTo>
                    <a:pt x="65" y="833"/>
                  </a:lnTo>
                  <a:lnTo>
                    <a:pt x="0" y="833"/>
                  </a:lnTo>
                  <a:lnTo>
                    <a:pt x="341"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0" name="Freeform 3689"/>
            <p:cNvSpPr>
              <a:spLocks/>
            </p:cNvSpPr>
            <p:nvPr/>
          </p:nvSpPr>
          <p:spPr bwMode="auto">
            <a:xfrm>
              <a:off x="8181225" y="3245770"/>
              <a:ext cx="334963" cy="817563"/>
            </a:xfrm>
            <a:custGeom>
              <a:avLst/>
              <a:gdLst>
                <a:gd name="T0" fmla="*/ 211 w 211"/>
                <a:gd name="T1" fmla="*/ 0 h 515"/>
                <a:gd name="T2" fmla="*/ 211 w 211"/>
                <a:gd name="T3" fmla="*/ 159 h 515"/>
                <a:gd name="T4" fmla="*/ 65 w 211"/>
                <a:gd name="T5" fmla="*/ 515 h 515"/>
                <a:gd name="T6" fmla="*/ 0 w 211"/>
                <a:gd name="T7" fmla="*/ 515 h 515"/>
                <a:gd name="T8" fmla="*/ 211 w 211"/>
                <a:gd name="T9" fmla="*/ 0 h 515"/>
              </a:gdLst>
              <a:ahLst/>
              <a:cxnLst>
                <a:cxn ang="0">
                  <a:pos x="T0" y="T1"/>
                </a:cxn>
                <a:cxn ang="0">
                  <a:pos x="T2" y="T3"/>
                </a:cxn>
                <a:cxn ang="0">
                  <a:pos x="T4" y="T5"/>
                </a:cxn>
                <a:cxn ang="0">
                  <a:pos x="T6" y="T7"/>
                </a:cxn>
                <a:cxn ang="0">
                  <a:pos x="T8" y="T9"/>
                </a:cxn>
              </a:cxnLst>
              <a:rect l="0" t="0" r="r" b="b"/>
              <a:pathLst>
                <a:path w="211" h="515">
                  <a:moveTo>
                    <a:pt x="211" y="0"/>
                  </a:moveTo>
                  <a:lnTo>
                    <a:pt x="211" y="159"/>
                  </a:lnTo>
                  <a:lnTo>
                    <a:pt x="65" y="515"/>
                  </a:lnTo>
                  <a:lnTo>
                    <a:pt x="0" y="515"/>
                  </a:lnTo>
                  <a:lnTo>
                    <a:pt x="211" y="0"/>
                  </a:lnTo>
                  <a:close/>
                </a:path>
              </a:pathLst>
            </a:custGeom>
            <a:solidFill>
              <a:srgbClr val="065A88"/>
            </a:solidFill>
            <a:ln w="0">
              <a:solidFill>
                <a:srgbClr val="004AB2"/>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1" name="Freeform 3690"/>
            <p:cNvSpPr>
              <a:spLocks/>
            </p:cNvSpPr>
            <p:nvPr/>
          </p:nvSpPr>
          <p:spPr bwMode="auto">
            <a:xfrm>
              <a:off x="8389187" y="3752183"/>
              <a:ext cx="127000" cy="311150"/>
            </a:xfrm>
            <a:custGeom>
              <a:avLst/>
              <a:gdLst>
                <a:gd name="T0" fmla="*/ 80 w 80"/>
                <a:gd name="T1" fmla="*/ 0 h 196"/>
                <a:gd name="T2" fmla="*/ 80 w 80"/>
                <a:gd name="T3" fmla="*/ 158 h 196"/>
                <a:gd name="T4" fmla="*/ 69 w 80"/>
                <a:gd name="T5" fmla="*/ 187 h 196"/>
                <a:gd name="T6" fmla="*/ 57 w 80"/>
                <a:gd name="T7" fmla="*/ 193 h 196"/>
                <a:gd name="T8" fmla="*/ 44 w 80"/>
                <a:gd name="T9" fmla="*/ 196 h 196"/>
                <a:gd name="T10" fmla="*/ 0 w 80"/>
                <a:gd name="T11" fmla="*/ 196 h 196"/>
                <a:gd name="T12" fmla="*/ 80 w 80"/>
                <a:gd name="T13" fmla="*/ 0 h 196"/>
              </a:gdLst>
              <a:ahLst/>
              <a:cxnLst>
                <a:cxn ang="0">
                  <a:pos x="T0" y="T1"/>
                </a:cxn>
                <a:cxn ang="0">
                  <a:pos x="T2" y="T3"/>
                </a:cxn>
                <a:cxn ang="0">
                  <a:pos x="T4" y="T5"/>
                </a:cxn>
                <a:cxn ang="0">
                  <a:pos x="T6" y="T7"/>
                </a:cxn>
                <a:cxn ang="0">
                  <a:pos x="T8" y="T9"/>
                </a:cxn>
                <a:cxn ang="0">
                  <a:pos x="T10" y="T11"/>
                </a:cxn>
                <a:cxn ang="0">
                  <a:pos x="T12" y="T13"/>
                </a:cxn>
              </a:cxnLst>
              <a:rect l="0" t="0" r="r" b="b"/>
              <a:pathLst>
                <a:path w="80" h="196">
                  <a:moveTo>
                    <a:pt x="80" y="0"/>
                  </a:moveTo>
                  <a:lnTo>
                    <a:pt x="80" y="158"/>
                  </a:lnTo>
                  <a:lnTo>
                    <a:pt x="69" y="187"/>
                  </a:lnTo>
                  <a:lnTo>
                    <a:pt x="57" y="193"/>
                  </a:lnTo>
                  <a:lnTo>
                    <a:pt x="44" y="196"/>
                  </a:lnTo>
                  <a:lnTo>
                    <a:pt x="0" y="196"/>
                  </a:lnTo>
                  <a:lnTo>
                    <a:pt x="80" y="0"/>
                  </a:lnTo>
                  <a:close/>
                </a:path>
              </a:pathLst>
            </a:custGeom>
            <a:solidFill>
              <a:srgbClr val="DA1F32"/>
            </a:solidFill>
            <a:ln w="0">
              <a:solidFill>
                <a:srgbClr val="E50016"/>
              </a:solidFill>
              <a:prstDash val="solid"/>
              <a:round/>
              <a:headEnd/>
              <a:tailEnd/>
            </a:ln>
          </p:spPr>
          <p:txBody>
            <a:bodyPr vert="horz" wrap="square" lIns="91440" tIns="45720" rIns="91440" bIns="45720" numCol="1" anchor="t" anchorCtr="0" compatLnSpc="1">
              <a:prstTxWarp prst="textNoShape">
                <a:avLst/>
              </a:prstTxWarp>
            </a:bodyPr>
            <a:lstStyle/>
            <a:p>
              <a:endParaRPr lang="zh-CN" altLang="en-US"/>
            </a:p>
          </p:txBody>
        </p:sp>
        <p:sp>
          <p:nvSpPr>
            <p:cNvPr id="52" name="Rectangle 3691"/>
            <p:cNvSpPr>
              <a:spLocks noChangeArrowheads="1"/>
            </p:cNvSpPr>
            <p:nvPr/>
          </p:nvSpPr>
          <p:spPr bwMode="auto">
            <a:xfrm>
              <a:off x="5565405" y="2060995"/>
              <a:ext cx="2871032" cy="1904413"/>
            </a:xfrm>
            <a:prstGeom prst="rect">
              <a:avLst/>
            </a:prstGeom>
            <a:solidFill>
              <a:srgbClr val="DA1F32"/>
            </a:solidFill>
            <a:ln w="0">
              <a:solidFill>
                <a:srgbClr val="E50016"/>
              </a:solidFill>
              <a:prstDash val="solid"/>
              <a:miter lim="800000"/>
              <a:headEnd/>
              <a:tailEnd/>
            </a:ln>
          </p:spPr>
          <p:txBody>
            <a:bodyPr vert="horz" wrap="square" lIns="91440" tIns="45720" rIns="91440" bIns="45720" numCol="1" anchor="t" anchorCtr="0" compatLnSpc="1">
              <a:prstTxWarp prst="textNoShape">
                <a:avLst/>
              </a:prstTxWarp>
            </a:bodyPr>
            <a:lstStyle/>
            <a:p>
              <a:endParaRPr lang="zh-CN" altLang="en-US"/>
            </a:p>
          </p:txBody>
        </p:sp>
      </p:grpSp>
      <p:sp>
        <p:nvSpPr>
          <p:cNvPr id="8" name="矩形 7"/>
          <p:cNvSpPr/>
          <p:nvPr userDrawn="1"/>
        </p:nvSpPr>
        <p:spPr>
          <a:xfrm>
            <a:off x="308810" y="312821"/>
            <a:ext cx="11574379" cy="623235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灯片编号占位符 5">
            <a:extLst>
              <a:ext uri="{FF2B5EF4-FFF2-40B4-BE49-F238E27FC236}">
                <a16:creationId xmlns:a16="http://schemas.microsoft.com/office/drawing/2014/main" id="{E977A41F-1EE3-4A60-A709-8F83DCE19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579DF-FDF7-43D5-8687-29C6B82FBF3E}" type="slidenum">
              <a:rPr lang="zh-CN" altLang="en-US" smtClean="0"/>
              <a:t>‹#›</a:t>
            </a:fld>
            <a:endParaRPr lang="zh-CN" altLang="en-US"/>
          </a:p>
        </p:txBody>
      </p:sp>
      <p:sp>
        <p:nvSpPr>
          <p:cNvPr id="26" name="TextBox 25">
            <a:extLst>
              <a:ext uri="{FF2B5EF4-FFF2-40B4-BE49-F238E27FC236}">
                <a16:creationId xmlns:a16="http://schemas.microsoft.com/office/drawing/2014/main" id="{94771A5B-1B00-44FA-A16C-6BCFF1365B8D}"/>
              </a:ext>
            </a:extLst>
          </p:cNvPr>
          <p:cNvSpPr txBox="1"/>
          <p:nvPr userDrawn="1"/>
        </p:nvSpPr>
        <p:spPr>
          <a:xfrm>
            <a:off x="10646228" y="6081991"/>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27" name="TextBox 26">
            <a:extLst>
              <a:ext uri="{FF2B5EF4-FFF2-40B4-BE49-F238E27FC236}">
                <a16:creationId xmlns:a16="http://schemas.microsoft.com/office/drawing/2014/main" id="{15FF7FBD-DEB4-4CCF-9ECC-4BEADCED232A}"/>
              </a:ext>
            </a:extLst>
          </p:cNvPr>
          <p:cNvSpPr txBox="1"/>
          <p:nvPr userDrawn="1"/>
        </p:nvSpPr>
        <p:spPr>
          <a:xfrm>
            <a:off x="9982200" y="230188"/>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347906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ACD94CA-6BB3-4C64-8FDA-219F5A629445}" type="datetimeFigureOut">
              <a:rPr lang="zh-CN" altLang="en-US" smtClean="0"/>
              <a:t>2021/11/28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7B579DF-FDF7-43D5-8687-29C6B82FBF3E}" type="slidenum">
              <a:rPr lang="zh-CN" altLang="en-US" smtClean="0"/>
              <a:t>‹#›</a:t>
            </a:fld>
            <a:endParaRPr lang="zh-CN" altLang="en-US"/>
          </a:p>
        </p:txBody>
      </p:sp>
    </p:spTree>
    <p:extLst>
      <p:ext uri="{BB962C8B-B14F-4D97-AF65-F5344CB8AC3E}">
        <p14:creationId xmlns:p14="http://schemas.microsoft.com/office/powerpoint/2010/main" val="625673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D94CA-6BB3-4C64-8FDA-219F5A629445}" type="datetimeFigureOut">
              <a:rPr lang="zh-CN" altLang="en-US" smtClean="0"/>
              <a:t>2021/11/28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579DF-FDF7-43D5-8687-29C6B82FBF3E}" type="slidenum">
              <a:rPr lang="zh-CN" altLang="en-US" smtClean="0"/>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CN" altLang="en-US" sz="3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感谢您下载包图网平台上提供的</a:t>
            </a:r>
            <a:r>
              <a:rPr kumimoji="0" lang="en-US" altLang="zh-CN" sz="3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PPT</a:t>
            </a:r>
            <a:r>
              <a:rPr kumimoji="0" lang="zh-CN" altLang="en-US" sz="3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作品，为了您和包图网以及原创作者的利益，请勿复制、传播、销售，否则将承担法律责任！包图网将对作品进行维权，按照传播下载次数进行十倍的索取赔偿！</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ibaotu.com</a:t>
            </a:r>
          </a:p>
        </p:txBody>
      </p:sp>
      <p:pic>
        <p:nvPicPr>
          <p:cNvPr id="8" name="Picture 7" descr="A picture containing text&#10;&#10;Description automatically generated">
            <a:extLst>
              <a:ext uri="{FF2B5EF4-FFF2-40B4-BE49-F238E27FC236}">
                <a16:creationId xmlns:a16="http://schemas.microsoft.com/office/drawing/2014/main" id="{9262E782-6579-421C-9132-7381CF3C814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flipH="1">
            <a:off x="-39834783" y="22891090"/>
            <a:ext cx="2062716" cy="3322370"/>
          </a:xfrm>
          <a:prstGeom prst="rect">
            <a:avLst/>
          </a:prstGeom>
        </p:spPr>
      </p:pic>
      <p:sp>
        <p:nvSpPr>
          <p:cNvPr id="9" name="TextBox 8">
            <a:extLst>
              <a:ext uri="{FF2B5EF4-FFF2-40B4-BE49-F238E27FC236}">
                <a16:creationId xmlns:a16="http://schemas.microsoft.com/office/drawing/2014/main" id="{97E27C01-4E5E-4877-9032-7D26A8CC39EA}"/>
              </a:ext>
            </a:extLst>
          </p:cNvPr>
          <p:cNvSpPr txBox="1"/>
          <p:nvPr userDrawn="1"/>
        </p:nvSpPr>
        <p:spPr>
          <a:xfrm>
            <a:off x="10646228" y="6081991"/>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0" name="TextBox 9">
            <a:extLst>
              <a:ext uri="{FF2B5EF4-FFF2-40B4-BE49-F238E27FC236}">
                <a16:creationId xmlns:a16="http://schemas.microsoft.com/office/drawing/2014/main" id="{273C84B2-C5F2-410C-AC37-BE99263C4A9F}"/>
              </a:ext>
            </a:extLst>
          </p:cNvPr>
          <p:cNvSpPr txBox="1"/>
          <p:nvPr userDrawn="1"/>
        </p:nvSpPr>
        <p:spPr>
          <a:xfrm>
            <a:off x="9982200" y="230188"/>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491276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D2365-C489-400A-B733-44D330BF6032}" type="datetimeFigureOut">
              <a:rPr lang="en-US" smtClean="0"/>
              <a:t>11/28/2021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4F6AD6-C9C7-48E5-9379-7989C7EA8C6A}" type="slidenum">
              <a:rPr lang="en-US" smtClean="0"/>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8877949" y="14298114"/>
            <a:ext cx="8142300" cy="13857923"/>
          </a:xfrm>
          <a:prstGeom prst="rect">
            <a:avLst/>
          </a:prstGeom>
        </p:spPr>
      </p:pic>
      <p:sp>
        <p:nvSpPr>
          <p:cNvPr id="8" name="灯片编号占位符 5">
            <a:extLst>
              <a:ext uri="{FF2B5EF4-FFF2-40B4-BE49-F238E27FC236}">
                <a16:creationId xmlns:a16="http://schemas.microsoft.com/office/drawing/2014/main" id="{A3C2FA53-BA6F-49D1-981E-3927EB7399EB}"/>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B579DF-FDF7-43D5-8687-29C6B82FBF3E}" type="slidenum">
              <a:rPr lang="zh-CN" altLang="en-US" smtClean="0"/>
              <a:pPr/>
              <a:t>‹#›</a:t>
            </a:fld>
            <a:endParaRPr lang="zh-CN" altLang="en-US"/>
          </a:p>
        </p:txBody>
      </p:sp>
      <p:sp>
        <p:nvSpPr>
          <p:cNvPr id="9" name="TextBox 8">
            <a:extLst>
              <a:ext uri="{FF2B5EF4-FFF2-40B4-BE49-F238E27FC236}">
                <a16:creationId xmlns:a16="http://schemas.microsoft.com/office/drawing/2014/main" id="{8D92241B-44C7-410C-9D35-471A295C5949}"/>
              </a:ext>
            </a:extLst>
          </p:cNvPr>
          <p:cNvSpPr txBox="1"/>
          <p:nvPr userDrawn="1"/>
        </p:nvSpPr>
        <p:spPr>
          <a:xfrm>
            <a:off x="10646228" y="6081991"/>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
        <p:nvSpPr>
          <p:cNvPr id="10" name="TextBox 9">
            <a:extLst>
              <a:ext uri="{FF2B5EF4-FFF2-40B4-BE49-F238E27FC236}">
                <a16:creationId xmlns:a16="http://schemas.microsoft.com/office/drawing/2014/main" id="{3D1FD030-31FF-435B-919D-0A537BA9C6BE}"/>
              </a:ext>
            </a:extLst>
          </p:cNvPr>
          <p:cNvSpPr txBox="1"/>
          <p:nvPr userDrawn="1"/>
        </p:nvSpPr>
        <p:spPr>
          <a:xfrm>
            <a:off x="9982200" y="230188"/>
            <a:ext cx="7707085" cy="369332"/>
          </a:xfrm>
          <a:prstGeom prst="rect">
            <a:avLst/>
          </a:prstGeom>
          <a:noFill/>
        </p:spPr>
        <p:txBody>
          <a:bodyPr wrap="square" rtlCol="0">
            <a:spAutoFit/>
          </a:bodyPr>
          <a:lstStyle/>
          <a:p>
            <a:r>
              <a:rPr lang="en-US" dirty="0" err="1">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Măng</a:t>
            </a:r>
            <a:r>
              <a:rPr lang="en-US" dirty="0">
                <a:solidFill>
                  <a:schemeClr val="accent6">
                    <a:lumMod val="20000"/>
                    <a:lumOff val="80000"/>
                  </a:schemeClr>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63505239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4.wdp"/><Relationship Id="rId18" Type="http://schemas.openxmlformats.org/officeDocument/2006/relationships/image" Target="../media/image14.png"/><Relationship Id="rId26" Type="http://schemas.microsoft.com/office/2007/relationships/hdphoto" Target="../media/hdphoto9.wdp"/><Relationship Id="rId3" Type="http://schemas.openxmlformats.org/officeDocument/2006/relationships/image" Target="../media/image4.jpg"/><Relationship Id="rId21" Type="http://schemas.microsoft.com/office/2007/relationships/hdphoto" Target="../media/hdphoto7.wdp"/><Relationship Id="rId7" Type="http://schemas.microsoft.com/office/2007/relationships/hdphoto" Target="../media/hdphoto2.wdp"/><Relationship Id="rId12" Type="http://schemas.openxmlformats.org/officeDocument/2006/relationships/image" Target="../media/image10.png"/><Relationship Id="rId17" Type="http://schemas.openxmlformats.org/officeDocument/2006/relationships/image" Target="../media/image13.png"/><Relationship Id="rId25" Type="http://schemas.openxmlformats.org/officeDocument/2006/relationships/image" Target="../media/image18.png"/><Relationship Id="rId2" Type="http://schemas.openxmlformats.org/officeDocument/2006/relationships/notesSlide" Target="../notesSlides/notesSlide1.xml"/><Relationship Id="rId16" Type="http://schemas.microsoft.com/office/2007/relationships/hdphoto" Target="../media/hdphoto5.wdp"/><Relationship Id="rId20"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6.png"/><Relationship Id="rId11" Type="http://schemas.microsoft.com/office/2007/relationships/hdphoto" Target="../media/hdphoto3.wdp"/><Relationship Id="rId24" Type="http://schemas.openxmlformats.org/officeDocument/2006/relationships/image" Target="../media/image17.png"/><Relationship Id="rId5" Type="http://schemas.microsoft.com/office/2007/relationships/hdphoto" Target="../media/hdphoto1.wdp"/><Relationship Id="rId15" Type="http://schemas.openxmlformats.org/officeDocument/2006/relationships/image" Target="../media/image12.png"/><Relationship Id="rId23" Type="http://schemas.microsoft.com/office/2007/relationships/hdphoto" Target="../media/hdphoto8.wdp"/><Relationship Id="rId28" Type="http://schemas.microsoft.com/office/2007/relationships/hdphoto" Target="../media/hdphoto10.wdp"/><Relationship Id="rId10" Type="http://schemas.openxmlformats.org/officeDocument/2006/relationships/image" Target="../media/image9.png"/><Relationship Id="rId19" Type="http://schemas.microsoft.com/office/2007/relationships/hdphoto" Target="../media/hdphoto6.wdp"/><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1.png"/><Relationship Id="rId22" Type="http://schemas.openxmlformats.org/officeDocument/2006/relationships/image" Target="../media/image16.png"/><Relationship Id="rId27"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27.png"/><Relationship Id="rId7"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7.xml"/><Relationship Id="rId6" Type="http://schemas.microsoft.com/office/2007/relationships/hdphoto" Target="../media/hdphoto13.wdp"/><Relationship Id="rId5" Type="http://schemas.openxmlformats.org/officeDocument/2006/relationships/image" Target="../media/image34.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microsoft.com/office/2007/relationships/hdphoto" Target="../media/hdphoto16.wdp"/><Relationship Id="rId13" Type="http://schemas.openxmlformats.org/officeDocument/2006/relationships/image" Target="../media/image40.png"/><Relationship Id="rId3" Type="http://schemas.openxmlformats.org/officeDocument/2006/relationships/image" Target="../media/image27.png"/><Relationship Id="rId7" Type="http://schemas.openxmlformats.org/officeDocument/2006/relationships/image" Target="../media/image37.png"/><Relationship Id="rId12" Type="http://schemas.microsoft.com/office/2007/relationships/hdphoto" Target="../media/hdphoto18.wdp"/><Relationship Id="rId2" Type="http://schemas.openxmlformats.org/officeDocument/2006/relationships/image" Target="../media/image25.png"/><Relationship Id="rId1" Type="http://schemas.openxmlformats.org/officeDocument/2006/relationships/slideLayout" Target="../slideLayouts/slideLayout7.xml"/><Relationship Id="rId6" Type="http://schemas.microsoft.com/office/2007/relationships/hdphoto" Target="../media/hdphoto15.wdp"/><Relationship Id="rId11" Type="http://schemas.openxmlformats.org/officeDocument/2006/relationships/image" Target="../media/image39.png"/><Relationship Id="rId5" Type="http://schemas.openxmlformats.org/officeDocument/2006/relationships/image" Target="../media/image36.png"/><Relationship Id="rId10" Type="http://schemas.microsoft.com/office/2007/relationships/hdphoto" Target="../media/hdphoto17.wdp"/><Relationship Id="rId4" Type="http://schemas.openxmlformats.org/officeDocument/2006/relationships/image" Target="../media/image28.png"/><Relationship Id="rId9" Type="http://schemas.openxmlformats.org/officeDocument/2006/relationships/image" Target="../media/image38.png"/><Relationship Id="rId14" Type="http://schemas.microsoft.com/office/2007/relationships/hdphoto" Target="../media/hdphoto19.wdp"/></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slide" Target="slide20.xml"/><Relationship Id="rId13" Type="http://schemas.microsoft.com/office/2007/relationships/hdphoto" Target="../media/hdphoto21.wdp"/><Relationship Id="rId18" Type="http://schemas.openxmlformats.org/officeDocument/2006/relationships/image" Target="../media/image46.png"/><Relationship Id="rId26" Type="http://schemas.openxmlformats.org/officeDocument/2006/relationships/slide" Target="slide18.xml"/><Relationship Id="rId3" Type="http://schemas.openxmlformats.org/officeDocument/2006/relationships/audio" Target="NULL" TargetMode="External"/><Relationship Id="rId21" Type="http://schemas.microsoft.com/office/2007/relationships/hdphoto" Target="../media/hdphoto24.wdp"/><Relationship Id="rId7" Type="http://schemas.openxmlformats.org/officeDocument/2006/relationships/image" Target="../media/image41.jpg"/><Relationship Id="rId12" Type="http://schemas.openxmlformats.org/officeDocument/2006/relationships/image" Target="../media/image43.png"/><Relationship Id="rId17" Type="http://schemas.openxmlformats.org/officeDocument/2006/relationships/image" Target="../media/image45.png"/><Relationship Id="rId25" Type="http://schemas.microsoft.com/office/2007/relationships/hdphoto" Target="../media/hdphoto25.wdp"/><Relationship Id="rId2" Type="http://schemas.openxmlformats.org/officeDocument/2006/relationships/audio" Target="../media/media1.mp3"/><Relationship Id="rId16" Type="http://schemas.openxmlformats.org/officeDocument/2006/relationships/slide" Target="slide17.xml"/><Relationship Id="rId20" Type="http://schemas.openxmlformats.org/officeDocument/2006/relationships/image" Target="../media/image47.png"/><Relationship Id="rId1" Type="http://schemas.microsoft.com/office/2007/relationships/media" Target="../media/media1.mp3"/><Relationship Id="rId6" Type="http://schemas.openxmlformats.org/officeDocument/2006/relationships/notesSlide" Target="../notesSlides/notesSlide2.xml"/><Relationship Id="rId11" Type="http://schemas.openxmlformats.org/officeDocument/2006/relationships/slide" Target="slide15.xml"/><Relationship Id="rId24" Type="http://schemas.openxmlformats.org/officeDocument/2006/relationships/image" Target="../media/image49.png"/><Relationship Id="rId5" Type="http://schemas.openxmlformats.org/officeDocument/2006/relationships/slideLayout" Target="../slideLayouts/slideLayout1.xml"/><Relationship Id="rId15" Type="http://schemas.microsoft.com/office/2007/relationships/hdphoto" Target="../media/hdphoto22.wdp"/><Relationship Id="rId23" Type="http://schemas.openxmlformats.org/officeDocument/2006/relationships/slide" Target="slide16.xml"/><Relationship Id="rId28" Type="http://schemas.openxmlformats.org/officeDocument/2006/relationships/slide" Target="slide21.xml"/><Relationship Id="rId10" Type="http://schemas.microsoft.com/office/2007/relationships/hdphoto" Target="../media/hdphoto20.wdp"/><Relationship Id="rId19" Type="http://schemas.microsoft.com/office/2007/relationships/hdphoto" Target="../media/hdphoto23.wdp"/><Relationship Id="rId4" Type="http://schemas.microsoft.com/office/2007/relationships/media" Target="../media/media2.mp3"/><Relationship Id="rId9" Type="http://schemas.openxmlformats.org/officeDocument/2006/relationships/image" Target="../media/image42.png"/><Relationship Id="rId14" Type="http://schemas.openxmlformats.org/officeDocument/2006/relationships/image" Target="../media/image44.png"/><Relationship Id="rId22" Type="http://schemas.openxmlformats.org/officeDocument/2006/relationships/image" Target="../media/image48.png"/><Relationship Id="rId27" Type="http://schemas.openxmlformats.org/officeDocument/2006/relationships/slide" Target="slide19.xml"/></Relationships>
</file>

<file path=ppt/slides/_rels/slide15.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image" Target="../media/image48.png"/><Relationship Id="rId3" Type="http://schemas.openxmlformats.org/officeDocument/2006/relationships/tags" Target="../tags/tag2.xml"/><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slide" Target="slide14.xml"/><Relationship Id="rId2" Type="http://schemas.microsoft.com/office/2007/relationships/media" Target="../media/media3.mp3"/><Relationship Id="rId16" Type="http://schemas.openxmlformats.org/officeDocument/2006/relationships/image" Target="../media/image50.png"/><Relationship Id="rId20" Type="http://schemas.openxmlformats.org/officeDocument/2006/relationships/image" Target="../media/image52.png"/><Relationship Id="rId1" Type="http://schemas.openxmlformats.org/officeDocument/2006/relationships/audio" Target="NULL" TargetMode="Externa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slideLayout" Target="../slideLayouts/slideLayout7.xml"/><Relationship Id="rId10" Type="http://schemas.openxmlformats.org/officeDocument/2006/relationships/tags" Target="../tags/tag9.xml"/><Relationship Id="rId19" Type="http://schemas.openxmlformats.org/officeDocument/2006/relationships/image" Target="../media/image51.png"/><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7.xml"/><Relationship Id="rId7" Type="http://schemas.openxmlformats.org/officeDocument/2006/relationships/image" Target="../media/image48.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4.xml"/><Relationship Id="rId5" Type="http://schemas.openxmlformats.org/officeDocument/2006/relationships/image" Target="../media/image50.png"/><Relationship Id="rId4" Type="http://schemas.openxmlformats.org/officeDocument/2006/relationships/image" Target="../media/image53.jpe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7.xml"/><Relationship Id="rId7" Type="http://schemas.openxmlformats.org/officeDocument/2006/relationships/image" Target="../media/image51.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48.png"/><Relationship Id="rId5" Type="http://schemas.openxmlformats.org/officeDocument/2006/relationships/slide" Target="slide14.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7.xml"/><Relationship Id="rId7" Type="http://schemas.openxmlformats.org/officeDocument/2006/relationships/image" Target="../media/image48.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slide" Target="slide14.xml"/><Relationship Id="rId5" Type="http://schemas.openxmlformats.org/officeDocument/2006/relationships/slide" Target="slide3.xml"/><Relationship Id="rId4" Type="http://schemas.openxmlformats.org/officeDocument/2006/relationships/image" Target="../media/image50.png"/><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1.png"/><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48.png"/><Relationship Id="rId5" Type="http://schemas.openxmlformats.org/officeDocument/2006/relationships/slide" Target="slide14.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tags" Target="../tags/tag24.xml"/><Relationship Id="rId18" Type="http://schemas.openxmlformats.org/officeDocument/2006/relationships/image" Target="../media/image48.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tags" Target="../tags/tag23.xml"/><Relationship Id="rId17" Type="http://schemas.openxmlformats.org/officeDocument/2006/relationships/slide" Target="slide14.xml"/><Relationship Id="rId2" Type="http://schemas.microsoft.com/office/2007/relationships/media" Target="../media/media3.mp3"/><Relationship Id="rId16" Type="http://schemas.openxmlformats.org/officeDocument/2006/relationships/image" Target="../media/image50.png"/><Relationship Id="rId20" Type="http://schemas.openxmlformats.org/officeDocument/2006/relationships/image" Target="../media/image52.png"/><Relationship Id="rId1" Type="http://schemas.openxmlformats.org/officeDocument/2006/relationships/audio" Target="NULL" TargetMode="External"/><Relationship Id="rId6" Type="http://schemas.openxmlformats.org/officeDocument/2006/relationships/tags" Target="../tags/tag17.xml"/><Relationship Id="rId11" Type="http://schemas.openxmlformats.org/officeDocument/2006/relationships/tags" Target="../tags/tag22.xml"/><Relationship Id="rId5" Type="http://schemas.openxmlformats.org/officeDocument/2006/relationships/tags" Target="../tags/tag16.xml"/><Relationship Id="rId15" Type="http://schemas.openxmlformats.org/officeDocument/2006/relationships/slideLayout" Target="../slideLayouts/slideLayout7.xml"/><Relationship Id="rId10" Type="http://schemas.openxmlformats.org/officeDocument/2006/relationships/tags" Target="../tags/tag21.xml"/><Relationship Id="rId19" Type="http://schemas.openxmlformats.org/officeDocument/2006/relationships/image" Target="../media/image51.png"/><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tags" Target="../tags/tag25.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microsoft.com/office/2007/relationships/hdphoto" Target="../media/hdphoto26.wdp"/><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7.xml"/><Relationship Id="rId5" Type="http://schemas.microsoft.com/office/2007/relationships/hdphoto" Target="../media/hdphoto27.wdp"/><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6" Type="http://schemas.microsoft.com/office/2007/relationships/hdphoto" Target="../media/hdphoto29.wdp"/><Relationship Id="rId5" Type="http://schemas.openxmlformats.org/officeDocument/2006/relationships/image" Target="../media/image67.png"/><Relationship Id="rId4" Type="http://schemas.microsoft.com/office/2007/relationships/hdphoto" Target="../media/hdphoto28.wdp"/></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7.xml"/><Relationship Id="rId4" Type="http://schemas.microsoft.com/office/2007/relationships/hdphoto" Target="../media/hdphoto30.wdp"/></Relationships>
</file>

<file path=ppt/slides/_rels/slide27.xml.rels><?xml version="1.0" encoding="UTF-8" standalone="yes"?>
<Relationships xmlns="http://schemas.openxmlformats.org/package/2006/relationships"><Relationship Id="rId8" Type="http://schemas.microsoft.com/office/2007/relationships/hdphoto" Target="../media/hdphoto33.wdp"/><Relationship Id="rId3" Type="http://schemas.openxmlformats.org/officeDocument/2006/relationships/image" Target="../media/image69.png"/><Relationship Id="rId7" Type="http://schemas.openxmlformats.org/officeDocument/2006/relationships/image" Target="../media/image71.png"/><Relationship Id="rId2" Type="http://schemas.openxmlformats.org/officeDocument/2006/relationships/image" Target="../media/image65.png"/><Relationship Id="rId1" Type="http://schemas.openxmlformats.org/officeDocument/2006/relationships/slideLayout" Target="../slideLayouts/slideLayout7.xml"/><Relationship Id="rId6" Type="http://schemas.microsoft.com/office/2007/relationships/hdphoto" Target="../media/hdphoto32.wdp"/><Relationship Id="rId5" Type="http://schemas.openxmlformats.org/officeDocument/2006/relationships/image" Target="../media/image70.png"/><Relationship Id="rId4" Type="http://schemas.microsoft.com/office/2007/relationships/hdphoto" Target="../media/hdphoto31.wdp"/></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8.wdp"/><Relationship Id="rId7" Type="http://schemas.microsoft.com/office/2007/relationships/hdphoto" Target="../media/hdphoto12.wdp"/><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1.png"/><Relationship Id="rId5" Type="http://schemas.microsoft.com/office/2007/relationships/hdphoto" Target="../media/hdphoto11.wdp"/><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png"/><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a:extLst>
              <a:ext uri="{FF2B5EF4-FFF2-40B4-BE49-F238E27FC236}">
                <a16:creationId xmlns:a16="http://schemas.microsoft.com/office/drawing/2014/main" id="{1EB6AA87-CCCD-44DE-B039-2C2B189E14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49" y="21124"/>
            <a:ext cx="12659156" cy="6766644"/>
          </a:xfrm>
          <a:prstGeom prst="rect">
            <a:avLst/>
          </a:prstGeom>
        </p:spPr>
      </p:pic>
      <p:pic>
        <p:nvPicPr>
          <p:cNvPr id="14" name="Picture 13" descr="A picture containing plant&#10;&#10;Description automatically generated">
            <a:extLst>
              <a:ext uri="{FF2B5EF4-FFF2-40B4-BE49-F238E27FC236}">
                <a16:creationId xmlns:a16="http://schemas.microsoft.com/office/drawing/2014/main" id="{C2F59ED6-105D-44E2-BF9F-9802A979B061}"/>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842" b="97788" l="10000" r="90000">
                        <a14:foregroundMark x1="42976" y1="93481" x2="42976" y2="93481"/>
                        <a14:foregroundMark x1="41667" y1="3842" x2="41667" y2="3842"/>
                        <a14:foregroundMark x1="44048" y1="97788" x2="44048" y2="97788"/>
                      </a14:backgroundRemoval>
                    </a14:imgEffect>
                  </a14:imgLayer>
                </a14:imgProps>
              </a:ext>
              <a:ext uri="{28A0092B-C50C-407E-A947-70E740481C1C}">
                <a14:useLocalDpi xmlns:a14="http://schemas.microsoft.com/office/drawing/2010/main" val="0"/>
              </a:ext>
            </a:extLst>
          </a:blip>
          <a:stretch>
            <a:fillRect/>
          </a:stretch>
        </p:blipFill>
        <p:spPr>
          <a:xfrm>
            <a:off x="-622109" y="554607"/>
            <a:ext cx="3650125" cy="3732688"/>
          </a:xfrm>
          <a:prstGeom prst="rect">
            <a:avLst/>
          </a:prstGeom>
        </p:spPr>
      </p:pic>
      <p:grpSp>
        <p:nvGrpSpPr>
          <p:cNvPr id="34" name="Group 33">
            <a:extLst>
              <a:ext uri="{FF2B5EF4-FFF2-40B4-BE49-F238E27FC236}">
                <a16:creationId xmlns:a16="http://schemas.microsoft.com/office/drawing/2014/main" id="{3FFA6E96-45FD-4311-822C-CE42D89F582B}"/>
              </a:ext>
            </a:extLst>
          </p:cNvPr>
          <p:cNvGrpSpPr/>
          <p:nvPr/>
        </p:nvGrpSpPr>
        <p:grpSpPr>
          <a:xfrm>
            <a:off x="500865" y="493440"/>
            <a:ext cx="4224565" cy="6417368"/>
            <a:chOff x="248083" y="317835"/>
            <a:chExt cx="4287151" cy="6512440"/>
          </a:xfrm>
        </p:grpSpPr>
        <p:pic>
          <p:nvPicPr>
            <p:cNvPr id="4" name="Picture 3" descr="A picture containing toy, doll&#10;&#10;Description automatically generated">
              <a:extLst>
                <a:ext uri="{FF2B5EF4-FFF2-40B4-BE49-F238E27FC236}">
                  <a16:creationId xmlns:a16="http://schemas.microsoft.com/office/drawing/2014/main" id="{359CBEFD-D64D-4649-BAC6-20291EE367D2}"/>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4009" b="89978" l="10000" r="91628">
                          <a14:foregroundMark x1="51279" y1="4009" x2="51279" y2="4009"/>
                          <a14:foregroundMark x1="25465" y1="44024" x2="25465" y2="44024"/>
                          <a14:foregroundMark x1="21977" y1="39124" x2="21977" y2="39124"/>
                          <a14:foregroundMark x1="24767" y1="45805" x2="26860" y2="48924"/>
                          <a14:foregroundMark x1="42907" y1="53749" x2="45000" y2="56867"/>
                          <a14:foregroundMark x1="53372" y1="58649" x2="56163" y2="61321"/>
                          <a14:foregroundMark x1="64419" y1="47587" x2="64419" y2="49369"/>
                          <a14:foregroundMark x1="66512" y1="54640" x2="66512" y2="55976"/>
                          <a14:foregroundMark x1="35930" y1="44915" x2="35233" y2="46251"/>
                          <a14:foregroundMark x1="32442" y1="42242" x2="31977" y2="49963"/>
                          <a14:foregroundMark x1="31977" y1="49963" x2="53837" y2="41722"/>
                          <a14:foregroundMark x1="53837" y1="41722" x2="69186" y2="43801"/>
                          <a14:foregroundMark x1="69186" y1="43801" x2="75465" y2="53675"/>
                          <a14:foregroundMark x1="75465" y1="53675" x2="75581" y2="55976"/>
                          <a14:foregroundMark x1="88837" y1="47142" x2="88837" y2="47142"/>
                          <a14:foregroundMark x1="91628" y1="44024" x2="91628" y2="44024"/>
                          <a14:foregroundMark x1="88837" y1="45805" x2="88837" y2="45805"/>
                          <a14:foregroundMark x1="83256" y1="46251" x2="83256" y2="46251"/>
                          <a14:foregroundMark x1="83953" y1="55531" x2="83953" y2="55531"/>
                          <a14:backgroundMark x1="27558" y1="60431" x2="27558" y2="60431"/>
                          <a14:backgroundMark x1="33140" y1="59094" x2="34535" y2="69414"/>
                          <a14:backgroundMark x1="34535" y1="69414" x2="50814" y2="78248"/>
                          <a14:backgroundMark x1="50814" y1="78248" x2="55465" y2="78248"/>
                          <a14:backgroundMark x1="25465" y1="65330" x2="23488" y2="72606"/>
                          <a14:backgroundMark x1="23488" y1="72606" x2="26163" y2="75575"/>
                          <a14:backgroundMark x1="21977" y1="60876" x2="20581" y2="68374"/>
                          <a14:backgroundMark x1="20581" y1="68374" x2="24070" y2="78545"/>
                          <a14:backgroundMark x1="24070" y1="78545" x2="40930" y2="83519"/>
                          <a14:backgroundMark x1="40930" y1="83519" x2="52326" y2="77506"/>
                          <a14:backgroundMark x1="52326" y1="77506" x2="61163" y2="84855"/>
                          <a14:backgroundMark x1="61163" y1="84855" x2="69302" y2="75575"/>
                          <a14:backgroundMark x1="36860" y1="12695" x2="36860" y2="12695"/>
                          <a14:backgroundMark x1="14186" y1="24722" x2="64419" y2="19376"/>
                          <a14:backgroundMark x1="37442" y1="14180" x2="57209" y2="15219"/>
                          <a14:backgroundMark x1="57209" y1="15219" x2="37558" y2="12621"/>
                          <a14:backgroundMark x1="37558" y1="12621" x2="41512" y2="12695"/>
                          <a14:backgroundMark x1="51977" y1="7350" x2="37209" y2="8537"/>
                          <a14:backgroundMark x1="37209" y1="8537" x2="30000" y2="16927"/>
                          <a14:backgroundMark x1="30000" y1="16927" x2="79884" y2="17075"/>
                          <a14:backgroundMark x1="79884" y1="17075" x2="39651" y2="8834"/>
                          <a14:backgroundMark x1="39651" y1="8834" x2="25465" y2="13363"/>
                          <a14:backgroundMark x1="25465" y1="13363" x2="24884" y2="14031"/>
                          <a14:backgroundMark x1="11860" y1="28805" x2="11860" y2="28805"/>
                        </a14:backgroundRemoval>
                      </a14:imgEffect>
                    </a14:imgLayer>
                  </a14:imgProps>
                </a:ext>
                <a:ext uri="{28A0092B-C50C-407E-A947-70E740481C1C}">
                  <a14:useLocalDpi xmlns:a14="http://schemas.microsoft.com/office/drawing/2010/main" val="0"/>
                </a:ext>
              </a:extLst>
            </a:blip>
            <a:stretch>
              <a:fillRect/>
            </a:stretch>
          </p:blipFill>
          <p:spPr>
            <a:xfrm rot="260611">
              <a:off x="783142" y="931724"/>
              <a:ext cx="3752092" cy="5898551"/>
            </a:xfrm>
            <a:prstGeom prst="rect">
              <a:avLst/>
            </a:prstGeom>
          </p:spPr>
        </p:pic>
        <p:pic>
          <p:nvPicPr>
            <p:cNvPr id="26" name="Picture 25" descr="Icon&#10;&#10;Description automatically generated">
              <a:extLst>
                <a:ext uri="{FF2B5EF4-FFF2-40B4-BE49-F238E27FC236}">
                  <a16:creationId xmlns:a16="http://schemas.microsoft.com/office/drawing/2014/main" id="{4860326C-496F-4C05-B5F0-90415AC4607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771797">
              <a:off x="248083" y="317835"/>
              <a:ext cx="2804778" cy="2458741"/>
            </a:xfrm>
            <a:prstGeom prst="rect">
              <a:avLst/>
            </a:prstGeom>
          </p:spPr>
        </p:pic>
      </p:grpSp>
      <p:pic>
        <p:nvPicPr>
          <p:cNvPr id="28" name="图片 2">
            <a:extLst>
              <a:ext uri="{FF2B5EF4-FFF2-40B4-BE49-F238E27FC236}">
                <a16:creationId xmlns:a16="http://schemas.microsoft.com/office/drawing/2014/main" id="{3E6C7551-C885-467E-85D1-7304F64903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66204" y="2604722"/>
            <a:ext cx="3470792" cy="3887285"/>
          </a:xfrm>
          <a:prstGeom prst="rect">
            <a:avLst/>
          </a:prstGeom>
        </p:spPr>
      </p:pic>
      <p:pic>
        <p:nvPicPr>
          <p:cNvPr id="12" name="Picture 11" descr="Circle&#10;&#10;Description automatically generated">
            <a:extLst>
              <a:ext uri="{FF2B5EF4-FFF2-40B4-BE49-F238E27FC236}">
                <a16:creationId xmlns:a16="http://schemas.microsoft.com/office/drawing/2014/main" id="{2A9F0F43-0528-449F-952F-EF25222690FF}"/>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0883462">
            <a:off x="7320139" y="3106479"/>
            <a:ext cx="1491481" cy="1491481"/>
          </a:xfrm>
          <a:prstGeom prst="rect">
            <a:avLst/>
          </a:prstGeom>
        </p:spPr>
      </p:pic>
      <p:pic>
        <p:nvPicPr>
          <p:cNvPr id="10" name="Picture 9" descr="A picture containing text, athletic game, sport, vector graphics&#10;&#10;Description automatically generated">
            <a:extLst>
              <a:ext uri="{FF2B5EF4-FFF2-40B4-BE49-F238E27FC236}">
                <a16:creationId xmlns:a16="http://schemas.microsoft.com/office/drawing/2014/main" id="{21C66754-1FDD-4D77-85D6-0C50EFAC016C}"/>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623046" y="3966373"/>
            <a:ext cx="1343030" cy="1343030"/>
          </a:xfrm>
          <a:prstGeom prst="rect">
            <a:avLst/>
          </a:prstGeom>
        </p:spPr>
      </p:pic>
      <p:pic>
        <p:nvPicPr>
          <p:cNvPr id="33" name="图片 8">
            <a:extLst>
              <a:ext uri="{FF2B5EF4-FFF2-40B4-BE49-F238E27FC236}">
                <a16:creationId xmlns:a16="http://schemas.microsoft.com/office/drawing/2014/main" id="{A55F6EAE-7C33-44AD-825E-6C94F8EB149D}"/>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b="32711"/>
          <a:stretch>
            <a:fillRect/>
          </a:stretch>
        </p:blipFill>
        <p:spPr>
          <a:xfrm rot="20680865">
            <a:off x="7355834" y="2191443"/>
            <a:ext cx="1254407" cy="3021363"/>
          </a:xfrm>
          <a:prstGeom prst="rect">
            <a:avLst/>
          </a:prstGeom>
        </p:spPr>
      </p:pic>
      <p:pic>
        <p:nvPicPr>
          <p:cNvPr id="45" name="Picture 44" descr="A picture containing clipart&#10;&#10;Description automatically generated">
            <a:extLst>
              <a:ext uri="{FF2B5EF4-FFF2-40B4-BE49-F238E27FC236}">
                <a16:creationId xmlns:a16="http://schemas.microsoft.com/office/drawing/2014/main" id="{D75678E0-8E7A-43EE-B13B-650990A68D13}"/>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645" b="97970" l="2344" r="96094">
                        <a14:foregroundMark x1="25391" y1="20812" x2="25391" y2="20812"/>
                        <a14:foregroundMark x1="13672" y1="61421" x2="62500" y2="85279"/>
                        <a14:foregroundMark x1="62500" y1="85279" x2="87891" y2="66497"/>
                        <a14:foregroundMark x1="87891" y1="66497" x2="88281" y2="31980"/>
                        <a14:foregroundMark x1="88281" y1="31980" x2="72656" y2="3553"/>
                        <a14:foregroundMark x1="72656" y1="3553" x2="45703" y2="2030"/>
                        <a14:foregroundMark x1="45703" y1="2030" x2="24219" y2="14721"/>
                        <a14:foregroundMark x1="24219" y1="14721" x2="14844" y2="64467"/>
                        <a14:foregroundMark x1="14844" y1="64467" x2="29297" y2="89848"/>
                        <a14:foregroundMark x1="29297" y1="89848" x2="52734" y2="98477"/>
                        <a14:foregroundMark x1="52734" y1="98477" x2="53516" y2="97462"/>
                        <a14:foregroundMark x1="92578" y1="37056" x2="92188" y2="68020"/>
                        <a14:foregroundMark x1="92188" y1="68020" x2="91406" y2="70558"/>
                        <a14:foregroundMark x1="10938" y1="33503" x2="12500" y2="59898"/>
                        <a14:foregroundMark x1="12500" y1="59898" x2="15234" y2="60914"/>
                        <a14:foregroundMark x1="2344" y1="38579" x2="6250" y2="40102"/>
                        <a14:foregroundMark x1="96094" y1="51269" x2="96094" y2="51269"/>
                      </a14:backgroundRemoval>
                    </a14:imgEffect>
                  </a14:imgLayer>
                </a14:imgProps>
              </a:ext>
              <a:ext uri="{28A0092B-C50C-407E-A947-70E740481C1C}">
                <a14:useLocalDpi xmlns:a14="http://schemas.microsoft.com/office/drawing/2010/main" val="0"/>
              </a:ext>
            </a:extLst>
          </a:blip>
          <a:stretch>
            <a:fillRect/>
          </a:stretch>
        </p:blipFill>
        <p:spPr>
          <a:xfrm>
            <a:off x="3539433" y="5037582"/>
            <a:ext cx="3826231" cy="1748775"/>
          </a:xfrm>
          <a:prstGeom prst="rect">
            <a:avLst/>
          </a:prstGeom>
        </p:spPr>
      </p:pic>
      <p:pic>
        <p:nvPicPr>
          <p:cNvPr id="43" name="图片 6">
            <a:extLst>
              <a:ext uri="{FF2B5EF4-FFF2-40B4-BE49-F238E27FC236}">
                <a16:creationId xmlns:a16="http://schemas.microsoft.com/office/drawing/2014/main" id="{B67C8E73-A9EA-4E98-AD40-059DBF971AC7}"/>
              </a:ext>
            </a:extLst>
          </p:cNvPr>
          <p:cNvPicPr>
            <a:picLocks noChangeAspect="1"/>
          </p:cNvPicPr>
          <p:nvPr/>
        </p:nvPicPr>
        <p:blipFill>
          <a:blip r:embed="rId17"/>
          <a:stretch>
            <a:fillRect/>
          </a:stretch>
        </p:blipFill>
        <p:spPr>
          <a:xfrm>
            <a:off x="6911899" y="5099715"/>
            <a:ext cx="3036612" cy="1859443"/>
          </a:xfrm>
          <a:prstGeom prst="rect">
            <a:avLst/>
          </a:prstGeom>
        </p:spPr>
      </p:pic>
      <p:pic>
        <p:nvPicPr>
          <p:cNvPr id="6" name="Picture 5" descr="Logo, company name&#10;&#10;Description automatically generated">
            <a:extLst>
              <a:ext uri="{FF2B5EF4-FFF2-40B4-BE49-F238E27FC236}">
                <a16:creationId xmlns:a16="http://schemas.microsoft.com/office/drawing/2014/main" id="{C41B7BA3-3722-4B5F-844F-ADA1A0F76B15}"/>
              </a:ext>
            </a:extLst>
          </p:cNvPr>
          <p:cNvPicPr>
            <a:picLocks noChangeAspect="1"/>
          </p:cNvPicPr>
          <p:nvPr/>
        </p:nvPicPr>
        <p:blipFill>
          <a:blip r:embed="rId18" cstate="print">
            <a:extLst>
              <a:ext uri="{BEBA8EAE-BF5A-486C-A8C5-ECC9F3942E4B}">
                <a14:imgProps xmlns:a14="http://schemas.microsoft.com/office/drawing/2010/main">
                  <a14:imgLayer r:embed="rId19">
                    <a14:imgEffect>
                      <a14:backgroundRemoval t="10000" b="90000" l="10000" r="90000">
                        <a14:foregroundMark x1="58721" y1="45759" x2="58721" y2="45759"/>
                        <a14:foregroundMark x1="59535" y1="54043" x2="59535" y2="54043"/>
                      </a14:backgroundRemoval>
                    </a14:imgEffect>
                  </a14:imgLayer>
                </a14:imgProps>
              </a:ext>
              <a:ext uri="{28A0092B-C50C-407E-A947-70E740481C1C}">
                <a14:useLocalDpi xmlns:a14="http://schemas.microsoft.com/office/drawing/2010/main" val="0"/>
              </a:ext>
            </a:extLst>
          </a:blip>
          <a:stretch>
            <a:fillRect/>
          </a:stretch>
        </p:blipFill>
        <p:spPr>
          <a:xfrm>
            <a:off x="3798072" y="4380737"/>
            <a:ext cx="3052247" cy="2189466"/>
          </a:xfrm>
          <a:prstGeom prst="rect">
            <a:avLst/>
          </a:prstGeom>
        </p:spPr>
      </p:pic>
      <p:sp>
        <p:nvSpPr>
          <p:cNvPr id="46" name="TextBox 45">
            <a:extLst>
              <a:ext uri="{FF2B5EF4-FFF2-40B4-BE49-F238E27FC236}">
                <a16:creationId xmlns:a16="http://schemas.microsoft.com/office/drawing/2014/main" id="{FDD1F54D-A730-4408-BD2C-8704A0E94541}"/>
              </a:ext>
            </a:extLst>
          </p:cNvPr>
          <p:cNvSpPr txBox="1"/>
          <p:nvPr/>
        </p:nvSpPr>
        <p:spPr>
          <a:xfrm>
            <a:off x="4065037" y="732136"/>
            <a:ext cx="5336905" cy="1084626"/>
          </a:xfrm>
          <a:prstGeom prst="roundRect">
            <a:avLst/>
          </a:prstGeom>
          <a:solidFill>
            <a:srgbClr val="017358"/>
          </a:solidFill>
          <a:ln w="12700">
            <a:solidFill>
              <a:schemeClr val="bg1"/>
            </a:solidFill>
            <a:prstDash val="dashDot"/>
          </a:ln>
        </p:spPr>
        <p:txBody>
          <a:bodyPr wrap="square" rtlCol="0">
            <a:prstTxWarp prst="textWave2">
              <a:avLst>
                <a:gd name="adj1" fmla="val 12500"/>
                <a:gd name="adj2" fmla="val -1040"/>
              </a:avLst>
            </a:prstTxWarp>
            <a:spAutoFit/>
            <a:scene3d>
              <a:camera prst="perspectiveLeft"/>
              <a:lightRig rig="threePt" dir="t"/>
            </a:scene3d>
          </a:bodyPr>
          <a:lstStyle/>
          <a:p>
            <a:pPr algn="ctr"/>
            <a:r>
              <a:rPr lang="en-US" sz="8376" dirty="0">
                <a:ln>
                  <a:solidFill>
                    <a:schemeClr val="accent1"/>
                  </a:solidFill>
                </a:ln>
                <a:solidFill>
                  <a:schemeClr val="accent2">
                    <a:lumMod val="20000"/>
                    <a:lumOff val="80000"/>
                  </a:schemeClr>
                </a:solidFill>
                <a:effectLst>
                  <a:glow rad="101600">
                    <a:schemeClr val="bg1">
                      <a:alpha val="60000"/>
                    </a:schemeClr>
                  </a:glow>
                  <a:reflection blurRad="6350" stA="55000" endA="300" endPos="45500" dir="5400000" sy="-100000" algn="bl" rotWithShape="0"/>
                </a:effectLst>
                <a:latin typeface="#9Slide07 IcielCadena" panose="02000503000000020004" pitchFamily="2" charset="0"/>
              </a:rPr>
              <a:t>VẼ TRỨNG</a:t>
            </a:r>
          </a:p>
        </p:txBody>
      </p:sp>
      <p:pic>
        <p:nvPicPr>
          <p:cNvPr id="48" name="Picture 47" descr="Background pattern&#10;&#10;Description automatically generated">
            <a:extLst>
              <a:ext uri="{FF2B5EF4-FFF2-40B4-BE49-F238E27FC236}">
                <a16:creationId xmlns:a16="http://schemas.microsoft.com/office/drawing/2014/main" id="{368E88B3-F6C0-4817-AEBE-03F6706190D8}"/>
              </a:ext>
            </a:extLst>
          </p:cNvPr>
          <p:cNvPicPr>
            <a:picLocks noChangeAspect="1"/>
          </p:cNvPicPr>
          <p:nvPr/>
        </p:nvPicPr>
        <p:blipFill>
          <a:blip r:embed="rId20" cstate="print">
            <a:extLst>
              <a:ext uri="{BEBA8EAE-BF5A-486C-A8C5-ECC9F3942E4B}">
                <a14:imgProps xmlns:a14="http://schemas.microsoft.com/office/drawing/2010/main">
                  <a14:imgLayer r:embed="rId21">
                    <a14:imgEffect>
                      <a14:backgroundRemoval t="10000" b="90000" l="583" r="95750">
                        <a14:foregroundMark x1="2917" y1="23250" x2="2917" y2="23250"/>
                        <a14:foregroundMark x1="22083" y1="21833" x2="22083" y2="21833"/>
                        <a14:foregroundMark x1="37250" y1="23250" x2="37250" y2="23250"/>
                        <a14:foregroundMark x1="50417" y1="23417" x2="50417" y2="23417"/>
                        <a14:foregroundMark x1="62750" y1="21833" x2="62750" y2="21833"/>
                        <a14:foregroundMark x1="78667" y1="19583" x2="78667" y2="19583"/>
                        <a14:foregroundMark x1="91833" y1="16167" x2="91833" y2="16167"/>
                        <a14:foregroundMark x1="93000" y1="18167" x2="93667" y2="27083"/>
                        <a14:foregroundMark x1="95833" y1="25083" x2="95833" y2="25083"/>
                        <a14:foregroundMark x1="35833" y1="34167" x2="35833" y2="34167"/>
                        <a14:foregroundMark x1="3500" y1="12333" x2="3500" y2="12333"/>
                        <a14:foregroundMark x1="12833" y1="14583" x2="12833" y2="14583"/>
                        <a14:foregroundMark x1="82500" y1="16167" x2="82500" y2="16167"/>
                        <a14:foregroundMark x1="583" y1="11083" x2="6667" y2="13750"/>
                        <a14:foregroundMark x1="7667" y1="14167" x2="7667" y2="14167"/>
                        <a14:foregroundMark x1="37167" y1="19583" x2="37167" y2="19583"/>
                        <a14:foregroundMark x1="95750" y1="12500" x2="95750" y2="12500"/>
                      </a14:backgroundRemoval>
                    </a14:imgEffect>
                  </a14:imgLayer>
                </a14:imgProps>
              </a:ext>
              <a:ext uri="{28A0092B-C50C-407E-A947-70E740481C1C}">
                <a14:useLocalDpi xmlns:a14="http://schemas.microsoft.com/office/drawing/2010/main" val="0"/>
              </a:ext>
            </a:extLst>
          </a:blip>
          <a:stretch>
            <a:fillRect/>
          </a:stretch>
        </p:blipFill>
        <p:spPr>
          <a:xfrm>
            <a:off x="3798072" y="1115455"/>
            <a:ext cx="6186455" cy="5473527"/>
          </a:xfrm>
          <a:prstGeom prst="rect">
            <a:avLst/>
          </a:prstGeom>
        </p:spPr>
      </p:pic>
      <p:sp>
        <p:nvSpPr>
          <p:cNvPr id="52" name="TextBox 51">
            <a:extLst>
              <a:ext uri="{FF2B5EF4-FFF2-40B4-BE49-F238E27FC236}">
                <a16:creationId xmlns:a16="http://schemas.microsoft.com/office/drawing/2014/main" id="{C58832D2-FD38-4F7E-B566-336D4EBF2260}"/>
              </a:ext>
            </a:extLst>
          </p:cNvPr>
          <p:cNvSpPr txBox="1"/>
          <p:nvPr/>
        </p:nvSpPr>
        <p:spPr>
          <a:xfrm>
            <a:off x="9914134" y="536489"/>
            <a:ext cx="1380999" cy="1409099"/>
          </a:xfrm>
          <a:prstGeom prst="ellipse">
            <a:avLst/>
          </a:prstGeom>
          <a:solidFill>
            <a:schemeClr val="bg1">
              <a:lumMod val="95000"/>
            </a:schemeClr>
          </a:solidFill>
          <a:ln w="38100">
            <a:solidFill>
              <a:srgbClr val="017358"/>
            </a:solidFill>
          </a:ln>
        </p:spPr>
        <p:txBody>
          <a:bodyPr wrap="square" rtlCol="0">
            <a:spAutoFit/>
          </a:bodyPr>
          <a:lstStyle/>
          <a:p>
            <a:pPr algn="ctr"/>
            <a:r>
              <a:rPr lang="en-US" sz="2956" dirty="0" err="1">
                <a:latin typeface="#9Slide07 SVNMomento" panose="00000500000000000000" pitchFamily="2" charset="0"/>
              </a:rPr>
              <a:t>Tập</a:t>
            </a:r>
            <a:r>
              <a:rPr lang="en-US" sz="2956" dirty="0">
                <a:latin typeface="#9Slide07 SVNMomento" panose="00000500000000000000" pitchFamily="2" charset="0"/>
              </a:rPr>
              <a:t> </a:t>
            </a:r>
            <a:r>
              <a:rPr lang="en-US" sz="2956" dirty="0" err="1">
                <a:latin typeface="#9Slide07 SVNMomento" panose="00000500000000000000" pitchFamily="2" charset="0"/>
              </a:rPr>
              <a:t>đọc</a:t>
            </a:r>
            <a:endParaRPr lang="en-US" sz="2956" dirty="0">
              <a:latin typeface="#9Slide07 SVNMomento" panose="00000500000000000000" pitchFamily="2" charset="0"/>
            </a:endParaRPr>
          </a:p>
        </p:txBody>
      </p:sp>
      <p:pic>
        <p:nvPicPr>
          <p:cNvPr id="50" name="Picture 49" descr="A close-up of some berries&#10;&#10;Description automatically generated with low confidence">
            <a:extLst>
              <a:ext uri="{FF2B5EF4-FFF2-40B4-BE49-F238E27FC236}">
                <a16:creationId xmlns:a16="http://schemas.microsoft.com/office/drawing/2014/main" id="{28707234-CB67-429C-A7E5-8ECC5E01ED2F}"/>
              </a:ext>
            </a:extLst>
          </p:cNvPr>
          <p:cNvPicPr>
            <a:picLocks noChangeAspect="1"/>
          </p:cNvPicPr>
          <p:nvPr/>
        </p:nvPicPr>
        <p:blipFill>
          <a:blip r:embed="rId22" cstate="print">
            <a:extLst>
              <a:ext uri="{BEBA8EAE-BF5A-486C-A8C5-ECC9F3942E4B}">
                <a14:imgProps xmlns:a14="http://schemas.microsoft.com/office/drawing/2010/main">
                  <a14:imgLayer r:embed="rId2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889751" y="181445"/>
            <a:ext cx="3486028" cy="2463360"/>
          </a:xfrm>
          <a:prstGeom prst="rect">
            <a:avLst/>
          </a:prstGeom>
        </p:spPr>
      </p:pic>
      <p:pic>
        <p:nvPicPr>
          <p:cNvPr id="54" name="Picture 53">
            <a:extLst>
              <a:ext uri="{FF2B5EF4-FFF2-40B4-BE49-F238E27FC236}">
                <a16:creationId xmlns:a16="http://schemas.microsoft.com/office/drawing/2014/main" id="{F4E6E1FB-BA5A-4ECD-9EC3-0ED521047EF7}"/>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t="41127"/>
          <a:stretch/>
        </p:blipFill>
        <p:spPr>
          <a:xfrm>
            <a:off x="2959863" y="107940"/>
            <a:ext cx="1115535" cy="1116819"/>
          </a:xfrm>
          <a:prstGeom prst="rect">
            <a:avLst/>
          </a:prstGeom>
        </p:spPr>
      </p:pic>
      <p:pic>
        <p:nvPicPr>
          <p:cNvPr id="16" name="Picture 15">
            <a:extLst>
              <a:ext uri="{FF2B5EF4-FFF2-40B4-BE49-F238E27FC236}">
                <a16:creationId xmlns:a16="http://schemas.microsoft.com/office/drawing/2014/main" id="{67EEE934-F1A5-4781-B9D0-28805C1E3961}"/>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1915" y="4300758"/>
            <a:ext cx="1707887" cy="1172203"/>
          </a:xfrm>
          <a:prstGeom prst="rect">
            <a:avLst/>
          </a:prstGeom>
        </p:spPr>
      </p:pic>
      <p:pic>
        <p:nvPicPr>
          <p:cNvPr id="22" name="Picture 21" descr="A picture containing vector graphics&#10;&#10;Description automatically generated">
            <a:extLst>
              <a:ext uri="{FF2B5EF4-FFF2-40B4-BE49-F238E27FC236}">
                <a16:creationId xmlns:a16="http://schemas.microsoft.com/office/drawing/2014/main" id="{94E5FBD2-48D2-40A9-8F5E-992E37DE092B}"/>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4103" b="98974" l="1163" r="98450">
                        <a14:foregroundMark x1="1550" y1="28205" x2="1550" y2="28205"/>
                        <a14:foregroundMark x1="14729" y1="4615" x2="14729" y2="4615"/>
                        <a14:foregroundMark x1="71318" y1="34359" x2="71318" y2="34359"/>
                        <a14:foregroundMark x1="86047" y1="24615" x2="64729" y2="51795"/>
                        <a14:foregroundMark x1="64729" y1="51795" x2="60465" y2="86154"/>
                        <a14:foregroundMark x1="60465" y1="86154" x2="84109" y2="50256"/>
                        <a14:foregroundMark x1="84109" y1="50256" x2="86047" y2="24615"/>
                        <a14:foregroundMark x1="86047" y1="24615" x2="87209" y2="22051"/>
                        <a14:foregroundMark x1="92636" y1="23077" x2="89922" y2="64615"/>
                        <a14:foregroundMark x1="89922" y1="64615" x2="74419" y2="97949"/>
                        <a14:foregroundMark x1="74419" y1="97949" x2="72093" y2="99487"/>
                        <a14:foregroundMark x1="86047" y1="20513" x2="66279" y2="22564"/>
                        <a14:foregroundMark x1="66279" y1="22564" x2="55039" y2="61538"/>
                        <a14:foregroundMark x1="55039" y1="61538" x2="64729" y2="95385"/>
                        <a14:foregroundMark x1="64729" y1="95385" x2="89147" y2="75897"/>
                        <a14:foregroundMark x1="89147" y1="75897" x2="98450" y2="42051"/>
                        <a14:foregroundMark x1="98450" y1="42051" x2="80233" y2="18462"/>
                        <a14:foregroundMark x1="80233" y1="18462" x2="58140" y2="40513"/>
                        <a14:foregroundMark x1="58140" y1="40513" x2="51938" y2="68718"/>
                        <a14:foregroundMark x1="51938" y1="68718" x2="60078" y2="72308"/>
                        <a14:foregroundMark x1="73256" y1="71282" x2="68605" y2="65128"/>
                        <a14:foregroundMark x1="67442" y1="57436" x2="67442" y2="57436"/>
                        <a14:foregroundMark x1="73256" y1="52821" x2="76744" y2="52821"/>
                        <a14:foregroundMark x1="76744" y1="52821" x2="76744" y2="52821"/>
                        <a14:foregroundMark x1="73256" y1="50256" x2="73256" y2="50256"/>
                        <a14:foregroundMark x1="73256" y1="50256" x2="73256" y2="56410"/>
                        <a14:foregroundMark x1="73256" y1="61538" x2="73256" y2="61538"/>
                        <a14:foregroundMark x1="73256" y1="63590" x2="73256" y2="63590"/>
                        <a14:foregroundMark x1="73256" y1="63590" x2="73256" y2="63590"/>
                        <a14:foregroundMark x1="86047" y1="41538" x2="86047" y2="41538"/>
                        <a14:foregroundMark x1="85271" y1="41538" x2="80620" y2="41538"/>
                        <a14:foregroundMark x1="80620" y1="41538" x2="80620" y2="41538"/>
                        <a14:foregroundMark x1="75969" y1="19487" x2="75969" y2="19487"/>
                        <a14:foregroundMark x1="87984" y1="83590" x2="87984" y2="83590"/>
                        <a14:foregroundMark x1="83333" y1="89744" x2="83333" y2="89744"/>
                        <a14:foregroundMark x1="83333" y1="74872" x2="83333" y2="74872"/>
                        <a14:foregroundMark x1="79845" y1="71282" x2="79845" y2="71282"/>
                        <a14:foregroundMark x1="91860" y1="74872" x2="91860" y2="74872"/>
                        <a14:foregroundMark x1="55426" y1="87179" x2="55426" y2="87179"/>
                        <a14:foregroundMark x1="52713" y1="82051" x2="52713" y2="82051"/>
                        <a14:foregroundMark x1="59302" y1="82051" x2="56589" y2="82051"/>
                        <a14:foregroundMark x1="91860" y1="81026" x2="91860" y2="81026"/>
                        <a14:foregroundMark x1="90698" y1="77436" x2="87984" y2="80000"/>
                        <a14:foregroundMark x1="87209" y1="90769" x2="87209" y2="90769"/>
                      </a14:backgroundRemoval>
                    </a14:imgEffect>
                  </a14:imgLayer>
                </a14:imgProps>
              </a:ext>
              <a:ext uri="{28A0092B-C50C-407E-A947-70E740481C1C}">
                <a14:useLocalDpi xmlns:a14="http://schemas.microsoft.com/office/drawing/2010/main" val="0"/>
              </a:ext>
            </a:extLst>
          </a:blip>
          <a:stretch>
            <a:fillRect/>
          </a:stretch>
        </p:blipFill>
        <p:spPr>
          <a:xfrm>
            <a:off x="4974791" y="4602666"/>
            <a:ext cx="1951498" cy="1309304"/>
          </a:xfrm>
          <a:prstGeom prst="rect">
            <a:avLst/>
          </a:prstGeom>
        </p:spPr>
      </p:pic>
    </p:spTree>
    <p:extLst>
      <p:ext uri="{BB962C8B-B14F-4D97-AF65-F5344CB8AC3E}">
        <p14:creationId xmlns:p14="http://schemas.microsoft.com/office/powerpoint/2010/main" val="3599207778"/>
      </p:ext>
    </p:extLst>
  </p:cSld>
  <p:clrMapOvr>
    <a:masterClrMapping/>
  </p:clrMapOvr>
  <mc:AlternateContent xmlns:mc="http://schemas.openxmlformats.org/markup-compatibility/2006" xmlns:p14="http://schemas.microsoft.com/office/powerpoint/2010/main">
    <mc:Choice Requires="p14">
      <p:transition spd="slow" advClick="0">
        <p14:flash/>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0-#ppt_w/2"/>
                                          </p:val>
                                        </p:tav>
                                        <p:tav tm="100000">
                                          <p:val>
                                            <p:strVal val="#ppt_x"/>
                                          </p:val>
                                        </p:tav>
                                      </p:tavLst>
                                    </p:anim>
                                    <p:anim calcmode="lin" valueType="num">
                                      <p:cBhvr additive="base">
                                        <p:cTn id="12" dur="500" fill="hold"/>
                                        <p:tgtEl>
                                          <p:spTgt spid="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5334953-F384-41F2-A586-5E9BAABACFDA}"/>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94752" y="-1206304"/>
            <a:ext cx="6949751" cy="3646059"/>
          </a:xfrm>
          <a:prstGeom prst="rect">
            <a:avLst/>
          </a:prstGeom>
        </p:spPr>
      </p:pic>
      <p:sp>
        <p:nvSpPr>
          <p:cNvPr id="3" name="Rectangle 2"/>
          <p:cNvSpPr/>
          <p:nvPr/>
        </p:nvSpPr>
        <p:spPr>
          <a:xfrm rot="21048526">
            <a:off x="803344" y="1034282"/>
            <a:ext cx="3254789" cy="769441"/>
          </a:xfrm>
          <a:prstGeom prst="rect">
            <a:avLst/>
          </a:prstGeom>
        </p:spPr>
        <p:txBody>
          <a:bodyPr wrap="square">
            <a:spAutoFit/>
          </a:bodyPr>
          <a:lstStyle/>
          <a:p>
            <a:pPr lvl="0" algn="ctr">
              <a:defRPr/>
            </a:pPr>
            <a:r>
              <a:rPr lang="en-US" altLang="zh-CN" sz="4400" b="1" dirty="0" err="1">
                <a:ln w="15875">
                  <a:noFill/>
                </a:ln>
                <a:solidFill>
                  <a:schemeClr val="accent4">
                    <a:lumMod val="40000"/>
                    <a:lumOff val="60000"/>
                  </a:schemeClr>
                </a:solidFill>
                <a:latin typeface="UTM Alter Gothic" panose="02040603050506020204" pitchFamily="18" charset="0"/>
                <a:ea typeface="微软雅黑" panose="020B0503020204020204" pitchFamily="34" charset="-122"/>
                <a:sym typeface="微软雅黑" panose="020B0503020204020204" pitchFamily="34" charset="-122"/>
              </a:rPr>
              <a:t>Giải</a:t>
            </a:r>
            <a:r>
              <a:rPr lang="en-US" altLang="zh-CN" sz="4400" b="1" dirty="0">
                <a:ln w="15875">
                  <a:noFill/>
                </a:ln>
                <a:solidFill>
                  <a:schemeClr val="accent4">
                    <a:lumMod val="40000"/>
                    <a:lumOff val="60000"/>
                  </a:schemeClr>
                </a:solidFill>
                <a:latin typeface="UTM Alter Gothic" panose="02040603050506020204" pitchFamily="18" charset="0"/>
                <a:ea typeface="微软雅黑" panose="020B0503020204020204" pitchFamily="34" charset="-122"/>
                <a:sym typeface="微软雅黑" panose="020B0503020204020204" pitchFamily="34" charset="-122"/>
              </a:rPr>
              <a:t> </a:t>
            </a:r>
            <a:r>
              <a:rPr lang="en-US" altLang="zh-CN" sz="4400" b="1" dirty="0" err="1">
                <a:ln w="15875">
                  <a:noFill/>
                </a:ln>
                <a:solidFill>
                  <a:schemeClr val="accent4">
                    <a:lumMod val="40000"/>
                    <a:lumOff val="60000"/>
                  </a:schemeClr>
                </a:solidFill>
                <a:latin typeface="UTM Alter Gothic" panose="02040603050506020204" pitchFamily="18" charset="0"/>
                <a:ea typeface="微软雅黑" panose="020B0503020204020204" pitchFamily="34" charset="-122"/>
                <a:sym typeface="微软雅黑" panose="020B0503020204020204" pitchFamily="34" charset="-122"/>
              </a:rPr>
              <a:t>nghĩa</a:t>
            </a:r>
            <a:r>
              <a:rPr lang="en-US" altLang="zh-CN" sz="4400" b="1" dirty="0">
                <a:ln w="15875">
                  <a:noFill/>
                </a:ln>
                <a:solidFill>
                  <a:schemeClr val="accent4">
                    <a:lumMod val="40000"/>
                    <a:lumOff val="60000"/>
                  </a:schemeClr>
                </a:solidFill>
                <a:latin typeface="UTM Alter Gothic" panose="02040603050506020204" pitchFamily="18" charset="0"/>
                <a:ea typeface="微软雅黑" panose="020B0503020204020204" pitchFamily="34" charset="-122"/>
                <a:sym typeface="微软雅黑" panose="020B0503020204020204" pitchFamily="34" charset="-122"/>
              </a:rPr>
              <a:t> </a:t>
            </a:r>
            <a:r>
              <a:rPr lang="en-US" altLang="zh-CN" sz="4400" b="1" dirty="0" err="1">
                <a:ln w="15875">
                  <a:noFill/>
                </a:ln>
                <a:solidFill>
                  <a:schemeClr val="accent4">
                    <a:lumMod val="40000"/>
                    <a:lumOff val="60000"/>
                  </a:schemeClr>
                </a:solidFill>
                <a:latin typeface="UTM Alter Gothic" panose="02040603050506020204" pitchFamily="18" charset="0"/>
                <a:ea typeface="微软雅黑" panose="020B0503020204020204" pitchFamily="34" charset="-122"/>
                <a:sym typeface="微软雅黑" panose="020B0503020204020204" pitchFamily="34" charset="-122"/>
              </a:rPr>
              <a:t>từ</a:t>
            </a:r>
            <a:endParaRPr lang="zh-CN" altLang="en-US" sz="4400" b="1" dirty="0">
              <a:ln w="15875">
                <a:noFill/>
              </a:ln>
              <a:solidFill>
                <a:schemeClr val="accent4">
                  <a:lumMod val="40000"/>
                  <a:lumOff val="60000"/>
                </a:schemeClr>
              </a:solidFill>
              <a:latin typeface="UTM Alter Gothic" panose="02040603050506020204" pitchFamily="18" charset="0"/>
              <a:ea typeface="微软雅黑" panose="020B0503020204020204" pitchFamily="34" charset="-122"/>
              <a:sym typeface="微软雅黑" panose="020B0503020204020204" pitchFamily="34" charset="-122"/>
            </a:endParaRPr>
          </a:p>
        </p:txBody>
      </p:sp>
      <p:pic>
        <p:nvPicPr>
          <p:cNvPr id="4" name="Picture 3">
            <a:extLst>
              <a:ext uri="{FF2B5EF4-FFF2-40B4-BE49-F238E27FC236}">
                <a16:creationId xmlns:a16="http://schemas.microsoft.com/office/drawing/2014/main" id="{45E9CD8C-833C-4205-8E78-1B98966C3247}"/>
              </a:ext>
            </a:extLst>
          </p:cNvPr>
          <p:cNvPicPr>
            <a:picLocks noChangeAspect="1"/>
          </p:cNvPicPr>
          <p:nvPr/>
        </p:nvPicPr>
        <p:blipFill rotWithShape="1">
          <a:blip r:embed="rId3">
            <a:extLst>
              <a:ext uri="{28A0092B-C50C-407E-A947-70E740481C1C}">
                <a14:useLocalDpi xmlns:a14="http://schemas.microsoft.com/office/drawing/2010/main" val="0"/>
              </a:ext>
            </a:extLst>
          </a:blip>
          <a:srcRect l="5344" t="28553" r="51165" b="50371"/>
          <a:stretch/>
        </p:blipFill>
        <p:spPr>
          <a:xfrm>
            <a:off x="7420036" y="592789"/>
            <a:ext cx="4531172" cy="2039327"/>
          </a:xfrm>
          <a:prstGeom prst="rect">
            <a:avLst/>
          </a:prstGeom>
        </p:spPr>
      </p:pic>
      <p:sp>
        <p:nvSpPr>
          <p:cNvPr id="5" name="TextBox 4"/>
          <p:cNvSpPr txBox="1"/>
          <p:nvPr/>
        </p:nvSpPr>
        <p:spPr>
          <a:xfrm>
            <a:off x="8275320" y="1227731"/>
            <a:ext cx="3675888" cy="830997"/>
          </a:xfrm>
          <a:prstGeom prst="rect">
            <a:avLst/>
          </a:prstGeom>
          <a:noFill/>
        </p:spPr>
        <p:txBody>
          <a:bodyPr wrap="square" rtlCol="0">
            <a:spAutoFit/>
          </a:bodyPr>
          <a:lstStyle/>
          <a:p>
            <a:r>
              <a:rPr lang="en-US" sz="4800" dirty="0" err="1">
                <a:latin typeface="UTM Alter Gothic" panose="02040603050506020204"/>
                <a:cs typeface="Arial" panose="020B0604020202020204" pitchFamily="34" charset="0"/>
              </a:rPr>
              <a:t>Kiệt</a:t>
            </a:r>
            <a:r>
              <a:rPr lang="en-US" sz="4800" dirty="0">
                <a:latin typeface="UTM Alter Gothic" panose="02040603050506020204"/>
                <a:cs typeface="Arial" panose="020B0604020202020204" pitchFamily="34" charset="0"/>
              </a:rPr>
              <a:t> </a:t>
            </a:r>
            <a:r>
              <a:rPr lang="en-US" sz="4800" dirty="0" err="1">
                <a:latin typeface="UTM Alter Gothic" panose="02040603050506020204"/>
                <a:cs typeface="Arial" panose="020B0604020202020204" pitchFamily="34" charset="0"/>
              </a:rPr>
              <a:t>xuất</a:t>
            </a:r>
            <a:endParaRPr lang="en-US" sz="4800" dirty="0">
              <a:latin typeface="UTM Alter Gothic" panose="02040603050506020204"/>
              <a:cs typeface="Arial" panose="020B0604020202020204" pitchFamily="34" charset="0"/>
            </a:endParaRPr>
          </a:p>
        </p:txBody>
      </p:sp>
      <p:pic>
        <p:nvPicPr>
          <p:cNvPr id="6" name="图片 14"/>
          <p:cNvPicPr>
            <a:picLocks noChangeAspect="1"/>
          </p:cNvPicPr>
          <p:nvPr/>
        </p:nvPicPr>
        <p:blipFill>
          <a:blip r:embed="rId4"/>
          <a:srcRect t="21852"/>
          <a:stretch>
            <a:fillRect/>
          </a:stretch>
        </p:blipFill>
        <p:spPr>
          <a:xfrm>
            <a:off x="7588387" y="2941721"/>
            <a:ext cx="4005744" cy="1538839"/>
          </a:xfrm>
          <a:prstGeom prst="rect">
            <a:avLst/>
          </a:prstGeom>
          <a:noFill/>
          <a:ln w="9525">
            <a:noFill/>
          </a:ln>
        </p:spPr>
      </p:pic>
      <p:sp>
        <p:nvSpPr>
          <p:cNvPr id="7" name="TextBox 6"/>
          <p:cNvSpPr txBox="1"/>
          <p:nvPr/>
        </p:nvSpPr>
        <p:spPr>
          <a:xfrm>
            <a:off x="7777113" y="3145138"/>
            <a:ext cx="3817018" cy="1200329"/>
          </a:xfrm>
          <a:prstGeom prst="rect">
            <a:avLst/>
          </a:prstGeom>
          <a:noFill/>
        </p:spPr>
        <p:txBody>
          <a:bodyPr wrap="square" rtlCol="0">
            <a:spAutoFit/>
          </a:bodyPr>
          <a:lstStyle/>
          <a:p>
            <a:pPr algn="ctr"/>
            <a:r>
              <a:rPr lang="en-US" sz="3600" dirty="0" err="1">
                <a:latin typeface="#9Slide05 SVNKitten" pitchFamily="2" charset="0"/>
              </a:rPr>
              <a:t>Có</a:t>
            </a:r>
            <a:r>
              <a:rPr lang="en-US" sz="3600" dirty="0">
                <a:latin typeface="#9Slide05 SVNKitten" pitchFamily="2" charset="0"/>
              </a:rPr>
              <a:t> </a:t>
            </a:r>
            <a:r>
              <a:rPr lang="en-US" sz="3600" dirty="0" err="1">
                <a:latin typeface="#9Slide05 SVNKitten" pitchFamily="2" charset="0"/>
              </a:rPr>
              <a:t>tài</a:t>
            </a:r>
            <a:r>
              <a:rPr lang="en-US" sz="3600" dirty="0">
                <a:latin typeface="#9Slide05 SVNKitten" pitchFamily="2" charset="0"/>
              </a:rPr>
              <a:t> </a:t>
            </a:r>
            <a:r>
              <a:rPr lang="en-US" sz="3600" dirty="0" err="1">
                <a:latin typeface="#9Slide05 SVNKitten" pitchFamily="2" charset="0"/>
              </a:rPr>
              <a:t>năng</a:t>
            </a:r>
            <a:r>
              <a:rPr lang="en-US" sz="3600" dirty="0">
                <a:latin typeface="#9Slide05 SVNKitten" pitchFamily="2" charset="0"/>
              </a:rPr>
              <a:t>, </a:t>
            </a:r>
            <a:r>
              <a:rPr lang="en-US" sz="3600" dirty="0" err="1">
                <a:latin typeface="#9Slide05 SVNKitten" pitchFamily="2" charset="0"/>
              </a:rPr>
              <a:t>giá</a:t>
            </a:r>
            <a:r>
              <a:rPr lang="en-US" sz="3600" dirty="0">
                <a:latin typeface="#9Slide05 SVNKitten" pitchFamily="2" charset="0"/>
              </a:rPr>
              <a:t> </a:t>
            </a:r>
            <a:r>
              <a:rPr lang="en-US" sz="3600" dirty="0" err="1">
                <a:latin typeface="#9Slide05 SVNKitten" pitchFamily="2" charset="0"/>
              </a:rPr>
              <a:t>trị</a:t>
            </a:r>
            <a:r>
              <a:rPr lang="en-US" sz="3600" dirty="0">
                <a:latin typeface="#9Slide05 SVNKitten" pitchFamily="2" charset="0"/>
              </a:rPr>
              <a:t> </a:t>
            </a:r>
            <a:r>
              <a:rPr lang="en-US" sz="3600" dirty="0" err="1">
                <a:latin typeface="#9Slide05 SVNKitten" pitchFamily="2" charset="0"/>
              </a:rPr>
              <a:t>nổi</a:t>
            </a:r>
            <a:r>
              <a:rPr lang="en-US" sz="3600" dirty="0">
                <a:latin typeface="#9Slide05 SVNKitten" pitchFamily="2" charset="0"/>
              </a:rPr>
              <a:t> </a:t>
            </a:r>
            <a:r>
              <a:rPr lang="en-US" sz="3600" dirty="0" err="1">
                <a:latin typeface="#9Slide05 SVNKitten" pitchFamily="2" charset="0"/>
              </a:rPr>
              <a:t>bật</a:t>
            </a:r>
            <a:endParaRPr lang="en-US" sz="3600" dirty="0">
              <a:latin typeface="#9Slide05 SVNKitten" pitchFamily="2" charset="0"/>
            </a:endParaRPr>
          </a:p>
        </p:txBody>
      </p:sp>
      <p:pic>
        <p:nvPicPr>
          <p:cNvPr id="10" name="Picture 9"/>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2499915" y="2259818"/>
            <a:ext cx="4648176" cy="3085260"/>
          </a:xfrm>
          <a:prstGeom prst="rect">
            <a:avLst/>
          </a:prstGeom>
          <a:ln>
            <a:noFill/>
          </a:ln>
          <a:effectLst>
            <a:softEdge rad="112500"/>
          </a:effectLst>
        </p:spPr>
      </p:pic>
      <p:pic>
        <p:nvPicPr>
          <p:cNvPr id="11" name="Picture 10"/>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2509796" y="2259136"/>
            <a:ext cx="4690092" cy="3115482"/>
          </a:xfrm>
          <a:prstGeom prst="rect">
            <a:avLst/>
          </a:prstGeom>
          <a:ln>
            <a:noFill/>
          </a:ln>
          <a:effectLst>
            <a:softEdge rad="112500"/>
          </a:effectLst>
        </p:spPr>
      </p:pic>
      <p:sp>
        <p:nvSpPr>
          <p:cNvPr id="12" name="Text Box 8"/>
          <p:cNvSpPr txBox="1">
            <a:spLocks noChangeArrowheads="1"/>
          </p:cNvSpPr>
          <p:nvPr/>
        </p:nvSpPr>
        <p:spPr bwMode="auto">
          <a:xfrm>
            <a:off x="1495378" y="5478316"/>
            <a:ext cx="6657249" cy="990600"/>
          </a:xfrm>
          <a:prstGeom prst="rect">
            <a:avLst/>
          </a:prstGeom>
          <a:solidFill>
            <a:schemeClr val="bg1"/>
          </a:solidFill>
          <a:ln w="57150" cmpd="thinThick">
            <a:solidFill>
              <a:schemeClr val="bg1"/>
            </a:solidFill>
            <a:miter lim="800000"/>
            <a:headEnd/>
            <a:tailEnd/>
          </a:ln>
        </p:spPr>
        <p:txBody>
          <a:bodyPr wrap="square" lIns="107107" tIns="53554" rIns="107107" bIns="53554">
            <a:spAutoFit/>
          </a:bodyPr>
          <a:lstStyle>
            <a:lvl1pPr>
              <a:lnSpc>
                <a:spcPct val="90000"/>
              </a:lnSpc>
              <a:spcBef>
                <a:spcPts val="1000"/>
              </a:spcBef>
              <a:buFont typeface="Arial" panose="020B0604020202020204" pitchFamily="34" charset="0"/>
              <a:buChar char="•"/>
              <a:defRPr sz="2800">
                <a:solidFill>
                  <a:schemeClr val="tx1"/>
                </a:solidFill>
                <a:latin typeface="DengXian" panose="020B060402020202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DengXian" panose="020B060402020202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DengXian" panose="020B060402020202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DengXian" panose="020B060402020202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DengXian" panose="020B060402020202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9pPr>
          </a:lstStyle>
          <a:p>
            <a:pPr algn="ctr" eaLnBrk="1" hangingPunct="1">
              <a:lnSpc>
                <a:spcPct val="100000"/>
              </a:lnSpc>
              <a:spcBef>
                <a:spcPct val="50000"/>
              </a:spcBef>
              <a:buFontTx/>
              <a:buNone/>
            </a:pP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Bác</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Hồ</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kính</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yêu</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vị</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cha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già</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dân</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tộc</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vị</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lãnh</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tụ</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danh</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nhân</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văn</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hóa</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thế</a:t>
            </a:r>
            <a:r>
              <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altLang="en-US" dirty="0" err="1">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giới</a:t>
            </a:r>
            <a:endParaRPr lang="en-US" altLang="en-US" dirty="0">
              <a:ln w="0">
                <a:solidFill>
                  <a:srgbClr val="0070C0"/>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1937634" y="5694775"/>
            <a:ext cx="5772735" cy="646331"/>
          </a:xfrm>
          <a:prstGeom prst="rect">
            <a:avLst/>
          </a:prstGeom>
          <a:solidFill>
            <a:schemeClr val="bg1"/>
          </a:solidFill>
        </p:spPr>
        <p:txBody>
          <a:bodyPr wrap="none">
            <a:spAutoFit/>
          </a:bodyPr>
          <a:lstStyle/>
          <a:p>
            <a:pPr algn="ctr">
              <a:spcBef>
                <a:spcPct val="50000"/>
              </a:spcBef>
            </a:pPr>
            <a:r>
              <a:rPr lang="en-US" altLang="en-US" sz="3600" dirty="0" err="1">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Đại</a:t>
            </a:r>
            <a:r>
              <a:rPr lang="en-US" altLang="en-US" sz="3600" dirty="0">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en-US" altLang="en-US" sz="3600" dirty="0" err="1">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tướng</a:t>
            </a:r>
            <a:r>
              <a:rPr lang="en-US" altLang="en-US" sz="3600" dirty="0">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en-US" altLang="en-US" sz="3600" dirty="0" err="1">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Võ</a:t>
            </a:r>
            <a:r>
              <a:rPr lang="en-US" altLang="en-US" sz="3600" dirty="0">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en-US" altLang="en-US" sz="3600" dirty="0" err="1">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Nguyên</a:t>
            </a:r>
            <a:r>
              <a:rPr lang="en-US" altLang="en-US" sz="3600" dirty="0">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 </a:t>
            </a:r>
            <a:r>
              <a:rPr lang="en-US" altLang="en-US" sz="3600" dirty="0" err="1">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rPr>
              <a:t>Giáp</a:t>
            </a:r>
            <a:endParaRPr lang="en-US" altLang="en-US" sz="3600" dirty="0">
              <a:ln w="0">
                <a:solidFill>
                  <a:srgbClr val="065A88"/>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3456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circle(in)">
                                      <p:cBhvr>
                                        <p:cTn id="21" dur="2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10"/>
                                        <p:tgtEl>
                                          <p:spTgt spid="12"/>
                                        </p:tgtEl>
                                      </p:cBhvr>
                                    </p:animEffect>
                                    <p:set>
                                      <p:cBhvr>
                                        <p:cTn id="26" dur="1" fill="hold">
                                          <p:stCondLst>
                                            <p:cond delay="9"/>
                                          </p:stCondLst>
                                        </p:cTn>
                                        <p:tgtEl>
                                          <p:spTgt spid="1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arn(inVertical)">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animEffect transition="in" filter="barn(inVertical)">
                                      <p:cBhvr>
                                        <p:cTn id="38"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nimBg="1"/>
      <p:bldP spid="1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5334953-F384-41F2-A586-5E9BAABACFDA}"/>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76648" y="-886606"/>
            <a:ext cx="6949751" cy="3646059"/>
          </a:xfrm>
          <a:prstGeom prst="rect">
            <a:avLst/>
          </a:prstGeom>
        </p:spPr>
      </p:pic>
      <p:sp>
        <p:nvSpPr>
          <p:cNvPr id="3" name="Rectangle 2"/>
          <p:cNvSpPr/>
          <p:nvPr/>
        </p:nvSpPr>
        <p:spPr>
          <a:xfrm rot="21048526">
            <a:off x="794617" y="1303062"/>
            <a:ext cx="3254789" cy="769441"/>
          </a:xfrm>
          <a:prstGeom prst="rect">
            <a:avLst/>
          </a:prstGeom>
        </p:spPr>
        <p:txBody>
          <a:bodyPr wrap="square">
            <a:spAutoFit/>
          </a:bodyPr>
          <a:lstStyle/>
          <a:p>
            <a:pPr lvl="0" algn="ctr">
              <a:defRPr/>
            </a:pPr>
            <a:r>
              <a:rPr lang="en-US" altLang="zh-CN" sz="4400" b="1" dirty="0" err="1">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Giải</a:t>
            </a:r>
            <a:r>
              <a:rPr lang="en-US" altLang="zh-CN" sz="4400" b="1" dirty="0">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 </a:t>
            </a:r>
            <a:r>
              <a:rPr lang="en-US" altLang="zh-CN" sz="4400" b="1" dirty="0" err="1">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nghĩa</a:t>
            </a:r>
            <a:r>
              <a:rPr lang="en-US" altLang="zh-CN" sz="4400" b="1" dirty="0">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 </a:t>
            </a:r>
            <a:r>
              <a:rPr lang="en-US" altLang="zh-CN" sz="4400" b="1" dirty="0" err="1">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từ</a:t>
            </a:r>
            <a:endParaRPr lang="zh-CN" altLang="en-US" sz="4400" b="1" dirty="0">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endParaRPr>
          </a:p>
        </p:txBody>
      </p:sp>
      <p:pic>
        <p:nvPicPr>
          <p:cNvPr id="4" name="Picture 3">
            <a:extLst>
              <a:ext uri="{FF2B5EF4-FFF2-40B4-BE49-F238E27FC236}">
                <a16:creationId xmlns:a16="http://schemas.microsoft.com/office/drawing/2014/main" id="{45E9CD8C-833C-4205-8E78-1B98966C3247}"/>
              </a:ext>
            </a:extLst>
          </p:cNvPr>
          <p:cNvPicPr>
            <a:picLocks noChangeAspect="1"/>
          </p:cNvPicPr>
          <p:nvPr/>
        </p:nvPicPr>
        <p:blipFill rotWithShape="1">
          <a:blip r:embed="rId3">
            <a:extLst>
              <a:ext uri="{28A0092B-C50C-407E-A947-70E740481C1C}">
                <a14:useLocalDpi xmlns:a14="http://schemas.microsoft.com/office/drawing/2010/main" val="0"/>
              </a:ext>
            </a:extLst>
          </a:blip>
          <a:srcRect l="5344" t="28553" r="51165" b="50371"/>
          <a:stretch/>
        </p:blipFill>
        <p:spPr>
          <a:xfrm>
            <a:off x="301752" y="3191514"/>
            <a:ext cx="5998464" cy="1836330"/>
          </a:xfrm>
          <a:prstGeom prst="rect">
            <a:avLst/>
          </a:prstGeom>
        </p:spPr>
      </p:pic>
      <p:sp>
        <p:nvSpPr>
          <p:cNvPr id="5" name="TextBox 4"/>
          <p:cNvSpPr txBox="1"/>
          <p:nvPr/>
        </p:nvSpPr>
        <p:spPr>
          <a:xfrm>
            <a:off x="1014984" y="3820211"/>
            <a:ext cx="5468112" cy="707886"/>
          </a:xfrm>
          <a:prstGeom prst="rect">
            <a:avLst/>
          </a:prstGeom>
          <a:noFill/>
        </p:spPr>
        <p:txBody>
          <a:bodyPr wrap="square" rtlCol="0">
            <a:spAutoFit/>
          </a:bodyPr>
          <a:lstStyle/>
          <a:p>
            <a:r>
              <a:rPr lang="en-US" sz="4000" dirty="0" err="1">
                <a:latin typeface="UTM Alter Gothic" panose="02040603050506020204"/>
                <a:cs typeface="Arial" panose="020B0604020202020204" pitchFamily="34" charset="0"/>
              </a:rPr>
              <a:t>Thời</a:t>
            </a:r>
            <a:r>
              <a:rPr lang="en-US" sz="4000" dirty="0">
                <a:latin typeface="UTM Alter Gothic" panose="02040603050506020204"/>
                <a:cs typeface="Arial" panose="020B0604020202020204" pitchFamily="34" charset="0"/>
              </a:rPr>
              <a:t> </a:t>
            </a:r>
            <a:r>
              <a:rPr lang="en-US" sz="4000" dirty="0" err="1">
                <a:latin typeface="UTM Alter Gothic" panose="02040603050506020204"/>
                <a:cs typeface="Arial" panose="020B0604020202020204" pitchFamily="34" charset="0"/>
              </a:rPr>
              <a:t>đại</a:t>
            </a:r>
            <a:r>
              <a:rPr lang="en-US" sz="4000" dirty="0">
                <a:latin typeface="UTM Alter Gothic" panose="02040603050506020204"/>
                <a:cs typeface="Arial" panose="020B0604020202020204" pitchFamily="34" charset="0"/>
              </a:rPr>
              <a:t> </a:t>
            </a:r>
            <a:r>
              <a:rPr lang="en-US" sz="4000" dirty="0" err="1">
                <a:latin typeface="UTM Alter Gothic" panose="02040603050506020204"/>
                <a:cs typeface="Arial" panose="020B0604020202020204" pitchFamily="34" charset="0"/>
              </a:rPr>
              <a:t>Phục</a:t>
            </a:r>
            <a:r>
              <a:rPr lang="en-US" sz="4000" dirty="0">
                <a:latin typeface="UTM Alter Gothic" panose="02040603050506020204"/>
                <a:cs typeface="Arial" panose="020B0604020202020204" pitchFamily="34" charset="0"/>
              </a:rPr>
              <a:t> </a:t>
            </a:r>
            <a:r>
              <a:rPr lang="en-US" sz="4000" dirty="0" err="1">
                <a:latin typeface="UTM Alter Gothic" panose="02040603050506020204"/>
                <a:cs typeface="Arial" panose="020B0604020202020204" pitchFamily="34" charset="0"/>
              </a:rPr>
              <a:t>hưng</a:t>
            </a:r>
            <a:endParaRPr lang="en-US" sz="4000" dirty="0">
              <a:latin typeface="UTM Alter Gothic" panose="02040603050506020204"/>
              <a:cs typeface="Arial" panose="020B0604020202020204" pitchFamily="34" charset="0"/>
            </a:endParaRPr>
          </a:p>
        </p:txBody>
      </p:sp>
      <p:pic>
        <p:nvPicPr>
          <p:cNvPr id="6" name="图片 14"/>
          <p:cNvPicPr>
            <a:picLocks noChangeAspect="1"/>
          </p:cNvPicPr>
          <p:nvPr/>
        </p:nvPicPr>
        <p:blipFill>
          <a:blip r:embed="rId4"/>
          <a:srcRect t="21852"/>
          <a:stretch>
            <a:fillRect/>
          </a:stretch>
        </p:blipFill>
        <p:spPr>
          <a:xfrm>
            <a:off x="557113" y="5052615"/>
            <a:ext cx="8005392" cy="1386899"/>
          </a:xfrm>
          <a:prstGeom prst="rect">
            <a:avLst/>
          </a:prstGeom>
          <a:noFill/>
          <a:ln w="9525">
            <a:noFill/>
          </a:ln>
        </p:spPr>
      </p:pic>
      <p:sp>
        <p:nvSpPr>
          <p:cNvPr id="7" name="TextBox 6"/>
          <p:cNvSpPr txBox="1"/>
          <p:nvPr/>
        </p:nvSpPr>
        <p:spPr>
          <a:xfrm>
            <a:off x="1014984" y="5079290"/>
            <a:ext cx="7306056" cy="1384995"/>
          </a:xfrm>
          <a:prstGeom prst="rect">
            <a:avLst/>
          </a:prstGeom>
          <a:noFill/>
        </p:spPr>
        <p:txBody>
          <a:bodyPr wrap="square" rtlCol="0">
            <a:spAutoFit/>
          </a:bodyPr>
          <a:lstStyle/>
          <a:p>
            <a:pPr algn="ctr"/>
            <a:r>
              <a:rPr lang="en-US" sz="2800" dirty="0" err="1">
                <a:latin typeface="#9Slide05 SVNKitten" pitchFamily="2" charset="0"/>
              </a:rPr>
              <a:t>Thời</a:t>
            </a:r>
            <a:r>
              <a:rPr lang="en-US" sz="2800" dirty="0">
                <a:latin typeface="#9Slide05 SVNKitten" pitchFamily="2" charset="0"/>
              </a:rPr>
              <a:t> </a:t>
            </a:r>
            <a:r>
              <a:rPr lang="en-US" sz="2800" dirty="0" err="1">
                <a:latin typeface="#9Slide05 SVNKitten" pitchFamily="2" charset="0"/>
              </a:rPr>
              <a:t>kì</a:t>
            </a:r>
            <a:r>
              <a:rPr lang="en-US" sz="2800" dirty="0">
                <a:latin typeface="#9Slide05 SVNKitten" pitchFamily="2" charset="0"/>
              </a:rPr>
              <a:t> </a:t>
            </a:r>
            <a:r>
              <a:rPr lang="en-US" sz="2800" dirty="0" err="1">
                <a:latin typeface="#9Slide05 SVNKitten" pitchFamily="2" charset="0"/>
              </a:rPr>
              <a:t>có</a:t>
            </a:r>
            <a:r>
              <a:rPr lang="en-US" sz="2800" dirty="0">
                <a:latin typeface="#9Slide05 SVNKitten" pitchFamily="2" charset="0"/>
              </a:rPr>
              <a:t> </a:t>
            </a:r>
            <a:r>
              <a:rPr lang="en-US" sz="2800" dirty="0" err="1">
                <a:latin typeface="#9Slide05 SVNKitten" pitchFamily="2" charset="0"/>
              </a:rPr>
              <a:t>những</a:t>
            </a:r>
            <a:r>
              <a:rPr lang="en-US" sz="2800" dirty="0">
                <a:latin typeface="#9Slide05 SVNKitten" pitchFamily="2" charset="0"/>
              </a:rPr>
              <a:t> </a:t>
            </a:r>
            <a:r>
              <a:rPr lang="en-US" sz="2800" dirty="0" err="1">
                <a:latin typeface="#9Slide05 SVNKitten" pitchFamily="2" charset="0"/>
              </a:rPr>
              <a:t>tiến</a:t>
            </a:r>
            <a:r>
              <a:rPr lang="en-US" sz="2800" dirty="0">
                <a:latin typeface="#9Slide05 SVNKitten" pitchFamily="2" charset="0"/>
              </a:rPr>
              <a:t> </a:t>
            </a:r>
            <a:r>
              <a:rPr lang="en-US" sz="2800" dirty="0" err="1">
                <a:latin typeface="#9Slide05 SVNKitten" pitchFamily="2" charset="0"/>
              </a:rPr>
              <a:t>bộ</a:t>
            </a:r>
            <a:r>
              <a:rPr lang="en-US" sz="2800" dirty="0">
                <a:latin typeface="#9Slide05 SVNKitten" pitchFamily="2" charset="0"/>
              </a:rPr>
              <a:t> </a:t>
            </a:r>
            <a:r>
              <a:rPr lang="en-US" sz="2800" dirty="0" err="1">
                <a:latin typeface="#9Slide05 SVNKitten" pitchFamily="2" charset="0"/>
              </a:rPr>
              <a:t>vượt</a:t>
            </a:r>
            <a:r>
              <a:rPr lang="en-US" sz="2800" dirty="0">
                <a:latin typeface="#9Slide05 SVNKitten" pitchFamily="2" charset="0"/>
              </a:rPr>
              <a:t> </a:t>
            </a:r>
            <a:r>
              <a:rPr lang="en-US" sz="2800" dirty="0" err="1">
                <a:latin typeface="#9Slide05 SVNKitten" pitchFamily="2" charset="0"/>
              </a:rPr>
              <a:t>bậc</a:t>
            </a:r>
            <a:r>
              <a:rPr lang="en-US" sz="2800" dirty="0">
                <a:latin typeface="#9Slide05 SVNKitten" pitchFamily="2" charset="0"/>
              </a:rPr>
              <a:t> </a:t>
            </a:r>
            <a:r>
              <a:rPr lang="en-US" sz="2800" dirty="0" err="1">
                <a:latin typeface="#9Slide05 SVNKitten" pitchFamily="2" charset="0"/>
              </a:rPr>
              <a:t>về</a:t>
            </a:r>
            <a:r>
              <a:rPr lang="en-US" sz="2800" dirty="0">
                <a:latin typeface="#9Slide05 SVNKitten" pitchFamily="2" charset="0"/>
              </a:rPr>
              <a:t> </a:t>
            </a:r>
            <a:r>
              <a:rPr lang="en-US" sz="2800" dirty="0" err="1">
                <a:latin typeface="#9Slide05 SVNKitten" pitchFamily="2" charset="0"/>
              </a:rPr>
              <a:t>văn</a:t>
            </a:r>
            <a:r>
              <a:rPr lang="en-US" sz="2800" dirty="0">
                <a:latin typeface="#9Slide05 SVNKitten" pitchFamily="2" charset="0"/>
              </a:rPr>
              <a:t> </a:t>
            </a:r>
            <a:r>
              <a:rPr lang="en-US" sz="2800" dirty="0" err="1">
                <a:latin typeface="#9Slide05 SVNKitten" pitchFamily="2" charset="0"/>
              </a:rPr>
              <a:t>hóa</a:t>
            </a:r>
            <a:r>
              <a:rPr lang="en-US" sz="2800" dirty="0">
                <a:latin typeface="#9Slide05 SVNKitten" pitchFamily="2" charset="0"/>
              </a:rPr>
              <a:t>, </a:t>
            </a:r>
            <a:r>
              <a:rPr lang="en-US" sz="2800" dirty="0" err="1">
                <a:latin typeface="#9Slide05 SVNKitten" pitchFamily="2" charset="0"/>
              </a:rPr>
              <a:t>khoa</a:t>
            </a:r>
            <a:r>
              <a:rPr lang="en-US" sz="2800" dirty="0">
                <a:latin typeface="#9Slide05 SVNKitten" pitchFamily="2" charset="0"/>
              </a:rPr>
              <a:t> </a:t>
            </a:r>
            <a:r>
              <a:rPr lang="en-US" sz="2800" dirty="0" err="1">
                <a:latin typeface="#9Slide05 SVNKitten" pitchFamily="2" charset="0"/>
              </a:rPr>
              <a:t>học</a:t>
            </a:r>
            <a:r>
              <a:rPr lang="en-US" sz="2800" dirty="0">
                <a:latin typeface="#9Slide05 SVNKitten" pitchFamily="2" charset="0"/>
              </a:rPr>
              <a:t>, </a:t>
            </a:r>
            <a:r>
              <a:rPr lang="en-US" sz="2800" dirty="0" err="1">
                <a:latin typeface="#9Slide05 SVNKitten" pitchFamily="2" charset="0"/>
              </a:rPr>
              <a:t>kinh</a:t>
            </a:r>
            <a:r>
              <a:rPr lang="en-US" sz="2800" dirty="0">
                <a:latin typeface="#9Slide05 SVNKitten" pitchFamily="2" charset="0"/>
              </a:rPr>
              <a:t> </a:t>
            </a:r>
            <a:r>
              <a:rPr lang="en-US" sz="2800" dirty="0" err="1">
                <a:latin typeface="#9Slide05 SVNKitten" pitchFamily="2" charset="0"/>
              </a:rPr>
              <a:t>tế</a:t>
            </a:r>
            <a:r>
              <a:rPr lang="en-US" sz="2800" dirty="0">
                <a:latin typeface="#9Slide05 SVNKitten" pitchFamily="2" charset="0"/>
              </a:rPr>
              <a:t> </a:t>
            </a:r>
            <a:r>
              <a:rPr lang="en-US" sz="2800" dirty="0" err="1">
                <a:latin typeface="#9Slide05 SVNKitten" pitchFamily="2" charset="0"/>
              </a:rPr>
              <a:t>và</a:t>
            </a:r>
            <a:r>
              <a:rPr lang="en-US" sz="2800" dirty="0">
                <a:latin typeface="#9Slide05 SVNKitten" pitchFamily="2" charset="0"/>
              </a:rPr>
              <a:t> </a:t>
            </a:r>
            <a:r>
              <a:rPr lang="en-US" sz="2800" dirty="0" err="1">
                <a:latin typeface="#9Slide05 SVNKitten" pitchFamily="2" charset="0"/>
              </a:rPr>
              <a:t>xã</a:t>
            </a:r>
            <a:r>
              <a:rPr lang="en-US" sz="2800" dirty="0">
                <a:latin typeface="#9Slide05 SVNKitten" pitchFamily="2" charset="0"/>
              </a:rPr>
              <a:t> </a:t>
            </a:r>
            <a:r>
              <a:rPr lang="en-US" sz="2800" dirty="0" err="1">
                <a:latin typeface="#9Slide05 SVNKitten" pitchFamily="2" charset="0"/>
              </a:rPr>
              <a:t>hội</a:t>
            </a:r>
            <a:r>
              <a:rPr lang="en-US" sz="2800" dirty="0">
                <a:latin typeface="#9Slide05 SVNKitten" pitchFamily="2" charset="0"/>
              </a:rPr>
              <a:t> ở </a:t>
            </a:r>
            <a:r>
              <a:rPr lang="en-US" sz="2800" dirty="0" err="1">
                <a:latin typeface="#9Slide05 SVNKitten" pitchFamily="2" charset="0"/>
              </a:rPr>
              <a:t>châu</a:t>
            </a:r>
            <a:r>
              <a:rPr lang="en-US" sz="2800" dirty="0">
                <a:latin typeface="#9Slide05 SVNKitten" pitchFamily="2" charset="0"/>
              </a:rPr>
              <a:t> </a:t>
            </a:r>
            <a:r>
              <a:rPr lang="en-US" sz="2800" dirty="0" err="1">
                <a:latin typeface="#9Slide05 SVNKitten" pitchFamily="2" charset="0"/>
              </a:rPr>
              <a:t>Âu</a:t>
            </a:r>
            <a:r>
              <a:rPr lang="en-US" sz="2800" dirty="0">
                <a:latin typeface="#9Slide05 SVNKitten" pitchFamily="2" charset="0"/>
              </a:rPr>
              <a:t>, </a:t>
            </a:r>
            <a:r>
              <a:rPr lang="en-US" sz="2800" dirty="0" err="1">
                <a:latin typeface="#9Slide05 SVNKitten" pitchFamily="2" charset="0"/>
              </a:rPr>
              <a:t>từ</a:t>
            </a:r>
            <a:r>
              <a:rPr lang="en-US" sz="2800" dirty="0">
                <a:latin typeface="#9Slide05 SVNKitten" pitchFamily="2" charset="0"/>
              </a:rPr>
              <a:t> </a:t>
            </a:r>
            <a:r>
              <a:rPr lang="en-US" sz="2800" dirty="0" err="1">
                <a:latin typeface="#9Slide05 SVNKitten" pitchFamily="2" charset="0"/>
              </a:rPr>
              <a:t>thế</a:t>
            </a:r>
            <a:r>
              <a:rPr lang="en-US" sz="2800" dirty="0">
                <a:latin typeface="#9Slide05 SVNKitten" pitchFamily="2" charset="0"/>
              </a:rPr>
              <a:t> </a:t>
            </a:r>
            <a:r>
              <a:rPr lang="en-US" sz="2800" dirty="0" err="1">
                <a:latin typeface="#9Slide05 SVNKitten" pitchFamily="2" charset="0"/>
              </a:rPr>
              <a:t>kỉ</a:t>
            </a:r>
            <a:r>
              <a:rPr lang="en-US" sz="2800" dirty="0">
                <a:latin typeface="#9Slide05 SVNKitten" pitchFamily="2" charset="0"/>
              </a:rPr>
              <a:t> XV </a:t>
            </a:r>
            <a:r>
              <a:rPr lang="en-US" sz="2800" dirty="0" err="1">
                <a:latin typeface="#9Slide05 SVNKitten" pitchFamily="2" charset="0"/>
              </a:rPr>
              <a:t>đến</a:t>
            </a:r>
            <a:r>
              <a:rPr lang="en-US" sz="2800" dirty="0">
                <a:latin typeface="#9Slide05 SVNKitten" pitchFamily="2" charset="0"/>
              </a:rPr>
              <a:t> </a:t>
            </a:r>
            <a:r>
              <a:rPr lang="en-US" sz="2800" dirty="0" err="1">
                <a:latin typeface="#9Slide05 SVNKitten" pitchFamily="2" charset="0"/>
              </a:rPr>
              <a:t>thế</a:t>
            </a:r>
            <a:r>
              <a:rPr lang="en-US" sz="2800" dirty="0">
                <a:latin typeface="#9Slide05 SVNKitten" pitchFamily="2" charset="0"/>
              </a:rPr>
              <a:t> </a:t>
            </a:r>
            <a:r>
              <a:rPr lang="en-US" sz="2800" dirty="0" err="1">
                <a:latin typeface="#9Slide05 SVNKitten" pitchFamily="2" charset="0"/>
              </a:rPr>
              <a:t>kỉ</a:t>
            </a:r>
            <a:r>
              <a:rPr lang="en-US" sz="2800" dirty="0">
                <a:latin typeface="#9Slide05 SVNKitten" pitchFamily="2" charset="0"/>
              </a:rPr>
              <a:t> XVI</a:t>
            </a:r>
          </a:p>
        </p:txBody>
      </p:sp>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8394270" y="452358"/>
            <a:ext cx="3323030" cy="2286826"/>
          </a:xfrm>
          <a:prstGeom prst="rect">
            <a:avLst/>
          </a:prstGeom>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5779357" y="2849169"/>
            <a:ext cx="2962587" cy="2203446"/>
          </a:xfrm>
          <a:prstGeom prst="rect">
            <a:avLst/>
          </a:prstGeom>
        </p:spPr>
      </p:pic>
      <p:pic>
        <p:nvPicPr>
          <p:cNvPr id="10" name="Picture 9"/>
          <p:cNvPicPr>
            <a:picLocks noChangeAspect="1"/>
          </p:cNvPicPr>
          <p:nvPr/>
        </p:nvPicPr>
        <p:blipFill>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tretch>
            <a:fillRect/>
          </a:stretch>
        </p:blipFill>
        <p:spPr>
          <a:xfrm>
            <a:off x="5403545" y="452358"/>
            <a:ext cx="2917495" cy="2286826"/>
          </a:xfrm>
          <a:prstGeom prst="rect">
            <a:avLst/>
          </a:prstGeom>
        </p:spPr>
      </p:pic>
      <p:pic>
        <p:nvPicPr>
          <p:cNvPr id="11" name="Picture 10"/>
          <p:cNvPicPr>
            <a:picLocks noChangeAspect="1"/>
          </p:cNvPicPr>
          <p:nvPr/>
        </p:nvPicPr>
        <p:blipFill>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tretch>
            <a:fillRect/>
          </a:stretch>
        </p:blipFill>
        <p:spPr>
          <a:xfrm>
            <a:off x="8741944" y="4835022"/>
            <a:ext cx="3386885" cy="1958258"/>
          </a:xfrm>
          <a:prstGeom prst="rect">
            <a:avLst/>
          </a:prstGeom>
        </p:spPr>
      </p:pic>
      <p:pic>
        <p:nvPicPr>
          <p:cNvPr id="12" name="Picture 11"/>
          <p:cNvPicPr>
            <a:picLocks noChangeAspect="1"/>
          </p:cNvPicPr>
          <p:nvPr/>
        </p:nvPicPr>
        <p:blipFill>
          <a:blip r:embed="rId13" cstate="print">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tretch>
            <a:fillRect/>
          </a:stretch>
        </p:blipFill>
        <p:spPr>
          <a:xfrm>
            <a:off x="8930989" y="2903137"/>
            <a:ext cx="2846832" cy="1821899"/>
          </a:xfrm>
          <a:prstGeom prst="rect">
            <a:avLst/>
          </a:prstGeom>
        </p:spPr>
      </p:pic>
    </p:spTree>
    <p:extLst>
      <p:ext uri="{BB962C8B-B14F-4D97-AF65-F5344CB8AC3E}">
        <p14:creationId xmlns:p14="http://schemas.microsoft.com/office/powerpoint/2010/main" val="4277267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25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barn(inVertical)">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Vertical)">
                                      <p:cBhvr>
                                        <p:cTn id="3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9837" y="0"/>
            <a:ext cx="8438222" cy="4748122"/>
          </a:xfrm>
          <a:prstGeom prst="rect">
            <a:avLst/>
          </a:prstGeom>
        </p:spPr>
      </p:pic>
      <p:pic>
        <p:nvPicPr>
          <p:cNvPr id="3" name="图片 3">
            <a:extLst>
              <a:ext uri="{FF2B5EF4-FFF2-40B4-BE49-F238E27FC236}">
                <a16:creationId xmlns:a16="http://schemas.microsoft.com/office/drawing/2014/main" id="{F7A7B9B1-801B-42FE-AB11-094D0760DE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11347" y="2811439"/>
            <a:ext cx="4280653" cy="4280653"/>
          </a:xfrm>
          <a:prstGeom prst="rect">
            <a:avLst/>
          </a:prstGeom>
        </p:spPr>
      </p:pic>
      <p:sp>
        <p:nvSpPr>
          <p:cNvPr id="4" name="TextBox 3"/>
          <p:cNvSpPr txBox="1"/>
          <p:nvPr/>
        </p:nvSpPr>
        <p:spPr>
          <a:xfrm>
            <a:off x="3100772" y="2984491"/>
            <a:ext cx="5854889" cy="1200329"/>
          </a:xfrm>
          <a:prstGeom prst="rect">
            <a:avLst/>
          </a:prstGeom>
          <a:noFill/>
        </p:spPr>
        <p:txBody>
          <a:bodyPr wrap="square" rtlCol="0">
            <a:spAutoFit/>
          </a:bodyPr>
          <a:lstStyle/>
          <a:p>
            <a:r>
              <a:rPr lang="en-US" sz="7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rPr>
              <a:t>Tìm</a:t>
            </a: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rPr>
              <a:t> </a:t>
            </a:r>
            <a:r>
              <a:rPr lang="en-US" sz="7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rPr>
              <a:t>hiểu</a:t>
            </a: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rPr>
              <a:t> </a:t>
            </a:r>
            <a:r>
              <a:rPr lang="en-US" sz="7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rPr>
              <a:t>bài</a:t>
            </a:r>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endParaRPr>
          </a:p>
        </p:txBody>
      </p:sp>
      <p:pic>
        <p:nvPicPr>
          <p:cNvPr id="5" name="Picture 4" descr="A picture containing plant&#10;&#10;Description automatically generated">
            <a:extLst>
              <a:ext uri="{FF2B5EF4-FFF2-40B4-BE49-F238E27FC236}">
                <a16:creationId xmlns:a16="http://schemas.microsoft.com/office/drawing/2014/main" id="{71794AF4-66FA-4CD2-AECE-FED30AC2DB63}"/>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9140" y="0"/>
            <a:ext cx="3353155" cy="3429000"/>
          </a:xfrm>
          <a:prstGeom prst="rect">
            <a:avLst/>
          </a:prstGeom>
        </p:spPr>
      </p:pic>
    </p:spTree>
    <p:extLst>
      <p:ext uri="{BB962C8B-B14F-4D97-AF65-F5344CB8AC3E}">
        <p14:creationId xmlns:p14="http://schemas.microsoft.com/office/powerpoint/2010/main" val="3050736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3" presetClass="entr" presetSubtype="52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fltVal val="0.5"/>
                                          </p:val>
                                        </p:tav>
                                        <p:tav tm="100000">
                                          <p:val>
                                            <p:strVal val="#ppt_x"/>
                                          </p:val>
                                        </p:tav>
                                      </p:tavLst>
                                    </p:anim>
                                    <p:anim calcmode="lin" valueType="num">
                                      <p:cBhvr>
                                        <p:cTn id="17" dur="1000" fill="hold"/>
                                        <p:tgtEl>
                                          <p:spTgt spid="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3000" b="-23000"/>
          </a:stretch>
        </a:blipFill>
        <a:effectLst/>
      </p:bgPr>
    </p:bg>
    <p:spTree>
      <p:nvGrpSpPr>
        <p:cNvPr id="1" name=""/>
        <p:cNvGrpSpPr/>
        <p:nvPr/>
      </p:nvGrpSpPr>
      <p:grpSpPr>
        <a:xfrm>
          <a:off x="0" y="0"/>
          <a:ext cx="0" cy="0"/>
          <a:chOff x="0" y="0"/>
          <a:chExt cx="0" cy="0"/>
        </a:xfrm>
      </p:grpSpPr>
      <p:sp>
        <p:nvSpPr>
          <p:cNvPr id="7" name="Rectangle 6"/>
          <p:cNvSpPr/>
          <p:nvPr/>
        </p:nvSpPr>
        <p:spPr>
          <a:xfrm>
            <a:off x="1996028" y="2000250"/>
            <a:ext cx="8537860" cy="2114551"/>
          </a:xfrm>
          <a:prstGeom prst="rect">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err="1">
                <a:solidFill>
                  <a:srgbClr val="FF0066"/>
                </a:solidFill>
                <a:effectLst>
                  <a:reflection blurRad="6350" stA="55000" endA="300" endPos="45500" dir="5400000" sy="-100000" algn="bl" rotWithShape="0"/>
                </a:effectLst>
                <a:latin typeface="UTM Cookies" panose="02040603050506020204" pitchFamily="18" charset="0"/>
              </a:rPr>
              <a:t>Quả</a:t>
            </a:r>
            <a:r>
              <a:rPr lang="en-US" sz="7200" dirty="0">
                <a:solidFill>
                  <a:srgbClr val="FF0066"/>
                </a:solidFill>
                <a:effectLst>
                  <a:reflection blurRad="6350" stA="55000" endA="300" endPos="45500" dir="5400000" sy="-100000" algn="bl" rotWithShape="0"/>
                </a:effectLst>
                <a:latin typeface="UTM Cookies" panose="02040603050506020204" pitchFamily="18" charset="0"/>
              </a:rPr>
              <a:t> </a:t>
            </a:r>
            <a:r>
              <a:rPr lang="en-US" sz="7200" dirty="0" err="1">
                <a:solidFill>
                  <a:srgbClr val="FF0066"/>
                </a:solidFill>
                <a:effectLst>
                  <a:reflection blurRad="6350" stA="55000" endA="300" endPos="45500" dir="5400000" sy="-100000" algn="bl" rotWithShape="0"/>
                </a:effectLst>
                <a:latin typeface="UTM Cookies" panose="02040603050506020204" pitchFamily="18" charset="0"/>
              </a:rPr>
              <a:t>trứng</a:t>
            </a:r>
            <a:r>
              <a:rPr lang="en-US" sz="7200" dirty="0">
                <a:solidFill>
                  <a:srgbClr val="FF0066"/>
                </a:solidFill>
                <a:effectLst>
                  <a:reflection blurRad="6350" stA="55000" endA="300" endPos="45500" dir="5400000" sy="-100000" algn="bl" rotWithShape="0"/>
                </a:effectLst>
                <a:latin typeface="UTM Cookies" panose="02040603050506020204" pitchFamily="18" charset="0"/>
              </a:rPr>
              <a:t> </a:t>
            </a:r>
            <a:r>
              <a:rPr lang="en-US" sz="7200" dirty="0" err="1">
                <a:solidFill>
                  <a:srgbClr val="FF0066"/>
                </a:solidFill>
                <a:effectLst>
                  <a:reflection blurRad="6350" stA="55000" endA="300" endPos="45500" dir="5400000" sy="-100000" algn="bl" rotWithShape="0"/>
                </a:effectLst>
                <a:latin typeface="UTM Cookies" panose="02040603050506020204" pitchFamily="18" charset="0"/>
              </a:rPr>
              <a:t>kì</a:t>
            </a:r>
            <a:r>
              <a:rPr lang="en-US" sz="7200" dirty="0">
                <a:solidFill>
                  <a:srgbClr val="FF0066"/>
                </a:solidFill>
                <a:effectLst>
                  <a:reflection blurRad="6350" stA="55000" endA="300" endPos="45500" dir="5400000" sy="-100000" algn="bl" rotWithShape="0"/>
                </a:effectLst>
                <a:latin typeface="UTM Cookies" panose="02040603050506020204" pitchFamily="18" charset="0"/>
              </a:rPr>
              <a:t> </a:t>
            </a:r>
            <a:r>
              <a:rPr lang="en-US" sz="7200" dirty="0" err="1">
                <a:solidFill>
                  <a:srgbClr val="FF0066"/>
                </a:solidFill>
                <a:effectLst>
                  <a:reflection blurRad="6350" stA="55000" endA="300" endPos="45500" dir="5400000" sy="-100000" algn="bl" rotWithShape="0"/>
                </a:effectLst>
                <a:latin typeface="UTM Cookies" panose="02040603050506020204" pitchFamily="18" charset="0"/>
              </a:rPr>
              <a:t>diệu</a:t>
            </a:r>
            <a:endParaRPr lang="en-US" sz="7200" dirty="0">
              <a:effectLst>
                <a:reflection blurRad="6350" stA="55000" endA="300" endPos="45500" dir="5400000" sy="-100000" algn="bl" rotWithShape="0"/>
              </a:effectLst>
              <a:latin typeface="UTM Cookies" panose="02040603050506020204" pitchFamily="18" charset="0"/>
            </a:endParaRPr>
          </a:p>
        </p:txBody>
      </p:sp>
    </p:spTree>
    <p:extLst>
      <p:ext uri="{BB962C8B-B14F-4D97-AF65-F5344CB8AC3E}">
        <p14:creationId xmlns:p14="http://schemas.microsoft.com/office/powerpoint/2010/main" val="2185082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23000" b="-23000"/>
          </a:stretch>
        </a:blipFill>
        <a:effectLst/>
      </p:bgPr>
    </p:bg>
    <p:spTree>
      <p:nvGrpSpPr>
        <p:cNvPr id="1" name=""/>
        <p:cNvGrpSpPr/>
        <p:nvPr/>
      </p:nvGrpSpPr>
      <p:grpSpPr>
        <a:xfrm>
          <a:off x="0" y="0"/>
          <a:ext cx="0" cy="0"/>
          <a:chOff x="0" y="0"/>
          <a:chExt cx="0" cy="0"/>
        </a:xfrm>
      </p:grpSpPr>
      <p:pic>
        <p:nvPicPr>
          <p:cNvPr id="2" name="Picture 1">
            <a:hlinkClick r:id="rId8"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10637779" y="2910449"/>
            <a:ext cx="1420333" cy="1738488"/>
          </a:xfrm>
          <a:prstGeom prst="rect">
            <a:avLst/>
          </a:prstGeom>
        </p:spPr>
      </p:pic>
      <p:pic>
        <p:nvPicPr>
          <p:cNvPr id="3" name="Picture 2">
            <a:hlinkClick r:id="rId11"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471801" y="4531563"/>
            <a:ext cx="1237110" cy="1477887"/>
          </a:xfrm>
          <a:prstGeom prst="rect">
            <a:avLst/>
          </a:prstGeom>
        </p:spPr>
      </p:pic>
      <p:pic>
        <p:nvPicPr>
          <p:cNvPr id="1026" name="Picture 2" descr="Cute baduck cartoon Royalty Free Vector Image - VectorStock"/>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149525" y="4096857"/>
            <a:ext cx="1825353" cy="205240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16" action="ppaction://hlinksldjump"/>
          </p:cNvPr>
          <p:cNvPicPr>
            <a:picLocks noChangeAspect="1"/>
          </p:cNvPicPr>
          <p:nvPr/>
        </p:nvPicPr>
        <p:blipFill rotWithShape="1">
          <a:blip r:embed="rId17">
            <a:extLst>
              <a:ext uri="{BEBA8EAE-BF5A-486C-A8C5-ECC9F3942E4B}">
                <a14:imgProps xmlns:a14="http://schemas.microsoft.com/office/drawing/2010/main">
                  <a14:imgLayer r:embed="rId13">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3919116" y="2002703"/>
            <a:ext cx="1292019" cy="1625443"/>
          </a:xfrm>
          <a:prstGeom prst="rect">
            <a:avLst/>
          </a:prstGeom>
        </p:spPr>
      </p:pic>
      <p:pic>
        <p:nvPicPr>
          <p:cNvPr id="7" name="Picture 6"/>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0" b="92593" l="3429" r="100000"/>
                    </a14:imgEffect>
                  </a14:imgLayer>
                </a14:imgProps>
              </a:ext>
              <a:ext uri="{28A0092B-C50C-407E-A947-70E740481C1C}">
                <a14:useLocalDpi xmlns:a14="http://schemas.microsoft.com/office/drawing/2010/main" val="0"/>
              </a:ext>
            </a:extLst>
          </a:blip>
          <a:srcRect b="7334"/>
          <a:stretch/>
        </p:blipFill>
        <p:spPr>
          <a:xfrm>
            <a:off x="10558566" y="2759513"/>
            <a:ext cx="1445643" cy="2066856"/>
          </a:xfrm>
          <a:prstGeom prst="rect">
            <a:avLst/>
          </a:prstGeom>
        </p:spPr>
      </p:pic>
      <p:pic>
        <p:nvPicPr>
          <p:cNvPr id="8" name="Picture 7"/>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3809543" y="1413976"/>
            <a:ext cx="1347001" cy="2187331"/>
          </a:xfrm>
          <a:prstGeom prst="rect">
            <a:avLst/>
          </a:prstGeom>
        </p:spPr>
      </p:pic>
      <p:pic>
        <p:nvPicPr>
          <p:cNvPr id="9"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3709073" y="-1838250"/>
            <a:ext cx="876300" cy="876300"/>
          </a:xfrm>
          <a:prstGeom prst="rect">
            <a:avLst/>
          </a:prstGeom>
        </p:spPr>
      </p:pic>
      <p:pic>
        <p:nvPicPr>
          <p:cNvPr id="1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22"/>
          <a:stretch>
            <a:fillRect/>
          </a:stretch>
        </p:blipFill>
        <p:spPr>
          <a:xfrm>
            <a:off x="13487400" y="-371564"/>
            <a:ext cx="1028700" cy="1028700"/>
          </a:xfrm>
          <a:prstGeom prst="rect">
            <a:avLst/>
          </a:prstGeom>
        </p:spPr>
      </p:pic>
      <p:grpSp>
        <p:nvGrpSpPr>
          <p:cNvPr id="14" name="Group 13"/>
          <p:cNvGrpSpPr/>
          <p:nvPr/>
        </p:nvGrpSpPr>
        <p:grpSpPr>
          <a:xfrm>
            <a:off x="117524" y="56836"/>
            <a:ext cx="4172041" cy="2486469"/>
            <a:chOff x="269924" y="56836"/>
            <a:chExt cx="4172041" cy="2486469"/>
          </a:xfrm>
        </p:grpSpPr>
        <p:sp>
          <p:nvSpPr>
            <p:cNvPr id="13" name="Cloud 12"/>
            <p:cNvSpPr/>
            <p:nvPr/>
          </p:nvSpPr>
          <p:spPr>
            <a:xfrm>
              <a:off x="269924" y="56836"/>
              <a:ext cx="4172041" cy="2486469"/>
            </a:xfrm>
            <a:prstGeom prst="clou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5" name="Rectangle 14"/>
            <p:cNvSpPr/>
            <p:nvPr/>
          </p:nvSpPr>
          <p:spPr>
            <a:xfrm>
              <a:off x="513439" y="558147"/>
              <a:ext cx="3685009" cy="1323439"/>
            </a:xfrm>
            <a:prstGeom prst="rect">
              <a:avLst/>
            </a:prstGeom>
          </p:spPr>
          <p:txBody>
            <a:bodyPr wrap="square">
              <a:spAutoFit/>
            </a:bodyPr>
            <a:lstStyle/>
            <a:p>
              <a:pPr algn="ctr"/>
              <a:r>
                <a:rPr lang="en-US" sz="4000" dirty="0">
                  <a:solidFill>
                    <a:srgbClr val="FF0066"/>
                  </a:solidFill>
                  <a:latin typeface="#9Slide03 Arima Madurai Black" panose="00000A00000000000000" pitchFamily="2" charset="0"/>
                  <a:cs typeface="#9Slide03 Arima Madurai Black" panose="00000A00000000000000" pitchFamily="2" charset="0"/>
                </a:rPr>
                <a:t>Xin </a:t>
              </a:r>
              <a:r>
                <a:rPr lang="en-US" sz="4000" dirty="0" err="1">
                  <a:solidFill>
                    <a:srgbClr val="FF0066"/>
                  </a:solidFill>
                  <a:latin typeface="#9Slide03 Arima Madurai Black" panose="00000A00000000000000" pitchFamily="2" charset="0"/>
                  <a:cs typeface="#9Slide03 Arima Madurai Black" panose="00000A00000000000000" pitchFamily="2" charset="0"/>
                </a:rPr>
                <a:t>chào</a:t>
              </a:r>
              <a:r>
                <a:rPr lang="en-US" sz="4000" dirty="0">
                  <a:solidFill>
                    <a:srgbClr val="FF0066"/>
                  </a:solidFill>
                  <a:latin typeface="#9Slide03 Arima Madurai Black" panose="00000A00000000000000" pitchFamily="2" charset="0"/>
                  <a:cs typeface="#9Slide03 Arima Madurai Black" panose="00000A00000000000000" pitchFamily="2" charset="0"/>
                </a:rPr>
                <a:t> </a:t>
              </a:r>
              <a:r>
                <a:rPr lang="en-US" sz="4000" dirty="0" err="1">
                  <a:solidFill>
                    <a:srgbClr val="FF0066"/>
                  </a:solidFill>
                  <a:latin typeface="#9Slide03 Arima Madurai Black" panose="00000A00000000000000" pitchFamily="2" charset="0"/>
                  <a:cs typeface="#9Slide03 Arima Madurai Black" panose="00000A00000000000000" pitchFamily="2" charset="0"/>
                </a:rPr>
                <a:t>tất</a:t>
              </a:r>
              <a:r>
                <a:rPr lang="en-US" sz="4000" dirty="0">
                  <a:solidFill>
                    <a:srgbClr val="FF0066"/>
                  </a:solidFill>
                  <a:latin typeface="#9Slide03 Arima Madurai Black" panose="00000A00000000000000" pitchFamily="2" charset="0"/>
                  <a:cs typeface="#9Slide03 Arima Madurai Black" panose="00000A00000000000000" pitchFamily="2" charset="0"/>
                </a:rPr>
                <a:t> </a:t>
              </a:r>
              <a:r>
                <a:rPr lang="en-US" sz="4000" dirty="0" err="1">
                  <a:solidFill>
                    <a:srgbClr val="FF0066"/>
                  </a:solidFill>
                  <a:latin typeface="#9Slide03 Arima Madurai Black" panose="00000A00000000000000" pitchFamily="2" charset="0"/>
                  <a:cs typeface="#9Slide03 Arima Madurai Black" panose="00000A00000000000000" pitchFamily="2" charset="0"/>
                </a:rPr>
                <a:t>cả</a:t>
              </a:r>
              <a:r>
                <a:rPr lang="en-US" sz="4000" dirty="0">
                  <a:solidFill>
                    <a:srgbClr val="FF0066"/>
                  </a:solidFill>
                  <a:latin typeface="#9Slide03 Arima Madurai Black" panose="00000A00000000000000" pitchFamily="2" charset="0"/>
                  <a:cs typeface="#9Slide03 Arima Madurai Black" panose="00000A00000000000000" pitchFamily="2" charset="0"/>
                </a:rPr>
                <a:t> </a:t>
              </a:r>
              <a:r>
                <a:rPr lang="en-US" sz="4000" dirty="0" err="1">
                  <a:solidFill>
                    <a:srgbClr val="FF0066"/>
                  </a:solidFill>
                  <a:latin typeface="#9Slide03 Arima Madurai Black" panose="00000A00000000000000" pitchFamily="2" charset="0"/>
                  <a:cs typeface="#9Slide03 Arima Madurai Black" panose="00000A00000000000000" pitchFamily="2" charset="0"/>
                </a:rPr>
                <a:t>các</a:t>
              </a:r>
              <a:r>
                <a:rPr lang="en-US" sz="4000" dirty="0">
                  <a:solidFill>
                    <a:srgbClr val="FF0066"/>
                  </a:solidFill>
                  <a:latin typeface="#9Slide03 Arima Madurai Black" panose="00000A00000000000000" pitchFamily="2" charset="0"/>
                  <a:cs typeface="#9Slide03 Arima Madurai Black" panose="00000A00000000000000" pitchFamily="2" charset="0"/>
                </a:rPr>
                <a:t> </a:t>
              </a:r>
              <a:r>
                <a:rPr lang="en-US" sz="4000" dirty="0" err="1">
                  <a:solidFill>
                    <a:srgbClr val="FF0066"/>
                  </a:solidFill>
                  <a:latin typeface="#9Slide03 Arima Madurai Black" panose="00000A00000000000000" pitchFamily="2" charset="0"/>
                  <a:cs typeface="#9Slide03 Arima Madurai Black" panose="00000A00000000000000" pitchFamily="2" charset="0"/>
                </a:rPr>
                <a:t>bạn</a:t>
              </a:r>
              <a:r>
                <a:rPr lang="en-US" sz="4000" dirty="0">
                  <a:solidFill>
                    <a:srgbClr val="FF0066"/>
                  </a:solidFill>
                  <a:latin typeface="#9Slide03 Arima Madurai Black" panose="00000A00000000000000" pitchFamily="2" charset="0"/>
                  <a:cs typeface="#9Slide03 Arima Madurai Black" panose="00000A00000000000000" pitchFamily="2" charset="0"/>
                </a:rPr>
                <a:t>!</a:t>
              </a:r>
              <a:endParaRPr lang="en-US" sz="4000" dirty="0">
                <a:latin typeface="#9Slide03 Arima Madurai Black" panose="00000A00000000000000" pitchFamily="2" charset="0"/>
                <a:cs typeface="#9Slide03 Arima Madurai Black" panose="00000A00000000000000" pitchFamily="2" charset="0"/>
              </a:endParaRPr>
            </a:p>
          </p:txBody>
        </p:sp>
      </p:grpSp>
      <p:pic>
        <p:nvPicPr>
          <p:cNvPr id="17" name="Picture 16">
            <a:hlinkClick r:id="rId23" action="ppaction://hlinksldjump"/>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4815" b="47963" l="73800" r="93400"/>
                    </a14:imgEffect>
                  </a14:imgLayer>
                </a14:imgProps>
              </a:ext>
              <a:ext uri="{28A0092B-C50C-407E-A947-70E740481C1C}">
                <a14:useLocalDpi xmlns:a14="http://schemas.microsoft.com/office/drawing/2010/main" val="0"/>
              </a:ext>
            </a:extLst>
          </a:blip>
          <a:srcRect l="72560" t="24666" r="8480" b="53556"/>
          <a:stretch/>
        </p:blipFill>
        <p:spPr>
          <a:xfrm rot="845761">
            <a:off x="2299573" y="3904247"/>
            <a:ext cx="1208119" cy="1498679"/>
          </a:xfrm>
          <a:prstGeom prst="rect">
            <a:avLst/>
          </a:prstGeom>
        </p:spPr>
      </p:pic>
      <p:pic>
        <p:nvPicPr>
          <p:cNvPr id="18" name="Picture 2" descr="Cute baduck cartoon Royalty Free Vector Image - VectorStock"/>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278" b="93241" l="0" r="100000">
                        <a14:backgroundMark x1="17946" y1="3241" x2="10270" y2="35463"/>
                        <a14:backgroundMark x1="5514" y1="2130" x2="13838" y2="52963"/>
                        <a14:backgroundMark x1="21514" y1="40093" x2="24108" y2="52963"/>
                        <a14:backgroundMark x1="22486" y1="64907" x2="22486" y2="64907"/>
                        <a14:backgroundMark x1="54595" y1="1204" x2="24108" y2="8241"/>
                        <a14:backgroundMark x1="70162" y1="2778" x2="91784" y2="14722"/>
                        <a14:backgroundMark x1="86919" y1="19815" x2="85730" y2="31296"/>
                        <a14:backgroundMark x1="96865" y1="35741" x2="96108" y2="56389"/>
                        <a14:backgroundMark x1="91243" y1="59907" x2="86919" y2="61481"/>
                        <a14:backgroundMark x1="82595" y1="63796" x2="74270" y2="74537"/>
                        <a14:backgroundMark x1="98378" y1="82778" x2="87676" y2="90926"/>
                        <a14:backgroundMark x1="63784" y1="90185" x2="20757" y2="91574"/>
                        <a14:backgroundMark x1="1189" y1="84815" x2="6486" y2="90185"/>
                        <a14:backgroundMark x1="22595" y1="76667" x2="21946" y2="77870"/>
                      </a14:backgroundRemoval>
                    </a14:imgEffect>
                  </a14:imgLayer>
                </a14:imgProps>
              </a:ext>
              <a:ext uri="{28A0092B-C50C-407E-A947-70E740481C1C}">
                <a14:useLocalDpi xmlns:a14="http://schemas.microsoft.com/office/drawing/2010/main" val="0"/>
              </a:ext>
            </a:extLst>
          </a:blip>
          <a:srcRect/>
          <a:stretch>
            <a:fillRect/>
          </a:stretch>
        </p:blipFill>
        <p:spPr bwMode="auto">
          <a:xfrm>
            <a:off x="2031187" y="3548983"/>
            <a:ext cx="1782577" cy="20812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hlinkClick r:id="rId26" action="ppaction://hlinksldjump"/>
          </p:cNvPr>
          <p:cNvPicPr>
            <a:picLocks noChangeAspect="1"/>
          </p:cNvPicPr>
          <p:nvPr/>
        </p:nvPicPr>
        <p:blipFill rotWithShape="1">
          <a:blip r:embed="rId17">
            <a:extLst>
              <a:ext uri="{BEBA8EAE-BF5A-486C-A8C5-ECC9F3942E4B}">
                <a14:imgProps xmlns:a14="http://schemas.microsoft.com/office/drawing/2010/main">
                  <a14:imgLayer r:embed="rId13">
                    <a14:imgEffect>
                      <a14:backgroundRemoval t="24167" b="45370" l="50000" r="70000"/>
                    </a14:imgEffect>
                  </a14:imgLayer>
                </a14:imgProps>
              </a:ext>
              <a:ext uri="{28A0092B-C50C-407E-A947-70E740481C1C}">
                <a14:useLocalDpi xmlns:a14="http://schemas.microsoft.com/office/drawing/2010/main" val="0"/>
              </a:ext>
            </a:extLst>
          </a:blip>
          <a:srcRect l="51499" t="24167" r="29901" b="54167"/>
          <a:stretch/>
        </p:blipFill>
        <p:spPr>
          <a:xfrm rot="1127673">
            <a:off x="6278369" y="2341698"/>
            <a:ext cx="1255057" cy="1578942"/>
          </a:xfrm>
          <a:prstGeom prst="rect">
            <a:avLst/>
          </a:prstGeom>
        </p:spPr>
      </p:pic>
      <p:pic>
        <p:nvPicPr>
          <p:cNvPr id="22" name="Picture 21"/>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6667" b="90000" l="10000" r="90000"/>
                    </a14:imgEffect>
                  </a14:imgLayer>
                </a14:imgProps>
              </a:ext>
              <a:ext uri="{28A0092B-C50C-407E-A947-70E740481C1C}">
                <a14:useLocalDpi xmlns:a14="http://schemas.microsoft.com/office/drawing/2010/main" val="0"/>
              </a:ext>
            </a:extLst>
          </a:blip>
          <a:srcRect l="23840" t="7311" r="23840" b="14022"/>
          <a:stretch/>
        </p:blipFill>
        <p:spPr>
          <a:xfrm>
            <a:off x="6102228" y="1753046"/>
            <a:ext cx="1308466" cy="2124755"/>
          </a:xfrm>
          <a:prstGeom prst="rect">
            <a:avLst/>
          </a:prstGeom>
        </p:spPr>
      </p:pic>
      <p:pic>
        <p:nvPicPr>
          <p:cNvPr id="23" name="Picture 22">
            <a:hlinkClick r:id="rId27" action="ppaction://hlinksldjump"/>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48704" b="90000" l="51400" r="90000"/>
                    </a14:imgEffect>
                  </a14:imgLayer>
                </a14:imgProps>
              </a:ext>
              <a:ext uri="{28A0092B-C50C-407E-A947-70E740481C1C}">
                <a14:useLocalDpi xmlns:a14="http://schemas.microsoft.com/office/drawing/2010/main" val="0"/>
              </a:ext>
            </a:extLst>
          </a:blip>
          <a:srcRect l="58881" t="49333" r="11119" b="16667"/>
          <a:stretch/>
        </p:blipFill>
        <p:spPr>
          <a:xfrm>
            <a:off x="8407279" y="3644051"/>
            <a:ext cx="1420333" cy="1738488"/>
          </a:xfrm>
          <a:prstGeom prst="rect">
            <a:avLst/>
          </a:prstGeom>
        </p:spPr>
      </p:pic>
      <p:pic>
        <p:nvPicPr>
          <p:cNvPr id="24" name="Picture 23"/>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0" b="92593" l="3429" r="100000"/>
                    </a14:imgEffect>
                  </a14:imgLayer>
                </a14:imgProps>
              </a:ext>
              <a:ext uri="{28A0092B-C50C-407E-A947-70E740481C1C}">
                <a14:useLocalDpi xmlns:a14="http://schemas.microsoft.com/office/drawing/2010/main" val="0"/>
              </a:ext>
            </a:extLst>
          </a:blip>
          <a:srcRect b="7334"/>
          <a:stretch/>
        </p:blipFill>
        <p:spPr>
          <a:xfrm>
            <a:off x="8418014" y="3460624"/>
            <a:ext cx="1445643" cy="2066856"/>
          </a:xfrm>
          <a:prstGeom prst="rect">
            <a:avLst/>
          </a:prstGeom>
        </p:spPr>
      </p:pic>
      <p:sp>
        <p:nvSpPr>
          <p:cNvPr id="4" name="Action Button: Forward or Next 3">
            <a:hlinkClick r:id="rId28" action="ppaction://hlinksldjump" highlightClick="1"/>
          </p:cNvPr>
          <p:cNvSpPr/>
          <p:nvPr/>
        </p:nvSpPr>
        <p:spPr>
          <a:xfrm>
            <a:off x="11658600" y="6400800"/>
            <a:ext cx="533400" cy="4572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Tieng-ga-con-keu-www_tiengdong_com">
            <a:hlinkClick r:id="" action="ppaction://media"/>
          </p:cNvPr>
          <p:cNvPicPr>
            <a:picLocks noChangeAspect="1"/>
          </p:cNvPicPr>
          <p:nvPr>
            <a:audioFile r:link="rId3"/>
            <p:extLst>
              <p:ext uri="{DAA4B4D4-6D71-4841-9C94-3DE7FCFB9230}">
                <p14:media xmlns:p14="http://schemas.microsoft.com/office/powerpoint/2010/main" r:embed="rId4">
                  <p14:trim end="119356.375"/>
                </p14:media>
              </p:ext>
            </p:extLst>
          </p:nvPr>
        </p:nvPicPr>
        <p:blipFill>
          <a:blip r:embed="rId22"/>
          <a:stretch>
            <a:fillRect/>
          </a:stretch>
        </p:blipFill>
        <p:spPr>
          <a:xfrm>
            <a:off x="13719464" y="1837908"/>
            <a:ext cx="1028700" cy="1028700"/>
          </a:xfrm>
          <a:prstGeom prst="rect">
            <a:avLst/>
          </a:prstGeom>
        </p:spPr>
      </p:pic>
      <p:pic>
        <p:nvPicPr>
          <p:cNvPr id="25" name="Tieng-vit-keu-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5108382" y="537676"/>
            <a:ext cx="876300" cy="876300"/>
          </a:xfrm>
          <a:prstGeom prst="rect">
            <a:avLst/>
          </a:prstGeom>
        </p:spPr>
      </p:pic>
    </p:spTree>
    <p:extLst>
      <p:ext uri="{BB962C8B-B14F-4D97-AF65-F5344CB8AC3E}">
        <p14:creationId xmlns:p14="http://schemas.microsoft.com/office/powerpoint/2010/main" val="25324447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3"/>
                    </p:tgtEl>
                  </p:cond>
                </p:stCondLst>
                <p:endSync evt="end" delay="0">
                  <p:rtn val="all"/>
                </p:endSync>
                <p:childTnLst>
                  <p:par>
                    <p:cTn id="11" fill="hold">
                      <p:stCondLst>
                        <p:cond delay="0"/>
                      </p:stCondLst>
                      <p:childTnLst>
                        <p:par>
                          <p:cTn id="12" fill="hold">
                            <p:stCondLst>
                              <p:cond delay="0"/>
                            </p:stCondLst>
                            <p:childTnLst>
                              <p:par>
                                <p:cTn id="13" presetID="10" presetClass="exit" presetSubtype="0" fill="hold" nodeType="with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par>
                          <p:cTn id="16" fill="hold">
                            <p:stCondLst>
                              <p:cond delay="500"/>
                            </p:stCondLst>
                            <p:childTnLst>
                              <p:par>
                                <p:cTn id="17" presetID="1" presetClass="mediacall" presetSubtype="0" fill="hold" nodeType="afterEffect">
                                  <p:stCondLst>
                                    <p:cond delay="0"/>
                                  </p:stCondLst>
                                  <p:childTnLst>
                                    <p:cmd type="call" cmd="playFrom(0.0)">
                                      <p:cBhvr>
                                        <p:cTn id="18" dur="4362" fill="hold"/>
                                        <p:tgtEl>
                                          <p:spTgt spid="9"/>
                                        </p:tgtEl>
                                      </p:cBhvr>
                                    </p:cmd>
                                  </p:childTnLst>
                                </p:cTn>
                              </p:par>
                              <p:par>
                                <p:cTn id="19" presetID="10"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fade">
                                      <p:cBhvr>
                                        <p:cTn id="21" dur="500"/>
                                        <p:tgtEl>
                                          <p:spTgt spid="1026"/>
                                        </p:tgtEl>
                                      </p:cBhvr>
                                    </p:animEffect>
                                  </p:childTnLst>
                                </p:cTn>
                              </p:par>
                              <p:par>
                                <p:cTn id="22" presetID="32" presetClass="emph" presetSubtype="0" repeatCount="5000" fill="hold" nodeType="withEffect">
                                  <p:stCondLst>
                                    <p:cond delay="0"/>
                                  </p:stCondLst>
                                  <p:childTnLst>
                                    <p:animRot by="120000">
                                      <p:cBhvr>
                                        <p:cTn id="23" dur="100" fill="hold">
                                          <p:stCondLst>
                                            <p:cond delay="0"/>
                                          </p:stCondLst>
                                        </p:cTn>
                                        <p:tgtEl>
                                          <p:spTgt spid="1026"/>
                                        </p:tgtEl>
                                        <p:attrNameLst>
                                          <p:attrName>r</p:attrName>
                                        </p:attrNameLst>
                                      </p:cBhvr>
                                    </p:animRot>
                                    <p:animRot by="-240000">
                                      <p:cBhvr>
                                        <p:cTn id="24" dur="200" fill="hold">
                                          <p:stCondLst>
                                            <p:cond delay="200"/>
                                          </p:stCondLst>
                                        </p:cTn>
                                        <p:tgtEl>
                                          <p:spTgt spid="1026"/>
                                        </p:tgtEl>
                                        <p:attrNameLst>
                                          <p:attrName>r</p:attrName>
                                        </p:attrNameLst>
                                      </p:cBhvr>
                                    </p:animRot>
                                    <p:animRot by="240000">
                                      <p:cBhvr>
                                        <p:cTn id="25" dur="200" fill="hold">
                                          <p:stCondLst>
                                            <p:cond delay="400"/>
                                          </p:stCondLst>
                                        </p:cTn>
                                        <p:tgtEl>
                                          <p:spTgt spid="1026"/>
                                        </p:tgtEl>
                                        <p:attrNameLst>
                                          <p:attrName>r</p:attrName>
                                        </p:attrNameLst>
                                      </p:cBhvr>
                                    </p:animRot>
                                    <p:animRot by="-240000">
                                      <p:cBhvr>
                                        <p:cTn id="26" dur="200" fill="hold">
                                          <p:stCondLst>
                                            <p:cond delay="600"/>
                                          </p:stCondLst>
                                        </p:cTn>
                                        <p:tgtEl>
                                          <p:spTgt spid="1026"/>
                                        </p:tgtEl>
                                        <p:attrNameLst>
                                          <p:attrName>r</p:attrName>
                                        </p:attrNameLst>
                                      </p:cBhvr>
                                    </p:animRot>
                                    <p:animRot by="120000">
                                      <p:cBhvr>
                                        <p:cTn id="27" dur="200" fill="hold">
                                          <p:stCondLst>
                                            <p:cond delay="800"/>
                                          </p:stCondLst>
                                        </p:cTn>
                                        <p:tgtEl>
                                          <p:spTgt spid="1026"/>
                                        </p:tgtEl>
                                        <p:attrNameLst>
                                          <p:attrName>r</p:attrName>
                                        </p:attrNameLst>
                                      </p:cBhvr>
                                    </p:animRot>
                                  </p:childTnLst>
                                </p:cTn>
                              </p:par>
                            </p:childTnLst>
                          </p:cTn>
                        </p:par>
                      </p:childTnLst>
                    </p:cTn>
                  </p:par>
                </p:childTnLst>
              </p:cTn>
              <p:nextCondLst>
                <p:cond evt="onClick" delay="0">
                  <p:tgtEl>
                    <p:spTgt spid="3"/>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par>
                                <p:cTn id="37" presetID="32" presetClass="emph" presetSubtype="0" repeatCount="5000" fill="hold" nodeType="withEffect">
                                  <p:stCondLst>
                                    <p:cond delay="0"/>
                                  </p:stCondLst>
                                  <p:childTnLst>
                                    <p:animRot by="120000">
                                      <p:cBhvr>
                                        <p:cTn id="38" dur="100" fill="hold">
                                          <p:stCondLst>
                                            <p:cond delay="0"/>
                                          </p:stCondLst>
                                        </p:cTn>
                                        <p:tgtEl>
                                          <p:spTgt spid="8"/>
                                        </p:tgtEl>
                                        <p:attrNameLst>
                                          <p:attrName>r</p:attrName>
                                        </p:attrNameLst>
                                      </p:cBhvr>
                                    </p:animRot>
                                    <p:animRot by="-240000">
                                      <p:cBhvr>
                                        <p:cTn id="39" dur="200" fill="hold">
                                          <p:stCondLst>
                                            <p:cond delay="200"/>
                                          </p:stCondLst>
                                        </p:cTn>
                                        <p:tgtEl>
                                          <p:spTgt spid="8"/>
                                        </p:tgtEl>
                                        <p:attrNameLst>
                                          <p:attrName>r</p:attrName>
                                        </p:attrNameLst>
                                      </p:cBhvr>
                                    </p:animRot>
                                    <p:animRot by="240000">
                                      <p:cBhvr>
                                        <p:cTn id="40" dur="200" fill="hold">
                                          <p:stCondLst>
                                            <p:cond delay="400"/>
                                          </p:stCondLst>
                                        </p:cTn>
                                        <p:tgtEl>
                                          <p:spTgt spid="8"/>
                                        </p:tgtEl>
                                        <p:attrNameLst>
                                          <p:attrName>r</p:attrName>
                                        </p:attrNameLst>
                                      </p:cBhvr>
                                    </p:animRot>
                                    <p:animRot by="-240000">
                                      <p:cBhvr>
                                        <p:cTn id="41" dur="200" fill="hold">
                                          <p:stCondLst>
                                            <p:cond delay="600"/>
                                          </p:stCondLst>
                                        </p:cTn>
                                        <p:tgtEl>
                                          <p:spTgt spid="8"/>
                                        </p:tgtEl>
                                        <p:attrNameLst>
                                          <p:attrName>r</p:attrName>
                                        </p:attrNameLst>
                                      </p:cBhvr>
                                    </p:animRot>
                                    <p:animRot by="120000">
                                      <p:cBhvr>
                                        <p:cTn id="42" dur="200" fill="hold">
                                          <p:stCondLst>
                                            <p:cond delay="800"/>
                                          </p:stCondLst>
                                        </p:cTn>
                                        <p:tgtEl>
                                          <p:spTgt spid="8"/>
                                        </p:tgtEl>
                                        <p:attrNameLst>
                                          <p:attrName>r</p:attrName>
                                        </p:attrNameLst>
                                      </p:cBhvr>
                                    </p:animRot>
                                  </p:childTnLst>
                                </p:cTn>
                              </p:par>
                            </p:childTnLst>
                          </p:cTn>
                        </p:par>
                      </p:childTnLst>
                    </p:cTn>
                  </p:par>
                </p:childTnLst>
              </p:cTn>
              <p:nextCondLst>
                <p:cond evt="onClick" delay="0">
                  <p:tgtEl>
                    <p:spTgt spid="6"/>
                  </p:tgtEl>
                </p:cond>
              </p:nextCondLst>
            </p:seq>
            <p:seq concurrent="1" nextAc="seek">
              <p:cTn id="43" restart="whenNotActive" fill="hold" evtFilter="cancelBubble" nodeType="interactiveSeq">
                <p:stCondLst>
                  <p:cond evt="onClick" delay="0">
                    <p:tgtEl>
                      <p:spTgt spid="2"/>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2"/>
                                        </p:tgtEl>
                                      </p:cBhvr>
                                    </p:animEffect>
                                    <p:set>
                                      <p:cBhvr>
                                        <p:cTn id="48" dur="1" fill="hold">
                                          <p:stCondLst>
                                            <p:cond delay="499"/>
                                          </p:stCondLst>
                                        </p:cTn>
                                        <p:tgtEl>
                                          <p:spTgt spid="2"/>
                                        </p:tgtEl>
                                        <p:attrNameLst>
                                          <p:attrName>style.visibility</p:attrName>
                                        </p:attrNameLst>
                                      </p:cBhvr>
                                      <p:to>
                                        <p:strVal val="hidden"/>
                                      </p:to>
                                    </p:set>
                                  </p:childTnLst>
                                </p:cTn>
                              </p:par>
                            </p:childTnLst>
                          </p:cTn>
                        </p:par>
                        <p:par>
                          <p:cTn id="49" fill="hold">
                            <p:stCondLst>
                              <p:cond delay="500"/>
                            </p:stCondLst>
                            <p:childTnLst>
                              <p:par>
                                <p:cTn id="50" presetID="1" presetClass="mediacall" presetSubtype="0" fill="hold" nodeType="afterEffect">
                                  <p:stCondLst>
                                    <p:cond delay="0"/>
                                  </p:stCondLst>
                                  <p:childTnLst>
                                    <p:cmd type="call" cmd="playFrom(0.0)">
                                      <p:cBhvr>
                                        <p:cTn id="51" dur="6397" fill="hold"/>
                                        <p:tgtEl>
                                          <p:spTgt spid="10"/>
                                        </p:tgtEl>
                                      </p:cBhvr>
                                    </p:cmd>
                                  </p:childTnLst>
                                </p:cTn>
                              </p:par>
                              <p:par>
                                <p:cTn id="52" presetID="10" presetClass="entr" presetSubtype="0" fill="hold"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500"/>
                                        <p:tgtEl>
                                          <p:spTgt spid="7"/>
                                        </p:tgtEl>
                                      </p:cBhvr>
                                    </p:animEffect>
                                  </p:childTnLst>
                                </p:cTn>
                              </p:par>
                              <p:par>
                                <p:cTn id="55" presetID="32" presetClass="emph" presetSubtype="0" repeatCount="5000" fill="hold" nodeType="withEffect">
                                  <p:stCondLst>
                                    <p:cond delay="0"/>
                                  </p:stCondLst>
                                  <p:childTnLst>
                                    <p:animRot by="120000">
                                      <p:cBhvr>
                                        <p:cTn id="56" dur="100" fill="hold">
                                          <p:stCondLst>
                                            <p:cond delay="0"/>
                                          </p:stCondLst>
                                        </p:cTn>
                                        <p:tgtEl>
                                          <p:spTgt spid="7"/>
                                        </p:tgtEl>
                                        <p:attrNameLst>
                                          <p:attrName>r</p:attrName>
                                        </p:attrNameLst>
                                      </p:cBhvr>
                                    </p:animRot>
                                    <p:animRot by="-240000">
                                      <p:cBhvr>
                                        <p:cTn id="57" dur="200" fill="hold">
                                          <p:stCondLst>
                                            <p:cond delay="200"/>
                                          </p:stCondLst>
                                        </p:cTn>
                                        <p:tgtEl>
                                          <p:spTgt spid="7"/>
                                        </p:tgtEl>
                                        <p:attrNameLst>
                                          <p:attrName>r</p:attrName>
                                        </p:attrNameLst>
                                      </p:cBhvr>
                                    </p:animRot>
                                    <p:animRot by="240000">
                                      <p:cBhvr>
                                        <p:cTn id="58" dur="200" fill="hold">
                                          <p:stCondLst>
                                            <p:cond delay="400"/>
                                          </p:stCondLst>
                                        </p:cTn>
                                        <p:tgtEl>
                                          <p:spTgt spid="7"/>
                                        </p:tgtEl>
                                        <p:attrNameLst>
                                          <p:attrName>r</p:attrName>
                                        </p:attrNameLst>
                                      </p:cBhvr>
                                    </p:animRot>
                                    <p:animRot by="-240000">
                                      <p:cBhvr>
                                        <p:cTn id="59" dur="200" fill="hold">
                                          <p:stCondLst>
                                            <p:cond delay="600"/>
                                          </p:stCondLst>
                                        </p:cTn>
                                        <p:tgtEl>
                                          <p:spTgt spid="7"/>
                                        </p:tgtEl>
                                        <p:attrNameLst>
                                          <p:attrName>r</p:attrName>
                                        </p:attrNameLst>
                                      </p:cBhvr>
                                    </p:animRot>
                                    <p:animRot by="120000">
                                      <p:cBhvr>
                                        <p:cTn id="60"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2"/>
                  </p:tgtEl>
                </p:cond>
              </p:nextCondLst>
            </p:seq>
            <p:audio>
              <p:cMediaNode vol="80000">
                <p:cTn id="61" fill="hold" display="0">
                  <p:stCondLst>
                    <p:cond delay="indefinite"/>
                  </p:stCondLst>
                  <p:endCondLst>
                    <p:cond evt="onStopAudio" delay="0">
                      <p:tgtEl>
                        <p:sldTgt/>
                      </p:tgtEl>
                    </p:cond>
                  </p:endCondLst>
                </p:cTn>
                <p:tgtEl>
                  <p:spTgt spid="9"/>
                </p:tgtEl>
              </p:cMediaNode>
            </p:audio>
            <p:audio>
              <p:cMediaNode vol="100000">
                <p:cTn id="62" fill="hold" display="0">
                  <p:stCondLst>
                    <p:cond delay="indefinite"/>
                  </p:stCondLst>
                  <p:endCondLst>
                    <p:cond evt="onStopAudio" delay="0">
                      <p:tgtEl>
                        <p:sldTgt/>
                      </p:tgtEl>
                    </p:cond>
                  </p:endCondLst>
                </p:cTn>
                <p:tgtEl>
                  <p:spTgt spid="10"/>
                </p:tgtEl>
              </p:cMediaNode>
            </p:audio>
            <p:seq concurrent="1" nextAc="seek">
              <p:cTn id="63" restart="whenNotActive" fill="hold" evtFilter="cancelBubble" nodeType="interactiveSeq">
                <p:stCondLst>
                  <p:cond evt="onClick" delay="0">
                    <p:tgtEl>
                      <p:spTgt spid="17"/>
                    </p:tgtEl>
                  </p:cond>
                </p:stCondLst>
                <p:endSync evt="end" delay="0">
                  <p:rtn val="all"/>
                </p:endSync>
                <p:childTnLst>
                  <p:par>
                    <p:cTn id="64" fill="hold">
                      <p:stCondLst>
                        <p:cond delay="0"/>
                      </p:stCondLst>
                      <p:childTnLst>
                        <p:par>
                          <p:cTn id="65" fill="hold">
                            <p:stCondLst>
                              <p:cond delay="0"/>
                            </p:stCondLst>
                            <p:childTnLst>
                              <p:par>
                                <p:cTn id="66" presetID="10" presetClass="exit" presetSubtype="0" fill="hold" nodeType="withEffect">
                                  <p:stCondLst>
                                    <p:cond delay="0"/>
                                  </p:stCondLst>
                                  <p:childTnLst>
                                    <p:animEffect transition="out" filter="fade">
                                      <p:cBhvr>
                                        <p:cTn id="67" dur="500"/>
                                        <p:tgtEl>
                                          <p:spTgt spid="17"/>
                                        </p:tgtEl>
                                      </p:cBhvr>
                                    </p:animEffect>
                                    <p:set>
                                      <p:cBhvr>
                                        <p:cTn id="68" dur="1" fill="hold">
                                          <p:stCondLst>
                                            <p:cond delay="499"/>
                                          </p:stCondLst>
                                        </p:cTn>
                                        <p:tgtEl>
                                          <p:spTgt spid="17"/>
                                        </p:tgtEl>
                                        <p:attrNameLst>
                                          <p:attrName>style.visibility</p:attrName>
                                        </p:attrNameLst>
                                      </p:cBhvr>
                                      <p:to>
                                        <p:strVal val="hidden"/>
                                      </p:to>
                                    </p:set>
                                  </p:childTnLst>
                                </p:cTn>
                              </p:par>
                            </p:childTnLst>
                          </p:cTn>
                        </p:par>
                        <p:par>
                          <p:cTn id="69" fill="hold">
                            <p:stCondLst>
                              <p:cond delay="500"/>
                            </p:stCondLst>
                            <p:childTnLst>
                              <p:par>
                                <p:cTn id="70" presetID="1" presetClass="mediacall" presetSubtype="0" fill="hold" nodeType="afterEffect">
                                  <p:stCondLst>
                                    <p:cond delay="0"/>
                                  </p:stCondLst>
                                  <p:childTnLst>
                                    <p:cmd type="call" cmd="playFrom(0.0)">
                                      <p:cBhvr>
                                        <p:cTn id="71" dur="4362" fill="hold"/>
                                        <p:tgtEl>
                                          <p:spTgt spid="25"/>
                                        </p:tgtEl>
                                      </p:cBhvr>
                                    </p:cmd>
                                  </p:childTnLst>
                                </p:cTn>
                              </p:par>
                              <p:par>
                                <p:cTn id="72" presetID="10" presetClass="entr" presetSubtype="0"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childTnLst>
                                </p:cTn>
                              </p:par>
                              <p:par>
                                <p:cTn id="75" presetID="32" presetClass="emph" presetSubtype="0" repeatCount="5000" fill="hold" nodeType="withEffect">
                                  <p:stCondLst>
                                    <p:cond delay="0"/>
                                  </p:stCondLst>
                                  <p:childTnLst>
                                    <p:animRot by="120000">
                                      <p:cBhvr>
                                        <p:cTn id="76" dur="100" fill="hold">
                                          <p:stCondLst>
                                            <p:cond delay="0"/>
                                          </p:stCondLst>
                                        </p:cTn>
                                        <p:tgtEl>
                                          <p:spTgt spid="18"/>
                                        </p:tgtEl>
                                        <p:attrNameLst>
                                          <p:attrName>r</p:attrName>
                                        </p:attrNameLst>
                                      </p:cBhvr>
                                    </p:animRot>
                                    <p:animRot by="-240000">
                                      <p:cBhvr>
                                        <p:cTn id="77" dur="200" fill="hold">
                                          <p:stCondLst>
                                            <p:cond delay="200"/>
                                          </p:stCondLst>
                                        </p:cTn>
                                        <p:tgtEl>
                                          <p:spTgt spid="18"/>
                                        </p:tgtEl>
                                        <p:attrNameLst>
                                          <p:attrName>r</p:attrName>
                                        </p:attrNameLst>
                                      </p:cBhvr>
                                    </p:animRot>
                                    <p:animRot by="240000">
                                      <p:cBhvr>
                                        <p:cTn id="78" dur="200" fill="hold">
                                          <p:stCondLst>
                                            <p:cond delay="400"/>
                                          </p:stCondLst>
                                        </p:cTn>
                                        <p:tgtEl>
                                          <p:spTgt spid="18"/>
                                        </p:tgtEl>
                                        <p:attrNameLst>
                                          <p:attrName>r</p:attrName>
                                        </p:attrNameLst>
                                      </p:cBhvr>
                                    </p:animRot>
                                    <p:animRot by="-240000">
                                      <p:cBhvr>
                                        <p:cTn id="79" dur="200" fill="hold">
                                          <p:stCondLst>
                                            <p:cond delay="600"/>
                                          </p:stCondLst>
                                        </p:cTn>
                                        <p:tgtEl>
                                          <p:spTgt spid="18"/>
                                        </p:tgtEl>
                                        <p:attrNameLst>
                                          <p:attrName>r</p:attrName>
                                        </p:attrNameLst>
                                      </p:cBhvr>
                                    </p:animRot>
                                    <p:animRot by="120000">
                                      <p:cBhvr>
                                        <p:cTn id="80" dur="200" fill="hold">
                                          <p:stCondLst>
                                            <p:cond delay="800"/>
                                          </p:stCondLst>
                                        </p:cTn>
                                        <p:tgtEl>
                                          <p:spTgt spid="18"/>
                                        </p:tgtEl>
                                        <p:attrNameLst>
                                          <p:attrName>r</p:attrName>
                                        </p:attrNameLst>
                                      </p:cBhvr>
                                    </p:animRot>
                                  </p:childTnLst>
                                </p:cTn>
                              </p:par>
                            </p:childTnLst>
                          </p:cTn>
                        </p:par>
                      </p:childTnLst>
                    </p:cTn>
                  </p:par>
                </p:childTnLst>
              </p:cTn>
              <p:nextCondLst>
                <p:cond evt="onClick" delay="0">
                  <p:tgtEl>
                    <p:spTgt spid="17"/>
                  </p:tgtEl>
                </p:cond>
              </p:nextCondLst>
            </p:seq>
            <p:seq concurrent="1" nextAc="seek">
              <p:cTn id="81" restart="whenNotActive" fill="hold" evtFilter="cancelBubble" nodeType="interactiveSeq">
                <p:stCondLst>
                  <p:cond evt="onClick" delay="0">
                    <p:tgtEl>
                      <p:spTgt spid="21"/>
                    </p:tgtEl>
                  </p:cond>
                </p:stCondLst>
                <p:endSync evt="end" delay="0">
                  <p:rtn val="all"/>
                </p:endSync>
                <p:childTnLst>
                  <p:par>
                    <p:cTn id="82" fill="hold">
                      <p:stCondLst>
                        <p:cond delay="0"/>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ntr" presetSubtype="0" fill="hold" nodeType="with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par>
                                <p:cTn id="90" presetID="32" presetClass="emph" presetSubtype="0" repeatCount="5000" fill="hold" nodeType="withEffect">
                                  <p:stCondLst>
                                    <p:cond delay="0"/>
                                  </p:stCondLst>
                                  <p:childTnLst>
                                    <p:animRot by="120000">
                                      <p:cBhvr>
                                        <p:cTn id="91" dur="100" fill="hold">
                                          <p:stCondLst>
                                            <p:cond delay="0"/>
                                          </p:stCondLst>
                                        </p:cTn>
                                        <p:tgtEl>
                                          <p:spTgt spid="22"/>
                                        </p:tgtEl>
                                        <p:attrNameLst>
                                          <p:attrName>r</p:attrName>
                                        </p:attrNameLst>
                                      </p:cBhvr>
                                    </p:animRot>
                                    <p:animRot by="-240000">
                                      <p:cBhvr>
                                        <p:cTn id="92" dur="200" fill="hold">
                                          <p:stCondLst>
                                            <p:cond delay="200"/>
                                          </p:stCondLst>
                                        </p:cTn>
                                        <p:tgtEl>
                                          <p:spTgt spid="22"/>
                                        </p:tgtEl>
                                        <p:attrNameLst>
                                          <p:attrName>r</p:attrName>
                                        </p:attrNameLst>
                                      </p:cBhvr>
                                    </p:animRot>
                                    <p:animRot by="240000">
                                      <p:cBhvr>
                                        <p:cTn id="93" dur="200" fill="hold">
                                          <p:stCondLst>
                                            <p:cond delay="400"/>
                                          </p:stCondLst>
                                        </p:cTn>
                                        <p:tgtEl>
                                          <p:spTgt spid="22"/>
                                        </p:tgtEl>
                                        <p:attrNameLst>
                                          <p:attrName>r</p:attrName>
                                        </p:attrNameLst>
                                      </p:cBhvr>
                                    </p:animRot>
                                    <p:animRot by="-240000">
                                      <p:cBhvr>
                                        <p:cTn id="94" dur="200" fill="hold">
                                          <p:stCondLst>
                                            <p:cond delay="600"/>
                                          </p:stCondLst>
                                        </p:cTn>
                                        <p:tgtEl>
                                          <p:spTgt spid="22"/>
                                        </p:tgtEl>
                                        <p:attrNameLst>
                                          <p:attrName>r</p:attrName>
                                        </p:attrNameLst>
                                      </p:cBhvr>
                                    </p:animRot>
                                    <p:animRot by="120000">
                                      <p:cBhvr>
                                        <p:cTn id="95" dur="200" fill="hold">
                                          <p:stCondLst>
                                            <p:cond delay="800"/>
                                          </p:stCondLst>
                                        </p:cTn>
                                        <p:tgtEl>
                                          <p:spTgt spid="22"/>
                                        </p:tgtEl>
                                        <p:attrNameLst>
                                          <p:attrName>r</p:attrName>
                                        </p:attrNameLst>
                                      </p:cBhvr>
                                    </p:animRot>
                                  </p:childTnLst>
                                </p:cTn>
                              </p:par>
                            </p:childTnLst>
                          </p:cTn>
                        </p:par>
                      </p:childTnLst>
                    </p:cTn>
                  </p:par>
                </p:childTnLst>
              </p:cTn>
              <p:nextCondLst>
                <p:cond evt="onClick" delay="0">
                  <p:tgtEl>
                    <p:spTgt spid="21"/>
                  </p:tgtEl>
                </p:cond>
              </p:nextCondLst>
            </p:seq>
            <p:seq concurrent="1" nextAc="seek">
              <p:cTn id="96" restart="whenNotActive" fill="hold" evtFilter="cancelBubble" nodeType="interactiveSeq">
                <p:stCondLst>
                  <p:cond evt="onClick" delay="0">
                    <p:tgtEl>
                      <p:spTgt spid="23"/>
                    </p:tgtEl>
                  </p:cond>
                </p:stCondLst>
                <p:endSync evt="end" delay="0">
                  <p:rtn val="all"/>
                </p:endSync>
                <p:childTnLst>
                  <p:par>
                    <p:cTn id="97" fill="hold">
                      <p:stCondLst>
                        <p:cond delay="0"/>
                      </p:stCondLst>
                      <p:childTnLst>
                        <p:par>
                          <p:cTn id="98" fill="hold">
                            <p:stCondLst>
                              <p:cond delay="0"/>
                            </p:stCondLst>
                            <p:childTnLst>
                              <p:par>
                                <p:cTn id="99" presetID="10" presetClass="exit" presetSubtype="0" fill="hold" nodeType="clickEffect">
                                  <p:stCondLst>
                                    <p:cond delay="0"/>
                                  </p:stCondLst>
                                  <p:childTnLst>
                                    <p:animEffect transition="out" filter="fade">
                                      <p:cBhvr>
                                        <p:cTn id="100" dur="500"/>
                                        <p:tgtEl>
                                          <p:spTgt spid="23"/>
                                        </p:tgtEl>
                                      </p:cBhvr>
                                    </p:animEffect>
                                    <p:set>
                                      <p:cBhvr>
                                        <p:cTn id="101" dur="1" fill="hold">
                                          <p:stCondLst>
                                            <p:cond delay="499"/>
                                          </p:stCondLst>
                                        </p:cTn>
                                        <p:tgtEl>
                                          <p:spTgt spid="23"/>
                                        </p:tgtEl>
                                        <p:attrNameLst>
                                          <p:attrName>style.visibility</p:attrName>
                                        </p:attrNameLst>
                                      </p:cBhvr>
                                      <p:to>
                                        <p:strVal val="hidden"/>
                                      </p:to>
                                    </p:set>
                                  </p:childTnLst>
                                </p:cTn>
                              </p:par>
                            </p:childTnLst>
                          </p:cTn>
                        </p:par>
                        <p:par>
                          <p:cTn id="102" fill="hold">
                            <p:stCondLst>
                              <p:cond delay="500"/>
                            </p:stCondLst>
                            <p:childTnLst>
                              <p:par>
                                <p:cTn id="103" presetID="1" presetClass="mediacall" presetSubtype="0" fill="hold" nodeType="afterEffect">
                                  <p:stCondLst>
                                    <p:cond delay="0"/>
                                  </p:stCondLst>
                                  <p:childTnLst>
                                    <p:cmd type="call" cmd="playFrom(0.0)">
                                      <p:cBhvr>
                                        <p:cTn id="104" dur="6397" fill="hold"/>
                                        <p:tgtEl>
                                          <p:spTgt spid="20"/>
                                        </p:tgtEl>
                                      </p:cBhvr>
                                    </p:cmd>
                                  </p:childTnLst>
                                </p:cTn>
                              </p:par>
                              <p:par>
                                <p:cTn id="105" presetID="10" presetClass="entr" presetSubtype="0" fill="hold" nodeType="with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fade">
                                      <p:cBhvr>
                                        <p:cTn id="107" dur="500"/>
                                        <p:tgtEl>
                                          <p:spTgt spid="24"/>
                                        </p:tgtEl>
                                      </p:cBhvr>
                                    </p:animEffect>
                                  </p:childTnLst>
                                </p:cTn>
                              </p:par>
                              <p:par>
                                <p:cTn id="108" presetID="32" presetClass="emph" presetSubtype="0" repeatCount="5000" fill="hold" nodeType="withEffect">
                                  <p:stCondLst>
                                    <p:cond delay="0"/>
                                  </p:stCondLst>
                                  <p:childTnLst>
                                    <p:animRot by="120000">
                                      <p:cBhvr>
                                        <p:cTn id="109" dur="100" fill="hold">
                                          <p:stCondLst>
                                            <p:cond delay="0"/>
                                          </p:stCondLst>
                                        </p:cTn>
                                        <p:tgtEl>
                                          <p:spTgt spid="24"/>
                                        </p:tgtEl>
                                        <p:attrNameLst>
                                          <p:attrName>r</p:attrName>
                                        </p:attrNameLst>
                                      </p:cBhvr>
                                    </p:animRot>
                                    <p:animRot by="-240000">
                                      <p:cBhvr>
                                        <p:cTn id="110" dur="200" fill="hold">
                                          <p:stCondLst>
                                            <p:cond delay="200"/>
                                          </p:stCondLst>
                                        </p:cTn>
                                        <p:tgtEl>
                                          <p:spTgt spid="24"/>
                                        </p:tgtEl>
                                        <p:attrNameLst>
                                          <p:attrName>r</p:attrName>
                                        </p:attrNameLst>
                                      </p:cBhvr>
                                    </p:animRot>
                                    <p:animRot by="240000">
                                      <p:cBhvr>
                                        <p:cTn id="111" dur="200" fill="hold">
                                          <p:stCondLst>
                                            <p:cond delay="400"/>
                                          </p:stCondLst>
                                        </p:cTn>
                                        <p:tgtEl>
                                          <p:spTgt spid="24"/>
                                        </p:tgtEl>
                                        <p:attrNameLst>
                                          <p:attrName>r</p:attrName>
                                        </p:attrNameLst>
                                      </p:cBhvr>
                                    </p:animRot>
                                    <p:animRot by="-240000">
                                      <p:cBhvr>
                                        <p:cTn id="112" dur="200" fill="hold">
                                          <p:stCondLst>
                                            <p:cond delay="600"/>
                                          </p:stCondLst>
                                        </p:cTn>
                                        <p:tgtEl>
                                          <p:spTgt spid="24"/>
                                        </p:tgtEl>
                                        <p:attrNameLst>
                                          <p:attrName>r</p:attrName>
                                        </p:attrNameLst>
                                      </p:cBhvr>
                                    </p:animRot>
                                    <p:animRot by="120000">
                                      <p:cBhvr>
                                        <p:cTn id="113" dur="200" fill="hold">
                                          <p:stCondLst>
                                            <p:cond delay="800"/>
                                          </p:stCondLst>
                                        </p:cTn>
                                        <p:tgtEl>
                                          <p:spTgt spid="24"/>
                                        </p:tgtEl>
                                        <p:attrNameLst>
                                          <p:attrName>r</p:attrName>
                                        </p:attrNameLst>
                                      </p:cBhvr>
                                    </p:animRot>
                                  </p:childTnLst>
                                </p:cTn>
                              </p:par>
                            </p:childTnLst>
                          </p:cTn>
                        </p:par>
                      </p:childTnLst>
                    </p:cTn>
                  </p:par>
                </p:childTnLst>
              </p:cTn>
              <p:nextCondLst>
                <p:cond evt="onClick" delay="0">
                  <p:tgtEl>
                    <p:spTgt spid="23"/>
                  </p:tgtEl>
                </p:cond>
              </p:nextCondLst>
            </p:seq>
            <p:audio>
              <p:cMediaNode vol="100000">
                <p:cTn id="114" fill="hold" display="0">
                  <p:stCondLst>
                    <p:cond delay="indefinite"/>
                  </p:stCondLst>
                  <p:endCondLst>
                    <p:cond evt="onStopAudio" delay="0">
                      <p:tgtEl>
                        <p:sldTgt/>
                      </p:tgtEl>
                    </p:cond>
                  </p:endCondLst>
                </p:cTn>
                <p:tgtEl>
                  <p:spTgt spid="20"/>
                </p:tgtEl>
              </p:cMediaNode>
            </p:audio>
            <p:audio>
              <p:cMediaNode vol="80000">
                <p:cTn id="115" fill="hold" display="0">
                  <p:stCondLst>
                    <p:cond delay="indefinite"/>
                  </p:stCondLst>
                  <p:endCondLst>
                    <p:cond evt="onStopAudio" delay="0">
                      <p:tgtEl>
                        <p:sldTgt/>
                      </p:tgtEl>
                    </p:cond>
                  </p:endCondLst>
                </p:cTn>
                <p:tgtEl>
                  <p:spTgt spid="2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3239" y="0"/>
            <a:ext cx="12295239" cy="6858000"/>
          </a:xfrm>
          <a:prstGeom prst="rect">
            <a:avLst/>
          </a:prstGeom>
        </p:spPr>
      </p:pic>
      <p:sp>
        <p:nvSpPr>
          <p:cNvPr id="4" name="Rounded Rectangle 3"/>
          <p:cNvSpPr/>
          <p:nvPr/>
        </p:nvSpPr>
        <p:spPr>
          <a:xfrm>
            <a:off x="335279" y="176982"/>
            <a:ext cx="7717339" cy="1328261"/>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solidFill>
                  <a:srgbClr val="FF0066"/>
                </a:solidFill>
                <a:latin typeface="#9Slide03 Arima Madurai Black" panose="00000A00000000000000" pitchFamily="2" charset="0"/>
                <a:cs typeface="#9Slide03 Arima Madurai Black" panose="00000A00000000000000" pitchFamily="2" charset="0"/>
              </a:rPr>
              <a:t>Sở</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thích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của</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Lê</a:t>
            </a:r>
            <a:r>
              <a:rPr lang="en-US" sz="3600" dirty="0">
                <a:solidFill>
                  <a:srgbClr val="FF0066"/>
                </a:solidFill>
                <a:latin typeface="#9Slide03 Arima Madurai Black" panose="00000A00000000000000" pitchFamily="2" charset="0"/>
                <a:cs typeface="#9Slide03 Arima Madurai Black" panose="00000A00000000000000" pitchFamily="2" charset="0"/>
              </a:rPr>
              <a:t>-ô-</a:t>
            </a:r>
            <a:r>
              <a:rPr lang="en-US" sz="3600" dirty="0" err="1">
                <a:solidFill>
                  <a:srgbClr val="FF0066"/>
                </a:solidFill>
                <a:latin typeface="#9Slide03 Arima Madurai Black" panose="00000A00000000000000" pitchFamily="2" charset="0"/>
                <a:cs typeface="#9Slide03 Arima Madurai Black" panose="00000A00000000000000" pitchFamily="2" charset="0"/>
              </a:rPr>
              <a:t>nác</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đô</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khi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còn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nhỏ</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là</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gì</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
        <p:nvSpPr>
          <p:cNvPr id="6" name="Left Arrow 5">
            <a:hlinkClick r:id="rId17"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chemeClr val="bg1"/>
                </a:solidFill>
                <a:latin typeface="#9Slide03 Arima Madurai Black" panose="00000A00000000000000" pitchFamily="2" charset="0"/>
                <a:cs typeface="#9Slide03 Arima Madurai Black" panose="00000A00000000000000" pitchFamily="2" charset="0"/>
              </a:rPr>
              <a:t>Trở</a:t>
            </a:r>
            <a:r>
              <a:rPr lang="en-US" sz="2800" dirty="0">
                <a:solidFill>
                  <a:schemeClr val="bg1"/>
                </a:solidFill>
                <a:latin typeface="#9Slide03 Arima Madurai Black" panose="00000A00000000000000" pitchFamily="2" charset="0"/>
                <a:cs typeface="#9Slide03 Arima Madurai Black" panose="00000A00000000000000" pitchFamily="2" charset="0"/>
              </a:rPr>
              <a:t> </a:t>
            </a:r>
            <a:r>
              <a:rPr lang="en-US" sz="2800" dirty="0" err="1">
                <a:solidFill>
                  <a:schemeClr val="bg1"/>
                </a:solidFill>
                <a:latin typeface="#9Slide03 Arima Madurai Black" panose="00000A00000000000000" pitchFamily="2" charset="0"/>
                <a:cs typeface="#9Slide03 Arima Madurai Black" panose="00000A00000000000000" pitchFamily="2" charset="0"/>
              </a:rPr>
              <a:t>về</a:t>
            </a:r>
            <a:endParaRPr lang="en-US" sz="2800" dirty="0">
              <a:solidFill>
                <a:schemeClr val="bg1"/>
              </a:solidFill>
              <a:latin typeface="#9Slide03 Arima Madurai Black" panose="00000A00000000000000" pitchFamily="2" charset="0"/>
              <a:cs typeface="#9Slide03 Arima Madurai Black" panose="00000A00000000000000" pitchFamily="2" charset="0"/>
            </a:endParaRPr>
          </a:p>
        </p:txBody>
      </p:sp>
      <p:pic>
        <p:nvPicPr>
          <p:cNvPr id="7"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18"/>
          <a:stretch>
            <a:fillRect/>
          </a:stretch>
        </p:blipFill>
        <p:spPr>
          <a:xfrm>
            <a:off x="12192000" y="-1428750"/>
            <a:ext cx="1085850" cy="1085850"/>
          </a:xfrm>
          <a:prstGeom prst="rect">
            <a:avLst/>
          </a:prstGeom>
        </p:spPr>
      </p:pic>
      <p:pic>
        <p:nvPicPr>
          <p:cNvPr id="8" name="图片 1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3008772" flipV="1">
            <a:off x="3717455" y="2202597"/>
            <a:ext cx="1999671" cy="390906"/>
          </a:xfrm>
          <a:prstGeom prst="rect">
            <a:avLst/>
          </a:prstGeom>
          <a:effectLst>
            <a:glow rad="63500">
              <a:schemeClr val="accent1">
                <a:satMod val="175000"/>
                <a:alpha val="40000"/>
              </a:schemeClr>
            </a:glow>
          </a:effectLst>
        </p:spPr>
      </p:pic>
      <p:grpSp>
        <p:nvGrpSpPr>
          <p:cNvPr id="9" name="组合 58"/>
          <p:cNvGrpSpPr/>
          <p:nvPr/>
        </p:nvGrpSpPr>
        <p:grpSpPr>
          <a:xfrm>
            <a:off x="3376023" y="2857481"/>
            <a:ext cx="7739153" cy="3040399"/>
            <a:chOff x="1004679" y="997527"/>
            <a:chExt cx="2522908" cy="1999436"/>
          </a:xfrm>
        </p:grpSpPr>
        <p:pic>
          <p:nvPicPr>
            <p:cNvPr id="10" name="PA_图片 3"/>
            <p:cNvPicPr>
              <a:picLocks noChangeAspect="1"/>
            </p:cNvPicPr>
            <p:nvPr>
              <p:custDataLst>
                <p:tags r:id="rId3"/>
              </p:custDataLst>
            </p:nvPr>
          </p:nvPicPr>
          <p:blipFill>
            <a:blip r:embed="rId20" cstate="print">
              <a:extLst>
                <a:ext uri="{28A0092B-C50C-407E-A947-70E740481C1C}">
                  <a14:useLocalDpi xmlns:a14="http://schemas.microsoft.com/office/drawing/2010/main" val="0"/>
                </a:ext>
              </a:extLst>
            </a:blip>
            <a:stretch>
              <a:fillRect/>
            </a:stretch>
          </p:blipFill>
          <p:spPr>
            <a:xfrm>
              <a:off x="1004679" y="997527"/>
              <a:ext cx="2522908" cy="1999436"/>
            </a:xfrm>
            <a:prstGeom prst="rect">
              <a:avLst/>
            </a:prstGeom>
          </p:spPr>
        </p:pic>
        <p:grpSp>
          <p:nvGrpSpPr>
            <p:cNvPr id="11" name="组合 10"/>
            <p:cNvGrpSpPr/>
            <p:nvPr/>
          </p:nvGrpSpPr>
          <p:grpSpPr>
            <a:xfrm>
              <a:off x="1348258" y="1755477"/>
              <a:ext cx="1946219" cy="710277"/>
              <a:chOff x="2696" y="3421"/>
              <a:chExt cx="5650" cy="3118"/>
            </a:xfrm>
          </p:grpSpPr>
          <p:grpSp>
            <p:nvGrpSpPr>
              <p:cNvPr id="12" name="组合 11"/>
              <p:cNvGrpSpPr/>
              <p:nvPr>
                <p:custDataLst>
                  <p:tags r:id="rId4"/>
                </p:custDataLst>
              </p:nvPr>
            </p:nvGrpSpPr>
            <p:grpSpPr>
              <a:xfrm>
                <a:off x="2696" y="6373"/>
                <a:ext cx="5396" cy="166"/>
                <a:chOff x="708471" y="3724496"/>
                <a:chExt cx="3426477" cy="105865"/>
              </a:xfrm>
            </p:grpSpPr>
            <p:sp>
              <p:nvSpPr>
                <p:cNvPr id="14" name="矩形 14"/>
                <p:cNvSpPr/>
                <p:nvPr>
                  <p:custDataLst>
                    <p:tags r:id="rId6"/>
                  </p:custDataLst>
                </p:nvPr>
              </p:nvSpPr>
              <p:spPr>
                <a:xfrm rot="16200000">
                  <a:off x="849562"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5" name="矩形 15"/>
                <p:cNvSpPr/>
                <p:nvPr>
                  <p:custDataLst>
                    <p:tags r:id="rId7"/>
                  </p:custDataLst>
                </p:nvPr>
              </p:nvSpPr>
              <p:spPr>
                <a:xfrm rot="16200000">
                  <a:off x="1237139"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6" name="矩形 16"/>
                <p:cNvSpPr/>
                <p:nvPr>
                  <p:custDataLst>
                    <p:tags r:id="rId8"/>
                  </p:custDataLst>
                </p:nvPr>
              </p:nvSpPr>
              <p:spPr>
                <a:xfrm rot="16200000">
                  <a:off x="1604398"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7" name="矩形 17"/>
                <p:cNvSpPr/>
                <p:nvPr>
                  <p:custDataLst>
                    <p:tags r:id="rId9"/>
                  </p:custDataLst>
                </p:nvPr>
              </p:nvSpPr>
              <p:spPr>
                <a:xfrm rot="16200000">
                  <a:off x="1971025"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8" name="矩形 18"/>
                <p:cNvSpPr/>
                <p:nvPr>
                  <p:custDataLst>
                    <p:tags r:id="rId10"/>
                  </p:custDataLst>
                </p:nvPr>
              </p:nvSpPr>
              <p:spPr>
                <a:xfrm rot="16200000">
                  <a:off x="2359242"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9" name="矩形 19"/>
                <p:cNvSpPr/>
                <p:nvPr>
                  <p:custDataLst>
                    <p:tags r:id="rId11"/>
                  </p:custDataLst>
                </p:nvPr>
              </p:nvSpPr>
              <p:spPr>
                <a:xfrm rot="16200000">
                  <a:off x="2734966"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0" name="矩形 20"/>
                <p:cNvSpPr/>
                <p:nvPr>
                  <p:custDataLst>
                    <p:tags r:id="rId12"/>
                  </p:custDataLst>
                </p:nvPr>
              </p:nvSpPr>
              <p:spPr>
                <a:xfrm rot="16200000">
                  <a:off x="3123179"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1" name="矩形 21"/>
                <p:cNvSpPr/>
                <p:nvPr>
                  <p:custDataLst>
                    <p:tags r:id="rId13"/>
                  </p:custDataLst>
                </p:nvPr>
              </p:nvSpPr>
              <p:spPr>
                <a:xfrm rot="16200000">
                  <a:off x="3489804"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2" name="矩形 22"/>
                <p:cNvSpPr/>
                <p:nvPr>
                  <p:custDataLst>
                    <p:tags r:id="rId14"/>
                  </p:custDataLst>
                </p:nvPr>
              </p:nvSpPr>
              <p:spPr>
                <a:xfrm rot="16200000">
                  <a:off x="3888182" y="3583595"/>
                  <a:ext cx="105676" cy="387856"/>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grpSp>
          <p:sp>
            <p:nvSpPr>
              <p:cNvPr id="13" name="文本框 12"/>
              <p:cNvSpPr txBox="1"/>
              <p:nvPr>
                <p:custDataLst>
                  <p:tags r:id="rId5"/>
                </p:custDataLst>
              </p:nvPr>
            </p:nvSpPr>
            <p:spPr>
              <a:xfrm>
                <a:off x="2775" y="3421"/>
                <a:ext cx="5571" cy="1083"/>
              </a:xfrm>
              <a:prstGeom prst="rect">
                <a:avLst/>
              </a:prstGeom>
              <a:noFill/>
            </p:spPr>
            <p:txBody>
              <a:bodyPr wrap="square" lIns="90000" tIns="46800" rIns="90000" bIns="46800" rtlCol="0" anchor="t" anchorCtr="0">
                <a:noAutofit/>
              </a:bodyPr>
              <a:lstStyle>
                <a:defPPr>
                  <a:defRPr lang="zh-CN"/>
                </a:defPPr>
                <a:lvl1pPr defTabSz="1216660">
                  <a:spcBef>
                    <a:spcPct val="20000"/>
                  </a:spcBef>
                  <a:defRPr sz="3600" b="1">
                    <a:solidFill>
                      <a:schemeClr val="tx1">
                        <a:lumMod val="75000"/>
                        <a:lumOff val="25000"/>
                      </a:schemeClr>
                    </a:solidFill>
                    <a:latin typeface="+mj-ea"/>
                    <a:ea typeface="+mj-ea"/>
                  </a:defRPr>
                </a:lvl1pPr>
              </a:lstStyle>
              <a:p>
                <a:pPr algn="ctr"/>
                <a:endParaRPr lang="zh-CN" altLang="en-US" sz="3200" dirty="0">
                  <a:solidFill>
                    <a:srgbClr val="FD8FAC"/>
                  </a:solidFill>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grpSp>
      </p:grpSp>
      <p:sp>
        <p:nvSpPr>
          <p:cNvPr id="3" name="Rectangle 2"/>
          <p:cNvSpPr/>
          <p:nvPr/>
        </p:nvSpPr>
        <p:spPr>
          <a:xfrm>
            <a:off x="3733911" y="3994205"/>
            <a:ext cx="7023375" cy="1200329"/>
          </a:xfrm>
          <a:prstGeom prst="rect">
            <a:avLst/>
          </a:prstGeom>
        </p:spPr>
        <p:txBody>
          <a:bodyPr wrap="square">
            <a:spAutoFit/>
          </a:bodyPr>
          <a:lstStyle/>
          <a:p>
            <a:pPr algn="ctr"/>
            <a:r>
              <a:rPr lang="en-US" sz="3600" dirty="0" err="1">
                <a:solidFill>
                  <a:srgbClr val="FF0066"/>
                </a:solidFill>
                <a:latin typeface="#9Slide03 Arima Madurai Black" panose="00000A00000000000000" pitchFamily="2" charset="0"/>
                <a:cs typeface="#9Slide03 Arima Madurai Black" panose="00000A00000000000000" pitchFamily="2" charset="0"/>
              </a:rPr>
              <a:t>Sở</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thích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của</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Lê</a:t>
            </a:r>
            <a:r>
              <a:rPr lang="en-US" sz="3600" dirty="0">
                <a:solidFill>
                  <a:srgbClr val="FF0066"/>
                </a:solidFill>
                <a:latin typeface="#9Slide03 Arima Madurai Black" panose="00000A00000000000000" pitchFamily="2" charset="0"/>
                <a:cs typeface="#9Slide03 Arima Madurai Black" panose="00000A00000000000000" pitchFamily="2" charset="0"/>
              </a:rPr>
              <a:t>-ô-</a:t>
            </a:r>
            <a:r>
              <a:rPr lang="en-US" sz="3600" dirty="0" err="1">
                <a:solidFill>
                  <a:srgbClr val="FF0066"/>
                </a:solidFill>
                <a:latin typeface="#9Slide03 Arima Madurai Black" panose="00000A00000000000000" pitchFamily="2" charset="0"/>
                <a:cs typeface="#9Slide03 Arima Madurai Black" panose="00000A00000000000000" pitchFamily="2" charset="0"/>
              </a:rPr>
              <a:t>nác</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đô</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khi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còn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nhỏ</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rất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thích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5900049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 presetClass="mediacall" presetSubtype="0" fill="hold" nodeType="withEffect">
                                  <p:stCondLst>
                                    <p:cond delay="0"/>
                                  </p:stCondLst>
                                  <p:childTnLst>
                                    <p:cmd type="call" cmd="playFrom(0.0)">
                                      <p:cBhvr>
                                        <p:cTn id="17" dur="275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7"/>
                </p:tgtEl>
              </p:cMediaNode>
            </p:audio>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Rounded Rectangle 3"/>
          <p:cNvSpPr/>
          <p:nvPr/>
        </p:nvSpPr>
        <p:spPr>
          <a:xfrm>
            <a:off x="3268668" y="855868"/>
            <a:ext cx="8823469" cy="1325880"/>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solidFill>
                  <a:srgbClr val="FF0066"/>
                </a:solidFill>
                <a:latin typeface="Arial" panose="020B0604020202020204" pitchFamily="34" charset="0"/>
                <a:cs typeface="Arial" panose="020B0604020202020204" pitchFamily="34" charset="0"/>
              </a:rPr>
              <a:t>Vì</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sao</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trong</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những</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ngày</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đầu</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học</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vẽ</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cậu</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bé</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Lê</a:t>
            </a:r>
            <a:r>
              <a:rPr lang="en-US" sz="3600" dirty="0">
                <a:solidFill>
                  <a:srgbClr val="FF0066"/>
                </a:solidFill>
                <a:latin typeface="Arial" panose="020B0604020202020204" pitchFamily="34" charset="0"/>
                <a:cs typeface="Arial" panose="020B0604020202020204" pitchFamily="34" charset="0"/>
              </a:rPr>
              <a:t>-ô-</a:t>
            </a:r>
            <a:r>
              <a:rPr lang="en-US" sz="3600" dirty="0" err="1">
                <a:solidFill>
                  <a:srgbClr val="FF0066"/>
                </a:solidFill>
                <a:latin typeface="Arial" panose="020B0604020202020204" pitchFamily="34" charset="0"/>
                <a:cs typeface="Arial" panose="020B0604020202020204" pitchFamily="34" charset="0"/>
              </a:rPr>
              <a:t>nác</a:t>
            </a:r>
            <a:r>
              <a:rPr lang="en-US" sz="3600" dirty="0">
                <a:solidFill>
                  <a:srgbClr val="FF0066"/>
                </a:solidFill>
                <a:latin typeface="Arial" panose="020B0604020202020204" pitchFamily="34" charset="0"/>
                <a:cs typeface="Arial" panose="020B0604020202020204" pitchFamily="34" charset="0"/>
              </a:rPr>
              <a:t>-</a:t>
            </a:r>
            <a:r>
              <a:rPr lang="en-US" sz="3600" dirty="0" err="1">
                <a:solidFill>
                  <a:srgbClr val="FF0066"/>
                </a:solidFill>
                <a:latin typeface="Arial" panose="020B0604020202020204" pitchFamily="34" charset="0"/>
                <a:cs typeface="Arial" panose="020B0604020202020204" pitchFamily="34" charset="0"/>
              </a:rPr>
              <a:t>đô</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cảm</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thấy</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chán</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nản</a:t>
            </a:r>
            <a:r>
              <a:rPr lang="en-US" sz="3600" dirty="0">
                <a:solidFill>
                  <a:srgbClr val="FF0066"/>
                </a:solidFill>
                <a:latin typeface="Arial" panose="020B0604020202020204" pitchFamily="34" charset="0"/>
                <a:cs typeface="Arial" panose="020B0604020202020204" pitchFamily="34" charset="0"/>
              </a:rPr>
              <a:t>?</a:t>
            </a:r>
          </a:p>
        </p:txBody>
      </p:sp>
      <p:sp>
        <p:nvSpPr>
          <p:cNvPr id="6" name="Left Arrow 5">
            <a:hlinkClick r:id="rId6"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chemeClr val="bg1"/>
                </a:solidFill>
              </a:rPr>
              <a:t>Trở</a:t>
            </a:r>
            <a:r>
              <a:rPr lang="en-US" sz="2800" dirty="0">
                <a:solidFill>
                  <a:schemeClr val="bg1"/>
                </a:solidFill>
              </a:rPr>
              <a:t> </a:t>
            </a:r>
            <a:r>
              <a:rPr lang="en-US" sz="2800" dirty="0" err="1">
                <a:solidFill>
                  <a:schemeClr val="bg1"/>
                </a:solidFill>
              </a:rPr>
              <a:t>về</a:t>
            </a:r>
            <a:endParaRPr lang="en-US" sz="2800" dirty="0">
              <a:solidFill>
                <a:schemeClr val="bg1"/>
              </a:solidFill>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7"/>
          <a:stretch>
            <a:fillRect/>
          </a:stretch>
        </p:blipFill>
        <p:spPr>
          <a:xfrm>
            <a:off x="12192000" y="-1428750"/>
            <a:ext cx="1085850" cy="1085850"/>
          </a:xfrm>
          <a:prstGeom prst="rect">
            <a:avLst/>
          </a:prstGeom>
        </p:spPr>
      </p:pic>
      <p:pic>
        <p:nvPicPr>
          <p:cNvPr id="9"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9275132" flipV="1">
            <a:off x="4132583" y="2633188"/>
            <a:ext cx="1975104" cy="390906"/>
          </a:xfrm>
          <a:prstGeom prst="rect">
            <a:avLst/>
          </a:prstGeom>
          <a:effectLst>
            <a:glow rad="63500">
              <a:schemeClr val="accent1">
                <a:satMod val="175000"/>
                <a:alpha val="40000"/>
              </a:schemeClr>
            </a:glow>
          </a:effectLst>
        </p:spPr>
      </p:pic>
      <p:pic>
        <p:nvPicPr>
          <p:cNvPr id="10" name="图片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77696" y="3283498"/>
            <a:ext cx="7144512" cy="3033482"/>
          </a:xfrm>
          <a:prstGeom prst="rect">
            <a:avLst/>
          </a:prstGeom>
        </p:spPr>
      </p:pic>
      <p:sp>
        <p:nvSpPr>
          <p:cNvPr id="3" name="Rectangle 2"/>
          <p:cNvSpPr/>
          <p:nvPr/>
        </p:nvSpPr>
        <p:spPr>
          <a:xfrm>
            <a:off x="2291591" y="3710920"/>
            <a:ext cx="5316722" cy="1754326"/>
          </a:xfrm>
          <a:prstGeom prst="rect">
            <a:avLst/>
          </a:prstGeom>
        </p:spPr>
        <p:txBody>
          <a:bodyPr wrap="square">
            <a:spAutoFit/>
          </a:bodyPr>
          <a:lstStyle/>
          <a:p>
            <a:r>
              <a:rPr lang="en-US" sz="3600" dirty="0" err="1">
                <a:solidFill>
                  <a:srgbClr val="FF0066"/>
                </a:solidFill>
                <a:latin typeface="Arial" panose="020B0604020202020204" pitchFamily="34" charset="0"/>
                <a:cs typeface="Arial" panose="020B0604020202020204" pitchFamily="34" charset="0"/>
              </a:rPr>
              <a:t>Vì</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suốt</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mười</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mấy</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ngày</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cậu</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chỉ</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vẽ</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trứng</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vẽ</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hết</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quả</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này</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đến</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quả</a:t>
            </a:r>
            <a:r>
              <a:rPr lang="en-US" sz="3600" dirty="0">
                <a:solidFill>
                  <a:srgbClr val="FF0066"/>
                </a:solidFill>
                <a:latin typeface="Arial" panose="020B0604020202020204" pitchFamily="34" charset="0"/>
                <a:cs typeface="Arial" panose="020B0604020202020204" pitchFamily="34" charset="0"/>
              </a:rPr>
              <a:t> </a:t>
            </a:r>
            <a:r>
              <a:rPr lang="en-US" sz="3600" dirty="0" err="1">
                <a:solidFill>
                  <a:srgbClr val="FF0066"/>
                </a:solidFill>
                <a:latin typeface="Arial" panose="020B0604020202020204" pitchFamily="34" charset="0"/>
                <a:cs typeface="Arial" panose="020B0604020202020204" pitchFamily="34" charset="0"/>
              </a:rPr>
              <a:t>khác</a:t>
            </a:r>
            <a:r>
              <a:rPr lang="en-US" sz="3600" dirty="0">
                <a:solidFill>
                  <a:srgbClr val="FF0066"/>
                </a:solidFill>
                <a:latin typeface="Arial" panose="020B0604020202020204" pitchFamily="34" charset="0"/>
                <a:cs typeface="Arial" panose="020B0604020202020204" pitchFamily="34" charset="0"/>
              </a:rPr>
              <a:t>.</a:t>
            </a:r>
            <a:endParaRPr lang="en-US" sz="3600" dirty="0"/>
          </a:p>
        </p:txBody>
      </p:sp>
    </p:spTree>
    <p:extLst>
      <p:ext uri="{BB962C8B-B14F-4D97-AF65-F5344CB8AC3E}">
        <p14:creationId xmlns:p14="http://schemas.microsoft.com/office/powerpoint/2010/main" val="3150822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 presetClass="mediacall" presetSubtype="0" fill="hold" nodeType="withEffect">
                                  <p:stCondLst>
                                    <p:cond delay="0"/>
                                  </p:stCondLst>
                                  <p:childTnLst>
                                    <p:cmd type="call" cmd="playFrom(0.0)">
                                      <p:cBhvr>
                                        <p:cTn id="19" dur="27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Rounded Rectangle 3"/>
          <p:cNvSpPr/>
          <p:nvPr/>
        </p:nvSpPr>
        <p:spPr>
          <a:xfrm>
            <a:off x="237765" y="160020"/>
            <a:ext cx="6463726" cy="1859280"/>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500" dirty="0" err="1">
                <a:solidFill>
                  <a:srgbClr val="FF0066"/>
                </a:solidFill>
                <a:latin typeface="SVN-Fiolex Girls" panose="020B0606040200020203" pitchFamily="34" charset="0"/>
              </a:rPr>
              <a:t>Vì</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sao</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thầy</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Vê</a:t>
            </a:r>
            <a:r>
              <a:rPr lang="en-US" sz="4500" dirty="0">
                <a:solidFill>
                  <a:srgbClr val="FF0066"/>
                </a:solidFill>
                <a:latin typeface="SVN-Fiolex Girls" panose="020B0606040200020203" pitchFamily="34" charset="0"/>
              </a:rPr>
              <a:t>-</a:t>
            </a:r>
            <a:r>
              <a:rPr lang="en-US" sz="4500" dirty="0" err="1">
                <a:solidFill>
                  <a:srgbClr val="FF0066"/>
                </a:solidFill>
                <a:latin typeface="SVN-Fiolex Girls" panose="020B0606040200020203" pitchFamily="34" charset="0"/>
              </a:rPr>
              <a:t>rô</a:t>
            </a:r>
            <a:r>
              <a:rPr lang="en-US" sz="4500" dirty="0">
                <a:solidFill>
                  <a:srgbClr val="FF0066"/>
                </a:solidFill>
                <a:latin typeface="SVN-Fiolex Girls" panose="020B0606040200020203" pitchFamily="34" charset="0"/>
              </a:rPr>
              <a:t>-</a:t>
            </a:r>
            <a:r>
              <a:rPr lang="en-US" sz="4500" dirty="0" err="1">
                <a:solidFill>
                  <a:srgbClr val="FF0066"/>
                </a:solidFill>
                <a:latin typeface="SVN-Fiolex Girls" panose="020B0606040200020203" pitchFamily="34" charset="0"/>
              </a:rPr>
              <a:t>ki</a:t>
            </a:r>
            <a:r>
              <a:rPr lang="en-US" sz="4500" dirty="0">
                <a:solidFill>
                  <a:srgbClr val="FF0066"/>
                </a:solidFill>
                <a:latin typeface="SVN-Fiolex Girls" panose="020B0606040200020203" pitchFamily="34" charset="0"/>
              </a:rPr>
              <a:t>-ô </a:t>
            </a:r>
            <a:r>
              <a:rPr lang="en-US" sz="4500" dirty="0" err="1">
                <a:solidFill>
                  <a:srgbClr val="FF0066"/>
                </a:solidFill>
                <a:latin typeface="SVN-Fiolex Girls" panose="020B0606040200020203" pitchFamily="34" charset="0"/>
              </a:rPr>
              <a:t>lại</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cho</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rằng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vẽ</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trứng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là</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không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dễ</a:t>
            </a:r>
            <a:r>
              <a:rPr lang="en-US" sz="4500" dirty="0">
                <a:solidFill>
                  <a:srgbClr val="FF0066"/>
                </a:solidFill>
                <a:latin typeface="SVN-Fiolex Girls" panose="020B0606040200020203" pitchFamily="34" charset="0"/>
              </a:rPr>
              <a:t>?</a:t>
            </a:r>
          </a:p>
        </p:txBody>
      </p:sp>
      <p:sp>
        <p:nvSpPr>
          <p:cNvPr id="6" name="Left Arrow 5">
            <a:hlinkClick r:id="rId5" action="ppaction://hlinksldjump"/>
          </p:cNvPr>
          <p:cNvSpPr/>
          <p:nvPr/>
        </p:nvSpPr>
        <p:spPr>
          <a:xfrm>
            <a:off x="335281"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4500" dirty="0" err="1">
                <a:solidFill>
                  <a:schemeClr val="bg1"/>
                </a:solidFill>
              </a:rPr>
              <a:t>Trở</a:t>
            </a:r>
            <a:r>
              <a:rPr lang="en-US" sz="4500" dirty="0">
                <a:solidFill>
                  <a:schemeClr val="bg1"/>
                </a:solidFill>
              </a:rPr>
              <a:t> </a:t>
            </a:r>
            <a:r>
              <a:rPr lang="en-US" sz="4500" dirty="0" err="1">
                <a:solidFill>
                  <a:schemeClr val="bg1"/>
                </a:solidFill>
              </a:rPr>
              <a:t>về</a:t>
            </a:r>
            <a:endParaRPr lang="en-US" sz="4500" dirty="0">
              <a:solidFill>
                <a:schemeClr val="bg1"/>
              </a:solidFill>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6"/>
          <a:stretch>
            <a:fillRect/>
          </a:stretch>
        </p:blipFill>
        <p:spPr>
          <a:xfrm>
            <a:off x="12192000" y="-1428750"/>
            <a:ext cx="1085850" cy="1085850"/>
          </a:xfrm>
          <a:prstGeom prst="rect">
            <a:avLst/>
          </a:prstGeom>
        </p:spPr>
      </p:pic>
      <p:pic>
        <p:nvPicPr>
          <p:cNvPr id="9"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3559196" flipV="1">
            <a:off x="2071223" y="2778789"/>
            <a:ext cx="1975104" cy="390906"/>
          </a:xfrm>
          <a:prstGeom prst="rect">
            <a:avLst/>
          </a:prstGeom>
          <a:effectLst>
            <a:glow rad="63500">
              <a:schemeClr val="accent1">
                <a:satMod val="175000"/>
                <a:alpha val="40000"/>
              </a:schemeClr>
            </a:glow>
          </a:effectLst>
        </p:spPr>
      </p:pic>
      <p:grpSp>
        <p:nvGrpSpPr>
          <p:cNvPr id="12" name="组合 12"/>
          <p:cNvGrpSpPr/>
          <p:nvPr/>
        </p:nvGrpSpPr>
        <p:grpSpPr>
          <a:xfrm>
            <a:off x="3339059" y="2974242"/>
            <a:ext cx="8722373" cy="3316830"/>
            <a:chOff x="1032801" y="2488604"/>
            <a:chExt cx="4467456" cy="2960726"/>
          </a:xfrm>
          <a:effectLst>
            <a:outerShdw blurRad="190500" dist="63500" dir="2700000" algn="tl" rotWithShape="0">
              <a:prstClr val="black">
                <a:alpha val="20000"/>
              </a:prstClr>
            </a:outerShdw>
          </a:effectLst>
        </p:grpSpPr>
        <p:sp>
          <p:nvSpPr>
            <p:cNvPr id="15" name="矩形 15"/>
            <p:cNvSpPr/>
            <p:nvPr/>
          </p:nvSpPr>
          <p:spPr>
            <a:xfrm>
              <a:off x="1619489" y="2749767"/>
              <a:ext cx="3616036"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500"/>
            </a:p>
          </p:txBody>
        </p:sp>
        <p:pic>
          <p:nvPicPr>
            <p:cNvPr id="16"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801" y="2488604"/>
              <a:ext cx="4467456" cy="2960726"/>
            </a:xfrm>
            <a:prstGeom prst="rect">
              <a:avLst/>
            </a:prstGeom>
          </p:spPr>
        </p:pic>
      </p:grpSp>
      <p:sp>
        <p:nvSpPr>
          <p:cNvPr id="3" name="Rectangle 2"/>
          <p:cNvSpPr/>
          <p:nvPr/>
        </p:nvSpPr>
        <p:spPr>
          <a:xfrm>
            <a:off x="4683035" y="3136176"/>
            <a:ext cx="6649740" cy="2862322"/>
          </a:xfrm>
          <a:prstGeom prst="rect">
            <a:avLst/>
          </a:prstGeom>
        </p:spPr>
        <p:txBody>
          <a:bodyPr wrap="square">
            <a:spAutoFit/>
          </a:bodyPr>
          <a:lstStyle/>
          <a:p>
            <a:pPr algn="ctr"/>
            <a:r>
              <a:rPr lang="en-US" sz="4500" dirty="0" err="1">
                <a:solidFill>
                  <a:srgbClr val="FF0066"/>
                </a:solidFill>
                <a:latin typeface="SVN-Fiolex Girls" panose="020B0606040200020203" pitchFamily="34" charset="0"/>
              </a:rPr>
              <a:t>Vì</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theo</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thầy</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trong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hàng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nghìn</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quả</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trứng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không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có</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lấy</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hai</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quả</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giống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nhau</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Mỗi</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quả</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trứng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đều</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có</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nét</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riêng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mà</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phải</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khổ</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công</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mới</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vẽ</a:t>
            </a:r>
            <a:r>
              <a:rPr lang="en-US" sz="4500" dirty="0">
                <a:solidFill>
                  <a:srgbClr val="FF0066"/>
                </a:solidFill>
                <a:latin typeface="SVN-Fiolex Girls" panose="020B0606040200020203" pitchFamily="34" charset="0"/>
              </a:rPr>
              <a:t> </a:t>
            </a:r>
            <a:r>
              <a:rPr lang="en-US" sz="4500" dirty="0" err="1">
                <a:solidFill>
                  <a:srgbClr val="FF0066"/>
                </a:solidFill>
                <a:latin typeface="SVN-Fiolex Girls" panose="020B0606040200020203" pitchFamily="34" charset="0"/>
              </a:rPr>
              <a:t>được</a:t>
            </a:r>
            <a:r>
              <a:rPr lang="en-US" sz="4500" dirty="0">
                <a:solidFill>
                  <a:srgbClr val="FF0066"/>
                </a:solidFill>
                <a:latin typeface="SVN-Fiolex Girls" panose="020B0606040200020203" pitchFamily="34" charset="0"/>
              </a:rPr>
              <a:t>.</a:t>
            </a:r>
          </a:p>
        </p:txBody>
      </p:sp>
    </p:spTree>
    <p:extLst>
      <p:ext uri="{BB962C8B-B14F-4D97-AF65-F5344CB8AC3E}">
        <p14:creationId xmlns:p14="http://schemas.microsoft.com/office/powerpoint/2010/main" val="756709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 presetClass="mediacall" presetSubtype="0" fill="hold" nodeType="withEffect">
                                  <p:stCondLst>
                                    <p:cond delay="0"/>
                                  </p:stCondLst>
                                  <p:childTnLst>
                                    <p:cmd type="call" cmd="playFrom(0.0)">
                                      <p:cBhvr>
                                        <p:cTn id="17" dur="27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Rounded Rectangle 3"/>
          <p:cNvSpPr/>
          <p:nvPr/>
        </p:nvSpPr>
        <p:spPr>
          <a:xfrm>
            <a:off x="689241" y="623856"/>
            <a:ext cx="8823469" cy="1325880"/>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solidFill>
                  <a:srgbClr val="FF0066"/>
                </a:solidFill>
                <a:latin typeface="#9Slide03 Arima Madurai Black" panose="00000A00000000000000" pitchFamily="2" charset="0"/>
                <a:cs typeface="#9Slide03 Arima Madurai Black" panose="00000A00000000000000" pitchFamily="2" charset="0"/>
              </a:rPr>
              <a:t>Theo </a:t>
            </a:r>
            <a:r>
              <a:rPr lang="en-US" sz="3600" dirty="0" err="1">
                <a:solidFill>
                  <a:srgbClr val="FF0066"/>
                </a:solidFill>
                <a:latin typeface="#9Slide03 Arima Madurai Black" panose="00000A00000000000000" pitchFamily="2" charset="0"/>
                <a:cs typeface="#9Slide03 Arima Madurai Black" panose="00000A00000000000000" pitchFamily="2" charset="0"/>
              </a:rPr>
              <a:t>em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thầy</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Vê</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rô</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ki</a:t>
            </a:r>
            <a:r>
              <a:rPr lang="en-US" sz="3600" dirty="0">
                <a:solidFill>
                  <a:srgbClr val="FF0066"/>
                </a:solidFill>
                <a:latin typeface="#9Slide03 Arima Madurai Black" panose="00000A00000000000000" pitchFamily="2" charset="0"/>
                <a:cs typeface="#9Slide03 Arima Madurai Black" panose="00000A00000000000000" pitchFamily="2" charset="0"/>
              </a:rPr>
              <a:t>-ô </a:t>
            </a:r>
            <a:r>
              <a:rPr lang="en-US" sz="3600" dirty="0" err="1">
                <a:solidFill>
                  <a:srgbClr val="FF0066"/>
                </a:solidFill>
                <a:latin typeface="#9Slide03 Arima Madurai Black" panose="00000A00000000000000" pitchFamily="2" charset="0"/>
                <a:cs typeface="#9Slide03 Arima Madurai Black" panose="00000A00000000000000" pitchFamily="2" charset="0"/>
              </a:rPr>
              <a:t>cho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học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trò</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trứng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để</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làm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gì</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
        <p:nvSpPr>
          <p:cNvPr id="6" name="Left Arrow 5">
            <a:hlinkClick r:id="rId5"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chemeClr val="bg1"/>
                </a:solidFill>
                <a:latin typeface="#9Slide03 Arima Madurai Black" panose="00000A00000000000000" pitchFamily="2" charset="0"/>
                <a:cs typeface="#9Slide03 Arima Madurai Black" panose="00000A00000000000000" pitchFamily="2" charset="0"/>
                <a:hlinkClick r:id="rId6" action="ppaction://hlinksldjump"/>
              </a:rPr>
              <a:t>Trở</a:t>
            </a:r>
            <a:r>
              <a:rPr lang="en-US" sz="2800" dirty="0">
                <a:solidFill>
                  <a:schemeClr val="bg1"/>
                </a:solidFill>
                <a:latin typeface="#9Slide03 Arima Madurai Black" panose="00000A00000000000000" pitchFamily="2" charset="0"/>
                <a:cs typeface="#9Slide03 Arima Madurai Black" panose="00000A00000000000000" pitchFamily="2" charset="0"/>
                <a:hlinkClick r:id="rId6" action="ppaction://hlinksldjump"/>
              </a:rPr>
              <a:t> </a:t>
            </a:r>
            <a:r>
              <a:rPr lang="en-US" sz="2800" dirty="0" err="1">
                <a:solidFill>
                  <a:schemeClr val="bg1"/>
                </a:solidFill>
                <a:latin typeface="#9Slide03 Arima Madurai Black" panose="00000A00000000000000" pitchFamily="2" charset="0"/>
                <a:cs typeface="#9Slide03 Arima Madurai Black" panose="00000A00000000000000" pitchFamily="2" charset="0"/>
                <a:hlinkClick r:id="rId6" action="ppaction://hlinksldjump"/>
              </a:rPr>
              <a:t>về</a:t>
            </a:r>
            <a:endParaRPr lang="en-US" sz="2800" dirty="0">
              <a:solidFill>
                <a:schemeClr val="bg1"/>
              </a:solidFill>
              <a:latin typeface="#9Slide03 Arima Madurai Black" panose="00000A00000000000000" pitchFamily="2" charset="0"/>
              <a:cs typeface="#9Slide03 Arima Madurai Black" panose="00000A00000000000000" pitchFamily="2" charset="0"/>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7"/>
          <a:stretch>
            <a:fillRect/>
          </a:stretch>
        </p:blipFill>
        <p:spPr>
          <a:xfrm>
            <a:off x="12192000" y="-1428750"/>
            <a:ext cx="1085850" cy="1085850"/>
          </a:xfrm>
          <a:prstGeom prst="rect">
            <a:avLst/>
          </a:prstGeom>
        </p:spPr>
      </p:pic>
      <p:pic>
        <p:nvPicPr>
          <p:cNvPr id="9"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632279" flipV="1">
            <a:off x="1658149" y="2720793"/>
            <a:ext cx="1975104" cy="390906"/>
          </a:xfrm>
          <a:prstGeom prst="rect">
            <a:avLst/>
          </a:prstGeom>
          <a:effectLst>
            <a:glow rad="63500">
              <a:schemeClr val="accent1">
                <a:satMod val="175000"/>
                <a:alpha val="40000"/>
              </a:schemeClr>
            </a:glow>
          </a:effectLst>
        </p:spPr>
      </p:pic>
      <p:pic>
        <p:nvPicPr>
          <p:cNvPr id="10" name="图片 5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42292" y="2495046"/>
            <a:ext cx="9884987" cy="3568380"/>
          </a:xfrm>
          <a:prstGeom prst="rect">
            <a:avLst/>
          </a:prstGeom>
        </p:spPr>
      </p:pic>
      <p:sp>
        <p:nvSpPr>
          <p:cNvPr id="3" name="Rectangle 2"/>
          <p:cNvSpPr/>
          <p:nvPr/>
        </p:nvSpPr>
        <p:spPr>
          <a:xfrm>
            <a:off x="4024150" y="3125074"/>
            <a:ext cx="7350986" cy="2308324"/>
          </a:xfrm>
          <a:prstGeom prst="rect">
            <a:avLst/>
          </a:prstGeom>
        </p:spPr>
        <p:txBody>
          <a:bodyPr wrap="square">
            <a:spAutoFit/>
          </a:bodyPr>
          <a:lstStyle/>
          <a:p>
            <a:pPr algn="ctr"/>
            <a:r>
              <a:rPr lang="en-US" sz="3600" dirty="0" err="1">
                <a:solidFill>
                  <a:srgbClr val="FF0066"/>
                </a:solidFill>
                <a:latin typeface="#9Slide03 Arima Madurai Black" panose="00000A00000000000000" pitchFamily="2" charset="0"/>
                <a:cs typeface="#9Slide03 Arima Madurai Black" panose="00000A00000000000000" pitchFamily="2" charset="0"/>
              </a:rPr>
              <a:t>Thầy</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Vê</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rô</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ki</a:t>
            </a:r>
            <a:r>
              <a:rPr lang="en-US" sz="3600" dirty="0">
                <a:solidFill>
                  <a:srgbClr val="FF0066"/>
                </a:solidFill>
                <a:latin typeface="#9Slide03 Arima Madurai Black" panose="00000A00000000000000" pitchFamily="2" charset="0"/>
                <a:cs typeface="#9Slide03 Arima Madurai Black" panose="00000A00000000000000" pitchFamily="2" charset="0"/>
              </a:rPr>
              <a:t>-ô </a:t>
            </a:r>
            <a:r>
              <a:rPr lang="en-US" sz="3600" dirty="0" err="1">
                <a:solidFill>
                  <a:srgbClr val="FF0066"/>
                </a:solidFill>
                <a:latin typeface="#9Slide03 Arima Madurai Black" panose="00000A00000000000000" pitchFamily="2" charset="0"/>
                <a:cs typeface="#9Slide03 Arima Madurai Black" panose="00000A00000000000000" pitchFamily="2" charset="0"/>
              </a:rPr>
              <a:t>cho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học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trò</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trứng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để</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biết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cách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quan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sát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một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sự</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vật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một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cách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cụ</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thể</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tỉ</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mỉ</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miêu</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tả</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nó</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trên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giấy</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chính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xác</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116535827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756" fill="hold"/>
                                        <p:tgtEl>
                                          <p:spTgt spid="8"/>
                                        </p:tgtEl>
                                      </p:cBhvr>
                                    </p:cmd>
                                  </p:childTnLst>
                                </p:cTn>
                              </p:par>
                              <p:par>
                                <p:cTn id="12" presetID="10"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750"/>
                                        <p:tgtEl>
                                          <p:spTgt spid="10"/>
                                        </p:tgtEl>
                                      </p:cBhvr>
                                    </p:animEffect>
                                  </p:childTnLst>
                                </p:cTn>
                              </p:par>
                              <p:par>
                                <p:cTn id="15" presetID="42" presetClass="path" presetSubtype="0" decel="46667" fill="hold" nodeType="withEffect">
                                  <p:stCondLst>
                                    <p:cond delay="0"/>
                                  </p:stCondLst>
                                  <p:childTnLst>
                                    <p:animMotion origin="layout" path="M 0.0026 -0.08912 L 4.79167E-6 -2.59259E-6 " pathEditMode="relative" rAng="0" ptsTypes="AA">
                                      <p:cBhvr>
                                        <p:cTn id="16" dur="750" fill="hold"/>
                                        <p:tgtEl>
                                          <p:spTgt spid="10"/>
                                        </p:tgtEl>
                                        <p:attrNameLst>
                                          <p:attrName>ppt_x</p:attrName>
                                          <p:attrName>ppt_y</p:attrName>
                                        </p:attrNameLst>
                                      </p:cBhvr>
                                      <p:rCtr x="-130" y="4444"/>
                                    </p:animMotion>
                                  </p:childTnLst>
                                </p:cTn>
                              </p:par>
                              <p:par>
                                <p:cTn id="17" presetID="14" presetClass="entr" presetSubtype="1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Rounded Rectangle 3"/>
          <p:cNvSpPr/>
          <p:nvPr/>
        </p:nvSpPr>
        <p:spPr>
          <a:xfrm>
            <a:off x="335280" y="250976"/>
            <a:ext cx="9666849" cy="1015116"/>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solidFill>
                  <a:srgbClr val="FF0066"/>
                </a:solidFill>
                <a:latin typeface="#9Slide03 Arima Madurai Black" panose="00000A00000000000000" pitchFamily="2" charset="0"/>
                <a:cs typeface="#9Slide03 Arima Madurai Black" panose="00000A00000000000000" pitchFamily="2" charset="0"/>
              </a:rPr>
              <a:t>Lê</a:t>
            </a:r>
            <a:r>
              <a:rPr lang="en-US" sz="3600" dirty="0">
                <a:solidFill>
                  <a:srgbClr val="FF0066"/>
                </a:solidFill>
                <a:latin typeface="#9Slide03 Arima Madurai Black" panose="00000A00000000000000" pitchFamily="2" charset="0"/>
                <a:cs typeface="#9Slide03 Arima Madurai Black" panose="00000A00000000000000" pitchFamily="2" charset="0"/>
              </a:rPr>
              <a:t>-ô-</a:t>
            </a:r>
            <a:r>
              <a:rPr lang="en-US" sz="3600" dirty="0" err="1">
                <a:solidFill>
                  <a:srgbClr val="FF0066"/>
                </a:solidFill>
                <a:latin typeface="#9Slide03 Arima Madurai Black" panose="00000A00000000000000" pitchFamily="2" charset="0"/>
                <a:cs typeface="#9Slide03 Arima Madurai Black" panose="00000A00000000000000" pitchFamily="2" charset="0"/>
              </a:rPr>
              <a:t>nác</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đô</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đa</a:t>
            </a:r>
            <a:r>
              <a:rPr lang="en-US" sz="3600" dirty="0">
                <a:solidFill>
                  <a:srgbClr val="FF0066"/>
                </a:solidFill>
                <a:latin typeface="#9Slide03 Arima Madurai Black" panose="00000A00000000000000" pitchFamily="2" charset="0"/>
                <a:cs typeface="#9Slide03 Arima Madurai Black" panose="00000A00000000000000" pitchFamily="2" charset="0"/>
              </a:rPr>
              <a:t> Vin-xi </a:t>
            </a:r>
            <a:r>
              <a:rPr lang="en-US" sz="3600" dirty="0" err="1">
                <a:solidFill>
                  <a:srgbClr val="FF0066"/>
                </a:solidFill>
                <a:latin typeface="#9Slide03 Arima Madurai Black" panose="00000A00000000000000" pitchFamily="2" charset="0"/>
                <a:cs typeface="#9Slide03 Arima Madurai Black" panose="00000A00000000000000" pitchFamily="2" charset="0"/>
              </a:rPr>
              <a:t>thành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đạt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như</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thế</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nào</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
        <p:nvSpPr>
          <p:cNvPr id="6" name="Left Arrow 5">
            <a:hlinkClick r:id="rId5"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chemeClr val="bg1"/>
                </a:solidFill>
                <a:latin typeface="#9Slide03 Arima Madurai Black" panose="00000A00000000000000" pitchFamily="2" charset="0"/>
                <a:cs typeface="#9Slide03 Arima Madurai Black" panose="00000A00000000000000" pitchFamily="2" charset="0"/>
              </a:rPr>
              <a:t>Trở</a:t>
            </a:r>
            <a:r>
              <a:rPr lang="en-US" sz="2800" dirty="0">
                <a:solidFill>
                  <a:schemeClr val="bg1"/>
                </a:solidFill>
                <a:latin typeface="#9Slide03 Arima Madurai Black" panose="00000A00000000000000" pitchFamily="2" charset="0"/>
                <a:cs typeface="#9Slide03 Arima Madurai Black" panose="00000A00000000000000" pitchFamily="2" charset="0"/>
              </a:rPr>
              <a:t> </a:t>
            </a:r>
            <a:r>
              <a:rPr lang="en-US" sz="2800" dirty="0" err="1">
                <a:solidFill>
                  <a:schemeClr val="bg1"/>
                </a:solidFill>
                <a:latin typeface="#9Slide03 Arima Madurai Black" panose="00000A00000000000000" pitchFamily="2" charset="0"/>
                <a:cs typeface="#9Slide03 Arima Madurai Black" panose="00000A00000000000000" pitchFamily="2" charset="0"/>
              </a:rPr>
              <a:t>về</a:t>
            </a:r>
            <a:endParaRPr lang="en-US" sz="2800" dirty="0">
              <a:solidFill>
                <a:schemeClr val="bg1"/>
              </a:solidFill>
              <a:latin typeface="#9Slide03 Arima Madurai Black" panose="00000A00000000000000" pitchFamily="2" charset="0"/>
              <a:cs typeface="#9Slide03 Arima Madurai Black" panose="00000A00000000000000" pitchFamily="2" charset="0"/>
            </a:endParaRPr>
          </a:p>
        </p:txBody>
      </p:sp>
      <p:sp>
        <p:nvSpPr>
          <p:cNvPr id="7" name="Rounded Rectangle 6"/>
          <p:cNvSpPr/>
          <p:nvPr/>
        </p:nvSpPr>
        <p:spPr>
          <a:xfrm>
            <a:off x="1592825" y="2727959"/>
            <a:ext cx="10353368" cy="3351818"/>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err="1">
                <a:solidFill>
                  <a:srgbClr val="FF0066"/>
                </a:solidFill>
                <a:latin typeface="#9Slide03 Arima Madurai Black" panose="00000A00000000000000" pitchFamily="2" charset="0"/>
                <a:cs typeface="#9Slide03 Arima Madurai Black" panose="00000A00000000000000" pitchFamily="2" charset="0"/>
              </a:rPr>
              <a:t>Lê</a:t>
            </a:r>
            <a:r>
              <a:rPr lang="en-US" sz="3600" dirty="0">
                <a:solidFill>
                  <a:srgbClr val="FF0066"/>
                </a:solidFill>
                <a:latin typeface="#9Slide03 Arima Madurai Black" panose="00000A00000000000000" pitchFamily="2" charset="0"/>
                <a:cs typeface="#9Slide03 Arima Madurai Black" panose="00000A00000000000000" pitchFamily="2" charset="0"/>
              </a:rPr>
              <a:t>-ô-</a:t>
            </a:r>
            <a:r>
              <a:rPr lang="en-US" sz="3600" dirty="0" err="1">
                <a:solidFill>
                  <a:srgbClr val="FF0066"/>
                </a:solidFill>
                <a:latin typeface="#9Slide03 Arima Madurai Black" panose="00000A00000000000000" pitchFamily="2" charset="0"/>
                <a:cs typeface="#9Slide03 Arima Madurai Black" panose="00000A00000000000000" pitchFamily="2" charset="0"/>
              </a:rPr>
              <a:t>nác</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đô</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đa</a:t>
            </a:r>
            <a:r>
              <a:rPr lang="en-US" sz="3600" dirty="0">
                <a:solidFill>
                  <a:srgbClr val="FF0066"/>
                </a:solidFill>
                <a:latin typeface="#9Slide03 Arima Madurai Black" panose="00000A00000000000000" pitchFamily="2" charset="0"/>
                <a:cs typeface="#9Slide03 Arima Madurai Black" panose="00000A00000000000000" pitchFamily="2" charset="0"/>
              </a:rPr>
              <a:t> Vin-xi </a:t>
            </a:r>
            <a:r>
              <a:rPr lang="en-US" sz="3600" dirty="0" err="1">
                <a:solidFill>
                  <a:srgbClr val="FF0066"/>
                </a:solidFill>
                <a:latin typeface="#9Slide03 Arima Madurai Black" panose="00000A00000000000000" pitchFamily="2" charset="0"/>
                <a:cs typeface="#9Slide03 Arima Madurai Black" panose="00000A00000000000000" pitchFamily="2" charset="0"/>
              </a:rPr>
              <a:t>trở</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thành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danh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học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kiệt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xuất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các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tác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phẩm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của</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ông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được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trân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trọng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bày</a:t>
            </a:r>
            <a:r>
              <a:rPr lang="en-US" sz="3600" dirty="0">
                <a:solidFill>
                  <a:srgbClr val="FF0066"/>
                </a:solidFill>
                <a:latin typeface="#9Slide03 Arima Madurai Black" panose="00000A00000000000000" pitchFamily="2" charset="0"/>
                <a:cs typeface="#9Slide03 Arima Madurai Black" panose="00000A00000000000000" pitchFamily="2" charset="0"/>
              </a:rPr>
              <a:t> ở </a:t>
            </a:r>
            <a:r>
              <a:rPr lang="en-US" sz="3600" dirty="0" err="1">
                <a:solidFill>
                  <a:srgbClr val="FF0066"/>
                </a:solidFill>
                <a:latin typeface="#9Slide03 Arima Madurai Black" panose="00000A00000000000000" pitchFamily="2" charset="0"/>
                <a:cs typeface="#9Slide03 Arima Madurai Black" panose="00000A00000000000000" pitchFamily="2" charset="0"/>
              </a:rPr>
              <a:t>nhiều</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bảo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tàng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lớn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trên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thế</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giới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là</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niềm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tự</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hào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của</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toàn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nhân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loại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Ông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còn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là</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nhà</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điêu</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khắc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kiến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trúc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sư</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kĩ</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sư</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nhà</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bác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học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lớn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của</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thời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đại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Phục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hưng</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6"/>
          <a:stretch>
            <a:fillRect/>
          </a:stretch>
        </p:blipFill>
        <p:spPr>
          <a:xfrm>
            <a:off x="12192000" y="-1428750"/>
            <a:ext cx="1085850" cy="1085850"/>
          </a:xfrm>
          <a:prstGeom prst="rect">
            <a:avLst/>
          </a:prstGeom>
        </p:spPr>
      </p:pic>
      <p:pic>
        <p:nvPicPr>
          <p:cNvPr id="9"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9275132" flipV="1">
            <a:off x="4806092" y="1801571"/>
            <a:ext cx="1975104" cy="390906"/>
          </a:xfrm>
          <a:prstGeom prst="rect">
            <a:avLst/>
          </a:prstGeom>
          <a:effectLst>
            <a:glow rad="63500">
              <a:schemeClr val="accent1">
                <a:satMod val="175000"/>
                <a:alpha val="40000"/>
              </a:schemeClr>
            </a:glow>
          </a:effectLst>
        </p:spPr>
      </p:pic>
    </p:spTree>
    <p:extLst>
      <p:ext uri="{BB962C8B-B14F-4D97-AF65-F5344CB8AC3E}">
        <p14:creationId xmlns:p14="http://schemas.microsoft.com/office/powerpoint/2010/main" val="7206699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1" presetClass="mediacall" presetSubtype="0" fill="hold" nodeType="withEffect">
                                  <p:stCondLst>
                                    <p:cond delay="0"/>
                                  </p:stCondLst>
                                  <p:childTnLst>
                                    <p:cmd type="call" cmd="playFrom(0.0)">
                                      <p:cBhvr>
                                        <p:cTn id="15" dur="27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8"/>
                </p:tgtEl>
              </p:cMediaNode>
            </p:audio>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some berries&#10;&#10;Description automatically generated with low confidence">
            <a:extLst>
              <a:ext uri="{FF2B5EF4-FFF2-40B4-BE49-F238E27FC236}">
                <a16:creationId xmlns:a16="http://schemas.microsoft.com/office/drawing/2014/main" id="{23191549-CFD8-41A7-BFAD-20470A544D0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15817" y="-668079"/>
            <a:ext cx="9471991" cy="8083291"/>
          </a:xfrm>
          <a:prstGeom prst="rect">
            <a:avLst/>
          </a:prstGeom>
        </p:spPr>
      </p:pic>
      <p:sp>
        <p:nvSpPr>
          <p:cNvPr id="13" name="Text Box 16"/>
          <p:cNvSpPr txBox="1">
            <a:spLocks noChangeArrowheads="1"/>
          </p:cNvSpPr>
          <p:nvPr/>
        </p:nvSpPr>
        <p:spPr bwMode="auto">
          <a:xfrm>
            <a:off x="765228" y="2188245"/>
            <a:ext cx="3309900" cy="201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107" tIns="53554" rIns="107107" bIns="5355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100" b="1" dirty="0" err="1">
                <a:latin typeface="UTM Karate" panose="02040603050506020204"/>
                <a:cs typeface="Times New Roman" panose="02020603050405020304" pitchFamily="18" charset="0"/>
              </a:rPr>
              <a:t>Mục</a:t>
            </a:r>
            <a:endParaRPr lang="en-US" altLang="en-US" sz="3100" b="1" dirty="0">
              <a:latin typeface="UTM Karate" panose="02040603050506020204"/>
              <a:cs typeface="Times New Roman" panose="02020603050405020304" pitchFamily="18" charset="0"/>
            </a:endParaRPr>
          </a:p>
          <a:p>
            <a:pPr algn="ctr" eaLnBrk="1" hangingPunct="1">
              <a:spcBef>
                <a:spcPct val="0"/>
              </a:spcBef>
              <a:buFontTx/>
              <a:buNone/>
            </a:pPr>
            <a:r>
              <a:rPr lang="en-US" altLang="en-US" sz="3100" b="1" dirty="0" err="1">
                <a:latin typeface="UTM Karate" panose="02040603050506020204"/>
                <a:cs typeface="Times New Roman" panose="02020603050405020304" pitchFamily="18" charset="0"/>
              </a:rPr>
              <a:t>Tiêu</a:t>
            </a:r>
            <a:endParaRPr lang="en-US" altLang="en-US" sz="3100" b="1" dirty="0">
              <a:latin typeface="UTM Karate" panose="02040603050506020204"/>
              <a:cs typeface="Times New Roman" panose="02020603050405020304" pitchFamily="18" charset="0"/>
            </a:endParaRPr>
          </a:p>
          <a:p>
            <a:pPr algn="ctr" eaLnBrk="1" hangingPunct="1">
              <a:spcBef>
                <a:spcPct val="0"/>
              </a:spcBef>
              <a:buFontTx/>
              <a:buNone/>
            </a:pPr>
            <a:r>
              <a:rPr lang="en-US" altLang="en-US" sz="3100" b="1" dirty="0" err="1">
                <a:latin typeface="UTM Karate" panose="02040603050506020204"/>
                <a:cs typeface="Times New Roman" panose="02020603050405020304" pitchFamily="18" charset="0"/>
              </a:rPr>
              <a:t>Bài</a:t>
            </a:r>
            <a:endParaRPr lang="en-US" altLang="en-US" sz="3100" b="1" dirty="0">
              <a:latin typeface="UTM Karate" panose="02040603050506020204"/>
              <a:cs typeface="Times New Roman" panose="02020603050405020304" pitchFamily="18" charset="0"/>
            </a:endParaRPr>
          </a:p>
          <a:p>
            <a:pPr algn="ctr" eaLnBrk="1" hangingPunct="1">
              <a:spcBef>
                <a:spcPct val="0"/>
              </a:spcBef>
              <a:buFontTx/>
              <a:buNone/>
            </a:pPr>
            <a:r>
              <a:rPr lang="en-US" altLang="en-US" sz="3100" b="1" dirty="0" err="1">
                <a:latin typeface="UTM Karate" panose="02040603050506020204"/>
                <a:cs typeface="Times New Roman" panose="02020603050405020304" pitchFamily="18" charset="0"/>
              </a:rPr>
              <a:t>Học</a:t>
            </a:r>
            <a:endParaRPr lang="vi-VN" altLang="en-US" sz="3900" b="1" dirty="0">
              <a:latin typeface="Times New Roman" panose="02020603050405020304" pitchFamily="18" charset="0"/>
              <a:cs typeface="Times New Roman" panose="02020603050405020304" pitchFamily="18" charset="0"/>
            </a:endParaRPr>
          </a:p>
        </p:txBody>
      </p:sp>
      <p:sp>
        <p:nvSpPr>
          <p:cNvPr id="15" name="矩形: 圆角 30">
            <a:extLst>
              <a:ext uri="{FF2B5EF4-FFF2-40B4-BE49-F238E27FC236}">
                <a16:creationId xmlns:a16="http://schemas.microsoft.com/office/drawing/2014/main" id="{88A78CB4-140B-4A34-983D-C1761E5F9B8A}"/>
              </a:ext>
            </a:extLst>
          </p:cNvPr>
          <p:cNvSpPr/>
          <p:nvPr/>
        </p:nvSpPr>
        <p:spPr>
          <a:xfrm>
            <a:off x="4940490" y="668741"/>
            <a:ext cx="6605516" cy="5662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31">
            <a:extLst>
              <a:ext uri="{FF2B5EF4-FFF2-40B4-BE49-F238E27FC236}">
                <a16:creationId xmlns:a16="http://schemas.microsoft.com/office/drawing/2014/main" id="{72456563-83B7-43FB-96E8-6C3CBDFB7999}"/>
              </a:ext>
            </a:extLst>
          </p:cNvPr>
          <p:cNvSpPr/>
          <p:nvPr/>
        </p:nvSpPr>
        <p:spPr>
          <a:xfrm>
            <a:off x="5090615" y="887105"/>
            <a:ext cx="6295194" cy="5268036"/>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Rectangle 1"/>
          <p:cNvSpPr>
            <a:spLocks noChangeArrowheads="1"/>
          </p:cNvSpPr>
          <p:nvPr/>
        </p:nvSpPr>
        <p:spPr bwMode="auto">
          <a:xfrm>
            <a:off x="5332729" y="1051000"/>
            <a:ext cx="5998706" cy="494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107" tIns="53554" rIns="107107" bIns="53554"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nl-NL" sz="2000" b="1" dirty="0">
                <a:latin typeface="#9Slide03 Arima Madurai Black" panose="00000A00000000000000" pitchFamily="2" charset="0"/>
                <a:cs typeface="#9Slide03 Arima Madurai Black" panose="00000A00000000000000" pitchFamily="2" charset="0"/>
              </a:rPr>
              <a:t>1. Kiến thức</a:t>
            </a:r>
            <a:endParaRPr lang="en-US" sz="2000" dirty="0">
              <a:latin typeface="#9Slide03 Arima Madurai Black" panose="00000A00000000000000" pitchFamily="2" charset="0"/>
              <a:cs typeface="#9Slide03 Arima Madurai Black" panose="00000A00000000000000" pitchFamily="2" charset="0"/>
            </a:endParaRPr>
          </a:p>
          <a:p>
            <a:r>
              <a:rPr lang="nl-NL" sz="2000" dirty="0">
                <a:latin typeface="#9Slide03 Arima Madurai Black" panose="00000A00000000000000" pitchFamily="2" charset="0"/>
                <a:cs typeface="#9Slide03 Arima Madurai Black" panose="00000A00000000000000" pitchFamily="2" charset="0"/>
              </a:rPr>
              <a:t>- Hiểu ND: Nhờ khổ công rèn luyện, Lê-ô-nác-đô đa Vin-xi đã trở thành một hoạ sĩ thiên tài (trả lời được các câu hỏi trong SGK).</a:t>
            </a:r>
            <a:endParaRPr lang="en-US" sz="2000" dirty="0">
              <a:latin typeface="#9Slide03 Arima Madurai Black" panose="00000A00000000000000" pitchFamily="2" charset="0"/>
              <a:cs typeface="#9Slide03 Arima Madurai Black" panose="00000A00000000000000" pitchFamily="2" charset="0"/>
            </a:endParaRPr>
          </a:p>
          <a:p>
            <a:r>
              <a:rPr lang="nl-NL" sz="2000" b="1" dirty="0">
                <a:latin typeface="#9Slide03 Arima Madurai Black" panose="00000A00000000000000" pitchFamily="2" charset="0"/>
                <a:cs typeface="#9Slide03 Arima Madurai Black" panose="00000A00000000000000" pitchFamily="2" charset="0"/>
              </a:rPr>
              <a:t>2. Kĩ năng</a:t>
            </a:r>
            <a:endParaRPr lang="en-US" sz="2000" dirty="0">
              <a:latin typeface="#9Slide03 Arima Madurai Black" panose="00000A00000000000000" pitchFamily="2" charset="0"/>
              <a:cs typeface="#9Slide03 Arima Madurai Black" panose="00000A00000000000000" pitchFamily="2" charset="0"/>
            </a:endParaRPr>
          </a:p>
          <a:p>
            <a:r>
              <a:rPr lang="pt-BR" sz="2000" dirty="0">
                <a:latin typeface="#9Slide03 Arima Madurai Black" panose="00000A00000000000000" pitchFamily="2" charset="0"/>
                <a:cs typeface="#9Slide03 Arima Madurai Black" panose="00000A00000000000000" pitchFamily="2" charset="0"/>
              </a:rPr>
              <a:t>- </a:t>
            </a:r>
            <a:r>
              <a:rPr lang="nl-NL" sz="2000" dirty="0">
                <a:latin typeface="#9Slide03 Arima Madurai Black" panose="00000A00000000000000" pitchFamily="2" charset="0"/>
                <a:cs typeface="#9Slide03 Arima Madurai Black" panose="00000A00000000000000" pitchFamily="2" charset="0"/>
              </a:rPr>
              <a:t>Đọc đúng tên riêng nước ngoài (Lê-ô-nác-đô đa Vin-xi, Vê-rô-ki-ô); bước đầu biết đọc diễn cảm lời thầy giáo (nhẹ nhàng, khuyên bảo ân cần).</a:t>
            </a:r>
            <a:endParaRPr lang="en-US" sz="2000" dirty="0">
              <a:latin typeface="#9Slide03 Arima Madurai Black" panose="00000A00000000000000" pitchFamily="2" charset="0"/>
              <a:cs typeface="#9Slide03 Arima Madurai Black" panose="00000A00000000000000" pitchFamily="2" charset="0"/>
            </a:endParaRPr>
          </a:p>
          <a:p>
            <a:r>
              <a:rPr lang="nl-NL" sz="2000" b="1" dirty="0">
                <a:latin typeface="#9Slide03 Arima Madurai Black" panose="00000A00000000000000" pitchFamily="2" charset="0"/>
                <a:cs typeface="#9Slide03 Arima Madurai Black" panose="00000A00000000000000" pitchFamily="2" charset="0"/>
              </a:rPr>
              <a:t>3. Phẩm chất</a:t>
            </a:r>
            <a:endParaRPr lang="en-US" sz="2000" dirty="0">
              <a:latin typeface="#9Slide03 Arima Madurai Black" panose="00000A00000000000000" pitchFamily="2" charset="0"/>
              <a:cs typeface="#9Slide03 Arima Madurai Black" panose="00000A00000000000000" pitchFamily="2" charset="0"/>
            </a:endParaRPr>
          </a:p>
          <a:p>
            <a:r>
              <a:rPr lang="nl-NL" sz="2000" dirty="0">
                <a:latin typeface="#9Slide03 Arima Madurai Black" panose="00000A00000000000000" pitchFamily="2" charset="0"/>
                <a:cs typeface="#9Slide03 Arima Madurai Black" panose="00000A00000000000000" pitchFamily="2" charset="0"/>
              </a:rPr>
              <a:t>- GD HS tính kiên trì trong học tập và rèn luyện</a:t>
            </a:r>
            <a:endParaRPr lang="en-US" sz="2000" dirty="0">
              <a:latin typeface="#9Slide03 Arima Madurai Black" panose="00000A00000000000000" pitchFamily="2" charset="0"/>
              <a:cs typeface="#9Slide03 Arima Madurai Black" panose="00000A00000000000000" pitchFamily="2" charset="0"/>
            </a:endParaRPr>
          </a:p>
          <a:p>
            <a:r>
              <a:rPr lang="nl-NL" sz="2000" b="1" dirty="0">
                <a:latin typeface="#9Slide03 Arima Madurai Black" panose="00000A00000000000000" pitchFamily="2" charset="0"/>
                <a:cs typeface="#9Slide03 Arima Madurai Black" panose="00000A00000000000000" pitchFamily="2" charset="0"/>
              </a:rPr>
              <a:t>4. Góp phần phát triển các năng lực</a:t>
            </a:r>
            <a:endParaRPr lang="en-US" sz="2000" dirty="0">
              <a:latin typeface="#9Slide03 Arima Madurai Black" panose="00000A00000000000000" pitchFamily="2" charset="0"/>
              <a:cs typeface="#9Slide03 Arima Madurai Black" panose="00000A00000000000000" pitchFamily="2" charset="0"/>
            </a:endParaRPr>
          </a:p>
          <a:p>
            <a:r>
              <a:rPr lang="nl-NL" sz="2000" dirty="0">
                <a:latin typeface="#9Slide03 Arima Madurai Black" panose="00000A00000000000000" pitchFamily="2" charset="0"/>
                <a:cs typeface="#9Slide03 Arima Madurai Black" panose="00000A00000000000000" pitchFamily="2" charset="0"/>
              </a:rPr>
              <a:t>- NL giao tiếp và hợp tác, NL giải quyết vấn đề và sáng tạo, NL ngôn ngữ, NL thẩm mĩ.</a:t>
            </a:r>
            <a:endParaRPr lang="en-US" sz="2000" dirty="0">
              <a:latin typeface="#9Slide03 Arima Madurai Black" panose="00000A00000000000000" pitchFamily="2" charset="0"/>
              <a:cs typeface="#9Slide03 Arima Madurai Black" panose="00000A00000000000000" pitchFamily="2" charset="0"/>
            </a:endParaRPr>
          </a:p>
          <a:p>
            <a:pPr algn="just" eaLnBrk="1" hangingPunct="1">
              <a:spcBef>
                <a:spcPct val="0"/>
              </a:spcBef>
              <a:buFontTx/>
              <a:buNone/>
            </a:pPr>
            <a:endParaRPr lang="en-US" altLang="en-US" sz="2600" b="1" dirty="0">
              <a:solidFill>
                <a:srgbClr val="C00000"/>
              </a:solidFill>
              <a:latin typeface="#9Slide07 IcielCadena" panose="02000503000000020004" pitchFamily="2" charset="0"/>
            </a:endParaRPr>
          </a:p>
        </p:txBody>
      </p:sp>
    </p:spTree>
    <p:extLst>
      <p:ext uri="{BB962C8B-B14F-4D97-AF65-F5344CB8AC3E}">
        <p14:creationId xmlns:p14="http://schemas.microsoft.com/office/powerpoint/2010/main" val="2218878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ox(i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wipe(down)">
                                      <p:cBhvr>
                                        <p:cTn id="29" dur="500"/>
                                        <p:tgtEl>
                                          <p:spTgt spid="1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7">
                                            <p:txEl>
                                              <p:pRg st="1" end="1"/>
                                            </p:txEl>
                                          </p:spTgt>
                                        </p:tgtEl>
                                        <p:attrNameLst>
                                          <p:attrName>style.visibility</p:attrName>
                                        </p:attrNameLst>
                                      </p:cBhvr>
                                      <p:to>
                                        <p:strVal val="visible"/>
                                      </p:to>
                                    </p:set>
                                    <p:animEffect transition="in" filter="wipe(down)">
                                      <p:cBhvr>
                                        <p:cTn id="34" dur="500"/>
                                        <p:tgtEl>
                                          <p:spTgt spid="17">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7">
                                            <p:txEl>
                                              <p:pRg st="2" end="2"/>
                                            </p:txEl>
                                          </p:spTgt>
                                        </p:tgtEl>
                                        <p:attrNameLst>
                                          <p:attrName>style.visibility</p:attrName>
                                        </p:attrNameLst>
                                      </p:cBhvr>
                                      <p:to>
                                        <p:strVal val="visible"/>
                                      </p:to>
                                    </p:set>
                                    <p:animEffect transition="in" filter="wipe(down)">
                                      <p:cBhvr>
                                        <p:cTn id="39" dur="500"/>
                                        <p:tgtEl>
                                          <p:spTgt spid="17">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7">
                                            <p:txEl>
                                              <p:pRg st="3" end="3"/>
                                            </p:txEl>
                                          </p:spTgt>
                                        </p:tgtEl>
                                        <p:attrNameLst>
                                          <p:attrName>style.visibility</p:attrName>
                                        </p:attrNameLst>
                                      </p:cBhvr>
                                      <p:to>
                                        <p:strVal val="visible"/>
                                      </p:to>
                                    </p:set>
                                    <p:animEffect transition="in" filter="wipe(down)">
                                      <p:cBhvr>
                                        <p:cTn id="44" dur="500"/>
                                        <p:tgtEl>
                                          <p:spTgt spid="17">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xEl>
                                              <p:pRg st="4" end="4"/>
                                            </p:txEl>
                                          </p:spTgt>
                                        </p:tgtEl>
                                        <p:attrNameLst>
                                          <p:attrName>style.visibility</p:attrName>
                                        </p:attrNameLst>
                                      </p:cBhvr>
                                      <p:to>
                                        <p:strVal val="visible"/>
                                      </p:to>
                                    </p:set>
                                    <p:animEffect transition="in" filter="wipe(down)">
                                      <p:cBhvr>
                                        <p:cTn id="49" dur="500"/>
                                        <p:tgtEl>
                                          <p:spTgt spid="17">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17">
                                            <p:txEl>
                                              <p:pRg st="5" end="5"/>
                                            </p:txEl>
                                          </p:spTgt>
                                        </p:tgtEl>
                                        <p:attrNameLst>
                                          <p:attrName>style.visibility</p:attrName>
                                        </p:attrNameLst>
                                      </p:cBhvr>
                                      <p:to>
                                        <p:strVal val="visible"/>
                                      </p:to>
                                    </p:set>
                                    <p:animEffect transition="in" filter="wipe(down)">
                                      <p:cBhvr>
                                        <p:cTn id="54" dur="500"/>
                                        <p:tgtEl>
                                          <p:spTgt spid="17">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17">
                                            <p:txEl>
                                              <p:pRg st="6" end="6"/>
                                            </p:txEl>
                                          </p:spTgt>
                                        </p:tgtEl>
                                        <p:attrNameLst>
                                          <p:attrName>style.visibility</p:attrName>
                                        </p:attrNameLst>
                                      </p:cBhvr>
                                      <p:to>
                                        <p:strVal val="visible"/>
                                      </p:to>
                                    </p:set>
                                    <p:animEffect transition="in" filter="wipe(down)">
                                      <p:cBhvr>
                                        <p:cTn id="59" dur="500"/>
                                        <p:tgtEl>
                                          <p:spTgt spid="17">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17">
                                            <p:txEl>
                                              <p:pRg st="7" end="7"/>
                                            </p:txEl>
                                          </p:spTgt>
                                        </p:tgtEl>
                                        <p:attrNameLst>
                                          <p:attrName>style.visibility</p:attrName>
                                        </p:attrNameLst>
                                      </p:cBhvr>
                                      <p:to>
                                        <p:strVal val="visible"/>
                                      </p:to>
                                    </p:set>
                                    <p:animEffect transition="in" filter="wipe(down)">
                                      <p:cBhvr>
                                        <p:cTn id="64" dur="500"/>
                                        <p:tgtEl>
                                          <p:spTgt spid="1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6" grpId="0" animBg="1"/>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Rounded Rectangle 3"/>
          <p:cNvSpPr/>
          <p:nvPr/>
        </p:nvSpPr>
        <p:spPr>
          <a:xfrm>
            <a:off x="335280" y="430880"/>
            <a:ext cx="9487145" cy="1758007"/>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solidFill>
                  <a:srgbClr val="FF0066"/>
                </a:solidFill>
                <a:latin typeface="#9Slide03 Arima Madurai Black" panose="00000A00000000000000" pitchFamily="2" charset="0"/>
                <a:cs typeface="#9Slide03 Arima Madurai Black" panose="00000A00000000000000" pitchFamily="2" charset="0"/>
              </a:rPr>
              <a:t>Theo </a:t>
            </a:r>
            <a:r>
              <a:rPr lang="en-US" sz="3600" dirty="0" err="1">
                <a:solidFill>
                  <a:srgbClr val="FF0066"/>
                </a:solidFill>
                <a:latin typeface="#9Slide03 Arima Madurai Black" panose="00000A00000000000000" pitchFamily="2" charset="0"/>
                <a:cs typeface="#9Slide03 Arima Madurai Black" panose="00000A00000000000000" pitchFamily="2" charset="0"/>
              </a:rPr>
              <a:t>em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những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nguyên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nhân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nào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khiến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cho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Lê</a:t>
            </a:r>
            <a:r>
              <a:rPr lang="en-US" sz="3600" dirty="0">
                <a:solidFill>
                  <a:srgbClr val="FF0066"/>
                </a:solidFill>
                <a:latin typeface="#9Slide03 Arima Madurai Black" panose="00000A00000000000000" pitchFamily="2" charset="0"/>
                <a:cs typeface="#9Slide03 Arima Madurai Black" panose="00000A00000000000000" pitchFamily="2" charset="0"/>
              </a:rPr>
              <a:t>-ô-</a:t>
            </a:r>
            <a:r>
              <a:rPr lang="en-US" sz="3600" dirty="0" err="1">
                <a:solidFill>
                  <a:srgbClr val="FF0066"/>
                </a:solidFill>
                <a:latin typeface="#9Slide03 Arima Madurai Black" panose="00000A00000000000000" pitchFamily="2" charset="0"/>
                <a:cs typeface="#9Slide03 Arima Madurai Black" panose="00000A00000000000000" pitchFamily="2" charset="0"/>
              </a:rPr>
              <a:t>nác</a:t>
            </a:r>
            <a:r>
              <a:rPr lang="en-US" sz="3600" dirty="0">
                <a:solidFill>
                  <a:srgbClr val="FF0066"/>
                </a:solidFill>
                <a:latin typeface="#9Slide03 Arima Madurai Black" panose="00000A00000000000000" pitchFamily="2" charset="0"/>
                <a:cs typeface="#9Slide03 Arima Madurai Black" panose="00000A00000000000000" pitchFamily="2" charset="0"/>
              </a:rPr>
              <a:t>-</a:t>
            </a:r>
            <a:r>
              <a:rPr lang="en-US" sz="3600" dirty="0" err="1">
                <a:solidFill>
                  <a:srgbClr val="FF0066"/>
                </a:solidFill>
                <a:latin typeface="#9Slide03 Arima Madurai Black" panose="00000A00000000000000" pitchFamily="2" charset="0"/>
                <a:cs typeface="#9Slide03 Arima Madurai Black" panose="00000A00000000000000" pitchFamily="2" charset="0"/>
              </a:rPr>
              <a:t>đô</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đa</a:t>
            </a:r>
            <a:r>
              <a:rPr lang="en-US" sz="3600" dirty="0">
                <a:solidFill>
                  <a:srgbClr val="FF0066"/>
                </a:solidFill>
                <a:latin typeface="#9Slide03 Arima Madurai Black" panose="00000A00000000000000" pitchFamily="2" charset="0"/>
                <a:cs typeface="#9Slide03 Arima Madurai Black" panose="00000A00000000000000" pitchFamily="2" charset="0"/>
              </a:rPr>
              <a:t> Vin-xi </a:t>
            </a:r>
            <a:r>
              <a:rPr lang="en-US" sz="3600" dirty="0" err="1">
                <a:solidFill>
                  <a:srgbClr val="FF0066"/>
                </a:solidFill>
                <a:latin typeface="#9Slide03 Arima Madurai Black" panose="00000A00000000000000" pitchFamily="2" charset="0"/>
                <a:cs typeface="#9Slide03 Arima Madurai Black" panose="00000A00000000000000" pitchFamily="2" charset="0"/>
              </a:rPr>
              <a:t>trở</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thành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họa</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sĩ</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nổi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tiếng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Nguyên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nhân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nào</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quan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trọng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nhất</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
        <p:nvSpPr>
          <p:cNvPr id="6" name="Left Arrow 5">
            <a:hlinkClick r:id="rId17" action="ppaction://hlinksldjump"/>
          </p:cNvPr>
          <p:cNvSpPr/>
          <p:nvPr/>
        </p:nvSpPr>
        <p:spPr>
          <a:xfrm>
            <a:off x="335280" y="5897880"/>
            <a:ext cx="1463040" cy="838200"/>
          </a:xfrm>
          <a:prstGeom prst="leftArrow">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chemeClr val="bg1"/>
                </a:solidFill>
                <a:latin typeface="#9Slide03 Arima Madurai Black" panose="00000A00000000000000" pitchFamily="2" charset="0"/>
                <a:cs typeface="#9Slide03 Arima Madurai Black" panose="00000A00000000000000" pitchFamily="2" charset="0"/>
              </a:rPr>
              <a:t>Trở</a:t>
            </a:r>
            <a:r>
              <a:rPr lang="en-US" sz="2800" dirty="0">
                <a:solidFill>
                  <a:schemeClr val="bg1"/>
                </a:solidFill>
                <a:latin typeface="#9Slide03 Arima Madurai Black" panose="00000A00000000000000" pitchFamily="2" charset="0"/>
                <a:cs typeface="#9Slide03 Arima Madurai Black" panose="00000A00000000000000" pitchFamily="2" charset="0"/>
              </a:rPr>
              <a:t> </a:t>
            </a:r>
            <a:r>
              <a:rPr lang="en-US" sz="2800" dirty="0" err="1">
                <a:solidFill>
                  <a:schemeClr val="bg1"/>
                </a:solidFill>
                <a:latin typeface="#9Slide03 Arima Madurai Black" panose="00000A00000000000000" pitchFamily="2" charset="0"/>
                <a:cs typeface="#9Slide03 Arima Madurai Black" panose="00000A00000000000000" pitchFamily="2" charset="0"/>
              </a:rPr>
              <a:t>về</a:t>
            </a:r>
            <a:endParaRPr lang="en-US" sz="2800" dirty="0">
              <a:solidFill>
                <a:schemeClr val="bg1"/>
              </a:solidFill>
              <a:latin typeface="#9Slide03 Arima Madurai Black" panose="00000A00000000000000" pitchFamily="2" charset="0"/>
              <a:cs typeface="#9Slide03 Arima Madurai Black" panose="00000A00000000000000" pitchFamily="2" charset="0"/>
            </a:endParaRPr>
          </a:p>
        </p:txBody>
      </p:sp>
      <p:pic>
        <p:nvPicPr>
          <p:cNvPr id="8" name="Am-thanh-tra-loi-dung-www_yeualo_com">
            <a:hlinkClick r:id="" action="ppaction://media"/>
          </p:cNvPr>
          <p:cNvPicPr>
            <a:picLocks noChangeAspect="1"/>
          </p:cNvPicPr>
          <p:nvPr>
            <a:audioFile r:link="rId1"/>
            <p:extLst>
              <p:ext uri="{DAA4B4D4-6D71-4841-9C94-3DE7FCFB9230}">
                <p14:media xmlns:p14="http://schemas.microsoft.com/office/powerpoint/2010/main" r:embed="rId2">
                  <p14:trim st="141" end="5188.8333"/>
                </p14:media>
              </p:ext>
            </p:extLst>
          </p:nvPr>
        </p:nvPicPr>
        <p:blipFill>
          <a:blip r:embed="rId18"/>
          <a:stretch>
            <a:fillRect/>
          </a:stretch>
        </p:blipFill>
        <p:spPr>
          <a:xfrm>
            <a:off x="12192000" y="-1428750"/>
            <a:ext cx="1085850" cy="1085850"/>
          </a:xfrm>
          <a:prstGeom prst="rect">
            <a:avLst/>
          </a:prstGeom>
        </p:spPr>
      </p:pic>
      <p:pic>
        <p:nvPicPr>
          <p:cNvPr id="9" name="图片 1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3792557" flipV="1">
            <a:off x="439937" y="2893738"/>
            <a:ext cx="1975104" cy="390906"/>
          </a:xfrm>
          <a:prstGeom prst="rect">
            <a:avLst/>
          </a:prstGeom>
          <a:effectLst>
            <a:glow rad="63500">
              <a:schemeClr val="accent1">
                <a:satMod val="175000"/>
                <a:alpha val="40000"/>
              </a:schemeClr>
            </a:glow>
          </a:effectLst>
        </p:spPr>
      </p:pic>
      <p:grpSp>
        <p:nvGrpSpPr>
          <p:cNvPr id="10" name="组合 58"/>
          <p:cNvGrpSpPr/>
          <p:nvPr/>
        </p:nvGrpSpPr>
        <p:grpSpPr>
          <a:xfrm>
            <a:off x="2028268" y="2618894"/>
            <a:ext cx="10381446" cy="3878599"/>
            <a:chOff x="1004679" y="997527"/>
            <a:chExt cx="2522908" cy="1999436"/>
          </a:xfrm>
        </p:grpSpPr>
        <p:pic>
          <p:nvPicPr>
            <p:cNvPr id="11" name="PA_图片 3"/>
            <p:cNvPicPr>
              <a:picLocks noChangeAspect="1"/>
            </p:cNvPicPr>
            <p:nvPr>
              <p:custDataLst>
                <p:tags r:id="rId3"/>
              </p:custDataLst>
            </p:nvPr>
          </p:nvPicPr>
          <p:blipFill>
            <a:blip r:embed="rId20" cstate="print">
              <a:extLst>
                <a:ext uri="{28A0092B-C50C-407E-A947-70E740481C1C}">
                  <a14:useLocalDpi xmlns:a14="http://schemas.microsoft.com/office/drawing/2010/main" val="0"/>
                </a:ext>
              </a:extLst>
            </a:blip>
            <a:stretch>
              <a:fillRect/>
            </a:stretch>
          </p:blipFill>
          <p:spPr>
            <a:xfrm>
              <a:off x="1004679" y="997527"/>
              <a:ext cx="2522908" cy="1999436"/>
            </a:xfrm>
            <a:prstGeom prst="rect">
              <a:avLst/>
            </a:prstGeom>
          </p:spPr>
        </p:pic>
        <p:grpSp>
          <p:nvGrpSpPr>
            <p:cNvPr id="12" name="组合 10"/>
            <p:cNvGrpSpPr/>
            <p:nvPr/>
          </p:nvGrpSpPr>
          <p:grpSpPr>
            <a:xfrm>
              <a:off x="1348258" y="1755477"/>
              <a:ext cx="1946219" cy="710277"/>
              <a:chOff x="2696" y="3421"/>
              <a:chExt cx="5650" cy="3118"/>
            </a:xfrm>
          </p:grpSpPr>
          <p:grpSp>
            <p:nvGrpSpPr>
              <p:cNvPr id="13" name="组合 11"/>
              <p:cNvGrpSpPr/>
              <p:nvPr>
                <p:custDataLst>
                  <p:tags r:id="rId4"/>
                </p:custDataLst>
              </p:nvPr>
            </p:nvGrpSpPr>
            <p:grpSpPr>
              <a:xfrm>
                <a:off x="2696" y="6373"/>
                <a:ext cx="5396" cy="166"/>
                <a:chOff x="708471" y="3724496"/>
                <a:chExt cx="3426477" cy="105865"/>
              </a:xfrm>
            </p:grpSpPr>
            <p:sp>
              <p:nvSpPr>
                <p:cNvPr id="15" name="矩形 14"/>
                <p:cNvSpPr/>
                <p:nvPr>
                  <p:custDataLst>
                    <p:tags r:id="rId6"/>
                  </p:custDataLst>
                </p:nvPr>
              </p:nvSpPr>
              <p:spPr>
                <a:xfrm rot="16200000">
                  <a:off x="849562"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6" name="矩形 15"/>
                <p:cNvSpPr/>
                <p:nvPr>
                  <p:custDataLst>
                    <p:tags r:id="rId7"/>
                  </p:custDataLst>
                </p:nvPr>
              </p:nvSpPr>
              <p:spPr>
                <a:xfrm rot="16200000">
                  <a:off x="1237139"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7" name="矩形 16"/>
                <p:cNvSpPr/>
                <p:nvPr>
                  <p:custDataLst>
                    <p:tags r:id="rId8"/>
                  </p:custDataLst>
                </p:nvPr>
              </p:nvSpPr>
              <p:spPr>
                <a:xfrm rot="16200000">
                  <a:off x="1604398"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8" name="矩形 17"/>
                <p:cNvSpPr/>
                <p:nvPr>
                  <p:custDataLst>
                    <p:tags r:id="rId9"/>
                  </p:custDataLst>
                </p:nvPr>
              </p:nvSpPr>
              <p:spPr>
                <a:xfrm rot="16200000">
                  <a:off x="1971025"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9" name="矩形 18"/>
                <p:cNvSpPr/>
                <p:nvPr>
                  <p:custDataLst>
                    <p:tags r:id="rId10"/>
                  </p:custDataLst>
                </p:nvPr>
              </p:nvSpPr>
              <p:spPr>
                <a:xfrm rot="16200000">
                  <a:off x="2359242"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0" name="矩形 19"/>
                <p:cNvSpPr/>
                <p:nvPr>
                  <p:custDataLst>
                    <p:tags r:id="rId11"/>
                  </p:custDataLst>
                </p:nvPr>
              </p:nvSpPr>
              <p:spPr>
                <a:xfrm rot="16200000">
                  <a:off x="2734966"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1" name="矩形 20"/>
                <p:cNvSpPr/>
                <p:nvPr>
                  <p:custDataLst>
                    <p:tags r:id="rId12"/>
                  </p:custDataLst>
                </p:nvPr>
              </p:nvSpPr>
              <p:spPr>
                <a:xfrm rot="16200000">
                  <a:off x="3123179" y="3583405"/>
                  <a:ext cx="105676" cy="387858"/>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2" name="矩形 21"/>
                <p:cNvSpPr/>
                <p:nvPr>
                  <p:custDataLst>
                    <p:tags r:id="rId13"/>
                  </p:custDataLst>
                </p:nvPr>
              </p:nvSpPr>
              <p:spPr>
                <a:xfrm rot="16200000">
                  <a:off x="3489804" y="3583405"/>
                  <a:ext cx="105676" cy="387858"/>
                </a:xfrm>
                <a:prstGeom prst="rect">
                  <a:avLst/>
                </a:prstGeom>
                <a:solidFill>
                  <a:srgbClr val="9FD1F1"/>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EBB47E"/>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23" name="矩形 22"/>
                <p:cNvSpPr/>
                <p:nvPr>
                  <p:custDataLst>
                    <p:tags r:id="rId14"/>
                  </p:custDataLst>
                </p:nvPr>
              </p:nvSpPr>
              <p:spPr>
                <a:xfrm rot="16200000">
                  <a:off x="3888182" y="3583595"/>
                  <a:ext cx="105676" cy="387856"/>
                </a:xfrm>
                <a:prstGeom prst="rect">
                  <a:avLst/>
                </a:prstGeom>
                <a:solidFill>
                  <a:srgbClr val="E4F8F9"/>
                </a:solidFill>
                <a:ln>
                  <a:noFill/>
                </a:ln>
              </p:spPr>
              <p:txBody>
                <a:bodyPr vert="horz" wrap="square" lIns="121610" tIns="60805" rIns="121610" bIns="60805"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400" i="0" u="none" strike="noStrike" kern="1200" cap="none" spc="0" normalizeH="0" baseline="0" noProof="0" dirty="0">
                    <a:ln>
                      <a:noFill/>
                    </a:ln>
                    <a:solidFill>
                      <a:srgbClr val="5D6D31"/>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grpSp>
          <p:sp>
            <p:nvSpPr>
              <p:cNvPr id="14" name="文本框 12"/>
              <p:cNvSpPr txBox="1"/>
              <p:nvPr>
                <p:custDataLst>
                  <p:tags r:id="rId5"/>
                </p:custDataLst>
              </p:nvPr>
            </p:nvSpPr>
            <p:spPr>
              <a:xfrm>
                <a:off x="2775" y="3421"/>
                <a:ext cx="5571" cy="1083"/>
              </a:xfrm>
              <a:prstGeom prst="rect">
                <a:avLst/>
              </a:prstGeom>
              <a:noFill/>
            </p:spPr>
            <p:txBody>
              <a:bodyPr wrap="square" lIns="90000" tIns="46800" rIns="90000" bIns="46800" rtlCol="0" anchor="t" anchorCtr="0">
                <a:noAutofit/>
              </a:bodyPr>
              <a:lstStyle>
                <a:defPPr>
                  <a:defRPr lang="zh-CN"/>
                </a:defPPr>
                <a:lvl1pPr defTabSz="1216660">
                  <a:spcBef>
                    <a:spcPct val="20000"/>
                  </a:spcBef>
                  <a:defRPr sz="3600" b="1">
                    <a:solidFill>
                      <a:schemeClr val="tx1">
                        <a:lumMod val="75000"/>
                        <a:lumOff val="25000"/>
                      </a:schemeClr>
                    </a:solidFill>
                    <a:latin typeface="+mj-ea"/>
                    <a:ea typeface="+mj-ea"/>
                  </a:defRPr>
                </a:lvl1pPr>
              </a:lstStyle>
              <a:p>
                <a:pPr algn="ctr"/>
                <a:endParaRPr lang="zh-CN" altLang="en-US" sz="3200" dirty="0">
                  <a:solidFill>
                    <a:srgbClr val="FD8FAC"/>
                  </a:solidFill>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grpSp>
      </p:grpSp>
      <p:sp>
        <p:nvSpPr>
          <p:cNvPr id="3" name="Rectangle 2"/>
          <p:cNvSpPr/>
          <p:nvPr/>
        </p:nvSpPr>
        <p:spPr>
          <a:xfrm>
            <a:off x="2510971" y="3610518"/>
            <a:ext cx="9521371" cy="2308324"/>
          </a:xfrm>
          <a:prstGeom prst="rect">
            <a:avLst/>
          </a:prstGeom>
        </p:spPr>
        <p:txBody>
          <a:bodyPr wrap="square">
            <a:spAutoFit/>
          </a:bodyPr>
          <a:lstStyle/>
          <a:p>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Ông</a:t>
            </a:r>
            <a:r>
              <a:rPr lang="en-US" sz="3600" dirty="0">
                <a:solidFill>
                  <a:srgbClr val="FF0066"/>
                </a:solidFill>
                <a:latin typeface="#9Slide03 Arima Madurai Black" panose="00000A00000000000000" pitchFamily="2" charset="0"/>
                <a:cs typeface="#9Slide03 Arima Madurai Black" panose="00000A00000000000000" pitchFamily="2" charset="0"/>
              </a:rPr>
              <a:t> ham </a:t>
            </a:r>
            <a:r>
              <a:rPr lang="en-US" sz="3600" dirty="0" err="1">
                <a:solidFill>
                  <a:srgbClr val="FF0066"/>
                </a:solidFill>
                <a:latin typeface="#9Slide03 Arima Madurai Black" panose="00000A00000000000000" pitchFamily="2" charset="0"/>
                <a:cs typeface="#9Slide03 Arima Madurai Black" panose="00000A00000000000000" pitchFamily="2" charset="0"/>
              </a:rPr>
              <a:t>thích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và</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có</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tài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bẩm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sinh</a:t>
            </a:r>
            <a:r>
              <a:rPr lang="en-US" sz="3600" dirty="0">
                <a:solidFill>
                  <a:srgbClr val="FF0066"/>
                </a:solidFill>
                <a:latin typeface="#9Slide03 Arima Madurai Black" panose="00000A00000000000000" pitchFamily="2" charset="0"/>
                <a:cs typeface="#9Slide03 Arima Madurai Black" panose="00000A00000000000000" pitchFamily="2" charset="0"/>
              </a:rPr>
              <a:t>.</a:t>
            </a:r>
          </a:p>
          <a:p>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Ông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có</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người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thầy</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tài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giỏi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tận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tình</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dạy</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bảo</a:t>
            </a:r>
            <a:r>
              <a:rPr lang="en-US" sz="3600" dirty="0">
                <a:solidFill>
                  <a:srgbClr val="FF0066"/>
                </a:solidFill>
                <a:latin typeface="#9Slide03 Arima Madurai Black" panose="00000A00000000000000" pitchFamily="2" charset="0"/>
                <a:cs typeface="#9Slide03 Arima Madurai Black" panose="00000A00000000000000" pitchFamily="2" charset="0"/>
              </a:rPr>
              <a:t>.</a:t>
            </a:r>
          </a:p>
          <a:p>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Ông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khổ</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luyện</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miệt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mài</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nhiều</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năm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tập</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a:t>
            </a:r>
          </a:p>
          <a:p>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Ông</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có</a:t>
            </a:r>
            <a:r>
              <a:rPr lang="en-US" sz="3600" dirty="0">
                <a:solidFill>
                  <a:srgbClr val="FF0066"/>
                </a:solidFill>
                <a:latin typeface="#9Slide03 Arima Madurai Black" panose="00000A00000000000000" pitchFamily="2" charset="0"/>
                <a:cs typeface="#9Slide03 Arima Madurai Black" panose="00000A00000000000000" pitchFamily="2" charset="0"/>
              </a:rPr>
              <a:t> ý </a:t>
            </a:r>
            <a:r>
              <a:rPr lang="en-US" sz="3600" dirty="0" err="1">
                <a:solidFill>
                  <a:srgbClr val="FF0066"/>
                </a:solidFill>
                <a:latin typeface="#9Slide03 Arima Madurai Black" panose="00000A00000000000000" pitchFamily="2" charset="0"/>
                <a:cs typeface="#9Slide03 Arima Madurai Black" panose="00000A00000000000000" pitchFamily="2" charset="0"/>
              </a:rPr>
              <a:t>chí</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quyết</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tâm</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học</a:t>
            </a:r>
            <a:r>
              <a:rPr lang="en-US" sz="3600" dirty="0">
                <a:solidFill>
                  <a:srgbClr val="FF0066"/>
                </a:solidFill>
                <a:latin typeface="#9Slide03 Arima Madurai Black" panose="00000A00000000000000" pitchFamily="2" charset="0"/>
                <a:cs typeface="#9Slide03 Arima Madurai Black" panose="00000A00000000000000" pitchFamily="2" charset="0"/>
              </a:rPr>
              <a:t> </a:t>
            </a:r>
            <a:r>
              <a:rPr lang="en-US" sz="3600" dirty="0" err="1">
                <a:solidFill>
                  <a:srgbClr val="FF0066"/>
                </a:solidFill>
                <a:latin typeface="#9Slide03 Arima Madurai Black" panose="00000A00000000000000" pitchFamily="2" charset="0"/>
                <a:cs typeface="#9Slide03 Arima Madurai Black" panose="00000A00000000000000" pitchFamily="2" charset="0"/>
              </a:rPr>
              <a:t>vẽ</a:t>
            </a:r>
            <a:r>
              <a:rPr lang="en-US" sz="3600" dirty="0">
                <a:solidFill>
                  <a:srgbClr val="FF0066"/>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13880538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756" fill="hold"/>
                                        <p:tgtEl>
                                          <p:spTgt spid="8"/>
                                        </p:tgtEl>
                                      </p:cBhvr>
                                    </p:cmd>
                                  </p:childTnLst>
                                </p:cTn>
                              </p:par>
                              <p:par>
                                <p:cTn id="12" presetID="16" presetClass="entr" presetSubtype="21"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38588" y="1990427"/>
            <a:ext cx="7170185" cy="3971867"/>
          </a:xfrm>
          <a:prstGeom prst="rect">
            <a:avLst/>
          </a:prstGeom>
        </p:spPr>
      </p:pic>
      <p:sp>
        <p:nvSpPr>
          <p:cNvPr id="5" name="Rectangle 4"/>
          <p:cNvSpPr/>
          <p:nvPr/>
        </p:nvSpPr>
        <p:spPr>
          <a:xfrm>
            <a:off x="4327415" y="2138837"/>
            <a:ext cx="6592530" cy="4632037"/>
          </a:xfrm>
          <a:prstGeom prst="rect">
            <a:avLst/>
          </a:prstGeom>
        </p:spPr>
        <p:txBody>
          <a:bodyPr wrap="square">
            <a:spAutoFit/>
          </a:bodyPr>
          <a:lstStyle/>
          <a:p>
            <a:pPr algn="just">
              <a:lnSpc>
                <a:spcPct val="150000"/>
              </a:lnSpc>
              <a:defRPr/>
            </a:pPr>
            <a:r>
              <a:rPr lang="nl-NL" sz="4000" b="1" dirty="0">
                <a:solidFill>
                  <a:srgbClr val="C00000"/>
                </a:solidFill>
                <a:latin typeface="#9Slide03 Arima Madurai Black" panose="00000A00000000000000" pitchFamily="2" charset="0"/>
                <a:cs typeface="#9Slide03 Arima Madurai Black" panose="00000A00000000000000" pitchFamily="2" charset="0"/>
              </a:rPr>
              <a:t>Bài văn ca ngợi sự khổ công rèn luyện của Lê- ô- nác- đô đa Vin- xi, nhờ đó ông đã trở thành danh họa </a:t>
            </a:r>
            <a:r>
              <a:rPr lang="en-US" sz="4000" b="1" dirty="0" err="1">
                <a:solidFill>
                  <a:srgbClr val="C00000"/>
                </a:solidFill>
                <a:latin typeface="#9Slide03 Arima Madurai Black" panose="00000A00000000000000" pitchFamily="2" charset="0"/>
                <a:cs typeface="#9Slide03 Arima Madurai Black" panose="00000A00000000000000" pitchFamily="2" charset="0"/>
              </a:rPr>
              <a:t>nổi</a:t>
            </a:r>
            <a:r>
              <a:rPr lang="en-US" sz="4000" b="1" dirty="0">
                <a:solidFill>
                  <a:srgbClr val="C00000"/>
                </a:solidFill>
                <a:latin typeface="#9Slide03 Arima Madurai Black" panose="00000A00000000000000" pitchFamily="2" charset="0"/>
                <a:cs typeface="#9Slide03 Arima Madurai Black" panose="00000A00000000000000" pitchFamily="2" charset="0"/>
              </a:rPr>
              <a:t> </a:t>
            </a:r>
            <a:r>
              <a:rPr lang="en-US" sz="4000" b="1" dirty="0" err="1">
                <a:solidFill>
                  <a:srgbClr val="C00000"/>
                </a:solidFill>
                <a:latin typeface="#9Slide03 Arima Madurai Black" panose="00000A00000000000000" pitchFamily="2" charset="0"/>
                <a:cs typeface="#9Slide03 Arima Madurai Black" panose="00000A00000000000000" pitchFamily="2" charset="0"/>
              </a:rPr>
              <a:t>tiếng</a:t>
            </a:r>
            <a:r>
              <a:rPr lang="nl-NL" sz="4000" b="1" i="1" dirty="0">
                <a:solidFill>
                  <a:srgbClr val="C00000"/>
                </a:solidFill>
                <a:latin typeface="#9Slide03 Arima Madurai Black" panose="00000A00000000000000" pitchFamily="2" charset="0"/>
                <a:cs typeface="#9Slide03 Arima Madurai Black" panose="00000A00000000000000" pitchFamily="2" charset="0"/>
              </a:rPr>
              <a:t>.</a:t>
            </a:r>
            <a:endParaRPr lang="en-US" sz="4000" dirty="0">
              <a:solidFill>
                <a:srgbClr val="C00000"/>
              </a:solidFill>
              <a:latin typeface="#9Slide03 Arima Madurai Black" panose="00000A00000000000000" pitchFamily="2" charset="0"/>
              <a:cs typeface="#9Slide03 Arima Madurai Black" panose="00000A00000000000000" pitchFamily="2" charset="0"/>
            </a:endParaRPr>
          </a:p>
        </p:txBody>
      </p:sp>
      <p:grpSp>
        <p:nvGrpSpPr>
          <p:cNvPr id="6" name="Group 4">
            <a:extLst>
              <a:ext uri="{FF2B5EF4-FFF2-40B4-BE49-F238E27FC236}">
                <a16:creationId xmlns:a16="http://schemas.microsoft.com/office/drawing/2014/main" id="{1D315BD3-6C20-4365-823F-F440047F4714}"/>
              </a:ext>
            </a:extLst>
          </p:cNvPr>
          <p:cNvGrpSpPr>
            <a:grpSpLocks noChangeAspect="1"/>
          </p:cNvGrpSpPr>
          <p:nvPr/>
        </p:nvGrpSpPr>
        <p:grpSpPr bwMode="auto">
          <a:xfrm>
            <a:off x="4038588" y="-108878"/>
            <a:ext cx="6397424" cy="2173510"/>
            <a:chOff x="1541" y="-64"/>
            <a:chExt cx="4577" cy="1193"/>
          </a:xfrm>
        </p:grpSpPr>
        <p:sp>
          <p:nvSpPr>
            <p:cNvPr id="7" name="AutoShape 3">
              <a:extLst>
                <a:ext uri="{FF2B5EF4-FFF2-40B4-BE49-F238E27FC236}">
                  <a16:creationId xmlns:a16="http://schemas.microsoft.com/office/drawing/2014/main" id="{F9AAE9F4-B419-4E0C-AEEA-DB6205C7B135}"/>
                </a:ext>
              </a:extLst>
            </p:cNvPr>
            <p:cNvSpPr>
              <a:spLocks noChangeAspect="1" noChangeArrowheads="1" noTextEdit="1"/>
            </p:cNvSpPr>
            <p:nvPr/>
          </p:nvSpPr>
          <p:spPr bwMode="auto">
            <a:xfrm>
              <a:off x="1573" y="0"/>
              <a:ext cx="4534"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 name="Freeform 5">
              <a:extLst>
                <a:ext uri="{FF2B5EF4-FFF2-40B4-BE49-F238E27FC236}">
                  <a16:creationId xmlns:a16="http://schemas.microsoft.com/office/drawing/2014/main" id="{1E4DF788-68E3-4314-A468-23558F45FDA4}"/>
                </a:ext>
              </a:extLst>
            </p:cNvPr>
            <p:cNvSpPr>
              <a:spLocks/>
            </p:cNvSpPr>
            <p:nvPr/>
          </p:nvSpPr>
          <p:spPr bwMode="auto">
            <a:xfrm>
              <a:off x="2302" y="489"/>
              <a:ext cx="3177" cy="640"/>
            </a:xfrm>
            <a:custGeom>
              <a:avLst/>
              <a:gdLst>
                <a:gd name="T0" fmla="*/ 67 w 1190"/>
                <a:gd name="T1" fmla="*/ 133 h 238"/>
                <a:gd name="T2" fmla="*/ 172 w 1190"/>
                <a:gd name="T3" fmla="*/ 23 h 238"/>
                <a:gd name="T4" fmla="*/ 401 w 1190"/>
                <a:gd name="T5" fmla="*/ 19 h 238"/>
                <a:gd name="T6" fmla="*/ 874 w 1190"/>
                <a:gd name="T7" fmla="*/ 38 h 238"/>
                <a:gd name="T8" fmla="*/ 1190 w 1190"/>
                <a:gd name="T9" fmla="*/ 119 h 238"/>
                <a:gd name="T10" fmla="*/ 874 w 1190"/>
                <a:gd name="T11" fmla="*/ 148 h 238"/>
                <a:gd name="T12" fmla="*/ 538 w 1190"/>
                <a:gd name="T13" fmla="*/ 171 h 238"/>
                <a:gd name="T14" fmla="*/ 67 w 1190"/>
                <a:gd name="T15" fmla="*/ 133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0" h="238">
                  <a:moveTo>
                    <a:pt x="67" y="133"/>
                  </a:moveTo>
                  <a:cubicBezTo>
                    <a:pt x="0" y="59"/>
                    <a:pt x="134" y="28"/>
                    <a:pt x="172" y="23"/>
                  </a:cubicBezTo>
                  <a:cubicBezTo>
                    <a:pt x="244" y="9"/>
                    <a:pt x="325" y="19"/>
                    <a:pt x="401" y="19"/>
                  </a:cubicBezTo>
                  <a:cubicBezTo>
                    <a:pt x="559" y="23"/>
                    <a:pt x="717" y="43"/>
                    <a:pt x="874" y="38"/>
                  </a:cubicBezTo>
                  <a:cubicBezTo>
                    <a:pt x="946" y="38"/>
                    <a:pt x="1190" y="0"/>
                    <a:pt x="1190" y="119"/>
                  </a:cubicBezTo>
                  <a:cubicBezTo>
                    <a:pt x="1190" y="238"/>
                    <a:pt x="932" y="162"/>
                    <a:pt x="874" y="148"/>
                  </a:cubicBezTo>
                  <a:cubicBezTo>
                    <a:pt x="773" y="126"/>
                    <a:pt x="656" y="149"/>
                    <a:pt x="538" y="171"/>
                  </a:cubicBezTo>
                  <a:cubicBezTo>
                    <a:pt x="367" y="203"/>
                    <a:pt x="194" y="235"/>
                    <a:pt x="67" y="133"/>
                  </a:cubicBezTo>
                </a:path>
              </a:pathLst>
            </a:custGeom>
            <a:solidFill>
              <a:srgbClr val="E6C9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 name="Freeform 6">
              <a:extLst>
                <a:ext uri="{FF2B5EF4-FFF2-40B4-BE49-F238E27FC236}">
                  <a16:creationId xmlns:a16="http://schemas.microsoft.com/office/drawing/2014/main" id="{3E615BE4-5959-4BFF-B835-0E52EC8413EE}"/>
                </a:ext>
              </a:extLst>
            </p:cNvPr>
            <p:cNvSpPr>
              <a:spLocks/>
            </p:cNvSpPr>
            <p:nvPr/>
          </p:nvSpPr>
          <p:spPr bwMode="auto">
            <a:xfrm>
              <a:off x="1589" y="-64"/>
              <a:ext cx="881" cy="835"/>
            </a:xfrm>
            <a:custGeom>
              <a:avLst/>
              <a:gdLst>
                <a:gd name="T0" fmla="*/ 179 w 330"/>
                <a:gd name="T1" fmla="*/ 136 h 311"/>
                <a:gd name="T2" fmla="*/ 319 w 330"/>
                <a:gd name="T3" fmla="*/ 115 h 311"/>
                <a:gd name="T4" fmla="*/ 248 w 330"/>
                <a:gd name="T5" fmla="*/ 201 h 311"/>
                <a:gd name="T6" fmla="*/ 253 w 330"/>
                <a:gd name="T7" fmla="*/ 311 h 311"/>
                <a:gd name="T8" fmla="*/ 125 w 330"/>
                <a:gd name="T9" fmla="*/ 261 h 311"/>
                <a:gd name="T10" fmla="*/ 4 w 330"/>
                <a:gd name="T11" fmla="*/ 171 h 311"/>
                <a:gd name="T12" fmla="*/ 85 w 330"/>
                <a:gd name="T13" fmla="*/ 98 h 311"/>
                <a:gd name="T14" fmla="*/ 177 w 330"/>
                <a:gd name="T15" fmla="*/ 167 h 311"/>
                <a:gd name="T16" fmla="*/ 179 w 330"/>
                <a:gd name="T17" fmla="*/ 13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 h="311">
                  <a:moveTo>
                    <a:pt x="179" y="136"/>
                  </a:moveTo>
                  <a:cubicBezTo>
                    <a:pt x="158" y="23"/>
                    <a:pt x="330" y="0"/>
                    <a:pt x="319" y="115"/>
                  </a:cubicBezTo>
                  <a:cubicBezTo>
                    <a:pt x="315" y="165"/>
                    <a:pt x="276" y="165"/>
                    <a:pt x="248" y="201"/>
                  </a:cubicBezTo>
                  <a:cubicBezTo>
                    <a:pt x="221" y="236"/>
                    <a:pt x="234" y="276"/>
                    <a:pt x="253" y="311"/>
                  </a:cubicBezTo>
                  <a:cubicBezTo>
                    <a:pt x="213" y="261"/>
                    <a:pt x="184" y="274"/>
                    <a:pt x="125" y="261"/>
                  </a:cubicBezTo>
                  <a:cubicBezTo>
                    <a:pt x="79" y="251"/>
                    <a:pt x="10" y="228"/>
                    <a:pt x="4" y="171"/>
                  </a:cubicBezTo>
                  <a:cubicBezTo>
                    <a:pt x="0" y="125"/>
                    <a:pt x="44" y="98"/>
                    <a:pt x="85" y="98"/>
                  </a:cubicBezTo>
                  <a:cubicBezTo>
                    <a:pt x="129" y="96"/>
                    <a:pt x="163" y="127"/>
                    <a:pt x="177" y="167"/>
                  </a:cubicBezTo>
                  <a:cubicBezTo>
                    <a:pt x="179" y="136"/>
                    <a:pt x="179" y="136"/>
                    <a:pt x="179" y="136"/>
                  </a:cubicBezTo>
                </a:path>
              </a:pathLst>
            </a:custGeom>
            <a:solidFill>
              <a:srgbClr val="E3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 name="Freeform 7">
              <a:extLst>
                <a:ext uri="{FF2B5EF4-FFF2-40B4-BE49-F238E27FC236}">
                  <a16:creationId xmlns:a16="http://schemas.microsoft.com/office/drawing/2014/main" id="{22E525F1-A7E4-4A1F-83EC-5FB21E708F53}"/>
                </a:ext>
              </a:extLst>
            </p:cNvPr>
            <p:cNvSpPr>
              <a:spLocks/>
            </p:cNvSpPr>
            <p:nvPr/>
          </p:nvSpPr>
          <p:spPr bwMode="auto">
            <a:xfrm>
              <a:off x="2038" y="653"/>
              <a:ext cx="24" cy="5"/>
            </a:xfrm>
            <a:custGeom>
              <a:avLst/>
              <a:gdLst>
                <a:gd name="T0" fmla="*/ 4 w 9"/>
                <a:gd name="T1" fmla="*/ 0 h 2"/>
                <a:gd name="T2" fmla="*/ 0 w 9"/>
                <a:gd name="T3" fmla="*/ 1 h 2"/>
                <a:gd name="T4" fmla="*/ 9 w 9"/>
                <a:gd name="T5" fmla="*/ 2 h 2"/>
                <a:gd name="T6" fmla="*/ 4 w 9"/>
                <a:gd name="T7" fmla="*/ 0 h 2"/>
              </a:gdLst>
              <a:ahLst/>
              <a:cxnLst>
                <a:cxn ang="0">
                  <a:pos x="T0" y="T1"/>
                </a:cxn>
                <a:cxn ang="0">
                  <a:pos x="T2" y="T3"/>
                </a:cxn>
                <a:cxn ang="0">
                  <a:pos x="T4" y="T5"/>
                </a:cxn>
                <a:cxn ang="0">
                  <a:pos x="T6" y="T7"/>
                </a:cxn>
              </a:cxnLst>
              <a:rect l="0" t="0" r="r" b="b"/>
              <a:pathLst>
                <a:path w="9" h="2">
                  <a:moveTo>
                    <a:pt x="4" y="0"/>
                  </a:moveTo>
                  <a:cubicBezTo>
                    <a:pt x="3" y="0"/>
                    <a:pt x="2" y="0"/>
                    <a:pt x="0" y="1"/>
                  </a:cubicBezTo>
                  <a:cubicBezTo>
                    <a:pt x="4" y="1"/>
                    <a:pt x="7" y="1"/>
                    <a:pt x="9" y="2"/>
                  </a:cubicBezTo>
                  <a:cubicBezTo>
                    <a:pt x="8" y="1"/>
                    <a:pt x="6" y="0"/>
                    <a:pt x="4"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 name="Freeform 8">
              <a:extLst>
                <a:ext uri="{FF2B5EF4-FFF2-40B4-BE49-F238E27FC236}">
                  <a16:creationId xmlns:a16="http://schemas.microsoft.com/office/drawing/2014/main" id="{16A08212-C17D-4C42-A7ED-3D011A62411B}"/>
                </a:ext>
              </a:extLst>
            </p:cNvPr>
            <p:cNvSpPr>
              <a:spLocks/>
            </p:cNvSpPr>
            <p:nvPr/>
          </p:nvSpPr>
          <p:spPr bwMode="auto">
            <a:xfrm>
              <a:off x="2142" y="656"/>
              <a:ext cx="42" cy="37"/>
            </a:xfrm>
            <a:custGeom>
              <a:avLst/>
              <a:gdLst>
                <a:gd name="T0" fmla="*/ 8 w 16"/>
                <a:gd name="T1" fmla="*/ 0 h 14"/>
                <a:gd name="T2" fmla="*/ 0 w 16"/>
                <a:gd name="T3" fmla="*/ 7 h 14"/>
                <a:gd name="T4" fmla="*/ 13 w 16"/>
                <a:gd name="T5" fmla="*/ 14 h 14"/>
                <a:gd name="T6" fmla="*/ 16 w 16"/>
                <a:gd name="T7" fmla="*/ 8 h 14"/>
                <a:gd name="T8" fmla="*/ 8 w 16"/>
                <a:gd name="T9" fmla="*/ 0 h 14"/>
              </a:gdLst>
              <a:ahLst/>
              <a:cxnLst>
                <a:cxn ang="0">
                  <a:pos x="T0" y="T1"/>
                </a:cxn>
                <a:cxn ang="0">
                  <a:pos x="T2" y="T3"/>
                </a:cxn>
                <a:cxn ang="0">
                  <a:pos x="T4" y="T5"/>
                </a:cxn>
                <a:cxn ang="0">
                  <a:pos x="T6" y="T7"/>
                </a:cxn>
                <a:cxn ang="0">
                  <a:pos x="T8" y="T9"/>
                </a:cxn>
              </a:cxnLst>
              <a:rect l="0" t="0" r="r" b="b"/>
              <a:pathLst>
                <a:path w="16" h="14">
                  <a:moveTo>
                    <a:pt x="8" y="0"/>
                  </a:moveTo>
                  <a:cubicBezTo>
                    <a:pt x="4" y="0"/>
                    <a:pt x="0" y="3"/>
                    <a:pt x="0" y="7"/>
                  </a:cubicBezTo>
                  <a:cubicBezTo>
                    <a:pt x="5" y="9"/>
                    <a:pt x="9" y="11"/>
                    <a:pt x="13" y="14"/>
                  </a:cubicBezTo>
                  <a:cubicBezTo>
                    <a:pt x="15" y="12"/>
                    <a:pt x="16" y="10"/>
                    <a:pt x="16" y="8"/>
                  </a:cubicBezTo>
                  <a:cubicBezTo>
                    <a:pt x="16" y="4"/>
                    <a:pt x="12"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 name="Freeform 9">
              <a:extLst>
                <a:ext uri="{FF2B5EF4-FFF2-40B4-BE49-F238E27FC236}">
                  <a16:creationId xmlns:a16="http://schemas.microsoft.com/office/drawing/2014/main" id="{89131D61-6AB1-4BED-978D-676F3FB270BA}"/>
                </a:ext>
              </a:extLst>
            </p:cNvPr>
            <p:cNvSpPr>
              <a:spLocks/>
            </p:cNvSpPr>
            <p:nvPr/>
          </p:nvSpPr>
          <p:spPr bwMode="auto">
            <a:xfrm>
              <a:off x="1717" y="204"/>
              <a:ext cx="46" cy="27"/>
            </a:xfrm>
            <a:custGeom>
              <a:avLst/>
              <a:gdLst>
                <a:gd name="T0" fmla="*/ 17 w 17"/>
                <a:gd name="T1" fmla="*/ 0 h 10"/>
                <a:gd name="T2" fmla="*/ 0 w 17"/>
                <a:gd name="T3" fmla="*/ 5 h 10"/>
                <a:gd name="T4" fmla="*/ 8 w 17"/>
                <a:gd name="T5" fmla="*/ 10 h 10"/>
                <a:gd name="T6" fmla="*/ 17 w 17"/>
                <a:gd name="T7" fmla="*/ 1 h 10"/>
                <a:gd name="T8" fmla="*/ 17 w 17"/>
                <a:gd name="T9" fmla="*/ 0 h 10"/>
              </a:gdLst>
              <a:ahLst/>
              <a:cxnLst>
                <a:cxn ang="0">
                  <a:pos x="T0" y="T1"/>
                </a:cxn>
                <a:cxn ang="0">
                  <a:pos x="T2" y="T3"/>
                </a:cxn>
                <a:cxn ang="0">
                  <a:pos x="T4" y="T5"/>
                </a:cxn>
                <a:cxn ang="0">
                  <a:pos x="T6" y="T7"/>
                </a:cxn>
                <a:cxn ang="0">
                  <a:pos x="T8" y="T9"/>
                </a:cxn>
              </a:cxnLst>
              <a:rect l="0" t="0" r="r" b="b"/>
              <a:pathLst>
                <a:path w="17" h="10">
                  <a:moveTo>
                    <a:pt x="17" y="0"/>
                  </a:moveTo>
                  <a:cubicBezTo>
                    <a:pt x="11" y="1"/>
                    <a:pt x="5" y="3"/>
                    <a:pt x="0" y="5"/>
                  </a:cubicBezTo>
                  <a:cubicBezTo>
                    <a:pt x="1" y="8"/>
                    <a:pt x="4" y="10"/>
                    <a:pt x="8" y="10"/>
                  </a:cubicBezTo>
                  <a:cubicBezTo>
                    <a:pt x="13" y="10"/>
                    <a:pt x="17" y="6"/>
                    <a:pt x="17" y="1"/>
                  </a:cubicBezTo>
                  <a:cubicBezTo>
                    <a:pt x="17" y="1"/>
                    <a:pt x="17" y="1"/>
                    <a:pt x="1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 name="Oval 10">
              <a:extLst>
                <a:ext uri="{FF2B5EF4-FFF2-40B4-BE49-F238E27FC236}">
                  <a16:creationId xmlns:a16="http://schemas.microsoft.com/office/drawing/2014/main" id="{5BC46E39-7152-4E60-851C-6C4560037D99}"/>
                </a:ext>
              </a:extLst>
            </p:cNvPr>
            <p:cNvSpPr>
              <a:spLocks noChangeArrowheads="1"/>
            </p:cNvSpPr>
            <p:nvPr/>
          </p:nvSpPr>
          <p:spPr bwMode="auto">
            <a:xfrm>
              <a:off x="1661" y="247"/>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4" name="Oval 11">
              <a:extLst>
                <a:ext uri="{FF2B5EF4-FFF2-40B4-BE49-F238E27FC236}">
                  <a16:creationId xmlns:a16="http://schemas.microsoft.com/office/drawing/2014/main" id="{A71B9203-FE52-4C3A-BFBE-D5D6C0B4D9B8}"/>
                </a:ext>
              </a:extLst>
            </p:cNvPr>
            <p:cNvSpPr>
              <a:spLocks noChangeArrowheads="1"/>
            </p:cNvSpPr>
            <p:nvPr/>
          </p:nvSpPr>
          <p:spPr bwMode="auto">
            <a:xfrm>
              <a:off x="1760" y="365"/>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5" name="Oval 12">
              <a:extLst>
                <a:ext uri="{FF2B5EF4-FFF2-40B4-BE49-F238E27FC236}">
                  <a16:creationId xmlns:a16="http://schemas.microsoft.com/office/drawing/2014/main" id="{93FDD7DF-F1D4-4924-B7A3-78B4766AF7D4}"/>
                </a:ext>
              </a:extLst>
            </p:cNvPr>
            <p:cNvSpPr>
              <a:spLocks noChangeArrowheads="1"/>
            </p:cNvSpPr>
            <p:nvPr/>
          </p:nvSpPr>
          <p:spPr bwMode="auto">
            <a:xfrm>
              <a:off x="1653" y="39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6" name="Freeform 13">
              <a:extLst>
                <a:ext uri="{FF2B5EF4-FFF2-40B4-BE49-F238E27FC236}">
                  <a16:creationId xmlns:a16="http://schemas.microsoft.com/office/drawing/2014/main" id="{B7A578A1-A62A-4222-AE9A-4804236240E5}"/>
                </a:ext>
              </a:extLst>
            </p:cNvPr>
            <p:cNvSpPr>
              <a:spLocks/>
            </p:cNvSpPr>
            <p:nvPr/>
          </p:nvSpPr>
          <p:spPr bwMode="auto">
            <a:xfrm>
              <a:off x="1610" y="290"/>
              <a:ext cx="40" cy="43"/>
            </a:xfrm>
            <a:custGeom>
              <a:avLst/>
              <a:gdLst>
                <a:gd name="T0" fmla="*/ 7 w 15"/>
                <a:gd name="T1" fmla="*/ 0 h 16"/>
                <a:gd name="T2" fmla="*/ 5 w 15"/>
                <a:gd name="T3" fmla="*/ 0 h 16"/>
                <a:gd name="T4" fmla="*/ 0 w 15"/>
                <a:gd name="T5" fmla="*/ 11 h 16"/>
                <a:gd name="T6" fmla="*/ 7 w 15"/>
                <a:gd name="T7" fmla="*/ 16 h 16"/>
                <a:gd name="T8" fmla="*/ 15 w 15"/>
                <a:gd name="T9" fmla="*/ 8 h 16"/>
                <a:gd name="T10" fmla="*/ 7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7" y="0"/>
                  </a:moveTo>
                  <a:cubicBezTo>
                    <a:pt x="6" y="0"/>
                    <a:pt x="6" y="0"/>
                    <a:pt x="5" y="0"/>
                  </a:cubicBezTo>
                  <a:cubicBezTo>
                    <a:pt x="3" y="4"/>
                    <a:pt x="1" y="8"/>
                    <a:pt x="0" y="11"/>
                  </a:cubicBezTo>
                  <a:cubicBezTo>
                    <a:pt x="1" y="14"/>
                    <a:pt x="4" y="16"/>
                    <a:pt x="7" y="16"/>
                  </a:cubicBezTo>
                  <a:cubicBezTo>
                    <a:pt x="11" y="16"/>
                    <a:pt x="15" y="13"/>
                    <a:pt x="15" y="8"/>
                  </a:cubicBezTo>
                  <a:cubicBezTo>
                    <a:pt x="15" y="4"/>
                    <a:pt x="11" y="0"/>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7" name="Oval 14">
              <a:extLst>
                <a:ext uri="{FF2B5EF4-FFF2-40B4-BE49-F238E27FC236}">
                  <a16:creationId xmlns:a16="http://schemas.microsoft.com/office/drawing/2014/main" id="{08908049-34B4-4B25-916D-ACD519C6568C}"/>
                </a:ext>
              </a:extLst>
            </p:cNvPr>
            <p:cNvSpPr>
              <a:spLocks noChangeArrowheads="1"/>
            </p:cNvSpPr>
            <p:nvPr/>
          </p:nvSpPr>
          <p:spPr bwMode="auto">
            <a:xfrm>
              <a:off x="2190" y="105"/>
              <a:ext cx="37"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8" name="Freeform 15">
              <a:extLst>
                <a:ext uri="{FF2B5EF4-FFF2-40B4-BE49-F238E27FC236}">
                  <a16:creationId xmlns:a16="http://schemas.microsoft.com/office/drawing/2014/main" id="{3B35169C-A688-4C15-9D5F-B43CEBD70BA4}"/>
                </a:ext>
              </a:extLst>
            </p:cNvPr>
            <p:cNvSpPr>
              <a:spLocks/>
            </p:cNvSpPr>
            <p:nvPr/>
          </p:nvSpPr>
          <p:spPr bwMode="auto">
            <a:xfrm>
              <a:off x="2080" y="159"/>
              <a:ext cx="3" cy="8"/>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0" y="3"/>
                  </a:cubicBezTo>
                  <a:cubicBezTo>
                    <a:pt x="0" y="2"/>
                    <a:pt x="1" y="1"/>
                    <a:pt x="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9" name="Freeform 16">
              <a:extLst>
                <a:ext uri="{FF2B5EF4-FFF2-40B4-BE49-F238E27FC236}">
                  <a16:creationId xmlns:a16="http://schemas.microsoft.com/office/drawing/2014/main" id="{97C337E0-59CD-4D84-BD12-DBF3FA19002A}"/>
                </a:ext>
              </a:extLst>
            </p:cNvPr>
            <p:cNvSpPr>
              <a:spLocks/>
            </p:cNvSpPr>
            <p:nvPr/>
          </p:nvSpPr>
          <p:spPr bwMode="auto">
            <a:xfrm>
              <a:off x="2369" y="67"/>
              <a:ext cx="37" cy="38"/>
            </a:xfrm>
            <a:custGeom>
              <a:avLst/>
              <a:gdLst>
                <a:gd name="T0" fmla="*/ 1 w 14"/>
                <a:gd name="T1" fmla="*/ 0 h 14"/>
                <a:gd name="T2" fmla="*/ 0 w 14"/>
                <a:gd name="T3" fmla="*/ 5 h 14"/>
                <a:gd name="T4" fmla="*/ 9 w 14"/>
                <a:gd name="T5" fmla="*/ 14 h 14"/>
                <a:gd name="T6" fmla="*/ 14 w 14"/>
                <a:gd name="T7" fmla="*/ 12 h 14"/>
                <a:gd name="T8" fmla="*/ 1 w 14"/>
                <a:gd name="T9" fmla="*/ 0 h 14"/>
              </a:gdLst>
              <a:ahLst/>
              <a:cxnLst>
                <a:cxn ang="0">
                  <a:pos x="T0" y="T1"/>
                </a:cxn>
                <a:cxn ang="0">
                  <a:pos x="T2" y="T3"/>
                </a:cxn>
                <a:cxn ang="0">
                  <a:pos x="T4" y="T5"/>
                </a:cxn>
                <a:cxn ang="0">
                  <a:pos x="T6" y="T7"/>
                </a:cxn>
                <a:cxn ang="0">
                  <a:pos x="T8" y="T9"/>
                </a:cxn>
              </a:cxnLst>
              <a:rect l="0" t="0" r="r" b="b"/>
              <a:pathLst>
                <a:path w="14" h="14">
                  <a:moveTo>
                    <a:pt x="1" y="0"/>
                  </a:moveTo>
                  <a:cubicBezTo>
                    <a:pt x="1" y="2"/>
                    <a:pt x="0" y="4"/>
                    <a:pt x="0" y="5"/>
                  </a:cubicBezTo>
                  <a:cubicBezTo>
                    <a:pt x="0" y="10"/>
                    <a:pt x="4" y="14"/>
                    <a:pt x="9" y="14"/>
                  </a:cubicBezTo>
                  <a:cubicBezTo>
                    <a:pt x="11" y="14"/>
                    <a:pt x="13" y="14"/>
                    <a:pt x="14" y="12"/>
                  </a:cubicBezTo>
                  <a:cubicBezTo>
                    <a:pt x="11" y="8"/>
                    <a:pt x="6" y="4"/>
                    <a:pt x="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0" name="Freeform 17">
              <a:extLst>
                <a:ext uri="{FF2B5EF4-FFF2-40B4-BE49-F238E27FC236}">
                  <a16:creationId xmlns:a16="http://schemas.microsoft.com/office/drawing/2014/main" id="{9DBC48A0-DEC8-40F4-A89B-87821074FC34}"/>
                </a:ext>
              </a:extLst>
            </p:cNvPr>
            <p:cNvSpPr>
              <a:spLocks/>
            </p:cNvSpPr>
            <p:nvPr/>
          </p:nvSpPr>
          <p:spPr bwMode="auto">
            <a:xfrm>
              <a:off x="2155" y="59"/>
              <a:ext cx="29" cy="19"/>
            </a:xfrm>
            <a:custGeom>
              <a:avLst/>
              <a:gdLst>
                <a:gd name="T0" fmla="*/ 11 w 11"/>
                <a:gd name="T1" fmla="*/ 0 h 7"/>
                <a:gd name="T2" fmla="*/ 0 w 11"/>
                <a:gd name="T3" fmla="*/ 7 h 7"/>
                <a:gd name="T4" fmla="*/ 3 w 11"/>
                <a:gd name="T5" fmla="*/ 7 h 7"/>
                <a:gd name="T6" fmla="*/ 11 w 11"/>
                <a:gd name="T7" fmla="*/ 0 h 7"/>
              </a:gdLst>
              <a:ahLst/>
              <a:cxnLst>
                <a:cxn ang="0">
                  <a:pos x="T0" y="T1"/>
                </a:cxn>
                <a:cxn ang="0">
                  <a:pos x="T2" y="T3"/>
                </a:cxn>
                <a:cxn ang="0">
                  <a:pos x="T4" y="T5"/>
                </a:cxn>
                <a:cxn ang="0">
                  <a:pos x="T6" y="T7"/>
                </a:cxn>
              </a:cxnLst>
              <a:rect l="0" t="0" r="r" b="b"/>
              <a:pathLst>
                <a:path w="11" h="7">
                  <a:moveTo>
                    <a:pt x="11" y="0"/>
                  </a:moveTo>
                  <a:cubicBezTo>
                    <a:pt x="7" y="2"/>
                    <a:pt x="3" y="4"/>
                    <a:pt x="0" y="7"/>
                  </a:cubicBezTo>
                  <a:cubicBezTo>
                    <a:pt x="1" y="7"/>
                    <a:pt x="2" y="7"/>
                    <a:pt x="3" y="7"/>
                  </a:cubicBezTo>
                  <a:cubicBezTo>
                    <a:pt x="7" y="7"/>
                    <a:pt x="10" y="4"/>
                    <a:pt x="1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1" name="Oval 18">
              <a:extLst>
                <a:ext uri="{FF2B5EF4-FFF2-40B4-BE49-F238E27FC236}">
                  <a16:creationId xmlns:a16="http://schemas.microsoft.com/office/drawing/2014/main" id="{CBE0B0EE-76F1-460B-8045-9571147A00D6}"/>
                </a:ext>
              </a:extLst>
            </p:cNvPr>
            <p:cNvSpPr>
              <a:spLocks noChangeArrowheads="1"/>
            </p:cNvSpPr>
            <p:nvPr/>
          </p:nvSpPr>
          <p:spPr bwMode="auto">
            <a:xfrm>
              <a:off x="2294" y="134"/>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2" name="Oval 19">
              <a:extLst>
                <a:ext uri="{FF2B5EF4-FFF2-40B4-BE49-F238E27FC236}">
                  <a16:creationId xmlns:a16="http://schemas.microsoft.com/office/drawing/2014/main" id="{728A2BF7-5317-4835-8C0A-725B410763B3}"/>
                </a:ext>
              </a:extLst>
            </p:cNvPr>
            <p:cNvSpPr>
              <a:spLocks noChangeArrowheads="1"/>
            </p:cNvSpPr>
            <p:nvPr/>
          </p:nvSpPr>
          <p:spPr bwMode="auto">
            <a:xfrm>
              <a:off x="2251" y="46"/>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3" name="Freeform 20">
              <a:extLst>
                <a:ext uri="{FF2B5EF4-FFF2-40B4-BE49-F238E27FC236}">
                  <a16:creationId xmlns:a16="http://schemas.microsoft.com/office/drawing/2014/main" id="{4A1F697A-37B5-466A-97FC-D3110F0B279F}"/>
                </a:ext>
              </a:extLst>
            </p:cNvPr>
            <p:cNvSpPr>
              <a:spLocks/>
            </p:cNvSpPr>
            <p:nvPr/>
          </p:nvSpPr>
          <p:spPr bwMode="auto">
            <a:xfrm>
              <a:off x="1861" y="202"/>
              <a:ext cx="43" cy="18"/>
            </a:xfrm>
            <a:custGeom>
              <a:avLst/>
              <a:gdLst>
                <a:gd name="T0" fmla="*/ 0 w 16"/>
                <a:gd name="T1" fmla="*/ 0 h 7"/>
                <a:gd name="T2" fmla="*/ 9 w 16"/>
                <a:gd name="T3" fmla="*/ 7 h 7"/>
                <a:gd name="T4" fmla="*/ 16 w 16"/>
                <a:gd name="T5" fmla="*/ 4 h 7"/>
                <a:gd name="T6" fmla="*/ 0 w 16"/>
                <a:gd name="T7" fmla="*/ 0 h 7"/>
              </a:gdLst>
              <a:ahLst/>
              <a:cxnLst>
                <a:cxn ang="0">
                  <a:pos x="T0" y="T1"/>
                </a:cxn>
                <a:cxn ang="0">
                  <a:pos x="T2" y="T3"/>
                </a:cxn>
                <a:cxn ang="0">
                  <a:pos x="T4" y="T5"/>
                </a:cxn>
                <a:cxn ang="0">
                  <a:pos x="T6" y="T7"/>
                </a:cxn>
              </a:cxnLst>
              <a:rect l="0" t="0" r="r" b="b"/>
              <a:pathLst>
                <a:path w="16" h="7">
                  <a:moveTo>
                    <a:pt x="0" y="0"/>
                  </a:moveTo>
                  <a:cubicBezTo>
                    <a:pt x="1" y="4"/>
                    <a:pt x="5" y="7"/>
                    <a:pt x="9" y="7"/>
                  </a:cubicBezTo>
                  <a:cubicBezTo>
                    <a:pt x="12" y="7"/>
                    <a:pt x="14" y="6"/>
                    <a:pt x="16" y="4"/>
                  </a:cubicBezTo>
                  <a:cubicBezTo>
                    <a:pt x="11" y="2"/>
                    <a:pt x="6" y="1"/>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4" name="Oval 21">
              <a:extLst>
                <a:ext uri="{FF2B5EF4-FFF2-40B4-BE49-F238E27FC236}">
                  <a16:creationId xmlns:a16="http://schemas.microsoft.com/office/drawing/2014/main" id="{085B6FC8-B590-4696-8799-2632003505ED}"/>
                </a:ext>
              </a:extLst>
            </p:cNvPr>
            <p:cNvSpPr>
              <a:spLocks noChangeArrowheads="1"/>
            </p:cNvSpPr>
            <p:nvPr/>
          </p:nvSpPr>
          <p:spPr bwMode="auto">
            <a:xfrm>
              <a:off x="2123" y="253"/>
              <a:ext cx="37"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5" name="Freeform 22">
              <a:extLst>
                <a:ext uri="{FF2B5EF4-FFF2-40B4-BE49-F238E27FC236}">
                  <a16:creationId xmlns:a16="http://schemas.microsoft.com/office/drawing/2014/main" id="{F81D1877-65A5-4347-830B-56B4C1083F0D}"/>
                </a:ext>
              </a:extLst>
            </p:cNvPr>
            <p:cNvSpPr>
              <a:spLocks/>
            </p:cNvSpPr>
            <p:nvPr/>
          </p:nvSpPr>
          <p:spPr bwMode="auto">
            <a:xfrm>
              <a:off x="2064" y="218"/>
              <a:ext cx="14" cy="40"/>
            </a:xfrm>
            <a:custGeom>
              <a:avLst/>
              <a:gdLst>
                <a:gd name="T0" fmla="*/ 0 w 5"/>
                <a:gd name="T1" fmla="*/ 0 h 15"/>
                <a:gd name="T2" fmla="*/ 0 w 5"/>
                <a:gd name="T3" fmla="*/ 12 h 15"/>
                <a:gd name="T4" fmla="*/ 0 w 5"/>
                <a:gd name="T5" fmla="*/ 15 h 15"/>
                <a:gd name="T6" fmla="*/ 5 w 5"/>
                <a:gd name="T7" fmla="*/ 7 h 15"/>
                <a:gd name="T8" fmla="*/ 0 w 5"/>
                <a:gd name="T9" fmla="*/ 0 h 15"/>
              </a:gdLst>
              <a:ahLst/>
              <a:cxnLst>
                <a:cxn ang="0">
                  <a:pos x="T0" y="T1"/>
                </a:cxn>
                <a:cxn ang="0">
                  <a:pos x="T2" y="T3"/>
                </a:cxn>
                <a:cxn ang="0">
                  <a:pos x="T4" y="T5"/>
                </a:cxn>
                <a:cxn ang="0">
                  <a:pos x="T6" y="T7"/>
                </a:cxn>
                <a:cxn ang="0">
                  <a:pos x="T8" y="T9"/>
                </a:cxn>
              </a:cxnLst>
              <a:rect l="0" t="0" r="r" b="b"/>
              <a:pathLst>
                <a:path w="5" h="15">
                  <a:moveTo>
                    <a:pt x="0" y="0"/>
                  </a:moveTo>
                  <a:cubicBezTo>
                    <a:pt x="0" y="4"/>
                    <a:pt x="0" y="8"/>
                    <a:pt x="0" y="12"/>
                  </a:cubicBezTo>
                  <a:cubicBezTo>
                    <a:pt x="0" y="13"/>
                    <a:pt x="0" y="14"/>
                    <a:pt x="0" y="15"/>
                  </a:cubicBezTo>
                  <a:cubicBezTo>
                    <a:pt x="3" y="14"/>
                    <a:pt x="5" y="11"/>
                    <a:pt x="5" y="7"/>
                  </a:cubicBezTo>
                  <a:cubicBezTo>
                    <a:pt x="5" y="4"/>
                    <a:pt x="3" y="1"/>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6" name="Oval 23">
              <a:extLst>
                <a:ext uri="{FF2B5EF4-FFF2-40B4-BE49-F238E27FC236}">
                  <a16:creationId xmlns:a16="http://schemas.microsoft.com/office/drawing/2014/main" id="{12111200-E2AC-4A79-ADA2-93364E3B5F15}"/>
                </a:ext>
              </a:extLst>
            </p:cNvPr>
            <p:cNvSpPr>
              <a:spLocks noChangeArrowheads="1"/>
            </p:cNvSpPr>
            <p:nvPr/>
          </p:nvSpPr>
          <p:spPr bwMode="auto">
            <a:xfrm>
              <a:off x="1725" y="304"/>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7" name="Freeform 24">
              <a:extLst>
                <a:ext uri="{FF2B5EF4-FFF2-40B4-BE49-F238E27FC236}">
                  <a16:creationId xmlns:a16="http://schemas.microsoft.com/office/drawing/2014/main" id="{13564B1D-F027-4EB9-9DB7-A023B75EDC06}"/>
                </a:ext>
              </a:extLst>
            </p:cNvPr>
            <p:cNvSpPr>
              <a:spLocks/>
            </p:cNvSpPr>
            <p:nvPr/>
          </p:nvSpPr>
          <p:spPr bwMode="auto">
            <a:xfrm>
              <a:off x="1947" y="236"/>
              <a:ext cx="43" cy="41"/>
            </a:xfrm>
            <a:custGeom>
              <a:avLst/>
              <a:gdLst>
                <a:gd name="T0" fmla="*/ 2 w 16"/>
                <a:gd name="T1" fmla="*/ 0 h 15"/>
                <a:gd name="T2" fmla="*/ 0 w 16"/>
                <a:gd name="T3" fmla="*/ 6 h 15"/>
                <a:gd name="T4" fmla="*/ 9 w 16"/>
                <a:gd name="T5" fmla="*/ 15 h 15"/>
                <a:gd name="T6" fmla="*/ 16 w 16"/>
                <a:gd name="T7" fmla="*/ 12 h 15"/>
                <a:gd name="T8" fmla="*/ 2 w 16"/>
                <a:gd name="T9" fmla="*/ 0 h 15"/>
              </a:gdLst>
              <a:ahLst/>
              <a:cxnLst>
                <a:cxn ang="0">
                  <a:pos x="T0" y="T1"/>
                </a:cxn>
                <a:cxn ang="0">
                  <a:pos x="T2" y="T3"/>
                </a:cxn>
                <a:cxn ang="0">
                  <a:pos x="T4" y="T5"/>
                </a:cxn>
                <a:cxn ang="0">
                  <a:pos x="T6" y="T7"/>
                </a:cxn>
                <a:cxn ang="0">
                  <a:pos x="T8" y="T9"/>
                </a:cxn>
              </a:cxnLst>
              <a:rect l="0" t="0" r="r" b="b"/>
              <a:pathLst>
                <a:path w="16" h="15">
                  <a:moveTo>
                    <a:pt x="2" y="0"/>
                  </a:moveTo>
                  <a:cubicBezTo>
                    <a:pt x="1" y="2"/>
                    <a:pt x="0" y="4"/>
                    <a:pt x="0" y="6"/>
                  </a:cubicBezTo>
                  <a:cubicBezTo>
                    <a:pt x="0" y="11"/>
                    <a:pt x="4" y="15"/>
                    <a:pt x="9" y="15"/>
                  </a:cubicBezTo>
                  <a:cubicBezTo>
                    <a:pt x="12" y="15"/>
                    <a:pt x="14" y="13"/>
                    <a:pt x="16" y="12"/>
                  </a:cubicBezTo>
                  <a:cubicBezTo>
                    <a:pt x="11" y="7"/>
                    <a:pt x="7" y="4"/>
                    <a:pt x="2"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8" name="Oval 25">
              <a:extLst>
                <a:ext uri="{FF2B5EF4-FFF2-40B4-BE49-F238E27FC236}">
                  <a16:creationId xmlns:a16="http://schemas.microsoft.com/office/drawing/2014/main" id="{AC034633-C640-40A3-95D8-4DD7DAC8351C}"/>
                </a:ext>
              </a:extLst>
            </p:cNvPr>
            <p:cNvSpPr>
              <a:spLocks noChangeArrowheads="1"/>
            </p:cNvSpPr>
            <p:nvPr/>
          </p:nvSpPr>
          <p:spPr bwMode="auto">
            <a:xfrm>
              <a:off x="2363" y="210"/>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9" name="Oval 26">
              <a:extLst>
                <a:ext uri="{FF2B5EF4-FFF2-40B4-BE49-F238E27FC236}">
                  <a16:creationId xmlns:a16="http://schemas.microsoft.com/office/drawing/2014/main" id="{49711E52-EA4B-45EF-AB23-5AB9EEE00E7A}"/>
                </a:ext>
              </a:extLst>
            </p:cNvPr>
            <p:cNvSpPr>
              <a:spLocks noChangeArrowheads="1"/>
            </p:cNvSpPr>
            <p:nvPr/>
          </p:nvSpPr>
          <p:spPr bwMode="auto">
            <a:xfrm>
              <a:off x="2126" y="172"/>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0" name="Oval 27">
              <a:extLst>
                <a:ext uri="{FF2B5EF4-FFF2-40B4-BE49-F238E27FC236}">
                  <a16:creationId xmlns:a16="http://schemas.microsoft.com/office/drawing/2014/main" id="{FFEDA9D5-ED95-422C-80EA-7048D1FAED98}"/>
                </a:ext>
              </a:extLst>
            </p:cNvPr>
            <p:cNvSpPr>
              <a:spLocks noChangeArrowheads="1"/>
            </p:cNvSpPr>
            <p:nvPr/>
          </p:nvSpPr>
          <p:spPr bwMode="auto">
            <a:xfrm>
              <a:off x="2198" y="25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1" name="Oval 28">
              <a:extLst>
                <a:ext uri="{FF2B5EF4-FFF2-40B4-BE49-F238E27FC236}">
                  <a16:creationId xmlns:a16="http://schemas.microsoft.com/office/drawing/2014/main" id="{52F2ADA7-7643-4BFC-9A51-9E10A6C3445D}"/>
                </a:ext>
              </a:extLst>
            </p:cNvPr>
            <p:cNvSpPr>
              <a:spLocks noChangeArrowheads="1"/>
            </p:cNvSpPr>
            <p:nvPr/>
          </p:nvSpPr>
          <p:spPr bwMode="auto">
            <a:xfrm>
              <a:off x="2257" y="196"/>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2" name="Oval 29">
              <a:extLst>
                <a:ext uri="{FF2B5EF4-FFF2-40B4-BE49-F238E27FC236}">
                  <a16:creationId xmlns:a16="http://schemas.microsoft.com/office/drawing/2014/main" id="{F29626D0-EA73-4D99-BE74-620CD80DDDDC}"/>
                </a:ext>
              </a:extLst>
            </p:cNvPr>
            <p:cNvSpPr>
              <a:spLocks noChangeArrowheads="1"/>
            </p:cNvSpPr>
            <p:nvPr/>
          </p:nvSpPr>
          <p:spPr bwMode="auto">
            <a:xfrm>
              <a:off x="1819" y="266"/>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3" name="Oval 30">
              <a:extLst>
                <a:ext uri="{FF2B5EF4-FFF2-40B4-BE49-F238E27FC236}">
                  <a16:creationId xmlns:a16="http://schemas.microsoft.com/office/drawing/2014/main" id="{E146EB67-CB8E-4413-963B-13E22C69DEB8}"/>
                </a:ext>
              </a:extLst>
            </p:cNvPr>
            <p:cNvSpPr>
              <a:spLocks noChangeArrowheads="1"/>
            </p:cNvSpPr>
            <p:nvPr/>
          </p:nvSpPr>
          <p:spPr bwMode="auto">
            <a:xfrm>
              <a:off x="1917" y="312"/>
              <a:ext cx="38"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4" name="Oval 31">
              <a:extLst>
                <a:ext uri="{FF2B5EF4-FFF2-40B4-BE49-F238E27FC236}">
                  <a16:creationId xmlns:a16="http://schemas.microsoft.com/office/drawing/2014/main" id="{61EBBF32-4862-47FB-8386-D9C069EA2065}"/>
                </a:ext>
              </a:extLst>
            </p:cNvPr>
            <p:cNvSpPr>
              <a:spLocks noChangeArrowheads="1"/>
            </p:cNvSpPr>
            <p:nvPr/>
          </p:nvSpPr>
          <p:spPr bwMode="auto">
            <a:xfrm>
              <a:off x="2176" y="387"/>
              <a:ext cx="38" cy="3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5" name="Freeform 32">
              <a:extLst>
                <a:ext uri="{FF2B5EF4-FFF2-40B4-BE49-F238E27FC236}">
                  <a16:creationId xmlns:a16="http://schemas.microsoft.com/office/drawing/2014/main" id="{A1D30B9A-C952-4FA0-A003-3EBE5756C339}"/>
                </a:ext>
              </a:extLst>
            </p:cNvPr>
            <p:cNvSpPr>
              <a:spLocks/>
            </p:cNvSpPr>
            <p:nvPr/>
          </p:nvSpPr>
          <p:spPr bwMode="auto">
            <a:xfrm>
              <a:off x="2011" y="317"/>
              <a:ext cx="40" cy="46"/>
            </a:xfrm>
            <a:custGeom>
              <a:avLst/>
              <a:gdLst>
                <a:gd name="T0" fmla="*/ 7 w 15"/>
                <a:gd name="T1" fmla="*/ 0 h 17"/>
                <a:gd name="T2" fmla="*/ 0 w 15"/>
                <a:gd name="T3" fmla="*/ 8 h 17"/>
                <a:gd name="T4" fmla="*/ 9 w 15"/>
                <a:gd name="T5" fmla="*/ 17 h 17"/>
                <a:gd name="T6" fmla="*/ 15 w 15"/>
                <a:gd name="T7" fmla="*/ 15 h 17"/>
                <a:gd name="T8" fmla="*/ 7 w 15"/>
                <a:gd name="T9" fmla="*/ 0 h 17"/>
              </a:gdLst>
              <a:ahLst/>
              <a:cxnLst>
                <a:cxn ang="0">
                  <a:pos x="T0" y="T1"/>
                </a:cxn>
                <a:cxn ang="0">
                  <a:pos x="T2" y="T3"/>
                </a:cxn>
                <a:cxn ang="0">
                  <a:pos x="T4" y="T5"/>
                </a:cxn>
                <a:cxn ang="0">
                  <a:pos x="T6" y="T7"/>
                </a:cxn>
                <a:cxn ang="0">
                  <a:pos x="T8" y="T9"/>
                </a:cxn>
              </a:cxnLst>
              <a:rect l="0" t="0" r="r" b="b"/>
              <a:pathLst>
                <a:path w="15" h="17">
                  <a:moveTo>
                    <a:pt x="7" y="0"/>
                  </a:moveTo>
                  <a:cubicBezTo>
                    <a:pt x="3" y="1"/>
                    <a:pt x="0" y="4"/>
                    <a:pt x="0" y="8"/>
                  </a:cubicBezTo>
                  <a:cubicBezTo>
                    <a:pt x="0" y="13"/>
                    <a:pt x="4" y="17"/>
                    <a:pt x="9" y="17"/>
                  </a:cubicBezTo>
                  <a:cubicBezTo>
                    <a:pt x="11" y="17"/>
                    <a:pt x="13" y="16"/>
                    <a:pt x="15" y="15"/>
                  </a:cubicBezTo>
                  <a:cubicBezTo>
                    <a:pt x="13" y="10"/>
                    <a:pt x="10" y="5"/>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6" name="Oval 33">
              <a:extLst>
                <a:ext uri="{FF2B5EF4-FFF2-40B4-BE49-F238E27FC236}">
                  <a16:creationId xmlns:a16="http://schemas.microsoft.com/office/drawing/2014/main" id="{6E9D766D-A082-4E46-8442-6A8253EF8B49}"/>
                </a:ext>
              </a:extLst>
            </p:cNvPr>
            <p:cNvSpPr>
              <a:spLocks noChangeArrowheads="1"/>
            </p:cNvSpPr>
            <p:nvPr/>
          </p:nvSpPr>
          <p:spPr bwMode="auto">
            <a:xfrm>
              <a:off x="1880" y="384"/>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7" name="Oval 34">
              <a:extLst>
                <a:ext uri="{FF2B5EF4-FFF2-40B4-BE49-F238E27FC236}">
                  <a16:creationId xmlns:a16="http://schemas.microsoft.com/office/drawing/2014/main" id="{F9C14C6D-3991-420A-B923-E46C967DB0C7}"/>
                </a:ext>
              </a:extLst>
            </p:cNvPr>
            <p:cNvSpPr>
              <a:spLocks noChangeArrowheads="1"/>
            </p:cNvSpPr>
            <p:nvPr/>
          </p:nvSpPr>
          <p:spPr bwMode="auto">
            <a:xfrm>
              <a:off x="2040" y="384"/>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8" name="Freeform 35">
              <a:extLst>
                <a:ext uri="{FF2B5EF4-FFF2-40B4-BE49-F238E27FC236}">
                  <a16:creationId xmlns:a16="http://schemas.microsoft.com/office/drawing/2014/main" id="{A4ED6A43-29BB-489B-AD00-B834F1DCD8F5}"/>
                </a:ext>
              </a:extLst>
            </p:cNvPr>
            <p:cNvSpPr>
              <a:spLocks/>
            </p:cNvSpPr>
            <p:nvPr/>
          </p:nvSpPr>
          <p:spPr bwMode="auto">
            <a:xfrm>
              <a:off x="2350" y="328"/>
              <a:ext cx="48" cy="48"/>
            </a:xfrm>
            <a:custGeom>
              <a:avLst/>
              <a:gdLst>
                <a:gd name="T0" fmla="*/ 9 w 18"/>
                <a:gd name="T1" fmla="*/ 0 h 18"/>
                <a:gd name="T2" fmla="*/ 0 w 18"/>
                <a:gd name="T3" fmla="*/ 9 h 18"/>
                <a:gd name="T4" fmla="*/ 6 w 18"/>
                <a:gd name="T5" fmla="*/ 18 h 18"/>
                <a:gd name="T6" fmla="*/ 18 w 18"/>
                <a:gd name="T7" fmla="*/ 8 h 18"/>
                <a:gd name="T8" fmla="*/ 9 w 18"/>
                <a:gd name="T9" fmla="*/ 0 h 18"/>
              </a:gdLst>
              <a:ahLst/>
              <a:cxnLst>
                <a:cxn ang="0">
                  <a:pos x="T0" y="T1"/>
                </a:cxn>
                <a:cxn ang="0">
                  <a:pos x="T2" y="T3"/>
                </a:cxn>
                <a:cxn ang="0">
                  <a:pos x="T4" y="T5"/>
                </a:cxn>
                <a:cxn ang="0">
                  <a:pos x="T6" y="T7"/>
                </a:cxn>
                <a:cxn ang="0">
                  <a:pos x="T8" y="T9"/>
                </a:cxn>
              </a:cxnLst>
              <a:rect l="0" t="0" r="r" b="b"/>
              <a:pathLst>
                <a:path w="18" h="18">
                  <a:moveTo>
                    <a:pt x="9" y="0"/>
                  </a:moveTo>
                  <a:cubicBezTo>
                    <a:pt x="4" y="0"/>
                    <a:pt x="0" y="4"/>
                    <a:pt x="0" y="9"/>
                  </a:cubicBezTo>
                  <a:cubicBezTo>
                    <a:pt x="0" y="13"/>
                    <a:pt x="3" y="17"/>
                    <a:pt x="6" y="18"/>
                  </a:cubicBezTo>
                  <a:cubicBezTo>
                    <a:pt x="11" y="15"/>
                    <a:pt x="14" y="12"/>
                    <a:pt x="18" y="8"/>
                  </a:cubicBezTo>
                  <a:cubicBezTo>
                    <a:pt x="17" y="4"/>
                    <a:pt x="14" y="0"/>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9" name="Oval 36">
              <a:extLst>
                <a:ext uri="{FF2B5EF4-FFF2-40B4-BE49-F238E27FC236}">
                  <a16:creationId xmlns:a16="http://schemas.microsoft.com/office/drawing/2014/main" id="{49A650AE-9FDA-45F9-85AB-B5FDEBDAC9E9}"/>
                </a:ext>
              </a:extLst>
            </p:cNvPr>
            <p:cNvSpPr>
              <a:spLocks noChangeArrowheads="1"/>
            </p:cNvSpPr>
            <p:nvPr/>
          </p:nvSpPr>
          <p:spPr bwMode="auto">
            <a:xfrm>
              <a:off x="2128" y="317"/>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0" name="Freeform 37">
              <a:extLst>
                <a:ext uri="{FF2B5EF4-FFF2-40B4-BE49-F238E27FC236}">
                  <a16:creationId xmlns:a16="http://schemas.microsoft.com/office/drawing/2014/main" id="{F5221610-0097-44E0-8AED-EDA68EB2ACC3}"/>
                </a:ext>
              </a:extLst>
            </p:cNvPr>
            <p:cNvSpPr>
              <a:spLocks/>
            </p:cNvSpPr>
            <p:nvPr/>
          </p:nvSpPr>
          <p:spPr bwMode="auto">
            <a:xfrm>
              <a:off x="2294" y="390"/>
              <a:ext cx="40" cy="35"/>
            </a:xfrm>
            <a:custGeom>
              <a:avLst/>
              <a:gdLst>
                <a:gd name="T0" fmla="*/ 8 w 15"/>
                <a:gd name="T1" fmla="*/ 0 h 13"/>
                <a:gd name="T2" fmla="*/ 0 w 15"/>
                <a:gd name="T3" fmla="*/ 8 h 13"/>
                <a:gd name="T4" fmla="*/ 2 w 15"/>
                <a:gd name="T5" fmla="*/ 13 h 13"/>
                <a:gd name="T6" fmla="*/ 15 w 15"/>
                <a:gd name="T7" fmla="*/ 4 h 13"/>
                <a:gd name="T8" fmla="*/ 8 w 15"/>
                <a:gd name="T9" fmla="*/ 0 h 13"/>
              </a:gdLst>
              <a:ahLst/>
              <a:cxnLst>
                <a:cxn ang="0">
                  <a:pos x="T0" y="T1"/>
                </a:cxn>
                <a:cxn ang="0">
                  <a:pos x="T2" y="T3"/>
                </a:cxn>
                <a:cxn ang="0">
                  <a:pos x="T4" y="T5"/>
                </a:cxn>
                <a:cxn ang="0">
                  <a:pos x="T6" y="T7"/>
                </a:cxn>
                <a:cxn ang="0">
                  <a:pos x="T8" y="T9"/>
                </a:cxn>
              </a:cxnLst>
              <a:rect l="0" t="0" r="r" b="b"/>
              <a:pathLst>
                <a:path w="15" h="13">
                  <a:moveTo>
                    <a:pt x="8" y="0"/>
                  </a:moveTo>
                  <a:cubicBezTo>
                    <a:pt x="3" y="0"/>
                    <a:pt x="0" y="3"/>
                    <a:pt x="0" y="8"/>
                  </a:cubicBezTo>
                  <a:cubicBezTo>
                    <a:pt x="0" y="10"/>
                    <a:pt x="1" y="12"/>
                    <a:pt x="2" y="13"/>
                  </a:cubicBezTo>
                  <a:cubicBezTo>
                    <a:pt x="6" y="10"/>
                    <a:pt x="11" y="7"/>
                    <a:pt x="15" y="4"/>
                  </a:cubicBezTo>
                  <a:cubicBezTo>
                    <a:pt x="13" y="1"/>
                    <a:pt x="11"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1" name="Oval 38">
              <a:extLst>
                <a:ext uri="{FF2B5EF4-FFF2-40B4-BE49-F238E27FC236}">
                  <a16:creationId xmlns:a16="http://schemas.microsoft.com/office/drawing/2014/main" id="{473340D6-57DE-413E-9C7B-CCF493539F1F}"/>
                </a:ext>
              </a:extLst>
            </p:cNvPr>
            <p:cNvSpPr>
              <a:spLocks noChangeArrowheads="1"/>
            </p:cNvSpPr>
            <p:nvPr/>
          </p:nvSpPr>
          <p:spPr bwMode="auto">
            <a:xfrm>
              <a:off x="2273" y="293"/>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2" name="Freeform 39">
              <a:extLst>
                <a:ext uri="{FF2B5EF4-FFF2-40B4-BE49-F238E27FC236}">
                  <a16:creationId xmlns:a16="http://schemas.microsoft.com/office/drawing/2014/main" id="{7D6723E1-ADB1-4878-9AF2-6A25FE48225E}"/>
                </a:ext>
              </a:extLst>
            </p:cNvPr>
            <p:cNvSpPr>
              <a:spLocks/>
            </p:cNvSpPr>
            <p:nvPr/>
          </p:nvSpPr>
          <p:spPr bwMode="auto">
            <a:xfrm>
              <a:off x="2409" y="134"/>
              <a:ext cx="32" cy="46"/>
            </a:xfrm>
            <a:custGeom>
              <a:avLst/>
              <a:gdLst>
                <a:gd name="T0" fmla="*/ 7 w 12"/>
                <a:gd name="T1" fmla="*/ 0 h 17"/>
                <a:gd name="T2" fmla="*/ 0 w 12"/>
                <a:gd name="T3" fmla="*/ 8 h 17"/>
                <a:gd name="T4" fmla="*/ 9 w 12"/>
                <a:gd name="T5" fmla="*/ 17 h 17"/>
                <a:gd name="T6" fmla="*/ 12 w 12"/>
                <a:gd name="T7" fmla="*/ 17 h 17"/>
                <a:gd name="T8" fmla="*/ 7 w 12"/>
                <a:gd name="T9" fmla="*/ 0 h 17"/>
              </a:gdLst>
              <a:ahLst/>
              <a:cxnLst>
                <a:cxn ang="0">
                  <a:pos x="T0" y="T1"/>
                </a:cxn>
                <a:cxn ang="0">
                  <a:pos x="T2" y="T3"/>
                </a:cxn>
                <a:cxn ang="0">
                  <a:pos x="T4" y="T5"/>
                </a:cxn>
                <a:cxn ang="0">
                  <a:pos x="T6" y="T7"/>
                </a:cxn>
                <a:cxn ang="0">
                  <a:pos x="T8" y="T9"/>
                </a:cxn>
              </a:cxnLst>
              <a:rect l="0" t="0" r="r" b="b"/>
              <a:pathLst>
                <a:path w="12" h="17">
                  <a:moveTo>
                    <a:pt x="7" y="0"/>
                  </a:moveTo>
                  <a:cubicBezTo>
                    <a:pt x="3" y="1"/>
                    <a:pt x="0" y="4"/>
                    <a:pt x="0" y="8"/>
                  </a:cubicBezTo>
                  <a:cubicBezTo>
                    <a:pt x="0" y="13"/>
                    <a:pt x="4" y="17"/>
                    <a:pt x="9" y="17"/>
                  </a:cubicBezTo>
                  <a:cubicBezTo>
                    <a:pt x="10" y="17"/>
                    <a:pt x="11" y="17"/>
                    <a:pt x="12" y="17"/>
                  </a:cubicBezTo>
                  <a:cubicBezTo>
                    <a:pt x="11" y="11"/>
                    <a:pt x="9" y="5"/>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3" name="Freeform 40">
              <a:extLst>
                <a:ext uri="{FF2B5EF4-FFF2-40B4-BE49-F238E27FC236}">
                  <a16:creationId xmlns:a16="http://schemas.microsoft.com/office/drawing/2014/main" id="{07F5BE29-CA24-46C2-9378-2B44B6D5820A}"/>
                </a:ext>
              </a:extLst>
            </p:cNvPr>
            <p:cNvSpPr>
              <a:spLocks/>
            </p:cNvSpPr>
            <p:nvPr/>
          </p:nvSpPr>
          <p:spPr bwMode="auto">
            <a:xfrm>
              <a:off x="1541" y="-16"/>
              <a:ext cx="918" cy="755"/>
            </a:xfrm>
            <a:custGeom>
              <a:avLst/>
              <a:gdLst>
                <a:gd name="T0" fmla="*/ 193 w 344"/>
                <a:gd name="T1" fmla="*/ 103 h 281"/>
                <a:gd name="T2" fmla="*/ 237 w 344"/>
                <a:gd name="T3" fmla="*/ 14 h 281"/>
                <a:gd name="T4" fmla="*/ 321 w 344"/>
                <a:gd name="T5" fmla="*/ 40 h 281"/>
                <a:gd name="T6" fmla="*/ 326 w 344"/>
                <a:gd name="T7" fmla="*/ 94 h 281"/>
                <a:gd name="T8" fmla="*/ 279 w 344"/>
                <a:gd name="T9" fmla="*/ 146 h 281"/>
                <a:gd name="T10" fmla="*/ 260 w 344"/>
                <a:gd name="T11" fmla="*/ 280 h 281"/>
                <a:gd name="T12" fmla="*/ 266 w 344"/>
                <a:gd name="T13" fmla="*/ 278 h 281"/>
                <a:gd name="T14" fmla="*/ 175 w 344"/>
                <a:gd name="T15" fmla="*/ 233 h 281"/>
                <a:gd name="T16" fmla="*/ 59 w 344"/>
                <a:gd name="T17" fmla="*/ 197 h 281"/>
                <a:gd name="T18" fmla="*/ 48 w 344"/>
                <a:gd name="T19" fmla="*/ 80 h 281"/>
                <a:gd name="T20" fmla="*/ 185 w 344"/>
                <a:gd name="T21" fmla="*/ 136 h 281"/>
                <a:gd name="T22" fmla="*/ 191 w 344"/>
                <a:gd name="T23" fmla="*/ 134 h 281"/>
                <a:gd name="T24" fmla="*/ 86 w 344"/>
                <a:gd name="T25" fmla="*/ 65 h 281"/>
                <a:gd name="T26" fmla="*/ 13 w 344"/>
                <a:gd name="T27" fmla="*/ 149 h 281"/>
                <a:gd name="T28" fmla="*/ 117 w 344"/>
                <a:gd name="T29" fmla="*/ 226 h 281"/>
                <a:gd name="T30" fmla="*/ 190 w 344"/>
                <a:gd name="T31" fmla="*/ 239 h 281"/>
                <a:gd name="T32" fmla="*/ 261 w 344"/>
                <a:gd name="T33" fmla="*/ 280 h 281"/>
                <a:gd name="T34" fmla="*/ 266 w 344"/>
                <a:gd name="T35" fmla="*/ 278 h 281"/>
                <a:gd name="T36" fmla="*/ 258 w 344"/>
                <a:gd name="T37" fmla="*/ 174 h 281"/>
                <a:gd name="T38" fmla="*/ 319 w 344"/>
                <a:gd name="T39" fmla="*/ 119 h 281"/>
                <a:gd name="T40" fmla="*/ 307 w 344"/>
                <a:gd name="T41" fmla="*/ 16 h 281"/>
                <a:gd name="T42" fmla="*/ 228 w 344"/>
                <a:gd name="T43" fmla="*/ 15 h 281"/>
                <a:gd name="T44" fmla="*/ 187 w 344"/>
                <a:gd name="T45" fmla="*/ 104 h 281"/>
                <a:gd name="T46" fmla="*/ 193 w 344"/>
                <a:gd name="T47" fmla="*/ 10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4" h="281">
                  <a:moveTo>
                    <a:pt x="193" y="103"/>
                  </a:moveTo>
                  <a:cubicBezTo>
                    <a:pt x="187" y="65"/>
                    <a:pt x="201" y="30"/>
                    <a:pt x="237" y="14"/>
                  </a:cubicBezTo>
                  <a:cubicBezTo>
                    <a:pt x="267" y="1"/>
                    <a:pt x="305" y="10"/>
                    <a:pt x="321" y="40"/>
                  </a:cubicBezTo>
                  <a:cubicBezTo>
                    <a:pt x="329" y="56"/>
                    <a:pt x="329" y="77"/>
                    <a:pt x="326" y="94"/>
                  </a:cubicBezTo>
                  <a:cubicBezTo>
                    <a:pt x="321" y="120"/>
                    <a:pt x="298" y="132"/>
                    <a:pt x="279" y="146"/>
                  </a:cubicBezTo>
                  <a:cubicBezTo>
                    <a:pt x="232" y="182"/>
                    <a:pt x="236" y="232"/>
                    <a:pt x="260" y="280"/>
                  </a:cubicBezTo>
                  <a:cubicBezTo>
                    <a:pt x="262" y="279"/>
                    <a:pt x="264" y="278"/>
                    <a:pt x="266" y="278"/>
                  </a:cubicBezTo>
                  <a:cubicBezTo>
                    <a:pt x="241" y="247"/>
                    <a:pt x="214" y="238"/>
                    <a:pt x="175" y="233"/>
                  </a:cubicBezTo>
                  <a:cubicBezTo>
                    <a:pt x="135" y="228"/>
                    <a:pt x="94" y="219"/>
                    <a:pt x="59" y="197"/>
                  </a:cubicBezTo>
                  <a:cubicBezTo>
                    <a:pt x="15" y="170"/>
                    <a:pt x="0" y="111"/>
                    <a:pt x="48" y="80"/>
                  </a:cubicBezTo>
                  <a:cubicBezTo>
                    <a:pt x="103" y="44"/>
                    <a:pt x="164" y="82"/>
                    <a:pt x="185" y="136"/>
                  </a:cubicBezTo>
                  <a:cubicBezTo>
                    <a:pt x="186" y="137"/>
                    <a:pt x="192" y="136"/>
                    <a:pt x="191" y="134"/>
                  </a:cubicBezTo>
                  <a:cubicBezTo>
                    <a:pt x="173" y="88"/>
                    <a:pt x="136" y="61"/>
                    <a:pt x="86" y="65"/>
                  </a:cubicBezTo>
                  <a:cubicBezTo>
                    <a:pt x="42" y="68"/>
                    <a:pt x="3" y="103"/>
                    <a:pt x="13" y="149"/>
                  </a:cubicBezTo>
                  <a:cubicBezTo>
                    <a:pt x="23" y="195"/>
                    <a:pt x="78" y="215"/>
                    <a:pt x="117" y="226"/>
                  </a:cubicBezTo>
                  <a:cubicBezTo>
                    <a:pt x="141" y="233"/>
                    <a:pt x="166" y="235"/>
                    <a:pt x="190" y="239"/>
                  </a:cubicBezTo>
                  <a:cubicBezTo>
                    <a:pt x="220" y="243"/>
                    <a:pt x="242" y="257"/>
                    <a:pt x="261" y="280"/>
                  </a:cubicBezTo>
                  <a:cubicBezTo>
                    <a:pt x="262" y="281"/>
                    <a:pt x="267" y="280"/>
                    <a:pt x="266" y="278"/>
                  </a:cubicBezTo>
                  <a:cubicBezTo>
                    <a:pt x="249" y="245"/>
                    <a:pt x="238" y="209"/>
                    <a:pt x="258" y="174"/>
                  </a:cubicBezTo>
                  <a:cubicBezTo>
                    <a:pt x="272" y="150"/>
                    <a:pt x="300" y="139"/>
                    <a:pt x="319" y="119"/>
                  </a:cubicBezTo>
                  <a:cubicBezTo>
                    <a:pt x="344" y="91"/>
                    <a:pt x="337" y="37"/>
                    <a:pt x="307" y="16"/>
                  </a:cubicBezTo>
                  <a:cubicBezTo>
                    <a:pt x="284" y="0"/>
                    <a:pt x="252" y="3"/>
                    <a:pt x="228" y="15"/>
                  </a:cubicBezTo>
                  <a:cubicBezTo>
                    <a:pt x="195" y="33"/>
                    <a:pt x="181" y="67"/>
                    <a:pt x="187" y="104"/>
                  </a:cubicBezTo>
                  <a:cubicBezTo>
                    <a:pt x="188" y="106"/>
                    <a:pt x="193" y="105"/>
                    <a:pt x="193" y="10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4" name="Freeform 41">
              <a:extLst>
                <a:ext uri="{FF2B5EF4-FFF2-40B4-BE49-F238E27FC236}">
                  <a16:creationId xmlns:a16="http://schemas.microsoft.com/office/drawing/2014/main" id="{6FB0CB0A-0B2E-4FC7-AB8B-F0ACB18C9415}"/>
                </a:ext>
              </a:extLst>
            </p:cNvPr>
            <p:cNvSpPr>
              <a:spLocks/>
            </p:cNvSpPr>
            <p:nvPr/>
          </p:nvSpPr>
          <p:spPr bwMode="auto">
            <a:xfrm>
              <a:off x="5546" y="314"/>
              <a:ext cx="564" cy="600"/>
            </a:xfrm>
            <a:custGeom>
              <a:avLst/>
              <a:gdLst>
                <a:gd name="T0" fmla="*/ 113 w 211"/>
                <a:gd name="T1" fmla="*/ 81 h 223"/>
                <a:gd name="T2" fmla="*/ 195 w 211"/>
                <a:gd name="T3" fmla="*/ 35 h 223"/>
                <a:gd name="T4" fmla="*/ 211 w 211"/>
                <a:gd name="T5" fmla="*/ 79 h 223"/>
                <a:gd name="T6" fmla="*/ 176 w 211"/>
                <a:gd name="T7" fmla="*/ 119 h 223"/>
                <a:gd name="T8" fmla="*/ 131 w 211"/>
                <a:gd name="T9" fmla="*/ 167 h 223"/>
                <a:gd name="T10" fmla="*/ 86 w 211"/>
                <a:gd name="T11" fmla="*/ 200 h 223"/>
                <a:gd name="T12" fmla="*/ 19 w 211"/>
                <a:gd name="T13" fmla="*/ 35 h 223"/>
                <a:gd name="T14" fmla="*/ 82 w 211"/>
                <a:gd name="T15" fmla="*/ 25 h 223"/>
                <a:gd name="T16" fmla="*/ 109 w 211"/>
                <a:gd name="T17" fmla="*/ 90 h 223"/>
                <a:gd name="T18" fmla="*/ 113 w 211"/>
                <a:gd name="T19" fmla="*/ 8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23">
                  <a:moveTo>
                    <a:pt x="113" y="81"/>
                  </a:moveTo>
                  <a:cubicBezTo>
                    <a:pt x="126" y="48"/>
                    <a:pt x="161" y="0"/>
                    <a:pt x="195" y="35"/>
                  </a:cubicBezTo>
                  <a:cubicBezTo>
                    <a:pt x="203" y="44"/>
                    <a:pt x="211" y="69"/>
                    <a:pt x="211" y="79"/>
                  </a:cubicBezTo>
                  <a:cubicBezTo>
                    <a:pt x="209" y="106"/>
                    <a:pt x="195" y="104"/>
                    <a:pt x="176" y="119"/>
                  </a:cubicBezTo>
                  <a:cubicBezTo>
                    <a:pt x="151" y="137"/>
                    <a:pt x="147" y="142"/>
                    <a:pt x="131" y="167"/>
                  </a:cubicBezTo>
                  <a:cubicBezTo>
                    <a:pt x="116" y="190"/>
                    <a:pt x="115" y="223"/>
                    <a:pt x="86" y="200"/>
                  </a:cubicBezTo>
                  <a:cubicBezTo>
                    <a:pt x="55" y="177"/>
                    <a:pt x="0" y="73"/>
                    <a:pt x="19" y="35"/>
                  </a:cubicBezTo>
                  <a:cubicBezTo>
                    <a:pt x="30" y="10"/>
                    <a:pt x="59" y="8"/>
                    <a:pt x="82" y="25"/>
                  </a:cubicBezTo>
                  <a:cubicBezTo>
                    <a:pt x="105" y="42"/>
                    <a:pt x="94" y="69"/>
                    <a:pt x="109" y="90"/>
                  </a:cubicBezTo>
                  <a:cubicBezTo>
                    <a:pt x="113" y="81"/>
                    <a:pt x="113" y="81"/>
                    <a:pt x="113" y="81"/>
                  </a:cubicBezTo>
                </a:path>
              </a:pathLst>
            </a:custGeom>
            <a:solidFill>
              <a:srgbClr val="E3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5" name="Oval 42">
              <a:extLst>
                <a:ext uri="{FF2B5EF4-FFF2-40B4-BE49-F238E27FC236}">
                  <a16:creationId xmlns:a16="http://schemas.microsoft.com/office/drawing/2014/main" id="{E3840B22-616B-4DBD-9FB2-41600D1D6681}"/>
                </a:ext>
              </a:extLst>
            </p:cNvPr>
            <p:cNvSpPr>
              <a:spLocks noChangeArrowheads="1"/>
            </p:cNvSpPr>
            <p:nvPr/>
          </p:nvSpPr>
          <p:spPr bwMode="auto">
            <a:xfrm>
              <a:off x="5744" y="739"/>
              <a:ext cx="37" cy="3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6" name="Freeform 43">
              <a:extLst>
                <a:ext uri="{FF2B5EF4-FFF2-40B4-BE49-F238E27FC236}">
                  <a16:creationId xmlns:a16="http://schemas.microsoft.com/office/drawing/2014/main" id="{34289B8A-61C9-4DC0-9FA1-28BBD2F9D6B9}"/>
                </a:ext>
              </a:extLst>
            </p:cNvPr>
            <p:cNvSpPr>
              <a:spLocks/>
            </p:cNvSpPr>
            <p:nvPr/>
          </p:nvSpPr>
          <p:spPr bwMode="auto">
            <a:xfrm>
              <a:off x="5923" y="691"/>
              <a:ext cx="26" cy="32"/>
            </a:xfrm>
            <a:custGeom>
              <a:avLst/>
              <a:gdLst>
                <a:gd name="T0" fmla="*/ 9 w 10"/>
                <a:gd name="T1" fmla="*/ 0 h 12"/>
                <a:gd name="T2" fmla="*/ 0 w 10"/>
                <a:gd name="T3" fmla="*/ 9 h 12"/>
                <a:gd name="T4" fmla="*/ 0 w 10"/>
                <a:gd name="T5" fmla="*/ 12 h 12"/>
                <a:gd name="T6" fmla="*/ 10 w 10"/>
                <a:gd name="T7" fmla="*/ 0 h 12"/>
                <a:gd name="T8" fmla="*/ 9 w 10"/>
                <a:gd name="T9" fmla="*/ 0 h 12"/>
              </a:gdLst>
              <a:ahLst/>
              <a:cxnLst>
                <a:cxn ang="0">
                  <a:pos x="T0" y="T1"/>
                </a:cxn>
                <a:cxn ang="0">
                  <a:pos x="T2" y="T3"/>
                </a:cxn>
                <a:cxn ang="0">
                  <a:pos x="T4" y="T5"/>
                </a:cxn>
                <a:cxn ang="0">
                  <a:pos x="T6" y="T7"/>
                </a:cxn>
                <a:cxn ang="0">
                  <a:pos x="T8" y="T9"/>
                </a:cxn>
              </a:cxnLst>
              <a:rect l="0" t="0" r="r" b="b"/>
              <a:pathLst>
                <a:path w="10" h="12">
                  <a:moveTo>
                    <a:pt x="9" y="0"/>
                  </a:moveTo>
                  <a:cubicBezTo>
                    <a:pt x="4" y="0"/>
                    <a:pt x="0" y="4"/>
                    <a:pt x="0" y="9"/>
                  </a:cubicBezTo>
                  <a:cubicBezTo>
                    <a:pt x="0" y="10"/>
                    <a:pt x="0" y="11"/>
                    <a:pt x="0" y="12"/>
                  </a:cubicBezTo>
                  <a:cubicBezTo>
                    <a:pt x="3" y="7"/>
                    <a:pt x="6" y="4"/>
                    <a:pt x="10" y="0"/>
                  </a:cubicBezTo>
                  <a:cubicBezTo>
                    <a:pt x="9" y="0"/>
                    <a:pt x="9" y="0"/>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7" name="Oval 44">
              <a:extLst>
                <a:ext uri="{FF2B5EF4-FFF2-40B4-BE49-F238E27FC236}">
                  <a16:creationId xmlns:a16="http://schemas.microsoft.com/office/drawing/2014/main" id="{CAD773CB-7D9F-4BA4-B6DC-D5364882F5AF}"/>
                </a:ext>
              </a:extLst>
            </p:cNvPr>
            <p:cNvSpPr>
              <a:spLocks noChangeArrowheads="1"/>
            </p:cNvSpPr>
            <p:nvPr/>
          </p:nvSpPr>
          <p:spPr bwMode="auto">
            <a:xfrm>
              <a:off x="5696" y="669"/>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8" name="Freeform 45">
              <a:extLst>
                <a:ext uri="{FF2B5EF4-FFF2-40B4-BE49-F238E27FC236}">
                  <a16:creationId xmlns:a16="http://schemas.microsoft.com/office/drawing/2014/main" id="{A4A2BDE9-5648-48BB-997A-0B58C3CD9A2D}"/>
                </a:ext>
              </a:extLst>
            </p:cNvPr>
            <p:cNvSpPr>
              <a:spLocks/>
            </p:cNvSpPr>
            <p:nvPr/>
          </p:nvSpPr>
          <p:spPr bwMode="auto">
            <a:xfrm>
              <a:off x="5848" y="768"/>
              <a:ext cx="40" cy="43"/>
            </a:xfrm>
            <a:custGeom>
              <a:avLst/>
              <a:gdLst>
                <a:gd name="T0" fmla="*/ 8 w 15"/>
                <a:gd name="T1" fmla="*/ 0 h 16"/>
                <a:gd name="T2" fmla="*/ 0 w 15"/>
                <a:gd name="T3" fmla="*/ 8 h 16"/>
                <a:gd name="T4" fmla="*/ 8 w 15"/>
                <a:gd name="T5" fmla="*/ 16 h 16"/>
                <a:gd name="T6" fmla="*/ 9 w 15"/>
                <a:gd name="T7" fmla="*/ 16 h 16"/>
                <a:gd name="T8" fmla="*/ 15 w 15"/>
                <a:gd name="T9" fmla="*/ 4 h 16"/>
                <a:gd name="T10" fmla="*/ 8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8" y="0"/>
                  </a:moveTo>
                  <a:cubicBezTo>
                    <a:pt x="3" y="0"/>
                    <a:pt x="0" y="4"/>
                    <a:pt x="0" y="8"/>
                  </a:cubicBezTo>
                  <a:cubicBezTo>
                    <a:pt x="0" y="12"/>
                    <a:pt x="3" y="16"/>
                    <a:pt x="8" y="16"/>
                  </a:cubicBezTo>
                  <a:cubicBezTo>
                    <a:pt x="8" y="16"/>
                    <a:pt x="9" y="16"/>
                    <a:pt x="9" y="16"/>
                  </a:cubicBezTo>
                  <a:cubicBezTo>
                    <a:pt x="11" y="12"/>
                    <a:pt x="13" y="8"/>
                    <a:pt x="15" y="4"/>
                  </a:cubicBezTo>
                  <a:cubicBezTo>
                    <a:pt x="13" y="2"/>
                    <a:pt x="11"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9" name="Oval 46">
              <a:extLst>
                <a:ext uri="{FF2B5EF4-FFF2-40B4-BE49-F238E27FC236}">
                  <a16:creationId xmlns:a16="http://schemas.microsoft.com/office/drawing/2014/main" id="{806F40DC-B7C2-43A5-8634-1F0A7FE4104D}"/>
                </a:ext>
              </a:extLst>
            </p:cNvPr>
            <p:cNvSpPr>
              <a:spLocks noChangeArrowheads="1"/>
            </p:cNvSpPr>
            <p:nvPr/>
          </p:nvSpPr>
          <p:spPr bwMode="auto">
            <a:xfrm>
              <a:off x="5802" y="68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0" name="Freeform 47">
              <a:extLst>
                <a:ext uri="{FF2B5EF4-FFF2-40B4-BE49-F238E27FC236}">
                  <a16:creationId xmlns:a16="http://schemas.microsoft.com/office/drawing/2014/main" id="{2FF99D7D-0925-4AE4-8937-EBEED75EBF3C}"/>
                </a:ext>
              </a:extLst>
            </p:cNvPr>
            <p:cNvSpPr>
              <a:spLocks/>
            </p:cNvSpPr>
            <p:nvPr/>
          </p:nvSpPr>
          <p:spPr bwMode="auto">
            <a:xfrm>
              <a:off x="5773" y="836"/>
              <a:ext cx="40" cy="35"/>
            </a:xfrm>
            <a:custGeom>
              <a:avLst/>
              <a:gdLst>
                <a:gd name="T0" fmla="*/ 7 w 15"/>
                <a:gd name="T1" fmla="*/ 0 h 13"/>
                <a:gd name="T2" fmla="*/ 0 w 15"/>
                <a:gd name="T3" fmla="*/ 5 h 13"/>
                <a:gd name="T4" fmla="*/ 1 w 15"/>
                <a:gd name="T5" fmla="*/ 6 h 13"/>
                <a:gd name="T6" fmla="*/ 13 w 15"/>
                <a:gd name="T7" fmla="*/ 13 h 13"/>
                <a:gd name="T8" fmla="*/ 15 w 15"/>
                <a:gd name="T9" fmla="*/ 8 h 13"/>
                <a:gd name="T10" fmla="*/ 7 w 15"/>
                <a:gd name="T11" fmla="*/ 0 h 13"/>
              </a:gdLst>
              <a:ahLst/>
              <a:cxnLst>
                <a:cxn ang="0">
                  <a:pos x="T0" y="T1"/>
                </a:cxn>
                <a:cxn ang="0">
                  <a:pos x="T2" y="T3"/>
                </a:cxn>
                <a:cxn ang="0">
                  <a:pos x="T4" y="T5"/>
                </a:cxn>
                <a:cxn ang="0">
                  <a:pos x="T6" y="T7"/>
                </a:cxn>
                <a:cxn ang="0">
                  <a:pos x="T8" y="T9"/>
                </a:cxn>
                <a:cxn ang="0">
                  <a:pos x="T10" y="T11"/>
                </a:cxn>
              </a:cxnLst>
              <a:rect l="0" t="0" r="r" b="b"/>
              <a:pathLst>
                <a:path w="15" h="13">
                  <a:moveTo>
                    <a:pt x="7" y="0"/>
                  </a:moveTo>
                  <a:cubicBezTo>
                    <a:pt x="4" y="0"/>
                    <a:pt x="1" y="2"/>
                    <a:pt x="0" y="5"/>
                  </a:cubicBezTo>
                  <a:cubicBezTo>
                    <a:pt x="0" y="6"/>
                    <a:pt x="1" y="6"/>
                    <a:pt x="1" y="6"/>
                  </a:cubicBezTo>
                  <a:cubicBezTo>
                    <a:pt x="6" y="10"/>
                    <a:pt x="10" y="12"/>
                    <a:pt x="13" y="13"/>
                  </a:cubicBezTo>
                  <a:cubicBezTo>
                    <a:pt x="14" y="12"/>
                    <a:pt x="15" y="10"/>
                    <a:pt x="15" y="8"/>
                  </a:cubicBezTo>
                  <a:cubicBezTo>
                    <a:pt x="15" y="3"/>
                    <a:pt x="12" y="0"/>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1" name="Freeform 48">
              <a:extLst>
                <a:ext uri="{FF2B5EF4-FFF2-40B4-BE49-F238E27FC236}">
                  <a16:creationId xmlns:a16="http://schemas.microsoft.com/office/drawing/2014/main" id="{F0B6C55A-5A01-496A-856F-B40570377F9C}"/>
                </a:ext>
              </a:extLst>
            </p:cNvPr>
            <p:cNvSpPr>
              <a:spLocks/>
            </p:cNvSpPr>
            <p:nvPr/>
          </p:nvSpPr>
          <p:spPr bwMode="auto">
            <a:xfrm>
              <a:off x="5757" y="382"/>
              <a:ext cx="35" cy="34"/>
            </a:xfrm>
            <a:custGeom>
              <a:avLst/>
              <a:gdLst>
                <a:gd name="T0" fmla="*/ 3 w 13"/>
                <a:gd name="T1" fmla="*/ 0 h 13"/>
                <a:gd name="T2" fmla="*/ 0 w 13"/>
                <a:gd name="T3" fmla="*/ 6 h 13"/>
                <a:gd name="T4" fmla="*/ 7 w 13"/>
                <a:gd name="T5" fmla="*/ 13 h 13"/>
                <a:gd name="T6" fmla="*/ 13 w 13"/>
                <a:gd name="T7" fmla="*/ 10 h 13"/>
                <a:gd name="T8" fmla="*/ 3 w 13"/>
                <a:gd name="T9" fmla="*/ 0 h 13"/>
              </a:gdLst>
              <a:ahLst/>
              <a:cxnLst>
                <a:cxn ang="0">
                  <a:pos x="T0" y="T1"/>
                </a:cxn>
                <a:cxn ang="0">
                  <a:pos x="T2" y="T3"/>
                </a:cxn>
                <a:cxn ang="0">
                  <a:pos x="T4" y="T5"/>
                </a:cxn>
                <a:cxn ang="0">
                  <a:pos x="T6" y="T7"/>
                </a:cxn>
                <a:cxn ang="0">
                  <a:pos x="T8" y="T9"/>
                </a:cxn>
              </a:cxnLst>
              <a:rect l="0" t="0" r="r" b="b"/>
              <a:pathLst>
                <a:path w="13" h="13">
                  <a:moveTo>
                    <a:pt x="3" y="0"/>
                  </a:moveTo>
                  <a:cubicBezTo>
                    <a:pt x="1" y="1"/>
                    <a:pt x="0" y="3"/>
                    <a:pt x="0" y="6"/>
                  </a:cubicBezTo>
                  <a:cubicBezTo>
                    <a:pt x="0" y="10"/>
                    <a:pt x="3" y="13"/>
                    <a:pt x="7" y="13"/>
                  </a:cubicBezTo>
                  <a:cubicBezTo>
                    <a:pt x="9" y="13"/>
                    <a:pt x="11" y="12"/>
                    <a:pt x="13" y="10"/>
                  </a:cubicBezTo>
                  <a:cubicBezTo>
                    <a:pt x="10" y="7"/>
                    <a:pt x="7" y="3"/>
                    <a:pt x="3"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2" name="Freeform 49">
              <a:extLst>
                <a:ext uri="{FF2B5EF4-FFF2-40B4-BE49-F238E27FC236}">
                  <a16:creationId xmlns:a16="http://schemas.microsoft.com/office/drawing/2014/main" id="{348E905F-E39D-4D07-B427-5DB9D983CBB4}"/>
                </a:ext>
              </a:extLst>
            </p:cNvPr>
            <p:cNvSpPr>
              <a:spLocks/>
            </p:cNvSpPr>
            <p:nvPr/>
          </p:nvSpPr>
          <p:spPr bwMode="auto">
            <a:xfrm>
              <a:off x="5594" y="382"/>
              <a:ext cx="43" cy="48"/>
            </a:xfrm>
            <a:custGeom>
              <a:avLst/>
              <a:gdLst>
                <a:gd name="T0" fmla="*/ 8 w 16"/>
                <a:gd name="T1" fmla="*/ 0 h 18"/>
                <a:gd name="T2" fmla="*/ 1 w 16"/>
                <a:gd name="T3" fmla="*/ 10 h 18"/>
                <a:gd name="T4" fmla="*/ 0 w 16"/>
                <a:gd name="T5" fmla="*/ 14 h 18"/>
                <a:gd name="T6" fmla="*/ 7 w 16"/>
                <a:gd name="T7" fmla="*/ 18 h 18"/>
                <a:gd name="T8" fmla="*/ 16 w 16"/>
                <a:gd name="T9" fmla="*/ 9 h 18"/>
                <a:gd name="T10" fmla="*/ 8 w 16"/>
                <a:gd name="T11" fmla="*/ 0 h 18"/>
              </a:gdLst>
              <a:ahLst/>
              <a:cxnLst>
                <a:cxn ang="0">
                  <a:pos x="T0" y="T1"/>
                </a:cxn>
                <a:cxn ang="0">
                  <a:pos x="T2" y="T3"/>
                </a:cxn>
                <a:cxn ang="0">
                  <a:pos x="T4" y="T5"/>
                </a:cxn>
                <a:cxn ang="0">
                  <a:pos x="T6" y="T7"/>
                </a:cxn>
                <a:cxn ang="0">
                  <a:pos x="T8" y="T9"/>
                </a:cxn>
                <a:cxn ang="0">
                  <a:pos x="T10" y="T11"/>
                </a:cxn>
              </a:cxnLst>
              <a:rect l="0" t="0" r="r" b="b"/>
              <a:pathLst>
                <a:path w="16" h="18">
                  <a:moveTo>
                    <a:pt x="8" y="0"/>
                  </a:moveTo>
                  <a:cubicBezTo>
                    <a:pt x="5" y="3"/>
                    <a:pt x="3" y="6"/>
                    <a:pt x="1" y="10"/>
                  </a:cubicBezTo>
                  <a:cubicBezTo>
                    <a:pt x="0" y="12"/>
                    <a:pt x="0" y="13"/>
                    <a:pt x="0" y="14"/>
                  </a:cubicBezTo>
                  <a:cubicBezTo>
                    <a:pt x="1" y="16"/>
                    <a:pt x="4" y="18"/>
                    <a:pt x="7" y="18"/>
                  </a:cubicBezTo>
                  <a:cubicBezTo>
                    <a:pt x="12" y="18"/>
                    <a:pt x="16" y="14"/>
                    <a:pt x="16" y="9"/>
                  </a:cubicBezTo>
                  <a:cubicBezTo>
                    <a:pt x="16" y="4"/>
                    <a:pt x="12"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3" name="Freeform 50">
              <a:extLst>
                <a:ext uri="{FF2B5EF4-FFF2-40B4-BE49-F238E27FC236}">
                  <a16:creationId xmlns:a16="http://schemas.microsoft.com/office/drawing/2014/main" id="{5B10D867-21CD-41A3-B0C0-46141174A06E}"/>
                </a:ext>
              </a:extLst>
            </p:cNvPr>
            <p:cNvSpPr>
              <a:spLocks/>
            </p:cNvSpPr>
            <p:nvPr/>
          </p:nvSpPr>
          <p:spPr bwMode="auto">
            <a:xfrm>
              <a:off x="5955" y="379"/>
              <a:ext cx="24" cy="11"/>
            </a:xfrm>
            <a:custGeom>
              <a:avLst/>
              <a:gdLst>
                <a:gd name="T0" fmla="*/ 9 w 9"/>
                <a:gd name="T1" fmla="*/ 0 h 4"/>
                <a:gd name="T2" fmla="*/ 0 w 9"/>
                <a:gd name="T3" fmla="*/ 4 h 4"/>
                <a:gd name="T4" fmla="*/ 2 w 9"/>
                <a:gd name="T5" fmla="*/ 4 h 4"/>
                <a:gd name="T6" fmla="*/ 9 w 9"/>
                <a:gd name="T7" fmla="*/ 0 h 4"/>
              </a:gdLst>
              <a:ahLst/>
              <a:cxnLst>
                <a:cxn ang="0">
                  <a:pos x="T0" y="T1"/>
                </a:cxn>
                <a:cxn ang="0">
                  <a:pos x="T2" y="T3"/>
                </a:cxn>
                <a:cxn ang="0">
                  <a:pos x="T4" y="T5"/>
                </a:cxn>
                <a:cxn ang="0">
                  <a:pos x="T6" y="T7"/>
                </a:cxn>
              </a:cxnLst>
              <a:rect l="0" t="0" r="r" b="b"/>
              <a:pathLst>
                <a:path w="9" h="4">
                  <a:moveTo>
                    <a:pt x="9" y="0"/>
                  </a:moveTo>
                  <a:cubicBezTo>
                    <a:pt x="6" y="1"/>
                    <a:pt x="3" y="2"/>
                    <a:pt x="0" y="4"/>
                  </a:cubicBezTo>
                  <a:cubicBezTo>
                    <a:pt x="1" y="4"/>
                    <a:pt x="1" y="4"/>
                    <a:pt x="2" y="4"/>
                  </a:cubicBezTo>
                  <a:cubicBezTo>
                    <a:pt x="5" y="4"/>
                    <a:pt x="7" y="2"/>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4" name="Freeform 51">
              <a:extLst>
                <a:ext uri="{FF2B5EF4-FFF2-40B4-BE49-F238E27FC236}">
                  <a16:creationId xmlns:a16="http://schemas.microsoft.com/office/drawing/2014/main" id="{CFC727AE-4018-4098-AA40-4700F7BE0E1D}"/>
                </a:ext>
              </a:extLst>
            </p:cNvPr>
            <p:cNvSpPr>
              <a:spLocks/>
            </p:cNvSpPr>
            <p:nvPr/>
          </p:nvSpPr>
          <p:spPr bwMode="auto">
            <a:xfrm>
              <a:off x="5669" y="352"/>
              <a:ext cx="43" cy="38"/>
            </a:xfrm>
            <a:custGeom>
              <a:avLst/>
              <a:gdLst>
                <a:gd name="T0" fmla="*/ 5 w 16"/>
                <a:gd name="T1" fmla="*/ 0 h 14"/>
                <a:gd name="T2" fmla="*/ 2 w 16"/>
                <a:gd name="T3" fmla="*/ 0 h 14"/>
                <a:gd name="T4" fmla="*/ 0 w 16"/>
                <a:gd name="T5" fmla="*/ 6 h 14"/>
                <a:gd name="T6" fmla="*/ 8 w 16"/>
                <a:gd name="T7" fmla="*/ 14 h 14"/>
                <a:gd name="T8" fmla="*/ 16 w 16"/>
                <a:gd name="T9" fmla="*/ 6 h 14"/>
                <a:gd name="T10" fmla="*/ 14 w 16"/>
                <a:gd name="T11" fmla="*/ 1 h 14"/>
                <a:gd name="T12" fmla="*/ 5 w 16"/>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6" h="14">
                  <a:moveTo>
                    <a:pt x="5" y="0"/>
                  </a:moveTo>
                  <a:cubicBezTo>
                    <a:pt x="4" y="0"/>
                    <a:pt x="3" y="0"/>
                    <a:pt x="2" y="0"/>
                  </a:cubicBezTo>
                  <a:cubicBezTo>
                    <a:pt x="1" y="2"/>
                    <a:pt x="0" y="4"/>
                    <a:pt x="0" y="6"/>
                  </a:cubicBezTo>
                  <a:cubicBezTo>
                    <a:pt x="0" y="10"/>
                    <a:pt x="3" y="14"/>
                    <a:pt x="8" y="14"/>
                  </a:cubicBezTo>
                  <a:cubicBezTo>
                    <a:pt x="12" y="14"/>
                    <a:pt x="16" y="10"/>
                    <a:pt x="16" y="6"/>
                  </a:cubicBezTo>
                  <a:cubicBezTo>
                    <a:pt x="16" y="4"/>
                    <a:pt x="15" y="2"/>
                    <a:pt x="14" y="1"/>
                  </a:cubicBezTo>
                  <a:cubicBezTo>
                    <a:pt x="11" y="0"/>
                    <a:pt x="8" y="0"/>
                    <a:pt x="5"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5" name="Freeform 52">
              <a:extLst>
                <a:ext uri="{FF2B5EF4-FFF2-40B4-BE49-F238E27FC236}">
                  <a16:creationId xmlns:a16="http://schemas.microsoft.com/office/drawing/2014/main" id="{CD244F82-3E61-4394-B979-55BE544AC046}"/>
                </a:ext>
              </a:extLst>
            </p:cNvPr>
            <p:cNvSpPr>
              <a:spLocks/>
            </p:cNvSpPr>
            <p:nvPr/>
          </p:nvSpPr>
          <p:spPr bwMode="auto">
            <a:xfrm>
              <a:off x="6045" y="392"/>
              <a:ext cx="30" cy="27"/>
            </a:xfrm>
            <a:custGeom>
              <a:avLst/>
              <a:gdLst>
                <a:gd name="T0" fmla="*/ 0 w 11"/>
                <a:gd name="T1" fmla="*/ 0 h 10"/>
                <a:gd name="T2" fmla="*/ 0 w 11"/>
                <a:gd name="T3" fmla="*/ 1 h 10"/>
                <a:gd name="T4" fmla="*/ 9 w 11"/>
                <a:gd name="T5" fmla="*/ 10 h 10"/>
                <a:gd name="T6" fmla="*/ 11 w 11"/>
                <a:gd name="T7" fmla="*/ 10 h 10"/>
                <a:gd name="T8" fmla="*/ 8 w 11"/>
                <a:gd name="T9" fmla="*/ 6 h 10"/>
                <a:gd name="T10" fmla="*/ 0 w 11"/>
                <a:gd name="T11" fmla="*/ 0 h 10"/>
              </a:gdLst>
              <a:ahLst/>
              <a:cxnLst>
                <a:cxn ang="0">
                  <a:pos x="T0" y="T1"/>
                </a:cxn>
                <a:cxn ang="0">
                  <a:pos x="T2" y="T3"/>
                </a:cxn>
                <a:cxn ang="0">
                  <a:pos x="T4" y="T5"/>
                </a:cxn>
                <a:cxn ang="0">
                  <a:pos x="T6" y="T7"/>
                </a:cxn>
                <a:cxn ang="0">
                  <a:pos x="T8" y="T9"/>
                </a:cxn>
                <a:cxn ang="0">
                  <a:pos x="T10" y="T11"/>
                </a:cxn>
              </a:cxnLst>
              <a:rect l="0" t="0" r="r" b="b"/>
              <a:pathLst>
                <a:path w="11" h="10">
                  <a:moveTo>
                    <a:pt x="0" y="0"/>
                  </a:moveTo>
                  <a:cubicBezTo>
                    <a:pt x="0" y="0"/>
                    <a:pt x="0" y="1"/>
                    <a:pt x="0" y="1"/>
                  </a:cubicBezTo>
                  <a:cubicBezTo>
                    <a:pt x="0" y="6"/>
                    <a:pt x="4" y="10"/>
                    <a:pt x="9" y="10"/>
                  </a:cubicBezTo>
                  <a:cubicBezTo>
                    <a:pt x="10" y="10"/>
                    <a:pt x="10" y="10"/>
                    <a:pt x="11" y="10"/>
                  </a:cubicBezTo>
                  <a:cubicBezTo>
                    <a:pt x="10" y="9"/>
                    <a:pt x="9" y="7"/>
                    <a:pt x="8" y="6"/>
                  </a:cubicBezTo>
                  <a:cubicBezTo>
                    <a:pt x="5" y="4"/>
                    <a:pt x="3" y="2"/>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6" name="Freeform 53">
              <a:extLst>
                <a:ext uri="{FF2B5EF4-FFF2-40B4-BE49-F238E27FC236}">
                  <a16:creationId xmlns:a16="http://schemas.microsoft.com/office/drawing/2014/main" id="{F543B89D-294B-4CEA-849D-44FC91D877BC}"/>
                </a:ext>
              </a:extLst>
            </p:cNvPr>
            <p:cNvSpPr>
              <a:spLocks/>
            </p:cNvSpPr>
            <p:nvPr/>
          </p:nvSpPr>
          <p:spPr bwMode="auto">
            <a:xfrm>
              <a:off x="5551" y="277"/>
              <a:ext cx="567" cy="569"/>
            </a:xfrm>
            <a:custGeom>
              <a:avLst/>
              <a:gdLst>
                <a:gd name="T0" fmla="*/ 107 w 212"/>
                <a:gd name="T1" fmla="*/ 80 h 212"/>
                <a:gd name="T2" fmla="*/ 185 w 212"/>
                <a:gd name="T3" fmla="*/ 39 h 212"/>
                <a:gd name="T4" fmla="*/ 199 w 212"/>
                <a:gd name="T5" fmla="*/ 76 h 212"/>
                <a:gd name="T6" fmla="*/ 177 w 212"/>
                <a:gd name="T7" fmla="*/ 111 h 212"/>
                <a:gd name="T8" fmla="*/ 131 w 212"/>
                <a:gd name="T9" fmla="*/ 150 h 212"/>
                <a:gd name="T10" fmla="*/ 110 w 212"/>
                <a:gd name="T11" fmla="*/ 185 h 212"/>
                <a:gd name="T12" fmla="*/ 80 w 212"/>
                <a:gd name="T13" fmla="*/ 199 h 212"/>
                <a:gd name="T14" fmla="*/ 42 w 212"/>
                <a:gd name="T15" fmla="*/ 151 h 212"/>
                <a:gd name="T16" fmla="*/ 13 w 212"/>
                <a:gd name="T17" fmla="*/ 80 h 212"/>
                <a:gd name="T18" fmla="*/ 51 w 212"/>
                <a:gd name="T19" fmla="*/ 16 h 212"/>
                <a:gd name="T20" fmla="*/ 97 w 212"/>
                <a:gd name="T21" fmla="*/ 90 h 212"/>
                <a:gd name="T22" fmla="*/ 103 w 212"/>
                <a:gd name="T23" fmla="*/ 89 h 212"/>
                <a:gd name="T24" fmla="*/ 86 w 212"/>
                <a:gd name="T25" fmla="*/ 36 h 212"/>
                <a:gd name="T26" fmla="*/ 46 w 212"/>
                <a:gd name="T27" fmla="*/ 13 h 212"/>
                <a:gd name="T28" fmla="*/ 3 w 212"/>
                <a:gd name="T29" fmla="*/ 51 h 212"/>
                <a:gd name="T30" fmla="*/ 34 w 212"/>
                <a:gd name="T31" fmla="*/ 148 h 212"/>
                <a:gd name="T32" fmla="*/ 91 w 212"/>
                <a:gd name="T33" fmla="*/ 209 h 212"/>
                <a:gd name="T34" fmla="*/ 106 w 212"/>
                <a:gd name="T35" fmla="*/ 202 h 212"/>
                <a:gd name="T36" fmla="*/ 131 w 212"/>
                <a:gd name="T37" fmla="*/ 157 h 212"/>
                <a:gd name="T38" fmla="*/ 169 w 212"/>
                <a:gd name="T39" fmla="*/ 118 h 212"/>
                <a:gd name="T40" fmla="*/ 203 w 212"/>
                <a:gd name="T41" fmla="*/ 89 h 212"/>
                <a:gd name="T42" fmla="*/ 161 w 212"/>
                <a:gd name="T43" fmla="*/ 21 h 212"/>
                <a:gd name="T44" fmla="*/ 101 w 212"/>
                <a:gd name="T45" fmla="*/ 82 h 212"/>
                <a:gd name="T46" fmla="*/ 107 w 212"/>
                <a:gd name="T47" fmla="*/ 8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2" h="212">
                  <a:moveTo>
                    <a:pt x="107" y="80"/>
                  </a:moveTo>
                  <a:cubicBezTo>
                    <a:pt x="118" y="51"/>
                    <a:pt x="153" y="0"/>
                    <a:pt x="185" y="39"/>
                  </a:cubicBezTo>
                  <a:cubicBezTo>
                    <a:pt x="193" y="48"/>
                    <a:pt x="197" y="64"/>
                    <a:pt x="199" y="76"/>
                  </a:cubicBezTo>
                  <a:cubicBezTo>
                    <a:pt x="202" y="93"/>
                    <a:pt x="190" y="103"/>
                    <a:pt x="177" y="111"/>
                  </a:cubicBezTo>
                  <a:cubicBezTo>
                    <a:pt x="159" y="120"/>
                    <a:pt x="143" y="134"/>
                    <a:pt x="131" y="150"/>
                  </a:cubicBezTo>
                  <a:cubicBezTo>
                    <a:pt x="123" y="161"/>
                    <a:pt x="116" y="172"/>
                    <a:pt x="110" y="185"/>
                  </a:cubicBezTo>
                  <a:cubicBezTo>
                    <a:pt x="103" y="200"/>
                    <a:pt x="97" y="212"/>
                    <a:pt x="80" y="199"/>
                  </a:cubicBezTo>
                  <a:cubicBezTo>
                    <a:pt x="63" y="187"/>
                    <a:pt x="52" y="168"/>
                    <a:pt x="42" y="151"/>
                  </a:cubicBezTo>
                  <a:cubicBezTo>
                    <a:pt x="29" y="129"/>
                    <a:pt x="19" y="105"/>
                    <a:pt x="13" y="80"/>
                  </a:cubicBezTo>
                  <a:cubicBezTo>
                    <a:pt x="6" y="53"/>
                    <a:pt x="7" y="7"/>
                    <a:pt x="51" y="16"/>
                  </a:cubicBezTo>
                  <a:cubicBezTo>
                    <a:pt x="90" y="24"/>
                    <a:pt x="81" y="64"/>
                    <a:pt x="97" y="90"/>
                  </a:cubicBezTo>
                  <a:cubicBezTo>
                    <a:pt x="98" y="91"/>
                    <a:pt x="103" y="89"/>
                    <a:pt x="103" y="89"/>
                  </a:cubicBezTo>
                  <a:cubicBezTo>
                    <a:pt x="93" y="72"/>
                    <a:pt x="94" y="53"/>
                    <a:pt x="86" y="36"/>
                  </a:cubicBezTo>
                  <a:cubicBezTo>
                    <a:pt x="80" y="22"/>
                    <a:pt x="60" y="12"/>
                    <a:pt x="46" y="13"/>
                  </a:cubicBezTo>
                  <a:cubicBezTo>
                    <a:pt x="22" y="13"/>
                    <a:pt x="6" y="27"/>
                    <a:pt x="3" y="51"/>
                  </a:cubicBezTo>
                  <a:cubicBezTo>
                    <a:pt x="0" y="83"/>
                    <a:pt x="19" y="120"/>
                    <a:pt x="34" y="148"/>
                  </a:cubicBezTo>
                  <a:cubicBezTo>
                    <a:pt x="44" y="166"/>
                    <a:pt x="66" y="209"/>
                    <a:pt x="91" y="209"/>
                  </a:cubicBezTo>
                  <a:cubicBezTo>
                    <a:pt x="98" y="209"/>
                    <a:pt x="102" y="206"/>
                    <a:pt x="106" y="202"/>
                  </a:cubicBezTo>
                  <a:cubicBezTo>
                    <a:pt x="117" y="190"/>
                    <a:pt x="122" y="170"/>
                    <a:pt x="131" y="157"/>
                  </a:cubicBezTo>
                  <a:cubicBezTo>
                    <a:pt x="141" y="141"/>
                    <a:pt x="154" y="130"/>
                    <a:pt x="169" y="118"/>
                  </a:cubicBezTo>
                  <a:cubicBezTo>
                    <a:pt x="182" y="109"/>
                    <a:pt x="197" y="105"/>
                    <a:pt x="203" y="89"/>
                  </a:cubicBezTo>
                  <a:cubicBezTo>
                    <a:pt x="212" y="65"/>
                    <a:pt x="190" y="18"/>
                    <a:pt x="161" y="21"/>
                  </a:cubicBezTo>
                  <a:cubicBezTo>
                    <a:pt x="130" y="25"/>
                    <a:pt x="112" y="55"/>
                    <a:pt x="101" y="82"/>
                  </a:cubicBezTo>
                  <a:cubicBezTo>
                    <a:pt x="101" y="82"/>
                    <a:pt x="106" y="82"/>
                    <a:pt x="107" y="8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7" name="Freeform 54">
              <a:extLst>
                <a:ext uri="{FF2B5EF4-FFF2-40B4-BE49-F238E27FC236}">
                  <a16:creationId xmlns:a16="http://schemas.microsoft.com/office/drawing/2014/main" id="{1FA62CA3-6AD5-4312-9FB8-EA108C295215}"/>
                </a:ext>
              </a:extLst>
            </p:cNvPr>
            <p:cNvSpPr>
              <a:spLocks/>
            </p:cNvSpPr>
            <p:nvPr/>
          </p:nvSpPr>
          <p:spPr bwMode="auto">
            <a:xfrm>
              <a:off x="2294" y="489"/>
              <a:ext cx="3180" cy="631"/>
            </a:xfrm>
            <a:custGeom>
              <a:avLst/>
              <a:gdLst>
                <a:gd name="T0" fmla="*/ 65 w 1191"/>
                <a:gd name="T1" fmla="*/ 118 h 235"/>
                <a:gd name="T2" fmla="*/ 167 w 1191"/>
                <a:gd name="T3" fmla="*/ 10 h 235"/>
                <a:gd name="T4" fmla="*/ 365 w 1191"/>
                <a:gd name="T5" fmla="*/ 5 h 235"/>
                <a:gd name="T6" fmla="*/ 561 w 1191"/>
                <a:gd name="T7" fmla="*/ 14 h 235"/>
                <a:gd name="T8" fmla="*/ 895 w 1191"/>
                <a:gd name="T9" fmla="*/ 24 h 235"/>
                <a:gd name="T10" fmla="*/ 1096 w 1191"/>
                <a:gd name="T11" fmla="*/ 26 h 235"/>
                <a:gd name="T12" fmla="*/ 1170 w 1191"/>
                <a:gd name="T13" fmla="*/ 65 h 235"/>
                <a:gd name="T14" fmla="*/ 1170 w 1191"/>
                <a:gd name="T15" fmla="*/ 145 h 235"/>
                <a:gd name="T16" fmla="*/ 1082 w 1191"/>
                <a:gd name="T17" fmla="*/ 179 h 235"/>
                <a:gd name="T18" fmla="*/ 979 w 1191"/>
                <a:gd name="T19" fmla="*/ 174 h 235"/>
                <a:gd name="T20" fmla="*/ 794 w 1191"/>
                <a:gd name="T21" fmla="*/ 147 h 235"/>
                <a:gd name="T22" fmla="*/ 515 w 1191"/>
                <a:gd name="T23" fmla="*/ 175 h 235"/>
                <a:gd name="T24" fmla="*/ 65 w 1191"/>
                <a:gd name="T25" fmla="*/ 118 h 235"/>
                <a:gd name="T26" fmla="*/ 60 w 1191"/>
                <a:gd name="T27" fmla="*/ 120 h 235"/>
                <a:gd name="T28" fmla="*/ 578 w 1191"/>
                <a:gd name="T29" fmla="*/ 168 h 235"/>
                <a:gd name="T30" fmla="*/ 864 w 1191"/>
                <a:gd name="T31" fmla="*/ 156 h 235"/>
                <a:gd name="T32" fmla="*/ 1035 w 1191"/>
                <a:gd name="T33" fmla="*/ 182 h 235"/>
                <a:gd name="T34" fmla="*/ 1177 w 1191"/>
                <a:gd name="T35" fmla="*/ 142 h 235"/>
                <a:gd name="T36" fmla="*/ 1182 w 1191"/>
                <a:gd name="T37" fmla="*/ 73 h 235"/>
                <a:gd name="T38" fmla="*/ 1125 w 1191"/>
                <a:gd name="T39" fmla="*/ 30 h 235"/>
                <a:gd name="T40" fmla="*/ 934 w 1191"/>
                <a:gd name="T41" fmla="*/ 19 h 235"/>
                <a:gd name="T42" fmla="*/ 635 w 1191"/>
                <a:gd name="T43" fmla="*/ 16 h 235"/>
                <a:gd name="T44" fmla="*/ 391 w 1191"/>
                <a:gd name="T45" fmla="*/ 3 h 235"/>
                <a:gd name="T46" fmla="*/ 271 w 1191"/>
                <a:gd name="T47" fmla="*/ 0 h 235"/>
                <a:gd name="T48" fmla="*/ 166 w 1191"/>
                <a:gd name="T49" fmla="*/ 8 h 235"/>
                <a:gd name="T50" fmla="*/ 60 w 1191"/>
                <a:gd name="T51" fmla="*/ 120 h 235"/>
                <a:gd name="T52" fmla="*/ 65 w 1191"/>
                <a:gd name="T53" fmla="*/ 11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1" h="235">
                  <a:moveTo>
                    <a:pt x="65" y="118"/>
                  </a:moveTo>
                  <a:cubicBezTo>
                    <a:pt x="7" y="50"/>
                    <a:pt x="115" y="17"/>
                    <a:pt x="167" y="10"/>
                  </a:cubicBezTo>
                  <a:cubicBezTo>
                    <a:pt x="234" y="2"/>
                    <a:pt x="298" y="3"/>
                    <a:pt x="365" y="5"/>
                  </a:cubicBezTo>
                  <a:cubicBezTo>
                    <a:pt x="431" y="7"/>
                    <a:pt x="496" y="10"/>
                    <a:pt x="561" y="14"/>
                  </a:cubicBezTo>
                  <a:cubicBezTo>
                    <a:pt x="672" y="21"/>
                    <a:pt x="783" y="30"/>
                    <a:pt x="895" y="24"/>
                  </a:cubicBezTo>
                  <a:cubicBezTo>
                    <a:pt x="961" y="20"/>
                    <a:pt x="1029" y="13"/>
                    <a:pt x="1096" y="26"/>
                  </a:cubicBezTo>
                  <a:cubicBezTo>
                    <a:pt x="1123" y="32"/>
                    <a:pt x="1152" y="42"/>
                    <a:pt x="1170" y="65"/>
                  </a:cubicBezTo>
                  <a:cubicBezTo>
                    <a:pt x="1187" y="87"/>
                    <a:pt x="1187" y="122"/>
                    <a:pt x="1170" y="145"/>
                  </a:cubicBezTo>
                  <a:cubicBezTo>
                    <a:pt x="1151" y="171"/>
                    <a:pt x="1112" y="177"/>
                    <a:pt x="1082" y="179"/>
                  </a:cubicBezTo>
                  <a:cubicBezTo>
                    <a:pt x="1048" y="182"/>
                    <a:pt x="1013" y="179"/>
                    <a:pt x="979" y="174"/>
                  </a:cubicBezTo>
                  <a:cubicBezTo>
                    <a:pt x="917" y="166"/>
                    <a:pt x="858" y="148"/>
                    <a:pt x="794" y="147"/>
                  </a:cubicBezTo>
                  <a:cubicBezTo>
                    <a:pt x="700" y="146"/>
                    <a:pt x="607" y="162"/>
                    <a:pt x="515" y="175"/>
                  </a:cubicBezTo>
                  <a:cubicBezTo>
                    <a:pt x="366" y="196"/>
                    <a:pt x="192" y="218"/>
                    <a:pt x="65" y="118"/>
                  </a:cubicBezTo>
                  <a:cubicBezTo>
                    <a:pt x="64" y="117"/>
                    <a:pt x="59" y="119"/>
                    <a:pt x="60" y="120"/>
                  </a:cubicBezTo>
                  <a:cubicBezTo>
                    <a:pt x="206" y="235"/>
                    <a:pt x="410" y="192"/>
                    <a:pt x="578" y="168"/>
                  </a:cubicBezTo>
                  <a:cubicBezTo>
                    <a:pt x="672" y="155"/>
                    <a:pt x="769" y="141"/>
                    <a:pt x="864" y="156"/>
                  </a:cubicBezTo>
                  <a:cubicBezTo>
                    <a:pt x="921" y="165"/>
                    <a:pt x="976" y="180"/>
                    <a:pt x="1035" y="182"/>
                  </a:cubicBezTo>
                  <a:cubicBezTo>
                    <a:pt x="1081" y="185"/>
                    <a:pt x="1147" y="184"/>
                    <a:pt x="1177" y="142"/>
                  </a:cubicBezTo>
                  <a:cubicBezTo>
                    <a:pt x="1191" y="123"/>
                    <a:pt x="1191" y="94"/>
                    <a:pt x="1182" y="73"/>
                  </a:cubicBezTo>
                  <a:cubicBezTo>
                    <a:pt x="1171" y="51"/>
                    <a:pt x="1148" y="38"/>
                    <a:pt x="1125" y="30"/>
                  </a:cubicBezTo>
                  <a:cubicBezTo>
                    <a:pt x="1065" y="10"/>
                    <a:pt x="996" y="15"/>
                    <a:pt x="934" y="19"/>
                  </a:cubicBezTo>
                  <a:cubicBezTo>
                    <a:pt x="834" y="25"/>
                    <a:pt x="735" y="22"/>
                    <a:pt x="635" y="16"/>
                  </a:cubicBezTo>
                  <a:cubicBezTo>
                    <a:pt x="554" y="11"/>
                    <a:pt x="472" y="3"/>
                    <a:pt x="391" y="3"/>
                  </a:cubicBezTo>
                  <a:cubicBezTo>
                    <a:pt x="351" y="3"/>
                    <a:pt x="311" y="0"/>
                    <a:pt x="271" y="0"/>
                  </a:cubicBezTo>
                  <a:cubicBezTo>
                    <a:pt x="235" y="0"/>
                    <a:pt x="201" y="4"/>
                    <a:pt x="166" y="8"/>
                  </a:cubicBezTo>
                  <a:cubicBezTo>
                    <a:pt x="113" y="15"/>
                    <a:pt x="0" y="50"/>
                    <a:pt x="60" y="120"/>
                  </a:cubicBezTo>
                  <a:cubicBezTo>
                    <a:pt x="61" y="121"/>
                    <a:pt x="66" y="119"/>
                    <a:pt x="65" y="118"/>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8" name="Freeform 55">
              <a:extLst>
                <a:ext uri="{FF2B5EF4-FFF2-40B4-BE49-F238E27FC236}">
                  <a16:creationId xmlns:a16="http://schemas.microsoft.com/office/drawing/2014/main" id="{0576744B-773D-4F9E-B7FF-3F817E15575D}"/>
                </a:ext>
              </a:extLst>
            </p:cNvPr>
            <p:cNvSpPr>
              <a:spLocks/>
            </p:cNvSpPr>
            <p:nvPr/>
          </p:nvSpPr>
          <p:spPr bwMode="auto">
            <a:xfrm>
              <a:off x="2494" y="621"/>
              <a:ext cx="86" cy="260"/>
            </a:xfrm>
            <a:custGeom>
              <a:avLst/>
              <a:gdLst>
                <a:gd name="T0" fmla="*/ 16 w 32"/>
                <a:gd name="T1" fmla="*/ 0 h 97"/>
                <a:gd name="T2" fmla="*/ 0 w 32"/>
                <a:gd name="T3" fmla="*/ 10 h 97"/>
                <a:gd name="T4" fmla="*/ 13 w 32"/>
                <a:gd name="T5" fmla="*/ 74 h 97"/>
                <a:gd name="T6" fmla="*/ 15 w 32"/>
                <a:gd name="T7" fmla="*/ 87 h 97"/>
                <a:gd name="T8" fmla="*/ 32 w 32"/>
                <a:gd name="T9" fmla="*/ 97 h 97"/>
                <a:gd name="T10" fmla="*/ 30 w 32"/>
                <a:gd name="T11" fmla="*/ 72 h 97"/>
                <a:gd name="T12" fmla="*/ 16 w 3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32" h="97">
                  <a:moveTo>
                    <a:pt x="16" y="0"/>
                  </a:moveTo>
                  <a:cubicBezTo>
                    <a:pt x="10" y="3"/>
                    <a:pt x="5" y="6"/>
                    <a:pt x="0" y="10"/>
                  </a:cubicBezTo>
                  <a:cubicBezTo>
                    <a:pt x="4" y="31"/>
                    <a:pt x="9" y="53"/>
                    <a:pt x="13" y="74"/>
                  </a:cubicBezTo>
                  <a:cubicBezTo>
                    <a:pt x="13" y="78"/>
                    <a:pt x="14" y="82"/>
                    <a:pt x="15" y="87"/>
                  </a:cubicBezTo>
                  <a:cubicBezTo>
                    <a:pt x="21" y="90"/>
                    <a:pt x="26" y="93"/>
                    <a:pt x="32" y="97"/>
                  </a:cubicBezTo>
                  <a:cubicBezTo>
                    <a:pt x="31" y="88"/>
                    <a:pt x="31" y="79"/>
                    <a:pt x="30" y="72"/>
                  </a:cubicBezTo>
                  <a:cubicBezTo>
                    <a:pt x="26" y="48"/>
                    <a:pt x="21" y="24"/>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9" name="Freeform 56">
              <a:extLst>
                <a:ext uri="{FF2B5EF4-FFF2-40B4-BE49-F238E27FC236}">
                  <a16:creationId xmlns:a16="http://schemas.microsoft.com/office/drawing/2014/main" id="{641AC612-8FF3-401A-B9DD-EBDB8D035510}"/>
                </a:ext>
              </a:extLst>
            </p:cNvPr>
            <p:cNvSpPr>
              <a:spLocks/>
            </p:cNvSpPr>
            <p:nvPr/>
          </p:nvSpPr>
          <p:spPr bwMode="auto">
            <a:xfrm>
              <a:off x="2542" y="892"/>
              <a:ext cx="40" cy="30"/>
            </a:xfrm>
            <a:custGeom>
              <a:avLst/>
              <a:gdLst>
                <a:gd name="T0" fmla="*/ 0 w 15"/>
                <a:gd name="T1" fmla="*/ 0 h 11"/>
                <a:gd name="T2" fmla="*/ 0 w 15"/>
                <a:gd name="T3" fmla="*/ 1 h 11"/>
                <a:gd name="T4" fmla="*/ 15 w 15"/>
                <a:gd name="T5" fmla="*/ 11 h 11"/>
                <a:gd name="T6" fmla="*/ 15 w 15"/>
                <a:gd name="T7" fmla="*/ 9 h 11"/>
                <a:gd name="T8" fmla="*/ 0 w 15"/>
                <a:gd name="T9" fmla="*/ 0 h 11"/>
              </a:gdLst>
              <a:ahLst/>
              <a:cxnLst>
                <a:cxn ang="0">
                  <a:pos x="T0" y="T1"/>
                </a:cxn>
                <a:cxn ang="0">
                  <a:pos x="T2" y="T3"/>
                </a:cxn>
                <a:cxn ang="0">
                  <a:pos x="T4" y="T5"/>
                </a:cxn>
                <a:cxn ang="0">
                  <a:pos x="T6" y="T7"/>
                </a:cxn>
                <a:cxn ang="0">
                  <a:pos x="T8" y="T9"/>
                </a:cxn>
              </a:cxnLst>
              <a:rect l="0" t="0" r="r" b="b"/>
              <a:pathLst>
                <a:path w="15" h="11">
                  <a:moveTo>
                    <a:pt x="0" y="0"/>
                  </a:moveTo>
                  <a:cubicBezTo>
                    <a:pt x="0" y="1"/>
                    <a:pt x="0" y="1"/>
                    <a:pt x="0" y="1"/>
                  </a:cubicBezTo>
                  <a:cubicBezTo>
                    <a:pt x="5" y="5"/>
                    <a:pt x="10" y="8"/>
                    <a:pt x="15" y="11"/>
                  </a:cubicBezTo>
                  <a:cubicBezTo>
                    <a:pt x="15" y="10"/>
                    <a:pt x="15" y="10"/>
                    <a:pt x="15" y="9"/>
                  </a:cubicBezTo>
                  <a:cubicBezTo>
                    <a:pt x="10" y="6"/>
                    <a:pt x="5" y="3"/>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0" name="Freeform 57">
              <a:extLst>
                <a:ext uri="{FF2B5EF4-FFF2-40B4-BE49-F238E27FC236}">
                  <a16:creationId xmlns:a16="http://schemas.microsoft.com/office/drawing/2014/main" id="{A3A16492-BFC2-49F1-B27C-5470BC6D49F2}"/>
                </a:ext>
              </a:extLst>
            </p:cNvPr>
            <p:cNvSpPr>
              <a:spLocks/>
            </p:cNvSpPr>
            <p:nvPr/>
          </p:nvSpPr>
          <p:spPr bwMode="auto">
            <a:xfrm>
              <a:off x="2537" y="871"/>
              <a:ext cx="45" cy="45"/>
            </a:xfrm>
            <a:custGeom>
              <a:avLst/>
              <a:gdLst>
                <a:gd name="T0" fmla="*/ 0 w 17"/>
                <a:gd name="T1" fmla="*/ 0 h 17"/>
                <a:gd name="T2" fmla="*/ 2 w 17"/>
                <a:gd name="T3" fmla="*/ 8 h 17"/>
                <a:gd name="T4" fmla="*/ 17 w 17"/>
                <a:gd name="T5" fmla="*/ 17 h 17"/>
                <a:gd name="T6" fmla="*/ 16 w 17"/>
                <a:gd name="T7" fmla="*/ 9 h 17"/>
                <a:gd name="T8" fmla="*/ 0 w 17"/>
                <a:gd name="T9" fmla="*/ 0 h 17"/>
              </a:gdLst>
              <a:ahLst/>
              <a:cxnLst>
                <a:cxn ang="0">
                  <a:pos x="T0" y="T1"/>
                </a:cxn>
                <a:cxn ang="0">
                  <a:pos x="T2" y="T3"/>
                </a:cxn>
                <a:cxn ang="0">
                  <a:pos x="T4" y="T5"/>
                </a:cxn>
                <a:cxn ang="0">
                  <a:pos x="T6" y="T7"/>
                </a:cxn>
                <a:cxn ang="0">
                  <a:pos x="T8" y="T9"/>
                </a:cxn>
              </a:cxnLst>
              <a:rect l="0" t="0" r="r" b="b"/>
              <a:pathLst>
                <a:path w="17" h="17">
                  <a:moveTo>
                    <a:pt x="0" y="0"/>
                  </a:moveTo>
                  <a:cubicBezTo>
                    <a:pt x="1" y="3"/>
                    <a:pt x="1" y="5"/>
                    <a:pt x="2" y="8"/>
                  </a:cubicBezTo>
                  <a:cubicBezTo>
                    <a:pt x="7" y="11"/>
                    <a:pt x="12" y="14"/>
                    <a:pt x="17" y="17"/>
                  </a:cubicBezTo>
                  <a:cubicBezTo>
                    <a:pt x="17" y="15"/>
                    <a:pt x="16" y="12"/>
                    <a:pt x="16" y="9"/>
                  </a:cubicBezTo>
                  <a:cubicBezTo>
                    <a:pt x="11" y="6"/>
                    <a:pt x="6" y="3"/>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1" name="Freeform 58">
              <a:extLst>
                <a:ext uri="{FF2B5EF4-FFF2-40B4-BE49-F238E27FC236}">
                  <a16:creationId xmlns:a16="http://schemas.microsoft.com/office/drawing/2014/main" id="{027D00F0-4233-4E99-84E5-C638FF47DCD2}"/>
                </a:ext>
              </a:extLst>
            </p:cNvPr>
            <p:cNvSpPr>
              <a:spLocks/>
            </p:cNvSpPr>
            <p:nvPr/>
          </p:nvSpPr>
          <p:spPr bwMode="auto">
            <a:xfrm>
              <a:off x="2534" y="854"/>
              <a:ext cx="46" cy="41"/>
            </a:xfrm>
            <a:custGeom>
              <a:avLst/>
              <a:gdLst>
                <a:gd name="T0" fmla="*/ 0 w 17"/>
                <a:gd name="T1" fmla="*/ 0 h 15"/>
                <a:gd name="T2" fmla="*/ 1 w 17"/>
                <a:gd name="T3" fmla="*/ 6 h 15"/>
                <a:gd name="T4" fmla="*/ 17 w 17"/>
                <a:gd name="T5" fmla="*/ 15 h 15"/>
                <a:gd name="T6" fmla="*/ 17 w 17"/>
                <a:gd name="T7" fmla="*/ 10 h 15"/>
                <a:gd name="T8" fmla="*/ 0 w 17"/>
                <a:gd name="T9" fmla="*/ 0 h 15"/>
              </a:gdLst>
              <a:ahLst/>
              <a:cxnLst>
                <a:cxn ang="0">
                  <a:pos x="T0" y="T1"/>
                </a:cxn>
                <a:cxn ang="0">
                  <a:pos x="T2" y="T3"/>
                </a:cxn>
                <a:cxn ang="0">
                  <a:pos x="T4" y="T5"/>
                </a:cxn>
                <a:cxn ang="0">
                  <a:pos x="T6" y="T7"/>
                </a:cxn>
                <a:cxn ang="0">
                  <a:pos x="T8" y="T9"/>
                </a:cxn>
              </a:cxnLst>
              <a:rect l="0" t="0" r="r" b="b"/>
              <a:pathLst>
                <a:path w="17" h="15">
                  <a:moveTo>
                    <a:pt x="0" y="0"/>
                  </a:moveTo>
                  <a:cubicBezTo>
                    <a:pt x="1" y="2"/>
                    <a:pt x="1" y="4"/>
                    <a:pt x="1" y="6"/>
                  </a:cubicBezTo>
                  <a:cubicBezTo>
                    <a:pt x="7" y="9"/>
                    <a:pt x="12" y="12"/>
                    <a:pt x="17" y="15"/>
                  </a:cubicBezTo>
                  <a:cubicBezTo>
                    <a:pt x="17" y="13"/>
                    <a:pt x="17" y="11"/>
                    <a:pt x="17" y="10"/>
                  </a:cubicBezTo>
                  <a:cubicBezTo>
                    <a:pt x="11" y="6"/>
                    <a:pt x="6" y="3"/>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2" name="Freeform 59">
              <a:extLst>
                <a:ext uri="{FF2B5EF4-FFF2-40B4-BE49-F238E27FC236}">
                  <a16:creationId xmlns:a16="http://schemas.microsoft.com/office/drawing/2014/main" id="{9EC0D293-3F3F-4667-9E93-43387BCB77F0}"/>
                </a:ext>
              </a:extLst>
            </p:cNvPr>
            <p:cNvSpPr>
              <a:spLocks/>
            </p:cNvSpPr>
            <p:nvPr/>
          </p:nvSpPr>
          <p:spPr bwMode="auto">
            <a:xfrm>
              <a:off x="2681" y="562"/>
              <a:ext cx="80" cy="395"/>
            </a:xfrm>
            <a:custGeom>
              <a:avLst/>
              <a:gdLst>
                <a:gd name="T0" fmla="*/ 16 w 30"/>
                <a:gd name="T1" fmla="*/ 0 h 147"/>
                <a:gd name="T2" fmla="*/ 0 w 30"/>
                <a:gd name="T3" fmla="*/ 3 h 147"/>
                <a:gd name="T4" fmla="*/ 12 w 30"/>
                <a:gd name="T5" fmla="*/ 141 h 147"/>
                <a:gd name="T6" fmla="*/ 30 w 30"/>
                <a:gd name="T7" fmla="*/ 147 h 147"/>
                <a:gd name="T8" fmla="*/ 16 w 30"/>
                <a:gd name="T9" fmla="*/ 0 h 147"/>
              </a:gdLst>
              <a:ahLst/>
              <a:cxnLst>
                <a:cxn ang="0">
                  <a:pos x="T0" y="T1"/>
                </a:cxn>
                <a:cxn ang="0">
                  <a:pos x="T2" y="T3"/>
                </a:cxn>
                <a:cxn ang="0">
                  <a:pos x="T4" y="T5"/>
                </a:cxn>
                <a:cxn ang="0">
                  <a:pos x="T6" y="T7"/>
                </a:cxn>
                <a:cxn ang="0">
                  <a:pos x="T8" y="T9"/>
                </a:cxn>
              </a:cxnLst>
              <a:rect l="0" t="0" r="r" b="b"/>
              <a:pathLst>
                <a:path w="30" h="147">
                  <a:moveTo>
                    <a:pt x="16" y="0"/>
                  </a:moveTo>
                  <a:cubicBezTo>
                    <a:pt x="11" y="1"/>
                    <a:pt x="6" y="2"/>
                    <a:pt x="0" y="3"/>
                  </a:cubicBezTo>
                  <a:cubicBezTo>
                    <a:pt x="7" y="49"/>
                    <a:pt x="12" y="95"/>
                    <a:pt x="12" y="141"/>
                  </a:cubicBezTo>
                  <a:cubicBezTo>
                    <a:pt x="18" y="143"/>
                    <a:pt x="24" y="145"/>
                    <a:pt x="30" y="147"/>
                  </a:cubicBezTo>
                  <a:cubicBezTo>
                    <a:pt x="26" y="98"/>
                    <a:pt x="24" y="49"/>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3" name="Freeform 60">
              <a:extLst>
                <a:ext uri="{FF2B5EF4-FFF2-40B4-BE49-F238E27FC236}">
                  <a16:creationId xmlns:a16="http://schemas.microsoft.com/office/drawing/2014/main" id="{8D05D6EF-5C6D-4CAF-A568-04B3808B5206}"/>
                </a:ext>
              </a:extLst>
            </p:cNvPr>
            <p:cNvSpPr>
              <a:spLocks/>
            </p:cNvSpPr>
            <p:nvPr/>
          </p:nvSpPr>
          <p:spPr bwMode="auto">
            <a:xfrm>
              <a:off x="2710" y="975"/>
              <a:ext cx="57" cy="22"/>
            </a:xfrm>
            <a:custGeom>
              <a:avLst/>
              <a:gdLst>
                <a:gd name="T0" fmla="*/ 0 w 21"/>
                <a:gd name="T1" fmla="*/ 0 h 8"/>
                <a:gd name="T2" fmla="*/ 0 w 21"/>
                <a:gd name="T3" fmla="*/ 2 h 8"/>
                <a:gd name="T4" fmla="*/ 21 w 21"/>
                <a:gd name="T5" fmla="*/ 8 h 8"/>
                <a:gd name="T6" fmla="*/ 21 w 21"/>
                <a:gd name="T7" fmla="*/ 7 h 8"/>
                <a:gd name="T8" fmla="*/ 0 w 21"/>
                <a:gd name="T9" fmla="*/ 0 h 8"/>
              </a:gdLst>
              <a:ahLst/>
              <a:cxnLst>
                <a:cxn ang="0">
                  <a:pos x="T0" y="T1"/>
                </a:cxn>
                <a:cxn ang="0">
                  <a:pos x="T2" y="T3"/>
                </a:cxn>
                <a:cxn ang="0">
                  <a:pos x="T4" y="T5"/>
                </a:cxn>
                <a:cxn ang="0">
                  <a:pos x="T6" y="T7"/>
                </a:cxn>
                <a:cxn ang="0">
                  <a:pos x="T8" y="T9"/>
                </a:cxn>
              </a:cxnLst>
              <a:rect l="0" t="0" r="r" b="b"/>
              <a:pathLst>
                <a:path w="21" h="8">
                  <a:moveTo>
                    <a:pt x="0" y="0"/>
                  </a:moveTo>
                  <a:cubicBezTo>
                    <a:pt x="0" y="1"/>
                    <a:pt x="0" y="1"/>
                    <a:pt x="0" y="2"/>
                  </a:cubicBezTo>
                  <a:cubicBezTo>
                    <a:pt x="7" y="4"/>
                    <a:pt x="14" y="6"/>
                    <a:pt x="21" y="8"/>
                  </a:cubicBezTo>
                  <a:cubicBezTo>
                    <a:pt x="21" y="8"/>
                    <a:pt x="21" y="7"/>
                    <a:pt x="21" y="7"/>
                  </a:cubicBezTo>
                  <a:cubicBezTo>
                    <a:pt x="14" y="5"/>
                    <a:pt x="7" y="3"/>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4" name="Freeform 61">
              <a:extLst>
                <a:ext uri="{FF2B5EF4-FFF2-40B4-BE49-F238E27FC236}">
                  <a16:creationId xmlns:a16="http://schemas.microsoft.com/office/drawing/2014/main" id="{8DC7461C-73A0-4056-9CCD-7258D3378205}"/>
                </a:ext>
              </a:extLst>
            </p:cNvPr>
            <p:cNvSpPr>
              <a:spLocks/>
            </p:cNvSpPr>
            <p:nvPr/>
          </p:nvSpPr>
          <p:spPr bwMode="auto">
            <a:xfrm>
              <a:off x="2710" y="951"/>
              <a:ext cx="57" cy="43"/>
            </a:xfrm>
            <a:custGeom>
              <a:avLst/>
              <a:gdLst>
                <a:gd name="T0" fmla="*/ 1 w 21"/>
                <a:gd name="T1" fmla="*/ 0 h 16"/>
                <a:gd name="T2" fmla="*/ 0 w 21"/>
                <a:gd name="T3" fmla="*/ 9 h 16"/>
                <a:gd name="T4" fmla="*/ 21 w 21"/>
                <a:gd name="T5" fmla="*/ 16 h 16"/>
                <a:gd name="T6" fmla="*/ 20 w 21"/>
                <a:gd name="T7" fmla="*/ 6 h 16"/>
                <a:gd name="T8" fmla="*/ 1 w 21"/>
                <a:gd name="T9" fmla="*/ 0 h 16"/>
              </a:gdLst>
              <a:ahLst/>
              <a:cxnLst>
                <a:cxn ang="0">
                  <a:pos x="T0" y="T1"/>
                </a:cxn>
                <a:cxn ang="0">
                  <a:pos x="T2" y="T3"/>
                </a:cxn>
                <a:cxn ang="0">
                  <a:pos x="T4" y="T5"/>
                </a:cxn>
                <a:cxn ang="0">
                  <a:pos x="T6" y="T7"/>
                </a:cxn>
                <a:cxn ang="0">
                  <a:pos x="T8" y="T9"/>
                </a:cxn>
              </a:cxnLst>
              <a:rect l="0" t="0" r="r" b="b"/>
              <a:pathLst>
                <a:path w="21" h="16">
                  <a:moveTo>
                    <a:pt x="1" y="0"/>
                  </a:moveTo>
                  <a:cubicBezTo>
                    <a:pt x="1" y="3"/>
                    <a:pt x="0" y="6"/>
                    <a:pt x="0" y="9"/>
                  </a:cubicBezTo>
                  <a:cubicBezTo>
                    <a:pt x="7" y="12"/>
                    <a:pt x="14" y="14"/>
                    <a:pt x="21" y="16"/>
                  </a:cubicBezTo>
                  <a:cubicBezTo>
                    <a:pt x="20" y="13"/>
                    <a:pt x="20" y="10"/>
                    <a:pt x="20" y="6"/>
                  </a:cubicBezTo>
                  <a:cubicBezTo>
                    <a:pt x="13" y="5"/>
                    <a:pt x="7" y="3"/>
                    <a:pt x="1"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5" name="Freeform 62">
              <a:extLst>
                <a:ext uri="{FF2B5EF4-FFF2-40B4-BE49-F238E27FC236}">
                  <a16:creationId xmlns:a16="http://schemas.microsoft.com/office/drawing/2014/main" id="{3000612F-D515-4533-A96F-DDCB16E89423}"/>
                </a:ext>
              </a:extLst>
            </p:cNvPr>
            <p:cNvSpPr>
              <a:spLocks/>
            </p:cNvSpPr>
            <p:nvPr/>
          </p:nvSpPr>
          <p:spPr bwMode="auto">
            <a:xfrm>
              <a:off x="2713" y="940"/>
              <a:ext cx="51" cy="27"/>
            </a:xfrm>
            <a:custGeom>
              <a:avLst/>
              <a:gdLst>
                <a:gd name="T0" fmla="*/ 0 w 19"/>
                <a:gd name="T1" fmla="*/ 0 h 10"/>
                <a:gd name="T2" fmla="*/ 0 w 19"/>
                <a:gd name="T3" fmla="*/ 4 h 10"/>
                <a:gd name="T4" fmla="*/ 19 w 19"/>
                <a:gd name="T5" fmla="*/ 10 h 10"/>
                <a:gd name="T6" fmla="*/ 18 w 19"/>
                <a:gd name="T7" fmla="*/ 6 h 10"/>
                <a:gd name="T8" fmla="*/ 0 w 19"/>
                <a:gd name="T9" fmla="*/ 0 h 10"/>
              </a:gdLst>
              <a:ahLst/>
              <a:cxnLst>
                <a:cxn ang="0">
                  <a:pos x="T0" y="T1"/>
                </a:cxn>
                <a:cxn ang="0">
                  <a:pos x="T2" y="T3"/>
                </a:cxn>
                <a:cxn ang="0">
                  <a:pos x="T4" y="T5"/>
                </a:cxn>
                <a:cxn ang="0">
                  <a:pos x="T6" y="T7"/>
                </a:cxn>
                <a:cxn ang="0">
                  <a:pos x="T8" y="T9"/>
                </a:cxn>
              </a:cxnLst>
              <a:rect l="0" t="0" r="r" b="b"/>
              <a:pathLst>
                <a:path w="19" h="10">
                  <a:moveTo>
                    <a:pt x="0" y="0"/>
                  </a:moveTo>
                  <a:cubicBezTo>
                    <a:pt x="0" y="2"/>
                    <a:pt x="0" y="3"/>
                    <a:pt x="0" y="4"/>
                  </a:cubicBezTo>
                  <a:cubicBezTo>
                    <a:pt x="6" y="7"/>
                    <a:pt x="12" y="9"/>
                    <a:pt x="19" y="10"/>
                  </a:cubicBezTo>
                  <a:cubicBezTo>
                    <a:pt x="19" y="9"/>
                    <a:pt x="18" y="8"/>
                    <a:pt x="18" y="6"/>
                  </a:cubicBezTo>
                  <a:cubicBezTo>
                    <a:pt x="12" y="4"/>
                    <a:pt x="6" y="2"/>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6" name="Freeform 63">
              <a:extLst>
                <a:ext uri="{FF2B5EF4-FFF2-40B4-BE49-F238E27FC236}">
                  <a16:creationId xmlns:a16="http://schemas.microsoft.com/office/drawing/2014/main" id="{8B75CFC2-2888-4939-A9E3-AF8847A97D68}"/>
                </a:ext>
              </a:extLst>
            </p:cNvPr>
            <p:cNvSpPr>
              <a:spLocks noEditPoints="1"/>
            </p:cNvSpPr>
            <p:nvPr/>
          </p:nvSpPr>
          <p:spPr bwMode="auto">
            <a:xfrm>
              <a:off x="2857" y="537"/>
              <a:ext cx="107" cy="479"/>
            </a:xfrm>
            <a:custGeom>
              <a:avLst/>
              <a:gdLst>
                <a:gd name="T0" fmla="*/ 16 w 40"/>
                <a:gd name="T1" fmla="*/ 172 h 178"/>
                <a:gd name="T2" fmla="*/ 17 w 40"/>
                <a:gd name="T3" fmla="*/ 173 h 178"/>
                <a:gd name="T4" fmla="*/ 26 w 40"/>
                <a:gd name="T5" fmla="*/ 178 h 178"/>
                <a:gd name="T6" fmla="*/ 33 w 40"/>
                <a:gd name="T7" fmla="*/ 174 h 178"/>
                <a:gd name="T8" fmla="*/ 16 w 40"/>
                <a:gd name="T9" fmla="*/ 172 h 178"/>
                <a:gd name="T10" fmla="*/ 18 w 40"/>
                <a:gd name="T11" fmla="*/ 0 h 178"/>
                <a:gd name="T12" fmla="*/ 0 w 40"/>
                <a:gd name="T13" fmla="*/ 1 h 178"/>
                <a:gd name="T14" fmla="*/ 6 w 40"/>
                <a:gd name="T15" fmla="*/ 60 h 178"/>
                <a:gd name="T16" fmla="*/ 12 w 40"/>
                <a:gd name="T17" fmla="*/ 124 h 178"/>
                <a:gd name="T18" fmla="*/ 15 w 40"/>
                <a:gd name="T19" fmla="*/ 168 h 178"/>
                <a:gd name="T20" fmla="*/ 34 w 40"/>
                <a:gd name="T21" fmla="*/ 171 h 178"/>
                <a:gd name="T22" fmla="*/ 25 w 40"/>
                <a:gd name="T23" fmla="*/ 77 h 178"/>
                <a:gd name="T24" fmla="*/ 18 w 40"/>
                <a:gd name="T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178">
                  <a:moveTo>
                    <a:pt x="16" y="172"/>
                  </a:moveTo>
                  <a:cubicBezTo>
                    <a:pt x="17" y="172"/>
                    <a:pt x="17" y="172"/>
                    <a:pt x="17" y="173"/>
                  </a:cubicBezTo>
                  <a:cubicBezTo>
                    <a:pt x="18" y="176"/>
                    <a:pt x="22" y="178"/>
                    <a:pt x="26" y="178"/>
                  </a:cubicBezTo>
                  <a:cubicBezTo>
                    <a:pt x="29" y="178"/>
                    <a:pt x="31" y="177"/>
                    <a:pt x="33" y="174"/>
                  </a:cubicBezTo>
                  <a:cubicBezTo>
                    <a:pt x="27" y="173"/>
                    <a:pt x="22" y="173"/>
                    <a:pt x="16" y="172"/>
                  </a:cubicBezTo>
                  <a:moveTo>
                    <a:pt x="18" y="0"/>
                  </a:moveTo>
                  <a:cubicBezTo>
                    <a:pt x="12" y="0"/>
                    <a:pt x="6" y="1"/>
                    <a:pt x="0" y="1"/>
                  </a:cubicBezTo>
                  <a:cubicBezTo>
                    <a:pt x="1" y="21"/>
                    <a:pt x="5" y="41"/>
                    <a:pt x="6" y="60"/>
                  </a:cubicBezTo>
                  <a:cubicBezTo>
                    <a:pt x="8" y="82"/>
                    <a:pt x="10" y="103"/>
                    <a:pt x="12" y="124"/>
                  </a:cubicBezTo>
                  <a:cubicBezTo>
                    <a:pt x="13" y="138"/>
                    <a:pt x="12" y="154"/>
                    <a:pt x="15" y="168"/>
                  </a:cubicBezTo>
                  <a:cubicBezTo>
                    <a:pt x="21" y="169"/>
                    <a:pt x="27" y="170"/>
                    <a:pt x="34" y="171"/>
                  </a:cubicBezTo>
                  <a:cubicBezTo>
                    <a:pt x="40" y="141"/>
                    <a:pt x="29" y="106"/>
                    <a:pt x="25" y="77"/>
                  </a:cubicBezTo>
                  <a:cubicBezTo>
                    <a:pt x="22" y="52"/>
                    <a:pt x="21" y="26"/>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7" name="Freeform 64">
              <a:extLst>
                <a:ext uri="{FF2B5EF4-FFF2-40B4-BE49-F238E27FC236}">
                  <a16:creationId xmlns:a16="http://schemas.microsoft.com/office/drawing/2014/main" id="{B833726E-F0DC-463A-ACB4-AF0E8B648671}"/>
                </a:ext>
              </a:extLst>
            </p:cNvPr>
            <p:cNvSpPr>
              <a:spLocks/>
            </p:cNvSpPr>
            <p:nvPr/>
          </p:nvSpPr>
          <p:spPr bwMode="auto">
            <a:xfrm>
              <a:off x="2897" y="989"/>
              <a:ext cx="51" cy="16"/>
            </a:xfrm>
            <a:custGeom>
              <a:avLst/>
              <a:gdLst>
                <a:gd name="T0" fmla="*/ 0 w 19"/>
                <a:gd name="T1" fmla="*/ 0 h 6"/>
                <a:gd name="T2" fmla="*/ 1 w 19"/>
                <a:gd name="T3" fmla="*/ 4 h 6"/>
                <a:gd name="T4" fmla="*/ 18 w 19"/>
                <a:gd name="T5" fmla="*/ 6 h 6"/>
                <a:gd name="T6" fmla="*/ 18 w 19"/>
                <a:gd name="T7" fmla="*/ 5 h 6"/>
                <a:gd name="T8" fmla="*/ 19 w 19"/>
                <a:gd name="T9" fmla="*/ 3 h 6"/>
                <a:gd name="T10" fmla="*/ 0 w 19"/>
                <a:gd name="T11" fmla="*/ 0 h 6"/>
              </a:gdLst>
              <a:ahLst/>
              <a:cxnLst>
                <a:cxn ang="0">
                  <a:pos x="T0" y="T1"/>
                </a:cxn>
                <a:cxn ang="0">
                  <a:pos x="T2" y="T3"/>
                </a:cxn>
                <a:cxn ang="0">
                  <a:pos x="T4" y="T5"/>
                </a:cxn>
                <a:cxn ang="0">
                  <a:pos x="T6" y="T7"/>
                </a:cxn>
                <a:cxn ang="0">
                  <a:pos x="T8" y="T9"/>
                </a:cxn>
                <a:cxn ang="0">
                  <a:pos x="T10" y="T11"/>
                </a:cxn>
              </a:cxnLst>
              <a:rect l="0" t="0" r="r" b="b"/>
              <a:pathLst>
                <a:path w="19" h="6">
                  <a:moveTo>
                    <a:pt x="0" y="0"/>
                  </a:moveTo>
                  <a:cubicBezTo>
                    <a:pt x="1" y="1"/>
                    <a:pt x="1" y="2"/>
                    <a:pt x="1" y="4"/>
                  </a:cubicBezTo>
                  <a:cubicBezTo>
                    <a:pt x="7" y="5"/>
                    <a:pt x="12" y="5"/>
                    <a:pt x="18" y="6"/>
                  </a:cubicBezTo>
                  <a:cubicBezTo>
                    <a:pt x="18" y="6"/>
                    <a:pt x="18" y="5"/>
                    <a:pt x="18" y="5"/>
                  </a:cubicBezTo>
                  <a:cubicBezTo>
                    <a:pt x="18" y="4"/>
                    <a:pt x="18" y="3"/>
                    <a:pt x="19" y="3"/>
                  </a:cubicBezTo>
                  <a:cubicBezTo>
                    <a:pt x="12" y="2"/>
                    <a:pt x="6" y="1"/>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8" name="Freeform 65">
              <a:extLst>
                <a:ext uri="{FF2B5EF4-FFF2-40B4-BE49-F238E27FC236}">
                  <a16:creationId xmlns:a16="http://schemas.microsoft.com/office/drawing/2014/main" id="{56BD641C-89C5-4BB7-961A-5D51DC94B23B}"/>
                </a:ext>
              </a:extLst>
            </p:cNvPr>
            <p:cNvSpPr>
              <a:spLocks/>
            </p:cNvSpPr>
            <p:nvPr/>
          </p:nvSpPr>
          <p:spPr bwMode="auto">
            <a:xfrm>
              <a:off x="3012" y="535"/>
              <a:ext cx="96" cy="473"/>
            </a:xfrm>
            <a:custGeom>
              <a:avLst/>
              <a:gdLst>
                <a:gd name="T0" fmla="*/ 2 w 36"/>
                <a:gd name="T1" fmla="*/ 0 h 176"/>
                <a:gd name="T2" fmla="*/ 0 w 36"/>
                <a:gd name="T3" fmla="*/ 0 h 176"/>
                <a:gd name="T4" fmla="*/ 17 w 36"/>
                <a:gd name="T5" fmla="*/ 169 h 176"/>
                <a:gd name="T6" fmla="*/ 19 w 36"/>
                <a:gd name="T7" fmla="*/ 175 h 176"/>
                <a:gd name="T8" fmla="*/ 34 w 36"/>
                <a:gd name="T9" fmla="*/ 176 h 176"/>
                <a:gd name="T10" fmla="*/ 36 w 36"/>
                <a:gd name="T11" fmla="*/ 169 h 176"/>
                <a:gd name="T12" fmla="*/ 16 w 36"/>
                <a:gd name="T13" fmla="*/ 0 h 176"/>
                <a:gd name="T14" fmla="*/ 2 w 36"/>
                <a:gd name="T15" fmla="*/ 0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76">
                  <a:moveTo>
                    <a:pt x="2" y="0"/>
                  </a:moveTo>
                  <a:cubicBezTo>
                    <a:pt x="1" y="0"/>
                    <a:pt x="1" y="0"/>
                    <a:pt x="0" y="0"/>
                  </a:cubicBezTo>
                  <a:cubicBezTo>
                    <a:pt x="4" y="56"/>
                    <a:pt x="16" y="112"/>
                    <a:pt x="17" y="169"/>
                  </a:cubicBezTo>
                  <a:cubicBezTo>
                    <a:pt x="17" y="172"/>
                    <a:pt x="18" y="174"/>
                    <a:pt x="19" y="175"/>
                  </a:cubicBezTo>
                  <a:cubicBezTo>
                    <a:pt x="24" y="175"/>
                    <a:pt x="29" y="176"/>
                    <a:pt x="34" y="176"/>
                  </a:cubicBezTo>
                  <a:cubicBezTo>
                    <a:pt x="35" y="174"/>
                    <a:pt x="36" y="172"/>
                    <a:pt x="36" y="169"/>
                  </a:cubicBezTo>
                  <a:cubicBezTo>
                    <a:pt x="32" y="112"/>
                    <a:pt x="23" y="56"/>
                    <a:pt x="16" y="0"/>
                  </a:cubicBezTo>
                  <a:cubicBezTo>
                    <a:pt x="12" y="0"/>
                    <a:pt x="7" y="0"/>
                    <a:pt x="2"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9" name="Freeform 66">
              <a:extLst>
                <a:ext uri="{FF2B5EF4-FFF2-40B4-BE49-F238E27FC236}">
                  <a16:creationId xmlns:a16="http://schemas.microsoft.com/office/drawing/2014/main" id="{5FB031CB-9BA7-4A7C-BD22-C4902DF168AE}"/>
                </a:ext>
              </a:extLst>
            </p:cNvPr>
            <p:cNvSpPr>
              <a:spLocks/>
            </p:cNvSpPr>
            <p:nvPr/>
          </p:nvSpPr>
          <p:spPr bwMode="auto">
            <a:xfrm>
              <a:off x="3063" y="1005"/>
              <a:ext cx="40" cy="8"/>
            </a:xfrm>
            <a:custGeom>
              <a:avLst/>
              <a:gdLst>
                <a:gd name="T0" fmla="*/ 0 w 15"/>
                <a:gd name="T1" fmla="*/ 0 h 3"/>
                <a:gd name="T2" fmla="*/ 8 w 15"/>
                <a:gd name="T3" fmla="*/ 3 h 3"/>
                <a:gd name="T4" fmla="*/ 15 w 15"/>
                <a:gd name="T5" fmla="*/ 1 h 3"/>
                <a:gd name="T6" fmla="*/ 0 w 15"/>
                <a:gd name="T7" fmla="*/ 0 h 3"/>
              </a:gdLst>
              <a:ahLst/>
              <a:cxnLst>
                <a:cxn ang="0">
                  <a:pos x="T0" y="T1"/>
                </a:cxn>
                <a:cxn ang="0">
                  <a:pos x="T2" y="T3"/>
                </a:cxn>
                <a:cxn ang="0">
                  <a:pos x="T4" y="T5"/>
                </a:cxn>
                <a:cxn ang="0">
                  <a:pos x="T6" y="T7"/>
                </a:cxn>
              </a:cxnLst>
              <a:rect l="0" t="0" r="r" b="b"/>
              <a:pathLst>
                <a:path w="15" h="3">
                  <a:moveTo>
                    <a:pt x="0" y="0"/>
                  </a:moveTo>
                  <a:cubicBezTo>
                    <a:pt x="2" y="2"/>
                    <a:pt x="5" y="3"/>
                    <a:pt x="8" y="3"/>
                  </a:cubicBezTo>
                  <a:cubicBezTo>
                    <a:pt x="10" y="3"/>
                    <a:pt x="13" y="2"/>
                    <a:pt x="15" y="1"/>
                  </a:cubicBezTo>
                  <a:cubicBezTo>
                    <a:pt x="10" y="1"/>
                    <a:pt x="5" y="0"/>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0" name="Freeform 67">
              <a:extLst>
                <a:ext uri="{FF2B5EF4-FFF2-40B4-BE49-F238E27FC236}">
                  <a16:creationId xmlns:a16="http://schemas.microsoft.com/office/drawing/2014/main" id="{E01A8500-2416-4C85-9E5A-19CE54B50A49}"/>
                </a:ext>
              </a:extLst>
            </p:cNvPr>
            <p:cNvSpPr>
              <a:spLocks/>
            </p:cNvSpPr>
            <p:nvPr/>
          </p:nvSpPr>
          <p:spPr bwMode="auto">
            <a:xfrm>
              <a:off x="2566" y="588"/>
              <a:ext cx="91" cy="65"/>
            </a:xfrm>
            <a:custGeom>
              <a:avLst/>
              <a:gdLst>
                <a:gd name="T0" fmla="*/ 19 w 34"/>
                <a:gd name="T1" fmla="*/ 0 h 24"/>
                <a:gd name="T2" fmla="*/ 4 w 34"/>
                <a:gd name="T3" fmla="*/ 6 h 24"/>
                <a:gd name="T4" fmla="*/ 8 w 34"/>
                <a:gd name="T5" fmla="*/ 22 h 24"/>
                <a:gd name="T6" fmla="*/ 16 w 34"/>
                <a:gd name="T7" fmla="*/ 24 h 24"/>
                <a:gd name="T8" fmla="*/ 29 w 34"/>
                <a:gd name="T9" fmla="*/ 9 h 24"/>
                <a:gd name="T10" fmla="*/ 19 w 34"/>
                <a:gd name="T11" fmla="*/ 0 h 24"/>
              </a:gdLst>
              <a:ahLst/>
              <a:cxnLst>
                <a:cxn ang="0">
                  <a:pos x="T0" y="T1"/>
                </a:cxn>
                <a:cxn ang="0">
                  <a:pos x="T2" y="T3"/>
                </a:cxn>
                <a:cxn ang="0">
                  <a:pos x="T4" y="T5"/>
                </a:cxn>
                <a:cxn ang="0">
                  <a:pos x="T6" y="T7"/>
                </a:cxn>
                <a:cxn ang="0">
                  <a:pos x="T8" y="T9"/>
                </a:cxn>
                <a:cxn ang="0">
                  <a:pos x="T10" y="T11"/>
                </a:cxn>
              </a:cxnLst>
              <a:rect l="0" t="0" r="r" b="b"/>
              <a:pathLst>
                <a:path w="34" h="24">
                  <a:moveTo>
                    <a:pt x="19" y="0"/>
                  </a:moveTo>
                  <a:cubicBezTo>
                    <a:pt x="14" y="2"/>
                    <a:pt x="9" y="4"/>
                    <a:pt x="4" y="6"/>
                  </a:cubicBezTo>
                  <a:cubicBezTo>
                    <a:pt x="2" y="9"/>
                    <a:pt x="0" y="18"/>
                    <a:pt x="8" y="22"/>
                  </a:cubicBezTo>
                  <a:cubicBezTo>
                    <a:pt x="10" y="24"/>
                    <a:pt x="13" y="24"/>
                    <a:pt x="16" y="24"/>
                  </a:cubicBezTo>
                  <a:cubicBezTo>
                    <a:pt x="25" y="24"/>
                    <a:pt x="34" y="17"/>
                    <a:pt x="29" y="9"/>
                  </a:cubicBezTo>
                  <a:cubicBezTo>
                    <a:pt x="27" y="5"/>
                    <a:pt x="23" y="2"/>
                    <a:pt x="19"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1" name="Freeform 68">
              <a:extLst>
                <a:ext uri="{FF2B5EF4-FFF2-40B4-BE49-F238E27FC236}">
                  <a16:creationId xmlns:a16="http://schemas.microsoft.com/office/drawing/2014/main" id="{00D84A32-ED3A-45F9-B1A5-DFE73409F1BD}"/>
                </a:ext>
              </a:extLst>
            </p:cNvPr>
            <p:cNvSpPr>
              <a:spLocks/>
            </p:cNvSpPr>
            <p:nvPr/>
          </p:nvSpPr>
          <p:spPr bwMode="auto">
            <a:xfrm>
              <a:off x="2577" y="728"/>
              <a:ext cx="91" cy="70"/>
            </a:xfrm>
            <a:custGeom>
              <a:avLst/>
              <a:gdLst>
                <a:gd name="T0" fmla="*/ 20 w 34"/>
                <a:gd name="T1" fmla="*/ 0 h 26"/>
                <a:gd name="T2" fmla="*/ 15 w 34"/>
                <a:gd name="T3" fmla="*/ 2 h 26"/>
                <a:gd name="T4" fmla="*/ 8 w 34"/>
                <a:gd name="T5" fmla="*/ 18 h 26"/>
                <a:gd name="T6" fmla="*/ 22 w 34"/>
                <a:gd name="T7" fmla="*/ 26 h 26"/>
                <a:gd name="T8" fmla="*/ 33 w 34"/>
                <a:gd name="T9" fmla="*/ 18 h 26"/>
                <a:gd name="T10" fmla="*/ 20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0" y="0"/>
                  </a:moveTo>
                  <a:cubicBezTo>
                    <a:pt x="19" y="0"/>
                    <a:pt x="17" y="1"/>
                    <a:pt x="15" y="2"/>
                  </a:cubicBezTo>
                  <a:cubicBezTo>
                    <a:pt x="15" y="2"/>
                    <a:pt x="0" y="4"/>
                    <a:pt x="8" y="18"/>
                  </a:cubicBezTo>
                  <a:cubicBezTo>
                    <a:pt x="11" y="24"/>
                    <a:pt x="17" y="26"/>
                    <a:pt x="22" y="26"/>
                  </a:cubicBezTo>
                  <a:cubicBezTo>
                    <a:pt x="27" y="26"/>
                    <a:pt x="32" y="23"/>
                    <a:pt x="33" y="18"/>
                  </a:cubicBezTo>
                  <a:cubicBezTo>
                    <a:pt x="34" y="11"/>
                    <a:pt x="28" y="0"/>
                    <a:pt x="2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2" name="Freeform 69">
              <a:extLst>
                <a:ext uri="{FF2B5EF4-FFF2-40B4-BE49-F238E27FC236}">
                  <a16:creationId xmlns:a16="http://schemas.microsoft.com/office/drawing/2014/main" id="{A545D1C5-3CB2-48EF-938A-EC513ACAD5FB}"/>
                </a:ext>
              </a:extLst>
            </p:cNvPr>
            <p:cNvSpPr>
              <a:spLocks/>
            </p:cNvSpPr>
            <p:nvPr/>
          </p:nvSpPr>
          <p:spPr bwMode="auto">
            <a:xfrm>
              <a:off x="2620" y="897"/>
              <a:ext cx="58" cy="30"/>
            </a:xfrm>
            <a:custGeom>
              <a:avLst/>
              <a:gdLst>
                <a:gd name="T0" fmla="*/ 6 w 22"/>
                <a:gd name="T1" fmla="*/ 0 h 11"/>
                <a:gd name="T2" fmla="*/ 0 w 22"/>
                <a:gd name="T3" fmla="*/ 2 h 11"/>
                <a:gd name="T4" fmla="*/ 22 w 22"/>
                <a:gd name="T5" fmla="*/ 11 h 11"/>
                <a:gd name="T6" fmla="*/ 20 w 22"/>
                <a:gd name="T7" fmla="*/ 9 h 11"/>
                <a:gd name="T8" fmla="*/ 6 w 22"/>
                <a:gd name="T9" fmla="*/ 0 h 11"/>
              </a:gdLst>
              <a:ahLst/>
              <a:cxnLst>
                <a:cxn ang="0">
                  <a:pos x="T0" y="T1"/>
                </a:cxn>
                <a:cxn ang="0">
                  <a:pos x="T2" y="T3"/>
                </a:cxn>
                <a:cxn ang="0">
                  <a:pos x="T4" y="T5"/>
                </a:cxn>
                <a:cxn ang="0">
                  <a:pos x="T6" y="T7"/>
                </a:cxn>
                <a:cxn ang="0">
                  <a:pos x="T8" y="T9"/>
                </a:cxn>
              </a:cxnLst>
              <a:rect l="0" t="0" r="r" b="b"/>
              <a:pathLst>
                <a:path w="22" h="11">
                  <a:moveTo>
                    <a:pt x="6" y="0"/>
                  </a:moveTo>
                  <a:cubicBezTo>
                    <a:pt x="4" y="0"/>
                    <a:pt x="2" y="0"/>
                    <a:pt x="0" y="2"/>
                  </a:cubicBezTo>
                  <a:cubicBezTo>
                    <a:pt x="7" y="5"/>
                    <a:pt x="15" y="8"/>
                    <a:pt x="22" y="11"/>
                  </a:cubicBezTo>
                  <a:cubicBezTo>
                    <a:pt x="22" y="10"/>
                    <a:pt x="21" y="10"/>
                    <a:pt x="20" y="9"/>
                  </a:cubicBezTo>
                  <a:cubicBezTo>
                    <a:pt x="16" y="4"/>
                    <a:pt x="11" y="0"/>
                    <a:pt x="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3" name="Freeform 70">
              <a:extLst>
                <a:ext uri="{FF2B5EF4-FFF2-40B4-BE49-F238E27FC236}">
                  <a16:creationId xmlns:a16="http://schemas.microsoft.com/office/drawing/2014/main" id="{2D50BCA0-FD85-4369-B014-16068337C7B4}"/>
                </a:ext>
              </a:extLst>
            </p:cNvPr>
            <p:cNvSpPr>
              <a:spLocks/>
            </p:cNvSpPr>
            <p:nvPr/>
          </p:nvSpPr>
          <p:spPr bwMode="auto">
            <a:xfrm>
              <a:off x="2609" y="932"/>
              <a:ext cx="61" cy="30"/>
            </a:xfrm>
            <a:custGeom>
              <a:avLst/>
              <a:gdLst>
                <a:gd name="T0" fmla="*/ 0 w 23"/>
                <a:gd name="T1" fmla="*/ 0 h 11"/>
                <a:gd name="T2" fmla="*/ 0 w 23"/>
                <a:gd name="T3" fmla="*/ 1 h 11"/>
                <a:gd name="T4" fmla="*/ 22 w 23"/>
                <a:gd name="T5" fmla="*/ 11 h 11"/>
                <a:gd name="T6" fmla="*/ 23 w 23"/>
                <a:gd name="T7" fmla="*/ 10 h 11"/>
                <a:gd name="T8" fmla="*/ 0 w 23"/>
                <a:gd name="T9" fmla="*/ 0 h 11"/>
              </a:gdLst>
              <a:ahLst/>
              <a:cxnLst>
                <a:cxn ang="0">
                  <a:pos x="T0" y="T1"/>
                </a:cxn>
                <a:cxn ang="0">
                  <a:pos x="T2" y="T3"/>
                </a:cxn>
                <a:cxn ang="0">
                  <a:pos x="T4" y="T5"/>
                </a:cxn>
                <a:cxn ang="0">
                  <a:pos x="T6" y="T7"/>
                </a:cxn>
                <a:cxn ang="0">
                  <a:pos x="T8" y="T9"/>
                </a:cxn>
              </a:cxnLst>
              <a:rect l="0" t="0" r="r" b="b"/>
              <a:pathLst>
                <a:path w="23" h="11">
                  <a:moveTo>
                    <a:pt x="0" y="0"/>
                  </a:moveTo>
                  <a:cubicBezTo>
                    <a:pt x="0" y="0"/>
                    <a:pt x="0" y="0"/>
                    <a:pt x="0" y="1"/>
                  </a:cubicBezTo>
                  <a:cubicBezTo>
                    <a:pt x="7" y="5"/>
                    <a:pt x="14" y="8"/>
                    <a:pt x="22" y="11"/>
                  </a:cubicBezTo>
                  <a:cubicBezTo>
                    <a:pt x="22" y="11"/>
                    <a:pt x="22" y="11"/>
                    <a:pt x="23" y="10"/>
                  </a:cubicBezTo>
                  <a:cubicBezTo>
                    <a:pt x="15" y="7"/>
                    <a:pt x="7" y="4"/>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4" name="Freeform 71">
              <a:extLst>
                <a:ext uri="{FF2B5EF4-FFF2-40B4-BE49-F238E27FC236}">
                  <a16:creationId xmlns:a16="http://schemas.microsoft.com/office/drawing/2014/main" id="{23436DBE-D25C-4E7A-8C10-62ADDA179C00}"/>
                </a:ext>
              </a:extLst>
            </p:cNvPr>
            <p:cNvSpPr>
              <a:spLocks/>
            </p:cNvSpPr>
            <p:nvPr/>
          </p:nvSpPr>
          <p:spPr bwMode="auto">
            <a:xfrm>
              <a:off x="2609" y="911"/>
              <a:ext cx="72" cy="48"/>
            </a:xfrm>
            <a:custGeom>
              <a:avLst/>
              <a:gdLst>
                <a:gd name="T0" fmla="*/ 1 w 27"/>
                <a:gd name="T1" fmla="*/ 0 h 18"/>
                <a:gd name="T2" fmla="*/ 0 w 27"/>
                <a:gd name="T3" fmla="*/ 2 h 18"/>
                <a:gd name="T4" fmla="*/ 0 w 27"/>
                <a:gd name="T5" fmla="*/ 8 h 18"/>
                <a:gd name="T6" fmla="*/ 23 w 27"/>
                <a:gd name="T7" fmla="*/ 18 h 18"/>
                <a:gd name="T8" fmla="*/ 27 w 27"/>
                <a:gd name="T9" fmla="*/ 11 h 18"/>
                <a:gd name="T10" fmla="*/ 1 w 27"/>
                <a:gd name="T11" fmla="*/ 0 h 18"/>
              </a:gdLst>
              <a:ahLst/>
              <a:cxnLst>
                <a:cxn ang="0">
                  <a:pos x="T0" y="T1"/>
                </a:cxn>
                <a:cxn ang="0">
                  <a:pos x="T2" y="T3"/>
                </a:cxn>
                <a:cxn ang="0">
                  <a:pos x="T4" y="T5"/>
                </a:cxn>
                <a:cxn ang="0">
                  <a:pos x="T6" y="T7"/>
                </a:cxn>
                <a:cxn ang="0">
                  <a:pos x="T8" y="T9"/>
                </a:cxn>
                <a:cxn ang="0">
                  <a:pos x="T10" y="T11"/>
                </a:cxn>
              </a:cxnLst>
              <a:rect l="0" t="0" r="r" b="b"/>
              <a:pathLst>
                <a:path w="27" h="18">
                  <a:moveTo>
                    <a:pt x="1" y="0"/>
                  </a:moveTo>
                  <a:cubicBezTo>
                    <a:pt x="1" y="1"/>
                    <a:pt x="1" y="1"/>
                    <a:pt x="0" y="2"/>
                  </a:cubicBezTo>
                  <a:cubicBezTo>
                    <a:pt x="0" y="2"/>
                    <a:pt x="0" y="4"/>
                    <a:pt x="0" y="8"/>
                  </a:cubicBezTo>
                  <a:cubicBezTo>
                    <a:pt x="7" y="12"/>
                    <a:pt x="15" y="15"/>
                    <a:pt x="23" y="18"/>
                  </a:cubicBezTo>
                  <a:cubicBezTo>
                    <a:pt x="25" y="16"/>
                    <a:pt x="26" y="14"/>
                    <a:pt x="27" y="11"/>
                  </a:cubicBezTo>
                  <a:cubicBezTo>
                    <a:pt x="18" y="8"/>
                    <a:pt x="10" y="4"/>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5" name="Freeform 72">
              <a:extLst>
                <a:ext uri="{FF2B5EF4-FFF2-40B4-BE49-F238E27FC236}">
                  <a16:creationId xmlns:a16="http://schemas.microsoft.com/office/drawing/2014/main" id="{3BE3A731-3230-4EE3-AA57-7DF5E8442417}"/>
                </a:ext>
              </a:extLst>
            </p:cNvPr>
            <p:cNvSpPr>
              <a:spLocks/>
            </p:cNvSpPr>
            <p:nvPr/>
          </p:nvSpPr>
          <p:spPr bwMode="auto">
            <a:xfrm>
              <a:off x="2612" y="903"/>
              <a:ext cx="69" cy="37"/>
            </a:xfrm>
            <a:custGeom>
              <a:avLst/>
              <a:gdLst>
                <a:gd name="T0" fmla="*/ 3 w 26"/>
                <a:gd name="T1" fmla="*/ 0 h 14"/>
                <a:gd name="T2" fmla="*/ 0 w 26"/>
                <a:gd name="T3" fmla="*/ 3 h 14"/>
                <a:gd name="T4" fmla="*/ 26 w 26"/>
                <a:gd name="T5" fmla="*/ 14 h 14"/>
                <a:gd name="T6" fmla="*/ 25 w 26"/>
                <a:gd name="T7" fmla="*/ 9 h 14"/>
                <a:gd name="T8" fmla="*/ 3 w 26"/>
                <a:gd name="T9" fmla="*/ 0 h 14"/>
              </a:gdLst>
              <a:ahLst/>
              <a:cxnLst>
                <a:cxn ang="0">
                  <a:pos x="T0" y="T1"/>
                </a:cxn>
                <a:cxn ang="0">
                  <a:pos x="T2" y="T3"/>
                </a:cxn>
                <a:cxn ang="0">
                  <a:pos x="T4" y="T5"/>
                </a:cxn>
                <a:cxn ang="0">
                  <a:pos x="T6" y="T7"/>
                </a:cxn>
                <a:cxn ang="0">
                  <a:pos x="T8" y="T9"/>
                </a:cxn>
              </a:cxnLst>
              <a:rect l="0" t="0" r="r" b="b"/>
              <a:pathLst>
                <a:path w="26" h="14">
                  <a:moveTo>
                    <a:pt x="3" y="0"/>
                  </a:moveTo>
                  <a:cubicBezTo>
                    <a:pt x="2" y="1"/>
                    <a:pt x="1" y="2"/>
                    <a:pt x="0" y="3"/>
                  </a:cubicBezTo>
                  <a:cubicBezTo>
                    <a:pt x="9" y="7"/>
                    <a:pt x="17" y="11"/>
                    <a:pt x="26" y="14"/>
                  </a:cubicBezTo>
                  <a:cubicBezTo>
                    <a:pt x="26" y="12"/>
                    <a:pt x="26" y="11"/>
                    <a:pt x="25" y="9"/>
                  </a:cubicBezTo>
                  <a:cubicBezTo>
                    <a:pt x="18" y="6"/>
                    <a:pt x="10" y="3"/>
                    <a:pt x="3" y="0"/>
                  </a:cubicBezTo>
                </a:path>
              </a:pathLst>
            </a:custGeom>
            <a:solidFill>
              <a:srgbClr val="E3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6" name="Freeform 73">
              <a:extLst>
                <a:ext uri="{FF2B5EF4-FFF2-40B4-BE49-F238E27FC236}">
                  <a16:creationId xmlns:a16="http://schemas.microsoft.com/office/drawing/2014/main" id="{FCE4EB43-9E33-4215-8F9C-3D431E39BEF9}"/>
                </a:ext>
              </a:extLst>
            </p:cNvPr>
            <p:cNvSpPr>
              <a:spLocks/>
            </p:cNvSpPr>
            <p:nvPr/>
          </p:nvSpPr>
          <p:spPr bwMode="auto">
            <a:xfrm>
              <a:off x="2953" y="889"/>
              <a:ext cx="94" cy="76"/>
            </a:xfrm>
            <a:custGeom>
              <a:avLst/>
              <a:gdLst>
                <a:gd name="T0" fmla="*/ 14 w 35"/>
                <a:gd name="T1" fmla="*/ 0 h 28"/>
                <a:gd name="T2" fmla="*/ 4 w 35"/>
                <a:gd name="T3" fmla="*/ 7 h 28"/>
                <a:gd name="T4" fmla="*/ 12 w 35"/>
                <a:gd name="T5" fmla="*/ 27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7"/>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7" name="Freeform 74">
              <a:extLst>
                <a:ext uri="{FF2B5EF4-FFF2-40B4-BE49-F238E27FC236}">
                  <a16:creationId xmlns:a16="http://schemas.microsoft.com/office/drawing/2014/main" id="{CB5BC9A8-9625-4700-BC66-D0CC1A223DF3}"/>
                </a:ext>
              </a:extLst>
            </p:cNvPr>
            <p:cNvSpPr>
              <a:spLocks/>
            </p:cNvSpPr>
            <p:nvPr/>
          </p:nvSpPr>
          <p:spPr bwMode="auto">
            <a:xfrm>
              <a:off x="2932" y="712"/>
              <a:ext cx="94" cy="75"/>
            </a:xfrm>
            <a:custGeom>
              <a:avLst/>
              <a:gdLst>
                <a:gd name="T0" fmla="*/ 14 w 35"/>
                <a:gd name="T1" fmla="*/ 0 h 28"/>
                <a:gd name="T2" fmla="*/ 4 w 35"/>
                <a:gd name="T3" fmla="*/ 7 h 28"/>
                <a:gd name="T4" fmla="*/ 12 w 35"/>
                <a:gd name="T5" fmla="*/ 28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8" name="Freeform 75">
              <a:extLst>
                <a:ext uri="{FF2B5EF4-FFF2-40B4-BE49-F238E27FC236}">
                  <a16:creationId xmlns:a16="http://schemas.microsoft.com/office/drawing/2014/main" id="{E2E9F6C0-DE14-48D7-A163-355356AC9498}"/>
                </a:ext>
              </a:extLst>
            </p:cNvPr>
            <p:cNvSpPr>
              <a:spLocks/>
            </p:cNvSpPr>
            <p:nvPr/>
          </p:nvSpPr>
          <p:spPr bwMode="auto">
            <a:xfrm>
              <a:off x="2919" y="564"/>
              <a:ext cx="93"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9" name="Freeform 76">
              <a:extLst>
                <a:ext uri="{FF2B5EF4-FFF2-40B4-BE49-F238E27FC236}">
                  <a16:creationId xmlns:a16="http://schemas.microsoft.com/office/drawing/2014/main" id="{DAFBFA2E-1ED2-448A-955B-6BE8694F7DB2}"/>
                </a:ext>
              </a:extLst>
            </p:cNvPr>
            <p:cNvSpPr>
              <a:spLocks/>
            </p:cNvSpPr>
            <p:nvPr/>
          </p:nvSpPr>
          <p:spPr bwMode="auto">
            <a:xfrm>
              <a:off x="3175" y="537"/>
              <a:ext cx="134" cy="468"/>
            </a:xfrm>
            <a:custGeom>
              <a:avLst/>
              <a:gdLst>
                <a:gd name="T0" fmla="*/ 0 w 50"/>
                <a:gd name="T1" fmla="*/ 0 h 174"/>
                <a:gd name="T2" fmla="*/ 21 w 50"/>
                <a:gd name="T3" fmla="*/ 105 h 174"/>
                <a:gd name="T4" fmla="*/ 29 w 50"/>
                <a:gd name="T5" fmla="*/ 172 h 174"/>
                <a:gd name="T6" fmla="*/ 30 w 50"/>
                <a:gd name="T7" fmla="*/ 174 h 174"/>
                <a:gd name="T8" fmla="*/ 50 w 50"/>
                <a:gd name="T9" fmla="*/ 173 h 174"/>
                <a:gd name="T10" fmla="*/ 49 w 50"/>
                <a:gd name="T11" fmla="*/ 167 h 174"/>
                <a:gd name="T12" fmla="*/ 38 w 50"/>
                <a:gd name="T13" fmla="*/ 103 h 174"/>
                <a:gd name="T14" fmla="*/ 18 w 50"/>
                <a:gd name="T15" fmla="*/ 1 h 174"/>
                <a:gd name="T16" fmla="*/ 0 w 50"/>
                <a:gd name="T1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74">
                  <a:moveTo>
                    <a:pt x="0" y="0"/>
                  </a:moveTo>
                  <a:cubicBezTo>
                    <a:pt x="7" y="35"/>
                    <a:pt x="14" y="70"/>
                    <a:pt x="21" y="105"/>
                  </a:cubicBezTo>
                  <a:cubicBezTo>
                    <a:pt x="24" y="126"/>
                    <a:pt x="31" y="151"/>
                    <a:pt x="29" y="172"/>
                  </a:cubicBezTo>
                  <a:cubicBezTo>
                    <a:pt x="29" y="172"/>
                    <a:pt x="30" y="173"/>
                    <a:pt x="30" y="174"/>
                  </a:cubicBezTo>
                  <a:cubicBezTo>
                    <a:pt x="37" y="173"/>
                    <a:pt x="43" y="173"/>
                    <a:pt x="50" y="173"/>
                  </a:cubicBezTo>
                  <a:cubicBezTo>
                    <a:pt x="50" y="171"/>
                    <a:pt x="50" y="169"/>
                    <a:pt x="49" y="167"/>
                  </a:cubicBezTo>
                  <a:cubicBezTo>
                    <a:pt x="38" y="152"/>
                    <a:pt x="41" y="121"/>
                    <a:pt x="38" y="103"/>
                  </a:cubicBezTo>
                  <a:cubicBezTo>
                    <a:pt x="32" y="69"/>
                    <a:pt x="25" y="35"/>
                    <a:pt x="18" y="1"/>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0" name="Freeform 77">
              <a:extLst>
                <a:ext uri="{FF2B5EF4-FFF2-40B4-BE49-F238E27FC236}">
                  <a16:creationId xmlns:a16="http://schemas.microsoft.com/office/drawing/2014/main" id="{D61CAC52-63DB-411A-B29B-543E1CE6C2ED}"/>
                </a:ext>
              </a:extLst>
            </p:cNvPr>
            <p:cNvSpPr>
              <a:spLocks/>
            </p:cNvSpPr>
            <p:nvPr/>
          </p:nvSpPr>
          <p:spPr bwMode="auto">
            <a:xfrm>
              <a:off x="3274" y="1021"/>
              <a:ext cx="24" cy="3"/>
            </a:xfrm>
            <a:custGeom>
              <a:avLst/>
              <a:gdLst>
                <a:gd name="T0" fmla="*/ 9 w 9"/>
                <a:gd name="T1" fmla="*/ 0 h 1"/>
                <a:gd name="T2" fmla="*/ 0 w 9"/>
                <a:gd name="T3" fmla="*/ 0 h 1"/>
                <a:gd name="T4" fmla="*/ 3 w 9"/>
                <a:gd name="T5" fmla="*/ 1 h 1"/>
                <a:gd name="T6" fmla="*/ 3 w 9"/>
                <a:gd name="T7" fmla="*/ 1 h 1"/>
                <a:gd name="T8" fmla="*/ 4 w 9"/>
                <a:gd name="T9" fmla="*/ 1 h 1"/>
                <a:gd name="T10" fmla="*/ 9 w 9"/>
                <a:gd name="T11" fmla="*/ 0 h 1"/>
              </a:gdLst>
              <a:ahLst/>
              <a:cxnLst>
                <a:cxn ang="0">
                  <a:pos x="T0" y="T1"/>
                </a:cxn>
                <a:cxn ang="0">
                  <a:pos x="T2" y="T3"/>
                </a:cxn>
                <a:cxn ang="0">
                  <a:pos x="T4" y="T5"/>
                </a:cxn>
                <a:cxn ang="0">
                  <a:pos x="T6" y="T7"/>
                </a:cxn>
                <a:cxn ang="0">
                  <a:pos x="T8" y="T9"/>
                </a:cxn>
                <a:cxn ang="0">
                  <a:pos x="T10" y="T11"/>
                </a:cxn>
              </a:cxnLst>
              <a:rect l="0" t="0" r="r" b="b"/>
              <a:pathLst>
                <a:path w="9" h="1">
                  <a:moveTo>
                    <a:pt x="9" y="0"/>
                  </a:moveTo>
                  <a:cubicBezTo>
                    <a:pt x="6" y="0"/>
                    <a:pt x="3" y="0"/>
                    <a:pt x="0" y="0"/>
                  </a:cubicBezTo>
                  <a:cubicBezTo>
                    <a:pt x="1" y="1"/>
                    <a:pt x="2" y="1"/>
                    <a:pt x="3" y="1"/>
                  </a:cubicBezTo>
                  <a:cubicBezTo>
                    <a:pt x="3" y="1"/>
                    <a:pt x="3" y="1"/>
                    <a:pt x="3" y="1"/>
                  </a:cubicBezTo>
                  <a:cubicBezTo>
                    <a:pt x="4" y="1"/>
                    <a:pt x="4" y="1"/>
                    <a:pt x="4" y="1"/>
                  </a:cubicBezTo>
                  <a:cubicBezTo>
                    <a:pt x="6" y="1"/>
                    <a:pt x="7" y="0"/>
                    <a:pt x="9"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1" name="Freeform 78">
              <a:extLst>
                <a:ext uri="{FF2B5EF4-FFF2-40B4-BE49-F238E27FC236}">
                  <a16:creationId xmlns:a16="http://schemas.microsoft.com/office/drawing/2014/main" id="{84D826EF-D69E-4380-A94B-238AB474BBD1}"/>
                </a:ext>
              </a:extLst>
            </p:cNvPr>
            <p:cNvSpPr>
              <a:spLocks/>
            </p:cNvSpPr>
            <p:nvPr/>
          </p:nvSpPr>
          <p:spPr bwMode="auto">
            <a:xfrm>
              <a:off x="3258" y="1010"/>
              <a:ext cx="48" cy="11"/>
            </a:xfrm>
            <a:custGeom>
              <a:avLst/>
              <a:gdLst>
                <a:gd name="T0" fmla="*/ 18 w 18"/>
                <a:gd name="T1" fmla="*/ 0 h 4"/>
                <a:gd name="T2" fmla="*/ 0 w 18"/>
                <a:gd name="T3" fmla="*/ 1 h 4"/>
                <a:gd name="T4" fmla="*/ 6 w 18"/>
                <a:gd name="T5" fmla="*/ 4 h 4"/>
                <a:gd name="T6" fmla="*/ 15 w 18"/>
                <a:gd name="T7" fmla="*/ 4 h 4"/>
                <a:gd name="T8" fmla="*/ 17 w 18"/>
                <a:gd name="T9" fmla="*/ 1 h 4"/>
                <a:gd name="T10" fmla="*/ 18 w 18"/>
                <a:gd name="T11" fmla="*/ 0 h 4"/>
                <a:gd name="T12" fmla="*/ 18 w 1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8" h="4">
                  <a:moveTo>
                    <a:pt x="18" y="0"/>
                  </a:moveTo>
                  <a:cubicBezTo>
                    <a:pt x="12" y="0"/>
                    <a:pt x="6" y="1"/>
                    <a:pt x="0" y="1"/>
                  </a:cubicBezTo>
                  <a:cubicBezTo>
                    <a:pt x="2" y="3"/>
                    <a:pt x="4" y="4"/>
                    <a:pt x="6" y="4"/>
                  </a:cubicBezTo>
                  <a:cubicBezTo>
                    <a:pt x="9" y="4"/>
                    <a:pt x="12" y="4"/>
                    <a:pt x="15" y="4"/>
                  </a:cubicBezTo>
                  <a:cubicBezTo>
                    <a:pt x="16" y="3"/>
                    <a:pt x="17" y="2"/>
                    <a:pt x="17" y="1"/>
                  </a:cubicBezTo>
                  <a:cubicBezTo>
                    <a:pt x="18" y="0"/>
                    <a:pt x="18" y="0"/>
                    <a:pt x="18" y="0"/>
                  </a:cubicBezTo>
                  <a:cubicBezTo>
                    <a:pt x="18" y="0"/>
                    <a:pt x="18" y="0"/>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2" name="Freeform 79">
              <a:extLst>
                <a:ext uri="{FF2B5EF4-FFF2-40B4-BE49-F238E27FC236}">
                  <a16:creationId xmlns:a16="http://schemas.microsoft.com/office/drawing/2014/main" id="{6830A788-5C71-4466-B3A6-3A761B076083}"/>
                </a:ext>
              </a:extLst>
            </p:cNvPr>
            <p:cNvSpPr>
              <a:spLocks/>
            </p:cNvSpPr>
            <p:nvPr/>
          </p:nvSpPr>
          <p:spPr bwMode="auto">
            <a:xfrm>
              <a:off x="3255" y="1002"/>
              <a:ext cx="54" cy="11"/>
            </a:xfrm>
            <a:custGeom>
              <a:avLst/>
              <a:gdLst>
                <a:gd name="T0" fmla="*/ 20 w 20"/>
                <a:gd name="T1" fmla="*/ 0 h 4"/>
                <a:gd name="T2" fmla="*/ 0 w 20"/>
                <a:gd name="T3" fmla="*/ 1 h 4"/>
                <a:gd name="T4" fmla="*/ 1 w 20"/>
                <a:gd name="T5" fmla="*/ 4 h 4"/>
                <a:gd name="T6" fmla="*/ 19 w 20"/>
                <a:gd name="T7" fmla="*/ 3 h 4"/>
                <a:gd name="T8" fmla="*/ 20 w 20"/>
                <a:gd name="T9" fmla="*/ 0 h 4"/>
              </a:gdLst>
              <a:ahLst/>
              <a:cxnLst>
                <a:cxn ang="0">
                  <a:pos x="T0" y="T1"/>
                </a:cxn>
                <a:cxn ang="0">
                  <a:pos x="T2" y="T3"/>
                </a:cxn>
                <a:cxn ang="0">
                  <a:pos x="T4" y="T5"/>
                </a:cxn>
                <a:cxn ang="0">
                  <a:pos x="T6" y="T7"/>
                </a:cxn>
                <a:cxn ang="0">
                  <a:pos x="T8" y="T9"/>
                </a:cxn>
              </a:cxnLst>
              <a:rect l="0" t="0" r="r" b="b"/>
              <a:pathLst>
                <a:path w="20" h="4">
                  <a:moveTo>
                    <a:pt x="20" y="0"/>
                  </a:moveTo>
                  <a:cubicBezTo>
                    <a:pt x="13" y="0"/>
                    <a:pt x="7" y="0"/>
                    <a:pt x="0" y="1"/>
                  </a:cubicBezTo>
                  <a:cubicBezTo>
                    <a:pt x="0" y="2"/>
                    <a:pt x="0" y="3"/>
                    <a:pt x="1" y="4"/>
                  </a:cubicBezTo>
                  <a:cubicBezTo>
                    <a:pt x="7" y="4"/>
                    <a:pt x="13" y="3"/>
                    <a:pt x="19" y="3"/>
                  </a:cubicBezTo>
                  <a:cubicBezTo>
                    <a:pt x="20" y="2"/>
                    <a:pt x="20" y="1"/>
                    <a:pt x="2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3" name="Freeform 80">
              <a:extLst>
                <a:ext uri="{FF2B5EF4-FFF2-40B4-BE49-F238E27FC236}">
                  <a16:creationId xmlns:a16="http://schemas.microsoft.com/office/drawing/2014/main" id="{C14F054F-D478-4ADE-A222-685A80EAE94C}"/>
                </a:ext>
              </a:extLst>
            </p:cNvPr>
            <p:cNvSpPr>
              <a:spLocks/>
            </p:cNvSpPr>
            <p:nvPr/>
          </p:nvSpPr>
          <p:spPr bwMode="auto">
            <a:xfrm>
              <a:off x="3378" y="543"/>
              <a:ext cx="88" cy="448"/>
            </a:xfrm>
            <a:custGeom>
              <a:avLst/>
              <a:gdLst>
                <a:gd name="T0" fmla="*/ 0 w 33"/>
                <a:gd name="T1" fmla="*/ 0 h 167"/>
                <a:gd name="T2" fmla="*/ 13 w 33"/>
                <a:gd name="T3" fmla="*/ 167 h 167"/>
                <a:gd name="T4" fmla="*/ 33 w 33"/>
                <a:gd name="T5" fmla="*/ 165 h 167"/>
                <a:gd name="T6" fmla="*/ 17 w 33"/>
                <a:gd name="T7" fmla="*/ 1 h 167"/>
                <a:gd name="T8" fmla="*/ 0 w 33"/>
                <a:gd name="T9" fmla="*/ 0 h 167"/>
              </a:gdLst>
              <a:ahLst/>
              <a:cxnLst>
                <a:cxn ang="0">
                  <a:pos x="T0" y="T1"/>
                </a:cxn>
                <a:cxn ang="0">
                  <a:pos x="T2" y="T3"/>
                </a:cxn>
                <a:cxn ang="0">
                  <a:pos x="T4" y="T5"/>
                </a:cxn>
                <a:cxn ang="0">
                  <a:pos x="T6" y="T7"/>
                </a:cxn>
                <a:cxn ang="0">
                  <a:pos x="T8" y="T9"/>
                </a:cxn>
              </a:cxnLst>
              <a:rect l="0" t="0" r="r" b="b"/>
              <a:pathLst>
                <a:path w="33" h="167">
                  <a:moveTo>
                    <a:pt x="0" y="0"/>
                  </a:moveTo>
                  <a:cubicBezTo>
                    <a:pt x="10" y="55"/>
                    <a:pt x="15" y="112"/>
                    <a:pt x="13" y="167"/>
                  </a:cubicBezTo>
                  <a:cubicBezTo>
                    <a:pt x="20" y="167"/>
                    <a:pt x="26" y="166"/>
                    <a:pt x="33" y="165"/>
                  </a:cubicBezTo>
                  <a:cubicBezTo>
                    <a:pt x="28" y="110"/>
                    <a:pt x="26" y="55"/>
                    <a:pt x="17" y="1"/>
                  </a:cubicBezTo>
                  <a:cubicBezTo>
                    <a:pt x="11" y="0"/>
                    <a:pt x="5"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4" name="Freeform 81">
              <a:extLst>
                <a:ext uri="{FF2B5EF4-FFF2-40B4-BE49-F238E27FC236}">
                  <a16:creationId xmlns:a16="http://schemas.microsoft.com/office/drawing/2014/main" id="{2B8A7D73-D29F-4104-B3D4-AEEC7C992DBC}"/>
                </a:ext>
              </a:extLst>
            </p:cNvPr>
            <p:cNvSpPr>
              <a:spLocks/>
            </p:cNvSpPr>
            <p:nvPr/>
          </p:nvSpPr>
          <p:spPr bwMode="auto">
            <a:xfrm>
              <a:off x="3413" y="997"/>
              <a:ext cx="56" cy="11"/>
            </a:xfrm>
            <a:custGeom>
              <a:avLst/>
              <a:gdLst>
                <a:gd name="T0" fmla="*/ 20 w 21"/>
                <a:gd name="T1" fmla="*/ 0 h 4"/>
                <a:gd name="T2" fmla="*/ 0 w 21"/>
                <a:gd name="T3" fmla="*/ 3 h 4"/>
                <a:gd name="T4" fmla="*/ 0 w 21"/>
                <a:gd name="T5" fmla="*/ 4 h 4"/>
                <a:gd name="T6" fmla="*/ 21 w 21"/>
                <a:gd name="T7" fmla="*/ 1 h 4"/>
                <a:gd name="T8" fmla="*/ 20 w 21"/>
                <a:gd name="T9" fmla="*/ 0 h 4"/>
              </a:gdLst>
              <a:ahLst/>
              <a:cxnLst>
                <a:cxn ang="0">
                  <a:pos x="T0" y="T1"/>
                </a:cxn>
                <a:cxn ang="0">
                  <a:pos x="T2" y="T3"/>
                </a:cxn>
                <a:cxn ang="0">
                  <a:pos x="T4" y="T5"/>
                </a:cxn>
                <a:cxn ang="0">
                  <a:pos x="T6" y="T7"/>
                </a:cxn>
                <a:cxn ang="0">
                  <a:pos x="T8" y="T9"/>
                </a:cxn>
              </a:cxnLst>
              <a:rect l="0" t="0" r="r" b="b"/>
              <a:pathLst>
                <a:path w="21" h="4">
                  <a:moveTo>
                    <a:pt x="20" y="0"/>
                  </a:moveTo>
                  <a:cubicBezTo>
                    <a:pt x="14" y="1"/>
                    <a:pt x="7" y="2"/>
                    <a:pt x="0" y="3"/>
                  </a:cubicBezTo>
                  <a:cubicBezTo>
                    <a:pt x="0" y="3"/>
                    <a:pt x="0" y="4"/>
                    <a:pt x="0" y="4"/>
                  </a:cubicBezTo>
                  <a:cubicBezTo>
                    <a:pt x="7" y="3"/>
                    <a:pt x="14" y="2"/>
                    <a:pt x="21" y="1"/>
                  </a:cubicBezTo>
                  <a:cubicBezTo>
                    <a:pt x="20" y="1"/>
                    <a:pt x="20" y="0"/>
                    <a:pt x="2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5" name="Freeform 82">
              <a:extLst>
                <a:ext uri="{FF2B5EF4-FFF2-40B4-BE49-F238E27FC236}">
                  <a16:creationId xmlns:a16="http://schemas.microsoft.com/office/drawing/2014/main" id="{F98E2D2D-2DBB-4039-A711-453DC155AEC8}"/>
                </a:ext>
              </a:extLst>
            </p:cNvPr>
            <p:cNvSpPr>
              <a:spLocks/>
            </p:cNvSpPr>
            <p:nvPr/>
          </p:nvSpPr>
          <p:spPr bwMode="auto">
            <a:xfrm>
              <a:off x="3413" y="994"/>
              <a:ext cx="53" cy="11"/>
            </a:xfrm>
            <a:custGeom>
              <a:avLst/>
              <a:gdLst>
                <a:gd name="T0" fmla="*/ 20 w 20"/>
                <a:gd name="T1" fmla="*/ 0 h 4"/>
                <a:gd name="T2" fmla="*/ 0 w 20"/>
                <a:gd name="T3" fmla="*/ 2 h 4"/>
                <a:gd name="T4" fmla="*/ 0 w 20"/>
                <a:gd name="T5" fmla="*/ 4 h 4"/>
                <a:gd name="T6" fmla="*/ 20 w 20"/>
                <a:gd name="T7" fmla="*/ 1 h 4"/>
                <a:gd name="T8" fmla="*/ 20 w 20"/>
                <a:gd name="T9" fmla="*/ 0 h 4"/>
              </a:gdLst>
              <a:ahLst/>
              <a:cxnLst>
                <a:cxn ang="0">
                  <a:pos x="T0" y="T1"/>
                </a:cxn>
                <a:cxn ang="0">
                  <a:pos x="T2" y="T3"/>
                </a:cxn>
                <a:cxn ang="0">
                  <a:pos x="T4" y="T5"/>
                </a:cxn>
                <a:cxn ang="0">
                  <a:pos x="T6" y="T7"/>
                </a:cxn>
                <a:cxn ang="0">
                  <a:pos x="T8" y="T9"/>
                </a:cxn>
              </a:cxnLst>
              <a:rect l="0" t="0" r="r" b="b"/>
              <a:pathLst>
                <a:path w="20" h="4">
                  <a:moveTo>
                    <a:pt x="20" y="0"/>
                  </a:moveTo>
                  <a:cubicBezTo>
                    <a:pt x="14" y="1"/>
                    <a:pt x="7" y="2"/>
                    <a:pt x="0" y="2"/>
                  </a:cubicBezTo>
                  <a:cubicBezTo>
                    <a:pt x="0" y="3"/>
                    <a:pt x="0" y="3"/>
                    <a:pt x="0" y="4"/>
                  </a:cubicBezTo>
                  <a:cubicBezTo>
                    <a:pt x="7" y="3"/>
                    <a:pt x="14" y="2"/>
                    <a:pt x="20" y="1"/>
                  </a:cubicBezTo>
                  <a:cubicBezTo>
                    <a:pt x="20" y="1"/>
                    <a:pt x="20" y="0"/>
                    <a:pt x="2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6" name="Freeform 83">
              <a:extLst>
                <a:ext uri="{FF2B5EF4-FFF2-40B4-BE49-F238E27FC236}">
                  <a16:creationId xmlns:a16="http://schemas.microsoft.com/office/drawing/2014/main" id="{6E0FE784-A012-452A-AE37-6018937837B0}"/>
                </a:ext>
              </a:extLst>
            </p:cNvPr>
            <p:cNvSpPr>
              <a:spLocks/>
            </p:cNvSpPr>
            <p:nvPr/>
          </p:nvSpPr>
          <p:spPr bwMode="auto">
            <a:xfrm>
              <a:off x="3413" y="986"/>
              <a:ext cx="53" cy="14"/>
            </a:xfrm>
            <a:custGeom>
              <a:avLst/>
              <a:gdLst>
                <a:gd name="T0" fmla="*/ 20 w 20"/>
                <a:gd name="T1" fmla="*/ 0 h 5"/>
                <a:gd name="T2" fmla="*/ 0 w 20"/>
                <a:gd name="T3" fmla="*/ 2 h 5"/>
                <a:gd name="T4" fmla="*/ 0 w 20"/>
                <a:gd name="T5" fmla="*/ 5 h 5"/>
                <a:gd name="T6" fmla="*/ 20 w 20"/>
                <a:gd name="T7" fmla="*/ 3 h 5"/>
                <a:gd name="T8" fmla="*/ 20 w 20"/>
                <a:gd name="T9" fmla="*/ 0 h 5"/>
              </a:gdLst>
              <a:ahLst/>
              <a:cxnLst>
                <a:cxn ang="0">
                  <a:pos x="T0" y="T1"/>
                </a:cxn>
                <a:cxn ang="0">
                  <a:pos x="T2" y="T3"/>
                </a:cxn>
                <a:cxn ang="0">
                  <a:pos x="T4" y="T5"/>
                </a:cxn>
                <a:cxn ang="0">
                  <a:pos x="T6" y="T7"/>
                </a:cxn>
                <a:cxn ang="0">
                  <a:pos x="T8" y="T9"/>
                </a:cxn>
              </a:cxnLst>
              <a:rect l="0" t="0" r="r" b="b"/>
              <a:pathLst>
                <a:path w="20" h="5">
                  <a:moveTo>
                    <a:pt x="20" y="0"/>
                  </a:moveTo>
                  <a:cubicBezTo>
                    <a:pt x="13" y="1"/>
                    <a:pt x="7" y="2"/>
                    <a:pt x="0" y="2"/>
                  </a:cubicBezTo>
                  <a:cubicBezTo>
                    <a:pt x="0" y="3"/>
                    <a:pt x="0" y="4"/>
                    <a:pt x="0" y="5"/>
                  </a:cubicBezTo>
                  <a:cubicBezTo>
                    <a:pt x="7" y="5"/>
                    <a:pt x="14" y="4"/>
                    <a:pt x="20" y="3"/>
                  </a:cubicBezTo>
                  <a:cubicBezTo>
                    <a:pt x="20" y="2"/>
                    <a:pt x="20" y="1"/>
                    <a:pt x="2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7" name="Freeform 84">
              <a:extLst>
                <a:ext uri="{FF2B5EF4-FFF2-40B4-BE49-F238E27FC236}">
                  <a16:creationId xmlns:a16="http://schemas.microsoft.com/office/drawing/2014/main" id="{059531C7-B928-4FBD-861E-BCEC4E1C725E}"/>
                </a:ext>
              </a:extLst>
            </p:cNvPr>
            <p:cNvSpPr>
              <a:spLocks/>
            </p:cNvSpPr>
            <p:nvPr/>
          </p:nvSpPr>
          <p:spPr bwMode="auto">
            <a:xfrm>
              <a:off x="3560" y="551"/>
              <a:ext cx="98" cy="419"/>
            </a:xfrm>
            <a:custGeom>
              <a:avLst/>
              <a:gdLst>
                <a:gd name="T0" fmla="*/ 0 w 37"/>
                <a:gd name="T1" fmla="*/ 0 h 156"/>
                <a:gd name="T2" fmla="*/ 6 w 37"/>
                <a:gd name="T3" fmla="*/ 55 h 156"/>
                <a:gd name="T4" fmla="*/ 12 w 37"/>
                <a:gd name="T5" fmla="*/ 119 h 156"/>
                <a:gd name="T6" fmla="*/ 14 w 37"/>
                <a:gd name="T7" fmla="*/ 156 h 156"/>
                <a:gd name="T8" fmla="*/ 35 w 37"/>
                <a:gd name="T9" fmla="*/ 153 h 156"/>
                <a:gd name="T10" fmla="*/ 25 w 37"/>
                <a:gd name="T11" fmla="*/ 72 h 156"/>
                <a:gd name="T12" fmla="*/ 18 w 37"/>
                <a:gd name="T13" fmla="*/ 1 h 156"/>
                <a:gd name="T14" fmla="*/ 0 w 37"/>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56">
                  <a:moveTo>
                    <a:pt x="0" y="0"/>
                  </a:moveTo>
                  <a:cubicBezTo>
                    <a:pt x="2" y="19"/>
                    <a:pt x="5" y="38"/>
                    <a:pt x="6" y="55"/>
                  </a:cubicBezTo>
                  <a:cubicBezTo>
                    <a:pt x="8" y="77"/>
                    <a:pt x="10" y="98"/>
                    <a:pt x="12" y="119"/>
                  </a:cubicBezTo>
                  <a:cubicBezTo>
                    <a:pt x="13" y="131"/>
                    <a:pt x="12" y="144"/>
                    <a:pt x="14" y="156"/>
                  </a:cubicBezTo>
                  <a:cubicBezTo>
                    <a:pt x="21" y="155"/>
                    <a:pt x="28" y="154"/>
                    <a:pt x="35" y="153"/>
                  </a:cubicBezTo>
                  <a:cubicBezTo>
                    <a:pt x="37" y="127"/>
                    <a:pt x="28" y="97"/>
                    <a:pt x="25" y="72"/>
                  </a:cubicBezTo>
                  <a:cubicBezTo>
                    <a:pt x="22" y="49"/>
                    <a:pt x="21" y="25"/>
                    <a:pt x="18" y="1"/>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8" name="Freeform 85">
              <a:extLst>
                <a:ext uri="{FF2B5EF4-FFF2-40B4-BE49-F238E27FC236}">
                  <a16:creationId xmlns:a16="http://schemas.microsoft.com/office/drawing/2014/main" id="{DD08853F-9124-4EA0-B6B4-70CD2527AAE3}"/>
                </a:ext>
              </a:extLst>
            </p:cNvPr>
            <p:cNvSpPr>
              <a:spLocks/>
            </p:cNvSpPr>
            <p:nvPr/>
          </p:nvSpPr>
          <p:spPr bwMode="auto">
            <a:xfrm>
              <a:off x="3597" y="975"/>
              <a:ext cx="13" cy="3"/>
            </a:xfrm>
            <a:custGeom>
              <a:avLst/>
              <a:gdLst>
                <a:gd name="T0" fmla="*/ 5 w 5"/>
                <a:gd name="T1" fmla="*/ 0 h 1"/>
                <a:gd name="T2" fmla="*/ 0 w 5"/>
                <a:gd name="T3" fmla="*/ 1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cubicBezTo>
                    <a:pt x="3" y="0"/>
                    <a:pt x="2" y="0"/>
                    <a:pt x="0" y="1"/>
                  </a:cubicBezTo>
                  <a:cubicBezTo>
                    <a:pt x="0" y="1"/>
                    <a:pt x="0" y="1"/>
                    <a:pt x="0" y="1"/>
                  </a:cubicBezTo>
                  <a:cubicBezTo>
                    <a:pt x="2" y="0"/>
                    <a:pt x="3" y="0"/>
                    <a:pt x="5"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9" name="Freeform 86">
              <a:extLst>
                <a:ext uri="{FF2B5EF4-FFF2-40B4-BE49-F238E27FC236}">
                  <a16:creationId xmlns:a16="http://schemas.microsoft.com/office/drawing/2014/main" id="{726E7452-2081-45BB-9925-0D6612E1EA1C}"/>
                </a:ext>
              </a:extLst>
            </p:cNvPr>
            <p:cNvSpPr>
              <a:spLocks/>
            </p:cNvSpPr>
            <p:nvPr/>
          </p:nvSpPr>
          <p:spPr bwMode="auto">
            <a:xfrm>
              <a:off x="3597" y="962"/>
              <a:ext cx="56" cy="16"/>
            </a:xfrm>
            <a:custGeom>
              <a:avLst/>
              <a:gdLst>
                <a:gd name="T0" fmla="*/ 21 w 21"/>
                <a:gd name="T1" fmla="*/ 0 h 6"/>
                <a:gd name="T2" fmla="*/ 0 w 21"/>
                <a:gd name="T3" fmla="*/ 3 h 6"/>
                <a:gd name="T4" fmla="*/ 0 w 21"/>
                <a:gd name="T5" fmla="*/ 6 h 6"/>
                <a:gd name="T6" fmla="*/ 5 w 21"/>
                <a:gd name="T7" fmla="*/ 5 h 6"/>
                <a:gd name="T8" fmla="*/ 21 w 21"/>
                <a:gd name="T9" fmla="*/ 2 h 6"/>
                <a:gd name="T10" fmla="*/ 21 w 21"/>
                <a:gd name="T11" fmla="*/ 0 h 6"/>
              </a:gdLst>
              <a:ahLst/>
              <a:cxnLst>
                <a:cxn ang="0">
                  <a:pos x="T0" y="T1"/>
                </a:cxn>
                <a:cxn ang="0">
                  <a:pos x="T2" y="T3"/>
                </a:cxn>
                <a:cxn ang="0">
                  <a:pos x="T4" y="T5"/>
                </a:cxn>
                <a:cxn ang="0">
                  <a:pos x="T6" y="T7"/>
                </a:cxn>
                <a:cxn ang="0">
                  <a:pos x="T8" y="T9"/>
                </a:cxn>
                <a:cxn ang="0">
                  <a:pos x="T10" y="T11"/>
                </a:cxn>
              </a:cxnLst>
              <a:rect l="0" t="0" r="r" b="b"/>
              <a:pathLst>
                <a:path w="21" h="6">
                  <a:moveTo>
                    <a:pt x="21" y="0"/>
                  </a:moveTo>
                  <a:cubicBezTo>
                    <a:pt x="14" y="1"/>
                    <a:pt x="7" y="2"/>
                    <a:pt x="0" y="3"/>
                  </a:cubicBezTo>
                  <a:cubicBezTo>
                    <a:pt x="0" y="4"/>
                    <a:pt x="0" y="5"/>
                    <a:pt x="0" y="6"/>
                  </a:cubicBezTo>
                  <a:cubicBezTo>
                    <a:pt x="2" y="5"/>
                    <a:pt x="3" y="5"/>
                    <a:pt x="5" y="5"/>
                  </a:cubicBezTo>
                  <a:cubicBezTo>
                    <a:pt x="10" y="4"/>
                    <a:pt x="16" y="3"/>
                    <a:pt x="21" y="2"/>
                  </a:cubicBezTo>
                  <a:cubicBezTo>
                    <a:pt x="21" y="1"/>
                    <a:pt x="21" y="1"/>
                    <a:pt x="21"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0" name="Freeform 87">
              <a:extLst>
                <a:ext uri="{FF2B5EF4-FFF2-40B4-BE49-F238E27FC236}">
                  <a16:creationId xmlns:a16="http://schemas.microsoft.com/office/drawing/2014/main" id="{06221BC6-5A03-47A0-9508-F5D471771BCD}"/>
                </a:ext>
              </a:extLst>
            </p:cNvPr>
            <p:cNvSpPr>
              <a:spLocks/>
            </p:cNvSpPr>
            <p:nvPr/>
          </p:nvSpPr>
          <p:spPr bwMode="auto">
            <a:xfrm>
              <a:off x="3757" y="935"/>
              <a:ext cx="51" cy="11"/>
            </a:xfrm>
            <a:custGeom>
              <a:avLst/>
              <a:gdLst>
                <a:gd name="T0" fmla="*/ 18 w 19"/>
                <a:gd name="T1" fmla="*/ 0 h 4"/>
                <a:gd name="T2" fmla="*/ 0 w 19"/>
                <a:gd name="T3" fmla="*/ 3 h 4"/>
                <a:gd name="T4" fmla="*/ 0 w 19"/>
                <a:gd name="T5" fmla="*/ 4 h 4"/>
                <a:gd name="T6" fmla="*/ 7 w 19"/>
                <a:gd name="T7" fmla="*/ 3 h 4"/>
                <a:gd name="T8" fmla="*/ 19 w 19"/>
                <a:gd name="T9" fmla="*/ 1 h 4"/>
                <a:gd name="T10" fmla="*/ 18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18" y="0"/>
                  </a:moveTo>
                  <a:cubicBezTo>
                    <a:pt x="12" y="1"/>
                    <a:pt x="6" y="2"/>
                    <a:pt x="0" y="3"/>
                  </a:cubicBezTo>
                  <a:cubicBezTo>
                    <a:pt x="0" y="4"/>
                    <a:pt x="0" y="4"/>
                    <a:pt x="0" y="4"/>
                  </a:cubicBezTo>
                  <a:cubicBezTo>
                    <a:pt x="2" y="4"/>
                    <a:pt x="5" y="4"/>
                    <a:pt x="7" y="3"/>
                  </a:cubicBezTo>
                  <a:cubicBezTo>
                    <a:pt x="11" y="3"/>
                    <a:pt x="15" y="2"/>
                    <a:pt x="19" y="1"/>
                  </a:cubicBezTo>
                  <a:cubicBezTo>
                    <a:pt x="18" y="1"/>
                    <a:pt x="18" y="0"/>
                    <a:pt x="18"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1" name="Freeform 88">
              <a:extLst>
                <a:ext uri="{FF2B5EF4-FFF2-40B4-BE49-F238E27FC236}">
                  <a16:creationId xmlns:a16="http://schemas.microsoft.com/office/drawing/2014/main" id="{53A10C12-E52B-4863-8AE8-3E251B9E343E}"/>
                </a:ext>
              </a:extLst>
            </p:cNvPr>
            <p:cNvSpPr>
              <a:spLocks/>
            </p:cNvSpPr>
            <p:nvPr/>
          </p:nvSpPr>
          <p:spPr bwMode="auto">
            <a:xfrm>
              <a:off x="3717" y="559"/>
              <a:ext cx="88" cy="384"/>
            </a:xfrm>
            <a:custGeom>
              <a:avLst/>
              <a:gdLst>
                <a:gd name="T0" fmla="*/ 0 w 33"/>
                <a:gd name="T1" fmla="*/ 0 h 143"/>
                <a:gd name="T2" fmla="*/ 15 w 33"/>
                <a:gd name="T3" fmla="*/ 143 h 143"/>
                <a:gd name="T4" fmla="*/ 33 w 33"/>
                <a:gd name="T5" fmla="*/ 140 h 143"/>
                <a:gd name="T6" fmla="*/ 17 w 33"/>
                <a:gd name="T7" fmla="*/ 1 h 143"/>
                <a:gd name="T8" fmla="*/ 0 w 33"/>
                <a:gd name="T9" fmla="*/ 0 h 143"/>
              </a:gdLst>
              <a:ahLst/>
              <a:cxnLst>
                <a:cxn ang="0">
                  <a:pos x="T0" y="T1"/>
                </a:cxn>
                <a:cxn ang="0">
                  <a:pos x="T2" y="T3"/>
                </a:cxn>
                <a:cxn ang="0">
                  <a:pos x="T4" y="T5"/>
                </a:cxn>
                <a:cxn ang="0">
                  <a:pos x="T6" y="T7"/>
                </a:cxn>
                <a:cxn ang="0">
                  <a:pos x="T8" y="T9"/>
                </a:cxn>
              </a:cxnLst>
              <a:rect l="0" t="0" r="r" b="b"/>
              <a:pathLst>
                <a:path w="33" h="143">
                  <a:moveTo>
                    <a:pt x="0" y="0"/>
                  </a:moveTo>
                  <a:cubicBezTo>
                    <a:pt x="3" y="48"/>
                    <a:pt x="12" y="96"/>
                    <a:pt x="15" y="143"/>
                  </a:cubicBezTo>
                  <a:cubicBezTo>
                    <a:pt x="21" y="142"/>
                    <a:pt x="27" y="141"/>
                    <a:pt x="33" y="140"/>
                  </a:cubicBezTo>
                  <a:cubicBezTo>
                    <a:pt x="29" y="94"/>
                    <a:pt x="22" y="47"/>
                    <a:pt x="17" y="1"/>
                  </a:cubicBezTo>
                  <a:cubicBezTo>
                    <a:pt x="11" y="1"/>
                    <a:pt x="5"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2" name="Freeform 89">
              <a:extLst>
                <a:ext uri="{FF2B5EF4-FFF2-40B4-BE49-F238E27FC236}">
                  <a16:creationId xmlns:a16="http://schemas.microsoft.com/office/drawing/2014/main" id="{6424C6C2-FB8C-473F-BB08-0FDD337B4B89}"/>
                </a:ext>
              </a:extLst>
            </p:cNvPr>
            <p:cNvSpPr>
              <a:spLocks/>
            </p:cNvSpPr>
            <p:nvPr/>
          </p:nvSpPr>
          <p:spPr bwMode="auto">
            <a:xfrm>
              <a:off x="3757" y="943"/>
              <a:ext cx="19" cy="5"/>
            </a:xfrm>
            <a:custGeom>
              <a:avLst/>
              <a:gdLst>
                <a:gd name="T0" fmla="*/ 7 w 7"/>
                <a:gd name="T1" fmla="*/ 0 h 2"/>
                <a:gd name="T2" fmla="*/ 0 w 7"/>
                <a:gd name="T3" fmla="*/ 1 h 2"/>
                <a:gd name="T4" fmla="*/ 0 w 7"/>
                <a:gd name="T5" fmla="*/ 2 h 2"/>
                <a:gd name="T6" fmla="*/ 7 w 7"/>
                <a:gd name="T7" fmla="*/ 0 h 2"/>
              </a:gdLst>
              <a:ahLst/>
              <a:cxnLst>
                <a:cxn ang="0">
                  <a:pos x="T0" y="T1"/>
                </a:cxn>
                <a:cxn ang="0">
                  <a:pos x="T2" y="T3"/>
                </a:cxn>
                <a:cxn ang="0">
                  <a:pos x="T4" y="T5"/>
                </a:cxn>
                <a:cxn ang="0">
                  <a:pos x="T6" y="T7"/>
                </a:cxn>
              </a:cxnLst>
              <a:rect l="0" t="0" r="r" b="b"/>
              <a:pathLst>
                <a:path w="7" h="2">
                  <a:moveTo>
                    <a:pt x="7" y="0"/>
                  </a:moveTo>
                  <a:cubicBezTo>
                    <a:pt x="5" y="1"/>
                    <a:pt x="2" y="1"/>
                    <a:pt x="0" y="1"/>
                  </a:cubicBezTo>
                  <a:cubicBezTo>
                    <a:pt x="0" y="1"/>
                    <a:pt x="0" y="1"/>
                    <a:pt x="0" y="2"/>
                  </a:cubicBezTo>
                  <a:cubicBezTo>
                    <a:pt x="2" y="1"/>
                    <a:pt x="5" y="1"/>
                    <a:pt x="7"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3" name="Freeform 90">
              <a:extLst>
                <a:ext uri="{FF2B5EF4-FFF2-40B4-BE49-F238E27FC236}">
                  <a16:creationId xmlns:a16="http://schemas.microsoft.com/office/drawing/2014/main" id="{28ADF759-1EAB-4C81-8CEE-1B17E9CF187C}"/>
                </a:ext>
              </a:extLst>
            </p:cNvPr>
            <p:cNvSpPr>
              <a:spLocks/>
            </p:cNvSpPr>
            <p:nvPr/>
          </p:nvSpPr>
          <p:spPr bwMode="auto">
            <a:xfrm>
              <a:off x="3261" y="586"/>
              <a:ext cx="96" cy="67"/>
            </a:xfrm>
            <a:custGeom>
              <a:avLst/>
              <a:gdLst>
                <a:gd name="T0" fmla="*/ 16 w 36"/>
                <a:gd name="T1" fmla="*/ 0 h 25"/>
                <a:gd name="T2" fmla="*/ 7 w 36"/>
                <a:gd name="T3" fmla="*/ 5 h 25"/>
                <a:gd name="T4" fmla="*/ 11 w 36"/>
                <a:gd name="T5" fmla="*/ 23 h 25"/>
                <a:gd name="T6" fmla="*/ 18 w 36"/>
                <a:gd name="T7" fmla="*/ 25 h 25"/>
                <a:gd name="T8" fmla="*/ 32 w 36"/>
                <a:gd name="T9" fmla="*/ 10 h 25"/>
                <a:gd name="T10" fmla="*/ 16 w 36"/>
                <a:gd name="T11" fmla="*/ 0 h 25"/>
              </a:gdLst>
              <a:ahLst/>
              <a:cxnLst>
                <a:cxn ang="0">
                  <a:pos x="T0" y="T1"/>
                </a:cxn>
                <a:cxn ang="0">
                  <a:pos x="T2" y="T3"/>
                </a:cxn>
                <a:cxn ang="0">
                  <a:pos x="T4" y="T5"/>
                </a:cxn>
                <a:cxn ang="0">
                  <a:pos x="T6" y="T7"/>
                </a:cxn>
                <a:cxn ang="0">
                  <a:pos x="T8" y="T9"/>
                </a:cxn>
                <a:cxn ang="0">
                  <a:pos x="T10" y="T11"/>
                </a:cxn>
              </a:cxnLst>
              <a:rect l="0" t="0" r="r" b="b"/>
              <a:pathLst>
                <a:path w="36" h="25">
                  <a:moveTo>
                    <a:pt x="16" y="0"/>
                  </a:moveTo>
                  <a:cubicBezTo>
                    <a:pt x="13" y="0"/>
                    <a:pt x="10" y="1"/>
                    <a:pt x="7" y="5"/>
                  </a:cubicBezTo>
                  <a:cubicBezTo>
                    <a:pt x="7" y="5"/>
                    <a:pt x="0" y="17"/>
                    <a:pt x="11" y="23"/>
                  </a:cubicBezTo>
                  <a:cubicBezTo>
                    <a:pt x="13" y="25"/>
                    <a:pt x="16" y="25"/>
                    <a:pt x="18" y="25"/>
                  </a:cubicBezTo>
                  <a:cubicBezTo>
                    <a:pt x="28" y="25"/>
                    <a:pt x="36" y="18"/>
                    <a:pt x="32" y="10"/>
                  </a:cubicBezTo>
                  <a:cubicBezTo>
                    <a:pt x="28" y="4"/>
                    <a:pt x="22" y="0"/>
                    <a:pt x="1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4" name="Freeform 91">
              <a:extLst>
                <a:ext uri="{FF2B5EF4-FFF2-40B4-BE49-F238E27FC236}">
                  <a16:creationId xmlns:a16="http://schemas.microsoft.com/office/drawing/2014/main" id="{A8AD6343-B395-4C0A-B785-E2CFBFFE229B}"/>
                </a:ext>
              </a:extLst>
            </p:cNvPr>
            <p:cNvSpPr>
              <a:spLocks/>
            </p:cNvSpPr>
            <p:nvPr/>
          </p:nvSpPr>
          <p:spPr bwMode="auto">
            <a:xfrm>
              <a:off x="3277" y="728"/>
              <a:ext cx="93" cy="70"/>
            </a:xfrm>
            <a:custGeom>
              <a:avLst/>
              <a:gdLst>
                <a:gd name="T0" fmla="*/ 21 w 35"/>
                <a:gd name="T1" fmla="*/ 0 h 26"/>
                <a:gd name="T2" fmla="*/ 15 w 35"/>
                <a:gd name="T3" fmla="*/ 2 h 26"/>
                <a:gd name="T4" fmla="*/ 8 w 35"/>
                <a:gd name="T5" fmla="*/ 18 h 26"/>
                <a:gd name="T6" fmla="*/ 23 w 35"/>
                <a:gd name="T7" fmla="*/ 26 h 26"/>
                <a:gd name="T8" fmla="*/ 34 w 35"/>
                <a:gd name="T9" fmla="*/ 18 h 26"/>
                <a:gd name="T10" fmla="*/ 21 w 35"/>
                <a:gd name="T11" fmla="*/ 0 h 26"/>
              </a:gdLst>
              <a:ahLst/>
              <a:cxnLst>
                <a:cxn ang="0">
                  <a:pos x="T0" y="T1"/>
                </a:cxn>
                <a:cxn ang="0">
                  <a:pos x="T2" y="T3"/>
                </a:cxn>
                <a:cxn ang="0">
                  <a:pos x="T4" y="T5"/>
                </a:cxn>
                <a:cxn ang="0">
                  <a:pos x="T6" y="T7"/>
                </a:cxn>
                <a:cxn ang="0">
                  <a:pos x="T8" y="T9"/>
                </a:cxn>
                <a:cxn ang="0">
                  <a:pos x="T10" y="T11"/>
                </a:cxn>
              </a:cxnLst>
              <a:rect l="0" t="0" r="r" b="b"/>
              <a:pathLst>
                <a:path w="35" h="26">
                  <a:moveTo>
                    <a:pt x="21" y="0"/>
                  </a:moveTo>
                  <a:cubicBezTo>
                    <a:pt x="19" y="0"/>
                    <a:pt x="17" y="1"/>
                    <a:pt x="15" y="2"/>
                  </a:cubicBezTo>
                  <a:cubicBezTo>
                    <a:pt x="15" y="2"/>
                    <a:pt x="0" y="4"/>
                    <a:pt x="8" y="18"/>
                  </a:cubicBezTo>
                  <a:cubicBezTo>
                    <a:pt x="12" y="24"/>
                    <a:pt x="18" y="26"/>
                    <a:pt x="23" y="26"/>
                  </a:cubicBezTo>
                  <a:cubicBezTo>
                    <a:pt x="28" y="26"/>
                    <a:pt x="33" y="23"/>
                    <a:pt x="34" y="18"/>
                  </a:cubicBezTo>
                  <a:cubicBezTo>
                    <a:pt x="35" y="11"/>
                    <a:pt x="29"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5" name="Freeform 92">
              <a:extLst>
                <a:ext uri="{FF2B5EF4-FFF2-40B4-BE49-F238E27FC236}">
                  <a16:creationId xmlns:a16="http://schemas.microsoft.com/office/drawing/2014/main" id="{C29DCD43-CE4A-450F-AE96-EB1739EB5BAD}"/>
                </a:ext>
              </a:extLst>
            </p:cNvPr>
            <p:cNvSpPr>
              <a:spLocks/>
            </p:cNvSpPr>
            <p:nvPr/>
          </p:nvSpPr>
          <p:spPr bwMode="auto">
            <a:xfrm>
              <a:off x="3301" y="897"/>
              <a:ext cx="93" cy="76"/>
            </a:xfrm>
            <a:custGeom>
              <a:avLst/>
              <a:gdLst>
                <a:gd name="T0" fmla="*/ 14 w 35"/>
                <a:gd name="T1" fmla="*/ 0 h 28"/>
                <a:gd name="T2" fmla="*/ 4 w 35"/>
                <a:gd name="T3" fmla="*/ 7 h 28"/>
                <a:gd name="T4" fmla="*/ 12 w 35"/>
                <a:gd name="T5" fmla="*/ 27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7"/>
                  </a:cubicBezTo>
                  <a:cubicBezTo>
                    <a:pt x="13" y="28"/>
                    <a:pt x="14" y="28"/>
                    <a:pt x="16" y="28"/>
                  </a:cubicBezTo>
                  <a:cubicBezTo>
                    <a:pt x="26" y="28"/>
                    <a:pt x="35" y="17"/>
                    <a:pt x="28" y="9"/>
                  </a:cubicBezTo>
                  <a:cubicBezTo>
                    <a:pt x="24"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6" name="Freeform 93">
              <a:extLst>
                <a:ext uri="{FF2B5EF4-FFF2-40B4-BE49-F238E27FC236}">
                  <a16:creationId xmlns:a16="http://schemas.microsoft.com/office/drawing/2014/main" id="{6FD7DFF4-049B-4541-8E5B-FC74F2D88E7E}"/>
                </a:ext>
              </a:extLst>
            </p:cNvPr>
            <p:cNvSpPr>
              <a:spLocks/>
            </p:cNvSpPr>
            <p:nvPr/>
          </p:nvSpPr>
          <p:spPr bwMode="auto">
            <a:xfrm>
              <a:off x="3701" y="948"/>
              <a:ext cx="27" cy="6"/>
            </a:xfrm>
            <a:custGeom>
              <a:avLst/>
              <a:gdLst>
                <a:gd name="T0" fmla="*/ 10 w 10"/>
                <a:gd name="T1" fmla="*/ 0 h 2"/>
                <a:gd name="T2" fmla="*/ 0 w 10"/>
                <a:gd name="T3" fmla="*/ 2 h 2"/>
                <a:gd name="T4" fmla="*/ 10 w 10"/>
                <a:gd name="T5" fmla="*/ 1 h 2"/>
                <a:gd name="T6" fmla="*/ 10 w 10"/>
                <a:gd name="T7" fmla="*/ 0 h 2"/>
              </a:gdLst>
              <a:ahLst/>
              <a:cxnLst>
                <a:cxn ang="0">
                  <a:pos x="T0" y="T1"/>
                </a:cxn>
                <a:cxn ang="0">
                  <a:pos x="T2" y="T3"/>
                </a:cxn>
                <a:cxn ang="0">
                  <a:pos x="T4" y="T5"/>
                </a:cxn>
                <a:cxn ang="0">
                  <a:pos x="T6" y="T7"/>
                </a:cxn>
              </a:cxnLst>
              <a:rect l="0" t="0" r="r" b="b"/>
              <a:pathLst>
                <a:path w="10" h="2">
                  <a:moveTo>
                    <a:pt x="10" y="0"/>
                  </a:moveTo>
                  <a:cubicBezTo>
                    <a:pt x="7" y="1"/>
                    <a:pt x="4" y="2"/>
                    <a:pt x="0" y="2"/>
                  </a:cubicBezTo>
                  <a:cubicBezTo>
                    <a:pt x="4" y="2"/>
                    <a:pt x="7" y="1"/>
                    <a:pt x="10" y="1"/>
                  </a:cubicBezTo>
                  <a:cubicBezTo>
                    <a:pt x="10" y="1"/>
                    <a:pt x="10" y="1"/>
                    <a:pt x="1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7" name="Freeform 94">
              <a:extLst>
                <a:ext uri="{FF2B5EF4-FFF2-40B4-BE49-F238E27FC236}">
                  <a16:creationId xmlns:a16="http://schemas.microsoft.com/office/drawing/2014/main" id="{FB33ECE1-F8FA-4711-A571-670B10D22799}"/>
                </a:ext>
              </a:extLst>
            </p:cNvPr>
            <p:cNvSpPr>
              <a:spLocks/>
            </p:cNvSpPr>
            <p:nvPr/>
          </p:nvSpPr>
          <p:spPr bwMode="auto">
            <a:xfrm>
              <a:off x="3658" y="889"/>
              <a:ext cx="83" cy="70"/>
            </a:xfrm>
            <a:custGeom>
              <a:avLst/>
              <a:gdLst>
                <a:gd name="T0" fmla="*/ 12 w 31"/>
                <a:gd name="T1" fmla="*/ 0 h 26"/>
                <a:gd name="T2" fmla="*/ 3 w 31"/>
                <a:gd name="T3" fmla="*/ 7 h 26"/>
                <a:gd name="T4" fmla="*/ 7 w 31"/>
                <a:gd name="T5" fmla="*/ 26 h 26"/>
                <a:gd name="T6" fmla="*/ 16 w 31"/>
                <a:gd name="T7" fmla="*/ 24 h 26"/>
                <a:gd name="T8" fmla="*/ 26 w 31"/>
                <a:gd name="T9" fmla="*/ 22 h 26"/>
                <a:gd name="T10" fmla="*/ 27 w 31"/>
                <a:gd name="T11" fmla="*/ 9 h 26"/>
                <a:gd name="T12" fmla="*/ 12 w 31"/>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31" h="26">
                  <a:moveTo>
                    <a:pt x="12" y="0"/>
                  </a:moveTo>
                  <a:cubicBezTo>
                    <a:pt x="9" y="0"/>
                    <a:pt x="6" y="2"/>
                    <a:pt x="3" y="7"/>
                  </a:cubicBezTo>
                  <a:cubicBezTo>
                    <a:pt x="3" y="7"/>
                    <a:pt x="0" y="20"/>
                    <a:pt x="7" y="26"/>
                  </a:cubicBezTo>
                  <a:cubicBezTo>
                    <a:pt x="10" y="25"/>
                    <a:pt x="13" y="25"/>
                    <a:pt x="16" y="24"/>
                  </a:cubicBezTo>
                  <a:cubicBezTo>
                    <a:pt x="20" y="24"/>
                    <a:pt x="23" y="23"/>
                    <a:pt x="26" y="22"/>
                  </a:cubicBezTo>
                  <a:cubicBezTo>
                    <a:pt x="30" y="19"/>
                    <a:pt x="31" y="13"/>
                    <a:pt x="27" y="9"/>
                  </a:cubicBezTo>
                  <a:cubicBezTo>
                    <a:pt x="22" y="4"/>
                    <a:pt x="17" y="0"/>
                    <a:pt x="12"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8" name="Freeform 95">
              <a:extLst>
                <a:ext uri="{FF2B5EF4-FFF2-40B4-BE49-F238E27FC236}">
                  <a16:creationId xmlns:a16="http://schemas.microsoft.com/office/drawing/2014/main" id="{9C541FA3-818D-447C-8CFE-2288FA47273C}"/>
                </a:ext>
              </a:extLst>
            </p:cNvPr>
            <p:cNvSpPr>
              <a:spLocks/>
            </p:cNvSpPr>
            <p:nvPr/>
          </p:nvSpPr>
          <p:spPr bwMode="auto">
            <a:xfrm>
              <a:off x="3677" y="951"/>
              <a:ext cx="51" cy="11"/>
            </a:xfrm>
            <a:custGeom>
              <a:avLst/>
              <a:gdLst>
                <a:gd name="T0" fmla="*/ 19 w 19"/>
                <a:gd name="T1" fmla="*/ 0 h 4"/>
                <a:gd name="T2" fmla="*/ 9 w 19"/>
                <a:gd name="T3" fmla="*/ 1 h 4"/>
                <a:gd name="T4" fmla="*/ 0 w 19"/>
                <a:gd name="T5" fmla="*/ 3 h 4"/>
                <a:gd name="T6" fmla="*/ 2 w 19"/>
                <a:gd name="T7" fmla="*/ 4 h 4"/>
                <a:gd name="T8" fmla="*/ 18 w 19"/>
                <a:gd name="T9" fmla="*/ 1 h 4"/>
                <a:gd name="T10" fmla="*/ 19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19" y="0"/>
                  </a:moveTo>
                  <a:cubicBezTo>
                    <a:pt x="16" y="0"/>
                    <a:pt x="13" y="1"/>
                    <a:pt x="9" y="1"/>
                  </a:cubicBezTo>
                  <a:cubicBezTo>
                    <a:pt x="6" y="2"/>
                    <a:pt x="3" y="2"/>
                    <a:pt x="0" y="3"/>
                  </a:cubicBezTo>
                  <a:cubicBezTo>
                    <a:pt x="1" y="3"/>
                    <a:pt x="1" y="4"/>
                    <a:pt x="2" y="4"/>
                  </a:cubicBezTo>
                  <a:cubicBezTo>
                    <a:pt x="7" y="3"/>
                    <a:pt x="13" y="2"/>
                    <a:pt x="18" y="1"/>
                  </a:cubicBezTo>
                  <a:cubicBezTo>
                    <a:pt x="18" y="1"/>
                    <a:pt x="19" y="0"/>
                    <a:pt x="19" y="0"/>
                  </a:cubicBezTo>
                </a:path>
              </a:pathLst>
            </a:custGeom>
            <a:solidFill>
              <a:srgbClr val="E3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9" name="Freeform 96">
              <a:extLst>
                <a:ext uri="{FF2B5EF4-FFF2-40B4-BE49-F238E27FC236}">
                  <a16:creationId xmlns:a16="http://schemas.microsoft.com/office/drawing/2014/main" id="{EB63F1A2-68B5-4B44-B590-1657CF61BD15}"/>
                </a:ext>
              </a:extLst>
            </p:cNvPr>
            <p:cNvSpPr>
              <a:spLocks/>
            </p:cNvSpPr>
            <p:nvPr/>
          </p:nvSpPr>
          <p:spPr bwMode="auto">
            <a:xfrm>
              <a:off x="3634" y="712"/>
              <a:ext cx="94" cy="75"/>
            </a:xfrm>
            <a:custGeom>
              <a:avLst/>
              <a:gdLst>
                <a:gd name="T0" fmla="*/ 13 w 35"/>
                <a:gd name="T1" fmla="*/ 0 h 28"/>
                <a:gd name="T2" fmla="*/ 4 w 35"/>
                <a:gd name="T3" fmla="*/ 7 h 28"/>
                <a:gd name="T4" fmla="*/ 12 w 35"/>
                <a:gd name="T5" fmla="*/ 28 h 28"/>
                <a:gd name="T6" fmla="*/ 15 w 35"/>
                <a:gd name="T7" fmla="*/ 28 h 28"/>
                <a:gd name="T8" fmla="*/ 28 w 35"/>
                <a:gd name="T9" fmla="*/ 9 h 28"/>
                <a:gd name="T10" fmla="*/ 13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3"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3"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0" name="Freeform 97">
              <a:extLst>
                <a:ext uri="{FF2B5EF4-FFF2-40B4-BE49-F238E27FC236}">
                  <a16:creationId xmlns:a16="http://schemas.microsoft.com/office/drawing/2014/main" id="{63918656-59BC-4933-B350-FD3818EEB59B}"/>
                </a:ext>
              </a:extLst>
            </p:cNvPr>
            <p:cNvSpPr>
              <a:spLocks/>
            </p:cNvSpPr>
            <p:nvPr/>
          </p:nvSpPr>
          <p:spPr bwMode="auto">
            <a:xfrm>
              <a:off x="3621" y="564"/>
              <a:ext cx="93" cy="75"/>
            </a:xfrm>
            <a:custGeom>
              <a:avLst/>
              <a:gdLst>
                <a:gd name="T0" fmla="*/ 14 w 35"/>
                <a:gd name="T1" fmla="*/ 0 h 28"/>
                <a:gd name="T2" fmla="*/ 4 w 35"/>
                <a:gd name="T3" fmla="*/ 7 h 28"/>
                <a:gd name="T4" fmla="*/ 12 w 35"/>
                <a:gd name="T5" fmla="*/ 28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1" name="Freeform 98">
              <a:extLst>
                <a:ext uri="{FF2B5EF4-FFF2-40B4-BE49-F238E27FC236}">
                  <a16:creationId xmlns:a16="http://schemas.microsoft.com/office/drawing/2014/main" id="{5C22188A-4BE6-4A39-A726-B9F1CC3D53BD}"/>
                </a:ext>
              </a:extLst>
            </p:cNvPr>
            <p:cNvSpPr>
              <a:spLocks/>
            </p:cNvSpPr>
            <p:nvPr/>
          </p:nvSpPr>
          <p:spPr bwMode="auto">
            <a:xfrm>
              <a:off x="3976" y="897"/>
              <a:ext cx="35" cy="11"/>
            </a:xfrm>
            <a:custGeom>
              <a:avLst/>
              <a:gdLst>
                <a:gd name="T0" fmla="*/ 13 w 13"/>
                <a:gd name="T1" fmla="*/ 0 h 4"/>
                <a:gd name="T2" fmla="*/ 0 w 13"/>
                <a:gd name="T3" fmla="*/ 3 h 4"/>
                <a:gd name="T4" fmla="*/ 0 w 13"/>
                <a:gd name="T5" fmla="*/ 4 h 4"/>
                <a:gd name="T6" fmla="*/ 13 w 13"/>
                <a:gd name="T7" fmla="*/ 2 h 4"/>
                <a:gd name="T8" fmla="*/ 13 w 13"/>
                <a:gd name="T9" fmla="*/ 0 h 4"/>
              </a:gdLst>
              <a:ahLst/>
              <a:cxnLst>
                <a:cxn ang="0">
                  <a:pos x="T0" y="T1"/>
                </a:cxn>
                <a:cxn ang="0">
                  <a:pos x="T2" y="T3"/>
                </a:cxn>
                <a:cxn ang="0">
                  <a:pos x="T4" y="T5"/>
                </a:cxn>
                <a:cxn ang="0">
                  <a:pos x="T6" y="T7"/>
                </a:cxn>
                <a:cxn ang="0">
                  <a:pos x="T8" y="T9"/>
                </a:cxn>
              </a:cxnLst>
              <a:rect l="0" t="0" r="r" b="b"/>
              <a:pathLst>
                <a:path w="13" h="4">
                  <a:moveTo>
                    <a:pt x="13" y="0"/>
                  </a:moveTo>
                  <a:cubicBezTo>
                    <a:pt x="9" y="1"/>
                    <a:pt x="5" y="2"/>
                    <a:pt x="0" y="3"/>
                  </a:cubicBezTo>
                  <a:cubicBezTo>
                    <a:pt x="0" y="3"/>
                    <a:pt x="0" y="3"/>
                    <a:pt x="0" y="4"/>
                  </a:cubicBezTo>
                  <a:cubicBezTo>
                    <a:pt x="5" y="3"/>
                    <a:pt x="9" y="2"/>
                    <a:pt x="13" y="2"/>
                  </a:cubicBezTo>
                  <a:cubicBezTo>
                    <a:pt x="13" y="1"/>
                    <a:pt x="13" y="1"/>
                    <a:pt x="13"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2" name="Freeform 99">
              <a:extLst>
                <a:ext uri="{FF2B5EF4-FFF2-40B4-BE49-F238E27FC236}">
                  <a16:creationId xmlns:a16="http://schemas.microsoft.com/office/drawing/2014/main" id="{26B14040-CCA4-4F09-8F18-D2D99A691FDD}"/>
                </a:ext>
              </a:extLst>
            </p:cNvPr>
            <p:cNvSpPr>
              <a:spLocks/>
            </p:cNvSpPr>
            <p:nvPr/>
          </p:nvSpPr>
          <p:spPr bwMode="auto">
            <a:xfrm>
              <a:off x="3912" y="572"/>
              <a:ext cx="99" cy="333"/>
            </a:xfrm>
            <a:custGeom>
              <a:avLst/>
              <a:gdLst>
                <a:gd name="T0" fmla="*/ 0 w 37"/>
                <a:gd name="T1" fmla="*/ 0 h 124"/>
                <a:gd name="T2" fmla="*/ 17 w 37"/>
                <a:gd name="T3" fmla="*/ 84 h 124"/>
                <a:gd name="T4" fmla="*/ 24 w 37"/>
                <a:gd name="T5" fmla="*/ 124 h 124"/>
                <a:gd name="T6" fmla="*/ 37 w 37"/>
                <a:gd name="T7" fmla="*/ 121 h 124"/>
                <a:gd name="T8" fmla="*/ 34 w 37"/>
                <a:gd name="T9" fmla="*/ 82 h 124"/>
                <a:gd name="T10" fmla="*/ 19 w 37"/>
                <a:gd name="T11" fmla="*/ 1 h 124"/>
                <a:gd name="T12" fmla="*/ 0 w 37"/>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37" h="124">
                  <a:moveTo>
                    <a:pt x="0" y="0"/>
                  </a:moveTo>
                  <a:cubicBezTo>
                    <a:pt x="6" y="28"/>
                    <a:pt x="12" y="56"/>
                    <a:pt x="17" y="84"/>
                  </a:cubicBezTo>
                  <a:cubicBezTo>
                    <a:pt x="19" y="96"/>
                    <a:pt x="22" y="110"/>
                    <a:pt x="24" y="124"/>
                  </a:cubicBezTo>
                  <a:cubicBezTo>
                    <a:pt x="29" y="123"/>
                    <a:pt x="33" y="122"/>
                    <a:pt x="37" y="121"/>
                  </a:cubicBezTo>
                  <a:cubicBezTo>
                    <a:pt x="36" y="108"/>
                    <a:pt x="36" y="92"/>
                    <a:pt x="34" y="82"/>
                  </a:cubicBezTo>
                  <a:cubicBezTo>
                    <a:pt x="29" y="55"/>
                    <a:pt x="24" y="28"/>
                    <a:pt x="19" y="1"/>
                  </a:cubicBezTo>
                  <a:cubicBezTo>
                    <a:pt x="12" y="1"/>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3" name="Freeform 100">
              <a:extLst>
                <a:ext uri="{FF2B5EF4-FFF2-40B4-BE49-F238E27FC236}">
                  <a16:creationId xmlns:a16="http://schemas.microsoft.com/office/drawing/2014/main" id="{DBA4CA1C-62A6-49F1-86A1-F17E4308B084}"/>
                </a:ext>
              </a:extLst>
            </p:cNvPr>
            <p:cNvSpPr>
              <a:spLocks/>
            </p:cNvSpPr>
            <p:nvPr/>
          </p:nvSpPr>
          <p:spPr bwMode="auto">
            <a:xfrm>
              <a:off x="4142" y="876"/>
              <a:ext cx="45" cy="8"/>
            </a:xfrm>
            <a:custGeom>
              <a:avLst/>
              <a:gdLst>
                <a:gd name="T0" fmla="*/ 17 w 17"/>
                <a:gd name="T1" fmla="*/ 0 h 3"/>
                <a:gd name="T2" fmla="*/ 0 w 17"/>
                <a:gd name="T3" fmla="*/ 2 h 3"/>
                <a:gd name="T4" fmla="*/ 0 w 17"/>
                <a:gd name="T5" fmla="*/ 3 h 3"/>
                <a:gd name="T6" fmla="*/ 17 w 17"/>
                <a:gd name="T7" fmla="*/ 1 h 3"/>
                <a:gd name="T8" fmla="*/ 17 w 17"/>
                <a:gd name="T9" fmla="*/ 0 h 3"/>
              </a:gdLst>
              <a:ahLst/>
              <a:cxnLst>
                <a:cxn ang="0">
                  <a:pos x="T0" y="T1"/>
                </a:cxn>
                <a:cxn ang="0">
                  <a:pos x="T2" y="T3"/>
                </a:cxn>
                <a:cxn ang="0">
                  <a:pos x="T4" y="T5"/>
                </a:cxn>
                <a:cxn ang="0">
                  <a:pos x="T6" y="T7"/>
                </a:cxn>
                <a:cxn ang="0">
                  <a:pos x="T8" y="T9"/>
                </a:cxn>
              </a:cxnLst>
              <a:rect l="0" t="0" r="r" b="b"/>
              <a:pathLst>
                <a:path w="17" h="3">
                  <a:moveTo>
                    <a:pt x="17" y="0"/>
                  </a:moveTo>
                  <a:cubicBezTo>
                    <a:pt x="11" y="0"/>
                    <a:pt x="5" y="1"/>
                    <a:pt x="0" y="2"/>
                  </a:cubicBezTo>
                  <a:cubicBezTo>
                    <a:pt x="0" y="2"/>
                    <a:pt x="0" y="2"/>
                    <a:pt x="0" y="3"/>
                  </a:cubicBezTo>
                  <a:cubicBezTo>
                    <a:pt x="5" y="2"/>
                    <a:pt x="11" y="1"/>
                    <a:pt x="17" y="1"/>
                  </a:cubicBezTo>
                  <a:cubicBezTo>
                    <a:pt x="17" y="0"/>
                    <a:pt x="17" y="0"/>
                    <a:pt x="17"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4" name="Freeform 101">
              <a:extLst>
                <a:ext uri="{FF2B5EF4-FFF2-40B4-BE49-F238E27FC236}">
                  <a16:creationId xmlns:a16="http://schemas.microsoft.com/office/drawing/2014/main" id="{F0533326-225C-48EF-A4BA-E24DF1685DB4}"/>
                </a:ext>
              </a:extLst>
            </p:cNvPr>
            <p:cNvSpPr>
              <a:spLocks/>
            </p:cNvSpPr>
            <p:nvPr/>
          </p:nvSpPr>
          <p:spPr bwMode="auto">
            <a:xfrm>
              <a:off x="4115" y="583"/>
              <a:ext cx="72" cy="298"/>
            </a:xfrm>
            <a:custGeom>
              <a:avLst/>
              <a:gdLst>
                <a:gd name="T0" fmla="*/ 0 w 27"/>
                <a:gd name="T1" fmla="*/ 0 h 111"/>
                <a:gd name="T2" fmla="*/ 10 w 27"/>
                <a:gd name="T3" fmla="*/ 111 h 111"/>
                <a:gd name="T4" fmla="*/ 27 w 27"/>
                <a:gd name="T5" fmla="*/ 109 h 111"/>
                <a:gd name="T6" fmla="*/ 17 w 27"/>
                <a:gd name="T7" fmla="*/ 1 h 111"/>
                <a:gd name="T8" fmla="*/ 0 w 27"/>
                <a:gd name="T9" fmla="*/ 0 h 111"/>
              </a:gdLst>
              <a:ahLst/>
              <a:cxnLst>
                <a:cxn ang="0">
                  <a:pos x="T0" y="T1"/>
                </a:cxn>
                <a:cxn ang="0">
                  <a:pos x="T2" y="T3"/>
                </a:cxn>
                <a:cxn ang="0">
                  <a:pos x="T4" y="T5"/>
                </a:cxn>
                <a:cxn ang="0">
                  <a:pos x="T6" y="T7"/>
                </a:cxn>
                <a:cxn ang="0">
                  <a:pos x="T8" y="T9"/>
                </a:cxn>
              </a:cxnLst>
              <a:rect l="0" t="0" r="r" b="b"/>
              <a:pathLst>
                <a:path w="27" h="111">
                  <a:moveTo>
                    <a:pt x="0" y="0"/>
                  </a:moveTo>
                  <a:cubicBezTo>
                    <a:pt x="6" y="37"/>
                    <a:pt x="9" y="74"/>
                    <a:pt x="10" y="111"/>
                  </a:cubicBezTo>
                  <a:cubicBezTo>
                    <a:pt x="15" y="110"/>
                    <a:pt x="21" y="109"/>
                    <a:pt x="27" y="109"/>
                  </a:cubicBezTo>
                  <a:cubicBezTo>
                    <a:pt x="24" y="73"/>
                    <a:pt x="21" y="37"/>
                    <a:pt x="17" y="1"/>
                  </a:cubicBezTo>
                  <a:cubicBezTo>
                    <a:pt x="11"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5" name="Freeform 102">
              <a:extLst>
                <a:ext uri="{FF2B5EF4-FFF2-40B4-BE49-F238E27FC236}">
                  <a16:creationId xmlns:a16="http://schemas.microsoft.com/office/drawing/2014/main" id="{05557165-C932-47D8-9495-F95626E7FF31}"/>
                </a:ext>
              </a:extLst>
            </p:cNvPr>
            <p:cNvSpPr>
              <a:spLocks/>
            </p:cNvSpPr>
            <p:nvPr/>
          </p:nvSpPr>
          <p:spPr bwMode="auto">
            <a:xfrm>
              <a:off x="4318" y="863"/>
              <a:ext cx="59" cy="5"/>
            </a:xfrm>
            <a:custGeom>
              <a:avLst/>
              <a:gdLst>
                <a:gd name="T0" fmla="*/ 22 w 22"/>
                <a:gd name="T1" fmla="*/ 0 h 2"/>
                <a:gd name="T2" fmla="*/ 0 w 22"/>
                <a:gd name="T3" fmla="*/ 1 h 2"/>
                <a:gd name="T4" fmla="*/ 0 w 22"/>
                <a:gd name="T5" fmla="*/ 2 h 2"/>
                <a:gd name="T6" fmla="*/ 22 w 22"/>
                <a:gd name="T7" fmla="*/ 1 h 2"/>
                <a:gd name="T8" fmla="*/ 22 w 22"/>
                <a:gd name="T9" fmla="*/ 0 h 2"/>
              </a:gdLst>
              <a:ahLst/>
              <a:cxnLst>
                <a:cxn ang="0">
                  <a:pos x="T0" y="T1"/>
                </a:cxn>
                <a:cxn ang="0">
                  <a:pos x="T2" y="T3"/>
                </a:cxn>
                <a:cxn ang="0">
                  <a:pos x="T4" y="T5"/>
                </a:cxn>
                <a:cxn ang="0">
                  <a:pos x="T6" y="T7"/>
                </a:cxn>
                <a:cxn ang="0">
                  <a:pos x="T8" y="T9"/>
                </a:cxn>
              </a:cxnLst>
              <a:rect l="0" t="0" r="r" b="b"/>
              <a:pathLst>
                <a:path w="22" h="2">
                  <a:moveTo>
                    <a:pt x="22" y="0"/>
                  </a:moveTo>
                  <a:cubicBezTo>
                    <a:pt x="15" y="0"/>
                    <a:pt x="8" y="0"/>
                    <a:pt x="0" y="1"/>
                  </a:cubicBezTo>
                  <a:cubicBezTo>
                    <a:pt x="0" y="1"/>
                    <a:pt x="0" y="1"/>
                    <a:pt x="0" y="2"/>
                  </a:cubicBezTo>
                  <a:cubicBezTo>
                    <a:pt x="8" y="2"/>
                    <a:pt x="15" y="1"/>
                    <a:pt x="22" y="1"/>
                  </a:cubicBezTo>
                  <a:cubicBezTo>
                    <a:pt x="22" y="1"/>
                    <a:pt x="22" y="0"/>
                    <a:pt x="22"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6" name="Freeform 103">
              <a:extLst>
                <a:ext uri="{FF2B5EF4-FFF2-40B4-BE49-F238E27FC236}">
                  <a16:creationId xmlns:a16="http://schemas.microsoft.com/office/drawing/2014/main" id="{ED865E5F-42C0-488C-B160-AAE4DF129CB7}"/>
                </a:ext>
              </a:extLst>
            </p:cNvPr>
            <p:cNvSpPr>
              <a:spLocks/>
            </p:cNvSpPr>
            <p:nvPr/>
          </p:nvSpPr>
          <p:spPr bwMode="auto">
            <a:xfrm>
              <a:off x="4294" y="591"/>
              <a:ext cx="83" cy="274"/>
            </a:xfrm>
            <a:custGeom>
              <a:avLst/>
              <a:gdLst>
                <a:gd name="T0" fmla="*/ 0 w 31"/>
                <a:gd name="T1" fmla="*/ 0 h 102"/>
                <a:gd name="T2" fmla="*/ 4 w 31"/>
                <a:gd name="T3" fmla="*/ 32 h 102"/>
                <a:gd name="T4" fmla="*/ 9 w 31"/>
                <a:gd name="T5" fmla="*/ 96 h 102"/>
                <a:gd name="T6" fmla="*/ 9 w 31"/>
                <a:gd name="T7" fmla="*/ 102 h 102"/>
                <a:gd name="T8" fmla="*/ 31 w 31"/>
                <a:gd name="T9" fmla="*/ 101 h 102"/>
                <a:gd name="T10" fmla="*/ 22 w 31"/>
                <a:gd name="T11" fmla="*/ 49 h 102"/>
                <a:gd name="T12" fmla="*/ 18 w 31"/>
                <a:gd name="T13" fmla="*/ 1 h 102"/>
                <a:gd name="T14" fmla="*/ 0 w 31"/>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02">
                  <a:moveTo>
                    <a:pt x="0" y="0"/>
                  </a:moveTo>
                  <a:cubicBezTo>
                    <a:pt x="1" y="11"/>
                    <a:pt x="3" y="22"/>
                    <a:pt x="4" y="32"/>
                  </a:cubicBezTo>
                  <a:cubicBezTo>
                    <a:pt x="5" y="53"/>
                    <a:pt x="7" y="74"/>
                    <a:pt x="9" y="96"/>
                  </a:cubicBezTo>
                  <a:cubicBezTo>
                    <a:pt x="9" y="98"/>
                    <a:pt x="9" y="100"/>
                    <a:pt x="9" y="102"/>
                  </a:cubicBezTo>
                  <a:cubicBezTo>
                    <a:pt x="17" y="101"/>
                    <a:pt x="24" y="101"/>
                    <a:pt x="31" y="101"/>
                  </a:cubicBezTo>
                  <a:cubicBezTo>
                    <a:pt x="29" y="83"/>
                    <a:pt x="24" y="65"/>
                    <a:pt x="22" y="49"/>
                  </a:cubicBezTo>
                  <a:cubicBezTo>
                    <a:pt x="20" y="33"/>
                    <a:pt x="19" y="17"/>
                    <a:pt x="18" y="1"/>
                  </a:cubicBezTo>
                  <a:cubicBezTo>
                    <a:pt x="12"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7" name="Freeform 104">
              <a:extLst>
                <a:ext uri="{FF2B5EF4-FFF2-40B4-BE49-F238E27FC236}">
                  <a16:creationId xmlns:a16="http://schemas.microsoft.com/office/drawing/2014/main" id="{921BF49F-FC1F-4CCA-869A-C2F18E01CF6B}"/>
                </a:ext>
              </a:extLst>
            </p:cNvPr>
            <p:cNvSpPr>
              <a:spLocks/>
            </p:cNvSpPr>
            <p:nvPr/>
          </p:nvSpPr>
          <p:spPr bwMode="auto">
            <a:xfrm>
              <a:off x="4481" y="865"/>
              <a:ext cx="48" cy="8"/>
            </a:xfrm>
            <a:custGeom>
              <a:avLst/>
              <a:gdLst>
                <a:gd name="T0" fmla="*/ 0 w 18"/>
                <a:gd name="T1" fmla="*/ 0 h 3"/>
                <a:gd name="T2" fmla="*/ 0 w 18"/>
                <a:gd name="T3" fmla="*/ 1 h 3"/>
                <a:gd name="T4" fmla="*/ 18 w 18"/>
                <a:gd name="T5" fmla="*/ 3 h 3"/>
                <a:gd name="T6" fmla="*/ 18 w 18"/>
                <a:gd name="T7" fmla="*/ 2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cubicBezTo>
                    <a:pt x="0" y="0"/>
                    <a:pt x="0" y="1"/>
                    <a:pt x="0" y="1"/>
                  </a:cubicBezTo>
                  <a:cubicBezTo>
                    <a:pt x="6" y="2"/>
                    <a:pt x="12" y="2"/>
                    <a:pt x="18" y="3"/>
                  </a:cubicBezTo>
                  <a:cubicBezTo>
                    <a:pt x="18" y="2"/>
                    <a:pt x="18" y="2"/>
                    <a:pt x="18" y="2"/>
                  </a:cubicBezTo>
                  <a:cubicBezTo>
                    <a:pt x="12" y="1"/>
                    <a:pt x="6"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8" name="Freeform 105">
              <a:extLst>
                <a:ext uri="{FF2B5EF4-FFF2-40B4-BE49-F238E27FC236}">
                  <a16:creationId xmlns:a16="http://schemas.microsoft.com/office/drawing/2014/main" id="{2D5F74DC-5D6C-4655-B447-4A352F07EBD9}"/>
                </a:ext>
              </a:extLst>
            </p:cNvPr>
            <p:cNvSpPr>
              <a:spLocks/>
            </p:cNvSpPr>
            <p:nvPr/>
          </p:nvSpPr>
          <p:spPr bwMode="auto">
            <a:xfrm>
              <a:off x="4449" y="597"/>
              <a:ext cx="80" cy="274"/>
            </a:xfrm>
            <a:custGeom>
              <a:avLst/>
              <a:gdLst>
                <a:gd name="T0" fmla="*/ 0 w 30"/>
                <a:gd name="T1" fmla="*/ 0 h 102"/>
                <a:gd name="T2" fmla="*/ 12 w 30"/>
                <a:gd name="T3" fmla="*/ 100 h 102"/>
                <a:gd name="T4" fmla="*/ 30 w 30"/>
                <a:gd name="T5" fmla="*/ 102 h 102"/>
                <a:gd name="T6" fmla="*/ 18 w 30"/>
                <a:gd name="T7" fmla="*/ 0 h 102"/>
                <a:gd name="T8" fmla="*/ 0 w 30"/>
                <a:gd name="T9" fmla="*/ 0 h 102"/>
              </a:gdLst>
              <a:ahLst/>
              <a:cxnLst>
                <a:cxn ang="0">
                  <a:pos x="T0" y="T1"/>
                </a:cxn>
                <a:cxn ang="0">
                  <a:pos x="T2" y="T3"/>
                </a:cxn>
                <a:cxn ang="0">
                  <a:pos x="T4" y="T5"/>
                </a:cxn>
                <a:cxn ang="0">
                  <a:pos x="T6" y="T7"/>
                </a:cxn>
                <a:cxn ang="0">
                  <a:pos x="T8" y="T9"/>
                </a:cxn>
              </a:cxnLst>
              <a:rect l="0" t="0" r="r" b="b"/>
              <a:pathLst>
                <a:path w="30" h="102">
                  <a:moveTo>
                    <a:pt x="0" y="0"/>
                  </a:moveTo>
                  <a:cubicBezTo>
                    <a:pt x="4" y="33"/>
                    <a:pt x="9" y="66"/>
                    <a:pt x="12" y="100"/>
                  </a:cubicBezTo>
                  <a:cubicBezTo>
                    <a:pt x="18" y="100"/>
                    <a:pt x="24" y="101"/>
                    <a:pt x="30" y="102"/>
                  </a:cubicBezTo>
                  <a:cubicBezTo>
                    <a:pt x="27" y="68"/>
                    <a:pt x="22" y="34"/>
                    <a:pt x="18" y="0"/>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9" name="Freeform 106">
              <a:extLst>
                <a:ext uri="{FF2B5EF4-FFF2-40B4-BE49-F238E27FC236}">
                  <a16:creationId xmlns:a16="http://schemas.microsoft.com/office/drawing/2014/main" id="{670AD42A-EF9C-408B-AD0F-D34755611A4E}"/>
                </a:ext>
              </a:extLst>
            </p:cNvPr>
            <p:cNvSpPr>
              <a:spLocks/>
            </p:cNvSpPr>
            <p:nvPr/>
          </p:nvSpPr>
          <p:spPr bwMode="auto">
            <a:xfrm>
              <a:off x="3992" y="578"/>
              <a:ext cx="94" cy="53"/>
            </a:xfrm>
            <a:custGeom>
              <a:avLst/>
              <a:gdLst>
                <a:gd name="T0" fmla="*/ 5 w 35"/>
                <a:gd name="T1" fmla="*/ 0 h 20"/>
                <a:gd name="T2" fmla="*/ 9 w 35"/>
                <a:gd name="T3" fmla="*/ 18 h 20"/>
                <a:gd name="T4" fmla="*/ 17 w 35"/>
                <a:gd name="T5" fmla="*/ 20 h 20"/>
                <a:gd name="T6" fmla="*/ 30 w 35"/>
                <a:gd name="T7" fmla="*/ 5 h 20"/>
                <a:gd name="T8" fmla="*/ 27 w 35"/>
                <a:gd name="T9" fmla="*/ 1 h 20"/>
                <a:gd name="T10" fmla="*/ 5 w 35"/>
                <a:gd name="T11" fmla="*/ 0 h 20"/>
              </a:gdLst>
              <a:ahLst/>
              <a:cxnLst>
                <a:cxn ang="0">
                  <a:pos x="T0" y="T1"/>
                </a:cxn>
                <a:cxn ang="0">
                  <a:pos x="T2" y="T3"/>
                </a:cxn>
                <a:cxn ang="0">
                  <a:pos x="T4" y="T5"/>
                </a:cxn>
                <a:cxn ang="0">
                  <a:pos x="T6" y="T7"/>
                </a:cxn>
                <a:cxn ang="0">
                  <a:pos x="T8" y="T9"/>
                </a:cxn>
                <a:cxn ang="0">
                  <a:pos x="T10" y="T11"/>
                </a:cxn>
              </a:cxnLst>
              <a:rect l="0" t="0" r="r" b="b"/>
              <a:pathLst>
                <a:path w="35" h="20">
                  <a:moveTo>
                    <a:pt x="5" y="0"/>
                  </a:moveTo>
                  <a:cubicBezTo>
                    <a:pt x="4" y="3"/>
                    <a:pt x="0" y="13"/>
                    <a:pt x="9" y="18"/>
                  </a:cubicBezTo>
                  <a:cubicBezTo>
                    <a:pt x="12" y="19"/>
                    <a:pt x="14" y="20"/>
                    <a:pt x="17" y="20"/>
                  </a:cubicBezTo>
                  <a:cubicBezTo>
                    <a:pt x="26" y="20"/>
                    <a:pt x="35" y="12"/>
                    <a:pt x="30" y="5"/>
                  </a:cubicBezTo>
                  <a:cubicBezTo>
                    <a:pt x="29" y="4"/>
                    <a:pt x="29" y="3"/>
                    <a:pt x="27" y="1"/>
                  </a:cubicBezTo>
                  <a:cubicBezTo>
                    <a:pt x="20" y="1"/>
                    <a:pt x="13" y="1"/>
                    <a:pt x="5"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0" name="Freeform 107">
              <a:extLst>
                <a:ext uri="{FF2B5EF4-FFF2-40B4-BE49-F238E27FC236}">
                  <a16:creationId xmlns:a16="http://schemas.microsoft.com/office/drawing/2014/main" id="{3B42DE16-078C-4336-AF54-C3960F15C3C4}"/>
                </a:ext>
              </a:extLst>
            </p:cNvPr>
            <p:cNvSpPr>
              <a:spLocks/>
            </p:cNvSpPr>
            <p:nvPr/>
          </p:nvSpPr>
          <p:spPr bwMode="auto">
            <a:xfrm>
              <a:off x="4005" y="707"/>
              <a:ext cx="91" cy="70"/>
            </a:xfrm>
            <a:custGeom>
              <a:avLst/>
              <a:gdLst>
                <a:gd name="T0" fmla="*/ 21 w 34"/>
                <a:gd name="T1" fmla="*/ 0 h 26"/>
                <a:gd name="T2" fmla="*/ 15 w 34"/>
                <a:gd name="T3" fmla="*/ 2 h 26"/>
                <a:gd name="T4" fmla="*/ 8 w 34"/>
                <a:gd name="T5" fmla="*/ 17 h 26"/>
                <a:gd name="T6" fmla="*/ 22 w 34"/>
                <a:gd name="T7" fmla="*/ 26 h 26"/>
                <a:gd name="T8" fmla="*/ 33 w 34"/>
                <a:gd name="T9" fmla="*/ 18 h 26"/>
                <a:gd name="T10" fmla="*/ 21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1" y="0"/>
                  </a:moveTo>
                  <a:cubicBezTo>
                    <a:pt x="19" y="0"/>
                    <a:pt x="17" y="0"/>
                    <a:pt x="15" y="2"/>
                  </a:cubicBezTo>
                  <a:cubicBezTo>
                    <a:pt x="15" y="2"/>
                    <a:pt x="0" y="4"/>
                    <a:pt x="8" y="17"/>
                  </a:cubicBezTo>
                  <a:cubicBezTo>
                    <a:pt x="11" y="23"/>
                    <a:pt x="17" y="26"/>
                    <a:pt x="22" y="26"/>
                  </a:cubicBezTo>
                  <a:cubicBezTo>
                    <a:pt x="28" y="26"/>
                    <a:pt x="33" y="23"/>
                    <a:pt x="33" y="18"/>
                  </a:cubicBezTo>
                  <a:cubicBezTo>
                    <a:pt x="34" y="11"/>
                    <a:pt x="28"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1" name="Freeform 108">
              <a:extLst>
                <a:ext uri="{FF2B5EF4-FFF2-40B4-BE49-F238E27FC236}">
                  <a16:creationId xmlns:a16="http://schemas.microsoft.com/office/drawing/2014/main" id="{C7E1013B-1CD6-44AE-9C58-BB41A1AA3E6B}"/>
                </a:ext>
              </a:extLst>
            </p:cNvPr>
            <p:cNvSpPr>
              <a:spLocks/>
            </p:cNvSpPr>
            <p:nvPr/>
          </p:nvSpPr>
          <p:spPr bwMode="auto">
            <a:xfrm>
              <a:off x="4038" y="887"/>
              <a:ext cx="56" cy="10"/>
            </a:xfrm>
            <a:custGeom>
              <a:avLst/>
              <a:gdLst>
                <a:gd name="T0" fmla="*/ 20 w 21"/>
                <a:gd name="T1" fmla="*/ 0 h 4"/>
                <a:gd name="T2" fmla="*/ 0 w 21"/>
                <a:gd name="T3" fmla="*/ 3 h 4"/>
                <a:gd name="T4" fmla="*/ 0 w 21"/>
                <a:gd name="T5" fmla="*/ 4 h 4"/>
                <a:gd name="T6" fmla="*/ 21 w 21"/>
                <a:gd name="T7" fmla="*/ 1 h 4"/>
                <a:gd name="T8" fmla="*/ 20 w 21"/>
                <a:gd name="T9" fmla="*/ 0 h 4"/>
              </a:gdLst>
              <a:ahLst/>
              <a:cxnLst>
                <a:cxn ang="0">
                  <a:pos x="T0" y="T1"/>
                </a:cxn>
                <a:cxn ang="0">
                  <a:pos x="T2" y="T3"/>
                </a:cxn>
                <a:cxn ang="0">
                  <a:pos x="T4" y="T5"/>
                </a:cxn>
                <a:cxn ang="0">
                  <a:pos x="T6" y="T7"/>
                </a:cxn>
                <a:cxn ang="0">
                  <a:pos x="T8" y="T9"/>
                </a:cxn>
              </a:cxnLst>
              <a:rect l="0" t="0" r="r" b="b"/>
              <a:pathLst>
                <a:path w="21" h="4">
                  <a:moveTo>
                    <a:pt x="20" y="0"/>
                  </a:moveTo>
                  <a:cubicBezTo>
                    <a:pt x="13" y="1"/>
                    <a:pt x="7" y="2"/>
                    <a:pt x="0" y="3"/>
                  </a:cubicBezTo>
                  <a:cubicBezTo>
                    <a:pt x="0" y="3"/>
                    <a:pt x="0" y="4"/>
                    <a:pt x="0" y="4"/>
                  </a:cubicBezTo>
                  <a:cubicBezTo>
                    <a:pt x="7" y="3"/>
                    <a:pt x="14" y="2"/>
                    <a:pt x="21" y="1"/>
                  </a:cubicBezTo>
                  <a:cubicBezTo>
                    <a:pt x="21" y="1"/>
                    <a:pt x="20"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2" name="Freeform 109">
              <a:extLst>
                <a:ext uri="{FF2B5EF4-FFF2-40B4-BE49-F238E27FC236}">
                  <a16:creationId xmlns:a16="http://schemas.microsoft.com/office/drawing/2014/main" id="{21B26C01-9B62-404C-B510-736400E55548}"/>
                </a:ext>
              </a:extLst>
            </p:cNvPr>
            <p:cNvSpPr>
              <a:spLocks/>
            </p:cNvSpPr>
            <p:nvPr/>
          </p:nvSpPr>
          <p:spPr bwMode="auto">
            <a:xfrm>
              <a:off x="4038" y="873"/>
              <a:ext cx="53" cy="22"/>
            </a:xfrm>
            <a:custGeom>
              <a:avLst/>
              <a:gdLst>
                <a:gd name="T0" fmla="*/ 10 w 20"/>
                <a:gd name="T1" fmla="*/ 0 h 8"/>
                <a:gd name="T2" fmla="*/ 0 w 20"/>
                <a:gd name="T3" fmla="*/ 7 h 8"/>
                <a:gd name="T4" fmla="*/ 0 w 20"/>
                <a:gd name="T5" fmla="*/ 8 h 8"/>
                <a:gd name="T6" fmla="*/ 20 w 20"/>
                <a:gd name="T7" fmla="*/ 5 h 8"/>
                <a:gd name="T8" fmla="*/ 10 w 20"/>
                <a:gd name="T9" fmla="*/ 0 h 8"/>
              </a:gdLst>
              <a:ahLst/>
              <a:cxnLst>
                <a:cxn ang="0">
                  <a:pos x="T0" y="T1"/>
                </a:cxn>
                <a:cxn ang="0">
                  <a:pos x="T2" y="T3"/>
                </a:cxn>
                <a:cxn ang="0">
                  <a:pos x="T4" y="T5"/>
                </a:cxn>
                <a:cxn ang="0">
                  <a:pos x="T6" y="T7"/>
                </a:cxn>
                <a:cxn ang="0">
                  <a:pos x="T8" y="T9"/>
                </a:cxn>
              </a:cxnLst>
              <a:rect l="0" t="0" r="r" b="b"/>
              <a:pathLst>
                <a:path w="20" h="8">
                  <a:moveTo>
                    <a:pt x="10" y="0"/>
                  </a:moveTo>
                  <a:cubicBezTo>
                    <a:pt x="7" y="0"/>
                    <a:pt x="3" y="2"/>
                    <a:pt x="0" y="7"/>
                  </a:cubicBezTo>
                  <a:cubicBezTo>
                    <a:pt x="0" y="7"/>
                    <a:pt x="0" y="7"/>
                    <a:pt x="0" y="8"/>
                  </a:cubicBezTo>
                  <a:cubicBezTo>
                    <a:pt x="7" y="7"/>
                    <a:pt x="13" y="6"/>
                    <a:pt x="20" y="5"/>
                  </a:cubicBezTo>
                  <a:cubicBezTo>
                    <a:pt x="17" y="2"/>
                    <a:pt x="13" y="0"/>
                    <a:pt x="1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3" name="Freeform 110">
              <a:extLst>
                <a:ext uri="{FF2B5EF4-FFF2-40B4-BE49-F238E27FC236}">
                  <a16:creationId xmlns:a16="http://schemas.microsoft.com/office/drawing/2014/main" id="{2E6A5457-4ACF-4ED4-8565-7D8BC25E6182}"/>
                </a:ext>
              </a:extLst>
            </p:cNvPr>
            <p:cNvSpPr>
              <a:spLocks/>
            </p:cNvSpPr>
            <p:nvPr/>
          </p:nvSpPr>
          <p:spPr bwMode="auto">
            <a:xfrm>
              <a:off x="4361" y="691"/>
              <a:ext cx="93"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4" name="Freeform 111">
              <a:extLst>
                <a:ext uri="{FF2B5EF4-FFF2-40B4-BE49-F238E27FC236}">
                  <a16:creationId xmlns:a16="http://schemas.microsoft.com/office/drawing/2014/main" id="{0DE74932-D561-4C74-99BE-1A4D0FFEF1A5}"/>
                </a:ext>
              </a:extLst>
            </p:cNvPr>
            <p:cNvSpPr>
              <a:spLocks/>
            </p:cNvSpPr>
            <p:nvPr/>
          </p:nvSpPr>
          <p:spPr bwMode="auto">
            <a:xfrm>
              <a:off x="4358" y="594"/>
              <a:ext cx="69" cy="24"/>
            </a:xfrm>
            <a:custGeom>
              <a:avLst/>
              <a:gdLst>
                <a:gd name="T0" fmla="*/ 0 w 26"/>
                <a:gd name="T1" fmla="*/ 0 h 9"/>
                <a:gd name="T2" fmla="*/ 9 w 26"/>
                <a:gd name="T3" fmla="*/ 8 h 9"/>
                <a:gd name="T4" fmla="*/ 12 w 26"/>
                <a:gd name="T5" fmla="*/ 9 h 9"/>
                <a:gd name="T6" fmla="*/ 26 w 26"/>
                <a:gd name="T7" fmla="*/ 1 h 9"/>
                <a:gd name="T8" fmla="*/ 0 w 26"/>
                <a:gd name="T9" fmla="*/ 0 h 9"/>
              </a:gdLst>
              <a:ahLst/>
              <a:cxnLst>
                <a:cxn ang="0">
                  <a:pos x="T0" y="T1"/>
                </a:cxn>
                <a:cxn ang="0">
                  <a:pos x="T2" y="T3"/>
                </a:cxn>
                <a:cxn ang="0">
                  <a:pos x="T4" y="T5"/>
                </a:cxn>
                <a:cxn ang="0">
                  <a:pos x="T6" y="T7"/>
                </a:cxn>
                <a:cxn ang="0">
                  <a:pos x="T8" y="T9"/>
                </a:cxn>
              </a:cxnLst>
              <a:rect l="0" t="0" r="r" b="b"/>
              <a:pathLst>
                <a:path w="26" h="9">
                  <a:moveTo>
                    <a:pt x="0" y="0"/>
                  </a:moveTo>
                  <a:cubicBezTo>
                    <a:pt x="1" y="4"/>
                    <a:pt x="4" y="7"/>
                    <a:pt x="9" y="8"/>
                  </a:cubicBezTo>
                  <a:cubicBezTo>
                    <a:pt x="10" y="9"/>
                    <a:pt x="11" y="9"/>
                    <a:pt x="12" y="9"/>
                  </a:cubicBezTo>
                  <a:cubicBezTo>
                    <a:pt x="18" y="9"/>
                    <a:pt x="24" y="5"/>
                    <a:pt x="26" y="1"/>
                  </a:cubicBezTo>
                  <a:cubicBezTo>
                    <a:pt x="17" y="0"/>
                    <a:pt x="9" y="0"/>
                    <a:pt x="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字魂36号-正文宋楷" panose="02000000000000000000" pitchFamily="2" charset="-122"/>
                <a:ea typeface="字魂36号-正文宋楷" panose="02000000000000000000" pitchFamily="2" charset="-122"/>
              </a:endParaRPr>
            </a:p>
          </p:txBody>
        </p:sp>
        <p:sp>
          <p:nvSpPr>
            <p:cNvPr id="115" name="Freeform 112">
              <a:extLst>
                <a:ext uri="{FF2B5EF4-FFF2-40B4-BE49-F238E27FC236}">
                  <a16:creationId xmlns:a16="http://schemas.microsoft.com/office/drawing/2014/main" id="{79E0A509-2AEC-40CB-A57E-37D6812ECE65}"/>
                </a:ext>
              </a:extLst>
            </p:cNvPr>
            <p:cNvSpPr>
              <a:spLocks/>
            </p:cNvSpPr>
            <p:nvPr/>
          </p:nvSpPr>
          <p:spPr bwMode="auto">
            <a:xfrm>
              <a:off x="4641" y="887"/>
              <a:ext cx="40" cy="13"/>
            </a:xfrm>
            <a:custGeom>
              <a:avLst/>
              <a:gdLst>
                <a:gd name="T0" fmla="*/ 0 w 15"/>
                <a:gd name="T1" fmla="*/ 0 h 5"/>
                <a:gd name="T2" fmla="*/ 1 w 15"/>
                <a:gd name="T3" fmla="*/ 2 h 5"/>
                <a:gd name="T4" fmla="*/ 15 w 15"/>
                <a:gd name="T5" fmla="*/ 5 h 5"/>
                <a:gd name="T6" fmla="*/ 15 w 15"/>
                <a:gd name="T7" fmla="*/ 4 h 5"/>
                <a:gd name="T8" fmla="*/ 0 w 15"/>
                <a:gd name="T9" fmla="*/ 0 h 5"/>
              </a:gdLst>
              <a:ahLst/>
              <a:cxnLst>
                <a:cxn ang="0">
                  <a:pos x="T0" y="T1"/>
                </a:cxn>
                <a:cxn ang="0">
                  <a:pos x="T2" y="T3"/>
                </a:cxn>
                <a:cxn ang="0">
                  <a:pos x="T4" y="T5"/>
                </a:cxn>
                <a:cxn ang="0">
                  <a:pos x="T6" y="T7"/>
                </a:cxn>
                <a:cxn ang="0">
                  <a:pos x="T8" y="T9"/>
                </a:cxn>
              </a:cxnLst>
              <a:rect l="0" t="0" r="r" b="b"/>
              <a:pathLst>
                <a:path w="15" h="5">
                  <a:moveTo>
                    <a:pt x="0" y="0"/>
                  </a:moveTo>
                  <a:cubicBezTo>
                    <a:pt x="1" y="1"/>
                    <a:pt x="1" y="1"/>
                    <a:pt x="1" y="2"/>
                  </a:cubicBezTo>
                  <a:cubicBezTo>
                    <a:pt x="5" y="3"/>
                    <a:pt x="9" y="4"/>
                    <a:pt x="15" y="5"/>
                  </a:cubicBezTo>
                  <a:cubicBezTo>
                    <a:pt x="15" y="5"/>
                    <a:pt x="15" y="4"/>
                    <a:pt x="15" y="4"/>
                  </a:cubicBezTo>
                  <a:cubicBezTo>
                    <a:pt x="9" y="3"/>
                    <a:pt x="4" y="1"/>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6" name="Freeform 113">
              <a:extLst>
                <a:ext uri="{FF2B5EF4-FFF2-40B4-BE49-F238E27FC236}">
                  <a16:creationId xmlns:a16="http://schemas.microsoft.com/office/drawing/2014/main" id="{25927A56-739A-4B32-8002-1BB6D5B0A949}"/>
                </a:ext>
              </a:extLst>
            </p:cNvPr>
            <p:cNvSpPr>
              <a:spLocks/>
            </p:cNvSpPr>
            <p:nvPr/>
          </p:nvSpPr>
          <p:spPr bwMode="auto">
            <a:xfrm>
              <a:off x="4585" y="594"/>
              <a:ext cx="96" cy="303"/>
            </a:xfrm>
            <a:custGeom>
              <a:avLst/>
              <a:gdLst>
                <a:gd name="T0" fmla="*/ 18 w 36"/>
                <a:gd name="T1" fmla="*/ 0 h 113"/>
                <a:gd name="T2" fmla="*/ 0 w 36"/>
                <a:gd name="T3" fmla="*/ 0 h 113"/>
                <a:gd name="T4" fmla="*/ 16 w 36"/>
                <a:gd name="T5" fmla="*/ 79 h 113"/>
                <a:gd name="T6" fmla="*/ 21 w 36"/>
                <a:gd name="T7" fmla="*/ 109 h 113"/>
                <a:gd name="T8" fmla="*/ 36 w 36"/>
                <a:gd name="T9" fmla="*/ 113 h 113"/>
                <a:gd name="T10" fmla="*/ 33 w 36"/>
                <a:gd name="T11" fmla="*/ 77 h 113"/>
                <a:gd name="T12" fmla="*/ 18 w 36"/>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36" h="113">
                  <a:moveTo>
                    <a:pt x="18" y="0"/>
                  </a:moveTo>
                  <a:cubicBezTo>
                    <a:pt x="12" y="0"/>
                    <a:pt x="6" y="0"/>
                    <a:pt x="0" y="0"/>
                  </a:cubicBezTo>
                  <a:cubicBezTo>
                    <a:pt x="5" y="27"/>
                    <a:pt x="11" y="53"/>
                    <a:pt x="16" y="79"/>
                  </a:cubicBezTo>
                  <a:cubicBezTo>
                    <a:pt x="17" y="89"/>
                    <a:pt x="20" y="99"/>
                    <a:pt x="21" y="109"/>
                  </a:cubicBezTo>
                  <a:cubicBezTo>
                    <a:pt x="25" y="110"/>
                    <a:pt x="30" y="112"/>
                    <a:pt x="36" y="113"/>
                  </a:cubicBezTo>
                  <a:cubicBezTo>
                    <a:pt x="34" y="100"/>
                    <a:pt x="35" y="87"/>
                    <a:pt x="33" y="77"/>
                  </a:cubicBezTo>
                  <a:cubicBezTo>
                    <a:pt x="28" y="51"/>
                    <a:pt x="23" y="26"/>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7" name="Freeform 114">
              <a:extLst>
                <a:ext uri="{FF2B5EF4-FFF2-40B4-BE49-F238E27FC236}">
                  <a16:creationId xmlns:a16="http://schemas.microsoft.com/office/drawing/2014/main" id="{07A87684-A53C-4757-A24F-3F524BC85FFB}"/>
                </a:ext>
              </a:extLst>
            </p:cNvPr>
            <p:cNvSpPr>
              <a:spLocks/>
            </p:cNvSpPr>
            <p:nvPr/>
          </p:nvSpPr>
          <p:spPr bwMode="auto">
            <a:xfrm>
              <a:off x="4812" y="930"/>
              <a:ext cx="48" cy="16"/>
            </a:xfrm>
            <a:custGeom>
              <a:avLst/>
              <a:gdLst>
                <a:gd name="T0" fmla="*/ 0 w 18"/>
                <a:gd name="T1" fmla="*/ 0 h 6"/>
                <a:gd name="T2" fmla="*/ 0 w 18"/>
                <a:gd name="T3" fmla="*/ 1 h 6"/>
                <a:gd name="T4" fmla="*/ 18 w 18"/>
                <a:gd name="T5" fmla="*/ 6 h 6"/>
                <a:gd name="T6" fmla="*/ 18 w 18"/>
                <a:gd name="T7" fmla="*/ 4 h 6"/>
                <a:gd name="T8" fmla="*/ 0 w 18"/>
                <a:gd name="T9" fmla="*/ 0 h 6"/>
              </a:gdLst>
              <a:ahLst/>
              <a:cxnLst>
                <a:cxn ang="0">
                  <a:pos x="T0" y="T1"/>
                </a:cxn>
                <a:cxn ang="0">
                  <a:pos x="T2" y="T3"/>
                </a:cxn>
                <a:cxn ang="0">
                  <a:pos x="T4" y="T5"/>
                </a:cxn>
                <a:cxn ang="0">
                  <a:pos x="T6" y="T7"/>
                </a:cxn>
                <a:cxn ang="0">
                  <a:pos x="T8" y="T9"/>
                </a:cxn>
              </a:cxnLst>
              <a:rect l="0" t="0" r="r" b="b"/>
              <a:pathLst>
                <a:path w="18" h="6">
                  <a:moveTo>
                    <a:pt x="0" y="0"/>
                  </a:moveTo>
                  <a:cubicBezTo>
                    <a:pt x="0" y="1"/>
                    <a:pt x="0" y="1"/>
                    <a:pt x="0" y="1"/>
                  </a:cubicBezTo>
                  <a:cubicBezTo>
                    <a:pt x="6" y="3"/>
                    <a:pt x="12" y="4"/>
                    <a:pt x="18" y="6"/>
                  </a:cubicBezTo>
                  <a:cubicBezTo>
                    <a:pt x="18" y="5"/>
                    <a:pt x="18" y="5"/>
                    <a:pt x="18" y="4"/>
                  </a:cubicBezTo>
                  <a:cubicBezTo>
                    <a:pt x="12" y="3"/>
                    <a:pt x="6" y="2"/>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8" name="Freeform 115">
              <a:extLst>
                <a:ext uri="{FF2B5EF4-FFF2-40B4-BE49-F238E27FC236}">
                  <a16:creationId xmlns:a16="http://schemas.microsoft.com/office/drawing/2014/main" id="{C0585F0F-D549-4EFC-817C-50AF09005986}"/>
                </a:ext>
              </a:extLst>
            </p:cNvPr>
            <p:cNvSpPr>
              <a:spLocks/>
            </p:cNvSpPr>
            <p:nvPr/>
          </p:nvSpPr>
          <p:spPr bwMode="auto">
            <a:xfrm>
              <a:off x="4785" y="583"/>
              <a:ext cx="75" cy="357"/>
            </a:xfrm>
            <a:custGeom>
              <a:avLst/>
              <a:gdLst>
                <a:gd name="T0" fmla="*/ 16 w 28"/>
                <a:gd name="T1" fmla="*/ 0 h 133"/>
                <a:gd name="T2" fmla="*/ 0 w 28"/>
                <a:gd name="T3" fmla="*/ 1 h 133"/>
                <a:gd name="T4" fmla="*/ 10 w 28"/>
                <a:gd name="T5" fmla="*/ 129 h 133"/>
                <a:gd name="T6" fmla="*/ 28 w 28"/>
                <a:gd name="T7" fmla="*/ 133 h 133"/>
                <a:gd name="T8" fmla="*/ 16 w 28"/>
                <a:gd name="T9" fmla="*/ 0 h 133"/>
              </a:gdLst>
              <a:ahLst/>
              <a:cxnLst>
                <a:cxn ang="0">
                  <a:pos x="T0" y="T1"/>
                </a:cxn>
                <a:cxn ang="0">
                  <a:pos x="T2" y="T3"/>
                </a:cxn>
                <a:cxn ang="0">
                  <a:pos x="T4" y="T5"/>
                </a:cxn>
                <a:cxn ang="0">
                  <a:pos x="T6" y="T7"/>
                </a:cxn>
                <a:cxn ang="0">
                  <a:pos x="T8" y="T9"/>
                </a:cxn>
              </a:cxnLst>
              <a:rect l="0" t="0" r="r" b="b"/>
              <a:pathLst>
                <a:path w="28" h="133">
                  <a:moveTo>
                    <a:pt x="16" y="0"/>
                  </a:moveTo>
                  <a:cubicBezTo>
                    <a:pt x="10" y="1"/>
                    <a:pt x="5" y="1"/>
                    <a:pt x="0" y="1"/>
                  </a:cubicBezTo>
                  <a:cubicBezTo>
                    <a:pt x="6" y="44"/>
                    <a:pt x="10" y="87"/>
                    <a:pt x="10" y="129"/>
                  </a:cubicBezTo>
                  <a:cubicBezTo>
                    <a:pt x="16" y="131"/>
                    <a:pt x="22" y="132"/>
                    <a:pt x="28" y="133"/>
                  </a:cubicBezTo>
                  <a:cubicBezTo>
                    <a:pt x="25" y="89"/>
                    <a:pt x="22" y="45"/>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9" name="Freeform 116">
              <a:extLst>
                <a:ext uri="{FF2B5EF4-FFF2-40B4-BE49-F238E27FC236}">
                  <a16:creationId xmlns:a16="http://schemas.microsoft.com/office/drawing/2014/main" id="{6469110E-BD83-4041-A99F-9773D30AF783}"/>
                </a:ext>
              </a:extLst>
            </p:cNvPr>
            <p:cNvSpPr>
              <a:spLocks/>
            </p:cNvSpPr>
            <p:nvPr/>
          </p:nvSpPr>
          <p:spPr bwMode="auto">
            <a:xfrm>
              <a:off x="4996" y="967"/>
              <a:ext cx="5" cy="0"/>
            </a:xfrm>
            <a:custGeom>
              <a:avLst/>
              <a:gdLst>
                <a:gd name="T0" fmla="*/ 0 w 2"/>
                <a:gd name="T1" fmla="*/ 0 w 2"/>
                <a:gd name="T2" fmla="*/ 2 w 2"/>
                <a:gd name="T3" fmla="*/ 0 w 2"/>
              </a:gdLst>
              <a:ahLst/>
              <a:cxnLst>
                <a:cxn ang="0">
                  <a:pos x="T0" y="0"/>
                </a:cxn>
                <a:cxn ang="0">
                  <a:pos x="T1" y="0"/>
                </a:cxn>
                <a:cxn ang="0">
                  <a:pos x="T2" y="0"/>
                </a:cxn>
                <a:cxn ang="0">
                  <a:pos x="T3" y="0"/>
                </a:cxn>
              </a:cxnLst>
              <a:rect l="0" t="0" r="r" b="b"/>
              <a:pathLst>
                <a:path w="2">
                  <a:moveTo>
                    <a:pt x="0" y="0"/>
                  </a:moveTo>
                  <a:cubicBezTo>
                    <a:pt x="0" y="0"/>
                    <a:pt x="0" y="0"/>
                    <a:pt x="0" y="0"/>
                  </a:cubicBezTo>
                  <a:cubicBezTo>
                    <a:pt x="0" y="0"/>
                    <a:pt x="1" y="0"/>
                    <a:pt x="2" y="0"/>
                  </a:cubicBezTo>
                  <a:cubicBezTo>
                    <a:pt x="1" y="0"/>
                    <a:pt x="0"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0" name="Freeform 117">
              <a:extLst>
                <a:ext uri="{FF2B5EF4-FFF2-40B4-BE49-F238E27FC236}">
                  <a16:creationId xmlns:a16="http://schemas.microsoft.com/office/drawing/2014/main" id="{FF2DB7F9-AFDF-41AE-B9ED-0F0255B045AF}"/>
                </a:ext>
              </a:extLst>
            </p:cNvPr>
            <p:cNvSpPr>
              <a:spLocks/>
            </p:cNvSpPr>
            <p:nvPr/>
          </p:nvSpPr>
          <p:spPr bwMode="auto">
            <a:xfrm>
              <a:off x="4961" y="578"/>
              <a:ext cx="99" cy="395"/>
            </a:xfrm>
            <a:custGeom>
              <a:avLst/>
              <a:gdLst>
                <a:gd name="T0" fmla="*/ 16 w 37"/>
                <a:gd name="T1" fmla="*/ 0 h 147"/>
                <a:gd name="T2" fmla="*/ 0 w 37"/>
                <a:gd name="T3" fmla="*/ 0 h 147"/>
                <a:gd name="T4" fmla="*/ 4 w 37"/>
                <a:gd name="T5" fmla="*/ 41 h 147"/>
                <a:gd name="T6" fmla="*/ 10 w 37"/>
                <a:gd name="T7" fmla="*/ 104 h 147"/>
                <a:gd name="T8" fmla="*/ 13 w 37"/>
                <a:gd name="T9" fmla="*/ 145 h 147"/>
                <a:gd name="T10" fmla="*/ 15 w 37"/>
                <a:gd name="T11" fmla="*/ 145 h 147"/>
                <a:gd name="T12" fmla="*/ 32 w 37"/>
                <a:gd name="T13" fmla="*/ 147 h 147"/>
                <a:gd name="T14" fmla="*/ 23 w 37"/>
                <a:gd name="T15" fmla="*/ 57 h 147"/>
                <a:gd name="T16" fmla="*/ 18 w 37"/>
                <a:gd name="T17" fmla="*/ 0 h 147"/>
                <a:gd name="T18" fmla="*/ 16 w 37"/>
                <a:gd name="T1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147">
                  <a:moveTo>
                    <a:pt x="16" y="0"/>
                  </a:moveTo>
                  <a:cubicBezTo>
                    <a:pt x="11" y="0"/>
                    <a:pt x="5" y="0"/>
                    <a:pt x="0" y="0"/>
                  </a:cubicBezTo>
                  <a:cubicBezTo>
                    <a:pt x="1" y="14"/>
                    <a:pt x="3" y="28"/>
                    <a:pt x="4" y="41"/>
                  </a:cubicBezTo>
                  <a:cubicBezTo>
                    <a:pt x="6" y="62"/>
                    <a:pt x="8" y="83"/>
                    <a:pt x="10" y="104"/>
                  </a:cubicBezTo>
                  <a:cubicBezTo>
                    <a:pt x="11" y="117"/>
                    <a:pt x="10" y="132"/>
                    <a:pt x="13" y="145"/>
                  </a:cubicBezTo>
                  <a:cubicBezTo>
                    <a:pt x="13" y="145"/>
                    <a:pt x="14" y="145"/>
                    <a:pt x="15" y="145"/>
                  </a:cubicBezTo>
                  <a:cubicBezTo>
                    <a:pt x="21" y="146"/>
                    <a:pt x="26" y="146"/>
                    <a:pt x="32" y="147"/>
                  </a:cubicBezTo>
                  <a:cubicBezTo>
                    <a:pt x="37" y="118"/>
                    <a:pt x="27" y="85"/>
                    <a:pt x="23" y="57"/>
                  </a:cubicBezTo>
                  <a:cubicBezTo>
                    <a:pt x="21" y="39"/>
                    <a:pt x="20" y="20"/>
                    <a:pt x="18" y="0"/>
                  </a:cubicBezTo>
                  <a:cubicBezTo>
                    <a:pt x="17" y="0"/>
                    <a:pt x="17" y="0"/>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1" name="Freeform 118">
              <a:extLst>
                <a:ext uri="{FF2B5EF4-FFF2-40B4-BE49-F238E27FC236}">
                  <a16:creationId xmlns:a16="http://schemas.microsoft.com/office/drawing/2014/main" id="{E2F30D4B-955C-4BF3-9104-9FE9028F9CC6}"/>
                </a:ext>
              </a:extLst>
            </p:cNvPr>
            <p:cNvSpPr>
              <a:spLocks/>
            </p:cNvSpPr>
            <p:nvPr/>
          </p:nvSpPr>
          <p:spPr bwMode="auto">
            <a:xfrm>
              <a:off x="4996" y="967"/>
              <a:ext cx="51" cy="11"/>
            </a:xfrm>
            <a:custGeom>
              <a:avLst/>
              <a:gdLst>
                <a:gd name="T0" fmla="*/ 0 w 19"/>
                <a:gd name="T1" fmla="*/ 0 h 4"/>
                <a:gd name="T2" fmla="*/ 0 w 19"/>
                <a:gd name="T3" fmla="*/ 1 h 4"/>
                <a:gd name="T4" fmla="*/ 19 w 19"/>
                <a:gd name="T5" fmla="*/ 4 h 4"/>
                <a:gd name="T6" fmla="*/ 19 w 19"/>
                <a:gd name="T7" fmla="*/ 2 h 4"/>
                <a:gd name="T8" fmla="*/ 2 w 19"/>
                <a:gd name="T9" fmla="*/ 0 h 4"/>
                <a:gd name="T10" fmla="*/ 0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0" y="0"/>
                  </a:moveTo>
                  <a:cubicBezTo>
                    <a:pt x="0" y="1"/>
                    <a:pt x="0" y="1"/>
                    <a:pt x="0" y="1"/>
                  </a:cubicBezTo>
                  <a:cubicBezTo>
                    <a:pt x="6" y="2"/>
                    <a:pt x="13" y="3"/>
                    <a:pt x="19" y="4"/>
                  </a:cubicBezTo>
                  <a:cubicBezTo>
                    <a:pt x="19" y="3"/>
                    <a:pt x="19" y="2"/>
                    <a:pt x="19" y="2"/>
                  </a:cubicBezTo>
                  <a:cubicBezTo>
                    <a:pt x="13" y="1"/>
                    <a:pt x="8" y="1"/>
                    <a:pt x="2" y="0"/>
                  </a:cubicBezTo>
                  <a:cubicBezTo>
                    <a:pt x="1" y="0"/>
                    <a:pt x="0" y="0"/>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2" name="Freeform 119">
              <a:extLst>
                <a:ext uri="{FF2B5EF4-FFF2-40B4-BE49-F238E27FC236}">
                  <a16:creationId xmlns:a16="http://schemas.microsoft.com/office/drawing/2014/main" id="{7A38F3F5-634A-4EC3-9C13-4B6EF1B880AA}"/>
                </a:ext>
              </a:extLst>
            </p:cNvPr>
            <p:cNvSpPr>
              <a:spLocks/>
            </p:cNvSpPr>
            <p:nvPr/>
          </p:nvSpPr>
          <p:spPr bwMode="auto">
            <a:xfrm>
              <a:off x="5116" y="580"/>
              <a:ext cx="91" cy="393"/>
            </a:xfrm>
            <a:custGeom>
              <a:avLst/>
              <a:gdLst>
                <a:gd name="T0" fmla="*/ 0 w 34"/>
                <a:gd name="T1" fmla="*/ 0 h 146"/>
                <a:gd name="T2" fmla="*/ 15 w 34"/>
                <a:gd name="T3" fmla="*/ 146 h 146"/>
                <a:gd name="T4" fmla="*/ 25 w 34"/>
                <a:gd name="T5" fmla="*/ 145 h 146"/>
                <a:gd name="T6" fmla="*/ 34 w 34"/>
                <a:gd name="T7" fmla="*/ 145 h 146"/>
                <a:gd name="T8" fmla="*/ 17 w 34"/>
                <a:gd name="T9" fmla="*/ 2 h 146"/>
                <a:gd name="T10" fmla="*/ 0 w 34"/>
                <a:gd name="T11" fmla="*/ 0 h 146"/>
              </a:gdLst>
              <a:ahLst/>
              <a:cxnLst>
                <a:cxn ang="0">
                  <a:pos x="T0" y="T1"/>
                </a:cxn>
                <a:cxn ang="0">
                  <a:pos x="T2" y="T3"/>
                </a:cxn>
                <a:cxn ang="0">
                  <a:pos x="T4" y="T5"/>
                </a:cxn>
                <a:cxn ang="0">
                  <a:pos x="T6" y="T7"/>
                </a:cxn>
                <a:cxn ang="0">
                  <a:pos x="T8" y="T9"/>
                </a:cxn>
                <a:cxn ang="0">
                  <a:pos x="T10" y="T11"/>
                </a:cxn>
              </a:cxnLst>
              <a:rect l="0" t="0" r="r" b="b"/>
              <a:pathLst>
                <a:path w="34" h="146">
                  <a:moveTo>
                    <a:pt x="0" y="0"/>
                  </a:moveTo>
                  <a:cubicBezTo>
                    <a:pt x="5" y="49"/>
                    <a:pt x="14" y="97"/>
                    <a:pt x="15" y="146"/>
                  </a:cubicBezTo>
                  <a:cubicBezTo>
                    <a:pt x="18" y="146"/>
                    <a:pt x="21" y="146"/>
                    <a:pt x="25" y="145"/>
                  </a:cubicBezTo>
                  <a:cubicBezTo>
                    <a:pt x="28" y="145"/>
                    <a:pt x="31" y="145"/>
                    <a:pt x="34" y="145"/>
                  </a:cubicBezTo>
                  <a:cubicBezTo>
                    <a:pt x="31" y="97"/>
                    <a:pt x="24" y="49"/>
                    <a:pt x="17" y="2"/>
                  </a:cubicBezTo>
                  <a:cubicBezTo>
                    <a:pt x="12"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3" name="Freeform 120">
              <a:extLst>
                <a:ext uri="{FF2B5EF4-FFF2-40B4-BE49-F238E27FC236}">
                  <a16:creationId xmlns:a16="http://schemas.microsoft.com/office/drawing/2014/main" id="{416B51F7-D122-41BE-8ABF-99185AA4ACAC}"/>
                </a:ext>
              </a:extLst>
            </p:cNvPr>
            <p:cNvSpPr>
              <a:spLocks/>
            </p:cNvSpPr>
            <p:nvPr/>
          </p:nvSpPr>
          <p:spPr bwMode="auto">
            <a:xfrm>
              <a:off x="5159" y="986"/>
              <a:ext cx="48" cy="3"/>
            </a:xfrm>
            <a:custGeom>
              <a:avLst/>
              <a:gdLst>
                <a:gd name="T0" fmla="*/ 0 w 18"/>
                <a:gd name="T1" fmla="*/ 0 h 1"/>
                <a:gd name="T2" fmla="*/ 0 w 18"/>
                <a:gd name="T3" fmla="*/ 1 h 1"/>
                <a:gd name="T4" fmla="*/ 16 w 18"/>
                <a:gd name="T5" fmla="*/ 1 h 1"/>
                <a:gd name="T6" fmla="*/ 17 w 18"/>
                <a:gd name="T7" fmla="*/ 1 h 1"/>
                <a:gd name="T8" fmla="*/ 18 w 18"/>
                <a:gd name="T9" fmla="*/ 0 h 1"/>
                <a:gd name="T10" fmla="*/ 16 w 18"/>
                <a:gd name="T11" fmla="*/ 0 h 1"/>
                <a:gd name="T12" fmla="*/ 0 w 1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8" h="1">
                  <a:moveTo>
                    <a:pt x="0" y="0"/>
                  </a:moveTo>
                  <a:cubicBezTo>
                    <a:pt x="0" y="0"/>
                    <a:pt x="0" y="0"/>
                    <a:pt x="0" y="1"/>
                  </a:cubicBezTo>
                  <a:cubicBezTo>
                    <a:pt x="5" y="1"/>
                    <a:pt x="11" y="1"/>
                    <a:pt x="16" y="1"/>
                  </a:cubicBezTo>
                  <a:cubicBezTo>
                    <a:pt x="16" y="1"/>
                    <a:pt x="17" y="1"/>
                    <a:pt x="17" y="1"/>
                  </a:cubicBezTo>
                  <a:cubicBezTo>
                    <a:pt x="17" y="1"/>
                    <a:pt x="17" y="0"/>
                    <a:pt x="18" y="0"/>
                  </a:cubicBezTo>
                  <a:cubicBezTo>
                    <a:pt x="17" y="0"/>
                    <a:pt x="17" y="0"/>
                    <a:pt x="16" y="0"/>
                  </a:cubicBezTo>
                  <a:cubicBezTo>
                    <a:pt x="11" y="0"/>
                    <a:pt x="5"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4" name="Freeform 121">
              <a:extLst>
                <a:ext uri="{FF2B5EF4-FFF2-40B4-BE49-F238E27FC236}">
                  <a16:creationId xmlns:a16="http://schemas.microsoft.com/office/drawing/2014/main" id="{EA29D639-A723-477C-84CD-440FD07B5538}"/>
                </a:ext>
              </a:extLst>
            </p:cNvPr>
            <p:cNvSpPr>
              <a:spLocks/>
            </p:cNvSpPr>
            <p:nvPr/>
          </p:nvSpPr>
          <p:spPr bwMode="auto">
            <a:xfrm>
              <a:off x="5156" y="978"/>
              <a:ext cx="51" cy="8"/>
            </a:xfrm>
            <a:custGeom>
              <a:avLst/>
              <a:gdLst>
                <a:gd name="T0" fmla="*/ 19 w 19"/>
                <a:gd name="T1" fmla="*/ 0 h 3"/>
                <a:gd name="T2" fmla="*/ 0 w 19"/>
                <a:gd name="T3" fmla="*/ 1 h 3"/>
                <a:gd name="T4" fmla="*/ 1 w 19"/>
                <a:gd name="T5" fmla="*/ 3 h 3"/>
                <a:gd name="T6" fmla="*/ 17 w 19"/>
                <a:gd name="T7" fmla="*/ 3 h 3"/>
                <a:gd name="T8" fmla="*/ 19 w 19"/>
                <a:gd name="T9" fmla="*/ 3 h 3"/>
                <a:gd name="T10" fmla="*/ 19 w 19"/>
                <a:gd name="T11" fmla="*/ 0 h 3"/>
              </a:gdLst>
              <a:ahLst/>
              <a:cxnLst>
                <a:cxn ang="0">
                  <a:pos x="T0" y="T1"/>
                </a:cxn>
                <a:cxn ang="0">
                  <a:pos x="T2" y="T3"/>
                </a:cxn>
                <a:cxn ang="0">
                  <a:pos x="T4" y="T5"/>
                </a:cxn>
                <a:cxn ang="0">
                  <a:pos x="T6" y="T7"/>
                </a:cxn>
                <a:cxn ang="0">
                  <a:pos x="T8" y="T9"/>
                </a:cxn>
                <a:cxn ang="0">
                  <a:pos x="T10" y="T11"/>
                </a:cxn>
              </a:cxnLst>
              <a:rect l="0" t="0" r="r" b="b"/>
              <a:pathLst>
                <a:path w="19" h="3">
                  <a:moveTo>
                    <a:pt x="19" y="0"/>
                  </a:moveTo>
                  <a:cubicBezTo>
                    <a:pt x="13" y="0"/>
                    <a:pt x="6" y="1"/>
                    <a:pt x="0" y="1"/>
                  </a:cubicBezTo>
                  <a:cubicBezTo>
                    <a:pt x="0" y="2"/>
                    <a:pt x="0" y="2"/>
                    <a:pt x="1" y="3"/>
                  </a:cubicBezTo>
                  <a:cubicBezTo>
                    <a:pt x="6" y="3"/>
                    <a:pt x="12" y="3"/>
                    <a:pt x="17" y="3"/>
                  </a:cubicBezTo>
                  <a:cubicBezTo>
                    <a:pt x="18" y="3"/>
                    <a:pt x="18" y="3"/>
                    <a:pt x="19" y="3"/>
                  </a:cubicBezTo>
                  <a:cubicBezTo>
                    <a:pt x="19" y="2"/>
                    <a:pt x="19" y="1"/>
                    <a:pt x="19"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5" name="Freeform 122">
              <a:extLst>
                <a:ext uri="{FF2B5EF4-FFF2-40B4-BE49-F238E27FC236}">
                  <a16:creationId xmlns:a16="http://schemas.microsoft.com/office/drawing/2014/main" id="{EE1A7274-8EBF-4678-8001-A615CD76397F}"/>
                </a:ext>
              </a:extLst>
            </p:cNvPr>
            <p:cNvSpPr>
              <a:spLocks/>
            </p:cNvSpPr>
            <p:nvPr/>
          </p:nvSpPr>
          <p:spPr bwMode="auto">
            <a:xfrm>
              <a:off x="5156" y="970"/>
              <a:ext cx="51" cy="11"/>
            </a:xfrm>
            <a:custGeom>
              <a:avLst/>
              <a:gdLst>
                <a:gd name="T0" fmla="*/ 19 w 19"/>
                <a:gd name="T1" fmla="*/ 0 h 4"/>
                <a:gd name="T2" fmla="*/ 10 w 19"/>
                <a:gd name="T3" fmla="*/ 0 h 4"/>
                <a:gd name="T4" fmla="*/ 0 w 19"/>
                <a:gd name="T5" fmla="*/ 1 h 4"/>
                <a:gd name="T6" fmla="*/ 0 w 19"/>
                <a:gd name="T7" fmla="*/ 2 h 4"/>
                <a:gd name="T8" fmla="*/ 0 w 19"/>
                <a:gd name="T9" fmla="*/ 4 h 4"/>
                <a:gd name="T10" fmla="*/ 19 w 19"/>
                <a:gd name="T11" fmla="*/ 3 h 4"/>
                <a:gd name="T12" fmla="*/ 19 w 19"/>
                <a:gd name="T13" fmla="*/ 2 h 4"/>
                <a:gd name="T14" fmla="*/ 19 w 19"/>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
                  <a:moveTo>
                    <a:pt x="19" y="0"/>
                  </a:moveTo>
                  <a:cubicBezTo>
                    <a:pt x="16" y="0"/>
                    <a:pt x="13" y="0"/>
                    <a:pt x="10" y="0"/>
                  </a:cubicBezTo>
                  <a:cubicBezTo>
                    <a:pt x="6" y="1"/>
                    <a:pt x="3" y="1"/>
                    <a:pt x="0" y="1"/>
                  </a:cubicBezTo>
                  <a:cubicBezTo>
                    <a:pt x="0" y="1"/>
                    <a:pt x="0" y="2"/>
                    <a:pt x="0" y="2"/>
                  </a:cubicBezTo>
                  <a:cubicBezTo>
                    <a:pt x="0" y="3"/>
                    <a:pt x="0" y="3"/>
                    <a:pt x="0" y="4"/>
                  </a:cubicBezTo>
                  <a:cubicBezTo>
                    <a:pt x="6" y="4"/>
                    <a:pt x="13" y="3"/>
                    <a:pt x="19" y="3"/>
                  </a:cubicBezTo>
                  <a:cubicBezTo>
                    <a:pt x="19" y="2"/>
                    <a:pt x="19" y="2"/>
                    <a:pt x="19" y="2"/>
                  </a:cubicBezTo>
                  <a:cubicBezTo>
                    <a:pt x="19" y="1"/>
                    <a:pt x="19" y="0"/>
                    <a:pt x="19"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6" name="Freeform 123">
              <a:extLst>
                <a:ext uri="{FF2B5EF4-FFF2-40B4-BE49-F238E27FC236}">
                  <a16:creationId xmlns:a16="http://schemas.microsoft.com/office/drawing/2014/main" id="{D0F8E495-C38A-4CD5-BCE0-75AB551AF5B4}"/>
                </a:ext>
              </a:extLst>
            </p:cNvPr>
            <p:cNvSpPr>
              <a:spLocks/>
            </p:cNvSpPr>
            <p:nvPr/>
          </p:nvSpPr>
          <p:spPr bwMode="auto">
            <a:xfrm>
              <a:off x="4665" y="588"/>
              <a:ext cx="91" cy="54"/>
            </a:xfrm>
            <a:custGeom>
              <a:avLst/>
              <a:gdLst>
                <a:gd name="T0" fmla="*/ 26 w 34"/>
                <a:gd name="T1" fmla="*/ 0 h 20"/>
                <a:gd name="T2" fmla="*/ 3 w 34"/>
                <a:gd name="T3" fmla="*/ 2 h 20"/>
                <a:gd name="T4" fmla="*/ 8 w 34"/>
                <a:gd name="T5" fmla="*/ 18 h 20"/>
                <a:gd name="T6" fmla="*/ 16 w 34"/>
                <a:gd name="T7" fmla="*/ 20 h 20"/>
                <a:gd name="T8" fmla="*/ 29 w 34"/>
                <a:gd name="T9" fmla="*/ 5 h 20"/>
                <a:gd name="T10" fmla="*/ 26 w 34"/>
                <a:gd name="T11" fmla="*/ 0 h 20"/>
              </a:gdLst>
              <a:ahLst/>
              <a:cxnLst>
                <a:cxn ang="0">
                  <a:pos x="T0" y="T1"/>
                </a:cxn>
                <a:cxn ang="0">
                  <a:pos x="T2" y="T3"/>
                </a:cxn>
                <a:cxn ang="0">
                  <a:pos x="T4" y="T5"/>
                </a:cxn>
                <a:cxn ang="0">
                  <a:pos x="T6" y="T7"/>
                </a:cxn>
                <a:cxn ang="0">
                  <a:pos x="T8" y="T9"/>
                </a:cxn>
                <a:cxn ang="0">
                  <a:pos x="T10" y="T11"/>
                </a:cxn>
              </a:cxnLst>
              <a:rect l="0" t="0" r="r" b="b"/>
              <a:pathLst>
                <a:path w="34" h="20">
                  <a:moveTo>
                    <a:pt x="26" y="0"/>
                  </a:moveTo>
                  <a:cubicBezTo>
                    <a:pt x="18" y="1"/>
                    <a:pt x="10" y="1"/>
                    <a:pt x="3" y="2"/>
                  </a:cubicBezTo>
                  <a:cubicBezTo>
                    <a:pt x="2" y="6"/>
                    <a:pt x="0" y="13"/>
                    <a:pt x="8" y="18"/>
                  </a:cubicBezTo>
                  <a:cubicBezTo>
                    <a:pt x="10" y="19"/>
                    <a:pt x="13" y="20"/>
                    <a:pt x="16" y="20"/>
                  </a:cubicBezTo>
                  <a:cubicBezTo>
                    <a:pt x="25" y="20"/>
                    <a:pt x="34" y="12"/>
                    <a:pt x="29" y="5"/>
                  </a:cubicBezTo>
                  <a:cubicBezTo>
                    <a:pt x="28" y="3"/>
                    <a:pt x="27" y="2"/>
                    <a:pt x="2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7" name="Freeform 124">
              <a:extLst>
                <a:ext uri="{FF2B5EF4-FFF2-40B4-BE49-F238E27FC236}">
                  <a16:creationId xmlns:a16="http://schemas.microsoft.com/office/drawing/2014/main" id="{3BEAAF1E-F7BE-43C3-8651-313D93359159}"/>
                </a:ext>
              </a:extLst>
            </p:cNvPr>
            <p:cNvSpPr>
              <a:spLocks/>
            </p:cNvSpPr>
            <p:nvPr/>
          </p:nvSpPr>
          <p:spPr bwMode="auto">
            <a:xfrm>
              <a:off x="4676" y="715"/>
              <a:ext cx="90" cy="70"/>
            </a:xfrm>
            <a:custGeom>
              <a:avLst/>
              <a:gdLst>
                <a:gd name="T0" fmla="*/ 20 w 34"/>
                <a:gd name="T1" fmla="*/ 0 h 26"/>
                <a:gd name="T2" fmla="*/ 15 w 34"/>
                <a:gd name="T3" fmla="*/ 3 h 26"/>
                <a:gd name="T4" fmla="*/ 8 w 34"/>
                <a:gd name="T5" fmla="*/ 18 h 26"/>
                <a:gd name="T6" fmla="*/ 22 w 34"/>
                <a:gd name="T7" fmla="*/ 26 h 26"/>
                <a:gd name="T8" fmla="*/ 33 w 34"/>
                <a:gd name="T9" fmla="*/ 18 h 26"/>
                <a:gd name="T10" fmla="*/ 20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0" y="0"/>
                  </a:moveTo>
                  <a:cubicBezTo>
                    <a:pt x="19" y="0"/>
                    <a:pt x="17" y="1"/>
                    <a:pt x="15" y="3"/>
                  </a:cubicBezTo>
                  <a:cubicBezTo>
                    <a:pt x="15" y="3"/>
                    <a:pt x="0" y="5"/>
                    <a:pt x="8" y="18"/>
                  </a:cubicBezTo>
                  <a:cubicBezTo>
                    <a:pt x="11" y="24"/>
                    <a:pt x="17" y="26"/>
                    <a:pt x="22" y="26"/>
                  </a:cubicBezTo>
                  <a:cubicBezTo>
                    <a:pt x="27" y="26"/>
                    <a:pt x="32" y="23"/>
                    <a:pt x="33" y="18"/>
                  </a:cubicBezTo>
                  <a:cubicBezTo>
                    <a:pt x="34" y="11"/>
                    <a:pt x="28" y="0"/>
                    <a:pt x="2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8" name="Freeform 125">
              <a:extLst>
                <a:ext uri="{FF2B5EF4-FFF2-40B4-BE49-F238E27FC236}">
                  <a16:creationId xmlns:a16="http://schemas.microsoft.com/office/drawing/2014/main" id="{CA46EF6C-C96F-4675-90BF-103780327387}"/>
                </a:ext>
              </a:extLst>
            </p:cNvPr>
            <p:cNvSpPr>
              <a:spLocks/>
            </p:cNvSpPr>
            <p:nvPr/>
          </p:nvSpPr>
          <p:spPr bwMode="auto">
            <a:xfrm>
              <a:off x="4708" y="905"/>
              <a:ext cx="72" cy="22"/>
            </a:xfrm>
            <a:custGeom>
              <a:avLst/>
              <a:gdLst>
                <a:gd name="T0" fmla="*/ 0 w 27"/>
                <a:gd name="T1" fmla="*/ 0 h 8"/>
                <a:gd name="T2" fmla="*/ 0 w 27"/>
                <a:gd name="T3" fmla="*/ 1 h 8"/>
                <a:gd name="T4" fmla="*/ 27 w 27"/>
                <a:gd name="T5" fmla="*/ 8 h 8"/>
                <a:gd name="T6" fmla="*/ 27 w 27"/>
                <a:gd name="T7" fmla="*/ 6 h 8"/>
                <a:gd name="T8" fmla="*/ 0 w 27"/>
                <a:gd name="T9" fmla="*/ 0 h 8"/>
              </a:gdLst>
              <a:ahLst/>
              <a:cxnLst>
                <a:cxn ang="0">
                  <a:pos x="T0" y="T1"/>
                </a:cxn>
                <a:cxn ang="0">
                  <a:pos x="T2" y="T3"/>
                </a:cxn>
                <a:cxn ang="0">
                  <a:pos x="T4" y="T5"/>
                </a:cxn>
                <a:cxn ang="0">
                  <a:pos x="T6" y="T7"/>
                </a:cxn>
                <a:cxn ang="0">
                  <a:pos x="T8" y="T9"/>
                </a:cxn>
              </a:cxnLst>
              <a:rect l="0" t="0" r="r" b="b"/>
              <a:pathLst>
                <a:path w="27" h="8">
                  <a:moveTo>
                    <a:pt x="0" y="0"/>
                  </a:moveTo>
                  <a:cubicBezTo>
                    <a:pt x="0" y="0"/>
                    <a:pt x="0" y="0"/>
                    <a:pt x="0" y="1"/>
                  </a:cubicBezTo>
                  <a:cubicBezTo>
                    <a:pt x="8" y="3"/>
                    <a:pt x="17" y="5"/>
                    <a:pt x="27" y="8"/>
                  </a:cubicBezTo>
                  <a:cubicBezTo>
                    <a:pt x="27" y="7"/>
                    <a:pt x="27" y="7"/>
                    <a:pt x="27" y="6"/>
                  </a:cubicBezTo>
                  <a:cubicBezTo>
                    <a:pt x="17" y="4"/>
                    <a:pt x="8"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9" name="Freeform 126">
              <a:extLst>
                <a:ext uri="{FF2B5EF4-FFF2-40B4-BE49-F238E27FC236}">
                  <a16:creationId xmlns:a16="http://schemas.microsoft.com/office/drawing/2014/main" id="{F891F33A-2EF7-41BE-AD67-4E90715F7C55}"/>
                </a:ext>
              </a:extLst>
            </p:cNvPr>
            <p:cNvSpPr>
              <a:spLocks/>
            </p:cNvSpPr>
            <p:nvPr/>
          </p:nvSpPr>
          <p:spPr bwMode="auto">
            <a:xfrm>
              <a:off x="4708" y="884"/>
              <a:ext cx="72" cy="38"/>
            </a:xfrm>
            <a:custGeom>
              <a:avLst/>
              <a:gdLst>
                <a:gd name="T0" fmla="*/ 10 w 27"/>
                <a:gd name="T1" fmla="*/ 0 h 14"/>
                <a:gd name="T2" fmla="*/ 0 w 27"/>
                <a:gd name="T3" fmla="*/ 7 h 14"/>
                <a:gd name="T4" fmla="*/ 0 w 27"/>
                <a:gd name="T5" fmla="*/ 8 h 14"/>
                <a:gd name="T6" fmla="*/ 27 w 27"/>
                <a:gd name="T7" fmla="*/ 14 h 14"/>
                <a:gd name="T8" fmla="*/ 24 w 27"/>
                <a:gd name="T9" fmla="*/ 9 h 14"/>
                <a:gd name="T10" fmla="*/ 10 w 27"/>
                <a:gd name="T11" fmla="*/ 0 h 14"/>
              </a:gdLst>
              <a:ahLst/>
              <a:cxnLst>
                <a:cxn ang="0">
                  <a:pos x="T0" y="T1"/>
                </a:cxn>
                <a:cxn ang="0">
                  <a:pos x="T2" y="T3"/>
                </a:cxn>
                <a:cxn ang="0">
                  <a:pos x="T4" y="T5"/>
                </a:cxn>
                <a:cxn ang="0">
                  <a:pos x="T6" y="T7"/>
                </a:cxn>
                <a:cxn ang="0">
                  <a:pos x="T8" y="T9"/>
                </a:cxn>
                <a:cxn ang="0">
                  <a:pos x="T10" y="T11"/>
                </a:cxn>
              </a:cxnLst>
              <a:rect l="0" t="0" r="r" b="b"/>
              <a:pathLst>
                <a:path w="27" h="14">
                  <a:moveTo>
                    <a:pt x="10" y="0"/>
                  </a:moveTo>
                  <a:cubicBezTo>
                    <a:pt x="6" y="0"/>
                    <a:pt x="3" y="2"/>
                    <a:pt x="0" y="7"/>
                  </a:cubicBezTo>
                  <a:cubicBezTo>
                    <a:pt x="0" y="7"/>
                    <a:pt x="0" y="7"/>
                    <a:pt x="0" y="8"/>
                  </a:cubicBezTo>
                  <a:cubicBezTo>
                    <a:pt x="8" y="10"/>
                    <a:pt x="17" y="12"/>
                    <a:pt x="27" y="14"/>
                  </a:cubicBezTo>
                  <a:cubicBezTo>
                    <a:pt x="27" y="13"/>
                    <a:pt x="26" y="11"/>
                    <a:pt x="24" y="9"/>
                  </a:cubicBezTo>
                  <a:cubicBezTo>
                    <a:pt x="20" y="4"/>
                    <a:pt x="15" y="0"/>
                    <a:pt x="1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0" name="Freeform 127">
              <a:extLst>
                <a:ext uri="{FF2B5EF4-FFF2-40B4-BE49-F238E27FC236}">
                  <a16:creationId xmlns:a16="http://schemas.microsoft.com/office/drawing/2014/main" id="{ACB19AC2-C45F-4060-9A00-A5A0E91FFFD8}"/>
                </a:ext>
              </a:extLst>
            </p:cNvPr>
            <p:cNvSpPr>
              <a:spLocks/>
            </p:cNvSpPr>
            <p:nvPr/>
          </p:nvSpPr>
          <p:spPr bwMode="auto">
            <a:xfrm>
              <a:off x="5052" y="876"/>
              <a:ext cx="94"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1" name="Freeform 128">
              <a:extLst>
                <a:ext uri="{FF2B5EF4-FFF2-40B4-BE49-F238E27FC236}">
                  <a16:creationId xmlns:a16="http://schemas.microsoft.com/office/drawing/2014/main" id="{B8433D3F-17B7-4837-BD70-139562687D10}"/>
                </a:ext>
              </a:extLst>
            </p:cNvPr>
            <p:cNvSpPr>
              <a:spLocks/>
            </p:cNvSpPr>
            <p:nvPr/>
          </p:nvSpPr>
          <p:spPr bwMode="auto">
            <a:xfrm>
              <a:off x="5031" y="701"/>
              <a:ext cx="93" cy="76"/>
            </a:xfrm>
            <a:custGeom>
              <a:avLst/>
              <a:gdLst>
                <a:gd name="T0" fmla="*/ 14 w 35"/>
                <a:gd name="T1" fmla="*/ 0 h 28"/>
                <a:gd name="T2" fmla="*/ 4 w 35"/>
                <a:gd name="T3" fmla="*/ 7 h 28"/>
                <a:gd name="T4" fmla="*/ 12 w 35"/>
                <a:gd name="T5" fmla="*/ 27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1"/>
                    <a:pt x="4" y="7"/>
                  </a:cubicBezTo>
                  <a:cubicBezTo>
                    <a:pt x="4" y="7"/>
                    <a:pt x="0" y="25"/>
                    <a:pt x="12" y="27"/>
                  </a:cubicBezTo>
                  <a:cubicBezTo>
                    <a:pt x="13" y="27"/>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2" name="Freeform 129">
              <a:extLst>
                <a:ext uri="{FF2B5EF4-FFF2-40B4-BE49-F238E27FC236}">
                  <a16:creationId xmlns:a16="http://schemas.microsoft.com/office/drawing/2014/main" id="{FED0A45E-B4BB-416E-90AE-FAAFDF1A6276}"/>
                </a:ext>
              </a:extLst>
            </p:cNvPr>
            <p:cNvSpPr>
              <a:spLocks/>
            </p:cNvSpPr>
            <p:nvPr/>
          </p:nvSpPr>
          <p:spPr bwMode="auto">
            <a:xfrm>
              <a:off x="5025" y="578"/>
              <a:ext cx="83" cy="48"/>
            </a:xfrm>
            <a:custGeom>
              <a:avLst/>
              <a:gdLst>
                <a:gd name="T0" fmla="*/ 1 w 31"/>
                <a:gd name="T1" fmla="*/ 0 h 18"/>
                <a:gd name="T2" fmla="*/ 9 w 31"/>
                <a:gd name="T3" fmla="*/ 18 h 18"/>
                <a:gd name="T4" fmla="*/ 13 w 31"/>
                <a:gd name="T5" fmla="*/ 18 h 18"/>
                <a:gd name="T6" fmla="*/ 26 w 31"/>
                <a:gd name="T7" fmla="*/ 1 h 18"/>
                <a:gd name="T8" fmla="*/ 1 w 31"/>
                <a:gd name="T9" fmla="*/ 0 h 18"/>
              </a:gdLst>
              <a:ahLst/>
              <a:cxnLst>
                <a:cxn ang="0">
                  <a:pos x="T0" y="T1"/>
                </a:cxn>
                <a:cxn ang="0">
                  <a:pos x="T2" y="T3"/>
                </a:cxn>
                <a:cxn ang="0">
                  <a:pos x="T4" y="T5"/>
                </a:cxn>
                <a:cxn ang="0">
                  <a:pos x="T6" y="T7"/>
                </a:cxn>
                <a:cxn ang="0">
                  <a:pos x="T8" y="T9"/>
                </a:cxn>
              </a:cxnLst>
              <a:rect l="0" t="0" r="r" b="b"/>
              <a:pathLst>
                <a:path w="31" h="18">
                  <a:moveTo>
                    <a:pt x="1" y="0"/>
                  </a:moveTo>
                  <a:cubicBezTo>
                    <a:pt x="0" y="5"/>
                    <a:pt x="0" y="16"/>
                    <a:pt x="9" y="18"/>
                  </a:cubicBezTo>
                  <a:cubicBezTo>
                    <a:pt x="10" y="18"/>
                    <a:pt x="12" y="18"/>
                    <a:pt x="13" y="18"/>
                  </a:cubicBezTo>
                  <a:cubicBezTo>
                    <a:pt x="23" y="18"/>
                    <a:pt x="31" y="9"/>
                    <a:pt x="26" y="1"/>
                  </a:cubicBezTo>
                  <a:cubicBezTo>
                    <a:pt x="18" y="1"/>
                    <a:pt x="9" y="0"/>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3" name="Freeform 130">
              <a:extLst>
                <a:ext uri="{FF2B5EF4-FFF2-40B4-BE49-F238E27FC236}">
                  <a16:creationId xmlns:a16="http://schemas.microsoft.com/office/drawing/2014/main" id="{5EF26963-B158-4F0C-89A0-41EAE2E83C30}"/>
                </a:ext>
              </a:extLst>
            </p:cNvPr>
            <p:cNvSpPr>
              <a:spLocks/>
            </p:cNvSpPr>
            <p:nvPr/>
          </p:nvSpPr>
          <p:spPr bwMode="auto">
            <a:xfrm>
              <a:off x="5244" y="599"/>
              <a:ext cx="102" cy="349"/>
            </a:xfrm>
            <a:custGeom>
              <a:avLst/>
              <a:gdLst>
                <a:gd name="T0" fmla="*/ 0 w 38"/>
                <a:gd name="T1" fmla="*/ 0 h 130"/>
                <a:gd name="T2" fmla="*/ 17 w 38"/>
                <a:gd name="T3" fmla="*/ 88 h 130"/>
                <a:gd name="T4" fmla="*/ 25 w 38"/>
                <a:gd name="T5" fmla="*/ 130 h 130"/>
                <a:gd name="T6" fmla="*/ 38 w 38"/>
                <a:gd name="T7" fmla="*/ 125 h 130"/>
                <a:gd name="T8" fmla="*/ 34 w 38"/>
                <a:gd name="T9" fmla="*/ 86 h 130"/>
                <a:gd name="T10" fmla="*/ 19 w 38"/>
                <a:gd name="T11" fmla="*/ 4 h 130"/>
                <a:gd name="T12" fmla="*/ 0 w 38"/>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38" h="130">
                  <a:moveTo>
                    <a:pt x="0" y="0"/>
                  </a:moveTo>
                  <a:cubicBezTo>
                    <a:pt x="6" y="29"/>
                    <a:pt x="12" y="59"/>
                    <a:pt x="17" y="88"/>
                  </a:cubicBezTo>
                  <a:cubicBezTo>
                    <a:pt x="20" y="101"/>
                    <a:pt x="23" y="116"/>
                    <a:pt x="25" y="130"/>
                  </a:cubicBezTo>
                  <a:cubicBezTo>
                    <a:pt x="29" y="129"/>
                    <a:pt x="33" y="127"/>
                    <a:pt x="38" y="125"/>
                  </a:cubicBezTo>
                  <a:cubicBezTo>
                    <a:pt x="36" y="112"/>
                    <a:pt x="36" y="96"/>
                    <a:pt x="34" y="86"/>
                  </a:cubicBezTo>
                  <a:cubicBezTo>
                    <a:pt x="29" y="59"/>
                    <a:pt x="24" y="31"/>
                    <a:pt x="19" y="4"/>
                  </a:cubicBezTo>
                  <a:cubicBezTo>
                    <a:pt x="13" y="2"/>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4" name="Freeform 131">
              <a:extLst>
                <a:ext uri="{FF2B5EF4-FFF2-40B4-BE49-F238E27FC236}">
                  <a16:creationId xmlns:a16="http://schemas.microsoft.com/office/drawing/2014/main" id="{B1EF118A-0967-40C2-9DBA-DC1BA2584375}"/>
                </a:ext>
              </a:extLst>
            </p:cNvPr>
            <p:cNvSpPr>
              <a:spLocks/>
            </p:cNvSpPr>
            <p:nvPr/>
          </p:nvSpPr>
          <p:spPr bwMode="auto">
            <a:xfrm>
              <a:off x="5314" y="967"/>
              <a:ext cx="37" cy="14"/>
            </a:xfrm>
            <a:custGeom>
              <a:avLst/>
              <a:gdLst>
                <a:gd name="T0" fmla="*/ 14 w 14"/>
                <a:gd name="T1" fmla="*/ 0 h 5"/>
                <a:gd name="T2" fmla="*/ 0 w 14"/>
                <a:gd name="T3" fmla="*/ 4 h 5"/>
                <a:gd name="T4" fmla="*/ 0 w 14"/>
                <a:gd name="T5" fmla="*/ 5 h 5"/>
                <a:gd name="T6" fmla="*/ 14 w 14"/>
                <a:gd name="T7" fmla="*/ 1 h 5"/>
                <a:gd name="T8" fmla="*/ 14 w 14"/>
                <a:gd name="T9" fmla="*/ 0 h 5"/>
              </a:gdLst>
              <a:ahLst/>
              <a:cxnLst>
                <a:cxn ang="0">
                  <a:pos x="T0" y="T1"/>
                </a:cxn>
                <a:cxn ang="0">
                  <a:pos x="T2" y="T3"/>
                </a:cxn>
                <a:cxn ang="0">
                  <a:pos x="T4" y="T5"/>
                </a:cxn>
                <a:cxn ang="0">
                  <a:pos x="T6" y="T7"/>
                </a:cxn>
                <a:cxn ang="0">
                  <a:pos x="T8" y="T9"/>
                </a:cxn>
              </a:cxnLst>
              <a:rect l="0" t="0" r="r" b="b"/>
              <a:pathLst>
                <a:path w="14" h="5">
                  <a:moveTo>
                    <a:pt x="14" y="0"/>
                  </a:moveTo>
                  <a:cubicBezTo>
                    <a:pt x="9" y="1"/>
                    <a:pt x="5" y="3"/>
                    <a:pt x="0" y="4"/>
                  </a:cubicBezTo>
                  <a:cubicBezTo>
                    <a:pt x="0" y="4"/>
                    <a:pt x="0" y="4"/>
                    <a:pt x="0" y="5"/>
                  </a:cubicBezTo>
                  <a:cubicBezTo>
                    <a:pt x="5" y="4"/>
                    <a:pt x="10" y="3"/>
                    <a:pt x="14" y="1"/>
                  </a:cubicBezTo>
                  <a:cubicBezTo>
                    <a:pt x="14" y="1"/>
                    <a:pt x="14" y="1"/>
                    <a:pt x="14"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5" name="Freeform 132">
              <a:extLst>
                <a:ext uri="{FF2B5EF4-FFF2-40B4-BE49-F238E27FC236}">
                  <a16:creationId xmlns:a16="http://schemas.microsoft.com/office/drawing/2014/main" id="{A258896D-BE9D-4041-87FD-A40828EAAD37}"/>
                </a:ext>
              </a:extLst>
            </p:cNvPr>
            <p:cNvSpPr>
              <a:spLocks/>
            </p:cNvSpPr>
            <p:nvPr/>
          </p:nvSpPr>
          <p:spPr bwMode="auto">
            <a:xfrm>
              <a:off x="5311" y="943"/>
              <a:ext cx="40" cy="35"/>
            </a:xfrm>
            <a:custGeom>
              <a:avLst/>
              <a:gdLst>
                <a:gd name="T0" fmla="*/ 13 w 15"/>
                <a:gd name="T1" fmla="*/ 0 h 13"/>
                <a:gd name="T2" fmla="*/ 0 w 15"/>
                <a:gd name="T3" fmla="*/ 5 h 13"/>
                <a:gd name="T4" fmla="*/ 1 w 15"/>
                <a:gd name="T5" fmla="*/ 13 h 13"/>
                <a:gd name="T6" fmla="*/ 15 w 15"/>
                <a:gd name="T7" fmla="*/ 9 h 13"/>
                <a:gd name="T8" fmla="*/ 13 w 15"/>
                <a:gd name="T9" fmla="*/ 0 h 13"/>
              </a:gdLst>
              <a:ahLst/>
              <a:cxnLst>
                <a:cxn ang="0">
                  <a:pos x="T0" y="T1"/>
                </a:cxn>
                <a:cxn ang="0">
                  <a:pos x="T2" y="T3"/>
                </a:cxn>
                <a:cxn ang="0">
                  <a:pos x="T4" y="T5"/>
                </a:cxn>
                <a:cxn ang="0">
                  <a:pos x="T6" y="T7"/>
                </a:cxn>
                <a:cxn ang="0">
                  <a:pos x="T8" y="T9"/>
                </a:cxn>
              </a:cxnLst>
              <a:rect l="0" t="0" r="r" b="b"/>
              <a:pathLst>
                <a:path w="15" h="13">
                  <a:moveTo>
                    <a:pt x="13" y="0"/>
                  </a:moveTo>
                  <a:cubicBezTo>
                    <a:pt x="9" y="2"/>
                    <a:pt x="5" y="4"/>
                    <a:pt x="0" y="5"/>
                  </a:cubicBezTo>
                  <a:cubicBezTo>
                    <a:pt x="0" y="8"/>
                    <a:pt x="1" y="10"/>
                    <a:pt x="1" y="13"/>
                  </a:cubicBezTo>
                  <a:cubicBezTo>
                    <a:pt x="6" y="12"/>
                    <a:pt x="10" y="10"/>
                    <a:pt x="15" y="9"/>
                  </a:cubicBezTo>
                  <a:cubicBezTo>
                    <a:pt x="14" y="6"/>
                    <a:pt x="13" y="3"/>
                    <a:pt x="13"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6" name="Freeform 133">
              <a:extLst>
                <a:ext uri="{FF2B5EF4-FFF2-40B4-BE49-F238E27FC236}">
                  <a16:creationId xmlns:a16="http://schemas.microsoft.com/office/drawing/2014/main" id="{9C375B49-ABAA-4B07-9876-32D3E2CC3EC4}"/>
                </a:ext>
              </a:extLst>
            </p:cNvPr>
            <p:cNvSpPr>
              <a:spLocks/>
            </p:cNvSpPr>
            <p:nvPr/>
          </p:nvSpPr>
          <p:spPr bwMode="auto">
            <a:xfrm>
              <a:off x="5311" y="935"/>
              <a:ext cx="35" cy="22"/>
            </a:xfrm>
            <a:custGeom>
              <a:avLst/>
              <a:gdLst>
                <a:gd name="T0" fmla="*/ 13 w 13"/>
                <a:gd name="T1" fmla="*/ 0 h 8"/>
                <a:gd name="T2" fmla="*/ 0 w 13"/>
                <a:gd name="T3" fmla="*/ 5 h 8"/>
                <a:gd name="T4" fmla="*/ 0 w 13"/>
                <a:gd name="T5" fmla="*/ 8 h 8"/>
                <a:gd name="T6" fmla="*/ 13 w 13"/>
                <a:gd name="T7" fmla="*/ 3 h 8"/>
                <a:gd name="T8" fmla="*/ 13 w 13"/>
                <a:gd name="T9" fmla="*/ 0 h 8"/>
              </a:gdLst>
              <a:ahLst/>
              <a:cxnLst>
                <a:cxn ang="0">
                  <a:pos x="T0" y="T1"/>
                </a:cxn>
                <a:cxn ang="0">
                  <a:pos x="T2" y="T3"/>
                </a:cxn>
                <a:cxn ang="0">
                  <a:pos x="T4" y="T5"/>
                </a:cxn>
                <a:cxn ang="0">
                  <a:pos x="T6" y="T7"/>
                </a:cxn>
                <a:cxn ang="0">
                  <a:pos x="T8" y="T9"/>
                </a:cxn>
              </a:cxnLst>
              <a:rect l="0" t="0" r="r" b="b"/>
              <a:pathLst>
                <a:path w="13" h="8">
                  <a:moveTo>
                    <a:pt x="13" y="0"/>
                  </a:moveTo>
                  <a:cubicBezTo>
                    <a:pt x="8" y="2"/>
                    <a:pt x="4" y="4"/>
                    <a:pt x="0" y="5"/>
                  </a:cubicBezTo>
                  <a:cubicBezTo>
                    <a:pt x="0" y="6"/>
                    <a:pt x="0" y="7"/>
                    <a:pt x="0" y="8"/>
                  </a:cubicBezTo>
                  <a:cubicBezTo>
                    <a:pt x="5" y="7"/>
                    <a:pt x="9" y="5"/>
                    <a:pt x="13" y="3"/>
                  </a:cubicBezTo>
                  <a:cubicBezTo>
                    <a:pt x="13" y="2"/>
                    <a:pt x="13" y="1"/>
                    <a:pt x="13"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7" name="Freeform 134">
              <a:extLst>
                <a:ext uri="{FF2B5EF4-FFF2-40B4-BE49-F238E27FC236}">
                  <a16:creationId xmlns:a16="http://schemas.microsoft.com/office/drawing/2014/main" id="{6B6D9C2D-3DC7-474A-BE11-7F0C8BE2760F}"/>
                </a:ext>
              </a:extLst>
            </p:cNvPr>
            <p:cNvSpPr>
              <a:spLocks/>
            </p:cNvSpPr>
            <p:nvPr/>
          </p:nvSpPr>
          <p:spPr bwMode="auto">
            <a:xfrm>
              <a:off x="5341" y="629"/>
              <a:ext cx="64" cy="40"/>
            </a:xfrm>
            <a:custGeom>
              <a:avLst/>
              <a:gdLst>
                <a:gd name="T0" fmla="*/ 1 w 24"/>
                <a:gd name="T1" fmla="*/ 0 h 15"/>
                <a:gd name="T2" fmla="*/ 7 w 24"/>
                <a:gd name="T3" fmla="*/ 13 h 15"/>
                <a:gd name="T4" fmla="*/ 15 w 24"/>
                <a:gd name="T5" fmla="*/ 15 h 15"/>
                <a:gd name="T6" fmla="*/ 24 w 24"/>
                <a:gd name="T7" fmla="*/ 13 h 15"/>
                <a:gd name="T8" fmla="*/ 1 w 24"/>
                <a:gd name="T9" fmla="*/ 0 h 15"/>
              </a:gdLst>
              <a:ahLst/>
              <a:cxnLst>
                <a:cxn ang="0">
                  <a:pos x="T0" y="T1"/>
                </a:cxn>
                <a:cxn ang="0">
                  <a:pos x="T2" y="T3"/>
                </a:cxn>
                <a:cxn ang="0">
                  <a:pos x="T4" y="T5"/>
                </a:cxn>
                <a:cxn ang="0">
                  <a:pos x="T6" y="T7"/>
                </a:cxn>
                <a:cxn ang="0">
                  <a:pos x="T8" y="T9"/>
                </a:cxn>
              </a:cxnLst>
              <a:rect l="0" t="0" r="r" b="b"/>
              <a:pathLst>
                <a:path w="24" h="15">
                  <a:moveTo>
                    <a:pt x="1" y="0"/>
                  </a:moveTo>
                  <a:cubicBezTo>
                    <a:pt x="0" y="4"/>
                    <a:pt x="1" y="10"/>
                    <a:pt x="7" y="13"/>
                  </a:cubicBezTo>
                  <a:cubicBezTo>
                    <a:pt x="9" y="15"/>
                    <a:pt x="12" y="15"/>
                    <a:pt x="15" y="15"/>
                  </a:cubicBezTo>
                  <a:cubicBezTo>
                    <a:pt x="18" y="15"/>
                    <a:pt x="21" y="14"/>
                    <a:pt x="24" y="13"/>
                  </a:cubicBezTo>
                  <a:cubicBezTo>
                    <a:pt x="17" y="8"/>
                    <a:pt x="10" y="3"/>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8" name="Freeform 135">
              <a:extLst>
                <a:ext uri="{FF2B5EF4-FFF2-40B4-BE49-F238E27FC236}">
                  <a16:creationId xmlns:a16="http://schemas.microsoft.com/office/drawing/2014/main" id="{0E660F88-67D7-44A5-8340-D0CFB70C4F38}"/>
                </a:ext>
              </a:extLst>
            </p:cNvPr>
            <p:cNvSpPr>
              <a:spLocks/>
            </p:cNvSpPr>
            <p:nvPr/>
          </p:nvSpPr>
          <p:spPr bwMode="auto">
            <a:xfrm>
              <a:off x="5349" y="744"/>
              <a:ext cx="90" cy="70"/>
            </a:xfrm>
            <a:custGeom>
              <a:avLst/>
              <a:gdLst>
                <a:gd name="T0" fmla="*/ 21 w 34"/>
                <a:gd name="T1" fmla="*/ 0 h 26"/>
                <a:gd name="T2" fmla="*/ 15 w 34"/>
                <a:gd name="T3" fmla="*/ 2 h 26"/>
                <a:gd name="T4" fmla="*/ 8 w 34"/>
                <a:gd name="T5" fmla="*/ 17 h 26"/>
                <a:gd name="T6" fmla="*/ 22 w 34"/>
                <a:gd name="T7" fmla="*/ 26 h 26"/>
                <a:gd name="T8" fmla="*/ 33 w 34"/>
                <a:gd name="T9" fmla="*/ 18 h 26"/>
                <a:gd name="T10" fmla="*/ 21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1" y="0"/>
                  </a:moveTo>
                  <a:cubicBezTo>
                    <a:pt x="19" y="0"/>
                    <a:pt x="17" y="1"/>
                    <a:pt x="15" y="2"/>
                  </a:cubicBezTo>
                  <a:cubicBezTo>
                    <a:pt x="15" y="2"/>
                    <a:pt x="0" y="4"/>
                    <a:pt x="8" y="17"/>
                  </a:cubicBezTo>
                  <a:cubicBezTo>
                    <a:pt x="11" y="24"/>
                    <a:pt x="17" y="26"/>
                    <a:pt x="22" y="26"/>
                  </a:cubicBezTo>
                  <a:cubicBezTo>
                    <a:pt x="27" y="26"/>
                    <a:pt x="32" y="23"/>
                    <a:pt x="33" y="18"/>
                  </a:cubicBezTo>
                  <a:cubicBezTo>
                    <a:pt x="34" y="11"/>
                    <a:pt x="28"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9" name="Freeform 136">
              <a:extLst>
                <a:ext uri="{FF2B5EF4-FFF2-40B4-BE49-F238E27FC236}">
                  <a16:creationId xmlns:a16="http://schemas.microsoft.com/office/drawing/2014/main" id="{246F8A13-B8DB-4953-8AB8-942B8087D8A1}"/>
                </a:ext>
              </a:extLst>
            </p:cNvPr>
            <p:cNvSpPr>
              <a:spLocks/>
            </p:cNvSpPr>
            <p:nvPr/>
          </p:nvSpPr>
          <p:spPr bwMode="auto">
            <a:xfrm>
              <a:off x="5381" y="924"/>
              <a:ext cx="53" cy="35"/>
            </a:xfrm>
            <a:custGeom>
              <a:avLst/>
              <a:gdLst>
                <a:gd name="T0" fmla="*/ 19 w 20"/>
                <a:gd name="T1" fmla="*/ 0 h 13"/>
                <a:gd name="T2" fmla="*/ 0 w 20"/>
                <a:gd name="T3" fmla="*/ 12 h 13"/>
                <a:gd name="T4" fmla="*/ 0 w 20"/>
                <a:gd name="T5" fmla="*/ 13 h 13"/>
                <a:gd name="T6" fmla="*/ 20 w 20"/>
                <a:gd name="T7" fmla="*/ 0 h 13"/>
                <a:gd name="T8" fmla="*/ 19 w 20"/>
                <a:gd name="T9" fmla="*/ 0 h 13"/>
              </a:gdLst>
              <a:ahLst/>
              <a:cxnLst>
                <a:cxn ang="0">
                  <a:pos x="T0" y="T1"/>
                </a:cxn>
                <a:cxn ang="0">
                  <a:pos x="T2" y="T3"/>
                </a:cxn>
                <a:cxn ang="0">
                  <a:pos x="T4" y="T5"/>
                </a:cxn>
                <a:cxn ang="0">
                  <a:pos x="T6" y="T7"/>
                </a:cxn>
                <a:cxn ang="0">
                  <a:pos x="T8" y="T9"/>
                </a:cxn>
              </a:cxnLst>
              <a:rect l="0" t="0" r="r" b="b"/>
              <a:pathLst>
                <a:path w="20" h="13">
                  <a:moveTo>
                    <a:pt x="19" y="0"/>
                  </a:moveTo>
                  <a:cubicBezTo>
                    <a:pt x="14" y="5"/>
                    <a:pt x="7" y="9"/>
                    <a:pt x="0" y="12"/>
                  </a:cubicBezTo>
                  <a:cubicBezTo>
                    <a:pt x="0" y="12"/>
                    <a:pt x="0" y="13"/>
                    <a:pt x="0" y="13"/>
                  </a:cubicBezTo>
                  <a:cubicBezTo>
                    <a:pt x="8" y="10"/>
                    <a:pt x="14" y="6"/>
                    <a:pt x="20" y="0"/>
                  </a:cubicBezTo>
                  <a:cubicBezTo>
                    <a:pt x="20" y="0"/>
                    <a:pt x="19" y="0"/>
                    <a:pt x="1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40" name="Freeform 137">
              <a:extLst>
                <a:ext uri="{FF2B5EF4-FFF2-40B4-BE49-F238E27FC236}">
                  <a16:creationId xmlns:a16="http://schemas.microsoft.com/office/drawing/2014/main" id="{1EC8C1A5-C18E-4C9D-9371-21D1916D0372}"/>
                </a:ext>
              </a:extLst>
            </p:cNvPr>
            <p:cNvSpPr>
              <a:spLocks/>
            </p:cNvSpPr>
            <p:nvPr/>
          </p:nvSpPr>
          <p:spPr bwMode="auto">
            <a:xfrm>
              <a:off x="5378" y="914"/>
              <a:ext cx="53" cy="43"/>
            </a:xfrm>
            <a:custGeom>
              <a:avLst/>
              <a:gdLst>
                <a:gd name="T0" fmla="*/ 11 w 20"/>
                <a:gd name="T1" fmla="*/ 0 h 16"/>
                <a:gd name="T2" fmla="*/ 1 w 20"/>
                <a:gd name="T3" fmla="*/ 7 h 16"/>
                <a:gd name="T4" fmla="*/ 1 w 20"/>
                <a:gd name="T5" fmla="*/ 16 h 16"/>
                <a:gd name="T6" fmla="*/ 20 w 20"/>
                <a:gd name="T7" fmla="*/ 4 h 16"/>
                <a:gd name="T8" fmla="*/ 11 w 20"/>
                <a:gd name="T9" fmla="*/ 0 h 16"/>
              </a:gdLst>
              <a:ahLst/>
              <a:cxnLst>
                <a:cxn ang="0">
                  <a:pos x="T0" y="T1"/>
                </a:cxn>
                <a:cxn ang="0">
                  <a:pos x="T2" y="T3"/>
                </a:cxn>
                <a:cxn ang="0">
                  <a:pos x="T4" y="T5"/>
                </a:cxn>
                <a:cxn ang="0">
                  <a:pos x="T6" y="T7"/>
                </a:cxn>
                <a:cxn ang="0">
                  <a:pos x="T8" y="T9"/>
                </a:cxn>
              </a:cxnLst>
              <a:rect l="0" t="0" r="r" b="b"/>
              <a:pathLst>
                <a:path w="20" h="16">
                  <a:moveTo>
                    <a:pt x="11" y="0"/>
                  </a:moveTo>
                  <a:cubicBezTo>
                    <a:pt x="7" y="0"/>
                    <a:pt x="4" y="2"/>
                    <a:pt x="1" y="7"/>
                  </a:cubicBezTo>
                  <a:cubicBezTo>
                    <a:pt x="1" y="7"/>
                    <a:pt x="0" y="11"/>
                    <a:pt x="1" y="16"/>
                  </a:cubicBezTo>
                  <a:cubicBezTo>
                    <a:pt x="8" y="13"/>
                    <a:pt x="15" y="9"/>
                    <a:pt x="20" y="4"/>
                  </a:cubicBezTo>
                  <a:cubicBezTo>
                    <a:pt x="17" y="1"/>
                    <a:pt x="14" y="0"/>
                    <a:pt x="1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grpSp>
      <p:sp>
        <p:nvSpPr>
          <p:cNvPr id="141" name="TextBox 140"/>
          <p:cNvSpPr txBox="1"/>
          <p:nvPr/>
        </p:nvSpPr>
        <p:spPr>
          <a:xfrm>
            <a:off x="6415548" y="977877"/>
            <a:ext cx="2610465" cy="707886"/>
          </a:xfrm>
          <a:prstGeom prst="rect">
            <a:avLst/>
          </a:prstGeom>
          <a:noFill/>
        </p:spPr>
        <p:txBody>
          <a:bodyPr wrap="square" rtlCol="0">
            <a:spAutoFit/>
          </a:bodyPr>
          <a:lstStyle/>
          <a:p>
            <a:r>
              <a:rPr lang="en-US" sz="4000" dirty="0">
                <a:solidFill>
                  <a:srgbClr val="00B050"/>
                </a:solidFill>
                <a:latin typeface="#9Slide07 IcielCadena" panose="02000503000000020004" pitchFamily="2" charset="0"/>
              </a:rPr>
              <a:t>NỘI DUNG</a:t>
            </a:r>
          </a:p>
        </p:txBody>
      </p:sp>
      <p:pic>
        <p:nvPicPr>
          <p:cNvPr id="142" name="图片 1">
            <a:extLst>
              <a:ext uri="{FF2B5EF4-FFF2-40B4-BE49-F238E27FC236}">
                <a16:creationId xmlns:a16="http://schemas.microsoft.com/office/drawing/2014/main" id="{8D5F2509-E1F2-4F97-AF20-94E15AB510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725" y="2112001"/>
            <a:ext cx="4081394" cy="3557298"/>
          </a:xfrm>
          <a:prstGeom prst="rect">
            <a:avLst/>
          </a:prstGeom>
        </p:spPr>
      </p:pic>
      <p:pic>
        <p:nvPicPr>
          <p:cNvPr id="143" name="Picture 142" descr="A picture containing plant&#10;&#10;Description automatically generated">
            <a:extLst>
              <a:ext uri="{FF2B5EF4-FFF2-40B4-BE49-F238E27FC236}">
                <a16:creationId xmlns:a16="http://schemas.microsoft.com/office/drawing/2014/main" id="{9B5BD8C5-4ADB-4B1F-B9B4-153135649A43}"/>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9139" y="0"/>
            <a:ext cx="2955370" cy="3022218"/>
          </a:xfrm>
          <a:prstGeom prst="rect">
            <a:avLst/>
          </a:prstGeom>
        </p:spPr>
      </p:pic>
    </p:spTree>
    <p:extLst>
      <p:ext uri="{BB962C8B-B14F-4D97-AF65-F5344CB8AC3E}">
        <p14:creationId xmlns:p14="http://schemas.microsoft.com/office/powerpoint/2010/main" val="25304292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p:cTn id="7" dur="500" fill="hold"/>
                                        <p:tgtEl>
                                          <p:spTgt spid="142"/>
                                        </p:tgtEl>
                                        <p:attrNameLst>
                                          <p:attrName>ppt_w</p:attrName>
                                        </p:attrNameLst>
                                      </p:cBhvr>
                                      <p:tavLst>
                                        <p:tav tm="0">
                                          <p:val>
                                            <p:fltVal val="0"/>
                                          </p:val>
                                        </p:tav>
                                        <p:tav tm="100000">
                                          <p:val>
                                            <p:strVal val="#ppt_w"/>
                                          </p:val>
                                        </p:tav>
                                      </p:tavLst>
                                    </p:anim>
                                    <p:anim calcmode="lin" valueType="num">
                                      <p:cBhvr>
                                        <p:cTn id="8" dur="500" fill="hold"/>
                                        <p:tgtEl>
                                          <p:spTgt spid="142"/>
                                        </p:tgtEl>
                                        <p:attrNameLst>
                                          <p:attrName>ppt_h</p:attrName>
                                        </p:attrNameLst>
                                      </p:cBhvr>
                                      <p:tavLst>
                                        <p:tav tm="0">
                                          <p:val>
                                            <p:fltVal val="0"/>
                                          </p:val>
                                        </p:tav>
                                        <p:tav tm="100000">
                                          <p:val>
                                            <p:strVal val="#ppt_h"/>
                                          </p:val>
                                        </p:tav>
                                      </p:tavLst>
                                    </p:anim>
                                    <p:animEffect transition="in" filter="fade">
                                      <p:cBhvr>
                                        <p:cTn id="9" dur="500"/>
                                        <p:tgtEl>
                                          <p:spTgt spid="14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CC884A1-6CD2-4EC1-9738-8769464AC17F}"/>
              </a:ext>
            </a:extLst>
          </p:cNvPr>
          <p:cNvPicPr>
            <a:picLocks noChangeAspect="1"/>
          </p:cNvPicPr>
          <p:nvPr/>
        </p:nvPicPr>
        <p:blipFill rotWithShape="1">
          <a:blip r:embed="rId3">
            <a:extLst>
              <a:ext uri="{28A0092B-C50C-407E-A947-70E740481C1C}">
                <a14:useLocalDpi xmlns:a14="http://schemas.microsoft.com/office/drawing/2010/main" val="0"/>
              </a:ext>
            </a:extLst>
          </a:blip>
          <a:srcRect l="19881" r="20812"/>
          <a:stretch/>
        </p:blipFill>
        <p:spPr>
          <a:xfrm>
            <a:off x="88993" y="0"/>
            <a:ext cx="12014015" cy="6858000"/>
          </a:xfrm>
          <a:prstGeom prst="rect">
            <a:avLst/>
          </a:prstGeom>
        </p:spPr>
      </p:pic>
      <p:pic>
        <p:nvPicPr>
          <p:cNvPr id="12" name="图片 11" descr="9f864bacc6a43efdfc8c12c46d773962"/>
          <p:cNvPicPr>
            <a:picLocks noChangeAspect="1"/>
          </p:cNvPicPr>
          <p:nvPr/>
        </p:nvPicPr>
        <p:blipFill>
          <a:blip r:embed="rId4"/>
          <a:stretch>
            <a:fillRect/>
          </a:stretch>
        </p:blipFill>
        <p:spPr>
          <a:xfrm>
            <a:off x="-283429" y="-322397"/>
            <a:ext cx="3252269" cy="3834272"/>
          </a:xfrm>
          <a:prstGeom prst="rect">
            <a:avLst/>
          </a:prstGeom>
        </p:spPr>
      </p:pic>
      <p:sp>
        <p:nvSpPr>
          <p:cNvPr id="30" name="矩形: 圆角 30">
            <a:extLst>
              <a:ext uri="{FF2B5EF4-FFF2-40B4-BE49-F238E27FC236}">
                <a16:creationId xmlns:a16="http://schemas.microsoft.com/office/drawing/2014/main" id="{88A78CB4-140B-4A34-983D-C1761E5F9B8A}"/>
              </a:ext>
            </a:extLst>
          </p:cNvPr>
          <p:cNvSpPr/>
          <p:nvPr/>
        </p:nvSpPr>
        <p:spPr>
          <a:xfrm>
            <a:off x="680619" y="1255265"/>
            <a:ext cx="10716768" cy="49626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004AB2"/>
              </a:solidFill>
            </a:endParaRPr>
          </a:p>
        </p:txBody>
      </p:sp>
      <p:cxnSp>
        <p:nvCxnSpPr>
          <p:cNvPr id="31" name="直接连接符 13"/>
          <p:cNvCxnSpPr/>
          <p:nvPr/>
        </p:nvCxnSpPr>
        <p:spPr>
          <a:xfrm>
            <a:off x="3192242" y="3102121"/>
            <a:ext cx="3222950" cy="0"/>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2" name="Rectangle 5"/>
          <p:cNvSpPr>
            <a:spLocks noChangeArrowheads="1"/>
          </p:cNvSpPr>
          <p:nvPr/>
        </p:nvSpPr>
        <p:spPr bwMode="auto">
          <a:xfrm>
            <a:off x="1146130" y="1630462"/>
            <a:ext cx="983236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800" b="1">
                <a:solidFill>
                  <a:srgbClr val="004AB2"/>
                </a:solidFill>
                <a:latin typeface="Times New Roman" panose="02020603050405020304" pitchFamily="18" charset="0"/>
                <a:cs typeface="Arial" panose="020B0604020202020204" pitchFamily="34" charset="0"/>
              </a:rPr>
              <a:t>     Thầy Vê-rô-ki-ô bèn bảo:</a:t>
            </a:r>
          </a:p>
          <a:p>
            <a:pPr algn="just" eaLnBrk="1" hangingPunct="1">
              <a:spcBef>
                <a:spcPct val="0"/>
              </a:spcBef>
              <a:buFontTx/>
              <a:buNone/>
            </a:pPr>
            <a:r>
              <a:rPr lang="en-US" altLang="en-US" sz="2800" b="1">
                <a:solidFill>
                  <a:srgbClr val="004AB2"/>
                </a:solidFill>
                <a:latin typeface="Times New Roman" panose="02020603050405020304" pitchFamily="18" charset="0"/>
                <a:cs typeface="Arial" panose="020B0604020202020204" pitchFamily="34" charset="0"/>
              </a:rPr>
              <a:t>     - Con </a:t>
            </a:r>
            <a:r>
              <a:rPr lang="vi-VN" altLang="en-US" sz="2800" b="1">
                <a:solidFill>
                  <a:srgbClr val="004AB2"/>
                </a:solidFill>
                <a:latin typeface="Times New Roman" panose="02020603050405020304" pitchFamily="18" charset="0"/>
                <a:cs typeface="Arial" panose="020B0604020202020204" pitchFamily="34" charset="0"/>
              </a:rPr>
              <a:t>đ</a:t>
            </a:r>
            <a:r>
              <a:rPr lang="en-US" altLang="en-US" sz="2800" b="1">
                <a:solidFill>
                  <a:srgbClr val="004AB2"/>
                </a:solidFill>
                <a:latin typeface="Times New Roman" panose="02020603050405020304" pitchFamily="18" charset="0"/>
                <a:cs typeface="Arial" panose="020B0604020202020204" pitchFamily="34" charset="0"/>
              </a:rPr>
              <a:t>ừng t</a:t>
            </a:r>
            <a:r>
              <a:rPr lang="vi-VN" altLang="en-US" sz="2800" b="1">
                <a:solidFill>
                  <a:srgbClr val="004AB2"/>
                </a:solidFill>
                <a:latin typeface="Times New Roman" panose="02020603050405020304" pitchFamily="18" charset="0"/>
                <a:cs typeface="Arial" panose="020B0604020202020204" pitchFamily="34" charset="0"/>
              </a:rPr>
              <a:t>ư</a:t>
            </a:r>
            <a:r>
              <a:rPr lang="en-US" altLang="en-US" sz="2800" b="1">
                <a:solidFill>
                  <a:srgbClr val="004AB2"/>
                </a:solidFill>
                <a:latin typeface="Times New Roman" panose="02020603050405020304" pitchFamily="18" charset="0"/>
                <a:cs typeface="Arial" panose="020B0604020202020204" pitchFamily="34" charset="0"/>
              </a:rPr>
              <a:t>ởng vẽ trứng là dễ ! Trong một nghìn quả trứng x</a:t>
            </a:r>
            <a:r>
              <a:rPr lang="vi-VN" altLang="en-US" sz="2800" b="1">
                <a:solidFill>
                  <a:srgbClr val="004AB2"/>
                </a:solidFill>
                <a:latin typeface="Times New Roman" panose="02020603050405020304" pitchFamily="18" charset="0"/>
                <a:cs typeface="Arial" panose="020B0604020202020204" pitchFamily="34" charset="0"/>
              </a:rPr>
              <a:t>ư</a:t>
            </a:r>
            <a:r>
              <a:rPr lang="en-US" altLang="en-US" sz="2800" b="1">
                <a:solidFill>
                  <a:srgbClr val="004AB2"/>
                </a:solidFill>
                <a:latin typeface="Times New Roman" panose="02020603050405020304" pitchFamily="18" charset="0"/>
                <a:cs typeface="Arial" panose="020B0604020202020204" pitchFamily="34" charset="0"/>
              </a:rPr>
              <a:t>a nay  không có lấy hai quả hoàn toàn giống nhau </a:t>
            </a:r>
            <a:r>
              <a:rPr lang="vi-VN" altLang="en-US" sz="2800" b="1">
                <a:solidFill>
                  <a:srgbClr val="004AB2"/>
                </a:solidFill>
                <a:latin typeface="Times New Roman" panose="02020603050405020304" pitchFamily="18" charset="0"/>
                <a:cs typeface="Arial" panose="020B0604020202020204" pitchFamily="34" charset="0"/>
              </a:rPr>
              <a:t>đ</a:t>
            </a:r>
            <a:r>
              <a:rPr lang="en-US" altLang="en-US" sz="2800" b="1">
                <a:solidFill>
                  <a:srgbClr val="004AB2"/>
                </a:solidFill>
                <a:latin typeface="Times New Roman" panose="02020603050405020304" pitchFamily="18" charset="0"/>
                <a:cs typeface="Arial" panose="020B0604020202020204" pitchFamily="34" charset="0"/>
              </a:rPr>
              <a:t>âu. Muốn thể hiện thật </a:t>
            </a:r>
            <a:r>
              <a:rPr lang="vi-VN" altLang="en-US" sz="2800" b="1">
                <a:solidFill>
                  <a:srgbClr val="004AB2"/>
                </a:solidFill>
                <a:latin typeface="Times New Roman" panose="02020603050405020304" pitchFamily="18" charset="0"/>
                <a:cs typeface="Arial" panose="020B0604020202020204" pitchFamily="34" charset="0"/>
              </a:rPr>
              <a:t>đ</a:t>
            </a:r>
            <a:r>
              <a:rPr lang="en-US" altLang="en-US" sz="2800" b="1">
                <a:solidFill>
                  <a:srgbClr val="004AB2"/>
                </a:solidFill>
                <a:latin typeface="Times New Roman" panose="02020603050405020304" pitchFamily="18" charset="0"/>
                <a:cs typeface="Arial" panose="020B0604020202020204" pitchFamily="34" charset="0"/>
              </a:rPr>
              <a:t>úng hình dáng của từng quả trứng, ng</a:t>
            </a:r>
            <a:r>
              <a:rPr lang="vi-VN" altLang="en-US" sz="2800" b="1">
                <a:solidFill>
                  <a:srgbClr val="004AB2"/>
                </a:solidFill>
                <a:latin typeface="Times New Roman" panose="02020603050405020304" pitchFamily="18" charset="0"/>
                <a:cs typeface="Arial" panose="020B0604020202020204" pitchFamily="34" charset="0"/>
              </a:rPr>
              <a:t>ư</a:t>
            </a:r>
            <a:r>
              <a:rPr lang="en-US" altLang="en-US" sz="2800" b="1">
                <a:solidFill>
                  <a:srgbClr val="004AB2"/>
                </a:solidFill>
                <a:latin typeface="Times New Roman" panose="02020603050405020304" pitchFamily="18" charset="0"/>
                <a:cs typeface="Arial" panose="020B0604020202020204" pitchFamily="34" charset="0"/>
              </a:rPr>
              <a:t>ời họa sĩ phải rất khổ công mới </a:t>
            </a:r>
            <a:r>
              <a:rPr lang="vi-VN" altLang="en-US" sz="2800" b="1">
                <a:solidFill>
                  <a:srgbClr val="004AB2"/>
                </a:solidFill>
                <a:latin typeface="Times New Roman" panose="02020603050405020304" pitchFamily="18" charset="0"/>
                <a:cs typeface="Arial" panose="020B0604020202020204" pitchFamily="34" charset="0"/>
              </a:rPr>
              <a:t>đư</a:t>
            </a:r>
            <a:r>
              <a:rPr lang="en-US" altLang="en-US" sz="2800" b="1">
                <a:solidFill>
                  <a:srgbClr val="004AB2"/>
                </a:solidFill>
                <a:latin typeface="Times New Roman" panose="02020603050405020304" pitchFamily="18" charset="0"/>
                <a:cs typeface="Arial" panose="020B0604020202020204" pitchFamily="34" charset="0"/>
              </a:rPr>
              <a:t>ợc.</a:t>
            </a:r>
          </a:p>
          <a:p>
            <a:pPr algn="just" eaLnBrk="1" hangingPunct="1">
              <a:spcBef>
                <a:spcPct val="0"/>
              </a:spcBef>
              <a:buFontTx/>
              <a:buNone/>
            </a:pPr>
            <a:r>
              <a:rPr lang="en-US" altLang="en-US" sz="2800" b="1">
                <a:solidFill>
                  <a:srgbClr val="004AB2"/>
                </a:solidFill>
                <a:latin typeface="Times New Roman" panose="02020603050405020304" pitchFamily="18" charset="0"/>
                <a:cs typeface="Arial" panose="020B0604020202020204" pitchFamily="34" charset="0"/>
              </a:rPr>
              <a:t>    Thầy  lại nói:</a:t>
            </a:r>
          </a:p>
          <a:p>
            <a:pPr algn="just" eaLnBrk="1" hangingPunct="1">
              <a:spcBef>
                <a:spcPct val="0"/>
              </a:spcBef>
              <a:buFontTx/>
              <a:buNone/>
            </a:pPr>
            <a:r>
              <a:rPr lang="en-US" altLang="en-US" sz="2800" b="1">
                <a:solidFill>
                  <a:srgbClr val="004AB2"/>
                </a:solidFill>
                <a:latin typeface="Times New Roman" panose="02020603050405020304" pitchFamily="18" charset="0"/>
                <a:cs typeface="Arial" panose="020B0604020202020204" pitchFamily="34" charset="0"/>
              </a:rPr>
              <a:t>    - Tập vẽ </a:t>
            </a:r>
            <a:r>
              <a:rPr lang="vi-VN" altLang="en-US" sz="2800" b="1">
                <a:solidFill>
                  <a:srgbClr val="004AB2"/>
                </a:solidFill>
                <a:latin typeface="Times New Roman" panose="02020603050405020304" pitchFamily="18" charset="0"/>
                <a:cs typeface="Arial" panose="020B0604020202020204" pitchFamily="34" charset="0"/>
              </a:rPr>
              <a:t>đ</a:t>
            </a:r>
            <a:r>
              <a:rPr lang="en-US" altLang="en-US" sz="2800" b="1">
                <a:solidFill>
                  <a:srgbClr val="004AB2"/>
                </a:solidFill>
                <a:latin typeface="Times New Roman" panose="02020603050405020304" pitchFamily="18" charset="0"/>
                <a:cs typeface="Arial" panose="020B0604020202020204" pitchFamily="34" charset="0"/>
              </a:rPr>
              <a:t>i vẽ lại quả trứng thật nhiều lần, con sẽ biết quan sát sự vật một cách tỉ mỉ và miêu tả nó trên giấy vẽ một cách chính xác. Đến lúc ấy, con muốn vẽ bất cứ cái gì cũng </a:t>
            </a:r>
            <a:r>
              <a:rPr lang="vi-VN" altLang="en-US" sz="2800" b="1">
                <a:solidFill>
                  <a:srgbClr val="004AB2"/>
                </a:solidFill>
                <a:latin typeface="Times New Roman" panose="02020603050405020304" pitchFamily="18" charset="0"/>
                <a:cs typeface="Arial" panose="020B0604020202020204" pitchFamily="34" charset="0"/>
              </a:rPr>
              <a:t>đ</a:t>
            </a:r>
            <a:r>
              <a:rPr lang="en-US" altLang="en-US" sz="2800" b="1">
                <a:solidFill>
                  <a:srgbClr val="004AB2"/>
                </a:solidFill>
                <a:latin typeface="Times New Roman" panose="02020603050405020304" pitchFamily="18" charset="0"/>
                <a:cs typeface="Arial" panose="020B0604020202020204" pitchFamily="34" charset="0"/>
              </a:rPr>
              <a:t>ều có thể vẽ </a:t>
            </a:r>
            <a:r>
              <a:rPr lang="vi-VN" altLang="en-US" sz="2800" b="1">
                <a:solidFill>
                  <a:srgbClr val="004AB2"/>
                </a:solidFill>
                <a:latin typeface="Times New Roman" panose="02020603050405020304" pitchFamily="18" charset="0"/>
                <a:cs typeface="Arial" panose="020B0604020202020204" pitchFamily="34" charset="0"/>
              </a:rPr>
              <a:t>đư</a:t>
            </a:r>
            <a:r>
              <a:rPr lang="en-US" altLang="en-US" sz="2800" b="1">
                <a:solidFill>
                  <a:srgbClr val="004AB2"/>
                </a:solidFill>
                <a:latin typeface="Times New Roman" panose="02020603050405020304" pitchFamily="18" charset="0"/>
                <a:cs typeface="Arial" panose="020B0604020202020204" pitchFamily="34" charset="0"/>
              </a:rPr>
              <a:t>ợc nh</a:t>
            </a:r>
            <a:r>
              <a:rPr lang="vi-VN" altLang="en-US" sz="2800" b="1">
                <a:solidFill>
                  <a:srgbClr val="004AB2"/>
                </a:solidFill>
                <a:latin typeface="Times New Roman" panose="02020603050405020304" pitchFamily="18" charset="0"/>
                <a:cs typeface="Arial" panose="020B0604020202020204" pitchFamily="34" charset="0"/>
              </a:rPr>
              <a:t>ư</a:t>
            </a:r>
            <a:r>
              <a:rPr lang="en-US" altLang="en-US" sz="2800" b="1">
                <a:solidFill>
                  <a:srgbClr val="004AB2"/>
                </a:solidFill>
                <a:latin typeface="Times New Roman" panose="02020603050405020304" pitchFamily="18" charset="0"/>
                <a:cs typeface="Arial" panose="020B0604020202020204" pitchFamily="34" charset="0"/>
              </a:rPr>
              <a:t> ý.</a:t>
            </a:r>
          </a:p>
        </p:txBody>
      </p:sp>
      <p:cxnSp>
        <p:nvCxnSpPr>
          <p:cNvPr id="33" name="Straight Connector 32"/>
          <p:cNvCxnSpPr/>
          <p:nvPr/>
        </p:nvCxnSpPr>
        <p:spPr>
          <a:xfrm flipH="1">
            <a:off x="88996" y="2594075"/>
            <a:ext cx="296863" cy="533400"/>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34" name="Rectangle 5"/>
          <p:cNvSpPr>
            <a:spLocks noChangeArrowheads="1"/>
          </p:cNvSpPr>
          <p:nvPr/>
        </p:nvSpPr>
        <p:spPr bwMode="auto">
          <a:xfrm>
            <a:off x="1146130" y="1624112"/>
            <a:ext cx="983236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Thầy</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Vê</a:t>
            </a:r>
            <a:r>
              <a:rPr lang="en-US" altLang="en-US" sz="2800" b="1" dirty="0">
                <a:solidFill>
                  <a:srgbClr val="004AB2"/>
                </a:solidFill>
                <a:latin typeface="Times New Roman" panose="02020603050405020304" pitchFamily="18" charset="0"/>
                <a:cs typeface="Arial" panose="020B0604020202020204" pitchFamily="34" charset="0"/>
              </a:rPr>
              <a:t>-</a:t>
            </a:r>
            <a:r>
              <a:rPr lang="en-US" altLang="en-US" sz="2800" b="1" dirty="0" err="1">
                <a:solidFill>
                  <a:srgbClr val="004AB2"/>
                </a:solidFill>
                <a:latin typeface="Times New Roman" panose="02020603050405020304" pitchFamily="18" charset="0"/>
                <a:cs typeface="Arial" panose="020B0604020202020204" pitchFamily="34" charset="0"/>
              </a:rPr>
              <a:t>rô</a:t>
            </a:r>
            <a:r>
              <a:rPr lang="en-US" altLang="en-US" sz="2800" b="1" dirty="0">
                <a:solidFill>
                  <a:srgbClr val="004AB2"/>
                </a:solidFill>
                <a:latin typeface="Times New Roman" panose="02020603050405020304" pitchFamily="18" charset="0"/>
                <a:cs typeface="Arial" panose="020B0604020202020204" pitchFamily="34" charset="0"/>
              </a:rPr>
              <a:t>-</a:t>
            </a:r>
            <a:r>
              <a:rPr lang="en-US" altLang="en-US" sz="2800" b="1" dirty="0" err="1">
                <a:solidFill>
                  <a:srgbClr val="004AB2"/>
                </a:solidFill>
                <a:latin typeface="Times New Roman" panose="02020603050405020304" pitchFamily="18" charset="0"/>
                <a:cs typeface="Arial" panose="020B0604020202020204" pitchFamily="34" charset="0"/>
              </a:rPr>
              <a:t>ki</a:t>
            </a:r>
            <a:r>
              <a:rPr lang="en-US" altLang="en-US" sz="2800" b="1" dirty="0">
                <a:solidFill>
                  <a:srgbClr val="004AB2"/>
                </a:solidFill>
                <a:latin typeface="Times New Roman" panose="02020603050405020304" pitchFamily="18" charset="0"/>
                <a:cs typeface="Arial" panose="020B0604020202020204" pitchFamily="34" charset="0"/>
              </a:rPr>
              <a:t>-ô </a:t>
            </a:r>
            <a:r>
              <a:rPr lang="en-US" altLang="en-US" sz="2800" b="1" dirty="0" err="1">
                <a:solidFill>
                  <a:srgbClr val="004AB2"/>
                </a:solidFill>
                <a:latin typeface="Times New Roman" panose="02020603050405020304" pitchFamily="18" charset="0"/>
                <a:cs typeface="Arial" panose="020B0604020202020204" pitchFamily="34" charset="0"/>
              </a:rPr>
              <a:t>bèn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bảo</a:t>
            </a:r>
            <a:r>
              <a:rPr lang="en-US" altLang="en-US" sz="2800" b="1" dirty="0">
                <a:solidFill>
                  <a:srgbClr val="004AB2"/>
                </a:solidFill>
                <a:latin typeface="Times New Roman" panose="02020603050405020304" pitchFamily="18" charset="0"/>
                <a:cs typeface="Arial" panose="020B0604020202020204" pitchFamily="34" charset="0"/>
              </a:rPr>
              <a:t>:</a:t>
            </a:r>
          </a:p>
          <a:p>
            <a:pPr algn="just" eaLnBrk="1" hangingPunct="1">
              <a:spcBef>
                <a:spcPct val="0"/>
              </a:spcBef>
              <a:buFontTx/>
              <a:buNone/>
            </a:pPr>
            <a:r>
              <a:rPr lang="en-US" altLang="en-US" sz="2800" b="1" dirty="0">
                <a:solidFill>
                  <a:srgbClr val="004AB2"/>
                </a:solidFill>
                <a:latin typeface="Times New Roman" panose="02020603050405020304" pitchFamily="18" charset="0"/>
                <a:cs typeface="Arial" panose="020B0604020202020204" pitchFamily="34" charset="0"/>
              </a:rPr>
              <a:t>     - Con </a:t>
            </a:r>
            <a:r>
              <a:rPr lang="vi-VN" altLang="en-US" sz="2800" b="1" dirty="0">
                <a:solidFill>
                  <a:srgbClr val="C00000"/>
                </a:solidFill>
                <a:latin typeface="Times New Roman" panose="02020603050405020304" pitchFamily="18" charset="0"/>
                <a:cs typeface="Arial" panose="020B0604020202020204" pitchFamily="34" charset="0"/>
              </a:rPr>
              <a:t>đ</a:t>
            </a:r>
            <a:r>
              <a:rPr lang="en-US" altLang="en-US" sz="2800" b="1" dirty="0" err="1">
                <a:solidFill>
                  <a:srgbClr val="C00000"/>
                </a:solidFill>
                <a:latin typeface="Times New Roman" panose="02020603050405020304" pitchFamily="18" charset="0"/>
                <a:cs typeface="Arial" panose="020B0604020202020204" pitchFamily="34" charset="0"/>
              </a:rPr>
              <a:t>ừng</a:t>
            </a:r>
            <a:r>
              <a:rPr lang="en-US" altLang="en-US" sz="2800" b="1" dirty="0">
                <a:solidFill>
                  <a:srgbClr val="C00000"/>
                </a:solidFill>
                <a:latin typeface="Times New Roman" panose="02020603050405020304" pitchFamily="18" charset="0"/>
                <a:cs typeface="Arial" panose="020B0604020202020204" pitchFamily="34" charset="0"/>
              </a:rPr>
              <a:t> t</a:t>
            </a:r>
            <a:r>
              <a:rPr lang="vi-VN" altLang="en-US" sz="2800" b="1" dirty="0">
                <a:solidFill>
                  <a:srgbClr val="C00000"/>
                </a:solidFill>
                <a:latin typeface="Times New Roman" panose="02020603050405020304" pitchFamily="18" charset="0"/>
                <a:cs typeface="Arial" panose="020B0604020202020204" pitchFamily="34" charset="0"/>
              </a:rPr>
              <a:t>ư</a:t>
            </a:r>
            <a:r>
              <a:rPr lang="en-US" altLang="en-US" sz="2800" b="1" dirty="0" err="1">
                <a:solidFill>
                  <a:srgbClr val="C00000"/>
                </a:solidFill>
                <a:latin typeface="Times New Roman" panose="02020603050405020304" pitchFamily="18" charset="0"/>
                <a:cs typeface="Arial" panose="020B0604020202020204" pitchFamily="34" charset="0"/>
              </a:rPr>
              <a:t>ởng</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vẽ</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trứng</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là</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dễ</a:t>
            </a:r>
            <a:r>
              <a:rPr lang="en-US" altLang="en-US" sz="2800" b="1" dirty="0">
                <a:solidFill>
                  <a:srgbClr val="004AB2"/>
                </a:solidFill>
                <a:latin typeface="Times New Roman" panose="02020603050405020304" pitchFamily="18" charset="0"/>
                <a:cs typeface="Arial" panose="020B0604020202020204" pitchFamily="34" charset="0"/>
              </a:rPr>
              <a:t> ! </a:t>
            </a:r>
            <a:r>
              <a:rPr lang="en-US" altLang="en-US" sz="2800" b="1" dirty="0" err="1">
                <a:solidFill>
                  <a:srgbClr val="004AB2"/>
                </a:solidFill>
                <a:latin typeface="Times New Roman" panose="02020603050405020304" pitchFamily="18" charset="0"/>
                <a:cs typeface="Arial" panose="020B0604020202020204" pitchFamily="34" charset="0"/>
              </a:rPr>
              <a:t>Trong</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một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nghìn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quả</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trứng</a:t>
            </a:r>
            <a:r>
              <a:rPr lang="en-US" altLang="en-US" sz="2800" b="1" dirty="0">
                <a:solidFill>
                  <a:srgbClr val="004AB2"/>
                </a:solidFill>
                <a:latin typeface="Times New Roman" panose="02020603050405020304" pitchFamily="18" charset="0"/>
                <a:cs typeface="Arial" panose="020B0604020202020204" pitchFamily="34" charset="0"/>
              </a:rPr>
              <a:t> x</a:t>
            </a:r>
            <a:r>
              <a:rPr lang="vi-VN" altLang="en-US" sz="2800" b="1" dirty="0">
                <a:solidFill>
                  <a:srgbClr val="004AB2"/>
                </a:solidFill>
                <a:latin typeface="Times New Roman" panose="02020603050405020304" pitchFamily="18" charset="0"/>
                <a:cs typeface="Arial" panose="020B0604020202020204" pitchFamily="34" charset="0"/>
              </a:rPr>
              <a:t>ư</a:t>
            </a:r>
            <a:r>
              <a:rPr lang="en-US" altLang="en-US" sz="2800" b="1" dirty="0">
                <a:solidFill>
                  <a:srgbClr val="004AB2"/>
                </a:solidFill>
                <a:latin typeface="Times New Roman" panose="02020603050405020304" pitchFamily="18" charset="0"/>
                <a:cs typeface="Arial" panose="020B0604020202020204" pitchFamily="34" charset="0"/>
              </a:rPr>
              <a:t>a nay  </a:t>
            </a:r>
            <a:r>
              <a:rPr lang="en-US" altLang="en-US" sz="2800" b="1" dirty="0" err="1">
                <a:solidFill>
                  <a:srgbClr val="004AB2"/>
                </a:solidFill>
                <a:latin typeface="Times New Roman" panose="02020603050405020304" pitchFamily="18" charset="0"/>
                <a:cs typeface="Arial" panose="020B0604020202020204" pitchFamily="34" charset="0"/>
              </a:rPr>
              <a:t>không</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có</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lấy</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hai</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quả</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hoàn</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toàn</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giống</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nhau</a:t>
            </a:r>
            <a:r>
              <a:rPr lang="en-US" altLang="en-US" sz="2800" b="1" dirty="0">
                <a:solidFill>
                  <a:srgbClr val="C00000"/>
                </a:solidFill>
                <a:latin typeface="Times New Roman" panose="02020603050405020304" pitchFamily="18" charset="0"/>
                <a:cs typeface="Arial" panose="020B0604020202020204" pitchFamily="34" charset="0"/>
              </a:rPr>
              <a:t> </a:t>
            </a:r>
            <a:r>
              <a:rPr lang="vi-VN" altLang="en-US" sz="2800" b="1" dirty="0">
                <a:solidFill>
                  <a:srgbClr val="004AB2"/>
                </a:solidFill>
                <a:latin typeface="Times New Roman" panose="02020603050405020304" pitchFamily="18" charset="0"/>
                <a:cs typeface="Arial" panose="020B0604020202020204" pitchFamily="34" charset="0"/>
              </a:rPr>
              <a:t>đ</a:t>
            </a:r>
            <a:r>
              <a:rPr lang="en-US" altLang="en-US" sz="2800" b="1" dirty="0" err="1">
                <a:solidFill>
                  <a:srgbClr val="004AB2"/>
                </a:solidFill>
                <a:latin typeface="Times New Roman" panose="02020603050405020304" pitchFamily="18" charset="0"/>
                <a:cs typeface="Arial" panose="020B0604020202020204" pitchFamily="34" charset="0"/>
              </a:rPr>
              <a:t>âu</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Muốn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thể</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hiện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thật</a:t>
            </a:r>
            <a:r>
              <a:rPr lang="en-US" altLang="en-US" sz="2800" b="1" dirty="0">
                <a:solidFill>
                  <a:srgbClr val="C00000"/>
                </a:solidFill>
                <a:latin typeface="Times New Roman" panose="02020603050405020304" pitchFamily="18" charset="0"/>
                <a:cs typeface="Arial" panose="020B0604020202020204" pitchFamily="34" charset="0"/>
              </a:rPr>
              <a:t> </a:t>
            </a:r>
            <a:r>
              <a:rPr lang="vi-VN" altLang="en-US" sz="2800" b="1" dirty="0">
                <a:solidFill>
                  <a:srgbClr val="C00000"/>
                </a:solidFill>
                <a:latin typeface="Times New Roman" panose="02020603050405020304" pitchFamily="18" charset="0"/>
                <a:cs typeface="Arial" panose="020B0604020202020204" pitchFamily="34" charset="0"/>
              </a:rPr>
              <a:t>đ</a:t>
            </a:r>
            <a:r>
              <a:rPr lang="en-US" altLang="en-US" sz="2800" b="1" dirty="0" err="1">
                <a:solidFill>
                  <a:srgbClr val="C00000"/>
                </a:solidFill>
                <a:latin typeface="Times New Roman" panose="02020603050405020304" pitchFamily="18" charset="0"/>
                <a:cs typeface="Arial" panose="020B0604020202020204" pitchFamily="34" charset="0"/>
              </a:rPr>
              <a:t>úng</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hình</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dáng</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của</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từng</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quả</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trứng</a:t>
            </a:r>
            <a:r>
              <a:rPr lang="en-US" altLang="en-US" sz="2800" b="1" dirty="0">
                <a:solidFill>
                  <a:srgbClr val="004AB2"/>
                </a:solidFill>
                <a:latin typeface="Times New Roman" panose="02020603050405020304" pitchFamily="18" charset="0"/>
                <a:cs typeface="Arial" panose="020B0604020202020204" pitchFamily="34" charset="0"/>
              </a:rPr>
              <a:t>, ng</a:t>
            </a:r>
            <a:r>
              <a:rPr lang="vi-VN" altLang="en-US" sz="2800" b="1" dirty="0">
                <a:solidFill>
                  <a:srgbClr val="004AB2"/>
                </a:solidFill>
                <a:latin typeface="Times New Roman" panose="02020603050405020304" pitchFamily="18" charset="0"/>
                <a:cs typeface="Arial" panose="020B0604020202020204" pitchFamily="34" charset="0"/>
              </a:rPr>
              <a:t>ư</a:t>
            </a:r>
            <a:r>
              <a:rPr lang="en-US" altLang="en-US" sz="2800" b="1" dirty="0" err="1">
                <a:solidFill>
                  <a:srgbClr val="004AB2"/>
                </a:solidFill>
                <a:latin typeface="Times New Roman" panose="02020603050405020304" pitchFamily="18" charset="0"/>
                <a:cs typeface="Arial" panose="020B0604020202020204" pitchFamily="34" charset="0"/>
              </a:rPr>
              <a:t>ời</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họa</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sĩ</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phải</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rất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khổ</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công</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mới</a:t>
            </a:r>
            <a:r>
              <a:rPr lang="en-US" altLang="en-US" sz="2800" b="1" dirty="0">
                <a:solidFill>
                  <a:srgbClr val="004AB2"/>
                </a:solidFill>
                <a:latin typeface="Times New Roman" panose="02020603050405020304" pitchFamily="18" charset="0"/>
                <a:cs typeface="Arial" panose="020B0604020202020204" pitchFamily="34" charset="0"/>
              </a:rPr>
              <a:t> </a:t>
            </a:r>
            <a:r>
              <a:rPr lang="vi-VN" altLang="en-US" sz="2800" b="1" dirty="0">
                <a:solidFill>
                  <a:srgbClr val="004AB2"/>
                </a:solidFill>
                <a:latin typeface="Times New Roman" panose="02020603050405020304" pitchFamily="18" charset="0"/>
                <a:cs typeface="Arial" panose="020B0604020202020204" pitchFamily="34" charset="0"/>
              </a:rPr>
              <a:t>đư</a:t>
            </a:r>
            <a:r>
              <a:rPr lang="en-US" altLang="en-US" sz="2800" b="1" dirty="0" err="1">
                <a:solidFill>
                  <a:srgbClr val="004AB2"/>
                </a:solidFill>
                <a:latin typeface="Times New Roman" panose="02020603050405020304" pitchFamily="18" charset="0"/>
                <a:cs typeface="Arial" panose="020B0604020202020204" pitchFamily="34" charset="0"/>
              </a:rPr>
              <a:t>ợc</a:t>
            </a:r>
            <a:r>
              <a:rPr lang="en-US" altLang="en-US" sz="2800" b="1" dirty="0">
                <a:solidFill>
                  <a:srgbClr val="004AB2"/>
                </a:solidFill>
                <a:latin typeface="Times New Roman" panose="02020603050405020304" pitchFamily="18" charset="0"/>
                <a:cs typeface="Arial" panose="020B0604020202020204" pitchFamily="34" charset="0"/>
              </a:rPr>
              <a:t>.</a:t>
            </a:r>
          </a:p>
          <a:p>
            <a:pPr algn="just" eaLnBrk="1" hangingPunct="1">
              <a:spcBef>
                <a:spcPct val="0"/>
              </a:spcBef>
              <a:buFontTx/>
              <a:buNone/>
            </a:pP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Thầy</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lại</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nói</a:t>
            </a:r>
            <a:r>
              <a:rPr lang="en-US" altLang="en-US" sz="2800" b="1" dirty="0">
                <a:solidFill>
                  <a:srgbClr val="004AB2"/>
                </a:solidFill>
                <a:latin typeface="Times New Roman" panose="02020603050405020304" pitchFamily="18" charset="0"/>
                <a:cs typeface="Arial" panose="020B0604020202020204" pitchFamily="34" charset="0"/>
              </a:rPr>
              <a:t>:</a:t>
            </a:r>
          </a:p>
          <a:p>
            <a:pPr algn="just" eaLnBrk="1" hangingPunct="1">
              <a:spcBef>
                <a:spcPct val="0"/>
              </a:spcBef>
              <a:buFontTx/>
              <a:buNone/>
            </a:pPr>
            <a:r>
              <a:rPr lang="en-US" altLang="en-US" sz="2800" b="1" dirty="0">
                <a:solidFill>
                  <a:srgbClr val="004AB2"/>
                </a:solidFill>
                <a:latin typeface="Times New Roman" panose="02020603050405020304" pitchFamily="18" charset="0"/>
                <a:cs typeface="Arial" panose="020B0604020202020204" pitchFamily="34" charset="0"/>
              </a:rPr>
              <a:t>    - </a:t>
            </a:r>
            <a:r>
              <a:rPr lang="en-US" altLang="en-US" sz="2800" b="1" dirty="0" err="1">
                <a:solidFill>
                  <a:srgbClr val="004AB2"/>
                </a:solidFill>
                <a:latin typeface="Times New Roman" panose="02020603050405020304" pitchFamily="18" charset="0"/>
                <a:cs typeface="Arial" panose="020B0604020202020204" pitchFamily="34" charset="0"/>
              </a:rPr>
              <a:t>Tập</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vẽ</a:t>
            </a:r>
            <a:r>
              <a:rPr lang="en-US" altLang="en-US" sz="2800" b="1" dirty="0">
                <a:solidFill>
                  <a:srgbClr val="004AB2"/>
                </a:solidFill>
                <a:latin typeface="Times New Roman" panose="02020603050405020304" pitchFamily="18" charset="0"/>
                <a:cs typeface="Arial" panose="020B0604020202020204" pitchFamily="34" charset="0"/>
              </a:rPr>
              <a:t> </a:t>
            </a:r>
            <a:r>
              <a:rPr lang="vi-VN" altLang="en-US" sz="2800" b="1" dirty="0">
                <a:solidFill>
                  <a:srgbClr val="004AB2"/>
                </a:solidFill>
                <a:latin typeface="Times New Roman" panose="02020603050405020304" pitchFamily="18" charset="0"/>
                <a:cs typeface="Arial" panose="020B0604020202020204" pitchFamily="34" charset="0"/>
              </a:rPr>
              <a:t>đ</a:t>
            </a:r>
            <a:r>
              <a:rPr lang="en-US" altLang="en-US" sz="2800" b="1" dirty="0" err="1">
                <a:solidFill>
                  <a:srgbClr val="004AB2"/>
                </a:solidFill>
                <a:latin typeface="Times New Roman" panose="02020603050405020304" pitchFamily="18" charset="0"/>
                <a:cs typeface="Arial" panose="020B0604020202020204" pitchFamily="34" charset="0"/>
              </a:rPr>
              <a:t>i</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vẽ</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lại</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quả</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trứng</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thật</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nhiều</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lần</a:t>
            </a:r>
            <a:r>
              <a:rPr lang="en-US" altLang="en-US" sz="2800" b="1" dirty="0">
                <a:solidFill>
                  <a:srgbClr val="004AB2"/>
                </a:solidFill>
                <a:latin typeface="Times New Roman" panose="02020603050405020304" pitchFamily="18" charset="0"/>
                <a:cs typeface="Arial" panose="020B0604020202020204" pitchFamily="34" charset="0"/>
              </a:rPr>
              <a:t>, con </a:t>
            </a:r>
            <a:r>
              <a:rPr lang="en-US" altLang="en-US" sz="2800" b="1" dirty="0" err="1">
                <a:solidFill>
                  <a:srgbClr val="004AB2"/>
                </a:solidFill>
                <a:latin typeface="Times New Roman" panose="02020603050405020304" pitchFamily="18" charset="0"/>
                <a:cs typeface="Arial" panose="020B0604020202020204" pitchFamily="34" charset="0"/>
              </a:rPr>
              <a:t>sẽ</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biết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quan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sát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sự</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vật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một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cách</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tỉ</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mỉ</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và</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miêu</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tả</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nó</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trên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giấy</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vẽ</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một</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cách</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chính</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xác</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Đến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lúc</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ấy</a:t>
            </a:r>
            <a:r>
              <a:rPr lang="en-US" altLang="en-US" sz="2800" b="1" dirty="0">
                <a:solidFill>
                  <a:srgbClr val="004AB2"/>
                </a:solidFill>
                <a:latin typeface="Times New Roman" panose="02020603050405020304" pitchFamily="18" charset="0"/>
                <a:cs typeface="Arial" panose="020B0604020202020204" pitchFamily="34" charset="0"/>
              </a:rPr>
              <a:t>, con </a:t>
            </a:r>
            <a:r>
              <a:rPr lang="en-US" altLang="en-US" sz="2800" b="1" dirty="0" err="1">
                <a:solidFill>
                  <a:srgbClr val="004AB2"/>
                </a:solidFill>
                <a:latin typeface="Times New Roman" panose="02020603050405020304" pitchFamily="18" charset="0"/>
                <a:cs typeface="Arial" panose="020B0604020202020204" pitchFamily="34" charset="0"/>
              </a:rPr>
              <a:t>muốn</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vẽ</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bất</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cứ</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cái</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C00000"/>
                </a:solidFill>
                <a:latin typeface="Times New Roman" panose="02020603050405020304" pitchFamily="18" charset="0"/>
                <a:cs typeface="Arial" panose="020B0604020202020204" pitchFamily="34" charset="0"/>
              </a:rPr>
              <a:t>gi</a:t>
            </a:r>
            <a:r>
              <a:rPr lang="en-US" altLang="en-US" sz="2800" b="1" dirty="0">
                <a:solidFill>
                  <a:srgbClr val="C00000"/>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cũng</a:t>
            </a:r>
            <a:r>
              <a:rPr lang="en-US" altLang="en-US" sz="2800" b="1" dirty="0">
                <a:solidFill>
                  <a:srgbClr val="004AB2"/>
                </a:solidFill>
                <a:latin typeface="Times New Roman" panose="02020603050405020304" pitchFamily="18" charset="0"/>
                <a:cs typeface="Arial" panose="020B0604020202020204" pitchFamily="34" charset="0"/>
              </a:rPr>
              <a:t> </a:t>
            </a:r>
            <a:r>
              <a:rPr lang="vi-VN" altLang="en-US" sz="2800" b="1" dirty="0">
                <a:solidFill>
                  <a:srgbClr val="004AB2"/>
                </a:solidFill>
                <a:latin typeface="Times New Roman" panose="02020603050405020304" pitchFamily="18" charset="0"/>
                <a:cs typeface="Arial" panose="020B0604020202020204" pitchFamily="34" charset="0"/>
              </a:rPr>
              <a:t>đ</a:t>
            </a:r>
            <a:r>
              <a:rPr lang="en-US" altLang="en-US" sz="2800" b="1" dirty="0" err="1">
                <a:solidFill>
                  <a:srgbClr val="004AB2"/>
                </a:solidFill>
                <a:latin typeface="Times New Roman" panose="02020603050405020304" pitchFamily="18" charset="0"/>
                <a:cs typeface="Arial" panose="020B0604020202020204" pitchFamily="34" charset="0"/>
              </a:rPr>
              <a:t>ều</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có</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thể</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vẽ</a:t>
            </a:r>
            <a:r>
              <a:rPr lang="en-US" altLang="en-US" sz="2800" b="1" dirty="0">
                <a:solidFill>
                  <a:srgbClr val="004AB2"/>
                </a:solidFill>
                <a:latin typeface="Times New Roman" panose="02020603050405020304" pitchFamily="18" charset="0"/>
                <a:cs typeface="Arial" panose="020B0604020202020204" pitchFamily="34" charset="0"/>
              </a:rPr>
              <a:t> </a:t>
            </a:r>
            <a:r>
              <a:rPr lang="vi-VN" altLang="en-US" sz="2800" b="1" dirty="0">
                <a:solidFill>
                  <a:srgbClr val="004AB2"/>
                </a:solidFill>
                <a:latin typeface="Times New Roman" panose="02020603050405020304" pitchFamily="18" charset="0"/>
                <a:cs typeface="Arial" panose="020B0604020202020204" pitchFamily="34" charset="0"/>
              </a:rPr>
              <a:t>đư</a:t>
            </a:r>
            <a:r>
              <a:rPr lang="en-US" altLang="en-US" sz="2800" b="1" dirty="0" err="1">
                <a:solidFill>
                  <a:srgbClr val="004AB2"/>
                </a:solidFill>
                <a:latin typeface="Times New Roman" panose="02020603050405020304" pitchFamily="18" charset="0"/>
                <a:cs typeface="Arial" panose="020B0604020202020204" pitchFamily="34" charset="0"/>
              </a:rPr>
              <a:t>ợc</a:t>
            </a:r>
            <a:r>
              <a:rPr lang="en-US" altLang="en-US" sz="2800" b="1" dirty="0">
                <a:solidFill>
                  <a:srgbClr val="004AB2"/>
                </a:solidFill>
                <a:latin typeface="Times New Roman" panose="02020603050405020304" pitchFamily="18" charset="0"/>
                <a:cs typeface="Arial" panose="020B0604020202020204" pitchFamily="34" charset="0"/>
              </a:rPr>
              <a:t> </a:t>
            </a:r>
            <a:r>
              <a:rPr lang="en-US" altLang="en-US" sz="2800" b="1" dirty="0" err="1">
                <a:solidFill>
                  <a:srgbClr val="004AB2"/>
                </a:solidFill>
                <a:latin typeface="Times New Roman" panose="02020603050405020304" pitchFamily="18" charset="0"/>
                <a:cs typeface="Arial" panose="020B0604020202020204" pitchFamily="34" charset="0"/>
              </a:rPr>
              <a:t>nh</a:t>
            </a:r>
            <a:r>
              <a:rPr lang="vi-VN" altLang="en-US" sz="2800" b="1" dirty="0">
                <a:solidFill>
                  <a:srgbClr val="004AB2"/>
                </a:solidFill>
                <a:latin typeface="Times New Roman" panose="02020603050405020304" pitchFamily="18" charset="0"/>
                <a:cs typeface="Arial" panose="020B0604020202020204" pitchFamily="34" charset="0"/>
              </a:rPr>
              <a:t>ư</a:t>
            </a:r>
            <a:r>
              <a:rPr lang="en-US" altLang="en-US" sz="2800" b="1" dirty="0">
                <a:solidFill>
                  <a:srgbClr val="004AB2"/>
                </a:solidFill>
                <a:latin typeface="Times New Roman" panose="02020603050405020304" pitchFamily="18" charset="0"/>
                <a:cs typeface="Arial" panose="020B0604020202020204" pitchFamily="34" charset="0"/>
              </a:rPr>
              <a:t> ý.</a:t>
            </a:r>
          </a:p>
        </p:txBody>
      </p:sp>
      <p:pic>
        <p:nvPicPr>
          <p:cNvPr id="35" name="图片 14" descr="84a60553b3cec1db619c244dff34e9ad"/>
          <p:cNvPicPr>
            <a:picLocks noChangeAspect="1"/>
          </p:cNvPicPr>
          <p:nvPr/>
        </p:nvPicPr>
        <p:blipFill>
          <a:blip r:embed="rId5"/>
          <a:stretch>
            <a:fillRect/>
          </a:stretch>
        </p:blipFill>
        <p:spPr>
          <a:xfrm>
            <a:off x="10602775" y="82379"/>
            <a:ext cx="1589225" cy="1589225"/>
          </a:xfrm>
          <a:prstGeom prst="rect">
            <a:avLst/>
          </a:prstGeom>
        </p:spPr>
      </p:pic>
      <p:sp>
        <p:nvSpPr>
          <p:cNvPr id="36" name="矩形: 圆角 31">
            <a:extLst>
              <a:ext uri="{FF2B5EF4-FFF2-40B4-BE49-F238E27FC236}">
                <a16:creationId xmlns:a16="http://schemas.microsoft.com/office/drawing/2014/main" id="{72456563-83B7-43FB-96E8-6C3CBDFB7999}"/>
              </a:ext>
            </a:extLst>
          </p:cNvPr>
          <p:cNvSpPr/>
          <p:nvPr/>
        </p:nvSpPr>
        <p:spPr>
          <a:xfrm>
            <a:off x="977484" y="1366524"/>
            <a:ext cx="10214771" cy="4665143"/>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4AB2"/>
              </a:solidFill>
            </a:endParaRPr>
          </a:p>
        </p:txBody>
      </p:sp>
      <p:sp>
        <p:nvSpPr>
          <p:cNvPr id="43" name="Rectangle 42"/>
          <p:cNvSpPr/>
          <p:nvPr/>
        </p:nvSpPr>
        <p:spPr>
          <a:xfrm>
            <a:off x="3335235" y="357030"/>
            <a:ext cx="5993875" cy="769441"/>
          </a:xfrm>
          <a:prstGeom prst="rect">
            <a:avLst/>
          </a:prstGeom>
        </p:spPr>
        <p:txBody>
          <a:bodyPr wrap="square">
            <a:spAutoFit/>
          </a:bodyPr>
          <a:lstStyle/>
          <a:p>
            <a:pPr algn="ctr"/>
            <a:r>
              <a:rPr lang="en-US" altLang="zh-CN"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Showcard" panose="02040603050506020204" pitchFamily="18" charset="0"/>
                <a:ea typeface="华文新魏" panose="02010800040101010101" pitchFamily="2" charset="-122"/>
              </a:rPr>
              <a:t>LUYỆN ĐỌC DIỄN CẢM</a:t>
            </a:r>
            <a:endParaRPr lang="zh-CN"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Showcard" panose="02040603050506020204" pitchFamily="18" charset="0"/>
              <a:ea typeface="华文新魏" panose="02010800040101010101" pitchFamily="2" charset="-122"/>
            </a:endParaRPr>
          </a:p>
        </p:txBody>
      </p:sp>
    </p:spTree>
    <p:extLst>
      <p:ext uri="{BB962C8B-B14F-4D97-AF65-F5344CB8AC3E}">
        <p14:creationId xmlns:p14="http://schemas.microsoft.com/office/powerpoint/2010/main" val="2612797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par>
                          <p:cTn id="8" fill="hold">
                            <p:stCondLst>
                              <p:cond delay="500"/>
                            </p:stCondLst>
                            <p:childTnLst>
                              <p:par>
                                <p:cTn id="9" presetID="32" presetClass="emph" presetSubtype="0" fill="hold" nodeType="afterEffect">
                                  <p:stCondLst>
                                    <p:cond delay="0"/>
                                  </p:stCondLst>
                                  <p:childTnLst>
                                    <p:animRot by="120000">
                                      <p:cBhvr>
                                        <p:cTn id="10" dur="100" fill="hold">
                                          <p:stCondLst>
                                            <p:cond delay="0"/>
                                          </p:stCondLst>
                                        </p:cTn>
                                        <p:tgtEl>
                                          <p:spTgt spid="35"/>
                                        </p:tgtEl>
                                        <p:attrNameLst>
                                          <p:attrName>r</p:attrName>
                                        </p:attrNameLst>
                                      </p:cBhvr>
                                    </p:animRot>
                                    <p:animRot by="-240000">
                                      <p:cBhvr>
                                        <p:cTn id="11" dur="200" fill="hold">
                                          <p:stCondLst>
                                            <p:cond delay="200"/>
                                          </p:stCondLst>
                                        </p:cTn>
                                        <p:tgtEl>
                                          <p:spTgt spid="35"/>
                                        </p:tgtEl>
                                        <p:attrNameLst>
                                          <p:attrName>r</p:attrName>
                                        </p:attrNameLst>
                                      </p:cBhvr>
                                    </p:animRot>
                                    <p:animRot by="240000">
                                      <p:cBhvr>
                                        <p:cTn id="12" dur="200" fill="hold">
                                          <p:stCondLst>
                                            <p:cond delay="400"/>
                                          </p:stCondLst>
                                        </p:cTn>
                                        <p:tgtEl>
                                          <p:spTgt spid="35"/>
                                        </p:tgtEl>
                                        <p:attrNameLst>
                                          <p:attrName>r</p:attrName>
                                        </p:attrNameLst>
                                      </p:cBhvr>
                                    </p:animRot>
                                    <p:animRot by="-240000">
                                      <p:cBhvr>
                                        <p:cTn id="13" dur="200" fill="hold">
                                          <p:stCondLst>
                                            <p:cond delay="600"/>
                                          </p:stCondLst>
                                        </p:cTn>
                                        <p:tgtEl>
                                          <p:spTgt spid="35"/>
                                        </p:tgtEl>
                                        <p:attrNameLst>
                                          <p:attrName>r</p:attrName>
                                        </p:attrNameLst>
                                      </p:cBhvr>
                                    </p:animRot>
                                    <p:animRot by="120000">
                                      <p:cBhvr>
                                        <p:cTn id="14" dur="200" fill="hold">
                                          <p:stCondLst>
                                            <p:cond delay="800"/>
                                          </p:stCondLst>
                                        </p:cTn>
                                        <p:tgtEl>
                                          <p:spTgt spid="3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fltVal val="0"/>
                                          </p:val>
                                        </p:tav>
                                        <p:tav tm="100000">
                                          <p:val>
                                            <p:strVal val="#ppt_h"/>
                                          </p:val>
                                        </p:tav>
                                      </p:tavLst>
                                    </p:anim>
                                    <p:animEffect transition="in" filter="fade">
                                      <p:cBhvr>
                                        <p:cTn id="21" dur="500"/>
                                        <p:tgtEl>
                                          <p:spTgt spid="3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p:cTn id="24" dur="500" fill="hold"/>
                                        <p:tgtEl>
                                          <p:spTgt spid="36"/>
                                        </p:tgtEl>
                                        <p:attrNameLst>
                                          <p:attrName>ppt_w</p:attrName>
                                        </p:attrNameLst>
                                      </p:cBhvr>
                                      <p:tavLst>
                                        <p:tav tm="0">
                                          <p:val>
                                            <p:fltVal val="0"/>
                                          </p:val>
                                        </p:tav>
                                        <p:tav tm="100000">
                                          <p:val>
                                            <p:strVal val="#ppt_w"/>
                                          </p:val>
                                        </p:tav>
                                      </p:tavLst>
                                    </p:anim>
                                    <p:anim calcmode="lin" valueType="num">
                                      <p:cBhvr>
                                        <p:cTn id="25" dur="500" fill="hold"/>
                                        <p:tgtEl>
                                          <p:spTgt spid="36"/>
                                        </p:tgtEl>
                                        <p:attrNameLst>
                                          <p:attrName>ppt_h</p:attrName>
                                        </p:attrNameLst>
                                      </p:cBhvr>
                                      <p:tavLst>
                                        <p:tav tm="0">
                                          <p:val>
                                            <p:fltVal val="0"/>
                                          </p:val>
                                        </p:tav>
                                        <p:tav tm="100000">
                                          <p:val>
                                            <p:strVal val="#ppt_h"/>
                                          </p:val>
                                        </p:tav>
                                      </p:tavLst>
                                    </p:anim>
                                    <p:animEffect transition="in" filter="fade">
                                      <p:cBhvr>
                                        <p:cTn id="26" dur="500"/>
                                        <p:tgtEl>
                                          <p:spTgt spid="36"/>
                                        </p:tgtEl>
                                      </p:cBhvr>
                                    </p:animEffect>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wipe(down)">
                                      <p:cBhvr>
                                        <p:cTn id="30" dur="500"/>
                                        <p:tgtEl>
                                          <p:spTgt spid="31"/>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dissolve">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dissolve">
                                      <p:cBhvr>
                                        <p:cTn id="40" dur="500"/>
                                        <p:tgtEl>
                                          <p:spTgt spid="34"/>
                                        </p:tgtEl>
                                      </p:cBhvr>
                                    </p:animEffect>
                                  </p:childTnLst>
                                </p:cTn>
                              </p:par>
                            </p:childTnLst>
                          </p:cTn>
                        </p:par>
                        <p:par>
                          <p:cTn id="41" fill="hold">
                            <p:stCondLst>
                              <p:cond delay="500"/>
                            </p:stCondLst>
                            <p:childTnLst>
                              <p:par>
                                <p:cTn id="42" presetID="9" presetClass="entr" presetSubtype="0" fill="hold"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dissolve">
                                      <p:cBhvr>
                                        <p:cTn id="4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p:bldP spid="34" grpId="0"/>
      <p:bldP spid="3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396343" y="3566160"/>
            <a:ext cx="8323217" cy="2699434"/>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en-US" sz="3200" b="1" dirty="0">
                <a:solidFill>
                  <a:srgbClr val="00B050"/>
                </a:solidFill>
                <a:latin typeface="#9Slide07 IcielCadena" panose="02000503000000020004" pitchFamily="2" charset="0"/>
                <a:cs typeface="Arial" panose="020B0604020202020204" pitchFamily="34" charset="0"/>
              </a:rPr>
              <a:t> </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Phải</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khổ</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công</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rèn</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luyện</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mới</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thành</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tài</a:t>
            </a:r>
            <a:r>
              <a:rPr lang="en-US" altLang="en-US" sz="3200" b="1" dirty="0">
                <a:solidFill>
                  <a:srgbClr val="00B0F0"/>
                </a:solidFill>
                <a:latin typeface="#9Slide07 IcielCadena" panose="02000503000000020004" pitchFamily="2" charset="0"/>
                <a:cs typeface="Arial" panose="020B0604020202020204" pitchFamily="34" charset="0"/>
              </a:rPr>
              <a:t>.</a:t>
            </a:r>
          </a:p>
          <a:p>
            <a:pPr>
              <a:spcBef>
                <a:spcPct val="0"/>
              </a:spcBef>
            </a:pPr>
            <a:r>
              <a:rPr lang="en-US" altLang="en-US" sz="3200" b="1" dirty="0">
                <a:solidFill>
                  <a:srgbClr val="00B0F0"/>
                </a:solidFill>
                <a:latin typeface="#9Slide07 IcielCadena" panose="02000503000000020004" pitchFamily="2" charset="0"/>
                <a:cs typeface="Arial" panose="020B0604020202020204" pitchFamily="34" charset="0"/>
              </a:rPr>
              <a:t> - </a:t>
            </a:r>
            <a:r>
              <a:rPr lang="en-US" altLang="en-US" sz="3200" b="1" dirty="0" err="1">
                <a:solidFill>
                  <a:srgbClr val="00B0F0"/>
                </a:solidFill>
                <a:latin typeface="#9Slide07 IcielCadena" panose="02000503000000020004" pitchFamily="2" charset="0"/>
                <a:cs typeface="Arial" panose="020B0604020202020204" pitchFamily="34" charset="0"/>
              </a:rPr>
              <a:t>Lê</a:t>
            </a:r>
            <a:r>
              <a:rPr lang="en-US" altLang="en-US" sz="3200" b="1" dirty="0">
                <a:solidFill>
                  <a:srgbClr val="00B0F0"/>
                </a:solidFill>
                <a:latin typeface="#9Slide07 IcielCadena" panose="02000503000000020004" pitchFamily="2" charset="0"/>
                <a:cs typeface="Arial" panose="020B0604020202020204" pitchFamily="34" charset="0"/>
              </a:rPr>
              <a:t>-ô-</a:t>
            </a:r>
            <a:r>
              <a:rPr lang="en-US" altLang="en-US" sz="3200" b="1" dirty="0" err="1">
                <a:solidFill>
                  <a:srgbClr val="00B0F0"/>
                </a:solidFill>
                <a:latin typeface="#9Slide07 IcielCadena" panose="02000503000000020004" pitchFamily="2" charset="0"/>
                <a:cs typeface="Arial" panose="020B0604020202020204" pitchFamily="34" charset="0"/>
              </a:rPr>
              <a:t>nác</a:t>
            </a:r>
            <a:r>
              <a:rPr lang="en-US" altLang="en-US" sz="3200" b="1" dirty="0">
                <a:solidFill>
                  <a:srgbClr val="00B0F0"/>
                </a:solidFill>
                <a:latin typeface="#9Slide07 IcielCadena" panose="02000503000000020004" pitchFamily="2" charset="0"/>
                <a:cs typeface="Arial" panose="020B0604020202020204" pitchFamily="34" charset="0"/>
              </a:rPr>
              <a:t>-</a:t>
            </a:r>
            <a:r>
              <a:rPr lang="vi-VN" altLang="en-US" sz="3200" b="1" dirty="0">
                <a:solidFill>
                  <a:srgbClr val="00B0F0"/>
                </a:solidFill>
                <a:latin typeface="#9Slide07 IcielCadena" panose="02000503000000020004" pitchFamily="2" charset="0"/>
                <a:cs typeface="Arial" panose="020B0604020202020204" pitchFamily="34" charset="0"/>
              </a:rPr>
              <a:t>đ</a:t>
            </a:r>
            <a:r>
              <a:rPr lang="en-US" altLang="en-US" sz="3200" b="1" dirty="0">
                <a:solidFill>
                  <a:srgbClr val="00B0F0"/>
                </a:solidFill>
                <a:latin typeface="#9Slide07 IcielCadena" panose="02000503000000020004" pitchFamily="2" charset="0"/>
                <a:cs typeface="Arial" panose="020B0604020202020204" pitchFamily="34" charset="0"/>
              </a:rPr>
              <a:t>ô </a:t>
            </a:r>
            <a:r>
              <a:rPr lang="vi-VN" altLang="en-US" sz="3200" b="1" dirty="0">
                <a:solidFill>
                  <a:srgbClr val="00B0F0"/>
                </a:solidFill>
                <a:latin typeface="#9Slide07 IcielCadena" panose="02000503000000020004" pitchFamily="2" charset="0"/>
                <a:cs typeface="Arial" panose="020B0604020202020204" pitchFamily="34" charset="0"/>
              </a:rPr>
              <a:t>đ</a:t>
            </a:r>
            <a:r>
              <a:rPr lang="en-US" altLang="en-US" sz="3200" b="1" dirty="0">
                <a:solidFill>
                  <a:srgbClr val="00B0F0"/>
                </a:solidFill>
                <a:latin typeface="#9Slide07 IcielCadena" panose="02000503000000020004" pitchFamily="2" charset="0"/>
                <a:cs typeface="Arial" panose="020B0604020202020204" pitchFamily="34" charset="0"/>
              </a:rPr>
              <a:t>a Vin-xi </a:t>
            </a:r>
            <a:r>
              <a:rPr lang="en-US" altLang="en-US" sz="3200" b="1" dirty="0" err="1">
                <a:solidFill>
                  <a:srgbClr val="00B0F0"/>
                </a:solidFill>
                <a:latin typeface="#9Slide07 IcielCadena" panose="02000503000000020004" pitchFamily="2" charset="0"/>
                <a:cs typeface="Arial" panose="020B0604020202020204" pitchFamily="34" charset="0"/>
              </a:rPr>
              <a:t>thành</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tài</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nhờ</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tài</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năng</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và</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khổ</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công</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tập</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luyện</a:t>
            </a:r>
            <a:r>
              <a:rPr lang="en-US" altLang="en-US" sz="3200" b="1" dirty="0">
                <a:solidFill>
                  <a:srgbClr val="00B0F0"/>
                </a:solidFill>
                <a:latin typeface="#9Slide07 IcielCadena" panose="02000503000000020004" pitchFamily="2" charset="0"/>
                <a:cs typeface="Arial" panose="020B0604020202020204" pitchFamily="34" charset="0"/>
              </a:rPr>
              <a:t>.</a:t>
            </a:r>
          </a:p>
          <a:p>
            <a:pPr>
              <a:spcBef>
                <a:spcPct val="0"/>
              </a:spcBef>
            </a:pPr>
            <a:r>
              <a:rPr lang="en-US" altLang="en-US" sz="3200" b="1" dirty="0">
                <a:solidFill>
                  <a:srgbClr val="00B0F0"/>
                </a:solidFill>
                <a:latin typeface="#9Slide07 IcielCadena" panose="02000503000000020004" pitchFamily="2" charset="0"/>
                <a:cs typeface="Arial" panose="020B0604020202020204" pitchFamily="34" charset="0"/>
              </a:rPr>
              <a:t> - </a:t>
            </a:r>
            <a:r>
              <a:rPr lang="en-US" altLang="en-US" sz="3200" b="1" dirty="0" err="1">
                <a:solidFill>
                  <a:srgbClr val="00B0F0"/>
                </a:solidFill>
                <a:latin typeface="#9Slide07 IcielCadena" panose="02000503000000020004" pitchFamily="2" charset="0"/>
                <a:cs typeface="Arial" panose="020B0604020202020204" pitchFamily="34" charset="0"/>
              </a:rPr>
              <a:t>Thầy</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giáo</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Vê</a:t>
            </a:r>
            <a:r>
              <a:rPr lang="en-US" altLang="en-US" sz="3200" b="1" dirty="0">
                <a:solidFill>
                  <a:srgbClr val="00B0F0"/>
                </a:solidFill>
                <a:latin typeface="#9Slide07 IcielCadena" panose="02000503000000020004" pitchFamily="2" charset="0"/>
                <a:cs typeface="Arial" panose="020B0604020202020204" pitchFamily="34" charset="0"/>
              </a:rPr>
              <a:t>-</a:t>
            </a:r>
            <a:r>
              <a:rPr lang="en-US" altLang="en-US" sz="3200" b="1" dirty="0" err="1">
                <a:solidFill>
                  <a:srgbClr val="00B0F0"/>
                </a:solidFill>
                <a:latin typeface="#9Slide07 IcielCadena" panose="02000503000000020004" pitchFamily="2" charset="0"/>
                <a:cs typeface="Arial" panose="020B0604020202020204" pitchFamily="34" charset="0"/>
              </a:rPr>
              <a:t>rô</a:t>
            </a:r>
            <a:r>
              <a:rPr lang="en-US" altLang="en-US" sz="3200" b="1" dirty="0">
                <a:solidFill>
                  <a:srgbClr val="00B0F0"/>
                </a:solidFill>
                <a:latin typeface="#9Slide07 IcielCadena" panose="02000503000000020004" pitchFamily="2" charset="0"/>
                <a:cs typeface="Arial" panose="020B0604020202020204" pitchFamily="34" charset="0"/>
              </a:rPr>
              <a:t>-</a:t>
            </a:r>
            <a:r>
              <a:rPr lang="en-US" altLang="en-US" sz="3200" b="1" dirty="0" err="1">
                <a:solidFill>
                  <a:srgbClr val="00B0F0"/>
                </a:solidFill>
                <a:latin typeface="#9Slide07 IcielCadena" panose="02000503000000020004" pitchFamily="2" charset="0"/>
                <a:cs typeface="Arial" panose="020B0604020202020204" pitchFamily="34" charset="0"/>
              </a:rPr>
              <a:t>kê</a:t>
            </a:r>
            <a:r>
              <a:rPr lang="en-US" altLang="en-US" sz="3200" b="1" dirty="0">
                <a:solidFill>
                  <a:srgbClr val="00B0F0"/>
                </a:solidFill>
                <a:latin typeface="#9Slide07 IcielCadena" panose="02000503000000020004" pitchFamily="2" charset="0"/>
                <a:cs typeface="Arial" panose="020B0604020202020204" pitchFamily="34" charset="0"/>
              </a:rPr>
              <a:t>-ô </a:t>
            </a:r>
            <a:r>
              <a:rPr lang="en-US" altLang="en-US" sz="3200" b="1" dirty="0" err="1">
                <a:solidFill>
                  <a:srgbClr val="00B0F0"/>
                </a:solidFill>
                <a:latin typeface="#9Slide07 IcielCadena" panose="02000503000000020004" pitchFamily="2" charset="0"/>
                <a:cs typeface="Arial" panose="020B0604020202020204" pitchFamily="34" charset="0"/>
              </a:rPr>
              <a:t>có</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nhiều</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cách</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dạy</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học</a:t>
            </a:r>
            <a:r>
              <a:rPr lang="en-US" altLang="en-US" sz="3200" b="1" dirty="0">
                <a:solidFill>
                  <a:srgbClr val="00B0F0"/>
                </a:solidFill>
                <a:latin typeface="#9Slide07 IcielCadena" panose="02000503000000020004" pitchFamily="2" charset="0"/>
                <a:cs typeface="Arial" panose="020B0604020202020204" pitchFamily="34" charset="0"/>
              </a:rPr>
              <a:t> </a:t>
            </a:r>
            <a:r>
              <a:rPr lang="en-US" altLang="en-US" sz="3200" b="1" dirty="0" err="1">
                <a:solidFill>
                  <a:srgbClr val="00B0F0"/>
                </a:solidFill>
                <a:latin typeface="#9Slide07 IcielCadena" panose="02000503000000020004" pitchFamily="2" charset="0"/>
                <a:cs typeface="Arial" panose="020B0604020202020204" pitchFamily="34" charset="0"/>
              </a:rPr>
              <a:t>giỏi</a:t>
            </a:r>
            <a:r>
              <a:rPr lang="en-US" altLang="en-US" sz="3200" b="1" dirty="0">
                <a:solidFill>
                  <a:srgbClr val="00B0F0"/>
                </a:solidFill>
                <a:latin typeface="#9Slide07 IcielCadena" panose="02000503000000020004" pitchFamily="2" charset="0"/>
                <a:cs typeface="Arial" panose="020B0604020202020204" pitchFamily="34" charset="0"/>
              </a:rPr>
              <a:t>.</a:t>
            </a:r>
          </a:p>
        </p:txBody>
      </p:sp>
      <p:pic>
        <p:nvPicPr>
          <p:cNvPr id="4" name="Picture 3" descr="A picture containing toy, doll&#10;&#10;Description automatically generated">
            <a:extLst>
              <a:ext uri="{FF2B5EF4-FFF2-40B4-BE49-F238E27FC236}">
                <a16:creationId xmlns:a16="http://schemas.microsoft.com/office/drawing/2014/main" id="{4C98C27C-7491-4AFF-B022-6BCF90AB605A}"/>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8238" y="3429000"/>
            <a:ext cx="3692819" cy="3429000"/>
          </a:xfrm>
          <a:prstGeom prst="rect">
            <a:avLst/>
          </a:prstGeom>
        </p:spPr>
      </p:pic>
      <p:pic>
        <p:nvPicPr>
          <p:cNvPr id="5" name="图片 14">
            <a:extLst>
              <a:ext uri="{FF2B5EF4-FFF2-40B4-BE49-F238E27FC236}">
                <a16:creationId xmlns:a16="http://schemas.microsoft.com/office/drawing/2014/main" id="{46595F2E-0053-46B4-BFBC-8C6BF251E7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6549" y="-5634"/>
            <a:ext cx="2534514" cy="2309772"/>
          </a:xfrm>
          <a:prstGeom prst="rect">
            <a:avLst/>
          </a:prstGeom>
        </p:spPr>
      </p:pic>
      <p:pic>
        <p:nvPicPr>
          <p:cNvPr id="6" name="Picture 5" descr="Shape&#10;&#10;Description automatically generated">
            <a:extLst>
              <a:ext uri="{FF2B5EF4-FFF2-40B4-BE49-F238E27FC236}">
                <a16:creationId xmlns:a16="http://schemas.microsoft.com/office/drawing/2014/main" id="{A6D47401-F883-4FE7-8C68-00D994A814B7}"/>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1056" b="78492" l="10000" r="90000">
                        <a14:foregroundMark x1="69011" y1="70712" x2="69011" y2="70712"/>
                        <a14:foregroundMark x1="67618" y1="69139" x2="67618" y2="69139"/>
                        <a14:foregroundMark x1="71201" y1="74232" x2="67618" y2="67491"/>
                        <a14:foregroundMark x1="64897" y1="69139" x2="72395" y2="75655"/>
                        <a14:foregroundMark x1="69675" y1="64494" x2="69675" y2="73708"/>
                      </a14:backgroundRemoval>
                    </a14:imgEffect>
                  </a14:imgLayer>
                </a14:imgProps>
              </a:ext>
              <a:ext uri="{28A0092B-C50C-407E-A947-70E740481C1C}">
                <a14:useLocalDpi xmlns:a14="http://schemas.microsoft.com/office/drawing/2010/main" val="0"/>
              </a:ext>
            </a:extLst>
          </a:blip>
          <a:srcRect t="13877" b="14329"/>
          <a:stretch/>
        </p:blipFill>
        <p:spPr>
          <a:xfrm flipH="1">
            <a:off x="0" y="-5634"/>
            <a:ext cx="8991600" cy="4028993"/>
          </a:xfrm>
          <a:prstGeom prst="rect">
            <a:avLst/>
          </a:prstGeom>
        </p:spPr>
      </p:pic>
      <p:sp>
        <p:nvSpPr>
          <p:cNvPr id="7" name="TextBox 6"/>
          <p:cNvSpPr txBox="1"/>
          <p:nvPr/>
        </p:nvSpPr>
        <p:spPr>
          <a:xfrm>
            <a:off x="2202180" y="1003115"/>
            <a:ext cx="4587240" cy="2062103"/>
          </a:xfrm>
          <a:prstGeom prst="rect">
            <a:avLst/>
          </a:prstGeom>
          <a:noFill/>
        </p:spPr>
        <p:txBody>
          <a:bodyPr wrap="square" rtlCol="0">
            <a:spAutoFit/>
          </a:bodyPr>
          <a:lstStyle/>
          <a:p>
            <a:pPr algn="ctr">
              <a:spcBef>
                <a:spcPct val="0"/>
              </a:spcBef>
            </a:pP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Câu</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chuyện</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về</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danh</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họa</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Lê</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-ô-</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nác</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a:t>
            </a:r>
            <a:r>
              <a:rPr lang="vi-VN" altLang="en-US" sz="3200" b="1" dirty="0">
                <a:solidFill>
                  <a:srgbClr val="FF0000"/>
                </a:solidFill>
                <a:latin typeface="#9Slide03 Arima Madurai Black" panose="00000A00000000000000" pitchFamily="2" charset="0"/>
                <a:cs typeface="#9Slide03 Arima Madurai Black" panose="00000A00000000000000" pitchFamily="2" charset="0"/>
              </a:rPr>
              <a:t>đ</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ô </a:t>
            </a:r>
            <a:r>
              <a:rPr lang="vi-VN" altLang="en-US" sz="3200" b="1" dirty="0">
                <a:solidFill>
                  <a:srgbClr val="FF0000"/>
                </a:solidFill>
                <a:latin typeface="#9Slide03 Arima Madurai Black" panose="00000A00000000000000" pitchFamily="2" charset="0"/>
                <a:cs typeface="#9Slide03 Arima Madurai Black" panose="00000A00000000000000" pitchFamily="2" charset="0"/>
              </a:rPr>
              <a:t>đ</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a Vin-xi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giúp</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em</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hiểu</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vi-VN" altLang="en-US" sz="3200" b="1" dirty="0">
                <a:solidFill>
                  <a:srgbClr val="FF0000"/>
                </a:solidFill>
                <a:latin typeface="#9Slide03 Arima Madurai Black" panose="00000A00000000000000" pitchFamily="2" charset="0"/>
                <a:cs typeface="#9Slide03 Arima Madurai Black" panose="00000A00000000000000" pitchFamily="2" charset="0"/>
              </a:rPr>
              <a:t>đ</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iều</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r>
              <a:rPr lang="en-US" altLang="en-US" sz="3200" b="1" dirty="0" err="1">
                <a:solidFill>
                  <a:srgbClr val="FF0000"/>
                </a:solidFill>
                <a:latin typeface="#9Slide03 Arima Madurai Black" panose="00000A00000000000000" pitchFamily="2" charset="0"/>
                <a:cs typeface="#9Slide03 Arima Madurai Black" panose="00000A00000000000000" pitchFamily="2" charset="0"/>
              </a:rPr>
              <a:t>gi</a:t>
            </a:r>
            <a:r>
              <a:rPr lang="en-US" altLang="en-US" sz="3200" b="1" dirty="0">
                <a:solidFill>
                  <a:srgbClr val="FF0000"/>
                </a:solidFill>
                <a:latin typeface="#9Slide03 Arima Madurai Black" panose="00000A00000000000000" pitchFamily="2" charset="0"/>
                <a:cs typeface="#9Slide03 Arima Madurai Black" panose="00000A00000000000000" pitchFamily="2" charset="0"/>
              </a:rPr>
              <a:t>̀ ?</a:t>
            </a:r>
          </a:p>
        </p:txBody>
      </p:sp>
    </p:spTree>
    <p:extLst>
      <p:ext uri="{BB962C8B-B14F-4D97-AF65-F5344CB8AC3E}">
        <p14:creationId xmlns:p14="http://schemas.microsoft.com/office/powerpoint/2010/main" val="178325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par>
                          <p:cTn id="12" fill="hold">
                            <p:stCondLst>
                              <p:cond delay="500"/>
                            </p:stCondLst>
                            <p:childTnLst>
                              <p:par>
                                <p:cTn id="13" presetID="32" presetClass="emph" presetSubtype="0" repeatCount="indefinite" fill="hold" nodeType="afterEffect">
                                  <p:stCondLst>
                                    <p:cond delay="0"/>
                                  </p:stCondLst>
                                  <p:childTnLst>
                                    <p:animRot by="120000">
                                      <p:cBhvr>
                                        <p:cTn id="14" dur="200" fill="hold">
                                          <p:stCondLst>
                                            <p:cond delay="0"/>
                                          </p:stCondLst>
                                        </p:cTn>
                                        <p:tgtEl>
                                          <p:spTgt spid="5"/>
                                        </p:tgtEl>
                                        <p:attrNameLst>
                                          <p:attrName>r</p:attrName>
                                        </p:attrNameLst>
                                      </p:cBhvr>
                                    </p:animRot>
                                    <p:animRot by="-240000">
                                      <p:cBhvr>
                                        <p:cTn id="15" dur="400" fill="hold">
                                          <p:stCondLst>
                                            <p:cond delay="400"/>
                                          </p:stCondLst>
                                        </p:cTn>
                                        <p:tgtEl>
                                          <p:spTgt spid="5"/>
                                        </p:tgtEl>
                                        <p:attrNameLst>
                                          <p:attrName>r</p:attrName>
                                        </p:attrNameLst>
                                      </p:cBhvr>
                                    </p:animRot>
                                    <p:animRot by="240000">
                                      <p:cBhvr>
                                        <p:cTn id="16" dur="400" fill="hold">
                                          <p:stCondLst>
                                            <p:cond delay="800"/>
                                          </p:stCondLst>
                                        </p:cTn>
                                        <p:tgtEl>
                                          <p:spTgt spid="5"/>
                                        </p:tgtEl>
                                        <p:attrNameLst>
                                          <p:attrName>r</p:attrName>
                                        </p:attrNameLst>
                                      </p:cBhvr>
                                    </p:animRot>
                                    <p:animRot by="-240000">
                                      <p:cBhvr>
                                        <p:cTn id="17" dur="400" fill="hold">
                                          <p:stCondLst>
                                            <p:cond delay="1200"/>
                                          </p:stCondLst>
                                        </p:cTn>
                                        <p:tgtEl>
                                          <p:spTgt spid="5"/>
                                        </p:tgtEl>
                                        <p:attrNameLst>
                                          <p:attrName>r</p:attrName>
                                        </p:attrNameLst>
                                      </p:cBhvr>
                                    </p:animRot>
                                    <p:animRot by="120000">
                                      <p:cBhvr>
                                        <p:cTn id="18" dur="400" fill="hold">
                                          <p:stCondLst>
                                            <p:cond delay="1600"/>
                                          </p:stCondLst>
                                        </p:cTn>
                                        <p:tgtEl>
                                          <p:spTgt spid="5"/>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16" presetClass="entr" presetSubtype="21"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
                                            <p:txEl>
                                              <p:pRg st="0" end="0"/>
                                            </p:txEl>
                                          </p:spTgt>
                                        </p:tgtEl>
                                        <p:attrNameLst>
                                          <p:attrName>style.visibility</p:attrName>
                                        </p:attrNameLst>
                                      </p:cBhvr>
                                      <p:to>
                                        <p:strVal val="visible"/>
                                      </p:to>
                                    </p:set>
                                    <p:animEffect transition="in" filter="barn(inVertical)">
                                      <p:cBhvr>
                                        <p:cTn id="38" dur="500"/>
                                        <p:tgtEl>
                                          <p:spTgt spid="2">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
                                            <p:txEl>
                                              <p:pRg st="1" end="1"/>
                                            </p:txEl>
                                          </p:spTgt>
                                        </p:tgtEl>
                                        <p:attrNameLst>
                                          <p:attrName>style.visibility</p:attrName>
                                        </p:attrNameLst>
                                      </p:cBhvr>
                                      <p:to>
                                        <p:strVal val="visible"/>
                                      </p:to>
                                    </p:set>
                                    <p:animEffect transition="in" filter="barn(inVertical)">
                                      <p:cBhvr>
                                        <p:cTn id="43" dur="500"/>
                                        <p:tgtEl>
                                          <p:spTgt spid="2">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barn(inVertical)">
                                      <p:cBhvr>
                                        <p:cTn id="4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9837" y="-885372"/>
            <a:ext cx="8438222" cy="5718628"/>
          </a:xfrm>
          <a:prstGeom prst="rect">
            <a:avLst/>
          </a:prstGeom>
        </p:spPr>
      </p:pic>
      <p:pic>
        <p:nvPicPr>
          <p:cNvPr id="3" name="图片 3">
            <a:extLst>
              <a:ext uri="{FF2B5EF4-FFF2-40B4-BE49-F238E27FC236}">
                <a16:creationId xmlns:a16="http://schemas.microsoft.com/office/drawing/2014/main" id="{F7A7B9B1-801B-42FE-AB11-094D0760DE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11347" y="2811439"/>
            <a:ext cx="4280653" cy="4280653"/>
          </a:xfrm>
          <a:prstGeom prst="rect">
            <a:avLst/>
          </a:prstGeom>
        </p:spPr>
      </p:pic>
      <p:sp>
        <p:nvSpPr>
          <p:cNvPr id="4" name="TextBox 3"/>
          <p:cNvSpPr txBox="1"/>
          <p:nvPr/>
        </p:nvSpPr>
        <p:spPr>
          <a:xfrm>
            <a:off x="2006377" y="2734535"/>
            <a:ext cx="8313281" cy="1323439"/>
          </a:xfrm>
          <a:prstGeom prst="rect">
            <a:avLst/>
          </a:prstGeom>
          <a:noFill/>
        </p:spPr>
        <p:txBody>
          <a:bodyPr wrap="square" rtlCol="0">
            <a:spAutoFit/>
          </a:bodyPr>
          <a:lstStyle/>
          <a:p>
            <a:pPr>
              <a:defRPr/>
            </a:pPr>
            <a:r>
              <a:rPr lang="en-US" sz="4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cs typeface="Arial" pitchFamily="34" charset="0"/>
              </a:rPr>
              <a:t>MỘT SỐ TÁC PHẨM TIÊU BIỂU CỦA LÊ-Ô-NÁC-ĐÔ-ĐA VIN-XI </a:t>
            </a:r>
          </a:p>
        </p:txBody>
      </p:sp>
      <p:pic>
        <p:nvPicPr>
          <p:cNvPr id="5" name="Picture 4" descr="A picture containing plant&#10;&#10;Description automatically generated">
            <a:extLst>
              <a:ext uri="{FF2B5EF4-FFF2-40B4-BE49-F238E27FC236}">
                <a16:creationId xmlns:a16="http://schemas.microsoft.com/office/drawing/2014/main" id="{8527CA0E-E8B6-48A4-B856-9292E3F7E2F2}"/>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9140" y="0"/>
            <a:ext cx="3353155" cy="3429000"/>
          </a:xfrm>
          <a:prstGeom prst="rect">
            <a:avLst/>
          </a:prstGeom>
        </p:spPr>
      </p:pic>
    </p:spTree>
    <p:extLst>
      <p:ext uri="{BB962C8B-B14F-4D97-AF65-F5344CB8AC3E}">
        <p14:creationId xmlns:p14="http://schemas.microsoft.com/office/powerpoint/2010/main" val="15178503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par>
                          <p:cTn id="13" fill="hold">
                            <p:stCondLst>
                              <p:cond delay="1300"/>
                            </p:stCondLst>
                            <p:childTnLst>
                              <p:par>
                                <p:cTn id="14" presetID="53" presetClass="entr" presetSubtype="52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fltVal val="0.5"/>
                                          </p:val>
                                        </p:tav>
                                        <p:tav tm="100000">
                                          <p:val>
                                            <p:strVal val="#ppt_x"/>
                                          </p:val>
                                        </p:tav>
                                      </p:tavLst>
                                    </p:anim>
                                    <p:anim calcmode="lin" valueType="num">
                                      <p:cBhvr>
                                        <p:cTn id="20" dur="1000" fill="hold"/>
                                        <p:tgtEl>
                                          <p:spTgt spid="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77372"/>
            <a:ext cx="12192000" cy="7387772"/>
            <a:chOff x="0" y="1251603"/>
            <a:chExt cx="12192000" cy="4197727"/>
          </a:xfrm>
        </p:grpSpPr>
        <p:sp>
          <p:nvSpPr>
            <p:cNvPr id="3" name="矩形 2"/>
            <p:cNvSpPr/>
            <p:nvPr/>
          </p:nvSpPr>
          <p:spPr>
            <a:xfrm>
              <a:off x="0" y="1272746"/>
              <a:ext cx="12192000" cy="4176584"/>
            </a:xfrm>
            <a:prstGeom prst="rect">
              <a:avLst/>
            </a:prstGeom>
            <a:solidFill>
              <a:srgbClr val="DEFDF8"/>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p>
            <a:p>
              <a:pPr algn="ct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51603"/>
              <a:ext cx="12192000" cy="4066032"/>
            </a:xfrm>
            <a:prstGeom prst="rect">
              <a:avLst/>
            </a:prstGeom>
          </p:spPr>
        </p:pic>
      </p:grpSp>
      <p:pic>
        <p:nvPicPr>
          <p:cNvPr id="5" name="Picture 2" descr="da-vinci-leonardo-mona-lisa[1]"/>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6240" y="304800"/>
            <a:ext cx="5266372" cy="46226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3"/>
          <p:cNvSpPr>
            <a:spLocks noChangeArrowheads="1"/>
          </p:cNvSpPr>
          <p:nvPr/>
        </p:nvSpPr>
        <p:spPr bwMode="auto">
          <a:xfrm>
            <a:off x="800735" y="5190569"/>
            <a:ext cx="371447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48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Nàng</a:t>
            </a:r>
            <a:r>
              <a:rPr lang="en-US" altLang="en-US"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48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mona</a:t>
            </a:r>
            <a:r>
              <a:rPr lang="en-US" altLang="en-US"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48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lisa</a:t>
            </a:r>
            <a:endParaRPr lang="en-US" altLang="en-US" sz="48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endParaRPr>
          </a:p>
        </p:txBody>
      </p:sp>
      <p:pic>
        <p:nvPicPr>
          <p:cNvPr id="7" name="Picture 4"/>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943600" y="304800"/>
            <a:ext cx="5453063" cy="46329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 Box 5"/>
          <p:cNvSpPr txBox="1">
            <a:spLocks noChangeArrowheads="1"/>
          </p:cNvSpPr>
          <p:nvPr/>
        </p:nvSpPr>
        <p:spPr bwMode="auto">
          <a:xfrm>
            <a:off x="5662612" y="5252125"/>
            <a:ext cx="624046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en-US" sz="4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Người</a:t>
            </a:r>
            <a:r>
              <a:rPr lang="en-US"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4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đàn</a:t>
            </a:r>
            <a:r>
              <a:rPr lang="en-US"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4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bà</a:t>
            </a:r>
            <a:r>
              <a:rPr lang="en-US"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4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và</a:t>
            </a:r>
            <a:r>
              <a:rPr lang="en-US"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con </a:t>
            </a:r>
            <a:r>
              <a:rPr lang="en-US" altLang="en-US" sz="4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chồn</a:t>
            </a:r>
            <a:r>
              <a:rPr lang="en-US"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44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trắng</a:t>
            </a:r>
            <a:endParaRPr lang="en-US" altLang="en-US" sz="44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endParaRPr>
          </a:p>
        </p:txBody>
      </p:sp>
    </p:spTree>
    <p:extLst>
      <p:ext uri="{BB962C8B-B14F-4D97-AF65-F5344CB8AC3E}">
        <p14:creationId xmlns:p14="http://schemas.microsoft.com/office/powerpoint/2010/main" val="409813300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ppt_x</p:attrName>
                                        </p:attrNameLst>
                                      </p:cBhvr>
                                      <p:tavLst>
                                        <p:tav tm="0">
                                          <p:val>
                                            <p:strVal val="#ppt_x-.2"/>
                                          </p:val>
                                        </p:tav>
                                        <p:tav tm="100000">
                                          <p:val>
                                            <p:strVal val="#ppt_x"/>
                                          </p:val>
                                        </p:tav>
                                      </p:tavLst>
                                    </p:anim>
                                    <p:anim calcmode="lin" valueType="num">
                                      <p:cBhvr>
                                        <p:cTn id="13"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ppt_x</p:attrName>
                                        </p:attrNameLst>
                                      </p:cBhvr>
                                      <p:tavLst>
                                        <p:tav tm="0">
                                          <p:val>
                                            <p:strVal val="#ppt_x-.2"/>
                                          </p:val>
                                        </p:tav>
                                        <p:tav tm="100000">
                                          <p:val>
                                            <p:strVal val="#ppt_x"/>
                                          </p:val>
                                        </p:tav>
                                      </p:tavLst>
                                    </p:anim>
                                    <p:anim calcmode="lin" valueType="num">
                                      <p:cBhvr>
                                        <p:cTn id="1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9" dur="1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ppt_x</p:attrName>
                                        </p:attrNameLst>
                                      </p:cBhvr>
                                      <p:tavLst>
                                        <p:tav tm="0">
                                          <p:val>
                                            <p:strVal val="#ppt_x-.2"/>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6" dur="1000"/>
                                        <p:tgtEl>
                                          <p:spTgt spid="7"/>
                                        </p:tgtEl>
                                      </p:cBhvr>
                                    </p:animEffect>
                                  </p:childTnLst>
                                </p:cTn>
                              </p:par>
                              <p:par>
                                <p:cTn id="27" presetID="29"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ppt_x</p:attrName>
                                        </p:attrNameLst>
                                      </p:cBhvr>
                                      <p:tavLst>
                                        <p:tav tm="0">
                                          <p:val>
                                            <p:strVal val="#ppt_x-.2"/>
                                          </p:val>
                                        </p:tav>
                                        <p:tav tm="100000">
                                          <p:val>
                                            <p:strVal val="#ppt_x"/>
                                          </p:val>
                                        </p:tav>
                                      </p:tavLst>
                                    </p:anim>
                                    <p:anim calcmode="lin" valueType="num">
                                      <p:cBhvr>
                                        <p:cTn id="3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77372"/>
            <a:ext cx="12192000" cy="7387772"/>
            <a:chOff x="0" y="1251603"/>
            <a:chExt cx="12192000" cy="4197727"/>
          </a:xfrm>
        </p:grpSpPr>
        <p:sp>
          <p:nvSpPr>
            <p:cNvPr id="3" name="矩形 2"/>
            <p:cNvSpPr/>
            <p:nvPr/>
          </p:nvSpPr>
          <p:spPr>
            <a:xfrm>
              <a:off x="0" y="1272746"/>
              <a:ext cx="12192000" cy="4176584"/>
            </a:xfrm>
            <a:prstGeom prst="rect">
              <a:avLst/>
            </a:prstGeom>
            <a:solidFill>
              <a:srgbClr val="DEFDF8"/>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p>
            <a:p>
              <a:pPr algn="ct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51603"/>
              <a:ext cx="12192000" cy="4066032"/>
            </a:xfrm>
            <a:prstGeom prst="rect">
              <a:avLst/>
            </a:prstGeom>
          </p:spPr>
        </p:pic>
      </p:grpSp>
      <p:sp>
        <p:nvSpPr>
          <p:cNvPr id="10" name="Text Box 3"/>
          <p:cNvSpPr txBox="1">
            <a:spLocks noChangeArrowheads="1"/>
          </p:cNvSpPr>
          <p:nvPr/>
        </p:nvSpPr>
        <p:spPr bwMode="auto">
          <a:xfrm>
            <a:off x="2920206" y="5301267"/>
            <a:ext cx="5943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Bữa</a:t>
            </a:r>
            <a:r>
              <a:rPr lang="en-US" alt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ăn</a:t>
            </a:r>
            <a:r>
              <a:rPr lang="en-US" alt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cuối</a:t>
            </a:r>
            <a:r>
              <a:rPr lang="en-US" alt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 </a:t>
            </a:r>
            <a:r>
              <a:rPr lang="en-US" altLang="en-US" sz="60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rPr>
              <a:t>cùng</a:t>
            </a:r>
            <a:endParaRPr lang="en-US" altLang="en-US" sz="6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endParaRPr>
          </a:p>
        </p:txBody>
      </p:sp>
      <p:pic>
        <p:nvPicPr>
          <p:cNvPr id="11" name="Picture 10"/>
          <p:cNvPicPr>
            <a:picLocks noChangeAspect="1"/>
          </p:cNvPicPr>
          <p:nvPr/>
        </p:nvPicPr>
        <p:blipFill>
          <a:blip r:embed="rId3" cstate="print">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377370" y="1"/>
            <a:ext cx="11408229" cy="53012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113245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1000" fill="hold"/>
                                        <p:tgtEl>
                                          <p:spTgt spid="10"/>
                                        </p:tgtEl>
                                        <p:attrNameLst>
                                          <p:attrName>ppt_x</p:attrName>
                                        </p:attrNameLst>
                                      </p:cBhvr>
                                      <p:tavLst>
                                        <p:tav tm="0">
                                          <p:val>
                                            <p:strVal val="#ppt_x-.2"/>
                                          </p:val>
                                        </p:tav>
                                        <p:tav tm="100000">
                                          <p:val>
                                            <p:strVal val="#ppt_x"/>
                                          </p:val>
                                        </p:tav>
                                      </p:tavLst>
                                    </p:anim>
                                    <p:anim calcmode="lin" valueType="num">
                                      <p:cBhvr>
                                        <p:cTn id="11"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377372"/>
            <a:ext cx="12192000" cy="7387772"/>
            <a:chOff x="0" y="1251603"/>
            <a:chExt cx="12192000" cy="4197727"/>
          </a:xfrm>
        </p:grpSpPr>
        <p:sp>
          <p:nvSpPr>
            <p:cNvPr id="3" name="矩形 2"/>
            <p:cNvSpPr/>
            <p:nvPr/>
          </p:nvSpPr>
          <p:spPr>
            <a:xfrm>
              <a:off x="0" y="1272746"/>
              <a:ext cx="12192000" cy="4176584"/>
            </a:xfrm>
            <a:prstGeom prst="rect">
              <a:avLst/>
            </a:prstGeom>
            <a:solidFill>
              <a:srgbClr val="DEFDF8"/>
            </a:solidFill>
            <a:ln>
              <a:noFill/>
            </a:ln>
            <a:effectLst>
              <a:outerShdw blurRad="190500" dist="635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a:p>
            <a:p>
              <a:pPr algn="ct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51603"/>
              <a:ext cx="12192000" cy="4066032"/>
            </a:xfrm>
            <a:prstGeom prst="rect">
              <a:avLst/>
            </a:prstGeom>
          </p:spPr>
        </p:pic>
      </p:gr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3733233" y="1088571"/>
            <a:ext cx="3146539" cy="36430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97952" y="0"/>
            <a:ext cx="3085477" cy="35124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720px-Hugo_van_der_Goes_006"/>
          <p:cNvPicPr>
            <a:picLocks noChangeAspect="1" noChangeArrowheads="1"/>
          </p:cNvPicPr>
          <p:nvPr/>
        </p:nvPicPr>
        <p:blipFill>
          <a:blip r:embed="rId7">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129576" y="3378661"/>
            <a:ext cx="4659085" cy="32090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0139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1000" fill="hold"/>
                                        <p:tgtEl>
                                          <p:spTgt spid="11"/>
                                        </p:tgtEl>
                                        <p:attrNameLst>
                                          <p:attrName>ppt_x</p:attrName>
                                        </p:attrNameLst>
                                      </p:cBhvr>
                                      <p:tavLst>
                                        <p:tav tm="0">
                                          <p:val>
                                            <p:strVal val="#ppt_x-.2"/>
                                          </p:val>
                                        </p:tav>
                                        <p:tav tm="100000">
                                          <p:val>
                                            <p:strVal val="#ppt_x"/>
                                          </p:val>
                                        </p:tav>
                                      </p:tavLst>
                                    </p:anim>
                                    <p:anim calcmode="lin" valueType="num">
                                      <p:cBhvr>
                                        <p:cTn id="11"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2" dur="1000"/>
                                        <p:tgtEl>
                                          <p:spTgt spid="11"/>
                                        </p:tgtEl>
                                      </p:cBhvr>
                                    </p:animEffect>
                                  </p:childTnLst>
                                </p:cTn>
                              </p:par>
                              <p:par>
                                <p:cTn id="13" presetID="42"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29"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ppt_x</p:attrName>
                                        </p:attrNameLst>
                                      </p:cBhvr>
                                      <p:tavLst>
                                        <p:tav tm="0">
                                          <p:val>
                                            <p:strVal val="#ppt_x-.2"/>
                                          </p:val>
                                        </p:tav>
                                        <p:tav tm="100000">
                                          <p:val>
                                            <p:strVal val="#ppt_x"/>
                                          </p:val>
                                        </p:tav>
                                      </p:tavLst>
                                    </p:anim>
                                    <p:anim calcmode="lin" valueType="num">
                                      <p:cBhvr>
                                        <p:cTn id="21"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7389" y="1150373"/>
            <a:ext cx="5508325" cy="4881717"/>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4446285" y="1150372"/>
            <a:ext cx="5508325" cy="4881716"/>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3653" y="4658724"/>
            <a:ext cx="850170" cy="1064479"/>
          </a:xfrm>
          <a:prstGeom prst="rect">
            <a:avLst/>
          </a:prstGeom>
        </p:spPr>
      </p:pic>
      <p:grpSp>
        <p:nvGrpSpPr>
          <p:cNvPr id="9" name="组合 8"/>
          <p:cNvGrpSpPr/>
          <p:nvPr/>
        </p:nvGrpSpPr>
        <p:grpSpPr>
          <a:xfrm>
            <a:off x="1342103" y="1845059"/>
            <a:ext cx="9291484" cy="3167882"/>
            <a:chOff x="3574926" y="2281462"/>
            <a:chExt cx="5132408" cy="2675923"/>
          </a:xfrm>
        </p:grpSpPr>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74926" y="2281462"/>
              <a:ext cx="5132408" cy="2675923"/>
            </a:xfrm>
            <a:prstGeom prst="rect">
              <a:avLst/>
            </a:prstGeom>
            <a:effectLst>
              <a:outerShdw blurRad="152400" dir="8100000" sx="102000" sy="102000" algn="tr" rotWithShape="0">
                <a:prstClr val="black">
                  <a:alpha val="84000"/>
                </a:prstClr>
              </a:outerShdw>
            </a:effectLst>
          </p:spPr>
        </p:pic>
        <p:sp>
          <p:nvSpPr>
            <p:cNvPr id="11" name="矩形 10"/>
            <p:cNvSpPr/>
            <p:nvPr/>
          </p:nvSpPr>
          <p:spPr>
            <a:xfrm>
              <a:off x="3648078" y="2363758"/>
              <a:ext cx="4968000" cy="2520000"/>
            </a:xfrm>
            <a:prstGeom prst="rect">
              <a:avLst/>
            </a:prstGeom>
            <a:noFill/>
            <a:ln>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TextBox 11">
            <a:extLst>
              <a:ext uri="{FF2B5EF4-FFF2-40B4-BE49-F238E27FC236}">
                <a16:creationId xmlns:a16="http://schemas.microsoft.com/office/drawing/2014/main" id="{675BB75E-0F1E-4913-94A5-B1D33984C142}"/>
              </a:ext>
            </a:extLst>
          </p:cNvPr>
          <p:cNvSpPr txBox="1"/>
          <p:nvPr/>
        </p:nvSpPr>
        <p:spPr>
          <a:xfrm>
            <a:off x="1614795" y="1985380"/>
            <a:ext cx="8713323" cy="2800767"/>
          </a:xfrm>
          <a:prstGeom prst="rect">
            <a:avLst/>
          </a:prstGeom>
          <a:noFill/>
        </p:spPr>
        <p:txBody>
          <a:bodyPr wrap="square" rtlCol="0">
            <a:spAutoFit/>
          </a:bodyPr>
          <a:lstStyle/>
          <a:p>
            <a:pPr marL="285750" indent="-285750">
              <a:buFontTx/>
              <a:buChar char="-"/>
            </a:pPr>
            <a:r>
              <a:rPr lang="en-US" sz="4400" b="1" dirty="0" err="1">
                <a:solidFill>
                  <a:schemeClr val="accent4">
                    <a:lumMod val="50000"/>
                  </a:schemeClr>
                </a:solidFill>
                <a:latin typeface="UTM Cookies" panose="02040603050506020204" pitchFamily="18" charset="0"/>
              </a:rPr>
              <a:t>Luyện</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đọc</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và</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trả</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lời</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lại</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các</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câu</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hỏi</a:t>
            </a:r>
            <a:endParaRPr lang="en-US" sz="4400" b="1" dirty="0">
              <a:solidFill>
                <a:schemeClr val="accent4">
                  <a:lumMod val="50000"/>
                </a:schemeClr>
              </a:solidFill>
              <a:latin typeface="UTM Cookies" panose="02040603050506020204" pitchFamily="18" charset="0"/>
            </a:endParaRPr>
          </a:p>
          <a:p>
            <a:pPr marL="285750" indent="-285750">
              <a:buFontTx/>
              <a:buChar char="-"/>
            </a:pPr>
            <a:r>
              <a:rPr lang="en-US" sz="4400" b="1" dirty="0" err="1">
                <a:solidFill>
                  <a:schemeClr val="accent4">
                    <a:lumMod val="50000"/>
                  </a:schemeClr>
                </a:solidFill>
                <a:latin typeface="UTM Cookies" panose="02040603050506020204" pitchFamily="18" charset="0"/>
              </a:rPr>
              <a:t>Chuẩn</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bị</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bài</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Người</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tìm</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đường</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lên</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các</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vì</a:t>
            </a:r>
            <a:r>
              <a:rPr lang="en-US" sz="4400" b="1" dirty="0">
                <a:solidFill>
                  <a:schemeClr val="accent4">
                    <a:lumMod val="50000"/>
                  </a:schemeClr>
                </a:solidFill>
                <a:latin typeface="UTM Cookies" panose="02040603050506020204" pitchFamily="18" charset="0"/>
              </a:rPr>
              <a:t> </a:t>
            </a:r>
            <a:r>
              <a:rPr lang="en-US" sz="4400" b="1" dirty="0" err="1">
                <a:solidFill>
                  <a:schemeClr val="accent4">
                    <a:lumMod val="50000"/>
                  </a:schemeClr>
                </a:solidFill>
                <a:latin typeface="UTM Cookies" panose="02040603050506020204" pitchFamily="18" charset="0"/>
              </a:rPr>
              <a:t>sao</a:t>
            </a:r>
            <a:r>
              <a:rPr lang="en-US" sz="4400" b="1" dirty="0">
                <a:solidFill>
                  <a:schemeClr val="accent4">
                    <a:lumMod val="50000"/>
                  </a:schemeClr>
                </a:solidFill>
                <a:latin typeface="UTM Cookies" panose="02040603050506020204" pitchFamily="18" charset="0"/>
              </a:rPr>
              <a:t>”</a:t>
            </a:r>
            <a:endParaRPr lang="vi-VN" sz="4400" b="1" dirty="0">
              <a:solidFill>
                <a:schemeClr val="accent4">
                  <a:lumMod val="50000"/>
                </a:schemeClr>
              </a:solidFill>
            </a:endParaRPr>
          </a:p>
        </p:txBody>
      </p:sp>
      <p:sp>
        <p:nvSpPr>
          <p:cNvPr id="3" name="TextBox 2"/>
          <p:cNvSpPr txBox="1"/>
          <p:nvPr/>
        </p:nvSpPr>
        <p:spPr>
          <a:xfrm>
            <a:off x="4446285" y="389720"/>
            <a:ext cx="3851792" cy="1107996"/>
          </a:xfrm>
          <a:prstGeom prst="rect">
            <a:avLst/>
          </a:prstGeom>
          <a:noFill/>
        </p:spPr>
        <p:txBody>
          <a:bodyPr wrap="square" rtlCol="0">
            <a:spAutoFit/>
          </a:bodyPr>
          <a:lstStyle/>
          <a:p>
            <a:r>
              <a:rPr lang="en-US" sz="6600" dirty="0">
                <a:ln w="0"/>
                <a:solidFill>
                  <a:schemeClr val="bg1"/>
                </a:solidFill>
                <a:effectLst>
                  <a:reflection blurRad="6350" stA="53000" endA="300" endPos="35500" dir="5400000" sy="-90000" algn="bl" rotWithShape="0"/>
                </a:effectLst>
                <a:latin typeface="UVN But Long 1" pitchFamily="2" charset="0"/>
              </a:rPr>
              <a:t>DẶN DÒ</a:t>
            </a:r>
          </a:p>
        </p:txBody>
      </p:sp>
    </p:spTree>
    <p:extLst>
      <p:ext uri="{BB962C8B-B14F-4D97-AF65-F5344CB8AC3E}">
        <p14:creationId xmlns:p14="http://schemas.microsoft.com/office/powerpoint/2010/main" val="401368672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31583" y="333834"/>
            <a:ext cx="10673587" cy="583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309257" y="3062514"/>
            <a:ext cx="6110515" cy="2308324"/>
          </a:xfrm>
          <a:prstGeom prst="rect">
            <a:avLst/>
          </a:prstGeom>
          <a:noFill/>
        </p:spPr>
        <p:txBody>
          <a:bodyPr wrap="square" rtlCol="0">
            <a:spAutoFit/>
          </a:bodyPr>
          <a:lstStyle/>
          <a:p>
            <a:pPr algn="ctr"/>
            <a:r>
              <a:rPr lang="en-US" sz="7200" b="1" dirty="0">
                <a:ln w="22225">
                  <a:solidFill>
                    <a:schemeClr val="accent2"/>
                  </a:solidFill>
                  <a:prstDash val="solid"/>
                </a:ln>
                <a:solidFill>
                  <a:schemeClr val="accent2">
                    <a:lumMod val="40000"/>
                    <a:lumOff val="60000"/>
                  </a:schemeClr>
                </a:solidFill>
                <a:effectLst>
                  <a:reflection blurRad="6350" stA="55000" endA="300" endPos="45500" dir="5400000" sy="-100000" algn="bl" rotWithShape="0"/>
                </a:effectLst>
                <a:latin typeface="#9Slide07 IcielCadena" panose="02000503000000020004" pitchFamily="2" charset="0"/>
              </a:rPr>
              <a:t>CHÀO TẠM BIỆT CÁC EM!</a:t>
            </a:r>
          </a:p>
        </p:txBody>
      </p:sp>
    </p:spTree>
    <p:extLst>
      <p:ext uri="{BB962C8B-B14F-4D97-AF65-F5344CB8AC3E}">
        <p14:creationId xmlns:p14="http://schemas.microsoft.com/office/powerpoint/2010/main" val="11038139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some berries&#10;&#10;Description automatically generated with low confidence">
            <a:extLst>
              <a:ext uri="{FF2B5EF4-FFF2-40B4-BE49-F238E27FC236}">
                <a16:creationId xmlns:a16="http://schemas.microsoft.com/office/drawing/2014/main" id="{23191549-CFD8-41A7-BFAD-20470A544D0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15817" y="-668079"/>
            <a:ext cx="9471991" cy="8083291"/>
          </a:xfrm>
          <a:prstGeom prst="rect">
            <a:avLst/>
          </a:prstGeom>
        </p:spPr>
      </p:pic>
      <p:pic>
        <p:nvPicPr>
          <p:cNvPr id="24" name="Picture 23"/>
          <p:cNvPicPr>
            <a:picLocks noChangeAspect="1"/>
          </p:cNvPicPr>
          <p:nvPr/>
        </p:nvPicPr>
        <p:blipFill rotWithShape="1">
          <a:blip r:embed="rId4">
            <a:extLst>
              <a:ext uri="{BEBA8EAE-BF5A-486C-A8C5-ECC9F3942E4B}">
                <a14:imgProps xmlns:a14="http://schemas.microsoft.com/office/drawing/2010/main">
                  <a14:imgLayer r:embed="rId5">
                    <a14:imgEffect>
                      <a14:backgroundRemoval t="79856" b="100000" l="0" r="45847"/>
                    </a14:imgEffect>
                  </a14:imgLayer>
                </a14:imgProps>
              </a:ext>
              <a:ext uri="{28A0092B-C50C-407E-A947-70E740481C1C}">
                <a14:useLocalDpi xmlns:a14="http://schemas.microsoft.com/office/drawing/2010/main" val="0"/>
              </a:ext>
            </a:extLst>
          </a:blip>
          <a:srcRect t="79007" r="59661"/>
          <a:stretch/>
        </p:blipFill>
        <p:spPr>
          <a:xfrm>
            <a:off x="298369" y="4633886"/>
            <a:ext cx="4940490" cy="1915643"/>
          </a:xfrm>
          <a:prstGeom prst="rect">
            <a:avLst/>
          </a:prstGeom>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645994" y="500488"/>
            <a:ext cx="3568070" cy="4363000"/>
          </a:xfrm>
          <a:prstGeom prst="ellipse">
            <a:avLst/>
          </a:prstGeom>
          <a:ln>
            <a:noFill/>
          </a:ln>
          <a:effectLst>
            <a:softEdge rad="112500"/>
          </a:effectLst>
        </p:spPr>
      </p:pic>
      <p:sp>
        <p:nvSpPr>
          <p:cNvPr id="13" name="Text Box 16"/>
          <p:cNvSpPr txBox="1">
            <a:spLocks noChangeArrowheads="1"/>
          </p:cNvSpPr>
          <p:nvPr/>
        </p:nvSpPr>
        <p:spPr bwMode="auto">
          <a:xfrm>
            <a:off x="-158269" y="5236933"/>
            <a:ext cx="5815603" cy="93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107" tIns="53554" rIns="107107" bIns="5355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100" b="1" dirty="0" err="1">
                <a:latin typeface="UTM Karate" panose="02040603050506020204"/>
                <a:cs typeface="Times New Roman" panose="02020603050405020304" pitchFamily="18" charset="0"/>
              </a:rPr>
              <a:t>Lê</a:t>
            </a:r>
            <a:r>
              <a:rPr lang="en-US" altLang="en-US" sz="3100" b="1" dirty="0">
                <a:latin typeface="UTM Karate" panose="02040603050506020204"/>
                <a:cs typeface="Times New Roman" panose="02020603050405020304" pitchFamily="18" charset="0"/>
              </a:rPr>
              <a:t>-ô-</a:t>
            </a:r>
            <a:r>
              <a:rPr lang="en-US" altLang="en-US" sz="3100" b="1" dirty="0" err="1">
                <a:latin typeface="UTM Karate" panose="02040603050506020204"/>
                <a:cs typeface="Times New Roman" panose="02020603050405020304" pitchFamily="18" charset="0"/>
              </a:rPr>
              <a:t>nác</a:t>
            </a:r>
            <a:r>
              <a:rPr lang="vi-VN" altLang="en-US" sz="3100" b="1" dirty="0">
                <a:latin typeface="Times New Roman" panose="02020603050405020304" pitchFamily="18" charset="0"/>
                <a:cs typeface="Times New Roman" panose="02020603050405020304" pitchFamily="18" charset="0"/>
              </a:rPr>
              <a:t>-</a:t>
            </a:r>
            <a:r>
              <a:rPr lang="en-US" altLang="en-US" sz="3100" b="1" dirty="0" err="1">
                <a:latin typeface="UTM Karate" panose="02040603050506020204"/>
                <a:cs typeface="Times New Roman" panose="02020603050405020304" pitchFamily="18" charset="0"/>
              </a:rPr>
              <a:t>đô</a:t>
            </a:r>
            <a:r>
              <a:rPr lang="en-US" altLang="en-US" sz="3100" b="1" dirty="0">
                <a:latin typeface="UTM Karate" panose="02040603050506020204"/>
                <a:cs typeface="Times New Roman" panose="02020603050405020304" pitchFamily="18" charset="0"/>
              </a:rPr>
              <a:t> </a:t>
            </a:r>
            <a:r>
              <a:rPr lang="vi-VN" altLang="en-US" sz="3100" b="1" dirty="0">
                <a:latin typeface="Times New Roman" panose="02020603050405020304" pitchFamily="18" charset="0"/>
                <a:cs typeface="Times New Roman" panose="02020603050405020304" pitchFamily="18" charset="0"/>
              </a:rPr>
              <a:t>đ</a:t>
            </a:r>
            <a:r>
              <a:rPr lang="en-US" altLang="en-US" sz="3100" b="1" dirty="0">
                <a:latin typeface="UTM Karate" panose="02040603050506020204"/>
                <a:cs typeface="Times New Roman" panose="02020603050405020304" pitchFamily="18" charset="0"/>
              </a:rPr>
              <a:t>a Vin-xi</a:t>
            </a:r>
            <a:endParaRPr lang="vi-VN" altLang="en-US" sz="3100" b="1" dirty="0">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en-US" sz="2300" b="1" dirty="0">
                <a:latin typeface="UTM Karate" panose="02040603050506020204"/>
                <a:cs typeface="Times New Roman" panose="02020603050405020304" pitchFamily="18" charset="0"/>
              </a:rPr>
              <a:t>(1452  -  1519)</a:t>
            </a:r>
            <a:endParaRPr lang="vi-VN" altLang="en-US" sz="3900" b="1" dirty="0">
              <a:latin typeface="Times New Roman" panose="02020603050405020304" pitchFamily="18" charset="0"/>
              <a:cs typeface="Times New Roman" panose="02020603050405020304" pitchFamily="18" charset="0"/>
            </a:endParaRPr>
          </a:p>
        </p:txBody>
      </p:sp>
      <p:sp>
        <p:nvSpPr>
          <p:cNvPr id="15" name="矩形: 圆角 30">
            <a:extLst>
              <a:ext uri="{FF2B5EF4-FFF2-40B4-BE49-F238E27FC236}">
                <a16:creationId xmlns:a16="http://schemas.microsoft.com/office/drawing/2014/main" id="{88A78CB4-140B-4A34-983D-C1761E5F9B8A}"/>
              </a:ext>
            </a:extLst>
          </p:cNvPr>
          <p:cNvSpPr/>
          <p:nvPr/>
        </p:nvSpPr>
        <p:spPr>
          <a:xfrm>
            <a:off x="4940490" y="668741"/>
            <a:ext cx="6605516" cy="5662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31">
            <a:extLst>
              <a:ext uri="{FF2B5EF4-FFF2-40B4-BE49-F238E27FC236}">
                <a16:creationId xmlns:a16="http://schemas.microsoft.com/office/drawing/2014/main" id="{72456563-83B7-43FB-96E8-6C3CBDFB7999}"/>
              </a:ext>
            </a:extLst>
          </p:cNvPr>
          <p:cNvSpPr/>
          <p:nvPr/>
        </p:nvSpPr>
        <p:spPr>
          <a:xfrm>
            <a:off x="5090615" y="887105"/>
            <a:ext cx="6295194" cy="5268036"/>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Rectangle 1"/>
          <p:cNvSpPr>
            <a:spLocks noChangeArrowheads="1"/>
          </p:cNvSpPr>
          <p:nvPr/>
        </p:nvSpPr>
        <p:spPr bwMode="auto">
          <a:xfrm>
            <a:off x="5238859" y="1149715"/>
            <a:ext cx="5998706" cy="490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107" tIns="53554" rIns="107107" bIns="53554"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Họa</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sĩ</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rPr>
              <a:t>Lê</a:t>
            </a:r>
            <a:r>
              <a:rPr lang="en-US" altLang="en-US" sz="2600" b="1" dirty="0">
                <a:solidFill>
                  <a:srgbClr val="C00000"/>
                </a:solidFill>
                <a:latin typeface="#9Slide07 IcielCadena" panose="02000503000000020004" pitchFamily="2" charset="0"/>
              </a:rPr>
              <a:t>-ô-</a:t>
            </a:r>
            <a:r>
              <a:rPr lang="en-US" altLang="en-US" sz="2600" b="1" dirty="0" err="1">
                <a:solidFill>
                  <a:srgbClr val="C00000"/>
                </a:solidFill>
                <a:latin typeface="#9Slide07 IcielCadena" panose="02000503000000020004" pitchFamily="2" charset="0"/>
              </a:rPr>
              <a:t>nác</a:t>
            </a:r>
            <a:r>
              <a:rPr lang="en-US" altLang="en-US" sz="2600" b="1" dirty="0">
                <a:solidFill>
                  <a:srgbClr val="C00000"/>
                </a:solidFill>
                <a:latin typeface="#9Slide07 IcielCadena" panose="02000503000000020004" pitchFamily="2" charset="0"/>
              </a:rPr>
              <a:t>-</a:t>
            </a:r>
            <a:r>
              <a:rPr lang="en-US" altLang="en-US" sz="2600" b="1" dirty="0" err="1">
                <a:solidFill>
                  <a:srgbClr val="C00000"/>
                </a:solidFill>
                <a:latin typeface="#9Slide07 IcielCadena" panose="02000503000000020004" pitchFamily="2" charset="0"/>
              </a:rPr>
              <a:t>đô</a:t>
            </a:r>
            <a:r>
              <a:rPr lang="vi-VN" altLang="en-US" sz="2600" b="1" dirty="0">
                <a:solidFill>
                  <a:srgbClr val="C00000"/>
                </a:solidFill>
                <a:latin typeface="#9Slide07 IcielCadena" panose="02000503000000020004" pitchFamily="2" charset="0"/>
              </a:rPr>
              <a:t> đ</a:t>
            </a:r>
            <a:r>
              <a:rPr lang="en-US" altLang="en-US" sz="2600" b="1" dirty="0">
                <a:solidFill>
                  <a:srgbClr val="C00000"/>
                </a:solidFill>
                <a:latin typeface="#9Slide07 IcielCadena" panose="02000503000000020004" pitchFamily="2" charset="0"/>
              </a:rPr>
              <a:t>a Vin-xi </a:t>
            </a:r>
            <a:r>
              <a:rPr lang="en-US" altLang="en-US" sz="2600" b="1" dirty="0">
                <a:solidFill>
                  <a:srgbClr val="C00000"/>
                </a:solidFill>
                <a:latin typeface="#9Slide07 IcielCadena" panose="02000503000000020004" pitchFamily="2" charset="0"/>
                <a:ea typeface="MS Mincho" panose="02020609040205080304" pitchFamily="49" charset="-128"/>
              </a:rPr>
              <a:t>(</a:t>
            </a:r>
            <a:r>
              <a:rPr lang="en-US" altLang="en-US" sz="2600" b="1" dirty="0" err="1">
                <a:solidFill>
                  <a:srgbClr val="C00000"/>
                </a:solidFill>
                <a:latin typeface="#9Slide07 IcielCadena" panose="02000503000000020004" pitchFamily="2" charset="0"/>
                <a:ea typeface="MS Mincho" panose="02020609040205080304" pitchFamily="49" charset="-128"/>
              </a:rPr>
              <a:t>sinh</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ngày</a:t>
            </a:r>
            <a:r>
              <a:rPr lang="en-US" altLang="en-US" sz="2600" b="1" dirty="0">
                <a:solidFill>
                  <a:srgbClr val="C00000"/>
                </a:solidFill>
                <a:latin typeface="#9Slide07 IcielCadena" panose="02000503000000020004" pitchFamily="2" charset="0"/>
                <a:ea typeface="MS Mincho" panose="02020609040205080304" pitchFamily="49" charset="-128"/>
              </a:rPr>
              <a:t> 15 </a:t>
            </a:r>
            <a:r>
              <a:rPr lang="en-US" altLang="en-US" sz="2600" b="1" dirty="0" err="1">
                <a:solidFill>
                  <a:srgbClr val="C00000"/>
                </a:solidFill>
                <a:latin typeface="#9Slide07 IcielCadena" panose="02000503000000020004" pitchFamily="2" charset="0"/>
                <a:ea typeface="MS Mincho" panose="02020609040205080304" pitchFamily="49" charset="-128"/>
              </a:rPr>
              <a:t>tháng</a:t>
            </a:r>
            <a:r>
              <a:rPr lang="en-US" altLang="en-US" sz="2600" b="1" dirty="0">
                <a:solidFill>
                  <a:srgbClr val="C00000"/>
                </a:solidFill>
                <a:latin typeface="#9Slide07 IcielCadena" panose="02000503000000020004" pitchFamily="2" charset="0"/>
                <a:ea typeface="MS Mincho" panose="02020609040205080304" pitchFamily="49" charset="-128"/>
              </a:rPr>
              <a:t> 4 </a:t>
            </a:r>
            <a:r>
              <a:rPr lang="en-US" altLang="en-US" sz="2600" b="1" dirty="0" err="1">
                <a:solidFill>
                  <a:srgbClr val="C00000"/>
                </a:solidFill>
                <a:latin typeface="#9Slide07 IcielCadena" panose="02000503000000020004" pitchFamily="2" charset="0"/>
                <a:ea typeface="MS Mincho" panose="02020609040205080304" pitchFamily="49" charset="-128"/>
              </a:rPr>
              <a:t>năm</a:t>
            </a:r>
            <a:r>
              <a:rPr lang="en-US" altLang="en-US" sz="2600" b="1" dirty="0">
                <a:solidFill>
                  <a:srgbClr val="C00000"/>
                </a:solidFill>
                <a:latin typeface="#9Slide07 IcielCadena" panose="02000503000000020004" pitchFamily="2" charset="0"/>
                <a:ea typeface="MS Mincho" panose="02020609040205080304" pitchFamily="49" charset="-128"/>
              </a:rPr>
              <a:t> 1452 </a:t>
            </a:r>
            <a:r>
              <a:rPr lang="en-US" altLang="en-US" sz="2600" b="1" dirty="0" err="1">
                <a:solidFill>
                  <a:srgbClr val="C00000"/>
                </a:solidFill>
                <a:latin typeface="#9Slide07 IcielCadena" panose="02000503000000020004" pitchFamily="2" charset="0"/>
                <a:ea typeface="MS Mincho" panose="02020609040205080304" pitchFamily="49" charset="-128"/>
              </a:rPr>
              <a:t>tại</a:t>
            </a:r>
            <a:r>
              <a:rPr lang="en-US" altLang="en-US" sz="2600" b="1" dirty="0">
                <a:solidFill>
                  <a:srgbClr val="C00000"/>
                </a:solidFill>
                <a:latin typeface="#9Slide07 IcielCadena" panose="02000503000000020004" pitchFamily="2" charset="0"/>
                <a:ea typeface="MS Mincho" panose="02020609040205080304" pitchFamily="49" charset="-128"/>
              </a:rPr>
              <a:t> An-chi-a-no, Ý. </a:t>
            </a:r>
            <a:r>
              <a:rPr lang="en-US" altLang="en-US" sz="2600" b="1" dirty="0" err="1">
                <a:solidFill>
                  <a:srgbClr val="C00000"/>
                </a:solidFill>
                <a:latin typeface="#9Slide07 IcielCadena" panose="02000503000000020004" pitchFamily="2" charset="0"/>
                <a:ea typeface="MS Mincho" panose="02020609040205080304" pitchFamily="49" charset="-128"/>
              </a:rPr>
              <a:t>Mất</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ngày</a:t>
            </a:r>
            <a:r>
              <a:rPr lang="en-US" altLang="en-US" sz="2600" b="1" dirty="0">
                <a:solidFill>
                  <a:srgbClr val="C00000"/>
                </a:solidFill>
                <a:latin typeface="#9Slide07 IcielCadena" panose="02000503000000020004" pitchFamily="2" charset="0"/>
                <a:ea typeface="MS Mincho" panose="02020609040205080304" pitchFamily="49" charset="-128"/>
              </a:rPr>
              <a:t> 2 </a:t>
            </a:r>
            <a:r>
              <a:rPr lang="en-US" altLang="en-US" sz="2600" b="1" dirty="0" err="1">
                <a:solidFill>
                  <a:srgbClr val="C00000"/>
                </a:solidFill>
                <a:latin typeface="#9Slide07 IcielCadena" panose="02000503000000020004" pitchFamily="2" charset="0"/>
                <a:ea typeface="MS Mincho" panose="02020609040205080304" pitchFamily="49" charset="-128"/>
              </a:rPr>
              <a:t>tháng</a:t>
            </a:r>
            <a:r>
              <a:rPr lang="en-US" altLang="en-US" sz="2600" b="1" dirty="0">
                <a:solidFill>
                  <a:srgbClr val="C00000"/>
                </a:solidFill>
                <a:latin typeface="#9Slide07 IcielCadena" panose="02000503000000020004" pitchFamily="2" charset="0"/>
                <a:ea typeface="MS Mincho" panose="02020609040205080304" pitchFamily="49" charset="-128"/>
              </a:rPr>
              <a:t> 5 </a:t>
            </a:r>
            <a:r>
              <a:rPr lang="en-US" altLang="en-US" sz="2600" b="1" dirty="0" err="1">
                <a:solidFill>
                  <a:srgbClr val="C00000"/>
                </a:solidFill>
                <a:latin typeface="#9Slide07 IcielCadena" panose="02000503000000020004" pitchFamily="2" charset="0"/>
                <a:ea typeface="MS Mincho" panose="02020609040205080304" pitchFamily="49" charset="-128"/>
              </a:rPr>
              <a:t>năm</a:t>
            </a:r>
            <a:r>
              <a:rPr lang="en-US" altLang="en-US" sz="2600" b="1" dirty="0">
                <a:solidFill>
                  <a:srgbClr val="C00000"/>
                </a:solidFill>
                <a:latin typeface="#9Slide07 IcielCadena" panose="02000503000000020004" pitchFamily="2" charset="0"/>
                <a:ea typeface="MS Mincho" panose="02020609040205080304" pitchFamily="49" charset="-128"/>
              </a:rPr>
              <a:t> 1519 </a:t>
            </a:r>
            <a:r>
              <a:rPr lang="en-US" altLang="en-US" sz="2600" b="1" dirty="0" err="1">
                <a:solidFill>
                  <a:srgbClr val="C00000"/>
                </a:solidFill>
                <a:latin typeface="#9Slide07 IcielCadena" panose="02000503000000020004" pitchFamily="2" charset="0"/>
                <a:ea typeface="MS Mincho" panose="02020609040205080304" pitchFamily="49" charset="-128"/>
              </a:rPr>
              <a:t>tại</a:t>
            </a:r>
            <a:r>
              <a:rPr lang="en-US" altLang="en-US" sz="2600" b="1" dirty="0">
                <a:solidFill>
                  <a:srgbClr val="C00000"/>
                </a:solidFill>
                <a:latin typeface="#9Slide07 IcielCadena" panose="02000503000000020004" pitchFamily="2" charset="0"/>
                <a:ea typeface="MS Mincho" panose="02020609040205080304" pitchFamily="49" charset="-128"/>
              </a:rPr>
              <a:t> Am-</a:t>
            </a:r>
            <a:r>
              <a:rPr lang="en-US" altLang="en-US" sz="2600" b="1" dirty="0" err="1">
                <a:solidFill>
                  <a:srgbClr val="C00000"/>
                </a:solidFill>
                <a:latin typeface="#9Slide07 IcielCadena" panose="02000503000000020004" pitchFamily="2" charset="0"/>
                <a:ea typeface="MS Mincho" panose="02020609040205080304" pitchFamily="49" charset="-128"/>
              </a:rPr>
              <a:t>boi</a:t>
            </a:r>
            <a:r>
              <a:rPr lang="en-US" altLang="en-US" sz="2600" b="1" dirty="0">
                <a:solidFill>
                  <a:srgbClr val="C00000"/>
                </a:solidFill>
                <a:latin typeface="#9Slide07 IcielCadena" panose="02000503000000020004" pitchFamily="2" charset="0"/>
                <a:ea typeface="MS Mincho" panose="02020609040205080304" pitchFamily="49" charset="-128"/>
              </a:rPr>
              <a:t>-se, </a:t>
            </a:r>
            <a:r>
              <a:rPr lang="en-US" altLang="en-US" sz="2600" b="1" dirty="0" err="1">
                <a:solidFill>
                  <a:srgbClr val="C00000"/>
                </a:solidFill>
                <a:latin typeface="#9Slide07 IcielCadena" panose="02000503000000020004" pitchFamily="2" charset="0"/>
                <a:ea typeface="MS Mincho" panose="02020609040205080304" pitchFamily="49" charset="-128"/>
              </a:rPr>
              <a:t>Pháp</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Là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một</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họa</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sĩ</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điêu</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khắc</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kiến</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trúc</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sư</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nhạc</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sĩ</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bác</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sĩ</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kỹ</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sư</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giải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phẫu</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sáng</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tạo</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và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là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một</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triết</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học</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tự</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nhiên</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Ông</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được</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coi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là</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một</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thiên</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tài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toàn</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năng</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người</a:t>
            </a:r>
            <a:r>
              <a:rPr lang="en-US" altLang="en-US" sz="2600" b="1" dirty="0">
                <a:solidFill>
                  <a:srgbClr val="C00000"/>
                </a:solidFill>
                <a:latin typeface="#9Slide07 IcielCadena" panose="02000503000000020004" pitchFamily="2" charset="0"/>
                <a:ea typeface="MS Mincho" panose="02020609040205080304" pitchFamily="49" charset="-128"/>
              </a:rPr>
              <a:t> Ý. </a:t>
            </a:r>
          </a:p>
          <a:p>
            <a:pPr algn="just">
              <a:spcBef>
                <a:spcPct val="0"/>
              </a:spcBef>
              <a:buFontTx/>
              <a:buNone/>
            </a:pP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Ông</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nổi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tiếng</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với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những</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bức</a:t>
            </a:r>
            <a:r>
              <a:rPr lang="en-US" altLang="en-US" sz="2600" b="1" dirty="0">
                <a:solidFill>
                  <a:srgbClr val="C00000"/>
                </a:solidFill>
                <a:latin typeface="#9Slide07 IcielCadena" panose="02000503000000020004" pitchFamily="2" charset="0"/>
                <a:ea typeface="MS Mincho" panose="02020609040205080304" pitchFamily="49" charset="-128"/>
              </a:rPr>
              <a:t> </a:t>
            </a:r>
            <a:r>
              <a:rPr lang="vi-VN" altLang="en-US" sz="2600" b="1" dirty="0">
                <a:solidFill>
                  <a:srgbClr val="C00000"/>
                </a:solidFill>
                <a:latin typeface="#9Slide07 IcielCadena" panose="02000503000000020004" pitchFamily="2" charset="0"/>
                <a:ea typeface="MS Mincho" panose="02020609040205080304" pitchFamily="49" charset="-128"/>
              </a:rPr>
              <a:t>họa</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cổ</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điển</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của</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mình</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như</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bức</a:t>
            </a:r>
            <a:r>
              <a:rPr lang="vi-VN" altLang="en-US" sz="2600" b="1" dirty="0">
                <a:solidFill>
                  <a:srgbClr val="C00000"/>
                </a:solidFill>
                <a:latin typeface="#9Slide07 IcielCadena" panose="02000503000000020004" pitchFamily="2" charset="0"/>
                <a:ea typeface="MS Mincho" panose="02020609040205080304" pitchFamily="49" charset="-128"/>
              </a:rPr>
              <a:t> họa</a:t>
            </a:r>
            <a:r>
              <a:rPr lang="en-US" altLang="en-US" sz="2600" b="1" dirty="0">
                <a:solidFill>
                  <a:srgbClr val="C00000"/>
                </a:solidFill>
                <a:latin typeface="#9Slide07 IcielCadena" panose="02000503000000020004" pitchFamily="2" charset="0"/>
                <a:ea typeface="MS Mincho" panose="02020609040205080304" pitchFamily="49" charset="-128"/>
              </a:rPr>
              <a:t> </a:t>
            </a:r>
            <a:r>
              <a:rPr lang="vi-VN" altLang="en-US" sz="2600" b="1" dirty="0">
                <a:solidFill>
                  <a:srgbClr val="C00000"/>
                </a:solidFill>
                <a:latin typeface="#9Slide07 IcielCadena" panose="02000503000000020004" pitchFamily="2" charset="0"/>
                <a:ea typeface="MS Mincho" panose="02020609040205080304" pitchFamily="49" charset="-128"/>
              </a:rPr>
              <a:t>“</a:t>
            </a:r>
            <a:r>
              <a:rPr lang="en-US" altLang="en-US" sz="2600" b="1" dirty="0">
                <a:solidFill>
                  <a:srgbClr val="C00000"/>
                </a:solidFill>
                <a:latin typeface="#9Slide07 IcielCadena" panose="02000503000000020004" pitchFamily="2" charset="0"/>
                <a:ea typeface="MS Mincho" panose="02020609040205080304" pitchFamily="49" charset="-128"/>
              </a:rPr>
              <a:t>Mona Lisa</a:t>
            </a:r>
            <a:r>
              <a:rPr lang="vi-VN" altLang="en-US" sz="2600" b="1" dirty="0">
                <a:solidFill>
                  <a:srgbClr val="C00000"/>
                </a:solidFill>
                <a:latin typeface="#9Slide07 IcielCadena" panose="02000503000000020004" pitchFamily="2" charset="0"/>
                <a:ea typeface="MS Mincho" panose="02020609040205080304" pitchFamily="49" charset="-128"/>
              </a:rPr>
              <a:t>”</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bức</a:t>
            </a:r>
            <a:r>
              <a:rPr lang="en-US" altLang="en-US" sz="2600" b="1" dirty="0">
                <a:solidFill>
                  <a:srgbClr val="C00000"/>
                </a:solidFill>
                <a:latin typeface="#9Slide07 IcielCadena" panose="02000503000000020004" pitchFamily="2" charset="0"/>
                <a:ea typeface="MS Mincho" panose="02020609040205080304" pitchFamily="49" charset="-128"/>
              </a:rPr>
              <a:t> </a:t>
            </a:r>
            <a:r>
              <a:rPr lang="vi-VN" altLang="en-US" sz="2600" b="1" dirty="0">
                <a:solidFill>
                  <a:srgbClr val="C00000"/>
                </a:solidFill>
                <a:latin typeface="#9Slide07 IcielCadena" panose="02000503000000020004" pitchFamily="2" charset="0"/>
                <a:ea typeface="MS Mincho" panose="02020609040205080304" pitchFamily="49" charset="-128"/>
              </a:rPr>
              <a:t>họa “</a:t>
            </a:r>
            <a:r>
              <a:rPr lang="en-US" altLang="en-US" sz="2600" b="1" dirty="0" err="1">
                <a:solidFill>
                  <a:srgbClr val="C00000"/>
                </a:solidFill>
                <a:latin typeface="#9Slide07 IcielCadena" panose="02000503000000020004" pitchFamily="2" charset="0"/>
                <a:ea typeface="MS Mincho" panose="02020609040205080304" pitchFamily="49" charset="-128"/>
              </a:rPr>
              <a:t>Bữa</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ăn</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tối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cuối</a:t>
            </a:r>
            <a:r>
              <a:rPr lang="en-US" altLang="en-US" sz="2600" b="1" dirty="0">
                <a:solidFill>
                  <a:srgbClr val="C00000"/>
                </a:solidFill>
                <a:latin typeface="#9Slide07 IcielCadena" panose="02000503000000020004" pitchFamily="2" charset="0"/>
                <a:ea typeface="MS Mincho" panose="02020609040205080304" pitchFamily="49" charset="-128"/>
              </a:rPr>
              <a:t> </a:t>
            </a:r>
            <a:r>
              <a:rPr lang="en-US" altLang="en-US" sz="2600" b="1" dirty="0" err="1">
                <a:solidFill>
                  <a:srgbClr val="C00000"/>
                </a:solidFill>
                <a:latin typeface="#9Slide07 IcielCadena" panose="02000503000000020004" pitchFamily="2" charset="0"/>
                <a:ea typeface="MS Mincho" panose="02020609040205080304" pitchFamily="49" charset="-128"/>
              </a:rPr>
              <a:t>cùng</a:t>
            </a:r>
            <a:r>
              <a:rPr lang="vi-VN" altLang="en-US" sz="2600" b="1" dirty="0">
                <a:solidFill>
                  <a:srgbClr val="C00000"/>
                </a:solidFill>
                <a:latin typeface="#9Slide07 IcielCadena" panose="02000503000000020004" pitchFamily="2" charset="0"/>
                <a:ea typeface="MS Mincho" panose="02020609040205080304" pitchFamily="49" charset="-128"/>
              </a:rPr>
              <a:t>”</a:t>
            </a:r>
            <a:r>
              <a:rPr lang="en-US" altLang="en-US" sz="2600" b="1" dirty="0">
                <a:solidFill>
                  <a:srgbClr val="C00000"/>
                </a:solidFill>
                <a:latin typeface="#9Slide07 IcielCadena" panose="02000503000000020004" pitchFamily="2" charset="0"/>
                <a:ea typeface="MS Mincho" panose="02020609040205080304" pitchFamily="49" charset="-128"/>
              </a:rPr>
              <a:t>,….</a:t>
            </a:r>
            <a:endParaRPr lang="en-US" altLang="en-US" sz="2600" b="1" dirty="0">
              <a:solidFill>
                <a:srgbClr val="C00000"/>
              </a:solidFill>
              <a:latin typeface="#9Slide07 IcielCadena" panose="02000503000000020004" pitchFamily="2" charset="0"/>
            </a:endParaRPr>
          </a:p>
        </p:txBody>
      </p:sp>
    </p:spTree>
    <p:extLst>
      <p:ext uri="{BB962C8B-B14F-4D97-AF65-F5344CB8AC3E}">
        <p14:creationId xmlns:p14="http://schemas.microsoft.com/office/powerpoint/2010/main" val="111303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ox(in)">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wipe(down)">
                                      <p:cBhvr>
                                        <p:cTn id="29" dur="500"/>
                                        <p:tgtEl>
                                          <p:spTgt spid="17">
                                            <p:txEl>
                                              <p:pRg st="0" end="0"/>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17">
                                            <p:txEl>
                                              <p:pRg st="1" end="1"/>
                                            </p:txEl>
                                          </p:spTgt>
                                        </p:tgtEl>
                                        <p:attrNameLst>
                                          <p:attrName>style.visibility</p:attrName>
                                        </p:attrNameLst>
                                      </p:cBhvr>
                                      <p:to>
                                        <p:strVal val="visible"/>
                                      </p:to>
                                    </p:set>
                                    <p:animEffect transition="in" filter="wipe(down)">
                                      <p:cBhvr>
                                        <p:cTn id="3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6" grpId="0" animBg="1"/>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456" y="240182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77291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9837" y="0"/>
            <a:ext cx="8438222" cy="4748122"/>
          </a:xfrm>
          <a:prstGeom prst="rect">
            <a:avLst/>
          </a:prstGeom>
        </p:spPr>
      </p:pic>
      <p:pic>
        <p:nvPicPr>
          <p:cNvPr id="3" name="图片 3">
            <a:extLst>
              <a:ext uri="{FF2B5EF4-FFF2-40B4-BE49-F238E27FC236}">
                <a16:creationId xmlns:a16="http://schemas.microsoft.com/office/drawing/2014/main" id="{F7A7B9B1-801B-42FE-AB11-094D0760DE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11347" y="2811439"/>
            <a:ext cx="4280653" cy="4280653"/>
          </a:xfrm>
          <a:prstGeom prst="rect">
            <a:avLst/>
          </a:prstGeom>
        </p:spPr>
      </p:pic>
      <p:sp>
        <p:nvSpPr>
          <p:cNvPr id="4" name="TextBox 3"/>
          <p:cNvSpPr txBox="1"/>
          <p:nvPr/>
        </p:nvSpPr>
        <p:spPr>
          <a:xfrm>
            <a:off x="3466532" y="2947915"/>
            <a:ext cx="5854889" cy="1200329"/>
          </a:xfrm>
          <a:prstGeom prst="rect">
            <a:avLst/>
          </a:prstGeom>
          <a:noFill/>
        </p:spPr>
        <p:txBody>
          <a:bodyPr wrap="square" rtlCol="0">
            <a:spAutoFit/>
          </a:bodyPr>
          <a:lstStyle/>
          <a:p>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IcielCadena" panose="02000503000000020004" pitchFamily="2" charset="0"/>
              </a:rPr>
              <a:t>LUYỆN ĐỌC</a:t>
            </a:r>
          </a:p>
        </p:txBody>
      </p:sp>
      <p:pic>
        <p:nvPicPr>
          <p:cNvPr id="6" name="Picture 5" descr="A picture containing plant&#10;&#10;Description automatically generated">
            <a:extLst>
              <a:ext uri="{FF2B5EF4-FFF2-40B4-BE49-F238E27FC236}">
                <a16:creationId xmlns:a16="http://schemas.microsoft.com/office/drawing/2014/main" id="{3575361E-52D1-49F2-84EB-85C71517B8B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39140" y="0"/>
            <a:ext cx="3353155" cy="3429000"/>
          </a:xfrm>
          <a:prstGeom prst="rect">
            <a:avLst/>
          </a:prstGeom>
        </p:spPr>
      </p:pic>
    </p:spTree>
    <p:extLst>
      <p:ext uri="{BB962C8B-B14F-4D97-AF65-F5344CB8AC3E}">
        <p14:creationId xmlns:p14="http://schemas.microsoft.com/office/powerpoint/2010/main" val="4665249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3" presetClass="entr" presetSubtype="52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fltVal val="0.5"/>
                                          </p:val>
                                        </p:tav>
                                        <p:tav tm="100000">
                                          <p:val>
                                            <p:strVal val="#ppt_x"/>
                                          </p:val>
                                        </p:tav>
                                      </p:tavLst>
                                    </p:anim>
                                    <p:anim calcmode="lin" valueType="num">
                                      <p:cBhvr>
                                        <p:cTn id="17" dur="1000" fill="hold"/>
                                        <p:tgtEl>
                                          <p:spTgt spid="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64275" y="471158"/>
            <a:ext cx="10781732" cy="5909169"/>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0000"/>
                </a:solidFill>
              </a:rPr>
              <a:t> </a:t>
            </a:r>
            <a:endParaRPr lang="en-US" sz="2000" dirty="0">
              <a:solidFill>
                <a:srgbClr val="000000"/>
              </a:solidFill>
            </a:endParaRPr>
          </a:p>
          <a:p>
            <a:pPr algn="just"/>
            <a:endParaRPr lang="en-US" sz="2000" dirty="0">
              <a:solidFill>
                <a:srgbClr val="000000"/>
              </a:solidFill>
            </a:endParaRP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Ngay từ nhỏ, cậu bé Lê-ô-nác-đô đa Vin-xi đã rất thích vẽ. Cha cậu đưa cậu đến nhờ nhà danh họa Vê-rô-ki-ô dạy dỗ.</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Suốt mười mấy ngày đầu, thầy Vê-rô-ki-ô chỉ cho Lê-ô-nác-đô vẽ trứng. Cậu bé vẽ hết quả này đến quả khác và đã bắt đầu tỏ vẻ chán ngán. Thầy Vê-rô-ki-ô bèn bảo:</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Con đừng tưởng vẽ trứng là dễ! Trong một nghìn quả trứng xưa nay không có lấy hai quả hoàn toàn giống nhau đâu. Muốn thể hiện thật đúng hình dáng của từng quả trứng, người họa sĩ phải rất khổ công mới được. </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Thầy lại nói:</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Tập vẽ đi vẽ lại quả trứng thật nhiều lần, con sẽ biết quan sát sự vật một cách tỉ mỉ và miêu tả nó trên giấy vẽ một cách chính xác. Đến lúc ấy, con muốn vẽ bất cứ cái gì cũng đều có thể vẽ được như ý.</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Lê-ô-nác-đô hiểu ra và miệt mài tập vẽ.</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Sau nhiều năm khổ luyện, Lê-ô-nác-đô đa Vin-xi đã trở thành nhà danh họa kiệt xuất. Các tác phẩm của ông được trân trọng trưng bày ở nhiều bảo tàng lớn trên thế giới, là niềm tự hào của toàn nhân loại. Không những thế, Lê-ô-nác-đô đa Vin-xi còn là nhà điêu khắc, kiến trúc sư, kĩ sư và là nhà bác học lớn của thời đại Phục hưng.</a:t>
            </a:r>
          </a:p>
          <a:p>
            <a:pPr algn="r"/>
            <a:r>
              <a:rPr lang="vi-VN" sz="2000" dirty="0">
                <a:solidFill>
                  <a:srgbClr val="000000"/>
                </a:solidFill>
                <a:latin typeface="#9Slide03 Arima Madurai Black" panose="00000A00000000000000" pitchFamily="2" charset="0"/>
                <a:cs typeface="#9Slide03 Arima Madurai Black" panose="00000A00000000000000" pitchFamily="2" charset="0"/>
              </a:rPr>
              <a:t>(theo </a:t>
            </a:r>
            <a:r>
              <a:rPr lang="vi-VN" sz="2000" b="1" dirty="0">
                <a:solidFill>
                  <a:srgbClr val="000000"/>
                </a:solidFill>
                <a:latin typeface="#9Slide03 Arima Madurai Black" panose="00000A00000000000000" pitchFamily="2" charset="0"/>
                <a:cs typeface="#9Slide03 Arima Madurai Black" panose="00000A00000000000000" pitchFamily="2" charset="0"/>
              </a:rPr>
              <a:t>XUÂN YẾN</a:t>
            </a:r>
            <a:r>
              <a:rPr lang="vi-VN" sz="2000" dirty="0">
                <a:solidFill>
                  <a:srgbClr val="000000"/>
                </a:solidFill>
                <a:latin typeface="#9Slide03 Arima Madurai Black" panose="00000A00000000000000" pitchFamily="2" charset="0"/>
                <a:cs typeface="#9Slide03 Arima Madurai Black" panose="00000A00000000000000" pitchFamily="2" charset="0"/>
              </a:rPr>
              <a:t>)</a:t>
            </a:r>
          </a:p>
        </p:txBody>
      </p:sp>
      <p:sp>
        <p:nvSpPr>
          <p:cNvPr id="3" name="TextBox 2"/>
          <p:cNvSpPr txBox="1"/>
          <p:nvPr/>
        </p:nvSpPr>
        <p:spPr>
          <a:xfrm>
            <a:off x="4899546" y="471158"/>
            <a:ext cx="3439236" cy="707886"/>
          </a:xfrm>
          <a:prstGeom prst="rect">
            <a:avLst/>
          </a:prstGeom>
          <a:noFill/>
        </p:spPr>
        <p:txBody>
          <a:bodyPr wrap="square" rtlCol="0">
            <a:spAutoFit/>
          </a:bodyPr>
          <a:lstStyle/>
          <a:p>
            <a:r>
              <a:rPr lang="en-US" sz="4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can Sans" panose="02040603050506020204" pitchFamily="18" charset="0"/>
              </a:rPr>
              <a:t>VẼ TRỨNG</a:t>
            </a:r>
          </a:p>
        </p:txBody>
      </p:sp>
    </p:spTree>
    <p:extLst>
      <p:ext uri="{BB962C8B-B14F-4D97-AF65-F5344CB8AC3E}">
        <p14:creationId xmlns:p14="http://schemas.microsoft.com/office/powerpoint/2010/main" val="15050341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1D315BD3-6C20-4365-823F-F440047F4714}"/>
              </a:ext>
            </a:extLst>
          </p:cNvPr>
          <p:cNvGrpSpPr>
            <a:grpSpLocks noChangeAspect="1"/>
          </p:cNvGrpSpPr>
          <p:nvPr/>
        </p:nvGrpSpPr>
        <p:grpSpPr bwMode="auto">
          <a:xfrm>
            <a:off x="2615653" y="-390842"/>
            <a:ext cx="6397424" cy="3224283"/>
            <a:chOff x="1541" y="-64"/>
            <a:chExt cx="4577" cy="1193"/>
          </a:xfrm>
        </p:grpSpPr>
        <p:sp>
          <p:nvSpPr>
            <p:cNvPr id="3" name="AutoShape 3">
              <a:extLst>
                <a:ext uri="{FF2B5EF4-FFF2-40B4-BE49-F238E27FC236}">
                  <a16:creationId xmlns:a16="http://schemas.microsoft.com/office/drawing/2014/main" id="{F9AAE9F4-B419-4E0C-AEEA-DB6205C7B135}"/>
                </a:ext>
              </a:extLst>
            </p:cNvPr>
            <p:cNvSpPr>
              <a:spLocks noChangeAspect="1" noChangeArrowheads="1" noTextEdit="1"/>
            </p:cNvSpPr>
            <p:nvPr/>
          </p:nvSpPr>
          <p:spPr bwMode="auto">
            <a:xfrm>
              <a:off x="1573" y="0"/>
              <a:ext cx="4534"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 name="Freeform 5">
              <a:extLst>
                <a:ext uri="{FF2B5EF4-FFF2-40B4-BE49-F238E27FC236}">
                  <a16:creationId xmlns:a16="http://schemas.microsoft.com/office/drawing/2014/main" id="{1E4DF788-68E3-4314-A468-23558F45FDA4}"/>
                </a:ext>
              </a:extLst>
            </p:cNvPr>
            <p:cNvSpPr>
              <a:spLocks/>
            </p:cNvSpPr>
            <p:nvPr/>
          </p:nvSpPr>
          <p:spPr bwMode="auto">
            <a:xfrm>
              <a:off x="2302" y="489"/>
              <a:ext cx="3177" cy="640"/>
            </a:xfrm>
            <a:custGeom>
              <a:avLst/>
              <a:gdLst>
                <a:gd name="T0" fmla="*/ 67 w 1190"/>
                <a:gd name="T1" fmla="*/ 133 h 238"/>
                <a:gd name="T2" fmla="*/ 172 w 1190"/>
                <a:gd name="T3" fmla="*/ 23 h 238"/>
                <a:gd name="T4" fmla="*/ 401 w 1190"/>
                <a:gd name="T5" fmla="*/ 19 h 238"/>
                <a:gd name="T6" fmla="*/ 874 w 1190"/>
                <a:gd name="T7" fmla="*/ 38 h 238"/>
                <a:gd name="T8" fmla="*/ 1190 w 1190"/>
                <a:gd name="T9" fmla="*/ 119 h 238"/>
                <a:gd name="T10" fmla="*/ 874 w 1190"/>
                <a:gd name="T11" fmla="*/ 148 h 238"/>
                <a:gd name="T12" fmla="*/ 538 w 1190"/>
                <a:gd name="T13" fmla="*/ 171 h 238"/>
                <a:gd name="T14" fmla="*/ 67 w 1190"/>
                <a:gd name="T15" fmla="*/ 133 h 2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0" h="238">
                  <a:moveTo>
                    <a:pt x="67" y="133"/>
                  </a:moveTo>
                  <a:cubicBezTo>
                    <a:pt x="0" y="59"/>
                    <a:pt x="134" y="28"/>
                    <a:pt x="172" y="23"/>
                  </a:cubicBezTo>
                  <a:cubicBezTo>
                    <a:pt x="244" y="9"/>
                    <a:pt x="325" y="19"/>
                    <a:pt x="401" y="19"/>
                  </a:cubicBezTo>
                  <a:cubicBezTo>
                    <a:pt x="559" y="23"/>
                    <a:pt x="717" y="43"/>
                    <a:pt x="874" y="38"/>
                  </a:cubicBezTo>
                  <a:cubicBezTo>
                    <a:pt x="946" y="38"/>
                    <a:pt x="1190" y="0"/>
                    <a:pt x="1190" y="119"/>
                  </a:cubicBezTo>
                  <a:cubicBezTo>
                    <a:pt x="1190" y="238"/>
                    <a:pt x="932" y="162"/>
                    <a:pt x="874" y="148"/>
                  </a:cubicBezTo>
                  <a:cubicBezTo>
                    <a:pt x="773" y="126"/>
                    <a:pt x="656" y="149"/>
                    <a:pt x="538" y="171"/>
                  </a:cubicBezTo>
                  <a:cubicBezTo>
                    <a:pt x="367" y="203"/>
                    <a:pt x="194" y="235"/>
                    <a:pt x="67" y="133"/>
                  </a:cubicBezTo>
                </a:path>
              </a:pathLst>
            </a:custGeom>
            <a:solidFill>
              <a:srgbClr val="E6C9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 name="Freeform 6">
              <a:extLst>
                <a:ext uri="{FF2B5EF4-FFF2-40B4-BE49-F238E27FC236}">
                  <a16:creationId xmlns:a16="http://schemas.microsoft.com/office/drawing/2014/main" id="{3E615BE4-5959-4BFF-B835-0E52EC8413EE}"/>
                </a:ext>
              </a:extLst>
            </p:cNvPr>
            <p:cNvSpPr>
              <a:spLocks/>
            </p:cNvSpPr>
            <p:nvPr/>
          </p:nvSpPr>
          <p:spPr bwMode="auto">
            <a:xfrm>
              <a:off x="1589" y="-64"/>
              <a:ext cx="881" cy="835"/>
            </a:xfrm>
            <a:custGeom>
              <a:avLst/>
              <a:gdLst>
                <a:gd name="T0" fmla="*/ 179 w 330"/>
                <a:gd name="T1" fmla="*/ 136 h 311"/>
                <a:gd name="T2" fmla="*/ 319 w 330"/>
                <a:gd name="T3" fmla="*/ 115 h 311"/>
                <a:gd name="T4" fmla="*/ 248 w 330"/>
                <a:gd name="T5" fmla="*/ 201 h 311"/>
                <a:gd name="T6" fmla="*/ 253 w 330"/>
                <a:gd name="T7" fmla="*/ 311 h 311"/>
                <a:gd name="T8" fmla="*/ 125 w 330"/>
                <a:gd name="T9" fmla="*/ 261 h 311"/>
                <a:gd name="T10" fmla="*/ 4 w 330"/>
                <a:gd name="T11" fmla="*/ 171 h 311"/>
                <a:gd name="T12" fmla="*/ 85 w 330"/>
                <a:gd name="T13" fmla="*/ 98 h 311"/>
                <a:gd name="T14" fmla="*/ 177 w 330"/>
                <a:gd name="T15" fmla="*/ 167 h 311"/>
                <a:gd name="T16" fmla="*/ 179 w 330"/>
                <a:gd name="T17" fmla="*/ 13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0" h="311">
                  <a:moveTo>
                    <a:pt x="179" y="136"/>
                  </a:moveTo>
                  <a:cubicBezTo>
                    <a:pt x="158" y="23"/>
                    <a:pt x="330" y="0"/>
                    <a:pt x="319" y="115"/>
                  </a:cubicBezTo>
                  <a:cubicBezTo>
                    <a:pt x="315" y="165"/>
                    <a:pt x="276" y="165"/>
                    <a:pt x="248" y="201"/>
                  </a:cubicBezTo>
                  <a:cubicBezTo>
                    <a:pt x="221" y="236"/>
                    <a:pt x="234" y="276"/>
                    <a:pt x="253" y="311"/>
                  </a:cubicBezTo>
                  <a:cubicBezTo>
                    <a:pt x="213" y="261"/>
                    <a:pt x="184" y="274"/>
                    <a:pt x="125" y="261"/>
                  </a:cubicBezTo>
                  <a:cubicBezTo>
                    <a:pt x="79" y="251"/>
                    <a:pt x="10" y="228"/>
                    <a:pt x="4" y="171"/>
                  </a:cubicBezTo>
                  <a:cubicBezTo>
                    <a:pt x="0" y="125"/>
                    <a:pt x="44" y="98"/>
                    <a:pt x="85" y="98"/>
                  </a:cubicBezTo>
                  <a:cubicBezTo>
                    <a:pt x="129" y="96"/>
                    <a:pt x="163" y="127"/>
                    <a:pt x="177" y="167"/>
                  </a:cubicBezTo>
                  <a:cubicBezTo>
                    <a:pt x="179" y="136"/>
                    <a:pt x="179" y="136"/>
                    <a:pt x="179" y="136"/>
                  </a:cubicBezTo>
                </a:path>
              </a:pathLst>
            </a:custGeom>
            <a:solidFill>
              <a:srgbClr val="E3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 name="Freeform 7">
              <a:extLst>
                <a:ext uri="{FF2B5EF4-FFF2-40B4-BE49-F238E27FC236}">
                  <a16:creationId xmlns:a16="http://schemas.microsoft.com/office/drawing/2014/main" id="{22E525F1-A7E4-4A1F-83EC-5FB21E708F53}"/>
                </a:ext>
              </a:extLst>
            </p:cNvPr>
            <p:cNvSpPr>
              <a:spLocks/>
            </p:cNvSpPr>
            <p:nvPr/>
          </p:nvSpPr>
          <p:spPr bwMode="auto">
            <a:xfrm>
              <a:off x="2038" y="653"/>
              <a:ext cx="24" cy="5"/>
            </a:xfrm>
            <a:custGeom>
              <a:avLst/>
              <a:gdLst>
                <a:gd name="T0" fmla="*/ 4 w 9"/>
                <a:gd name="T1" fmla="*/ 0 h 2"/>
                <a:gd name="T2" fmla="*/ 0 w 9"/>
                <a:gd name="T3" fmla="*/ 1 h 2"/>
                <a:gd name="T4" fmla="*/ 9 w 9"/>
                <a:gd name="T5" fmla="*/ 2 h 2"/>
                <a:gd name="T6" fmla="*/ 4 w 9"/>
                <a:gd name="T7" fmla="*/ 0 h 2"/>
              </a:gdLst>
              <a:ahLst/>
              <a:cxnLst>
                <a:cxn ang="0">
                  <a:pos x="T0" y="T1"/>
                </a:cxn>
                <a:cxn ang="0">
                  <a:pos x="T2" y="T3"/>
                </a:cxn>
                <a:cxn ang="0">
                  <a:pos x="T4" y="T5"/>
                </a:cxn>
                <a:cxn ang="0">
                  <a:pos x="T6" y="T7"/>
                </a:cxn>
              </a:cxnLst>
              <a:rect l="0" t="0" r="r" b="b"/>
              <a:pathLst>
                <a:path w="9" h="2">
                  <a:moveTo>
                    <a:pt x="4" y="0"/>
                  </a:moveTo>
                  <a:cubicBezTo>
                    <a:pt x="3" y="0"/>
                    <a:pt x="2" y="0"/>
                    <a:pt x="0" y="1"/>
                  </a:cubicBezTo>
                  <a:cubicBezTo>
                    <a:pt x="4" y="1"/>
                    <a:pt x="7" y="1"/>
                    <a:pt x="9" y="2"/>
                  </a:cubicBezTo>
                  <a:cubicBezTo>
                    <a:pt x="8" y="1"/>
                    <a:pt x="6" y="0"/>
                    <a:pt x="4"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 name="Freeform 8">
              <a:extLst>
                <a:ext uri="{FF2B5EF4-FFF2-40B4-BE49-F238E27FC236}">
                  <a16:creationId xmlns:a16="http://schemas.microsoft.com/office/drawing/2014/main" id="{16A08212-C17D-4C42-A7ED-3D011A62411B}"/>
                </a:ext>
              </a:extLst>
            </p:cNvPr>
            <p:cNvSpPr>
              <a:spLocks/>
            </p:cNvSpPr>
            <p:nvPr/>
          </p:nvSpPr>
          <p:spPr bwMode="auto">
            <a:xfrm>
              <a:off x="2142" y="656"/>
              <a:ext cx="42" cy="37"/>
            </a:xfrm>
            <a:custGeom>
              <a:avLst/>
              <a:gdLst>
                <a:gd name="T0" fmla="*/ 8 w 16"/>
                <a:gd name="T1" fmla="*/ 0 h 14"/>
                <a:gd name="T2" fmla="*/ 0 w 16"/>
                <a:gd name="T3" fmla="*/ 7 h 14"/>
                <a:gd name="T4" fmla="*/ 13 w 16"/>
                <a:gd name="T5" fmla="*/ 14 h 14"/>
                <a:gd name="T6" fmla="*/ 16 w 16"/>
                <a:gd name="T7" fmla="*/ 8 h 14"/>
                <a:gd name="T8" fmla="*/ 8 w 16"/>
                <a:gd name="T9" fmla="*/ 0 h 14"/>
              </a:gdLst>
              <a:ahLst/>
              <a:cxnLst>
                <a:cxn ang="0">
                  <a:pos x="T0" y="T1"/>
                </a:cxn>
                <a:cxn ang="0">
                  <a:pos x="T2" y="T3"/>
                </a:cxn>
                <a:cxn ang="0">
                  <a:pos x="T4" y="T5"/>
                </a:cxn>
                <a:cxn ang="0">
                  <a:pos x="T6" y="T7"/>
                </a:cxn>
                <a:cxn ang="0">
                  <a:pos x="T8" y="T9"/>
                </a:cxn>
              </a:cxnLst>
              <a:rect l="0" t="0" r="r" b="b"/>
              <a:pathLst>
                <a:path w="16" h="14">
                  <a:moveTo>
                    <a:pt x="8" y="0"/>
                  </a:moveTo>
                  <a:cubicBezTo>
                    <a:pt x="4" y="0"/>
                    <a:pt x="0" y="3"/>
                    <a:pt x="0" y="7"/>
                  </a:cubicBezTo>
                  <a:cubicBezTo>
                    <a:pt x="5" y="9"/>
                    <a:pt x="9" y="11"/>
                    <a:pt x="13" y="14"/>
                  </a:cubicBezTo>
                  <a:cubicBezTo>
                    <a:pt x="15" y="12"/>
                    <a:pt x="16" y="10"/>
                    <a:pt x="16" y="8"/>
                  </a:cubicBezTo>
                  <a:cubicBezTo>
                    <a:pt x="16" y="4"/>
                    <a:pt x="12"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 name="Freeform 9">
              <a:extLst>
                <a:ext uri="{FF2B5EF4-FFF2-40B4-BE49-F238E27FC236}">
                  <a16:creationId xmlns:a16="http://schemas.microsoft.com/office/drawing/2014/main" id="{89131D61-6AB1-4BED-978D-676F3FB270BA}"/>
                </a:ext>
              </a:extLst>
            </p:cNvPr>
            <p:cNvSpPr>
              <a:spLocks/>
            </p:cNvSpPr>
            <p:nvPr/>
          </p:nvSpPr>
          <p:spPr bwMode="auto">
            <a:xfrm>
              <a:off x="1717" y="204"/>
              <a:ext cx="46" cy="27"/>
            </a:xfrm>
            <a:custGeom>
              <a:avLst/>
              <a:gdLst>
                <a:gd name="T0" fmla="*/ 17 w 17"/>
                <a:gd name="T1" fmla="*/ 0 h 10"/>
                <a:gd name="T2" fmla="*/ 0 w 17"/>
                <a:gd name="T3" fmla="*/ 5 h 10"/>
                <a:gd name="T4" fmla="*/ 8 w 17"/>
                <a:gd name="T5" fmla="*/ 10 h 10"/>
                <a:gd name="T6" fmla="*/ 17 w 17"/>
                <a:gd name="T7" fmla="*/ 1 h 10"/>
                <a:gd name="T8" fmla="*/ 17 w 17"/>
                <a:gd name="T9" fmla="*/ 0 h 10"/>
              </a:gdLst>
              <a:ahLst/>
              <a:cxnLst>
                <a:cxn ang="0">
                  <a:pos x="T0" y="T1"/>
                </a:cxn>
                <a:cxn ang="0">
                  <a:pos x="T2" y="T3"/>
                </a:cxn>
                <a:cxn ang="0">
                  <a:pos x="T4" y="T5"/>
                </a:cxn>
                <a:cxn ang="0">
                  <a:pos x="T6" y="T7"/>
                </a:cxn>
                <a:cxn ang="0">
                  <a:pos x="T8" y="T9"/>
                </a:cxn>
              </a:cxnLst>
              <a:rect l="0" t="0" r="r" b="b"/>
              <a:pathLst>
                <a:path w="17" h="10">
                  <a:moveTo>
                    <a:pt x="17" y="0"/>
                  </a:moveTo>
                  <a:cubicBezTo>
                    <a:pt x="11" y="1"/>
                    <a:pt x="5" y="3"/>
                    <a:pt x="0" y="5"/>
                  </a:cubicBezTo>
                  <a:cubicBezTo>
                    <a:pt x="1" y="8"/>
                    <a:pt x="4" y="10"/>
                    <a:pt x="8" y="10"/>
                  </a:cubicBezTo>
                  <a:cubicBezTo>
                    <a:pt x="13" y="10"/>
                    <a:pt x="17" y="6"/>
                    <a:pt x="17" y="1"/>
                  </a:cubicBezTo>
                  <a:cubicBezTo>
                    <a:pt x="17" y="1"/>
                    <a:pt x="17" y="1"/>
                    <a:pt x="1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 name="Oval 10">
              <a:extLst>
                <a:ext uri="{FF2B5EF4-FFF2-40B4-BE49-F238E27FC236}">
                  <a16:creationId xmlns:a16="http://schemas.microsoft.com/office/drawing/2014/main" id="{5BC46E39-7152-4E60-851C-6C4560037D99}"/>
                </a:ext>
              </a:extLst>
            </p:cNvPr>
            <p:cNvSpPr>
              <a:spLocks noChangeArrowheads="1"/>
            </p:cNvSpPr>
            <p:nvPr/>
          </p:nvSpPr>
          <p:spPr bwMode="auto">
            <a:xfrm>
              <a:off x="1661" y="247"/>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 name="Oval 11">
              <a:extLst>
                <a:ext uri="{FF2B5EF4-FFF2-40B4-BE49-F238E27FC236}">
                  <a16:creationId xmlns:a16="http://schemas.microsoft.com/office/drawing/2014/main" id="{A71B9203-FE52-4C3A-BFBE-D5D6C0B4D9B8}"/>
                </a:ext>
              </a:extLst>
            </p:cNvPr>
            <p:cNvSpPr>
              <a:spLocks noChangeArrowheads="1"/>
            </p:cNvSpPr>
            <p:nvPr/>
          </p:nvSpPr>
          <p:spPr bwMode="auto">
            <a:xfrm>
              <a:off x="1760" y="365"/>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 name="Oval 12">
              <a:extLst>
                <a:ext uri="{FF2B5EF4-FFF2-40B4-BE49-F238E27FC236}">
                  <a16:creationId xmlns:a16="http://schemas.microsoft.com/office/drawing/2014/main" id="{93FDD7DF-F1D4-4924-B7A3-78B4766AF7D4}"/>
                </a:ext>
              </a:extLst>
            </p:cNvPr>
            <p:cNvSpPr>
              <a:spLocks noChangeArrowheads="1"/>
            </p:cNvSpPr>
            <p:nvPr/>
          </p:nvSpPr>
          <p:spPr bwMode="auto">
            <a:xfrm>
              <a:off x="1653" y="39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 name="Freeform 13">
              <a:extLst>
                <a:ext uri="{FF2B5EF4-FFF2-40B4-BE49-F238E27FC236}">
                  <a16:creationId xmlns:a16="http://schemas.microsoft.com/office/drawing/2014/main" id="{B7A578A1-A62A-4222-AE9A-4804236240E5}"/>
                </a:ext>
              </a:extLst>
            </p:cNvPr>
            <p:cNvSpPr>
              <a:spLocks/>
            </p:cNvSpPr>
            <p:nvPr/>
          </p:nvSpPr>
          <p:spPr bwMode="auto">
            <a:xfrm>
              <a:off x="1610" y="290"/>
              <a:ext cx="40" cy="43"/>
            </a:xfrm>
            <a:custGeom>
              <a:avLst/>
              <a:gdLst>
                <a:gd name="T0" fmla="*/ 7 w 15"/>
                <a:gd name="T1" fmla="*/ 0 h 16"/>
                <a:gd name="T2" fmla="*/ 5 w 15"/>
                <a:gd name="T3" fmla="*/ 0 h 16"/>
                <a:gd name="T4" fmla="*/ 0 w 15"/>
                <a:gd name="T5" fmla="*/ 11 h 16"/>
                <a:gd name="T6" fmla="*/ 7 w 15"/>
                <a:gd name="T7" fmla="*/ 16 h 16"/>
                <a:gd name="T8" fmla="*/ 15 w 15"/>
                <a:gd name="T9" fmla="*/ 8 h 16"/>
                <a:gd name="T10" fmla="*/ 7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7" y="0"/>
                  </a:moveTo>
                  <a:cubicBezTo>
                    <a:pt x="6" y="0"/>
                    <a:pt x="6" y="0"/>
                    <a:pt x="5" y="0"/>
                  </a:cubicBezTo>
                  <a:cubicBezTo>
                    <a:pt x="3" y="4"/>
                    <a:pt x="1" y="8"/>
                    <a:pt x="0" y="11"/>
                  </a:cubicBezTo>
                  <a:cubicBezTo>
                    <a:pt x="1" y="14"/>
                    <a:pt x="4" y="16"/>
                    <a:pt x="7" y="16"/>
                  </a:cubicBezTo>
                  <a:cubicBezTo>
                    <a:pt x="11" y="16"/>
                    <a:pt x="15" y="13"/>
                    <a:pt x="15" y="8"/>
                  </a:cubicBezTo>
                  <a:cubicBezTo>
                    <a:pt x="15" y="4"/>
                    <a:pt x="11" y="0"/>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 name="Oval 14">
              <a:extLst>
                <a:ext uri="{FF2B5EF4-FFF2-40B4-BE49-F238E27FC236}">
                  <a16:creationId xmlns:a16="http://schemas.microsoft.com/office/drawing/2014/main" id="{08908049-34B4-4B25-916D-ACD519C6568C}"/>
                </a:ext>
              </a:extLst>
            </p:cNvPr>
            <p:cNvSpPr>
              <a:spLocks noChangeArrowheads="1"/>
            </p:cNvSpPr>
            <p:nvPr/>
          </p:nvSpPr>
          <p:spPr bwMode="auto">
            <a:xfrm>
              <a:off x="2190" y="105"/>
              <a:ext cx="37"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4" name="Freeform 15">
              <a:extLst>
                <a:ext uri="{FF2B5EF4-FFF2-40B4-BE49-F238E27FC236}">
                  <a16:creationId xmlns:a16="http://schemas.microsoft.com/office/drawing/2014/main" id="{3B35169C-A688-4C15-9D5F-B43CEBD70BA4}"/>
                </a:ext>
              </a:extLst>
            </p:cNvPr>
            <p:cNvSpPr>
              <a:spLocks/>
            </p:cNvSpPr>
            <p:nvPr/>
          </p:nvSpPr>
          <p:spPr bwMode="auto">
            <a:xfrm>
              <a:off x="2080" y="159"/>
              <a:ext cx="3" cy="8"/>
            </a:xfrm>
            <a:custGeom>
              <a:avLst/>
              <a:gdLst>
                <a:gd name="T0" fmla="*/ 1 w 1"/>
                <a:gd name="T1" fmla="*/ 0 h 3"/>
                <a:gd name="T2" fmla="*/ 0 w 1"/>
                <a:gd name="T3" fmla="*/ 3 h 3"/>
                <a:gd name="T4" fmla="*/ 1 w 1"/>
                <a:gd name="T5" fmla="*/ 0 h 3"/>
              </a:gdLst>
              <a:ahLst/>
              <a:cxnLst>
                <a:cxn ang="0">
                  <a:pos x="T0" y="T1"/>
                </a:cxn>
                <a:cxn ang="0">
                  <a:pos x="T2" y="T3"/>
                </a:cxn>
                <a:cxn ang="0">
                  <a:pos x="T4" y="T5"/>
                </a:cxn>
              </a:cxnLst>
              <a:rect l="0" t="0" r="r" b="b"/>
              <a:pathLst>
                <a:path w="1" h="3">
                  <a:moveTo>
                    <a:pt x="1" y="0"/>
                  </a:moveTo>
                  <a:cubicBezTo>
                    <a:pt x="1" y="1"/>
                    <a:pt x="0" y="2"/>
                    <a:pt x="0" y="3"/>
                  </a:cubicBezTo>
                  <a:cubicBezTo>
                    <a:pt x="0" y="2"/>
                    <a:pt x="1" y="1"/>
                    <a:pt x="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5" name="Freeform 16">
              <a:extLst>
                <a:ext uri="{FF2B5EF4-FFF2-40B4-BE49-F238E27FC236}">
                  <a16:creationId xmlns:a16="http://schemas.microsoft.com/office/drawing/2014/main" id="{97C337E0-59CD-4D84-BD12-DBF3FA19002A}"/>
                </a:ext>
              </a:extLst>
            </p:cNvPr>
            <p:cNvSpPr>
              <a:spLocks/>
            </p:cNvSpPr>
            <p:nvPr/>
          </p:nvSpPr>
          <p:spPr bwMode="auto">
            <a:xfrm>
              <a:off x="2369" y="67"/>
              <a:ext cx="37" cy="38"/>
            </a:xfrm>
            <a:custGeom>
              <a:avLst/>
              <a:gdLst>
                <a:gd name="T0" fmla="*/ 1 w 14"/>
                <a:gd name="T1" fmla="*/ 0 h 14"/>
                <a:gd name="T2" fmla="*/ 0 w 14"/>
                <a:gd name="T3" fmla="*/ 5 h 14"/>
                <a:gd name="T4" fmla="*/ 9 w 14"/>
                <a:gd name="T5" fmla="*/ 14 h 14"/>
                <a:gd name="T6" fmla="*/ 14 w 14"/>
                <a:gd name="T7" fmla="*/ 12 h 14"/>
                <a:gd name="T8" fmla="*/ 1 w 14"/>
                <a:gd name="T9" fmla="*/ 0 h 14"/>
              </a:gdLst>
              <a:ahLst/>
              <a:cxnLst>
                <a:cxn ang="0">
                  <a:pos x="T0" y="T1"/>
                </a:cxn>
                <a:cxn ang="0">
                  <a:pos x="T2" y="T3"/>
                </a:cxn>
                <a:cxn ang="0">
                  <a:pos x="T4" y="T5"/>
                </a:cxn>
                <a:cxn ang="0">
                  <a:pos x="T6" y="T7"/>
                </a:cxn>
                <a:cxn ang="0">
                  <a:pos x="T8" y="T9"/>
                </a:cxn>
              </a:cxnLst>
              <a:rect l="0" t="0" r="r" b="b"/>
              <a:pathLst>
                <a:path w="14" h="14">
                  <a:moveTo>
                    <a:pt x="1" y="0"/>
                  </a:moveTo>
                  <a:cubicBezTo>
                    <a:pt x="1" y="2"/>
                    <a:pt x="0" y="4"/>
                    <a:pt x="0" y="5"/>
                  </a:cubicBezTo>
                  <a:cubicBezTo>
                    <a:pt x="0" y="10"/>
                    <a:pt x="4" y="14"/>
                    <a:pt x="9" y="14"/>
                  </a:cubicBezTo>
                  <a:cubicBezTo>
                    <a:pt x="11" y="14"/>
                    <a:pt x="13" y="14"/>
                    <a:pt x="14" y="12"/>
                  </a:cubicBezTo>
                  <a:cubicBezTo>
                    <a:pt x="11" y="8"/>
                    <a:pt x="6" y="4"/>
                    <a:pt x="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6" name="Freeform 17">
              <a:extLst>
                <a:ext uri="{FF2B5EF4-FFF2-40B4-BE49-F238E27FC236}">
                  <a16:creationId xmlns:a16="http://schemas.microsoft.com/office/drawing/2014/main" id="{9DBC48A0-DEC8-40F4-A89B-87821074FC34}"/>
                </a:ext>
              </a:extLst>
            </p:cNvPr>
            <p:cNvSpPr>
              <a:spLocks/>
            </p:cNvSpPr>
            <p:nvPr/>
          </p:nvSpPr>
          <p:spPr bwMode="auto">
            <a:xfrm>
              <a:off x="2155" y="59"/>
              <a:ext cx="29" cy="19"/>
            </a:xfrm>
            <a:custGeom>
              <a:avLst/>
              <a:gdLst>
                <a:gd name="T0" fmla="*/ 11 w 11"/>
                <a:gd name="T1" fmla="*/ 0 h 7"/>
                <a:gd name="T2" fmla="*/ 0 w 11"/>
                <a:gd name="T3" fmla="*/ 7 h 7"/>
                <a:gd name="T4" fmla="*/ 3 w 11"/>
                <a:gd name="T5" fmla="*/ 7 h 7"/>
                <a:gd name="T6" fmla="*/ 11 w 11"/>
                <a:gd name="T7" fmla="*/ 0 h 7"/>
              </a:gdLst>
              <a:ahLst/>
              <a:cxnLst>
                <a:cxn ang="0">
                  <a:pos x="T0" y="T1"/>
                </a:cxn>
                <a:cxn ang="0">
                  <a:pos x="T2" y="T3"/>
                </a:cxn>
                <a:cxn ang="0">
                  <a:pos x="T4" y="T5"/>
                </a:cxn>
                <a:cxn ang="0">
                  <a:pos x="T6" y="T7"/>
                </a:cxn>
              </a:cxnLst>
              <a:rect l="0" t="0" r="r" b="b"/>
              <a:pathLst>
                <a:path w="11" h="7">
                  <a:moveTo>
                    <a:pt x="11" y="0"/>
                  </a:moveTo>
                  <a:cubicBezTo>
                    <a:pt x="7" y="2"/>
                    <a:pt x="3" y="4"/>
                    <a:pt x="0" y="7"/>
                  </a:cubicBezTo>
                  <a:cubicBezTo>
                    <a:pt x="1" y="7"/>
                    <a:pt x="2" y="7"/>
                    <a:pt x="3" y="7"/>
                  </a:cubicBezTo>
                  <a:cubicBezTo>
                    <a:pt x="7" y="7"/>
                    <a:pt x="10" y="4"/>
                    <a:pt x="11"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7" name="Oval 18">
              <a:extLst>
                <a:ext uri="{FF2B5EF4-FFF2-40B4-BE49-F238E27FC236}">
                  <a16:creationId xmlns:a16="http://schemas.microsoft.com/office/drawing/2014/main" id="{CBE0B0EE-76F1-460B-8045-9571147A00D6}"/>
                </a:ext>
              </a:extLst>
            </p:cNvPr>
            <p:cNvSpPr>
              <a:spLocks noChangeArrowheads="1"/>
            </p:cNvSpPr>
            <p:nvPr/>
          </p:nvSpPr>
          <p:spPr bwMode="auto">
            <a:xfrm>
              <a:off x="2294" y="134"/>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8" name="Oval 19">
              <a:extLst>
                <a:ext uri="{FF2B5EF4-FFF2-40B4-BE49-F238E27FC236}">
                  <a16:creationId xmlns:a16="http://schemas.microsoft.com/office/drawing/2014/main" id="{728A2BF7-5317-4835-8C0A-725B410763B3}"/>
                </a:ext>
              </a:extLst>
            </p:cNvPr>
            <p:cNvSpPr>
              <a:spLocks noChangeArrowheads="1"/>
            </p:cNvSpPr>
            <p:nvPr/>
          </p:nvSpPr>
          <p:spPr bwMode="auto">
            <a:xfrm>
              <a:off x="2251" y="46"/>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9" name="Freeform 20">
              <a:extLst>
                <a:ext uri="{FF2B5EF4-FFF2-40B4-BE49-F238E27FC236}">
                  <a16:creationId xmlns:a16="http://schemas.microsoft.com/office/drawing/2014/main" id="{4A1F697A-37B5-466A-97FC-D3110F0B279F}"/>
                </a:ext>
              </a:extLst>
            </p:cNvPr>
            <p:cNvSpPr>
              <a:spLocks/>
            </p:cNvSpPr>
            <p:nvPr/>
          </p:nvSpPr>
          <p:spPr bwMode="auto">
            <a:xfrm>
              <a:off x="1861" y="202"/>
              <a:ext cx="43" cy="18"/>
            </a:xfrm>
            <a:custGeom>
              <a:avLst/>
              <a:gdLst>
                <a:gd name="T0" fmla="*/ 0 w 16"/>
                <a:gd name="T1" fmla="*/ 0 h 7"/>
                <a:gd name="T2" fmla="*/ 9 w 16"/>
                <a:gd name="T3" fmla="*/ 7 h 7"/>
                <a:gd name="T4" fmla="*/ 16 w 16"/>
                <a:gd name="T5" fmla="*/ 4 h 7"/>
                <a:gd name="T6" fmla="*/ 0 w 16"/>
                <a:gd name="T7" fmla="*/ 0 h 7"/>
              </a:gdLst>
              <a:ahLst/>
              <a:cxnLst>
                <a:cxn ang="0">
                  <a:pos x="T0" y="T1"/>
                </a:cxn>
                <a:cxn ang="0">
                  <a:pos x="T2" y="T3"/>
                </a:cxn>
                <a:cxn ang="0">
                  <a:pos x="T4" y="T5"/>
                </a:cxn>
                <a:cxn ang="0">
                  <a:pos x="T6" y="T7"/>
                </a:cxn>
              </a:cxnLst>
              <a:rect l="0" t="0" r="r" b="b"/>
              <a:pathLst>
                <a:path w="16" h="7">
                  <a:moveTo>
                    <a:pt x="0" y="0"/>
                  </a:moveTo>
                  <a:cubicBezTo>
                    <a:pt x="1" y="4"/>
                    <a:pt x="5" y="7"/>
                    <a:pt x="9" y="7"/>
                  </a:cubicBezTo>
                  <a:cubicBezTo>
                    <a:pt x="12" y="7"/>
                    <a:pt x="14" y="6"/>
                    <a:pt x="16" y="4"/>
                  </a:cubicBezTo>
                  <a:cubicBezTo>
                    <a:pt x="11" y="2"/>
                    <a:pt x="6" y="1"/>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0" name="Oval 21">
              <a:extLst>
                <a:ext uri="{FF2B5EF4-FFF2-40B4-BE49-F238E27FC236}">
                  <a16:creationId xmlns:a16="http://schemas.microsoft.com/office/drawing/2014/main" id="{085B6FC8-B590-4696-8799-2632003505ED}"/>
                </a:ext>
              </a:extLst>
            </p:cNvPr>
            <p:cNvSpPr>
              <a:spLocks noChangeArrowheads="1"/>
            </p:cNvSpPr>
            <p:nvPr/>
          </p:nvSpPr>
          <p:spPr bwMode="auto">
            <a:xfrm>
              <a:off x="2123" y="253"/>
              <a:ext cx="37"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1" name="Freeform 22">
              <a:extLst>
                <a:ext uri="{FF2B5EF4-FFF2-40B4-BE49-F238E27FC236}">
                  <a16:creationId xmlns:a16="http://schemas.microsoft.com/office/drawing/2014/main" id="{F81D1877-65A5-4347-830B-56B4C1083F0D}"/>
                </a:ext>
              </a:extLst>
            </p:cNvPr>
            <p:cNvSpPr>
              <a:spLocks/>
            </p:cNvSpPr>
            <p:nvPr/>
          </p:nvSpPr>
          <p:spPr bwMode="auto">
            <a:xfrm>
              <a:off x="2064" y="218"/>
              <a:ext cx="14" cy="40"/>
            </a:xfrm>
            <a:custGeom>
              <a:avLst/>
              <a:gdLst>
                <a:gd name="T0" fmla="*/ 0 w 5"/>
                <a:gd name="T1" fmla="*/ 0 h 15"/>
                <a:gd name="T2" fmla="*/ 0 w 5"/>
                <a:gd name="T3" fmla="*/ 12 h 15"/>
                <a:gd name="T4" fmla="*/ 0 w 5"/>
                <a:gd name="T5" fmla="*/ 15 h 15"/>
                <a:gd name="T6" fmla="*/ 5 w 5"/>
                <a:gd name="T7" fmla="*/ 7 h 15"/>
                <a:gd name="T8" fmla="*/ 0 w 5"/>
                <a:gd name="T9" fmla="*/ 0 h 15"/>
              </a:gdLst>
              <a:ahLst/>
              <a:cxnLst>
                <a:cxn ang="0">
                  <a:pos x="T0" y="T1"/>
                </a:cxn>
                <a:cxn ang="0">
                  <a:pos x="T2" y="T3"/>
                </a:cxn>
                <a:cxn ang="0">
                  <a:pos x="T4" y="T5"/>
                </a:cxn>
                <a:cxn ang="0">
                  <a:pos x="T6" y="T7"/>
                </a:cxn>
                <a:cxn ang="0">
                  <a:pos x="T8" y="T9"/>
                </a:cxn>
              </a:cxnLst>
              <a:rect l="0" t="0" r="r" b="b"/>
              <a:pathLst>
                <a:path w="5" h="15">
                  <a:moveTo>
                    <a:pt x="0" y="0"/>
                  </a:moveTo>
                  <a:cubicBezTo>
                    <a:pt x="0" y="4"/>
                    <a:pt x="0" y="8"/>
                    <a:pt x="0" y="12"/>
                  </a:cubicBezTo>
                  <a:cubicBezTo>
                    <a:pt x="0" y="13"/>
                    <a:pt x="0" y="14"/>
                    <a:pt x="0" y="15"/>
                  </a:cubicBezTo>
                  <a:cubicBezTo>
                    <a:pt x="3" y="14"/>
                    <a:pt x="5" y="11"/>
                    <a:pt x="5" y="7"/>
                  </a:cubicBezTo>
                  <a:cubicBezTo>
                    <a:pt x="5" y="4"/>
                    <a:pt x="3" y="1"/>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2" name="Oval 23">
              <a:extLst>
                <a:ext uri="{FF2B5EF4-FFF2-40B4-BE49-F238E27FC236}">
                  <a16:creationId xmlns:a16="http://schemas.microsoft.com/office/drawing/2014/main" id="{12111200-E2AC-4A79-ADA2-93364E3B5F15}"/>
                </a:ext>
              </a:extLst>
            </p:cNvPr>
            <p:cNvSpPr>
              <a:spLocks noChangeArrowheads="1"/>
            </p:cNvSpPr>
            <p:nvPr/>
          </p:nvSpPr>
          <p:spPr bwMode="auto">
            <a:xfrm>
              <a:off x="1725" y="304"/>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3" name="Freeform 24">
              <a:extLst>
                <a:ext uri="{FF2B5EF4-FFF2-40B4-BE49-F238E27FC236}">
                  <a16:creationId xmlns:a16="http://schemas.microsoft.com/office/drawing/2014/main" id="{13564B1D-F027-4EB9-9DB7-A023B75EDC06}"/>
                </a:ext>
              </a:extLst>
            </p:cNvPr>
            <p:cNvSpPr>
              <a:spLocks/>
            </p:cNvSpPr>
            <p:nvPr/>
          </p:nvSpPr>
          <p:spPr bwMode="auto">
            <a:xfrm>
              <a:off x="1947" y="236"/>
              <a:ext cx="43" cy="41"/>
            </a:xfrm>
            <a:custGeom>
              <a:avLst/>
              <a:gdLst>
                <a:gd name="T0" fmla="*/ 2 w 16"/>
                <a:gd name="T1" fmla="*/ 0 h 15"/>
                <a:gd name="T2" fmla="*/ 0 w 16"/>
                <a:gd name="T3" fmla="*/ 6 h 15"/>
                <a:gd name="T4" fmla="*/ 9 w 16"/>
                <a:gd name="T5" fmla="*/ 15 h 15"/>
                <a:gd name="T6" fmla="*/ 16 w 16"/>
                <a:gd name="T7" fmla="*/ 12 h 15"/>
                <a:gd name="T8" fmla="*/ 2 w 16"/>
                <a:gd name="T9" fmla="*/ 0 h 15"/>
              </a:gdLst>
              <a:ahLst/>
              <a:cxnLst>
                <a:cxn ang="0">
                  <a:pos x="T0" y="T1"/>
                </a:cxn>
                <a:cxn ang="0">
                  <a:pos x="T2" y="T3"/>
                </a:cxn>
                <a:cxn ang="0">
                  <a:pos x="T4" y="T5"/>
                </a:cxn>
                <a:cxn ang="0">
                  <a:pos x="T6" y="T7"/>
                </a:cxn>
                <a:cxn ang="0">
                  <a:pos x="T8" y="T9"/>
                </a:cxn>
              </a:cxnLst>
              <a:rect l="0" t="0" r="r" b="b"/>
              <a:pathLst>
                <a:path w="16" h="15">
                  <a:moveTo>
                    <a:pt x="2" y="0"/>
                  </a:moveTo>
                  <a:cubicBezTo>
                    <a:pt x="1" y="2"/>
                    <a:pt x="0" y="4"/>
                    <a:pt x="0" y="6"/>
                  </a:cubicBezTo>
                  <a:cubicBezTo>
                    <a:pt x="0" y="11"/>
                    <a:pt x="4" y="15"/>
                    <a:pt x="9" y="15"/>
                  </a:cubicBezTo>
                  <a:cubicBezTo>
                    <a:pt x="12" y="15"/>
                    <a:pt x="14" y="13"/>
                    <a:pt x="16" y="12"/>
                  </a:cubicBezTo>
                  <a:cubicBezTo>
                    <a:pt x="11" y="7"/>
                    <a:pt x="7" y="4"/>
                    <a:pt x="2"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4" name="Oval 25">
              <a:extLst>
                <a:ext uri="{FF2B5EF4-FFF2-40B4-BE49-F238E27FC236}">
                  <a16:creationId xmlns:a16="http://schemas.microsoft.com/office/drawing/2014/main" id="{AC034633-C640-40A3-95D8-4DD7DAC8351C}"/>
                </a:ext>
              </a:extLst>
            </p:cNvPr>
            <p:cNvSpPr>
              <a:spLocks noChangeArrowheads="1"/>
            </p:cNvSpPr>
            <p:nvPr/>
          </p:nvSpPr>
          <p:spPr bwMode="auto">
            <a:xfrm>
              <a:off x="2363" y="210"/>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5" name="Oval 26">
              <a:extLst>
                <a:ext uri="{FF2B5EF4-FFF2-40B4-BE49-F238E27FC236}">
                  <a16:creationId xmlns:a16="http://schemas.microsoft.com/office/drawing/2014/main" id="{49711E52-EA4B-45EF-AB23-5AB9EEE00E7A}"/>
                </a:ext>
              </a:extLst>
            </p:cNvPr>
            <p:cNvSpPr>
              <a:spLocks noChangeArrowheads="1"/>
            </p:cNvSpPr>
            <p:nvPr/>
          </p:nvSpPr>
          <p:spPr bwMode="auto">
            <a:xfrm>
              <a:off x="2126" y="172"/>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6" name="Oval 27">
              <a:extLst>
                <a:ext uri="{FF2B5EF4-FFF2-40B4-BE49-F238E27FC236}">
                  <a16:creationId xmlns:a16="http://schemas.microsoft.com/office/drawing/2014/main" id="{FFEDA9D5-ED95-422C-80EA-7048D1FAED98}"/>
                </a:ext>
              </a:extLst>
            </p:cNvPr>
            <p:cNvSpPr>
              <a:spLocks noChangeArrowheads="1"/>
            </p:cNvSpPr>
            <p:nvPr/>
          </p:nvSpPr>
          <p:spPr bwMode="auto">
            <a:xfrm>
              <a:off x="2198" y="25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7" name="Oval 28">
              <a:extLst>
                <a:ext uri="{FF2B5EF4-FFF2-40B4-BE49-F238E27FC236}">
                  <a16:creationId xmlns:a16="http://schemas.microsoft.com/office/drawing/2014/main" id="{52F2ADA7-7643-4BFC-9A51-9E10A6C3445D}"/>
                </a:ext>
              </a:extLst>
            </p:cNvPr>
            <p:cNvSpPr>
              <a:spLocks noChangeArrowheads="1"/>
            </p:cNvSpPr>
            <p:nvPr/>
          </p:nvSpPr>
          <p:spPr bwMode="auto">
            <a:xfrm>
              <a:off x="2257" y="196"/>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8" name="Oval 29">
              <a:extLst>
                <a:ext uri="{FF2B5EF4-FFF2-40B4-BE49-F238E27FC236}">
                  <a16:creationId xmlns:a16="http://schemas.microsoft.com/office/drawing/2014/main" id="{F29626D0-EA73-4D99-BE74-620CD80DDDDC}"/>
                </a:ext>
              </a:extLst>
            </p:cNvPr>
            <p:cNvSpPr>
              <a:spLocks noChangeArrowheads="1"/>
            </p:cNvSpPr>
            <p:nvPr/>
          </p:nvSpPr>
          <p:spPr bwMode="auto">
            <a:xfrm>
              <a:off x="1819" y="266"/>
              <a:ext cx="48" cy="4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29" name="Oval 30">
              <a:extLst>
                <a:ext uri="{FF2B5EF4-FFF2-40B4-BE49-F238E27FC236}">
                  <a16:creationId xmlns:a16="http://schemas.microsoft.com/office/drawing/2014/main" id="{E146EB67-CB8E-4413-963B-13E22C69DEB8}"/>
                </a:ext>
              </a:extLst>
            </p:cNvPr>
            <p:cNvSpPr>
              <a:spLocks noChangeArrowheads="1"/>
            </p:cNvSpPr>
            <p:nvPr/>
          </p:nvSpPr>
          <p:spPr bwMode="auto">
            <a:xfrm>
              <a:off x="1917" y="312"/>
              <a:ext cx="38" cy="37"/>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0" name="Oval 31">
              <a:extLst>
                <a:ext uri="{FF2B5EF4-FFF2-40B4-BE49-F238E27FC236}">
                  <a16:creationId xmlns:a16="http://schemas.microsoft.com/office/drawing/2014/main" id="{61EBBF32-4862-47FB-8386-D9C069EA2065}"/>
                </a:ext>
              </a:extLst>
            </p:cNvPr>
            <p:cNvSpPr>
              <a:spLocks noChangeArrowheads="1"/>
            </p:cNvSpPr>
            <p:nvPr/>
          </p:nvSpPr>
          <p:spPr bwMode="auto">
            <a:xfrm>
              <a:off x="2176" y="387"/>
              <a:ext cx="38" cy="3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1" name="Freeform 32">
              <a:extLst>
                <a:ext uri="{FF2B5EF4-FFF2-40B4-BE49-F238E27FC236}">
                  <a16:creationId xmlns:a16="http://schemas.microsoft.com/office/drawing/2014/main" id="{A1D30B9A-C952-4FA0-A003-3EBE5756C339}"/>
                </a:ext>
              </a:extLst>
            </p:cNvPr>
            <p:cNvSpPr>
              <a:spLocks/>
            </p:cNvSpPr>
            <p:nvPr/>
          </p:nvSpPr>
          <p:spPr bwMode="auto">
            <a:xfrm>
              <a:off x="2011" y="317"/>
              <a:ext cx="40" cy="46"/>
            </a:xfrm>
            <a:custGeom>
              <a:avLst/>
              <a:gdLst>
                <a:gd name="T0" fmla="*/ 7 w 15"/>
                <a:gd name="T1" fmla="*/ 0 h 17"/>
                <a:gd name="T2" fmla="*/ 0 w 15"/>
                <a:gd name="T3" fmla="*/ 8 h 17"/>
                <a:gd name="T4" fmla="*/ 9 w 15"/>
                <a:gd name="T5" fmla="*/ 17 h 17"/>
                <a:gd name="T6" fmla="*/ 15 w 15"/>
                <a:gd name="T7" fmla="*/ 15 h 17"/>
                <a:gd name="T8" fmla="*/ 7 w 15"/>
                <a:gd name="T9" fmla="*/ 0 h 17"/>
              </a:gdLst>
              <a:ahLst/>
              <a:cxnLst>
                <a:cxn ang="0">
                  <a:pos x="T0" y="T1"/>
                </a:cxn>
                <a:cxn ang="0">
                  <a:pos x="T2" y="T3"/>
                </a:cxn>
                <a:cxn ang="0">
                  <a:pos x="T4" y="T5"/>
                </a:cxn>
                <a:cxn ang="0">
                  <a:pos x="T6" y="T7"/>
                </a:cxn>
                <a:cxn ang="0">
                  <a:pos x="T8" y="T9"/>
                </a:cxn>
              </a:cxnLst>
              <a:rect l="0" t="0" r="r" b="b"/>
              <a:pathLst>
                <a:path w="15" h="17">
                  <a:moveTo>
                    <a:pt x="7" y="0"/>
                  </a:moveTo>
                  <a:cubicBezTo>
                    <a:pt x="3" y="1"/>
                    <a:pt x="0" y="4"/>
                    <a:pt x="0" y="8"/>
                  </a:cubicBezTo>
                  <a:cubicBezTo>
                    <a:pt x="0" y="13"/>
                    <a:pt x="4" y="17"/>
                    <a:pt x="9" y="17"/>
                  </a:cubicBezTo>
                  <a:cubicBezTo>
                    <a:pt x="11" y="17"/>
                    <a:pt x="13" y="16"/>
                    <a:pt x="15" y="15"/>
                  </a:cubicBezTo>
                  <a:cubicBezTo>
                    <a:pt x="13" y="10"/>
                    <a:pt x="10" y="5"/>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2" name="Oval 33">
              <a:extLst>
                <a:ext uri="{FF2B5EF4-FFF2-40B4-BE49-F238E27FC236}">
                  <a16:creationId xmlns:a16="http://schemas.microsoft.com/office/drawing/2014/main" id="{6E9D766D-A082-4E46-8442-6A8253EF8B49}"/>
                </a:ext>
              </a:extLst>
            </p:cNvPr>
            <p:cNvSpPr>
              <a:spLocks noChangeArrowheads="1"/>
            </p:cNvSpPr>
            <p:nvPr/>
          </p:nvSpPr>
          <p:spPr bwMode="auto">
            <a:xfrm>
              <a:off x="1880" y="384"/>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3" name="Oval 34">
              <a:extLst>
                <a:ext uri="{FF2B5EF4-FFF2-40B4-BE49-F238E27FC236}">
                  <a16:creationId xmlns:a16="http://schemas.microsoft.com/office/drawing/2014/main" id="{F9C14C6D-3991-420A-B923-E46C967DB0C7}"/>
                </a:ext>
              </a:extLst>
            </p:cNvPr>
            <p:cNvSpPr>
              <a:spLocks noChangeArrowheads="1"/>
            </p:cNvSpPr>
            <p:nvPr/>
          </p:nvSpPr>
          <p:spPr bwMode="auto">
            <a:xfrm>
              <a:off x="2040" y="384"/>
              <a:ext cx="48" cy="49"/>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4" name="Freeform 35">
              <a:extLst>
                <a:ext uri="{FF2B5EF4-FFF2-40B4-BE49-F238E27FC236}">
                  <a16:creationId xmlns:a16="http://schemas.microsoft.com/office/drawing/2014/main" id="{A4ED6A43-29BB-489B-AD00-B834F1DCD8F5}"/>
                </a:ext>
              </a:extLst>
            </p:cNvPr>
            <p:cNvSpPr>
              <a:spLocks/>
            </p:cNvSpPr>
            <p:nvPr/>
          </p:nvSpPr>
          <p:spPr bwMode="auto">
            <a:xfrm>
              <a:off x="2350" y="328"/>
              <a:ext cx="48" cy="48"/>
            </a:xfrm>
            <a:custGeom>
              <a:avLst/>
              <a:gdLst>
                <a:gd name="T0" fmla="*/ 9 w 18"/>
                <a:gd name="T1" fmla="*/ 0 h 18"/>
                <a:gd name="T2" fmla="*/ 0 w 18"/>
                <a:gd name="T3" fmla="*/ 9 h 18"/>
                <a:gd name="T4" fmla="*/ 6 w 18"/>
                <a:gd name="T5" fmla="*/ 18 h 18"/>
                <a:gd name="T6" fmla="*/ 18 w 18"/>
                <a:gd name="T7" fmla="*/ 8 h 18"/>
                <a:gd name="T8" fmla="*/ 9 w 18"/>
                <a:gd name="T9" fmla="*/ 0 h 18"/>
              </a:gdLst>
              <a:ahLst/>
              <a:cxnLst>
                <a:cxn ang="0">
                  <a:pos x="T0" y="T1"/>
                </a:cxn>
                <a:cxn ang="0">
                  <a:pos x="T2" y="T3"/>
                </a:cxn>
                <a:cxn ang="0">
                  <a:pos x="T4" y="T5"/>
                </a:cxn>
                <a:cxn ang="0">
                  <a:pos x="T6" y="T7"/>
                </a:cxn>
                <a:cxn ang="0">
                  <a:pos x="T8" y="T9"/>
                </a:cxn>
              </a:cxnLst>
              <a:rect l="0" t="0" r="r" b="b"/>
              <a:pathLst>
                <a:path w="18" h="18">
                  <a:moveTo>
                    <a:pt x="9" y="0"/>
                  </a:moveTo>
                  <a:cubicBezTo>
                    <a:pt x="4" y="0"/>
                    <a:pt x="0" y="4"/>
                    <a:pt x="0" y="9"/>
                  </a:cubicBezTo>
                  <a:cubicBezTo>
                    <a:pt x="0" y="13"/>
                    <a:pt x="3" y="17"/>
                    <a:pt x="6" y="18"/>
                  </a:cubicBezTo>
                  <a:cubicBezTo>
                    <a:pt x="11" y="15"/>
                    <a:pt x="14" y="12"/>
                    <a:pt x="18" y="8"/>
                  </a:cubicBezTo>
                  <a:cubicBezTo>
                    <a:pt x="17" y="4"/>
                    <a:pt x="14" y="0"/>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5" name="Oval 36">
              <a:extLst>
                <a:ext uri="{FF2B5EF4-FFF2-40B4-BE49-F238E27FC236}">
                  <a16:creationId xmlns:a16="http://schemas.microsoft.com/office/drawing/2014/main" id="{49A650AE-9FDA-45F9-85AB-B5FDEBDAC9E9}"/>
                </a:ext>
              </a:extLst>
            </p:cNvPr>
            <p:cNvSpPr>
              <a:spLocks noChangeArrowheads="1"/>
            </p:cNvSpPr>
            <p:nvPr/>
          </p:nvSpPr>
          <p:spPr bwMode="auto">
            <a:xfrm>
              <a:off x="2128" y="317"/>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6" name="Freeform 37">
              <a:extLst>
                <a:ext uri="{FF2B5EF4-FFF2-40B4-BE49-F238E27FC236}">
                  <a16:creationId xmlns:a16="http://schemas.microsoft.com/office/drawing/2014/main" id="{F5221610-0097-44E0-8AED-EDA68EB2ACC3}"/>
                </a:ext>
              </a:extLst>
            </p:cNvPr>
            <p:cNvSpPr>
              <a:spLocks/>
            </p:cNvSpPr>
            <p:nvPr/>
          </p:nvSpPr>
          <p:spPr bwMode="auto">
            <a:xfrm>
              <a:off x="2294" y="390"/>
              <a:ext cx="40" cy="35"/>
            </a:xfrm>
            <a:custGeom>
              <a:avLst/>
              <a:gdLst>
                <a:gd name="T0" fmla="*/ 8 w 15"/>
                <a:gd name="T1" fmla="*/ 0 h 13"/>
                <a:gd name="T2" fmla="*/ 0 w 15"/>
                <a:gd name="T3" fmla="*/ 8 h 13"/>
                <a:gd name="T4" fmla="*/ 2 w 15"/>
                <a:gd name="T5" fmla="*/ 13 h 13"/>
                <a:gd name="T6" fmla="*/ 15 w 15"/>
                <a:gd name="T7" fmla="*/ 4 h 13"/>
                <a:gd name="T8" fmla="*/ 8 w 15"/>
                <a:gd name="T9" fmla="*/ 0 h 13"/>
              </a:gdLst>
              <a:ahLst/>
              <a:cxnLst>
                <a:cxn ang="0">
                  <a:pos x="T0" y="T1"/>
                </a:cxn>
                <a:cxn ang="0">
                  <a:pos x="T2" y="T3"/>
                </a:cxn>
                <a:cxn ang="0">
                  <a:pos x="T4" y="T5"/>
                </a:cxn>
                <a:cxn ang="0">
                  <a:pos x="T6" y="T7"/>
                </a:cxn>
                <a:cxn ang="0">
                  <a:pos x="T8" y="T9"/>
                </a:cxn>
              </a:cxnLst>
              <a:rect l="0" t="0" r="r" b="b"/>
              <a:pathLst>
                <a:path w="15" h="13">
                  <a:moveTo>
                    <a:pt x="8" y="0"/>
                  </a:moveTo>
                  <a:cubicBezTo>
                    <a:pt x="3" y="0"/>
                    <a:pt x="0" y="3"/>
                    <a:pt x="0" y="8"/>
                  </a:cubicBezTo>
                  <a:cubicBezTo>
                    <a:pt x="0" y="10"/>
                    <a:pt x="1" y="12"/>
                    <a:pt x="2" y="13"/>
                  </a:cubicBezTo>
                  <a:cubicBezTo>
                    <a:pt x="6" y="10"/>
                    <a:pt x="11" y="7"/>
                    <a:pt x="15" y="4"/>
                  </a:cubicBezTo>
                  <a:cubicBezTo>
                    <a:pt x="13" y="1"/>
                    <a:pt x="11"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7" name="Oval 38">
              <a:extLst>
                <a:ext uri="{FF2B5EF4-FFF2-40B4-BE49-F238E27FC236}">
                  <a16:creationId xmlns:a16="http://schemas.microsoft.com/office/drawing/2014/main" id="{473340D6-57DE-413E-9C7B-CCF493539F1F}"/>
                </a:ext>
              </a:extLst>
            </p:cNvPr>
            <p:cNvSpPr>
              <a:spLocks noChangeArrowheads="1"/>
            </p:cNvSpPr>
            <p:nvPr/>
          </p:nvSpPr>
          <p:spPr bwMode="auto">
            <a:xfrm>
              <a:off x="2273" y="293"/>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8" name="Freeform 39">
              <a:extLst>
                <a:ext uri="{FF2B5EF4-FFF2-40B4-BE49-F238E27FC236}">
                  <a16:creationId xmlns:a16="http://schemas.microsoft.com/office/drawing/2014/main" id="{7D6723E1-ADB1-4878-9AF2-6A25FE48225E}"/>
                </a:ext>
              </a:extLst>
            </p:cNvPr>
            <p:cNvSpPr>
              <a:spLocks/>
            </p:cNvSpPr>
            <p:nvPr/>
          </p:nvSpPr>
          <p:spPr bwMode="auto">
            <a:xfrm>
              <a:off x="2409" y="134"/>
              <a:ext cx="32" cy="46"/>
            </a:xfrm>
            <a:custGeom>
              <a:avLst/>
              <a:gdLst>
                <a:gd name="T0" fmla="*/ 7 w 12"/>
                <a:gd name="T1" fmla="*/ 0 h 17"/>
                <a:gd name="T2" fmla="*/ 0 w 12"/>
                <a:gd name="T3" fmla="*/ 8 h 17"/>
                <a:gd name="T4" fmla="*/ 9 w 12"/>
                <a:gd name="T5" fmla="*/ 17 h 17"/>
                <a:gd name="T6" fmla="*/ 12 w 12"/>
                <a:gd name="T7" fmla="*/ 17 h 17"/>
                <a:gd name="T8" fmla="*/ 7 w 12"/>
                <a:gd name="T9" fmla="*/ 0 h 17"/>
              </a:gdLst>
              <a:ahLst/>
              <a:cxnLst>
                <a:cxn ang="0">
                  <a:pos x="T0" y="T1"/>
                </a:cxn>
                <a:cxn ang="0">
                  <a:pos x="T2" y="T3"/>
                </a:cxn>
                <a:cxn ang="0">
                  <a:pos x="T4" y="T5"/>
                </a:cxn>
                <a:cxn ang="0">
                  <a:pos x="T6" y="T7"/>
                </a:cxn>
                <a:cxn ang="0">
                  <a:pos x="T8" y="T9"/>
                </a:cxn>
              </a:cxnLst>
              <a:rect l="0" t="0" r="r" b="b"/>
              <a:pathLst>
                <a:path w="12" h="17">
                  <a:moveTo>
                    <a:pt x="7" y="0"/>
                  </a:moveTo>
                  <a:cubicBezTo>
                    <a:pt x="3" y="1"/>
                    <a:pt x="0" y="4"/>
                    <a:pt x="0" y="8"/>
                  </a:cubicBezTo>
                  <a:cubicBezTo>
                    <a:pt x="0" y="13"/>
                    <a:pt x="4" y="17"/>
                    <a:pt x="9" y="17"/>
                  </a:cubicBezTo>
                  <a:cubicBezTo>
                    <a:pt x="10" y="17"/>
                    <a:pt x="11" y="17"/>
                    <a:pt x="12" y="17"/>
                  </a:cubicBezTo>
                  <a:cubicBezTo>
                    <a:pt x="11" y="11"/>
                    <a:pt x="9" y="5"/>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39" name="Freeform 40">
              <a:extLst>
                <a:ext uri="{FF2B5EF4-FFF2-40B4-BE49-F238E27FC236}">
                  <a16:creationId xmlns:a16="http://schemas.microsoft.com/office/drawing/2014/main" id="{07F5BE29-CA24-46C2-9378-2B44B6D5820A}"/>
                </a:ext>
              </a:extLst>
            </p:cNvPr>
            <p:cNvSpPr>
              <a:spLocks/>
            </p:cNvSpPr>
            <p:nvPr/>
          </p:nvSpPr>
          <p:spPr bwMode="auto">
            <a:xfrm>
              <a:off x="1541" y="-16"/>
              <a:ext cx="918" cy="755"/>
            </a:xfrm>
            <a:custGeom>
              <a:avLst/>
              <a:gdLst>
                <a:gd name="T0" fmla="*/ 193 w 344"/>
                <a:gd name="T1" fmla="*/ 103 h 281"/>
                <a:gd name="T2" fmla="*/ 237 w 344"/>
                <a:gd name="T3" fmla="*/ 14 h 281"/>
                <a:gd name="T4" fmla="*/ 321 w 344"/>
                <a:gd name="T5" fmla="*/ 40 h 281"/>
                <a:gd name="T6" fmla="*/ 326 w 344"/>
                <a:gd name="T7" fmla="*/ 94 h 281"/>
                <a:gd name="T8" fmla="*/ 279 w 344"/>
                <a:gd name="T9" fmla="*/ 146 h 281"/>
                <a:gd name="T10" fmla="*/ 260 w 344"/>
                <a:gd name="T11" fmla="*/ 280 h 281"/>
                <a:gd name="T12" fmla="*/ 266 w 344"/>
                <a:gd name="T13" fmla="*/ 278 h 281"/>
                <a:gd name="T14" fmla="*/ 175 w 344"/>
                <a:gd name="T15" fmla="*/ 233 h 281"/>
                <a:gd name="T16" fmla="*/ 59 w 344"/>
                <a:gd name="T17" fmla="*/ 197 h 281"/>
                <a:gd name="T18" fmla="*/ 48 w 344"/>
                <a:gd name="T19" fmla="*/ 80 h 281"/>
                <a:gd name="T20" fmla="*/ 185 w 344"/>
                <a:gd name="T21" fmla="*/ 136 h 281"/>
                <a:gd name="T22" fmla="*/ 191 w 344"/>
                <a:gd name="T23" fmla="*/ 134 h 281"/>
                <a:gd name="T24" fmla="*/ 86 w 344"/>
                <a:gd name="T25" fmla="*/ 65 h 281"/>
                <a:gd name="T26" fmla="*/ 13 w 344"/>
                <a:gd name="T27" fmla="*/ 149 h 281"/>
                <a:gd name="T28" fmla="*/ 117 w 344"/>
                <a:gd name="T29" fmla="*/ 226 h 281"/>
                <a:gd name="T30" fmla="*/ 190 w 344"/>
                <a:gd name="T31" fmla="*/ 239 h 281"/>
                <a:gd name="T32" fmla="*/ 261 w 344"/>
                <a:gd name="T33" fmla="*/ 280 h 281"/>
                <a:gd name="T34" fmla="*/ 266 w 344"/>
                <a:gd name="T35" fmla="*/ 278 h 281"/>
                <a:gd name="T36" fmla="*/ 258 w 344"/>
                <a:gd name="T37" fmla="*/ 174 h 281"/>
                <a:gd name="T38" fmla="*/ 319 w 344"/>
                <a:gd name="T39" fmla="*/ 119 h 281"/>
                <a:gd name="T40" fmla="*/ 307 w 344"/>
                <a:gd name="T41" fmla="*/ 16 h 281"/>
                <a:gd name="T42" fmla="*/ 228 w 344"/>
                <a:gd name="T43" fmla="*/ 15 h 281"/>
                <a:gd name="T44" fmla="*/ 187 w 344"/>
                <a:gd name="T45" fmla="*/ 104 h 281"/>
                <a:gd name="T46" fmla="*/ 193 w 344"/>
                <a:gd name="T47" fmla="*/ 103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4" h="281">
                  <a:moveTo>
                    <a:pt x="193" y="103"/>
                  </a:moveTo>
                  <a:cubicBezTo>
                    <a:pt x="187" y="65"/>
                    <a:pt x="201" y="30"/>
                    <a:pt x="237" y="14"/>
                  </a:cubicBezTo>
                  <a:cubicBezTo>
                    <a:pt x="267" y="1"/>
                    <a:pt x="305" y="10"/>
                    <a:pt x="321" y="40"/>
                  </a:cubicBezTo>
                  <a:cubicBezTo>
                    <a:pt x="329" y="56"/>
                    <a:pt x="329" y="77"/>
                    <a:pt x="326" y="94"/>
                  </a:cubicBezTo>
                  <a:cubicBezTo>
                    <a:pt x="321" y="120"/>
                    <a:pt x="298" y="132"/>
                    <a:pt x="279" y="146"/>
                  </a:cubicBezTo>
                  <a:cubicBezTo>
                    <a:pt x="232" y="182"/>
                    <a:pt x="236" y="232"/>
                    <a:pt x="260" y="280"/>
                  </a:cubicBezTo>
                  <a:cubicBezTo>
                    <a:pt x="262" y="279"/>
                    <a:pt x="264" y="278"/>
                    <a:pt x="266" y="278"/>
                  </a:cubicBezTo>
                  <a:cubicBezTo>
                    <a:pt x="241" y="247"/>
                    <a:pt x="214" y="238"/>
                    <a:pt x="175" y="233"/>
                  </a:cubicBezTo>
                  <a:cubicBezTo>
                    <a:pt x="135" y="228"/>
                    <a:pt x="94" y="219"/>
                    <a:pt x="59" y="197"/>
                  </a:cubicBezTo>
                  <a:cubicBezTo>
                    <a:pt x="15" y="170"/>
                    <a:pt x="0" y="111"/>
                    <a:pt x="48" y="80"/>
                  </a:cubicBezTo>
                  <a:cubicBezTo>
                    <a:pt x="103" y="44"/>
                    <a:pt x="164" y="82"/>
                    <a:pt x="185" y="136"/>
                  </a:cubicBezTo>
                  <a:cubicBezTo>
                    <a:pt x="186" y="137"/>
                    <a:pt x="192" y="136"/>
                    <a:pt x="191" y="134"/>
                  </a:cubicBezTo>
                  <a:cubicBezTo>
                    <a:pt x="173" y="88"/>
                    <a:pt x="136" y="61"/>
                    <a:pt x="86" y="65"/>
                  </a:cubicBezTo>
                  <a:cubicBezTo>
                    <a:pt x="42" y="68"/>
                    <a:pt x="3" y="103"/>
                    <a:pt x="13" y="149"/>
                  </a:cubicBezTo>
                  <a:cubicBezTo>
                    <a:pt x="23" y="195"/>
                    <a:pt x="78" y="215"/>
                    <a:pt x="117" y="226"/>
                  </a:cubicBezTo>
                  <a:cubicBezTo>
                    <a:pt x="141" y="233"/>
                    <a:pt x="166" y="235"/>
                    <a:pt x="190" y="239"/>
                  </a:cubicBezTo>
                  <a:cubicBezTo>
                    <a:pt x="220" y="243"/>
                    <a:pt x="242" y="257"/>
                    <a:pt x="261" y="280"/>
                  </a:cubicBezTo>
                  <a:cubicBezTo>
                    <a:pt x="262" y="281"/>
                    <a:pt x="267" y="280"/>
                    <a:pt x="266" y="278"/>
                  </a:cubicBezTo>
                  <a:cubicBezTo>
                    <a:pt x="249" y="245"/>
                    <a:pt x="238" y="209"/>
                    <a:pt x="258" y="174"/>
                  </a:cubicBezTo>
                  <a:cubicBezTo>
                    <a:pt x="272" y="150"/>
                    <a:pt x="300" y="139"/>
                    <a:pt x="319" y="119"/>
                  </a:cubicBezTo>
                  <a:cubicBezTo>
                    <a:pt x="344" y="91"/>
                    <a:pt x="337" y="37"/>
                    <a:pt x="307" y="16"/>
                  </a:cubicBezTo>
                  <a:cubicBezTo>
                    <a:pt x="284" y="0"/>
                    <a:pt x="252" y="3"/>
                    <a:pt x="228" y="15"/>
                  </a:cubicBezTo>
                  <a:cubicBezTo>
                    <a:pt x="195" y="33"/>
                    <a:pt x="181" y="67"/>
                    <a:pt x="187" y="104"/>
                  </a:cubicBezTo>
                  <a:cubicBezTo>
                    <a:pt x="188" y="106"/>
                    <a:pt x="193" y="105"/>
                    <a:pt x="193" y="103"/>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0" name="Freeform 41">
              <a:extLst>
                <a:ext uri="{FF2B5EF4-FFF2-40B4-BE49-F238E27FC236}">
                  <a16:creationId xmlns:a16="http://schemas.microsoft.com/office/drawing/2014/main" id="{6FB0CB0A-0B2E-4FC7-AB8B-F0ACB18C9415}"/>
                </a:ext>
              </a:extLst>
            </p:cNvPr>
            <p:cNvSpPr>
              <a:spLocks/>
            </p:cNvSpPr>
            <p:nvPr/>
          </p:nvSpPr>
          <p:spPr bwMode="auto">
            <a:xfrm>
              <a:off x="5546" y="314"/>
              <a:ext cx="564" cy="600"/>
            </a:xfrm>
            <a:custGeom>
              <a:avLst/>
              <a:gdLst>
                <a:gd name="T0" fmla="*/ 113 w 211"/>
                <a:gd name="T1" fmla="*/ 81 h 223"/>
                <a:gd name="T2" fmla="*/ 195 w 211"/>
                <a:gd name="T3" fmla="*/ 35 h 223"/>
                <a:gd name="T4" fmla="*/ 211 w 211"/>
                <a:gd name="T5" fmla="*/ 79 h 223"/>
                <a:gd name="T6" fmla="*/ 176 w 211"/>
                <a:gd name="T7" fmla="*/ 119 h 223"/>
                <a:gd name="T8" fmla="*/ 131 w 211"/>
                <a:gd name="T9" fmla="*/ 167 h 223"/>
                <a:gd name="T10" fmla="*/ 86 w 211"/>
                <a:gd name="T11" fmla="*/ 200 h 223"/>
                <a:gd name="T12" fmla="*/ 19 w 211"/>
                <a:gd name="T13" fmla="*/ 35 h 223"/>
                <a:gd name="T14" fmla="*/ 82 w 211"/>
                <a:gd name="T15" fmla="*/ 25 h 223"/>
                <a:gd name="T16" fmla="*/ 109 w 211"/>
                <a:gd name="T17" fmla="*/ 90 h 223"/>
                <a:gd name="T18" fmla="*/ 113 w 211"/>
                <a:gd name="T19" fmla="*/ 8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23">
                  <a:moveTo>
                    <a:pt x="113" y="81"/>
                  </a:moveTo>
                  <a:cubicBezTo>
                    <a:pt x="126" y="48"/>
                    <a:pt x="161" y="0"/>
                    <a:pt x="195" y="35"/>
                  </a:cubicBezTo>
                  <a:cubicBezTo>
                    <a:pt x="203" y="44"/>
                    <a:pt x="211" y="69"/>
                    <a:pt x="211" y="79"/>
                  </a:cubicBezTo>
                  <a:cubicBezTo>
                    <a:pt x="209" y="106"/>
                    <a:pt x="195" y="104"/>
                    <a:pt x="176" y="119"/>
                  </a:cubicBezTo>
                  <a:cubicBezTo>
                    <a:pt x="151" y="137"/>
                    <a:pt x="147" y="142"/>
                    <a:pt x="131" y="167"/>
                  </a:cubicBezTo>
                  <a:cubicBezTo>
                    <a:pt x="116" y="190"/>
                    <a:pt x="115" y="223"/>
                    <a:pt x="86" y="200"/>
                  </a:cubicBezTo>
                  <a:cubicBezTo>
                    <a:pt x="55" y="177"/>
                    <a:pt x="0" y="73"/>
                    <a:pt x="19" y="35"/>
                  </a:cubicBezTo>
                  <a:cubicBezTo>
                    <a:pt x="30" y="10"/>
                    <a:pt x="59" y="8"/>
                    <a:pt x="82" y="25"/>
                  </a:cubicBezTo>
                  <a:cubicBezTo>
                    <a:pt x="105" y="42"/>
                    <a:pt x="94" y="69"/>
                    <a:pt x="109" y="90"/>
                  </a:cubicBezTo>
                  <a:cubicBezTo>
                    <a:pt x="113" y="81"/>
                    <a:pt x="113" y="81"/>
                    <a:pt x="113" y="81"/>
                  </a:cubicBezTo>
                </a:path>
              </a:pathLst>
            </a:custGeom>
            <a:solidFill>
              <a:srgbClr val="E3A3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1" name="Oval 42">
              <a:extLst>
                <a:ext uri="{FF2B5EF4-FFF2-40B4-BE49-F238E27FC236}">
                  <a16:creationId xmlns:a16="http://schemas.microsoft.com/office/drawing/2014/main" id="{E3840B22-616B-4DBD-9FB2-41600D1D6681}"/>
                </a:ext>
              </a:extLst>
            </p:cNvPr>
            <p:cNvSpPr>
              <a:spLocks noChangeArrowheads="1"/>
            </p:cNvSpPr>
            <p:nvPr/>
          </p:nvSpPr>
          <p:spPr bwMode="auto">
            <a:xfrm>
              <a:off x="5744" y="739"/>
              <a:ext cx="37" cy="38"/>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2" name="Freeform 43">
              <a:extLst>
                <a:ext uri="{FF2B5EF4-FFF2-40B4-BE49-F238E27FC236}">
                  <a16:creationId xmlns:a16="http://schemas.microsoft.com/office/drawing/2014/main" id="{34289B8A-61C9-4DC0-9FA1-28BBD2F9D6B9}"/>
                </a:ext>
              </a:extLst>
            </p:cNvPr>
            <p:cNvSpPr>
              <a:spLocks/>
            </p:cNvSpPr>
            <p:nvPr/>
          </p:nvSpPr>
          <p:spPr bwMode="auto">
            <a:xfrm>
              <a:off x="5923" y="691"/>
              <a:ext cx="26" cy="32"/>
            </a:xfrm>
            <a:custGeom>
              <a:avLst/>
              <a:gdLst>
                <a:gd name="T0" fmla="*/ 9 w 10"/>
                <a:gd name="T1" fmla="*/ 0 h 12"/>
                <a:gd name="T2" fmla="*/ 0 w 10"/>
                <a:gd name="T3" fmla="*/ 9 h 12"/>
                <a:gd name="T4" fmla="*/ 0 w 10"/>
                <a:gd name="T5" fmla="*/ 12 h 12"/>
                <a:gd name="T6" fmla="*/ 10 w 10"/>
                <a:gd name="T7" fmla="*/ 0 h 12"/>
                <a:gd name="T8" fmla="*/ 9 w 10"/>
                <a:gd name="T9" fmla="*/ 0 h 12"/>
              </a:gdLst>
              <a:ahLst/>
              <a:cxnLst>
                <a:cxn ang="0">
                  <a:pos x="T0" y="T1"/>
                </a:cxn>
                <a:cxn ang="0">
                  <a:pos x="T2" y="T3"/>
                </a:cxn>
                <a:cxn ang="0">
                  <a:pos x="T4" y="T5"/>
                </a:cxn>
                <a:cxn ang="0">
                  <a:pos x="T6" y="T7"/>
                </a:cxn>
                <a:cxn ang="0">
                  <a:pos x="T8" y="T9"/>
                </a:cxn>
              </a:cxnLst>
              <a:rect l="0" t="0" r="r" b="b"/>
              <a:pathLst>
                <a:path w="10" h="12">
                  <a:moveTo>
                    <a:pt x="9" y="0"/>
                  </a:moveTo>
                  <a:cubicBezTo>
                    <a:pt x="4" y="0"/>
                    <a:pt x="0" y="4"/>
                    <a:pt x="0" y="9"/>
                  </a:cubicBezTo>
                  <a:cubicBezTo>
                    <a:pt x="0" y="10"/>
                    <a:pt x="0" y="11"/>
                    <a:pt x="0" y="12"/>
                  </a:cubicBezTo>
                  <a:cubicBezTo>
                    <a:pt x="3" y="7"/>
                    <a:pt x="6" y="4"/>
                    <a:pt x="10" y="0"/>
                  </a:cubicBezTo>
                  <a:cubicBezTo>
                    <a:pt x="9" y="0"/>
                    <a:pt x="9" y="0"/>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3" name="Oval 44">
              <a:extLst>
                <a:ext uri="{FF2B5EF4-FFF2-40B4-BE49-F238E27FC236}">
                  <a16:creationId xmlns:a16="http://schemas.microsoft.com/office/drawing/2014/main" id="{CAD773CB-7D9F-4BA4-B6DC-D5364882F5AF}"/>
                </a:ext>
              </a:extLst>
            </p:cNvPr>
            <p:cNvSpPr>
              <a:spLocks noChangeArrowheads="1"/>
            </p:cNvSpPr>
            <p:nvPr/>
          </p:nvSpPr>
          <p:spPr bwMode="auto">
            <a:xfrm>
              <a:off x="5696" y="669"/>
              <a:ext cx="42"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4" name="Freeform 45">
              <a:extLst>
                <a:ext uri="{FF2B5EF4-FFF2-40B4-BE49-F238E27FC236}">
                  <a16:creationId xmlns:a16="http://schemas.microsoft.com/office/drawing/2014/main" id="{A4A2BDE9-5648-48BB-997A-0B58C3CD9A2D}"/>
                </a:ext>
              </a:extLst>
            </p:cNvPr>
            <p:cNvSpPr>
              <a:spLocks/>
            </p:cNvSpPr>
            <p:nvPr/>
          </p:nvSpPr>
          <p:spPr bwMode="auto">
            <a:xfrm>
              <a:off x="5848" y="768"/>
              <a:ext cx="40" cy="43"/>
            </a:xfrm>
            <a:custGeom>
              <a:avLst/>
              <a:gdLst>
                <a:gd name="T0" fmla="*/ 8 w 15"/>
                <a:gd name="T1" fmla="*/ 0 h 16"/>
                <a:gd name="T2" fmla="*/ 0 w 15"/>
                <a:gd name="T3" fmla="*/ 8 h 16"/>
                <a:gd name="T4" fmla="*/ 8 w 15"/>
                <a:gd name="T5" fmla="*/ 16 h 16"/>
                <a:gd name="T6" fmla="*/ 9 w 15"/>
                <a:gd name="T7" fmla="*/ 16 h 16"/>
                <a:gd name="T8" fmla="*/ 15 w 15"/>
                <a:gd name="T9" fmla="*/ 4 h 16"/>
                <a:gd name="T10" fmla="*/ 8 w 15"/>
                <a:gd name="T11" fmla="*/ 0 h 16"/>
              </a:gdLst>
              <a:ahLst/>
              <a:cxnLst>
                <a:cxn ang="0">
                  <a:pos x="T0" y="T1"/>
                </a:cxn>
                <a:cxn ang="0">
                  <a:pos x="T2" y="T3"/>
                </a:cxn>
                <a:cxn ang="0">
                  <a:pos x="T4" y="T5"/>
                </a:cxn>
                <a:cxn ang="0">
                  <a:pos x="T6" y="T7"/>
                </a:cxn>
                <a:cxn ang="0">
                  <a:pos x="T8" y="T9"/>
                </a:cxn>
                <a:cxn ang="0">
                  <a:pos x="T10" y="T11"/>
                </a:cxn>
              </a:cxnLst>
              <a:rect l="0" t="0" r="r" b="b"/>
              <a:pathLst>
                <a:path w="15" h="16">
                  <a:moveTo>
                    <a:pt x="8" y="0"/>
                  </a:moveTo>
                  <a:cubicBezTo>
                    <a:pt x="3" y="0"/>
                    <a:pt x="0" y="4"/>
                    <a:pt x="0" y="8"/>
                  </a:cubicBezTo>
                  <a:cubicBezTo>
                    <a:pt x="0" y="12"/>
                    <a:pt x="3" y="16"/>
                    <a:pt x="8" y="16"/>
                  </a:cubicBezTo>
                  <a:cubicBezTo>
                    <a:pt x="8" y="16"/>
                    <a:pt x="9" y="16"/>
                    <a:pt x="9" y="16"/>
                  </a:cubicBezTo>
                  <a:cubicBezTo>
                    <a:pt x="11" y="12"/>
                    <a:pt x="13" y="8"/>
                    <a:pt x="15" y="4"/>
                  </a:cubicBezTo>
                  <a:cubicBezTo>
                    <a:pt x="13" y="2"/>
                    <a:pt x="11"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5" name="Oval 46">
              <a:extLst>
                <a:ext uri="{FF2B5EF4-FFF2-40B4-BE49-F238E27FC236}">
                  <a16:creationId xmlns:a16="http://schemas.microsoft.com/office/drawing/2014/main" id="{806F40DC-B7C2-43A5-8634-1F0A7FE4104D}"/>
                </a:ext>
              </a:extLst>
            </p:cNvPr>
            <p:cNvSpPr>
              <a:spLocks noChangeArrowheads="1"/>
            </p:cNvSpPr>
            <p:nvPr/>
          </p:nvSpPr>
          <p:spPr bwMode="auto">
            <a:xfrm>
              <a:off x="5802" y="680"/>
              <a:ext cx="43" cy="43"/>
            </a:xfrm>
            <a:prstGeom prst="ellipse">
              <a:avLst/>
            </a:pr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6" name="Freeform 47">
              <a:extLst>
                <a:ext uri="{FF2B5EF4-FFF2-40B4-BE49-F238E27FC236}">
                  <a16:creationId xmlns:a16="http://schemas.microsoft.com/office/drawing/2014/main" id="{2FF99D7D-0925-4AE4-8937-EBEED75EBF3C}"/>
                </a:ext>
              </a:extLst>
            </p:cNvPr>
            <p:cNvSpPr>
              <a:spLocks/>
            </p:cNvSpPr>
            <p:nvPr/>
          </p:nvSpPr>
          <p:spPr bwMode="auto">
            <a:xfrm>
              <a:off x="5773" y="836"/>
              <a:ext cx="40" cy="35"/>
            </a:xfrm>
            <a:custGeom>
              <a:avLst/>
              <a:gdLst>
                <a:gd name="T0" fmla="*/ 7 w 15"/>
                <a:gd name="T1" fmla="*/ 0 h 13"/>
                <a:gd name="T2" fmla="*/ 0 w 15"/>
                <a:gd name="T3" fmla="*/ 5 h 13"/>
                <a:gd name="T4" fmla="*/ 1 w 15"/>
                <a:gd name="T5" fmla="*/ 6 h 13"/>
                <a:gd name="T6" fmla="*/ 13 w 15"/>
                <a:gd name="T7" fmla="*/ 13 h 13"/>
                <a:gd name="T8" fmla="*/ 15 w 15"/>
                <a:gd name="T9" fmla="*/ 8 h 13"/>
                <a:gd name="T10" fmla="*/ 7 w 15"/>
                <a:gd name="T11" fmla="*/ 0 h 13"/>
              </a:gdLst>
              <a:ahLst/>
              <a:cxnLst>
                <a:cxn ang="0">
                  <a:pos x="T0" y="T1"/>
                </a:cxn>
                <a:cxn ang="0">
                  <a:pos x="T2" y="T3"/>
                </a:cxn>
                <a:cxn ang="0">
                  <a:pos x="T4" y="T5"/>
                </a:cxn>
                <a:cxn ang="0">
                  <a:pos x="T6" y="T7"/>
                </a:cxn>
                <a:cxn ang="0">
                  <a:pos x="T8" y="T9"/>
                </a:cxn>
                <a:cxn ang="0">
                  <a:pos x="T10" y="T11"/>
                </a:cxn>
              </a:cxnLst>
              <a:rect l="0" t="0" r="r" b="b"/>
              <a:pathLst>
                <a:path w="15" h="13">
                  <a:moveTo>
                    <a:pt x="7" y="0"/>
                  </a:moveTo>
                  <a:cubicBezTo>
                    <a:pt x="4" y="0"/>
                    <a:pt x="1" y="2"/>
                    <a:pt x="0" y="5"/>
                  </a:cubicBezTo>
                  <a:cubicBezTo>
                    <a:pt x="0" y="6"/>
                    <a:pt x="1" y="6"/>
                    <a:pt x="1" y="6"/>
                  </a:cubicBezTo>
                  <a:cubicBezTo>
                    <a:pt x="6" y="10"/>
                    <a:pt x="10" y="12"/>
                    <a:pt x="13" y="13"/>
                  </a:cubicBezTo>
                  <a:cubicBezTo>
                    <a:pt x="14" y="12"/>
                    <a:pt x="15" y="10"/>
                    <a:pt x="15" y="8"/>
                  </a:cubicBezTo>
                  <a:cubicBezTo>
                    <a:pt x="15" y="3"/>
                    <a:pt x="12" y="0"/>
                    <a:pt x="7"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7" name="Freeform 48">
              <a:extLst>
                <a:ext uri="{FF2B5EF4-FFF2-40B4-BE49-F238E27FC236}">
                  <a16:creationId xmlns:a16="http://schemas.microsoft.com/office/drawing/2014/main" id="{F0B6C55A-5A01-496A-856F-B40570377F9C}"/>
                </a:ext>
              </a:extLst>
            </p:cNvPr>
            <p:cNvSpPr>
              <a:spLocks/>
            </p:cNvSpPr>
            <p:nvPr/>
          </p:nvSpPr>
          <p:spPr bwMode="auto">
            <a:xfrm>
              <a:off x="5757" y="382"/>
              <a:ext cx="35" cy="34"/>
            </a:xfrm>
            <a:custGeom>
              <a:avLst/>
              <a:gdLst>
                <a:gd name="T0" fmla="*/ 3 w 13"/>
                <a:gd name="T1" fmla="*/ 0 h 13"/>
                <a:gd name="T2" fmla="*/ 0 w 13"/>
                <a:gd name="T3" fmla="*/ 6 h 13"/>
                <a:gd name="T4" fmla="*/ 7 w 13"/>
                <a:gd name="T5" fmla="*/ 13 h 13"/>
                <a:gd name="T6" fmla="*/ 13 w 13"/>
                <a:gd name="T7" fmla="*/ 10 h 13"/>
                <a:gd name="T8" fmla="*/ 3 w 13"/>
                <a:gd name="T9" fmla="*/ 0 h 13"/>
              </a:gdLst>
              <a:ahLst/>
              <a:cxnLst>
                <a:cxn ang="0">
                  <a:pos x="T0" y="T1"/>
                </a:cxn>
                <a:cxn ang="0">
                  <a:pos x="T2" y="T3"/>
                </a:cxn>
                <a:cxn ang="0">
                  <a:pos x="T4" y="T5"/>
                </a:cxn>
                <a:cxn ang="0">
                  <a:pos x="T6" y="T7"/>
                </a:cxn>
                <a:cxn ang="0">
                  <a:pos x="T8" y="T9"/>
                </a:cxn>
              </a:cxnLst>
              <a:rect l="0" t="0" r="r" b="b"/>
              <a:pathLst>
                <a:path w="13" h="13">
                  <a:moveTo>
                    <a:pt x="3" y="0"/>
                  </a:moveTo>
                  <a:cubicBezTo>
                    <a:pt x="1" y="1"/>
                    <a:pt x="0" y="3"/>
                    <a:pt x="0" y="6"/>
                  </a:cubicBezTo>
                  <a:cubicBezTo>
                    <a:pt x="0" y="10"/>
                    <a:pt x="3" y="13"/>
                    <a:pt x="7" y="13"/>
                  </a:cubicBezTo>
                  <a:cubicBezTo>
                    <a:pt x="9" y="13"/>
                    <a:pt x="11" y="12"/>
                    <a:pt x="13" y="10"/>
                  </a:cubicBezTo>
                  <a:cubicBezTo>
                    <a:pt x="10" y="7"/>
                    <a:pt x="7" y="3"/>
                    <a:pt x="3"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8" name="Freeform 49">
              <a:extLst>
                <a:ext uri="{FF2B5EF4-FFF2-40B4-BE49-F238E27FC236}">
                  <a16:creationId xmlns:a16="http://schemas.microsoft.com/office/drawing/2014/main" id="{348E905F-E39D-4D07-B427-5DB9D983CBB4}"/>
                </a:ext>
              </a:extLst>
            </p:cNvPr>
            <p:cNvSpPr>
              <a:spLocks/>
            </p:cNvSpPr>
            <p:nvPr/>
          </p:nvSpPr>
          <p:spPr bwMode="auto">
            <a:xfrm>
              <a:off x="5594" y="382"/>
              <a:ext cx="43" cy="48"/>
            </a:xfrm>
            <a:custGeom>
              <a:avLst/>
              <a:gdLst>
                <a:gd name="T0" fmla="*/ 8 w 16"/>
                <a:gd name="T1" fmla="*/ 0 h 18"/>
                <a:gd name="T2" fmla="*/ 1 w 16"/>
                <a:gd name="T3" fmla="*/ 10 h 18"/>
                <a:gd name="T4" fmla="*/ 0 w 16"/>
                <a:gd name="T5" fmla="*/ 14 h 18"/>
                <a:gd name="T6" fmla="*/ 7 w 16"/>
                <a:gd name="T7" fmla="*/ 18 h 18"/>
                <a:gd name="T8" fmla="*/ 16 w 16"/>
                <a:gd name="T9" fmla="*/ 9 h 18"/>
                <a:gd name="T10" fmla="*/ 8 w 16"/>
                <a:gd name="T11" fmla="*/ 0 h 18"/>
              </a:gdLst>
              <a:ahLst/>
              <a:cxnLst>
                <a:cxn ang="0">
                  <a:pos x="T0" y="T1"/>
                </a:cxn>
                <a:cxn ang="0">
                  <a:pos x="T2" y="T3"/>
                </a:cxn>
                <a:cxn ang="0">
                  <a:pos x="T4" y="T5"/>
                </a:cxn>
                <a:cxn ang="0">
                  <a:pos x="T6" y="T7"/>
                </a:cxn>
                <a:cxn ang="0">
                  <a:pos x="T8" y="T9"/>
                </a:cxn>
                <a:cxn ang="0">
                  <a:pos x="T10" y="T11"/>
                </a:cxn>
              </a:cxnLst>
              <a:rect l="0" t="0" r="r" b="b"/>
              <a:pathLst>
                <a:path w="16" h="18">
                  <a:moveTo>
                    <a:pt x="8" y="0"/>
                  </a:moveTo>
                  <a:cubicBezTo>
                    <a:pt x="5" y="3"/>
                    <a:pt x="3" y="6"/>
                    <a:pt x="1" y="10"/>
                  </a:cubicBezTo>
                  <a:cubicBezTo>
                    <a:pt x="0" y="12"/>
                    <a:pt x="0" y="13"/>
                    <a:pt x="0" y="14"/>
                  </a:cubicBezTo>
                  <a:cubicBezTo>
                    <a:pt x="1" y="16"/>
                    <a:pt x="4" y="18"/>
                    <a:pt x="7" y="18"/>
                  </a:cubicBezTo>
                  <a:cubicBezTo>
                    <a:pt x="12" y="18"/>
                    <a:pt x="16" y="14"/>
                    <a:pt x="16" y="9"/>
                  </a:cubicBezTo>
                  <a:cubicBezTo>
                    <a:pt x="16" y="4"/>
                    <a:pt x="12" y="0"/>
                    <a:pt x="8"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49" name="Freeform 50">
              <a:extLst>
                <a:ext uri="{FF2B5EF4-FFF2-40B4-BE49-F238E27FC236}">
                  <a16:creationId xmlns:a16="http://schemas.microsoft.com/office/drawing/2014/main" id="{5B10D867-21CD-41A3-B0C0-46141174A06E}"/>
                </a:ext>
              </a:extLst>
            </p:cNvPr>
            <p:cNvSpPr>
              <a:spLocks/>
            </p:cNvSpPr>
            <p:nvPr/>
          </p:nvSpPr>
          <p:spPr bwMode="auto">
            <a:xfrm>
              <a:off x="5955" y="379"/>
              <a:ext cx="24" cy="11"/>
            </a:xfrm>
            <a:custGeom>
              <a:avLst/>
              <a:gdLst>
                <a:gd name="T0" fmla="*/ 9 w 9"/>
                <a:gd name="T1" fmla="*/ 0 h 4"/>
                <a:gd name="T2" fmla="*/ 0 w 9"/>
                <a:gd name="T3" fmla="*/ 4 h 4"/>
                <a:gd name="T4" fmla="*/ 2 w 9"/>
                <a:gd name="T5" fmla="*/ 4 h 4"/>
                <a:gd name="T6" fmla="*/ 9 w 9"/>
                <a:gd name="T7" fmla="*/ 0 h 4"/>
              </a:gdLst>
              <a:ahLst/>
              <a:cxnLst>
                <a:cxn ang="0">
                  <a:pos x="T0" y="T1"/>
                </a:cxn>
                <a:cxn ang="0">
                  <a:pos x="T2" y="T3"/>
                </a:cxn>
                <a:cxn ang="0">
                  <a:pos x="T4" y="T5"/>
                </a:cxn>
                <a:cxn ang="0">
                  <a:pos x="T6" y="T7"/>
                </a:cxn>
              </a:cxnLst>
              <a:rect l="0" t="0" r="r" b="b"/>
              <a:pathLst>
                <a:path w="9" h="4">
                  <a:moveTo>
                    <a:pt x="9" y="0"/>
                  </a:moveTo>
                  <a:cubicBezTo>
                    <a:pt x="6" y="1"/>
                    <a:pt x="3" y="2"/>
                    <a:pt x="0" y="4"/>
                  </a:cubicBezTo>
                  <a:cubicBezTo>
                    <a:pt x="1" y="4"/>
                    <a:pt x="1" y="4"/>
                    <a:pt x="2" y="4"/>
                  </a:cubicBezTo>
                  <a:cubicBezTo>
                    <a:pt x="5" y="4"/>
                    <a:pt x="7" y="2"/>
                    <a:pt x="9"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0" name="Freeform 51">
              <a:extLst>
                <a:ext uri="{FF2B5EF4-FFF2-40B4-BE49-F238E27FC236}">
                  <a16:creationId xmlns:a16="http://schemas.microsoft.com/office/drawing/2014/main" id="{CFC727AE-4018-4098-AA40-4700F7BE0E1D}"/>
                </a:ext>
              </a:extLst>
            </p:cNvPr>
            <p:cNvSpPr>
              <a:spLocks/>
            </p:cNvSpPr>
            <p:nvPr/>
          </p:nvSpPr>
          <p:spPr bwMode="auto">
            <a:xfrm>
              <a:off x="5669" y="352"/>
              <a:ext cx="43" cy="38"/>
            </a:xfrm>
            <a:custGeom>
              <a:avLst/>
              <a:gdLst>
                <a:gd name="T0" fmla="*/ 5 w 16"/>
                <a:gd name="T1" fmla="*/ 0 h 14"/>
                <a:gd name="T2" fmla="*/ 2 w 16"/>
                <a:gd name="T3" fmla="*/ 0 h 14"/>
                <a:gd name="T4" fmla="*/ 0 w 16"/>
                <a:gd name="T5" fmla="*/ 6 h 14"/>
                <a:gd name="T6" fmla="*/ 8 w 16"/>
                <a:gd name="T7" fmla="*/ 14 h 14"/>
                <a:gd name="T8" fmla="*/ 16 w 16"/>
                <a:gd name="T9" fmla="*/ 6 h 14"/>
                <a:gd name="T10" fmla="*/ 14 w 16"/>
                <a:gd name="T11" fmla="*/ 1 h 14"/>
                <a:gd name="T12" fmla="*/ 5 w 16"/>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6" h="14">
                  <a:moveTo>
                    <a:pt x="5" y="0"/>
                  </a:moveTo>
                  <a:cubicBezTo>
                    <a:pt x="4" y="0"/>
                    <a:pt x="3" y="0"/>
                    <a:pt x="2" y="0"/>
                  </a:cubicBezTo>
                  <a:cubicBezTo>
                    <a:pt x="1" y="2"/>
                    <a:pt x="0" y="4"/>
                    <a:pt x="0" y="6"/>
                  </a:cubicBezTo>
                  <a:cubicBezTo>
                    <a:pt x="0" y="10"/>
                    <a:pt x="3" y="14"/>
                    <a:pt x="8" y="14"/>
                  </a:cubicBezTo>
                  <a:cubicBezTo>
                    <a:pt x="12" y="14"/>
                    <a:pt x="16" y="10"/>
                    <a:pt x="16" y="6"/>
                  </a:cubicBezTo>
                  <a:cubicBezTo>
                    <a:pt x="16" y="4"/>
                    <a:pt x="15" y="2"/>
                    <a:pt x="14" y="1"/>
                  </a:cubicBezTo>
                  <a:cubicBezTo>
                    <a:pt x="11" y="0"/>
                    <a:pt x="8" y="0"/>
                    <a:pt x="5"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1" name="Freeform 52">
              <a:extLst>
                <a:ext uri="{FF2B5EF4-FFF2-40B4-BE49-F238E27FC236}">
                  <a16:creationId xmlns:a16="http://schemas.microsoft.com/office/drawing/2014/main" id="{CD244F82-3E61-4394-B979-55BE544AC046}"/>
                </a:ext>
              </a:extLst>
            </p:cNvPr>
            <p:cNvSpPr>
              <a:spLocks/>
            </p:cNvSpPr>
            <p:nvPr/>
          </p:nvSpPr>
          <p:spPr bwMode="auto">
            <a:xfrm>
              <a:off x="6045" y="392"/>
              <a:ext cx="30" cy="27"/>
            </a:xfrm>
            <a:custGeom>
              <a:avLst/>
              <a:gdLst>
                <a:gd name="T0" fmla="*/ 0 w 11"/>
                <a:gd name="T1" fmla="*/ 0 h 10"/>
                <a:gd name="T2" fmla="*/ 0 w 11"/>
                <a:gd name="T3" fmla="*/ 1 h 10"/>
                <a:gd name="T4" fmla="*/ 9 w 11"/>
                <a:gd name="T5" fmla="*/ 10 h 10"/>
                <a:gd name="T6" fmla="*/ 11 w 11"/>
                <a:gd name="T7" fmla="*/ 10 h 10"/>
                <a:gd name="T8" fmla="*/ 8 w 11"/>
                <a:gd name="T9" fmla="*/ 6 h 10"/>
                <a:gd name="T10" fmla="*/ 0 w 11"/>
                <a:gd name="T11" fmla="*/ 0 h 10"/>
              </a:gdLst>
              <a:ahLst/>
              <a:cxnLst>
                <a:cxn ang="0">
                  <a:pos x="T0" y="T1"/>
                </a:cxn>
                <a:cxn ang="0">
                  <a:pos x="T2" y="T3"/>
                </a:cxn>
                <a:cxn ang="0">
                  <a:pos x="T4" y="T5"/>
                </a:cxn>
                <a:cxn ang="0">
                  <a:pos x="T6" y="T7"/>
                </a:cxn>
                <a:cxn ang="0">
                  <a:pos x="T8" y="T9"/>
                </a:cxn>
                <a:cxn ang="0">
                  <a:pos x="T10" y="T11"/>
                </a:cxn>
              </a:cxnLst>
              <a:rect l="0" t="0" r="r" b="b"/>
              <a:pathLst>
                <a:path w="11" h="10">
                  <a:moveTo>
                    <a:pt x="0" y="0"/>
                  </a:moveTo>
                  <a:cubicBezTo>
                    <a:pt x="0" y="0"/>
                    <a:pt x="0" y="1"/>
                    <a:pt x="0" y="1"/>
                  </a:cubicBezTo>
                  <a:cubicBezTo>
                    <a:pt x="0" y="6"/>
                    <a:pt x="4" y="10"/>
                    <a:pt x="9" y="10"/>
                  </a:cubicBezTo>
                  <a:cubicBezTo>
                    <a:pt x="10" y="10"/>
                    <a:pt x="10" y="10"/>
                    <a:pt x="11" y="10"/>
                  </a:cubicBezTo>
                  <a:cubicBezTo>
                    <a:pt x="10" y="9"/>
                    <a:pt x="9" y="7"/>
                    <a:pt x="8" y="6"/>
                  </a:cubicBezTo>
                  <a:cubicBezTo>
                    <a:pt x="5" y="4"/>
                    <a:pt x="3" y="2"/>
                    <a:pt x="0" y="0"/>
                  </a:cubicBezTo>
                </a:path>
              </a:pathLst>
            </a:custGeom>
            <a:solidFill>
              <a:srgbClr val="EDC3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2" name="Freeform 53">
              <a:extLst>
                <a:ext uri="{FF2B5EF4-FFF2-40B4-BE49-F238E27FC236}">
                  <a16:creationId xmlns:a16="http://schemas.microsoft.com/office/drawing/2014/main" id="{F543B89D-294B-4CEA-849D-44FC91D877BC}"/>
                </a:ext>
              </a:extLst>
            </p:cNvPr>
            <p:cNvSpPr>
              <a:spLocks/>
            </p:cNvSpPr>
            <p:nvPr/>
          </p:nvSpPr>
          <p:spPr bwMode="auto">
            <a:xfrm>
              <a:off x="5551" y="277"/>
              <a:ext cx="567" cy="569"/>
            </a:xfrm>
            <a:custGeom>
              <a:avLst/>
              <a:gdLst>
                <a:gd name="T0" fmla="*/ 107 w 212"/>
                <a:gd name="T1" fmla="*/ 80 h 212"/>
                <a:gd name="T2" fmla="*/ 185 w 212"/>
                <a:gd name="T3" fmla="*/ 39 h 212"/>
                <a:gd name="T4" fmla="*/ 199 w 212"/>
                <a:gd name="T5" fmla="*/ 76 h 212"/>
                <a:gd name="T6" fmla="*/ 177 w 212"/>
                <a:gd name="T7" fmla="*/ 111 h 212"/>
                <a:gd name="T8" fmla="*/ 131 w 212"/>
                <a:gd name="T9" fmla="*/ 150 h 212"/>
                <a:gd name="T10" fmla="*/ 110 w 212"/>
                <a:gd name="T11" fmla="*/ 185 h 212"/>
                <a:gd name="T12" fmla="*/ 80 w 212"/>
                <a:gd name="T13" fmla="*/ 199 h 212"/>
                <a:gd name="T14" fmla="*/ 42 w 212"/>
                <a:gd name="T15" fmla="*/ 151 h 212"/>
                <a:gd name="T16" fmla="*/ 13 w 212"/>
                <a:gd name="T17" fmla="*/ 80 h 212"/>
                <a:gd name="T18" fmla="*/ 51 w 212"/>
                <a:gd name="T19" fmla="*/ 16 h 212"/>
                <a:gd name="T20" fmla="*/ 97 w 212"/>
                <a:gd name="T21" fmla="*/ 90 h 212"/>
                <a:gd name="T22" fmla="*/ 103 w 212"/>
                <a:gd name="T23" fmla="*/ 89 h 212"/>
                <a:gd name="T24" fmla="*/ 86 w 212"/>
                <a:gd name="T25" fmla="*/ 36 h 212"/>
                <a:gd name="T26" fmla="*/ 46 w 212"/>
                <a:gd name="T27" fmla="*/ 13 h 212"/>
                <a:gd name="T28" fmla="*/ 3 w 212"/>
                <a:gd name="T29" fmla="*/ 51 h 212"/>
                <a:gd name="T30" fmla="*/ 34 w 212"/>
                <a:gd name="T31" fmla="*/ 148 h 212"/>
                <a:gd name="T32" fmla="*/ 91 w 212"/>
                <a:gd name="T33" fmla="*/ 209 h 212"/>
                <a:gd name="T34" fmla="*/ 106 w 212"/>
                <a:gd name="T35" fmla="*/ 202 h 212"/>
                <a:gd name="T36" fmla="*/ 131 w 212"/>
                <a:gd name="T37" fmla="*/ 157 h 212"/>
                <a:gd name="T38" fmla="*/ 169 w 212"/>
                <a:gd name="T39" fmla="*/ 118 h 212"/>
                <a:gd name="T40" fmla="*/ 203 w 212"/>
                <a:gd name="T41" fmla="*/ 89 h 212"/>
                <a:gd name="T42" fmla="*/ 161 w 212"/>
                <a:gd name="T43" fmla="*/ 21 h 212"/>
                <a:gd name="T44" fmla="*/ 101 w 212"/>
                <a:gd name="T45" fmla="*/ 82 h 212"/>
                <a:gd name="T46" fmla="*/ 107 w 212"/>
                <a:gd name="T47" fmla="*/ 8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2" h="212">
                  <a:moveTo>
                    <a:pt x="107" y="80"/>
                  </a:moveTo>
                  <a:cubicBezTo>
                    <a:pt x="118" y="51"/>
                    <a:pt x="153" y="0"/>
                    <a:pt x="185" y="39"/>
                  </a:cubicBezTo>
                  <a:cubicBezTo>
                    <a:pt x="193" y="48"/>
                    <a:pt x="197" y="64"/>
                    <a:pt x="199" y="76"/>
                  </a:cubicBezTo>
                  <a:cubicBezTo>
                    <a:pt x="202" y="93"/>
                    <a:pt x="190" y="103"/>
                    <a:pt x="177" y="111"/>
                  </a:cubicBezTo>
                  <a:cubicBezTo>
                    <a:pt x="159" y="120"/>
                    <a:pt x="143" y="134"/>
                    <a:pt x="131" y="150"/>
                  </a:cubicBezTo>
                  <a:cubicBezTo>
                    <a:pt x="123" y="161"/>
                    <a:pt x="116" y="172"/>
                    <a:pt x="110" y="185"/>
                  </a:cubicBezTo>
                  <a:cubicBezTo>
                    <a:pt x="103" y="200"/>
                    <a:pt x="97" y="212"/>
                    <a:pt x="80" y="199"/>
                  </a:cubicBezTo>
                  <a:cubicBezTo>
                    <a:pt x="63" y="187"/>
                    <a:pt x="52" y="168"/>
                    <a:pt x="42" y="151"/>
                  </a:cubicBezTo>
                  <a:cubicBezTo>
                    <a:pt x="29" y="129"/>
                    <a:pt x="19" y="105"/>
                    <a:pt x="13" y="80"/>
                  </a:cubicBezTo>
                  <a:cubicBezTo>
                    <a:pt x="6" y="53"/>
                    <a:pt x="7" y="7"/>
                    <a:pt x="51" y="16"/>
                  </a:cubicBezTo>
                  <a:cubicBezTo>
                    <a:pt x="90" y="24"/>
                    <a:pt x="81" y="64"/>
                    <a:pt x="97" y="90"/>
                  </a:cubicBezTo>
                  <a:cubicBezTo>
                    <a:pt x="98" y="91"/>
                    <a:pt x="103" y="89"/>
                    <a:pt x="103" y="89"/>
                  </a:cubicBezTo>
                  <a:cubicBezTo>
                    <a:pt x="93" y="72"/>
                    <a:pt x="94" y="53"/>
                    <a:pt x="86" y="36"/>
                  </a:cubicBezTo>
                  <a:cubicBezTo>
                    <a:pt x="80" y="22"/>
                    <a:pt x="60" y="12"/>
                    <a:pt x="46" y="13"/>
                  </a:cubicBezTo>
                  <a:cubicBezTo>
                    <a:pt x="22" y="13"/>
                    <a:pt x="6" y="27"/>
                    <a:pt x="3" y="51"/>
                  </a:cubicBezTo>
                  <a:cubicBezTo>
                    <a:pt x="0" y="83"/>
                    <a:pt x="19" y="120"/>
                    <a:pt x="34" y="148"/>
                  </a:cubicBezTo>
                  <a:cubicBezTo>
                    <a:pt x="44" y="166"/>
                    <a:pt x="66" y="209"/>
                    <a:pt x="91" y="209"/>
                  </a:cubicBezTo>
                  <a:cubicBezTo>
                    <a:pt x="98" y="209"/>
                    <a:pt x="102" y="206"/>
                    <a:pt x="106" y="202"/>
                  </a:cubicBezTo>
                  <a:cubicBezTo>
                    <a:pt x="117" y="190"/>
                    <a:pt x="122" y="170"/>
                    <a:pt x="131" y="157"/>
                  </a:cubicBezTo>
                  <a:cubicBezTo>
                    <a:pt x="141" y="141"/>
                    <a:pt x="154" y="130"/>
                    <a:pt x="169" y="118"/>
                  </a:cubicBezTo>
                  <a:cubicBezTo>
                    <a:pt x="182" y="109"/>
                    <a:pt x="197" y="105"/>
                    <a:pt x="203" y="89"/>
                  </a:cubicBezTo>
                  <a:cubicBezTo>
                    <a:pt x="212" y="65"/>
                    <a:pt x="190" y="18"/>
                    <a:pt x="161" y="21"/>
                  </a:cubicBezTo>
                  <a:cubicBezTo>
                    <a:pt x="130" y="25"/>
                    <a:pt x="112" y="55"/>
                    <a:pt x="101" y="82"/>
                  </a:cubicBezTo>
                  <a:cubicBezTo>
                    <a:pt x="101" y="82"/>
                    <a:pt x="106" y="82"/>
                    <a:pt x="107" y="80"/>
                  </a:cubicBezTo>
                  <a:close/>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3" name="Freeform 54">
              <a:extLst>
                <a:ext uri="{FF2B5EF4-FFF2-40B4-BE49-F238E27FC236}">
                  <a16:creationId xmlns:a16="http://schemas.microsoft.com/office/drawing/2014/main" id="{1FA62CA3-6AD5-4312-9FB8-EA108C295215}"/>
                </a:ext>
              </a:extLst>
            </p:cNvPr>
            <p:cNvSpPr>
              <a:spLocks/>
            </p:cNvSpPr>
            <p:nvPr/>
          </p:nvSpPr>
          <p:spPr bwMode="auto">
            <a:xfrm>
              <a:off x="2294" y="489"/>
              <a:ext cx="3180" cy="631"/>
            </a:xfrm>
            <a:custGeom>
              <a:avLst/>
              <a:gdLst>
                <a:gd name="T0" fmla="*/ 65 w 1191"/>
                <a:gd name="T1" fmla="*/ 118 h 235"/>
                <a:gd name="T2" fmla="*/ 167 w 1191"/>
                <a:gd name="T3" fmla="*/ 10 h 235"/>
                <a:gd name="T4" fmla="*/ 365 w 1191"/>
                <a:gd name="T5" fmla="*/ 5 h 235"/>
                <a:gd name="T6" fmla="*/ 561 w 1191"/>
                <a:gd name="T7" fmla="*/ 14 h 235"/>
                <a:gd name="T8" fmla="*/ 895 w 1191"/>
                <a:gd name="T9" fmla="*/ 24 h 235"/>
                <a:gd name="T10" fmla="*/ 1096 w 1191"/>
                <a:gd name="T11" fmla="*/ 26 h 235"/>
                <a:gd name="T12" fmla="*/ 1170 w 1191"/>
                <a:gd name="T13" fmla="*/ 65 h 235"/>
                <a:gd name="T14" fmla="*/ 1170 w 1191"/>
                <a:gd name="T15" fmla="*/ 145 h 235"/>
                <a:gd name="T16" fmla="*/ 1082 w 1191"/>
                <a:gd name="T17" fmla="*/ 179 h 235"/>
                <a:gd name="T18" fmla="*/ 979 w 1191"/>
                <a:gd name="T19" fmla="*/ 174 h 235"/>
                <a:gd name="T20" fmla="*/ 794 w 1191"/>
                <a:gd name="T21" fmla="*/ 147 h 235"/>
                <a:gd name="T22" fmla="*/ 515 w 1191"/>
                <a:gd name="T23" fmla="*/ 175 h 235"/>
                <a:gd name="T24" fmla="*/ 65 w 1191"/>
                <a:gd name="T25" fmla="*/ 118 h 235"/>
                <a:gd name="T26" fmla="*/ 60 w 1191"/>
                <a:gd name="T27" fmla="*/ 120 h 235"/>
                <a:gd name="T28" fmla="*/ 578 w 1191"/>
                <a:gd name="T29" fmla="*/ 168 h 235"/>
                <a:gd name="T30" fmla="*/ 864 w 1191"/>
                <a:gd name="T31" fmla="*/ 156 h 235"/>
                <a:gd name="T32" fmla="*/ 1035 w 1191"/>
                <a:gd name="T33" fmla="*/ 182 h 235"/>
                <a:gd name="T34" fmla="*/ 1177 w 1191"/>
                <a:gd name="T35" fmla="*/ 142 h 235"/>
                <a:gd name="T36" fmla="*/ 1182 w 1191"/>
                <a:gd name="T37" fmla="*/ 73 h 235"/>
                <a:gd name="T38" fmla="*/ 1125 w 1191"/>
                <a:gd name="T39" fmla="*/ 30 h 235"/>
                <a:gd name="T40" fmla="*/ 934 w 1191"/>
                <a:gd name="T41" fmla="*/ 19 h 235"/>
                <a:gd name="T42" fmla="*/ 635 w 1191"/>
                <a:gd name="T43" fmla="*/ 16 h 235"/>
                <a:gd name="T44" fmla="*/ 391 w 1191"/>
                <a:gd name="T45" fmla="*/ 3 h 235"/>
                <a:gd name="T46" fmla="*/ 271 w 1191"/>
                <a:gd name="T47" fmla="*/ 0 h 235"/>
                <a:gd name="T48" fmla="*/ 166 w 1191"/>
                <a:gd name="T49" fmla="*/ 8 h 235"/>
                <a:gd name="T50" fmla="*/ 60 w 1191"/>
                <a:gd name="T51" fmla="*/ 120 h 235"/>
                <a:gd name="T52" fmla="*/ 65 w 1191"/>
                <a:gd name="T53" fmla="*/ 11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1" h="235">
                  <a:moveTo>
                    <a:pt x="65" y="118"/>
                  </a:moveTo>
                  <a:cubicBezTo>
                    <a:pt x="7" y="50"/>
                    <a:pt x="115" y="17"/>
                    <a:pt x="167" y="10"/>
                  </a:cubicBezTo>
                  <a:cubicBezTo>
                    <a:pt x="234" y="2"/>
                    <a:pt x="298" y="3"/>
                    <a:pt x="365" y="5"/>
                  </a:cubicBezTo>
                  <a:cubicBezTo>
                    <a:pt x="431" y="7"/>
                    <a:pt x="496" y="10"/>
                    <a:pt x="561" y="14"/>
                  </a:cubicBezTo>
                  <a:cubicBezTo>
                    <a:pt x="672" y="21"/>
                    <a:pt x="783" y="30"/>
                    <a:pt x="895" y="24"/>
                  </a:cubicBezTo>
                  <a:cubicBezTo>
                    <a:pt x="961" y="20"/>
                    <a:pt x="1029" y="13"/>
                    <a:pt x="1096" y="26"/>
                  </a:cubicBezTo>
                  <a:cubicBezTo>
                    <a:pt x="1123" y="32"/>
                    <a:pt x="1152" y="42"/>
                    <a:pt x="1170" y="65"/>
                  </a:cubicBezTo>
                  <a:cubicBezTo>
                    <a:pt x="1187" y="87"/>
                    <a:pt x="1187" y="122"/>
                    <a:pt x="1170" y="145"/>
                  </a:cubicBezTo>
                  <a:cubicBezTo>
                    <a:pt x="1151" y="171"/>
                    <a:pt x="1112" y="177"/>
                    <a:pt x="1082" y="179"/>
                  </a:cubicBezTo>
                  <a:cubicBezTo>
                    <a:pt x="1048" y="182"/>
                    <a:pt x="1013" y="179"/>
                    <a:pt x="979" y="174"/>
                  </a:cubicBezTo>
                  <a:cubicBezTo>
                    <a:pt x="917" y="166"/>
                    <a:pt x="858" y="148"/>
                    <a:pt x="794" y="147"/>
                  </a:cubicBezTo>
                  <a:cubicBezTo>
                    <a:pt x="700" y="146"/>
                    <a:pt x="607" y="162"/>
                    <a:pt x="515" y="175"/>
                  </a:cubicBezTo>
                  <a:cubicBezTo>
                    <a:pt x="366" y="196"/>
                    <a:pt x="192" y="218"/>
                    <a:pt x="65" y="118"/>
                  </a:cubicBezTo>
                  <a:cubicBezTo>
                    <a:pt x="64" y="117"/>
                    <a:pt x="59" y="119"/>
                    <a:pt x="60" y="120"/>
                  </a:cubicBezTo>
                  <a:cubicBezTo>
                    <a:pt x="206" y="235"/>
                    <a:pt x="410" y="192"/>
                    <a:pt x="578" y="168"/>
                  </a:cubicBezTo>
                  <a:cubicBezTo>
                    <a:pt x="672" y="155"/>
                    <a:pt x="769" y="141"/>
                    <a:pt x="864" y="156"/>
                  </a:cubicBezTo>
                  <a:cubicBezTo>
                    <a:pt x="921" y="165"/>
                    <a:pt x="976" y="180"/>
                    <a:pt x="1035" y="182"/>
                  </a:cubicBezTo>
                  <a:cubicBezTo>
                    <a:pt x="1081" y="185"/>
                    <a:pt x="1147" y="184"/>
                    <a:pt x="1177" y="142"/>
                  </a:cubicBezTo>
                  <a:cubicBezTo>
                    <a:pt x="1191" y="123"/>
                    <a:pt x="1191" y="94"/>
                    <a:pt x="1182" y="73"/>
                  </a:cubicBezTo>
                  <a:cubicBezTo>
                    <a:pt x="1171" y="51"/>
                    <a:pt x="1148" y="38"/>
                    <a:pt x="1125" y="30"/>
                  </a:cubicBezTo>
                  <a:cubicBezTo>
                    <a:pt x="1065" y="10"/>
                    <a:pt x="996" y="15"/>
                    <a:pt x="934" y="19"/>
                  </a:cubicBezTo>
                  <a:cubicBezTo>
                    <a:pt x="834" y="25"/>
                    <a:pt x="735" y="22"/>
                    <a:pt x="635" y="16"/>
                  </a:cubicBezTo>
                  <a:cubicBezTo>
                    <a:pt x="554" y="11"/>
                    <a:pt x="472" y="3"/>
                    <a:pt x="391" y="3"/>
                  </a:cubicBezTo>
                  <a:cubicBezTo>
                    <a:pt x="351" y="3"/>
                    <a:pt x="311" y="0"/>
                    <a:pt x="271" y="0"/>
                  </a:cubicBezTo>
                  <a:cubicBezTo>
                    <a:pt x="235" y="0"/>
                    <a:pt x="201" y="4"/>
                    <a:pt x="166" y="8"/>
                  </a:cubicBezTo>
                  <a:cubicBezTo>
                    <a:pt x="113" y="15"/>
                    <a:pt x="0" y="50"/>
                    <a:pt x="60" y="120"/>
                  </a:cubicBezTo>
                  <a:cubicBezTo>
                    <a:pt x="61" y="121"/>
                    <a:pt x="66" y="119"/>
                    <a:pt x="65" y="118"/>
                  </a:cubicBezTo>
                </a:path>
              </a:pathLst>
            </a:custGeom>
            <a:solidFill>
              <a:srgbClr val="7332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4" name="Freeform 55">
              <a:extLst>
                <a:ext uri="{FF2B5EF4-FFF2-40B4-BE49-F238E27FC236}">
                  <a16:creationId xmlns:a16="http://schemas.microsoft.com/office/drawing/2014/main" id="{0576744B-773D-4F9E-B7FF-3F817E15575D}"/>
                </a:ext>
              </a:extLst>
            </p:cNvPr>
            <p:cNvSpPr>
              <a:spLocks/>
            </p:cNvSpPr>
            <p:nvPr/>
          </p:nvSpPr>
          <p:spPr bwMode="auto">
            <a:xfrm>
              <a:off x="2494" y="621"/>
              <a:ext cx="86" cy="260"/>
            </a:xfrm>
            <a:custGeom>
              <a:avLst/>
              <a:gdLst>
                <a:gd name="T0" fmla="*/ 16 w 32"/>
                <a:gd name="T1" fmla="*/ 0 h 97"/>
                <a:gd name="T2" fmla="*/ 0 w 32"/>
                <a:gd name="T3" fmla="*/ 10 h 97"/>
                <a:gd name="T4" fmla="*/ 13 w 32"/>
                <a:gd name="T5" fmla="*/ 74 h 97"/>
                <a:gd name="T6" fmla="*/ 15 w 32"/>
                <a:gd name="T7" fmla="*/ 87 h 97"/>
                <a:gd name="T8" fmla="*/ 32 w 32"/>
                <a:gd name="T9" fmla="*/ 97 h 97"/>
                <a:gd name="T10" fmla="*/ 30 w 32"/>
                <a:gd name="T11" fmla="*/ 72 h 97"/>
                <a:gd name="T12" fmla="*/ 16 w 3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32" h="97">
                  <a:moveTo>
                    <a:pt x="16" y="0"/>
                  </a:moveTo>
                  <a:cubicBezTo>
                    <a:pt x="10" y="3"/>
                    <a:pt x="5" y="6"/>
                    <a:pt x="0" y="10"/>
                  </a:cubicBezTo>
                  <a:cubicBezTo>
                    <a:pt x="4" y="31"/>
                    <a:pt x="9" y="53"/>
                    <a:pt x="13" y="74"/>
                  </a:cubicBezTo>
                  <a:cubicBezTo>
                    <a:pt x="13" y="78"/>
                    <a:pt x="14" y="82"/>
                    <a:pt x="15" y="87"/>
                  </a:cubicBezTo>
                  <a:cubicBezTo>
                    <a:pt x="21" y="90"/>
                    <a:pt x="26" y="93"/>
                    <a:pt x="32" y="97"/>
                  </a:cubicBezTo>
                  <a:cubicBezTo>
                    <a:pt x="31" y="88"/>
                    <a:pt x="31" y="79"/>
                    <a:pt x="30" y="72"/>
                  </a:cubicBezTo>
                  <a:cubicBezTo>
                    <a:pt x="26" y="48"/>
                    <a:pt x="21" y="24"/>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5" name="Freeform 56">
              <a:extLst>
                <a:ext uri="{FF2B5EF4-FFF2-40B4-BE49-F238E27FC236}">
                  <a16:creationId xmlns:a16="http://schemas.microsoft.com/office/drawing/2014/main" id="{641AC612-8FF3-401A-B9DD-EBDB8D035510}"/>
                </a:ext>
              </a:extLst>
            </p:cNvPr>
            <p:cNvSpPr>
              <a:spLocks/>
            </p:cNvSpPr>
            <p:nvPr/>
          </p:nvSpPr>
          <p:spPr bwMode="auto">
            <a:xfrm>
              <a:off x="2542" y="892"/>
              <a:ext cx="40" cy="30"/>
            </a:xfrm>
            <a:custGeom>
              <a:avLst/>
              <a:gdLst>
                <a:gd name="T0" fmla="*/ 0 w 15"/>
                <a:gd name="T1" fmla="*/ 0 h 11"/>
                <a:gd name="T2" fmla="*/ 0 w 15"/>
                <a:gd name="T3" fmla="*/ 1 h 11"/>
                <a:gd name="T4" fmla="*/ 15 w 15"/>
                <a:gd name="T5" fmla="*/ 11 h 11"/>
                <a:gd name="T6" fmla="*/ 15 w 15"/>
                <a:gd name="T7" fmla="*/ 9 h 11"/>
                <a:gd name="T8" fmla="*/ 0 w 15"/>
                <a:gd name="T9" fmla="*/ 0 h 11"/>
              </a:gdLst>
              <a:ahLst/>
              <a:cxnLst>
                <a:cxn ang="0">
                  <a:pos x="T0" y="T1"/>
                </a:cxn>
                <a:cxn ang="0">
                  <a:pos x="T2" y="T3"/>
                </a:cxn>
                <a:cxn ang="0">
                  <a:pos x="T4" y="T5"/>
                </a:cxn>
                <a:cxn ang="0">
                  <a:pos x="T6" y="T7"/>
                </a:cxn>
                <a:cxn ang="0">
                  <a:pos x="T8" y="T9"/>
                </a:cxn>
              </a:cxnLst>
              <a:rect l="0" t="0" r="r" b="b"/>
              <a:pathLst>
                <a:path w="15" h="11">
                  <a:moveTo>
                    <a:pt x="0" y="0"/>
                  </a:moveTo>
                  <a:cubicBezTo>
                    <a:pt x="0" y="1"/>
                    <a:pt x="0" y="1"/>
                    <a:pt x="0" y="1"/>
                  </a:cubicBezTo>
                  <a:cubicBezTo>
                    <a:pt x="5" y="5"/>
                    <a:pt x="10" y="8"/>
                    <a:pt x="15" y="11"/>
                  </a:cubicBezTo>
                  <a:cubicBezTo>
                    <a:pt x="15" y="10"/>
                    <a:pt x="15" y="10"/>
                    <a:pt x="15" y="9"/>
                  </a:cubicBezTo>
                  <a:cubicBezTo>
                    <a:pt x="10" y="6"/>
                    <a:pt x="5" y="3"/>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6" name="Freeform 57">
              <a:extLst>
                <a:ext uri="{FF2B5EF4-FFF2-40B4-BE49-F238E27FC236}">
                  <a16:creationId xmlns:a16="http://schemas.microsoft.com/office/drawing/2014/main" id="{A3A16492-BFC2-49F1-B27C-5470BC6D49F2}"/>
                </a:ext>
              </a:extLst>
            </p:cNvPr>
            <p:cNvSpPr>
              <a:spLocks/>
            </p:cNvSpPr>
            <p:nvPr/>
          </p:nvSpPr>
          <p:spPr bwMode="auto">
            <a:xfrm>
              <a:off x="2537" y="871"/>
              <a:ext cx="45" cy="45"/>
            </a:xfrm>
            <a:custGeom>
              <a:avLst/>
              <a:gdLst>
                <a:gd name="T0" fmla="*/ 0 w 17"/>
                <a:gd name="T1" fmla="*/ 0 h 17"/>
                <a:gd name="T2" fmla="*/ 2 w 17"/>
                <a:gd name="T3" fmla="*/ 8 h 17"/>
                <a:gd name="T4" fmla="*/ 17 w 17"/>
                <a:gd name="T5" fmla="*/ 17 h 17"/>
                <a:gd name="T6" fmla="*/ 16 w 17"/>
                <a:gd name="T7" fmla="*/ 9 h 17"/>
                <a:gd name="T8" fmla="*/ 0 w 17"/>
                <a:gd name="T9" fmla="*/ 0 h 17"/>
              </a:gdLst>
              <a:ahLst/>
              <a:cxnLst>
                <a:cxn ang="0">
                  <a:pos x="T0" y="T1"/>
                </a:cxn>
                <a:cxn ang="0">
                  <a:pos x="T2" y="T3"/>
                </a:cxn>
                <a:cxn ang="0">
                  <a:pos x="T4" y="T5"/>
                </a:cxn>
                <a:cxn ang="0">
                  <a:pos x="T6" y="T7"/>
                </a:cxn>
                <a:cxn ang="0">
                  <a:pos x="T8" y="T9"/>
                </a:cxn>
              </a:cxnLst>
              <a:rect l="0" t="0" r="r" b="b"/>
              <a:pathLst>
                <a:path w="17" h="17">
                  <a:moveTo>
                    <a:pt x="0" y="0"/>
                  </a:moveTo>
                  <a:cubicBezTo>
                    <a:pt x="1" y="3"/>
                    <a:pt x="1" y="5"/>
                    <a:pt x="2" y="8"/>
                  </a:cubicBezTo>
                  <a:cubicBezTo>
                    <a:pt x="7" y="11"/>
                    <a:pt x="12" y="14"/>
                    <a:pt x="17" y="17"/>
                  </a:cubicBezTo>
                  <a:cubicBezTo>
                    <a:pt x="17" y="15"/>
                    <a:pt x="16" y="12"/>
                    <a:pt x="16" y="9"/>
                  </a:cubicBezTo>
                  <a:cubicBezTo>
                    <a:pt x="11" y="6"/>
                    <a:pt x="6" y="3"/>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7" name="Freeform 58">
              <a:extLst>
                <a:ext uri="{FF2B5EF4-FFF2-40B4-BE49-F238E27FC236}">
                  <a16:creationId xmlns:a16="http://schemas.microsoft.com/office/drawing/2014/main" id="{027D00F0-4233-4E99-84E5-C638FF47DCD2}"/>
                </a:ext>
              </a:extLst>
            </p:cNvPr>
            <p:cNvSpPr>
              <a:spLocks/>
            </p:cNvSpPr>
            <p:nvPr/>
          </p:nvSpPr>
          <p:spPr bwMode="auto">
            <a:xfrm>
              <a:off x="2534" y="854"/>
              <a:ext cx="46" cy="41"/>
            </a:xfrm>
            <a:custGeom>
              <a:avLst/>
              <a:gdLst>
                <a:gd name="T0" fmla="*/ 0 w 17"/>
                <a:gd name="T1" fmla="*/ 0 h 15"/>
                <a:gd name="T2" fmla="*/ 1 w 17"/>
                <a:gd name="T3" fmla="*/ 6 h 15"/>
                <a:gd name="T4" fmla="*/ 17 w 17"/>
                <a:gd name="T5" fmla="*/ 15 h 15"/>
                <a:gd name="T6" fmla="*/ 17 w 17"/>
                <a:gd name="T7" fmla="*/ 10 h 15"/>
                <a:gd name="T8" fmla="*/ 0 w 17"/>
                <a:gd name="T9" fmla="*/ 0 h 15"/>
              </a:gdLst>
              <a:ahLst/>
              <a:cxnLst>
                <a:cxn ang="0">
                  <a:pos x="T0" y="T1"/>
                </a:cxn>
                <a:cxn ang="0">
                  <a:pos x="T2" y="T3"/>
                </a:cxn>
                <a:cxn ang="0">
                  <a:pos x="T4" y="T5"/>
                </a:cxn>
                <a:cxn ang="0">
                  <a:pos x="T6" y="T7"/>
                </a:cxn>
                <a:cxn ang="0">
                  <a:pos x="T8" y="T9"/>
                </a:cxn>
              </a:cxnLst>
              <a:rect l="0" t="0" r="r" b="b"/>
              <a:pathLst>
                <a:path w="17" h="15">
                  <a:moveTo>
                    <a:pt x="0" y="0"/>
                  </a:moveTo>
                  <a:cubicBezTo>
                    <a:pt x="1" y="2"/>
                    <a:pt x="1" y="4"/>
                    <a:pt x="1" y="6"/>
                  </a:cubicBezTo>
                  <a:cubicBezTo>
                    <a:pt x="7" y="9"/>
                    <a:pt x="12" y="12"/>
                    <a:pt x="17" y="15"/>
                  </a:cubicBezTo>
                  <a:cubicBezTo>
                    <a:pt x="17" y="13"/>
                    <a:pt x="17" y="11"/>
                    <a:pt x="17" y="10"/>
                  </a:cubicBezTo>
                  <a:cubicBezTo>
                    <a:pt x="11" y="6"/>
                    <a:pt x="6" y="3"/>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8" name="Freeform 59">
              <a:extLst>
                <a:ext uri="{FF2B5EF4-FFF2-40B4-BE49-F238E27FC236}">
                  <a16:creationId xmlns:a16="http://schemas.microsoft.com/office/drawing/2014/main" id="{9EC0D293-3F3F-4667-9E93-43387BCB77F0}"/>
                </a:ext>
              </a:extLst>
            </p:cNvPr>
            <p:cNvSpPr>
              <a:spLocks/>
            </p:cNvSpPr>
            <p:nvPr/>
          </p:nvSpPr>
          <p:spPr bwMode="auto">
            <a:xfrm>
              <a:off x="2681" y="562"/>
              <a:ext cx="80" cy="395"/>
            </a:xfrm>
            <a:custGeom>
              <a:avLst/>
              <a:gdLst>
                <a:gd name="T0" fmla="*/ 16 w 30"/>
                <a:gd name="T1" fmla="*/ 0 h 147"/>
                <a:gd name="T2" fmla="*/ 0 w 30"/>
                <a:gd name="T3" fmla="*/ 3 h 147"/>
                <a:gd name="T4" fmla="*/ 12 w 30"/>
                <a:gd name="T5" fmla="*/ 141 h 147"/>
                <a:gd name="T6" fmla="*/ 30 w 30"/>
                <a:gd name="T7" fmla="*/ 147 h 147"/>
                <a:gd name="T8" fmla="*/ 16 w 30"/>
                <a:gd name="T9" fmla="*/ 0 h 147"/>
              </a:gdLst>
              <a:ahLst/>
              <a:cxnLst>
                <a:cxn ang="0">
                  <a:pos x="T0" y="T1"/>
                </a:cxn>
                <a:cxn ang="0">
                  <a:pos x="T2" y="T3"/>
                </a:cxn>
                <a:cxn ang="0">
                  <a:pos x="T4" y="T5"/>
                </a:cxn>
                <a:cxn ang="0">
                  <a:pos x="T6" y="T7"/>
                </a:cxn>
                <a:cxn ang="0">
                  <a:pos x="T8" y="T9"/>
                </a:cxn>
              </a:cxnLst>
              <a:rect l="0" t="0" r="r" b="b"/>
              <a:pathLst>
                <a:path w="30" h="147">
                  <a:moveTo>
                    <a:pt x="16" y="0"/>
                  </a:moveTo>
                  <a:cubicBezTo>
                    <a:pt x="11" y="1"/>
                    <a:pt x="6" y="2"/>
                    <a:pt x="0" y="3"/>
                  </a:cubicBezTo>
                  <a:cubicBezTo>
                    <a:pt x="7" y="49"/>
                    <a:pt x="12" y="95"/>
                    <a:pt x="12" y="141"/>
                  </a:cubicBezTo>
                  <a:cubicBezTo>
                    <a:pt x="18" y="143"/>
                    <a:pt x="24" y="145"/>
                    <a:pt x="30" y="147"/>
                  </a:cubicBezTo>
                  <a:cubicBezTo>
                    <a:pt x="26" y="98"/>
                    <a:pt x="24" y="49"/>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59" name="Freeform 60">
              <a:extLst>
                <a:ext uri="{FF2B5EF4-FFF2-40B4-BE49-F238E27FC236}">
                  <a16:creationId xmlns:a16="http://schemas.microsoft.com/office/drawing/2014/main" id="{8D05D6EF-5C6D-4CAF-A568-04B3808B5206}"/>
                </a:ext>
              </a:extLst>
            </p:cNvPr>
            <p:cNvSpPr>
              <a:spLocks/>
            </p:cNvSpPr>
            <p:nvPr/>
          </p:nvSpPr>
          <p:spPr bwMode="auto">
            <a:xfrm>
              <a:off x="2710" y="975"/>
              <a:ext cx="57" cy="22"/>
            </a:xfrm>
            <a:custGeom>
              <a:avLst/>
              <a:gdLst>
                <a:gd name="T0" fmla="*/ 0 w 21"/>
                <a:gd name="T1" fmla="*/ 0 h 8"/>
                <a:gd name="T2" fmla="*/ 0 w 21"/>
                <a:gd name="T3" fmla="*/ 2 h 8"/>
                <a:gd name="T4" fmla="*/ 21 w 21"/>
                <a:gd name="T5" fmla="*/ 8 h 8"/>
                <a:gd name="T6" fmla="*/ 21 w 21"/>
                <a:gd name="T7" fmla="*/ 7 h 8"/>
                <a:gd name="T8" fmla="*/ 0 w 21"/>
                <a:gd name="T9" fmla="*/ 0 h 8"/>
              </a:gdLst>
              <a:ahLst/>
              <a:cxnLst>
                <a:cxn ang="0">
                  <a:pos x="T0" y="T1"/>
                </a:cxn>
                <a:cxn ang="0">
                  <a:pos x="T2" y="T3"/>
                </a:cxn>
                <a:cxn ang="0">
                  <a:pos x="T4" y="T5"/>
                </a:cxn>
                <a:cxn ang="0">
                  <a:pos x="T6" y="T7"/>
                </a:cxn>
                <a:cxn ang="0">
                  <a:pos x="T8" y="T9"/>
                </a:cxn>
              </a:cxnLst>
              <a:rect l="0" t="0" r="r" b="b"/>
              <a:pathLst>
                <a:path w="21" h="8">
                  <a:moveTo>
                    <a:pt x="0" y="0"/>
                  </a:moveTo>
                  <a:cubicBezTo>
                    <a:pt x="0" y="1"/>
                    <a:pt x="0" y="1"/>
                    <a:pt x="0" y="2"/>
                  </a:cubicBezTo>
                  <a:cubicBezTo>
                    <a:pt x="7" y="4"/>
                    <a:pt x="14" y="6"/>
                    <a:pt x="21" y="8"/>
                  </a:cubicBezTo>
                  <a:cubicBezTo>
                    <a:pt x="21" y="8"/>
                    <a:pt x="21" y="7"/>
                    <a:pt x="21" y="7"/>
                  </a:cubicBezTo>
                  <a:cubicBezTo>
                    <a:pt x="14" y="5"/>
                    <a:pt x="7" y="3"/>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0" name="Freeform 61">
              <a:extLst>
                <a:ext uri="{FF2B5EF4-FFF2-40B4-BE49-F238E27FC236}">
                  <a16:creationId xmlns:a16="http://schemas.microsoft.com/office/drawing/2014/main" id="{8DC7461C-73A0-4056-9CCD-7258D3378205}"/>
                </a:ext>
              </a:extLst>
            </p:cNvPr>
            <p:cNvSpPr>
              <a:spLocks/>
            </p:cNvSpPr>
            <p:nvPr/>
          </p:nvSpPr>
          <p:spPr bwMode="auto">
            <a:xfrm>
              <a:off x="2710" y="951"/>
              <a:ext cx="57" cy="43"/>
            </a:xfrm>
            <a:custGeom>
              <a:avLst/>
              <a:gdLst>
                <a:gd name="T0" fmla="*/ 1 w 21"/>
                <a:gd name="T1" fmla="*/ 0 h 16"/>
                <a:gd name="T2" fmla="*/ 0 w 21"/>
                <a:gd name="T3" fmla="*/ 9 h 16"/>
                <a:gd name="T4" fmla="*/ 21 w 21"/>
                <a:gd name="T5" fmla="*/ 16 h 16"/>
                <a:gd name="T6" fmla="*/ 20 w 21"/>
                <a:gd name="T7" fmla="*/ 6 h 16"/>
                <a:gd name="T8" fmla="*/ 1 w 21"/>
                <a:gd name="T9" fmla="*/ 0 h 16"/>
              </a:gdLst>
              <a:ahLst/>
              <a:cxnLst>
                <a:cxn ang="0">
                  <a:pos x="T0" y="T1"/>
                </a:cxn>
                <a:cxn ang="0">
                  <a:pos x="T2" y="T3"/>
                </a:cxn>
                <a:cxn ang="0">
                  <a:pos x="T4" y="T5"/>
                </a:cxn>
                <a:cxn ang="0">
                  <a:pos x="T6" y="T7"/>
                </a:cxn>
                <a:cxn ang="0">
                  <a:pos x="T8" y="T9"/>
                </a:cxn>
              </a:cxnLst>
              <a:rect l="0" t="0" r="r" b="b"/>
              <a:pathLst>
                <a:path w="21" h="16">
                  <a:moveTo>
                    <a:pt x="1" y="0"/>
                  </a:moveTo>
                  <a:cubicBezTo>
                    <a:pt x="1" y="3"/>
                    <a:pt x="0" y="6"/>
                    <a:pt x="0" y="9"/>
                  </a:cubicBezTo>
                  <a:cubicBezTo>
                    <a:pt x="7" y="12"/>
                    <a:pt x="14" y="14"/>
                    <a:pt x="21" y="16"/>
                  </a:cubicBezTo>
                  <a:cubicBezTo>
                    <a:pt x="20" y="13"/>
                    <a:pt x="20" y="10"/>
                    <a:pt x="20" y="6"/>
                  </a:cubicBezTo>
                  <a:cubicBezTo>
                    <a:pt x="13" y="5"/>
                    <a:pt x="7" y="3"/>
                    <a:pt x="1"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1" name="Freeform 62">
              <a:extLst>
                <a:ext uri="{FF2B5EF4-FFF2-40B4-BE49-F238E27FC236}">
                  <a16:creationId xmlns:a16="http://schemas.microsoft.com/office/drawing/2014/main" id="{3000612F-D515-4533-A96F-DDCB16E89423}"/>
                </a:ext>
              </a:extLst>
            </p:cNvPr>
            <p:cNvSpPr>
              <a:spLocks/>
            </p:cNvSpPr>
            <p:nvPr/>
          </p:nvSpPr>
          <p:spPr bwMode="auto">
            <a:xfrm>
              <a:off x="2713" y="940"/>
              <a:ext cx="51" cy="27"/>
            </a:xfrm>
            <a:custGeom>
              <a:avLst/>
              <a:gdLst>
                <a:gd name="T0" fmla="*/ 0 w 19"/>
                <a:gd name="T1" fmla="*/ 0 h 10"/>
                <a:gd name="T2" fmla="*/ 0 w 19"/>
                <a:gd name="T3" fmla="*/ 4 h 10"/>
                <a:gd name="T4" fmla="*/ 19 w 19"/>
                <a:gd name="T5" fmla="*/ 10 h 10"/>
                <a:gd name="T6" fmla="*/ 18 w 19"/>
                <a:gd name="T7" fmla="*/ 6 h 10"/>
                <a:gd name="T8" fmla="*/ 0 w 19"/>
                <a:gd name="T9" fmla="*/ 0 h 10"/>
              </a:gdLst>
              <a:ahLst/>
              <a:cxnLst>
                <a:cxn ang="0">
                  <a:pos x="T0" y="T1"/>
                </a:cxn>
                <a:cxn ang="0">
                  <a:pos x="T2" y="T3"/>
                </a:cxn>
                <a:cxn ang="0">
                  <a:pos x="T4" y="T5"/>
                </a:cxn>
                <a:cxn ang="0">
                  <a:pos x="T6" y="T7"/>
                </a:cxn>
                <a:cxn ang="0">
                  <a:pos x="T8" y="T9"/>
                </a:cxn>
              </a:cxnLst>
              <a:rect l="0" t="0" r="r" b="b"/>
              <a:pathLst>
                <a:path w="19" h="10">
                  <a:moveTo>
                    <a:pt x="0" y="0"/>
                  </a:moveTo>
                  <a:cubicBezTo>
                    <a:pt x="0" y="2"/>
                    <a:pt x="0" y="3"/>
                    <a:pt x="0" y="4"/>
                  </a:cubicBezTo>
                  <a:cubicBezTo>
                    <a:pt x="6" y="7"/>
                    <a:pt x="12" y="9"/>
                    <a:pt x="19" y="10"/>
                  </a:cubicBezTo>
                  <a:cubicBezTo>
                    <a:pt x="19" y="9"/>
                    <a:pt x="18" y="8"/>
                    <a:pt x="18" y="6"/>
                  </a:cubicBezTo>
                  <a:cubicBezTo>
                    <a:pt x="12" y="4"/>
                    <a:pt x="6" y="2"/>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2" name="Freeform 63">
              <a:extLst>
                <a:ext uri="{FF2B5EF4-FFF2-40B4-BE49-F238E27FC236}">
                  <a16:creationId xmlns:a16="http://schemas.microsoft.com/office/drawing/2014/main" id="{8B75CFC2-2888-4939-A9E3-AF8847A97D68}"/>
                </a:ext>
              </a:extLst>
            </p:cNvPr>
            <p:cNvSpPr>
              <a:spLocks noEditPoints="1"/>
            </p:cNvSpPr>
            <p:nvPr/>
          </p:nvSpPr>
          <p:spPr bwMode="auto">
            <a:xfrm>
              <a:off x="2857" y="537"/>
              <a:ext cx="107" cy="479"/>
            </a:xfrm>
            <a:custGeom>
              <a:avLst/>
              <a:gdLst>
                <a:gd name="T0" fmla="*/ 16 w 40"/>
                <a:gd name="T1" fmla="*/ 172 h 178"/>
                <a:gd name="T2" fmla="*/ 17 w 40"/>
                <a:gd name="T3" fmla="*/ 173 h 178"/>
                <a:gd name="T4" fmla="*/ 26 w 40"/>
                <a:gd name="T5" fmla="*/ 178 h 178"/>
                <a:gd name="T6" fmla="*/ 33 w 40"/>
                <a:gd name="T7" fmla="*/ 174 h 178"/>
                <a:gd name="T8" fmla="*/ 16 w 40"/>
                <a:gd name="T9" fmla="*/ 172 h 178"/>
                <a:gd name="T10" fmla="*/ 18 w 40"/>
                <a:gd name="T11" fmla="*/ 0 h 178"/>
                <a:gd name="T12" fmla="*/ 0 w 40"/>
                <a:gd name="T13" fmla="*/ 1 h 178"/>
                <a:gd name="T14" fmla="*/ 6 w 40"/>
                <a:gd name="T15" fmla="*/ 60 h 178"/>
                <a:gd name="T16" fmla="*/ 12 w 40"/>
                <a:gd name="T17" fmla="*/ 124 h 178"/>
                <a:gd name="T18" fmla="*/ 15 w 40"/>
                <a:gd name="T19" fmla="*/ 168 h 178"/>
                <a:gd name="T20" fmla="*/ 34 w 40"/>
                <a:gd name="T21" fmla="*/ 171 h 178"/>
                <a:gd name="T22" fmla="*/ 25 w 40"/>
                <a:gd name="T23" fmla="*/ 77 h 178"/>
                <a:gd name="T24" fmla="*/ 18 w 40"/>
                <a:gd name="T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178">
                  <a:moveTo>
                    <a:pt x="16" y="172"/>
                  </a:moveTo>
                  <a:cubicBezTo>
                    <a:pt x="17" y="172"/>
                    <a:pt x="17" y="172"/>
                    <a:pt x="17" y="173"/>
                  </a:cubicBezTo>
                  <a:cubicBezTo>
                    <a:pt x="18" y="176"/>
                    <a:pt x="22" y="178"/>
                    <a:pt x="26" y="178"/>
                  </a:cubicBezTo>
                  <a:cubicBezTo>
                    <a:pt x="29" y="178"/>
                    <a:pt x="31" y="177"/>
                    <a:pt x="33" y="174"/>
                  </a:cubicBezTo>
                  <a:cubicBezTo>
                    <a:pt x="27" y="173"/>
                    <a:pt x="22" y="173"/>
                    <a:pt x="16" y="172"/>
                  </a:cubicBezTo>
                  <a:moveTo>
                    <a:pt x="18" y="0"/>
                  </a:moveTo>
                  <a:cubicBezTo>
                    <a:pt x="12" y="0"/>
                    <a:pt x="6" y="1"/>
                    <a:pt x="0" y="1"/>
                  </a:cubicBezTo>
                  <a:cubicBezTo>
                    <a:pt x="1" y="21"/>
                    <a:pt x="5" y="41"/>
                    <a:pt x="6" y="60"/>
                  </a:cubicBezTo>
                  <a:cubicBezTo>
                    <a:pt x="8" y="82"/>
                    <a:pt x="10" y="103"/>
                    <a:pt x="12" y="124"/>
                  </a:cubicBezTo>
                  <a:cubicBezTo>
                    <a:pt x="13" y="138"/>
                    <a:pt x="12" y="154"/>
                    <a:pt x="15" y="168"/>
                  </a:cubicBezTo>
                  <a:cubicBezTo>
                    <a:pt x="21" y="169"/>
                    <a:pt x="27" y="170"/>
                    <a:pt x="34" y="171"/>
                  </a:cubicBezTo>
                  <a:cubicBezTo>
                    <a:pt x="40" y="141"/>
                    <a:pt x="29" y="106"/>
                    <a:pt x="25" y="77"/>
                  </a:cubicBezTo>
                  <a:cubicBezTo>
                    <a:pt x="22" y="52"/>
                    <a:pt x="21" y="26"/>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3" name="Freeform 64">
              <a:extLst>
                <a:ext uri="{FF2B5EF4-FFF2-40B4-BE49-F238E27FC236}">
                  <a16:creationId xmlns:a16="http://schemas.microsoft.com/office/drawing/2014/main" id="{B833726E-F0DC-463A-ACB4-AF0E8B648671}"/>
                </a:ext>
              </a:extLst>
            </p:cNvPr>
            <p:cNvSpPr>
              <a:spLocks/>
            </p:cNvSpPr>
            <p:nvPr/>
          </p:nvSpPr>
          <p:spPr bwMode="auto">
            <a:xfrm>
              <a:off x="2897" y="989"/>
              <a:ext cx="51" cy="16"/>
            </a:xfrm>
            <a:custGeom>
              <a:avLst/>
              <a:gdLst>
                <a:gd name="T0" fmla="*/ 0 w 19"/>
                <a:gd name="T1" fmla="*/ 0 h 6"/>
                <a:gd name="T2" fmla="*/ 1 w 19"/>
                <a:gd name="T3" fmla="*/ 4 h 6"/>
                <a:gd name="T4" fmla="*/ 18 w 19"/>
                <a:gd name="T5" fmla="*/ 6 h 6"/>
                <a:gd name="T6" fmla="*/ 18 w 19"/>
                <a:gd name="T7" fmla="*/ 5 h 6"/>
                <a:gd name="T8" fmla="*/ 19 w 19"/>
                <a:gd name="T9" fmla="*/ 3 h 6"/>
                <a:gd name="T10" fmla="*/ 0 w 19"/>
                <a:gd name="T11" fmla="*/ 0 h 6"/>
              </a:gdLst>
              <a:ahLst/>
              <a:cxnLst>
                <a:cxn ang="0">
                  <a:pos x="T0" y="T1"/>
                </a:cxn>
                <a:cxn ang="0">
                  <a:pos x="T2" y="T3"/>
                </a:cxn>
                <a:cxn ang="0">
                  <a:pos x="T4" y="T5"/>
                </a:cxn>
                <a:cxn ang="0">
                  <a:pos x="T6" y="T7"/>
                </a:cxn>
                <a:cxn ang="0">
                  <a:pos x="T8" y="T9"/>
                </a:cxn>
                <a:cxn ang="0">
                  <a:pos x="T10" y="T11"/>
                </a:cxn>
              </a:cxnLst>
              <a:rect l="0" t="0" r="r" b="b"/>
              <a:pathLst>
                <a:path w="19" h="6">
                  <a:moveTo>
                    <a:pt x="0" y="0"/>
                  </a:moveTo>
                  <a:cubicBezTo>
                    <a:pt x="1" y="1"/>
                    <a:pt x="1" y="2"/>
                    <a:pt x="1" y="4"/>
                  </a:cubicBezTo>
                  <a:cubicBezTo>
                    <a:pt x="7" y="5"/>
                    <a:pt x="12" y="5"/>
                    <a:pt x="18" y="6"/>
                  </a:cubicBezTo>
                  <a:cubicBezTo>
                    <a:pt x="18" y="6"/>
                    <a:pt x="18" y="5"/>
                    <a:pt x="18" y="5"/>
                  </a:cubicBezTo>
                  <a:cubicBezTo>
                    <a:pt x="18" y="4"/>
                    <a:pt x="18" y="3"/>
                    <a:pt x="19" y="3"/>
                  </a:cubicBezTo>
                  <a:cubicBezTo>
                    <a:pt x="12" y="2"/>
                    <a:pt x="6" y="1"/>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4" name="Freeform 65">
              <a:extLst>
                <a:ext uri="{FF2B5EF4-FFF2-40B4-BE49-F238E27FC236}">
                  <a16:creationId xmlns:a16="http://schemas.microsoft.com/office/drawing/2014/main" id="{56BD641C-89C5-4BB7-961A-5D51DC94B23B}"/>
                </a:ext>
              </a:extLst>
            </p:cNvPr>
            <p:cNvSpPr>
              <a:spLocks/>
            </p:cNvSpPr>
            <p:nvPr/>
          </p:nvSpPr>
          <p:spPr bwMode="auto">
            <a:xfrm>
              <a:off x="3012" y="535"/>
              <a:ext cx="96" cy="473"/>
            </a:xfrm>
            <a:custGeom>
              <a:avLst/>
              <a:gdLst>
                <a:gd name="T0" fmla="*/ 2 w 36"/>
                <a:gd name="T1" fmla="*/ 0 h 176"/>
                <a:gd name="T2" fmla="*/ 0 w 36"/>
                <a:gd name="T3" fmla="*/ 0 h 176"/>
                <a:gd name="T4" fmla="*/ 17 w 36"/>
                <a:gd name="T5" fmla="*/ 169 h 176"/>
                <a:gd name="T6" fmla="*/ 19 w 36"/>
                <a:gd name="T7" fmla="*/ 175 h 176"/>
                <a:gd name="T8" fmla="*/ 34 w 36"/>
                <a:gd name="T9" fmla="*/ 176 h 176"/>
                <a:gd name="T10" fmla="*/ 36 w 36"/>
                <a:gd name="T11" fmla="*/ 169 h 176"/>
                <a:gd name="T12" fmla="*/ 16 w 36"/>
                <a:gd name="T13" fmla="*/ 0 h 176"/>
                <a:gd name="T14" fmla="*/ 2 w 36"/>
                <a:gd name="T15" fmla="*/ 0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76">
                  <a:moveTo>
                    <a:pt x="2" y="0"/>
                  </a:moveTo>
                  <a:cubicBezTo>
                    <a:pt x="1" y="0"/>
                    <a:pt x="1" y="0"/>
                    <a:pt x="0" y="0"/>
                  </a:cubicBezTo>
                  <a:cubicBezTo>
                    <a:pt x="4" y="56"/>
                    <a:pt x="16" y="112"/>
                    <a:pt x="17" y="169"/>
                  </a:cubicBezTo>
                  <a:cubicBezTo>
                    <a:pt x="17" y="172"/>
                    <a:pt x="18" y="174"/>
                    <a:pt x="19" y="175"/>
                  </a:cubicBezTo>
                  <a:cubicBezTo>
                    <a:pt x="24" y="175"/>
                    <a:pt x="29" y="176"/>
                    <a:pt x="34" y="176"/>
                  </a:cubicBezTo>
                  <a:cubicBezTo>
                    <a:pt x="35" y="174"/>
                    <a:pt x="36" y="172"/>
                    <a:pt x="36" y="169"/>
                  </a:cubicBezTo>
                  <a:cubicBezTo>
                    <a:pt x="32" y="112"/>
                    <a:pt x="23" y="56"/>
                    <a:pt x="16" y="0"/>
                  </a:cubicBezTo>
                  <a:cubicBezTo>
                    <a:pt x="12" y="0"/>
                    <a:pt x="7" y="0"/>
                    <a:pt x="2"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5" name="Freeform 66">
              <a:extLst>
                <a:ext uri="{FF2B5EF4-FFF2-40B4-BE49-F238E27FC236}">
                  <a16:creationId xmlns:a16="http://schemas.microsoft.com/office/drawing/2014/main" id="{5FB031CB-9BA7-4A7C-BD22-C4902DF168AE}"/>
                </a:ext>
              </a:extLst>
            </p:cNvPr>
            <p:cNvSpPr>
              <a:spLocks/>
            </p:cNvSpPr>
            <p:nvPr/>
          </p:nvSpPr>
          <p:spPr bwMode="auto">
            <a:xfrm>
              <a:off x="3063" y="1005"/>
              <a:ext cx="40" cy="8"/>
            </a:xfrm>
            <a:custGeom>
              <a:avLst/>
              <a:gdLst>
                <a:gd name="T0" fmla="*/ 0 w 15"/>
                <a:gd name="T1" fmla="*/ 0 h 3"/>
                <a:gd name="T2" fmla="*/ 8 w 15"/>
                <a:gd name="T3" fmla="*/ 3 h 3"/>
                <a:gd name="T4" fmla="*/ 15 w 15"/>
                <a:gd name="T5" fmla="*/ 1 h 3"/>
                <a:gd name="T6" fmla="*/ 0 w 15"/>
                <a:gd name="T7" fmla="*/ 0 h 3"/>
              </a:gdLst>
              <a:ahLst/>
              <a:cxnLst>
                <a:cxn ang="0">
                  <a:pos x="T0" y="T1"/>
                </a:cxn>
                <a:cxn ang="0">
                  <a:pos x="T2" y="T3"/>
                </a:cxn>
                <a:cxn ang="0">
                  <a:pos x="T4" y="T5"/>
                </a:cxn>
                <a:cxn ang="0">
                  <a:pos x="T6" y="T7"/>
                </a:cxn>
              </a:cxnLst>
              <a:rect l="0" t="0" r="r" b="b"/>
              <a:pathLst>
                <a:path w="15" h="3">
                  <a:moveTo>
                    <a:pt x="0" y="0"/>
                  </a:moveTo>
                  <a:cubicBezTo>
                    <a:pt x="2" y="2"/>
                    <a:pt x="5" y="3"/>
                    <a:pt x="8" y="3"/>
                  </a:cubicBezTo>
                  <a:cubicBezTo>
                    <a:pt x="10" y="3"/>
                    <a:pt x="13" y="2"/>
                    <a:pt x="15" y="1"/>
                  </a:cubicBezTo>
                  <a:cubicBezTo>
                    <a:pt x="10" y="1"/>
                    <a:pt x="5" y="0"/>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6" name="Freeform 67">
              <a:extLst>
                <a:ext uri="{FF2B5EF4-FFF2-40B4-BE49-F238E27FC236}">
                  <a16:creationId xmlns:a16="http://schemas.microsoft.com/office/drawing/2014/main" id="{E01A8500-2416-4C85-9E5A-19CE54B50A49}"/>
                </a:ext>
              </a:extLst>
            </p:cNvPr>
            <p:cNvSpPr>
              <a:spLocks/>
            </p:cNvSpPr>
            <p:nvPr/>
          </p:nvSpPr>
          <p:spPr bwMode="auto">
            <a:xfrm>
              <a:off x="2566" y="588"/>
              <a:ext cx="91" cy="65"/>
            </a:xfrm>
            <a:custGeom>
              <a:avLst/>
              <a:gdLst>
                <a:gd name="T0" fmla="*/ 19 w 34"/>
                <a:gd name="T1" fmla="*/ 0 h 24"/>
                <a:gd name="T2" fmla="*/ 4 w 34"/>
                <a:gd name="T3" fmla="*/ 6 h 24"/>
                <a:gd name="T4" fmla="*/ 8 w 34"/>
                <a:gd name="T5" fmla="*/ 22 h 24"/>
                <a:gd name="T6" fmla="*/ 16 w 34"/>
                <a:gd name="T7" fmla="*/ 24 h 24"/>
                <a:gd name="T8" fmla="*/ 29 w 34"/>
                <a:gd name="T9" fmla="*/ 9 h 24"/>
                <a:gd name="T10" fmla="*/ 19 w 34"/>
                <a:gd name="T11" fmla="*/ 0 h 24"/>
              </a:gdLst>
              <a:ahLst/>
              <a:cxnLst>
                <a:cxn ang="0">
                  <a:pos x="T0" y="T1"/>
                </a:cxn>
                <a:cxn ang="0">
                  <a:pos x="T2" y="T3"/>
                </a:cxn>
                <a:cxn ang="0">
                  <a:pos x="T4" y="T5"/>
                </a:cxn>
                <a:cxn ang="0">
                  <a:pos x="T6" y="T7"/>
                </a:cxn>
                <a:cxn ang="0">
                  <a:pos x="T8" y="T9"/>
                </a:cxn>
                <a:cxn ang="0">
                  <a:pos x="T10" y="T11"/>
                </a:cxn>
              </a:cxnLst>
              <a:rect l="0" t="0" r="r" b="b"/>
              <a:pathLst>
                <a:path w="34" h="24">
                  <a:moveTo>
                    <a:pt x="19" y="0"/>
                  </a:moveTo>
                  <a:cubicBezTo>
                    <a:pt x="14" y="2"/>
                    <a:pt x="9" y="4"/>
                    <a:pt x="4" y="6"/>
                  </a:cubicBezTo>
                  <a:cubicBezTo>
                    <a:pt x="2" y="9"/>
                    <a:pt x="0" y="18"/>
                    <a:pt x="8" y="22"/>
                  </a:cubicBezTo>
                  <a:cubicBezTo>
                    <a:pt x="10" y="24"/>
                    <a:pt x="13" y="24"/>
                    <a:pt x="16" y="24"/>
                  </a:cubicBezTo>
                  <a:cubicBezTo>
                    <a:pt x="25" y="24"/>
                    <a:pt x="34" y="17"/>
                    <a:pt x="29" y="9"/>
                  </a:cubicBezTo>
                  <a:cubicBezTo>
                    <a:pt x="27" y="5"/>
                    <a:pt x="23" y="2"/>
                    <a:pt x="19"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7" name="Freeform 68">
              <a:extLst>
                <a:ext uri="{FF2B5EF4-FFF2-40B4-BE49-F238E27FC236}">
                  <a16:creationId xmlns:a16="http://schemas.microsoft.com/office/drawing/2014/main" id="{00D84A32-ED3A-45F9-B1A5-DFE73409F1BD}"/>
                </a:ext>
              </a:extLst>
            </p:cNvPr>
            <p:cNvSpPr>
              <a:spLocks/>
            </p:cNvSpPr>
            <p:nvPr/>
          </p:nvSpPr>
          <p:spPr bwMode="auto">
            <a:xfrm>
              <a:off x="2577" y="728"/>
              <a:ext cx="91" cy="70"/>
            </a:xfrm>
            <a:custGeom>
              <a:avLst/>
              <a:gdLst>
                <a:gd name="T0" fmla="*/ 20 w 34"/>
                <a:gd name="T1" fmla="*/ 0 h 26"/>
                <a:gd name="T2" fmla="*/ 15 w 34"/>
                <a:gd name="T3" fmla="*/ 2 h 26"/>
                <a:gd name="T4" fmla="*/ 8 w 34"/>
                <a:gd name="T5" fmla="*/ 18 h 26"/>
                <a:gd name="T6" fmla="*/ 22 w 34"/>
                <a:gd name="T7" fmla="*/ 26 h 26"/>
                <a:gd name="T8" fmla="*/ 33 w 34"/>
                <a:gd name="T9" fmla="*/ 18 h 26"/>
                <a:gd name="T10" fmla="*/ 20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0" y="0"/>
                  </a:moveTo>
                  <a:cubicBezTo>
                    <a:pt x="19" y="0"/>
                    <a:pt x="17" y="1"/>
                    <a:pt x="15" y="2"/>
                  </a:cubicBezTo>
                  <a:cubicBezTo>
                    <a:pt x="15" y="2"/>
                    <a:pt x="0" y="4"/>
                    <a:pt x="8" y="18"/>
                  </a:cubicBezTo>
                  <a:cubicBezTo>
                    <a:pt x="11" y="24"/>
                    <a:pt x="17" y="26"/>
                    <a:pt x="22" y="26"/>
                  </a:cubicBezTo>
                  <a:cubicBezTo>
                    <a:pt x="27" y="26"/>
                    <a:pt x="32" y="23"/>
                    <a:pt x="33" y="18"/>
                  </a:cubicBezTo>
                  <a:cubicBezTo>
                    <a:pt x="34" y="11"/>
                    <a:pt x="28" y="0"/>
                    <a:pt x="2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8" name="Freeform 69">
              <a:extLst>
                <a:ext uri="{FF2B5EF4-FFF2-40B4-BE49-F238E27FC236}">
                  <a16:creationId xmlns:a16="http://schemas.microsoft.com/office/drawing/2014/main" id="{A545D1C5-3CB2-48EF-938A-EC513ACAD5FB}"/>
                </a:ext>
              </a:extLst>
            </p:cNvPr>
            <p:cNvSpPr>
              <a:spLocks/>
            </p:cNvSpPr>
            <p:nvPr/>
          </p:nvSpPr>
          <p:spPr bwMode="auto">
            <a:xfrm>
              <a:off x="2620" y="897"/>
              <a:ext cx="58" cy="30"/>
            </a:xfrm>
            <a:custGeom>
              <a:avLst/>
              <a:gdLst>
                <a:gd name="T0" fmla="*/ 6 w 22"/>
                <a:gd name="T1" fmla="*/ 0 h 11"/>
                <a:gd name="T2" fmla="*/ 0 w 22"/>
                <a:gd name="T3" fmla="*/ 2 h 11"/>
                <a:gd name="T4" fmla="*/ 22 w 22"/>
                <a:gd name="T5" fmla="*/ 11 h 11"/>
                <a:gd name="T6" fmla="*/ 20 w 22"/>
                <a:gd name="T7" fmla="*/ 9 h 11"/>
                <a:gd name="T8" fmla="*/ 6 w 22"/>
                <a:gd name="T9" fmla="*/ 0 h 11"/>
              </a:gdLst>
              <a:ahLst/>
              <a:cxnLst>
                <a:cxn ang="0">
                  <a:pos x="T0" y="T1"/>
                </a:cxn>
                <a:cxn ang="0">
                  <a:pos x="T2" y="T3"/>
                </a:cxn>
                <a:cxn ang="0">
                  <a:pos x="T4" y="T5"/>
                </a:cxn>
                <a:cxn ang="0">
                  <a:pos x="T6" y="T7"/>
                </a:cxn>
                <a:cxn ang="0">
                  <a:pos x="T8" y="T9"/>
                </a:cxn>
              </a:cxnLst>
              <a:rect l="0" t="0" r="r" b="b"/>
              <a:pathLst>
                <a:path w="22" h="11">
                  <a:moveTo>
                    <a:pt x="6" y="0"/>
                  </a:moveTo>
                  <a:cubicBezTo>
                    <a:pt x="4" y="0"/>
                    <a:pt x="2" y="0"/>
                    <a:pt x="0" y="2"/>
                  </a:cubicBezTo>
                  <a:cubicBezTo>
                    <a:pt x="7" y="5"/>
                    <a:pt x="15" y="8"/>
                    <a:pt x="22" y="11"/>
                  </a:cubicBezTo>
                  <a:cubicBezTo>
                    <a:pt x="22" y="10"/>
                    <a:pt x="21" y="10"/>
                    <a:pt x="20" y="9"/>
                  </a:cubicBezTo>
                  <a:cubicBezTo>
                    <a:pt x="16" y="4"/>
                    <a:pt x="11" y="0"/>
                    <a:pt x="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69" name="Freeform 70">
              <a:extLst>
                <a:ext uri="{FF2B5EF4-FFF2-40B4-BE49-F238E27FC236}">
                  <a16:creationId xmlns:a16="http://schemas.microsoft.com/office/drawing/2014/main" id="{2D50BCA0-FD85-4369-B014-16068337C7B4}"/>
                </a:ext>
              </a:extLst>
            </p:cNvPr>
            <p:cNvSpPr>
              <a:spLocks/>
            </p:cNvSpPr>
            <p:nvPr/>
          </p:nvSpPr>
          <p:spPr bwMode="auto">
            <a:xfrm>
              <a:off x="2609" y="932"/>
              <a:ext cx="61" cy="30"/>
            </a:xfrm>
            <a:custGeom>
              <a:avLst/>
              <a:gdLst>
                <a:gd name="T0" fmla="*/ 0 w 23"/>
                <a:gd name="T1" fmla="*/ 0 h 11"/>
                <a:gd name="T2" fmla="*/ 0 w 23"/>
                <a:gd name="T3" fmla="*/ 1 h 11"/>
                <a:gd name="T4" fmla="*/ 22 w 23"/>
                <a:gd name="T5" fmla="*/ 11 h 11"/>
                <a:gd name="T6" fmla="*/ 23 w 23"/>
                <a:gd name="T7" fmla="*/ 10 h 11"/>
                <a:gd name="T8" fmla="*/ 0 w 23"/>
                <a:gd name="T9" fmla="*/ 0 h 11"/>
              </a:gdLst>
              <a:ahLst/>
              <a:cxnLst>
                <a:cxn ang="0">
                  <a:pos x="T0" y="T1"/>
                </a:cxn>
                <a:cxn ang="0">
                  <a:pos x="T2" y="T3"/>
                </a:cxn>
                <a:cxn ang="0">
                  <a:pos x="T4" y="T5"/>
                </a:cxn>
                <a:cxn ang="0">
                  <a:pos x="T6" y="T7"/>
                </a:cxn>
                <a:cxn ang="0">
                  <a:pos x="T8" y="T9"/>
                </a:cxn>
              </a:cxnLst>
              <a:rect l="0" t="0" r="r" b="b"/>
              <a:pathLst>
                <a:path w="23" h="11">
                  <a:moveTo>
                    <a:pt x="0" y="0"/>
                  </a:moveTo>
                  <a:cubicBezTo>
                    <a:pt x="0" y="0"/>
                    <a:pt x="0" y="0"/>
                    <a:pt x="0" y="1"/>
                  </a:cubicBezTo>
                  <a:cubicBezTo>
                    <a:pt x="7" y="5"/>
                    <a:pt x="14" y="8"/>
                    <a:pt x="22" y="11"/>
                  </a:cubicBezTo>
                  <a:cubicBezTo>
                    <a:pt x="22" y="11"/>
                    <a:pt x="22" y="11"/>
                    <a:pt x="23" y="10"/>
                  </a:cubicBezTo>
                  <a:cubicBezTo>
                    <a:pt x="15" y="7"/>
                    <a:pt x="7" y="4"/>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0" name="Freeform 71">
              <a:extLst>
                <a:ext uri="{FF2B5EF4-FFF2-40B4-BE49-F238E27FC236}">
                  <a16:creationId xmlns:a16="http://schemas.microsoft.com/office/drawing/2014/main" id="{23436DBE-D25C-4E7A-8C10-62ADDA179C00}"/>
                </a:ext>
              </a:extLst>
            </p:cNvPr>
            <p:cNvSpPr>
              <a:spLocks/>
            </p:cNvSpPr>
            <p:nvPr/>
          </p:nvSpPr>
          <p:spPr bwMode="auto">
            <a:xfrm>
              <a:off x="2609" y="911"/>
              <a:ext cx="72" cy="48"/>
            </a:xfrm>
            <a:custGeom>
              <a:avLst/>
              <a:gdLst>
                <a:gd name="T0" fmla="*/ 1 w 27"/>
                <a:gd name="T1" fmla="*/ 0 h 18"/>
                <a:gd name="T2" fmla="*/ 0 w 27"/>
                <a:gd name="T3" fmla="*/ 2 h 18"/>
                <a:gd name="T4" fmla="*/ 0 w 27"/>
                <a:gd name="T5" fmla="*/ 8 h 18"/>
                <a:gd name="T6" fmla="*/ 23 w 27"/>
                <a:gd name="T7" fmla="*/ 18 h 18"/>
                <a:gd name="T8" fmla="*/ 27 w 27"/>
                <a:gd name="T9" fmla="*/ 11 h 18"/>
                <a:gd name="T10" fmla="*/ 1 w 27"/>
                <a:gd name="T11" fmla="*/ 0 h 18"/>
              </a:gdLst>
              <a:ahLst/>
              <a:cxnLst>
                <a:cxn ang="0">
                  <a:pos x="T0" y="T1"/>
                </a:cxn>
                <a:cxn ang="0">
                  <a:pos x="T2" y="T3"/>
                </a:cxn>
                <a:cxn ang="0">
                  <a:pos x="T4" y="T5"/>
                </a:cxn>
                <a:cxn ang="0">
                  <a:pos x="T6" y="T7"/>
                </a:cxn>
                <a:cxn ang="0">
                  <a:pos x="T8" y="T9"/>
                </a:cxn>
                <a:cxn ang="0">
                  <a:pos x="T10" y="T11"/>
                </a:cxn>
              </a:cxnLst>
              <a:rect l="0" t="0" r="r" b="b"/>
              <a:pathLst>
                <a:path w="27" h="18">
                  <a:moveTo>
                    <a:pt x="1" y="0"/>
                  </a:moveTo>
                  <a:cubicBezTo>
                    <a:pt x="1" y="1"/>
                    <a:pt x="1" y="1"/>
                    <a:pt x="0" y="2"/>
                  </a:cubicBezTo>
                  <a:cubicBezTo>
                    <a:pt x="0" y="2"/>
                    <a:pt x="0" y="4"/>
                    <a:pt x="0" y="8"/>
                  </a:cubicBezTo>
                  <a:cubicBezTo>
                    <a:pt x="7" y="12"/>
                    <a:pt x="15" y="15"/>
                    <a:pt x="23" y="18"/>
                  </a:cubicBezTo>
                  <a:cubicBezTo>
                    <a:pt x="25" y="16"/>
                    <a:pt x="26" y="14"/>
                    <a:pt x="27" y="11"/>
                  </a:cubicBezTo>
                  <a:cubicBezTo>
                    <a:pt x="18" y="8"/>
                    <a:pt x="10" y="4"/>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1" name="Freeform 72">
              <a:extLst>
                <a:ext uri="{FF2B5EF4-FFF2-40B4-BE49-F238E27FC236}">
                  <a16:creationId xmlns:a16="http://schemas.microsoft.com/office/drawing/2014/main" id="{3BE3A731-3230-4EE3-AA57-7DF5E8442417}"/>
                </a:ext>
              </a:extLst>
            </p:cNvPr>
            <p:cNvSpPr>
              <a:spLocks/>
            </p:cNvSpPr>
            <p:nvPr/>
          </p:nvSpPr>
          <p:spPr bwMode="auto">
            <a:xfrm>
              <a:off x="2612" y="903"/>
              <a:ext cx="69" cy="37"/>
            </a:xfrm>
            <a:custGeom>
              <a:avLst/>
              <a:gdLst>
                <a:gd name="T0" fmla="*/ 3 w 26"/>
                <a:gd name="T1" fmla="*/ 0 h 14"/>
                <a:gd name="T2" fmla="*/ 0 w 26"/>
                <a:gd name="T3" fmla="*/ 3 h 14"/>
                <a:gd name="T4" fmla="*/ 26 w 26"/>
                <a:gd name="T5" fmla="*/ 14 h 14"/>
                <a:gd name="T6" fmla="*/ 25 w 26"/>
                <a:gd name="T7" fmla="*/ 9 h 14"/>
                <a:gd name="T8" fmla="*/ 3 w 26"/>
                <a:gd name="T9" fmla="*/ 0 h 14"/>
              </a:gdLst>
              <a:ahLst/>
              <a:cxnLst>
                <a:cxn ang="0">
                  <a:pos x="T0" y="T1"/>
                </a:cxn>
                <a:cxn ang="0">
                  <a:pos x="T2" y="T3"/>
                </a:cxn>
                <a:cxn ang="0">
                  <a:pos x="T4" y="T5"/>
                </a:cxn>
                <a:cxn ang="0">
                  <a:pos x="T6" y="T7"/>
                </a:cxn>
                <a:cxn ang="0">
                  <a:pos x="T8" y="T9"/>
                </a:cxn>
              </a:cxnLst>
              <a:rect l="0" t="0" r="r" b="b"/>
              <a:pathLst>
                <a:path w="26" h="14">
                  <a:moveTo>
                    <a:pt x="3" y="0"/>
                  </a:moveTo>
                  <a:cubicBezTo>
                    <a:pt x="2" y="1"/>
                    <a:pt x="1" y="2"/>
                    <a:pt x="0" y="3"/>
                  </a:cubicBezTo>
                  <a:cubicBezTo>
                    <a:pt x="9" y="7"/>
                    <a:pt x="17" y="11"/>
                    <a:pt x="26" y="14"/>
                  </a:cubicBezTo>
                  <a:cubicBezTo>
                    <a:pt x="26" y="12"/>
                    <a:pt x="26" y="11"/>
                    <a:pt x="25" y="9"/>
                  </a:cubicBezTo>
                  <a:cubicBezTo>
                    <a:pt x="18" y="6"/>
                    <a:pt x="10" y="3"/>
                    <a:pt x="3" y="0"/>
                  </a:cubicBezTo>
                </a:path>
              </a:pathLst>
            </a:custGeom>
            <a:solidFill>
              <a:srgbClr val="E3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2" name="Freeform 73">
              <a:extLst>
                <a:ext uri="{FF2B5EF4-FFF2-40B4-BE49-F238E27FC236}">
                  <a16:creationId xmlns:a16="http://schemas.microsoft.com/office/drawing/2014/main" id="{FCE4EB43-9E33-4215-8F9C-3D431E39BEF9}"/>
                </a:ext>
              </a:extLst>
            </p:cNvPr>
            <p:cNvSpPr>
              <a:spLocks/>
            </p:cNvSpPr>
            <p:nvPr/>
          </p:nvSpPr>
          <p:spPr bwMode="auto">
            <a:xfrm>
              <a:off x="2953" y="889"/>
              <a:ext cx="94" cy="76"/>
            </a:xfrm>
            <a:custGeom>
              <a:avLst/>
              <a:gdLst>
                <a:gd name="T0" fmla="*/ 14 w 35"/>
                <a:gd name="T1" fmla="*/ 0 h 28"/>
                <a:gd name="T2" fmla="*/ 4 w 35"/>
                <a:gd name="T3" fmla="*/ 7 h 28"/>
                <a:gd name="T4" fmla="*/ 12 w 35"/>
                <a:gd name="T5" fmla="*/ 27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7"/>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3" name="Freeform 74">
              <a:extLst>
                <a:ext uri="{FF2B5EF4-FFF2-40B4-BE49-F238E27FC236}">
                  <a16:creationId xmlns:a16="http://schemas.microsoft.com/office/drawing/2014/main" id="{CB5BC9A8-9625-4700-BC66-D0CC1A223DF3}"/>
                </a:ext>
              </a:extLst>
            </p:cNvPr>
            <p:cNvSpPr>
              <a:spLocks/>
            </p:cNvSpPr>
            <p:nvPr/>
          </p:nvSpPr>
          <p:spPr bwMode="auto">
            <a:xfrm>
              <a:off x="2932" y="712"/>
              <a:ext cx="94" cy="75"/>
            </a:xfrm>
            <a:custGeom>
              <a:avLst/>
              <a:gdLst>
                <a:gd name="T0" fmla="*/ 14 w 35"/>
                <a:gd name="T1" fmla="*/ 0 h 28"/>
                <a:gd name="T2" fmla="*/ 4 w 35"/>
                <a:gd name="T3" fmla="*/ 7 h 28"/>
                <a:gd name="T4" fmla="*/ 12 w 35"/>
                <a:gd name="T5" fmla="*/ 28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4" name="Freeform 75">
              <a:extLst>
                <a:ext uri="{FF2B5EF4-FFF2-40B4-BE49-F238E27FC236}">
                  <a16:creationId xmlns:a16="http://schemas.microsoft.com/office/drawing/2014/main" id="{E2E9F6C0-DE14-48D7-A163-355356AC9498}"/>
                </a:ext>
              </a:extLst>
            </p:cNvPr>
            <p:cNvSpPr>
              <a:spLocks/>
            </p:cNvSpPr>
            <p:nvPr/>
          </p:nvSpPr>
          <p:spPr bwMode="auto">
            <a:xfrm>
              <a:off x="2919" y="564"/>
              <a:ext cx="93"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5" name="Freeform 76">
              <a:extLst>
                <a:ext uri="{FF2B5EF4-FFF2-40B4-BE49-F238E27FC236}">
                  <a16:creationId xmlns:a16="http://schemas.microsoft.com/office/drawing/2014/main" id="{DAFBFA2E-1ED2-448A-955B-6BE8694F7DB2}"/>
                </a:ext>
              </a:extLst>
            </p:cNvPr>
            <p:cNvSpPr>
              <a:spLocks/>
            </p:cNvSpPr>
            <p:nvPr/>
          </p:nvSpPr>
          <p:spPr bwMode="auto">
            <a:xfrm>
              <a:off x="3175" y="537"/>
              <a:ext cx="134" cy="468"/>
            </a:xfrm>
            <a:custGeom>
              <a:avLst/>
              <a:gdLst>
                <a:gd name="T0" fmla="*/ 0 w 50"/>
                <a:gd name="T1" fmla="*/ 0 h 174"/>
                <a:gd name="T2" fmla="*/ 21 w 50"/>
                <a:gd name="T3" fmla="*/ 105 h 174"/>
                <a:gd name="T4" fmla="*/ 29 w 50"/>
                <a:gd name="T5" fmla="*/ 172 h 174"/>
                <a:gd name="T6" fmla="*/ 30 w 50"/>
                <a:gd name="T7" fmla="*/ 174 h 174"/>
                <a:gd name="T8" fmla="*/ 50 w 50"/>
                <a:gd name="T9" fmla="*/ 173 h 174"/>
                <a:gd name="T10" fmla="*/ 49 w 50"/>
                <a:gd name="T11" fmla="*/ 167 h 174"/>
                <a:gd name="T12" fmla="*/ 38 w 50"/>
                <a:gd name="T13" fmla="*/ 103 h 174"/>
                <a:gd name="T14" fmla="*/ 18 w 50"/>
                <a:gd name="T15" fmla="*/ 1 h 174"/>
                <a:gd name="T16" fmla="*/ 0 w 50"/>
                <a:gd name="T17"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174">
                  <a:moveTo>
                    <a:pt x="0" y="0"/>
                  </a:moveTo>
                  <a:cubicBezTo>
                    <a:pt x="7" y="35"/>
                    <a:pt x="14" y="70"/>
                    <a:pt x="21" y="105"/>
                  </a:cubicBezTo>
                  <a:cubicBezTo>
                    <a:pt x="24" y="126"/>
                    <a:pt x="31" y="151"/>
                    <a:pt x="29" y="172"/>
                  </a:cubicBezTo>
                  <a:cubicBezTo>
                    <a:pt x="29" y="172"/>
                    <a:pt x="30" y="173"/>
                    <a:pt x="30" y="174"/>
                  </a:cubicBezTo>
                  <a:cubicBezTo>
                    <a:pt x="37" y="173"/>
                    <a:pt x="43" y="173"/>
                    <a:pt x="50" y="173"/>
                  </a:cubicBezTo>
                  <a:cubicBezTo>
                    <a:pt x="50" y="171"/>
                    <a:pt x="50" y="169"/>
                    <a:pt x="49" y="167"/>
                  </a:cubicBezTo>
                  <a:cubicBezTo>
                    <a:pt x="38" y="152"/>
                    <a:pt x="41" y="121"/>
                    <a:pt x="38" y="103"/>
                  </a:cubicBezTo>
                  <a:cubicBezTo>
                    <a:pt x="32" y="69"/>
                    <a:pt x="25" y="35"/>
                    <a:pt x="18" y="1"/>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6" name="Freeform 77">
              <a:extLst>
                <a:ext uri="{FF2B5EF4-FFF2-40B4-BE49-F238E27FC236}">
                  <a16:creationId xmlns:a16="http://schemas.microsoft.com/office/drawing/2014/main" id="{D61CAC52-63DB-411A-B29B-543E1CE6C2ED}"/>
                </a:ext>
              </a:extLst>
            </p:cNvPr>
            <p:cNvSpPr>
              <a:spLocks/>
            </p:cNvSpPr>
            <p:nvPr/>
          </p:nvSpPr>
          <p:spPr bwMode="auto">
            <a:xfrm>
              <a:off x="3274" y="1021"/>
              <a:ext cx="24" cy="3"/>
            </a:xfrm>
            <a:custGeom>
              <a:avLst/>
              <a:gdLst>
                <a:gd name="T0" fmla="*/ 9 w 9"/>
                <a:gd name="T1" fmla="*/ 0 h 1"/>
                <a:gd name="T2" fmla="*/ 0 w 9"/>
                <a:gd name="T3" fmla="*/ 0 h 1"/>
                <a:gd name="T4" fmla="*/ 3 w 9"/>
                <a:gd name="T5" fmla="*/ 1 h 1"/>
                <a:gd name="T6" fmla="*/ 3 w 9"/>
                <a:gd name="T7" fmla="*/ 1 h 1"/>
                <a:gd name="T8" fmla="*/ 4 w 9"/>
                <a:gd name="T9" fmla="*/ 1 h 1"/>
                <a:gd name="T10" fmla="*/ 9 w 9"/>
                <a:gd name="T11" fmla="*/ 0 h 1"/>
              </a:gdLst>
              <a:ahLst/>
              <a:cxnLst>
                <a:cxn ang="0">
                  <a:pos x="T0" y="T1"/>
                </a:cxn>
                <a:cxn ang="0">
                  <a:pos x="T2" y="T3"/>
                </a:cxn>
                <a:cxn ang="0">
                  <a:pos x="T4" y="T5"/>
                </a:cxn>
                <a:cxn ang="0">
                  <a:pos x="T6" y="T7"/>
                </a:cxn>
                <a:cxn ang="0">
                  <a:pos x="T8" y="T9"/>
                </a:cxn>
                <a:cxn ang="0">
                  <a:pos x="T10" y="T11"/>
                </a:cxn>
              </a:cxnLst>
              <a:rect l="0" t="0" r="r" b="b"/>
              <a:pathLst>
                <a:path w="9" h="1">
                  <a:moveTo>
                    <a:pt x="9" y="0"/>
                  </a:moveTo>
                  <a:cubicBezTo>
                    <a:pt x="6" y="0"/>
                    <a:pt x="3" y="0"/>
                    <a:pt x="0" y="0"/>
                  </a:cubicBezTo>
                  <a:cubicBezTo>
                    <a:pt x="1" y="1"/>
                    <a:pt x="2" y="1"/>
                    <a:pt x="3" y="1"/>
                  </a:cubicBezTo>
                  <a:cubicBezTo>
                    <a:pt x="3" y="1"/>
                    <a:pt x="3" y="1"/>
                    <a:pt x="3" y="1"/>
                  </a:cubicBezTo>
                  <a:cubicBezTo>
                    <a:pt x="4" y="1"/>
                    <a:pt x="4" y="1"/>
                    <a:pt x="4" y="1"/>
                  </a:cubicBezTo>
                  <a:cubicBezTo>
                    <a:pt x="6" y="1"/>
                    <a:pt x="7" y="0"/>
                    <a:pt x="9"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7" name="Freeform 78">
              <a:extLst>
                <a:ext uri="{FF2B5EF4-FFF2-40B4-BE49-F238E27FC236}">
                  <a16:creationId xmlns:a16="http://schemas.microsoft.com/office/drawing/2014/main" id="{84D826EF-D69E-4380-A94B-238AB474BBD1}"/>
                </a:ext>
              </a:extLst>
            </p:cNvPr>
            <p:cNvSpPr>
              <a:spLocks/>
            </p:cNvSpPr>
            <p:nvPr/>
          </p:nvSpPr>
          <p:spPr bwMode="auto">
            <a:xfrm>
              <a:off x="3258" y="1010"/>
              <a:ext cx="48" cy="11"/>
            </a:xfrm>
            <a:custGeom>
              <a:avLst/>
              <a:gdLst>
                <a:gd name="T0" fmla="*/ 18 w 18"/>
                <a:gd name="T1" fmla="*/ 0 h 4"/>
                <a:gd name="T2" fmla="*/ 0 w 18"/>
                <a:gd name="T3" fmla="*/ 1 h 4"/>
                <a:gd name="T4" fmla="*/ 6 w 18"/>
                <a:gd name="T5" fmla="*/ 4 h 4"/>
                <a:gd name="T6" fmla="*/ 15 w 18"/>
                <a:gd name="T7" fmla="*/ 4 h 4"/>
                <a:gd name="T8" fmla="*/ 17 w 18"/>
                <a:gd name="T9" fmla="*/ 1 h 4"/>
                <a:gd name="T10" fmla="*/ 18 w 18"/>
                <a:gd name="T11" fmla="*/ 0 h 4"/>
                <a:gd name="T12" fmla="*/ 18 w 1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8" h="4">
                  <a:moveTo>
                    <a:pt x="18" y="0"/>
                  </a:moveTo>
                  <a:cubicBezTo>
                    <a:pt x="12" y="0"/>
                    <a:pt x="6" y="1"/>
                    <a:pt x="0" y="1"/>
                  </a:cubicBezTo>
                  <a:cubicBezTo>
                    <a:pt x="2" y="3"/>
                    <a:pt x="4" y="4"/>
                    <a:pt x="6" y="4"/>
                  </a:cubicBezTo>
                  <a:cubicBezTo>
                    <a:pt x="9" y="4"/>
                    <a:pt x="12" y="4"/>
                    <a:pt x="15" y="4"/>
                  </a:cubicBezTo>
                  <a:cubicBezTo>
                    <a:pt x="16" y="3"/>
                    <a:pt x="17" y="2"/>
                    <a:pt x="17" y="1"/>
                  </a:cubicBezTo>
                  <a:cubicBezTo>
                    <a:pt x="18" y="0"/>
                    <a:pt x="18" y="0"/>
                    <a:pt x="18" y="0"/>
                  </a:cubicBezTo>
                  <a:cubicBezTo>
                    <a:pt x="18" y="0"/>
                    <a:pt x="18" y="0"/>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8" name="Freeform 79">
              <a:extLst>
                <a:ext uri="{FF2B5EF4-FFF2-40B4-BE49-F238E27FC236}">
                  <a16:creationId xmlns:a16="http://schemas.microsoft.com/office/drawing/2014/main" id="{6830A788-5C71-4466-B3A6-3A761B076083}"/>
                </a:ext>
              </a:extLst>
            </p:cNvPr>
            <p:cNvSpPr>
              <a:spLocks/>
            </p:cNvSpPr>
            <p:nvPr/>
          </p:nvSpPr>
          <p:spPr bwMode="auto">
            <a:xfrm>
              <a:off x="3255" y="1002"/>
              <a:ext cx="54" cy="11"/>
            </a:xfrm>
            <a:custGeom>
              <a:avLst/>
              <a:gdLst>
                <a:gd name="T0" fmla="*/ 20 w 20"/>
                <a:gd name="T1" fmla="*/ 0 h 4"/>
                <a:gd name="T2" fmla="*/ 0 w 20"/>
                <a:gd name="T3" fmla="*/ 1 h 4"/>
                <a:gd name="T4" fmla="*/ 1 w 20"/>
                <a:gd name="T5" fmla="*/ 4 h 4"/>
                <a:gd name="T6" fmla="*/ 19 w 20"/>
                <a:gd name="T7" fmla="*/ 3 h 4"/>
                <a:gd name="T8" fmla="*/ 20 w 20"/>
                <a:gd name="T9" fmla="*/ 0 h 4"/>
              </a:gdLst>
              <a:ahLst/>
              <a:cxnLst>
                <a:cxn ang="0">
                  <a:pos x="T0" y="T1"/>
                </a:cxn>
                <a:cxn ang="0">
                  <a:pos x="T2" y="T3"/>
                </a:cxn>
                <a:cxn ang="0">
                  <a:pos x="T4" y="T5"/>
                </a:cxn>
                <a:cxn ang="0">
                  <a:pos x="T6" y="T7"/>
                </a:cxn>
                <a:cxn ang="0">
                  <a:pos x="T8" y="T9"/>
                </a:cxn>
              </a:cxnLst>
              <a:rect l="0" t="0" r="r" b="b"/>
              <a:pathLst>
                <a:path w="20" h="4">
                  <a:moveTo>
                    <a:pt x="20" y="0"/>
                  </a:moveTo>
                  <a:cubicBezTo>
                    <a:pt x="13" y="0"/>
                    <a:pt x="7" y="0"/>
                    <a:pt x="0" y="1"/>
                  </a:cubicBezTo>
                  <a:cubicBezTo>
                    <a:pt x="0" y="2"/>
                    <a:pt x="0" y="3"/>
                    <a:pt x="1" y="4"/>
                  </a:cubicBezTo>
                  <a:cubicBezTo>
                    <a:pt x="7" y="4"/>
                    <a:pt x="13" y="3"/>
                    <a:pt x="19" y="3"/>
                  </a:cubicBezTo>
                  <a:cubicBezTo>
                    <a:pt x="20" y="2"/>
                    <a:pt x="20" y="1"/>
                    <a:pt x="2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79" name="Freeform 80">
              <a:extLst>
                <a:ext uri="{FF2B5EF4-FFF2-40B4-BE49-F238E27FC236}">
                  <a16:creationId xmlns:a16="http://schemas.microsoft.com/office/drawing/2014/main" id="{C14F054F-D478-4ADE-A222-685A80EAE94C}"/>
                </a:ext>
              </a:extLst>
            </p:cNvPr>
            <p:cNvSpPr>
              <a:spLocks/>
            </p:cNvSpPr>
            <p:nvPr/>
          </p:nvSpPr>
          <p:spPr bwMode="auto">
            <a:xfrm>
              <a:off x="3378" y="543"/>
              <a:ext cx="88" cy="448"/>
            </a:xfrm>
            <a:custGeom>
              <a:avLst/>
              <a:gdLst>
                <a:gd name="T0" fmla="*/ 0 w 33"/>
                <a:gd name="T1" fmla="*/ 0 h 167"/>
                <a:gd name="T2" fmla="*/ 13 w 33"/>
                <a:gd name="T3" fmla="*/ 167 h 167"/>
                <a:gd name="T4" fmla="*/ 33 w 33"/>
                <a:gd name="T5" fmla="*/ 165 h 167"/>
                <a:gd name="T6" fmla="*/ 17 w 33"/>
                <a:gd name="T7" fmla="*/ 1 h 167"/>
                <a:gd name="T8" fmla="*/ 0 w 33"/>
                <a:gd name="T9" fmla="*/ 0 h 167"/>
              </a:gdLst>
              <a:ahLst/>
              <a:cxnLst>
                <a:cxn ang="0">
                  <a:pos x="T0" y="T1"/>
                </a:cxn>
                <a:cxn ang="0">
                  <a:pos x="T2" y="T3"/>
                </a:cxn>
                <a:cxn ang="0">
                  <a:pos x="T4" y="T5"/>
                </a:cxn>
                <a:cxn ang="0">
                  <a:pos x="T6" y="T7"/>
                </a:cxn>
                <a:cxn ang="0">
                  <a:pos x="T8" y="T9"/>
                </a:cxn>
              </a:cxnLst>
              <a:rect l="0" t="0" r="r" b="b"/>
              <a:pathLst>
                <a:path w="33" h="167">
                  <a:moveTo>
                    <a:pt x="0" y="0"/>
                  </a:moveTo>
                  <a:cubicBezTo>
                    <a:pt x="10" y="55"/>
                    <a:pt x="15" y="112"/>
                    <a:pt x="13" y="167"/>
                  </a:cubicBezTo>
                  <a:cubicBezTo>
                    <a:pt x="20" y="167"/>
                    <a:pt x="26" y="166"/>
                    <a:pt x="33" y="165"/>
                  </a:cubicBezTo>
                  <a:cubicBezTo>
                    <a:pt x="28" y="110"/>
                    <a:pt x="26" y="55"/>
                    <a:pt x="17" y="1"/>
                  </a:cubicBezTo>
                  <a:cubicBezTo>
                    <a:pt x="11" y="0"/>
                    <a:pt x="5"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0" name="Freeform 81">
              <a:extLst>
                <a:ext uri="{FF2B5EF4-FFF2-40B4-BE49-F238E27FC236}">
                  <a16:creationId xmlns:a16="http://schemas.microsoft.com/office/drawing/2014/main" id="{2B8A7D73-D29F-4104-B3D4-AEEC7C992DBC}"/>
                </a:ext>
              </a:extLst>
            </p:cNvPr>
            <p:cNvSpPr>
              <a:spLocks/>
            </p:cNvSpPr>
            <p:nvPr/>
          </p:nvSpPr>
          <p:spPr bwMode="auto">
            <a:xfrm>
              <a:off x="3413" y="997"/>
              <a:ext cx="56" cy="11"/>
            </a:xfrm>
            <a:custGeom>
              <a:avLst/>
              <a:gdLst>
                <a:gd name="T0" fmla="*/ 20 w 21"/>
                <a:gd name="T1" fmla="*/ 0 h 4"/>
                <a:gd name="T2" fmla="*/ 0 w 21"/>
                <a:gd name="T3" fmla="*/ 3 h 4"/>
                <a:gd name="T4" fmla="*/ 0 w 21"/>
                <a:gd name="T5" fmla="*/ 4 h 4"/>
                <a:gd name="T6" fmla="*/ 21 w 21"/>
                <a:gd name="T7" fmla="*/ 1 h 4"/>
                <a:gd name="T8" fmla="*/ 20 w 21"/>
                <a:gd name="T9" fmla="*/ 0 h 4"/>
              </a:gdLst>
              <a:ahLst/>
              <a:cxnLst>
                <a:cxn ang="0">
                  <a:pos x="T0" y="T1"/>
                </a:cxn>
                <a:cxn ang="0">
                  <a:pos x="T2" y="T3"/>
                </a:cxn>
                <a:cxn ang="0">
                  <a:pos x="T4" y="T5"/>
                </a:cxn>
                <a:cxn ang="0">
                  <a:pos x="T6" y="T7"/>
                </a:cxn>
                <a:cxn ang="0">
                  <a:pos x="T8" y="T9"/>
                </a:cxn>
              </a:cxnLst>
              <a:rect l="0" t="0" r="r" b="b"/>
              <a:pathLst>
                <a:path w="21" h="4">
                  <a:moveTo>
                    <a:pt x="20" y="0"/>
                  </a:moveTo>
                  <a:cubicBezTo>
                    <a:pt x="14" y="1"/>
                    <a:pt x="7" y="2"/>
                    <a:pt x="0" y="3"/>
                  </a:cubicBezTo>
                  <a:cubicBezTo>
                    <a:pt x="0" y="3"/>
                    <a:pt x="0" y="4"/>
                    <a:pt x="0" y="4"/>
                  </a:cubicBezTo>
                  <a:cubicBezTo>
                    <a:pt x="7" y="3"/>
                    <a:pt x="14" y="2"/>
                    <a:pt x="21" y="1"/>
                  </a:cubicBezTo>
                  <a:cubicBezTo>
                    <a:pt x="20" y="1"/>
                    <a:pt x="20" y="0"/>
                    <a:pt x="2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1" name="Freeform 82">
              <a:extLst>
                <a:ext uri="{FF2B5EF4-FFF2-40B4-BE49-F238E27FC236}">
                  <a16:creationId xmlns:a16="http://schemas.microsoft.com/office/drawing/2014/main" id="{F98E2D2D-2DBB-4039-A711-453DC155AEC8}"/>
                </a:ext>
              </a:extLst>
            </p:cNvPr>
            <p:cNvSpPr>
              <a:spLocks/>
            </p:cNvSpPr>
            <p:nvPr/>
          </p:nvSpPr>
          <p:spPr bwMode="auto">
            <a:xfrm>
              <a:off x="3413" y="994"/>
              <a:ext cx="53" cy="11"/>
            </a:xfrm>
            <a:custGeom>
              <a:avLst/>
              <a:gdLst>
                <a:gd name="T0" fmla="*/ 20 w 20"/>
                <a:gd name="T1" fmla="*/ 0 h 4"/>
                <a:gd name="T2" fmla="*/ 0 w 20"/>
                <a:gd name="T3" fmla="*/ 2 h 4"/>
                <a:gd name="T4" fmla="*/ 0 w 20"/>
                <a:gd name="T5" fmla="*/ 4 h 4"/>
                <a:gd name="T6" fmla="*/ 20 w 20"/>
                <a:gd name="T7" fmla="*/ 1 h 4"/>
                <a:gd name="T8" fmla="*/ 20 w 20"/>
                <a:gd name="T9" fmla="*/ 0 h 4"/>
              </a:gdLst>
              <a:ahLst/>
              <a:cxnLst>
                <a:cxn ang="0">
                  <a:pos x="T0" y="T1"/>
                </a:cxn>
                <a:cxn ang="0">
                  <a:pos x="T2" y="T3"/>
                </a:cxn>
                <a:cxn ang="0">
                  <a:pos x="T4" y="T5"/>
                </a:cxn>
                <a:cxn ang="0">
                  <a:pos x="T6" y="T7"/>
                </a:cxn>
                <a:cxn ang="0">
                  <a:pos x="T8" y="T9"/>
                </a:cxn>
              </a:cxnLst>
              <a:rect l="0" t="0" r="r" b="b"/>
              <a:pathLst>
                <a:path w="20" h="4">
                  <a:moveTo>
                    <a:pt x="20" y="0"/>
                  </a:moveTo>
                  <a:cubicBezTo>
                    <a:pt x="14" y="1"/>
                    <a:pt x="7" y="2"/>
                    <a:pt x="0" y="2"/>
                  </a:cubicBezTo>
                  <a:cubicBezTo>
                    <a:pt x="0" y="3"/>
                    <a:pt x="0" y="3"/>
                    <a:pt x="0" y="4"/>
                  </a:cubicBezTo>
                  <a:cubicBezTo>
                    <a:pt x="7" y="3"/>
                    <a:pt x="14" y="2"/>
                    <a:pt x="20" y="1"/>
                  </a:cubicBezTo>
                  <a:cubicBezTo>
                    <a:pt x="20" y="1"/>
                    <a:pt x="20" y="0"/>
                    <a:pt x="2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2" name="Freeform 83">
              <a:extLst>
                <a:ext uri="{FF2B5EF4-FFF2-40B4-BE49-F238E27FC236}">
                  <a16:creationId xmlns:a16="http://schemas.microsoft.com/office/drawing/2014/main" id="{6E0FE784-A012-452A-AE37-6018937837B0}"/>
                </a:ext>
              </a:extLst>
            </p:cNvPr>
            <p:cNvSpPr>
              <a:spLocks/>
            </p:cNvSpPr>
            <p:nvPr/>
          </p:nvSpPr>
          <p:spPr bwMode="auto">
            <a:xfrm>
              <a:off x="3413" y="986"/>
              <a:ext cx="53" cy="14"/>
            </a:xfrm>
            <a:custGeom>
              <a:avLst/>
              <a:gdLst>
                <a:gd name="T0" fmla="*/ 20 w 20"/>
                <a:gd name="T1" fmla="*/ 0 h 5"/>
                <a:gd name="T2" fmla="*/ 0 w 20"/>
                <a:gd name="T3" fmla="*/ 2 h 5"/>
                <a:gd name="T4" fmla="*/ 0 w 20"/>
                <a:gd name="T5" fmla="*/ 5 h 5"/>
                <a:gd name="T6" fmla="*/ 20 w 20"/>
                <a:gd name="T7" fmla="*/ 3 h 5"/>
                <a:gd name="T8" fmla="*/ 20 w 20"/>
                <a:gd name="T9" fmla="*/ 0 h 5"/>
              </a:gdLst>
              <a:ahLst/>
              <a:cxnLst>
                <a:cxn ang="0">
                  <a:pos x="T0" y="T1"/>
                </a:cxn>
                <a:cxn ang="0">
                  <a:pos x="T2" y="T3"/>
                </a:cxn>
                <a:cxn ang="0">
                  <a:pos x="T4" y="T5"/>
                </a:cxn>
                <a:cxn ang="0">
                  <a:pos x="T6" y="T7"/>
                </a:cxn>
                <a:cxn ang="0">
                  <a:pos x="T8" y="T9"/>
                </a:cxn>
              </a:cxnLst>
              <a:rect l="0" t="0" r="r" b="b"/>
              <a:pathLst>
                <a:path w="20" h="5">
                  <a:moveTo>
                    <a:pt x="20" y="0"/>
                  </a:moveTo>
                  <a:cubicBezTo>
                    <a:pt x="13" y="1"/>
                    <a:pt x="7" y="2"/>
                    <a:pt x="0" y="2"/>
                  </a:cubicBezTo>
                  <a:cubicBezTo>
                    <a:pt x="0" y="3"/>
                    <a:pt x="0" y="4"/>
                    <a:pt x="0" y="5"/>
                  </a:cubicBezTo>
                  <a:cubicBezTo>
                    <a:pt x="7" y="5"/>
                    <a:pt x="14" y="4"/>
                    <a:pt x="20" y="3"/>
                  </a:cubicBezTo>
                  <a:cubicBezTo>
                    <a:pt x="20" y="2"/>
                    <a:pt x="20" y="1"/>
                    <a:pt x="2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3" name="Freeform 84">
              <a:extLst>
                <a:ext uri="{FF2B5EF4-FFF2-40B4-BE49-F238E27FC236}">
                  <a16:creationId xmlns:a16="http://schemas.microsoft.com/office/drawing/2014/main" id="{059531C7-B928-4FBD-861E-BCEC4E1C725E}"/>
                </a:ext>
              </a:extLst>
            </p:cNvPr>
            <p:cNvSpPr>
              <a:spLocks/>
            </p:cNvSpPr>
            <p:nvPr/>
          </p:nvSpPr>
          <p:spPr bwMode="auto">
            <a:xfrm>
              <a:off x="3560" y="551"/>
              <a:ext cx="98" cy="419"/>
            </a:xfrm>
            <a:custGeom>
              <a:avLst/>
              <a:gdLst>
                <a:gd name="T0" fmla="*/ 0 w 37"/>
                <a:gd name="T1" fmla="*/ 0 h 156"/>
                <a:gd name="T2" fmla="*/ 6 w 37"/>
                <a:gd name="T3" fmla="*/ 55 h 156"/>
                <a:gd name="T4" fmla="*/ 12 w 37"/>
                <a:gd name="T5" fmla="*/ 119 h 156"/>
                <a:gd name="T6" fmla="*/ 14 w 37"/>
                <a:gd name="T7" fmla="*/ 156 h 156"/>
                <a:gd name="T8" fmla="*/ 35 w 37"/>
                <a:gd name="T9" fmla="*/ 153 h 156"/>
                <a:gd name="T10" fmla="*/ 25 w 37"/>
                <a:gd name="T11" fmla="*/ 72 h 156"/>
                <a:gd name="T12" fmla="*/ 18 w 37"/>
                <a:gd name="T13" fmla="*/ 1 h 156"/>
                <a:gd name="T14" fmla="*/ 0 w 37"/>
                <a:gd name="T15" fmla="*/ 0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156">
                  <a:moveTo>
                    <a:pt x="0" y="0"/>
                  </a:moveTo>
                  <a:cubicBezTo>
                    <a:pt x="2" y="19"/>
                    <a:pt x="5" y="38"/>
                    <a:pt x="6" y="55"/>
                  </a:cubicBezTo>
                  <a:cubicBezTo>
                    <a:pt x="8" y="77"/>
                    <a:pt x="10" y="98"/>
                    <a:pt x="12" y="119"/>
                  </a:cubicBezTo>
                  <a:cubicBezTo>
                    <a:pt x="13" y="131"/>
                    <a:pt x="12" y="144"/>
                    <a:pt x="14" y="156"/>
                  </a:cubicBezTo>
                  <a:cubicBezTo>
                    <a:pt x="21" y="155"/>
                    <a:pt x="28" y="154"/>
                    <a:pt x="35" y="153"/>
                  </a:cubicBezTo>
                  <a:cubicBezTo>
                    <a:pt x="37" y="127"/>
                    <a:pt x="28" y="97"/>
                    <a:pt x="25" y="72"/>
                  </a:cubicBezTo>
                  <a:cubicBezTo>
                    <a:pt x="22" y="49"/>
                    <a:pt x="21" y="25"/>
                    <a:pt x="18" y="1"/>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4" name="Freeform 85">
              <a:extLst>
                <a:ext uri="{FF2B5EF4-FFF2-40B4-BE49-F238E27FC236}">
                  <a16:creationId xmlns:a16="http://schemas.microsoft.com/office/drawing/2014/main" id="{DD08853F-9124-4EA0-B6B4-70CD2527AAE3}"/>
                </a:ext>
              </a:extLst>
            </p:cNvPr>
            <p:cNvSpPr>
              <a:spLocks/>
            </p:cNvSpPr>
            <p:nvPr/>
          </p:nvSpPr>
          <p:spPr bwMode="auto">
            <a:xfrm>
              <a:off x="3597" y="975"/>
              <a:ext cx="13" cy="3"/>
            </a:xfrm>
            <a:custGeom>
              <a:avLst/>
              <a:gdLst>
                <a:gd name="T0" fmla="*/ 5 w 5"/>
                <a:gd name="T1" fmla="*/ 0 h 1"/>
                <a:gd name="T2" fmla="*/ 0 w 5"/>
                <a:gd name="T3" fmla="*/ 1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cubicBezTo>
                    <a:pt x="3" y="0"/>
                    <a:pt x="2" y="0"/>
                    <a:pt x="0" y="1"/>
                  </a:cubicBezTo>
                  <a:cubicBezTo>
                    <a:pt x="0" y="1"/>
                    <a:pt x="0" y="1"/>
                    <a:pt x="0" y="1"/>
                  </a:cubicBezTo>
                  <a:cubicBezTo>
                    <a:pt x="2" y="0"/>
                    <a:pt x="3" y="0"/>
                    <a:pt x="5"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5" name="Freeform 86">
              <a:extLst>
                <a:ext uri="{FF2B5EF4-FFF2-40B4-BE49-F238E27FC236}">
                  <a16:creationId xmlns:a16="http://schemas.microsoft.com/office/drawing/2014/main" id="{726E7452-2081-45BB-9925-0D6612E1EA1C}"/>
                </a:ext>
              </a:extLst>
            </p:cNvPr>
            <p:cNvSpPr>
              <a:spLocks/>
            </p:cNvSpPr>
            <p:nvPr/>
          </p:nvSpPr>
          <p:spPr bwMode="auto">
            <a:xfrm>
              <a:off x="3597" y="962"/>
              <a:ext cx="56" cy="16"/>
            </a:xfrm>
            <a:custGeom>
              <a:avLst/>
              <a:gdLst>
                <a:gd name="T0" fmla="*/ 21 w 21"/>
                <a:gd name="T1" fmla="*/ 0 h 6"/>
                <a:gd name="T2" fmla="*/ 0 w 21"/>
                <a:gd name="T3" fmla="*/ 3 h 6"/>
                <a:gd name="T4" fmla="*/ 0 w 21"/>
                <a:gd name="T5" fmla="*/ 6 h 6"/>
                <a:gd name="T6" fmla="*/ 5 w 21"/>
                <a:gd name="T7" fmla="*/ 5 h 6"/>
                <a:gd name="T8" fmla="*/ 21 w 21"/>
                <a:gd name="T9" fmla="*/ 2 h 6"/>
                <a:gd name="T10" fmla="*/ 21 w 21"/>
                <a:gd name="T11" fmla="*/ 0 h 6"/>
              </a:gdLst>
              <a:ahLst/>
              <a:cxnLst>
                <a:cxn ang="0">
                  <a:pos x="T0" y="T1"/>
                </a:cxn>
                <a:cxn ang="0">
                  <a:pos x="T2" y="T3"/>
                </a:cxn>
                <a:cxn ang="0">
                  <a:pos x="T4" y="T5"/>
                </a:cxn>
                <a:cxn ang="0">
                  <a:pos x="T6" y="T7"/>
                </a:cxn>
                <a:cxn ang="0">
                  <a:pos x="T8" y="T9"/>
                </a:cxn>
                <a:cxn ang="0">
                  <a:pos x="T10" y="T11"/>
                </a:cxn>
              </a:cxnLst>
              <a:rect l="0" t="0" r="r" b="b"/>
              <a:pathLst>
                <a:path w="21" h="6">
                  <a:moveTo>
                    <a:pt x="21" y="0"/>
                  </a:moveTo>
                  <a:cubicBezTo>
                    <a:pt x="14" y="1"/>
                    <a:pt x="7" y="2"/>
                    <a:pt x="0" y="3"/>
                  </a:cubicBezTo>
                  <a:cubicBezTo>
                    <a:pt x="0" y="4"/>
                    <a:pt x="0" y="5"/>
                    <a:pt x="0" y="6"/>
                  </a:cubicBezTo>
                  <a:cubicBezTo>
                    <a:pt x="2" y="5"/>
                    <a:pt x="3" y="5"/>
                    <a:pt x="5" y="5"/>
                  </a:cubicBezTo>
                  <a:cubicBezTo>
                    <a:pt x="10" y="4"/>
                    <a:pt x="16" y="3"/>
                    <a:pt x="21" y="2"/>
                  </a:cubicBezTo>
                  <a:cubicBezTo>
                    <a:pt x="21" y="1"/>
                    <a:pt x="21" y="1"/>
                    <a:pt x="21"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6" name="Freeform 87">
              <a:extLst>
                <a:ext uri="{FF2B5EF4-FFF2-40B4-BE49-F238E27FC236}">
                  <a16:creationId xmlns:a16="http://schemas.microsoft.com/office/drawing/2014/main" id="{06221BC6-5A03-47A0-9508-F5D471771BCD}"/>
                </a:ext>
              </a:extLst>
            </p:cNvPr>
            <p:cNvSpPr>
              <a:spLocks/>
            </p:cNvSpPr>
            <p:nvPr/>
          </p:nvSpPr>
          <p:spPr bwMode="auto">
            <a:xfrm>
              <a:off x="3757" y="935"/>
              <a:ext cx="51" cy="11"/>
            </a:xfrm>
            <a:custGeom>
              <a:avLst/>
              <a:gdLst>
                <a:gd name="T0" fmla="*/ 18 w 19"/>
                <a:gd name="T1" fmla="*/ 0 h 4"/>
                <a:gd name="T2" fmla="*/ 0 w 19"/>
                <a:gd name="T3" fmla="*/ 3 h 4"/>
                <a:gd name="T4" fmla="*/ 0 w 19"/>
                <a:gd name="T5" fmla="*/ 4 h 4"/>
                <a:gd name="T6" fmla="*/ 7 w 19"/>
                <a:gd name="T7" fmla="*/ 3 h 4"/>
                <a:gd name="T8" fmla="*/ 19 w 19"/>
                <a:gd name="T9" fmla="*/ 1 h 4"/>
                <a:gd name="T10" fmla="*/ 18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18" y="0"/>
                  </a:moveTo>
                  <a:cubicBezTo>
                    <a:pt x="12" y="1"/>
                    <a:pt x="6" y="2"/>
                    <a:pt x="0" y="3"/>
                  </a:cubicBezTo>
                  <a:cubicBezTo>
                    <a:pt x="0" y="4"/>
                    <a:pt x="0" y="4"/>
                    <a:pt x="0" y="4"/>
                  </a:cubicBezTo>
                  <a:cubicBezTo>
                    <a:pt x="2" y="4"/>
                    <a:pt x="5" y="4"/>
                    <a:pt x="7" y="3"/>
                  </a:cubicBezTo>
                  <a:cubicBezTo>
                    <a:pt x="11" y="3"/>
                    <a:pt x="15" y="2"/>
                    <a:pt x="19" y="1"/>
                  </a:cubicBezTo>
                  <a:cubicBezTo>
                    <a:pt x="18" y="1"/>
                    <a:pt x="18" y="0"/>
                    <a:pt x="18"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7" name="Freeform 88">
              <a:extLst>
                <a:ext uri="{FF2B5EF4-FFF2-40B4-BE49-F238E27FC236}">
                  <a16:creationId xmlns:a16="http://schemas.microsoft.com/office/drawing/2014/main" id="{53A10C12-E52B-4863-8AE8-3E251B9E343E}"/>
                </a:ext>
              </a:extLst>
            </p:cNvPr>
            <p:cNvSpPr>
              <a:spLocks/>
            </p:cNvSpPr>
            <p:nvPr/>
          </p:nvSpPr>
          <p:spPr bwMode="auto">
            <a:xfrm>
              <a:off x="3717" y="559"/>
              <a:ext cx="88" cy="384"/>
            </a:xfrm>
            <a:custGeom>
              <a:avLst/>
              <a:gdLst>
                <a:gd name="T0" fmla="*/ 0 w 33"/>
                <a:gd name="T1" fmla="*/ 0 h 143"/>
                <a:gd name="T2" fmla="*/ 15 w 33"/>
                <a:gd name="T3" fmla="*/ 143 h 143"/>
                <a:gd name="T4" fmla="*/ 33 w 33"/>
                <a:gd name="T5" fmla="*/ 140 h 143"/>
                <a:gd name="T6" fmla="*/ 17 w 33"/>
                <a:gd name="T7" fmla="*/ 1 h 143"/>
                <a:gd name="T8" fmla="*/ 0 w 33"/>
                <a:gd name="T9" fmla="*/ 0 h 143"/>
              </a:gdLst>
              <a:ahLst/>
              <a:cxnLst>
                <a:cxn ang="0">
                  <a:pos x="T0" y="T1"/>
                </a:cxn>
                <a:cxn ang="0">
                  <a:pos x="T2" y="T3"/>
                </a:cxn>
                <a:cxn ang="0">
                  <a:pos x="T4" y="T5"/>
                </a:cxn>
                <a:cxn ang="0">
                  <a:pos x="T6" y="T7"/>
                </a:cxn>
                <a:cxn ang="0">
                  <a:pos x="T8" y="T9"/>
                </a:cxn>
              </a:cxnLst>
              <a:rect l="0" t="0" r="r" b="b"/>
              <a:pathLst>
                <a:path w="33" h="143">
                  <a:moveTo>
                    <a:pt x="0" y="0"/>
                  </a:moveTo>
                  <a:cubicBezTo>
                    <a:pt x="3" y="48"/>
                    <a:pt x="12" y="96"/>
                    <a:pt x="15" y="143"/>
                  </a:cubicBezTo>
                  <a:cubicBezTo>
                    <a:pt x="21" y="142"/>
                    <a:pt x="27" y="141"/>
                    <a:pt x="33" y="140"/>
                  </a:cubicBezTo>
                  <a:cubicBezTo>
                    <a:pt x="29" y="94"/>
                    <a:pt x="22" y="47"/>
                    <a:pt x="17" y="1"/>
                  </a:cubicBezTo>
                  <a:cubicBezTo>
                    <a:pt x="11" y="1"/>
                    <a:pt x="5"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8" name="Freeform 89">
              <a:extLst>
                <a:ext uri="{FF2B5EF4-FFF2-40B4-BE49-F238E27FC236}">
                  <a16:creationId xmlns:a16="http://schemas.microsoft.com/office/drawing/2014/main" id="{6424C6C2-FB8C-473F-BB08-0FDD337B4B89}"/>
                </a:ext>
              </a:extLst>
            </p:cNvPr>
            <p:cNvSpPr>
              <a:spLocks/>
            </p:cNvSpPr>
            <p:nvPr/>
          </p:nvSpPr>
          <p:spPr bwMode="auto">
            <a:xfrm>
              <a:off x="3757" y="943"/>
              <a:ext cx="19" cy="5"/>
            </a:xfrm>
            <a:custGeom>
              <a:avLst/>
              <a:gdLst>
                <a:gd name="T0" fmla="*/ 7 w 7"/>
                <a:gd name="T1" fmla="*/ 0 h 2"/>
                <a:gd name="T2" fmla="*/ 0 w 7"/>
                <a:gd name="T3" fmla="*/ 1 h 2"/>
                <a:gd name="T4" fmla="*/ 0 w 7"/>
                <a:gd name="T5" fmla="*/ 2 h 2"/>
                <a:gd name="T6" fmla="*/ 7 w 7"/>
                <a:gd name="T7" fmla="*/ 0 h 2"/>
              </a:gdLst>
              <a:ahLst/>
              <a:cxnLst>
                <a:cxn ang="0">
                  <a:pos x="T0" y="T1"/>
                </a:cxn>
                <a:cxn ang="0">
                  <a:pos x="T2" y="T3"/>
                </a:cxn>
                <a:cxn ang="0">
                  <a:pos x="T4" y="T5"/>
                </a:cxn>
                <a:cxn ang="0">
                  <a:pos x="T6" y="T7"/>
                </a:cxn>
              </a:cxnLst>
              <a:rect l="0" t="0" r="r" b="b"/>
              <a:pathLst>
                <a:path w="7" h="2">
                  <a:moveTo>
                    <a:pt x="7" y="0"/>
                  </a:moveTo>
                  <a:cubicBezTo>
                    <a:pt x="5" y="1"/>
                    <a:pt x="2" y="1"/>
                    <a:pt x="0" y="1"/>
                  </a:cubicBezTo>
                  <a:cubicBezTo>
                    <a:pt x="0" y="1"/>
                    <a:pt x="0" y="1"/>
                    <a:pt x="0" y="2"/>
                  </a:cubicBezTo>
                  <a:cubicBezTo>
                    <a:pt x="2" y="1"/>
                    <a:pt x="5" y="1"/>
                    <a:pt x="7"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89" name="Freeform 90">
              <a:extLst>
                <a:ext uri="{FF2B5EF4-FFF2-40B4-BE49-F238E27FC236}">
                  <a16:creationId xmlns:a16="http://schemas.microsoft.com/office/drawing/2014/main" id="{28ADF759-1EAB-4C81-8CEE-1B17E9CF187C}"/>
                </a:ext>
              </a:extLst>
            </p:cNvPr>
            <p:cNvSpPr>
              <a:spLocks/>
            </p:cNvSpPr>
            <p:nvPr/>
          </p:nvSpPr>
          <p:spPr bwMode="auto">
            <a:xfrm>
              <a:off x="3261" y="586"/>
              <a:ext cx="96" cy="67"/>
            </a:xfrm>
            <a:custGeom>
              <a:avLst/>
              <a:gdLst>
                <a:gd name="T0" fmla="*/ 16 w 36"/>
                <a:gd name="T1" fmla="*/ 0 h 25"/>
                <a:gd name="T2" fmla="*/ 7 w 36"/>
                <a:gd name="T3" fmla="*/ 5 h 25"/>
                <a:gd name="T4" fmla="*/ 11 w 36"/>
                <a:gd name="T5" fmla="*/ 23 h 25"/>
                <a:gd name="T6" fmla="*/ 18 w 36"/>
                <a:gd name="T7" fmla="*/ 25 h 25"/>
                <a:gd name="T8" fmla="*/ 32 w 36"/>
                <a:gd name="T9" fmla="*/ 10 h 25"/>
                <a:gd name="T10" fmla="*/ 16 w 36"/>
                <a:gd name="T11" fmla="*/ 0 h 25"/>
              </a:gdLst>
              <a:ahLst/>
              <a:cxnLst>
                <a:cxn ang="0">
                  <a:pos x="T0" y="T1"/>
                </a:cxn>
                <a:cxn ang="0">
                  <a:pos x="T2" y="T3"/>
                </a:cxn>
                <a:cxn ang="0">
                  <a:pos x="T4" y="T5"/>
                </a:cxn>
                <a:cxn ang="0">
                  <a:pos x="T6" y="T7"/>
                </a:cxn>
                <a:cxn ang="0">
                  <a:pos x="T8" y="T9"/>
                </a:cxn>
                <a:cxn ang="0">
                  <a:pos x="T10" y="T11"/>
                </a:cxn>
              </a:cxnLst>
              <a:rect l="0" t="0" r="r" b="b"/>
              <a:pathLst>
                <a:path w="36" h="25">
                  <a:moveTo>
                    <a:pt x="16" y="0"/>
                  </a:moveTo>
                  <a:cubicBezTo>
                    <a:pt x="13" y="0"/>
                    <a:pt x="10" y="1"/>
                    <a:pt x="7" y="5"/>
                  </a:cubicBezTo>
                  <a:cubicBezTo>
                    <a:pt x="7" y="5"/>
                    <a:pt x="0" y="17"/>
                    <a:pt x="11" y="23"/>
                  </a:cubicBezTo>
                  <a:cubicBezTo>
                    <a:pt x="13" y="25"/>
                    <a:pt x="16" y="25"/>
                    <a:pt x="18" y="25"/>
                  </a:cubicBezTo>
                  <a:cubicBezTo>
                    <a:pt x="28" y="25"/>
                    <a:pt x="36" y="18"/>
                    <a:pt x="32" y="10"/>
                  </a:cubicBezTo>
                  <a:cubicBezTo>
                    <a:pt x="28" y="4"/>
                    <a:pt x="22" y="0"/>
                    <a:pt x="1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0" name="Freeform 91">
              <a:extLst>
                <a:ext uri="{FF2B5EF4-FFF2-40B4-BE49-F238E27FC236}">
                  <a16:creationId xmlns:a16="http://schemas.microsoft.com/office/drawing/2014/main" id="{A8AD6343-B395-4C0A-B785-E2CFBFFE229B}"/>
                </a:ext>
              </a:extLst>
            </p:cNvPr>
            <p:cNvSpPr>
              <a:spLocks/>
            </p:cNvSpPr>
            <p:nvPr/>
          </p:nvSpPr>
          <p:spPr bwMode="auto">
            <a:xfrm>
              <a:off x="3277" y="728"/>
              <a:ext cx="93" cy="70"/>
            </a:xfrm>
            <a:custGeom>
              <a:avLst/>
              <a:gdLst>
                <a:gd name="T0" fmla="*/ 21 w 35"/>
                <a:gd name="T1" fmla="*/ 0 h 26"/>
                <a:gd name="T2" fmla="*/ 15 w 35"/>
                <a:gd name="T3" fmla="*/ 2 h 26"/>
                <a:gd name="T4" fmla="*/ 8 w 35"/>
                <a:gd name="T5" fmla="*/ 18 h 26"/>
                <a:gd name="T6" fmla="*/ 23 w 35"/>
                <a:gd name="T7" fmla="*/ 26 h 26"/>
                <a:gd name="T8" fmla="*/ 34 w 35"/>
                <a:gd name="T9" fmla="*/ 18 h 26"/>
                <a:gd name="T10" fmla="*/ 21 w 35"/>
                <a:gd name="T11" fmla="*/ 0 h 26"/>
              </a:gdLst>
              <a:ahLst/>
              <a:cxnLst>
                <a:cxn ang="0">
                  <a:pos x="T0" y="T1"/>
                </a:cxn>
                <a:cxn ang="0">
                  <a:pos x="T2" y="T3"/>
                </a:cxn>
                <a:cxn ang="0">
                  <a:pos x="T4" y="T5"/>
                </a:cxn>
                <a:cxn ang="0">
                  <a:pos x="T6" y="T7"/>
                </a:cxn>
                <a:cxn ang="0">
                  <a:pos x="T8" y="T9"/>
                </a:cxn>
                <a:cxn ang="0">
                  <a:pos x="T10" y="T11"/>
                </a:cxn>
              </a:cxnLst>
              <a:rect l="0" t="0" r="r" b="b"/>
              <a:pathLst>
                <a:path w="35" h="26">
                  <a:moveTo>
                    <a:pt x="21" y="0"/>
                  </a:moveTo>
                  <a:cubicBezTo>
                    <a:pt x="19" y="0"/>
                    <a:pt x="17" y="1"/>
                    <a:pt x="15" y="2"/>
                  </a:cubicBezTo>
                  <a:cubicBezTo>
                    <a:pt x="15" y="2"/>
                    <a:pt x="0" y="4"/>
                    <a:pt x="8" y="18"/>
                  </a:cubicBezTo>
                  <a:cubicBezTo>
                    <a:pt x="12" y="24"/>
                    <a:pt x="18" y="26"/>
                    <a:pt x="23" y="26"/>
                  </a:cubicBezTo>
                  <a:cubicBezTo>
                    <a:pt x="28" y="26"/>
                    <a:pt x="33" y="23"/>
                    <a:pt x="34" y="18"/>
                  </a:cubicBezTo>
                  <a:cubicBezTo>
                    <a:pt x="35" y="11"/>
                    <a:pt x="29"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1" name="Freeform 92">
              <a:extLst>
                <a:ext uri="{FF2B5EF4-FFF2-40B4-BE49-F238E27FC236}">
                  <a16:creationId xmlns:a16="http://schemas.microsoft.com/office/drawing/2014/main" id="{C29DCD43-CE4A-450F-AE96-EB1739EB5BAD}"/>
                </a:ext>
              </a:extLst>
            </p:cNvPr>
            <p:cNvSpPr>
              <a:spLocks/>
            </p:cNvSpPr>
            <p:nvPr/>
          </p:nvSpPr>
          <p:spPr bwMode="auto">
            <a:xfrm>
              <a:off x="3301" y="897"/>
              <a:ext cx="93" cy="76"/>
            </a:xfrm>
            <a:custGeom>
              <a:avLst/>
              <a:gdLst>
                <a:gd name="T0" fmla="*/ 14 w 35"/>
                <a:gd name="T1" fmla="*/ 0 h 28"/>
                <a:gd name="T2" fmla="*/ 4 w 35"/>
                <a:gd name="T3" fmla="*/ 7 h 28"/>
                <a:gd name="T4" fmla="*/ 12 w 35"/>
                <a:gd name="T5" fmla="*/ 27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7"/>
                  </a:cubicBezTo>
                  <a:cubicBezTo>
                    <a:pt x="13" y="28"/>
                    <a:pt x="14" y="28"/>
                    <a:pt x="16" y="28"/>
                  </a:cubicBezTo>
                  <a:cubicBezTo>
                    <a:pt x="26" y="28"/>
                    <a:pt x="35" y="17"/>
                    <a:pt x="28" y="9"/>
                  </a:cubicBezTo>
                  <a:cubicBezTo>
                    <a:pt x="24"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2" name="Freeform 93">
              <a:extLst>
                <a:ext uri="{FF2B5EF4-FFF2-40B4-BE49-F238E27FC236}">
                  <a16:creationId xmlns:a16="http://schemas.microsoft.com/office/drawing/2014/main" id="{6FD7DFF4-049B-4541-8E5B-FC74F2D88E7E}"/>
                </a:ext>
              </a:extLst>
            </p:cNvPr>
            <p:cNvSpPr>
              <a:spLocks/>
            </p:cNvSpPr>
            <p:nvPr/>
          </p:nvSpPr>
          <p:spPr bwMode="auto">
            <a:xfrm>
              <a:off x="3701" y="948"/>
              <a:ext cx="27" cy="6"/>
            </a:xfrm>
            <a:custGeom>
              <a:avLst/>
              <a:gdLst>
                <a:gd name="T0" fmla="*/ 10 w 10"/>
                <a:gd name="T1" fmla="*/ 0 h 2"/>
                <a:gd name="T2" fmla="*/ 0 w 10"/>
                <a:gd name="T3" fmla="*/ 2 h 2"/>
                <a:gd name="T4" fmla="*/ 10 w 10"/>
                <a:gd name="T5" fmla="*/ 1 h 2"/>
                <a:gd name="T6" fmla="*/ 10 w 10"/>
                <a:gd name="T7" fmla="*/ 0 h 2"/>
              </a:gdLst>
              <a:ahLst/>
              <a:cxnLst>
                <a:cxn ang="0">
                  <a:pos x="T0" y="T1"/>
                </a:cxn>
                <a:cxn ang="0">
                  <a:pos x="T2" y="T3"/>
                </a:cxn>
                <a:cxn ang="0">
                  <a:pos x="T4" y="T5"/>
                </a:cxn>
                <a:cxn ang="0">
                  <a:pos x="T6" y="T7"/>
                </a:cxn>
              </a:cxnLst>
              <a:rect l="0" t="0" r="r" b="b"/>
              <a:pathLst>
                <a:path w="10" h="2">
                  <a:moveTo>
                    <a:pt x="10" y="0"/>
                  </a:moveTo>
                  <a:cubicBezTo>
                    <a:pt x="7" y="1"/>
                    <a:pt x="4" y="2"/>
                    <a:pt x="0" y="2"/>
                  </a:cubicBezTo>
                  <a:cubicBezTo>
                    <a:pt x="4" y="2"/>
                    <a:pt x="7" y="1"/>
                    <a:pt x="10" y="1"/>
                  </a:cubicBezTo>
                  <a:cubicBezTo>
                    <a:pt x="10" y="1"/>
                    <a:pt x="10" y="1"/>
                    <a:pt x="1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3" name="Freeform 94">
              <a:extLst>
                <a:ext uri="{FF2B5EF4-FFF2-40B4-BE49-F238E27FC236}">
                  <a16:creationId xmlns:a16="http://schemas.microsoft.com/office/drawing/2014/main" id="{FB33ECE1-F8FA-4711-A571-670B10D22799}"/>
                </a:ext>
              </a:extLst>
            </p:cNvPr>
            <p:cNvSpPr>
              <a:spLocks/>
            </p:cNvSpPr>
            <p:nvPr/>
          </p:nvSpPr>
          <p:spPr bwMode="auto">
            <a:xfrm>
              <a:off x="3658" y="889"/>
              <a:ext cx="83" cy="70"/>
            </a:xfrm>
            <a:custGeom>
              <a:avLst/>
              <a:gdLst>
                <a:gd name="T0" fmla="*/ 12 w 31"/>
                <a:gd name="T1" fmla="*/ 0 h 26"/>
                <a:gd name="T2" fmla="*/ 3 w 31"/>
                <a:gd name="T3" fmla="*/ 7 h 26"/>
                <a:gd name="T4" fmla="*/ 7 w 31"/>
                <a:gd name="T5" fmla="*/ 26 h 26"/>
                <a:gd name="T6" fmla="*/ 16 w 31"/>
                <a:gd name="T7" fmla="*/ 24 h 26"/>
                <a:gd name="T8" fmla="*/ 26 w 31"/>
                <a:gd name="T9" fmla="*/ 22 h 26"/>
                <a:gd name="T10" fmla="*/ 27 w 31"/>
                <a:gd name="T11" fmla="*/ 9 h 26"/>
                <a:gd name="T12" fmla="*/ 12 w 31"/>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31" h="26">
                  <a:moveTo>
                    <a:pt x="12" y="0"/>
                  </a:moveTo>
                  <a:cubicBezTo>
                    <a:pt x="9" y="0"/>
                    <a:pt x="6" y="2"/>
                    <a:pt x="3" y="7"/>
                  </a:cubicBezTo>
                  <a:cubicBezTo>
                    <a:pt x="3" y="7"/>
                    <a:pt x="0" y="20"/>
                    <a:pt x="7" y="26"/>
                  </a:cubicBezTo>
                  <a:cubicBezTo>
                    <a:pt x="10" y="25"/>
                    <a:pt x="13" y="25"/>
                    <a:pt x="16" y="24"/>
                  </a:cubicBezTo>
                  <a:cubicBezTo>
                    <a:pt x="20" y="24"/>
                    <a:pt x="23" y="23"/>
                    <a:pt x="26" y="22"/>
                  </a:cubicBezTo>
                  <a:cubicBezTo>
                    <a:pt x="30" y="19"/>
                    <a:pt x="31" y="13"/>
                    <a:pt x="27" y="9"/>
                  </a:cubicBezTo>
                  <a:cubicBezTo>
                    <a:pt x="22" y="4"/>
                    <a:pt x="17" y="0"/>
                    <a:pt x="12"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4" name="Freeform 95">
              <a:extLst>
                <a:ext uri="{FF2B5EF4-FFF2-40B4-BE49-F238E27FC236}">
                  <a16:creationId xmlns:a16="http://schemas.microsoft.com/office/drawing/2014/main" id="{9C541FA3-818D-447C-8CFE-2288FA47273C}"/>
                </a:ext>
              </a:extLst>
            </p:cNvPr>
            <p:cNvSpPr>
              <a:spLocks/>
            </p:cNvSpPr>
            <p:nvPr/>
          </p:nvSpPr>
          <p:spPr bwMode="auto">
            <a:xfrm>
              <a:off x="3677" y="951"/>
              <a:ext cx="51" cy="11"/>
            </a:xfrm>
            <a:custGeom>
              <a:avLst/>
              <a:gdLst>
                <a:gd name="T0" fmla="*/ 19 w 19"/>
                <a:gd name="T1" fmla="*/ 0 h 4"/>
                <a:gd name="T2" fmla="*/ 9 w 19"/>
                <a:gd name="T3" fmla="*/ 1 h 4"/>
                <a:gd name="T4" fmla="*/ 0 w 19"/>
                <a:gd name="T5" fmla="*/ 3 h 4"/>
                <a:gd name="T6" fmla="*/ 2 w 19"/>
                <a:gd name="T7" fmla="*/ 4 h 4"/>
                <a:gd name="T8" fmla="*/ 18 w 19"/>
                <a:gd name="T9" fmla="*/ 1 h 4"/>
                <a:gd name="T10" fmla="*/ 19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19" y="0"/>
                  </a:moveTo>
                  <a:cubicBezTo>
                    <a:pt x="16" y="0"/>
                    <a:pt x="13" y="1"/>
                    <a:pt x="9" y="1"/>
                  </a:cubicBezTo>
                  <a:cubicBezTo>
                    <a:pt x="6" y="2"/>
                    <a:pt x="3" y="2"/>
                    <a:pt x="0" y="3"/>
                  </a:cubicBezTo>
                  <a:cubicBezTo>
                    <a:pt x="1" y="3"/>
                    <a:pt x="1" y="4"/>
                    <a:pt x="2" y="4"/>
                  </a:cubicBezTo>
                  <a:cubicBezTo>
                    <a:pt x="7" y="3"/>
                    <a:pt x="13" y="2"/>
                    <a:pt x="18" y="1"/>
                  </a:cubicBezTo>
                  <a:cubicBezTo>
                    <a:pt x="18" y="1"/>
                    <a:pt x="19" y="0"/>
                    <a:pt x="19" y="0"/>
                  </a:cubicBezTo>
                </a:path>
              </a:pathLst>
            </a:custGeom>
            <a:solidFill>
              <a:srgbClr val="E3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5" name="Freeform 96">
              <a:extLst>
                <a:ext uri="{FF2B5EF4-FFF2-40B4-BE49-F238E27FC236}">
                  <a16:creationId xmlns:a16="http://schemas.microsoft.com/office/drawing/2014/main" id="{EB63F1A2-68B5-4B44-B590-1657CF61BD15}"/>
                </a:ext>
              </a:extLst>
            </p:cNvPr>
            <p:cNvSpPr>
              <a:spLocks/>
            </p:cNvSpPr>
            <p:nvPr/>
          </p:nvSpPr>
          <p:spPr bwMode="auto">
            <a:xfrm>
              <a:off x="3634" y="712"/>
              <a:ext cx="94" cy="75"/>
            </a:xfrm>
            <a:custGeom>
              <a:avLst/>
              <a:gdLst>
                <a:gd name="T0" fmla="*/ 13 w 35"/>
                <a:gd name="T1" fmla="*/ 0 h 28"/>
                <a:gd name="T2" fmla="*/ 4 w 35"/>
                <a:gd name="T3" fmla="*/ 7 h 28"/>
                <a:gd name="T4" fmla="*/ 12 w 35"/>
                <a:gd name="T5" fmla="*/ 28 h 28"/>
                <a:gd name="T6" fmla="*/ 15 w 35"/>
                <a:gd name="T7" fmla="*/ 28 h 28"/>
                <a:gd name="T8" fmla="*/ 28 w 35"/>
                <a:gd name="T9" fmla="*/ 9 h 28"/>
                <a:gd name="T10" fmla="*/ 13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3"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3"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6" name="Freeform 97">
              <a:extLst>
                <a:ext uri="{FF2B5EF4-FFF2-40B4-BE49-F238E27FC236}">
                  <a16:creationId xmlns:a16="http://schemas.microsoft.com/office/drawing/2014/main" id="{63918656-59BC-4933-B350-FD3818EEB59B}"/>
                </a:ext>
              </a:extLst>
            </p:cNvPr>
            <p:cNvSpPr>
              <a:spLocks/>
            </p:cNvSpPr>
            <p:nvPr/>
          </p:nvSpPr>
          <p:spPr bwMode="auto">
            <a:xfrm>
              <a:off x="3621" y="564"/>
              <a:ext cx="93" cy="75"/>
            </a:xfrm>
            <a:custGeom>
              <a:avLst/>
              <a:gdLst>
                <a:gd name="T0" fmla="*/ 14 w 35"/>
                <a:gd name="T1" fmla="*/ 0 h 28"/>
                <a:gd name="T2" fmla="*/ 4 w 35"/>
                <a:gd name="T3" fmla="*/ 7 h 28"/>
                <a:gd name="T4" fmla="*/ 12 w 35"/>
                <a:gd name="T5" fmla="*/ 28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7" name="Freeform 98">
              <a:extLst>
                <a:ext uri="{FF2B5EF4-FFF2-40B4-BE49-F238E27FC236}">
                  <a16:creationId xmlns:a16="http://schemas.microsoft.com/office/drawing/2014/main" id="{5C22188A-4BE6-4A39-A726-B9F1CC3D53BD}"/>
                </a:ext>
              </a:extLst>
            </p:cNvPr>
            <p:cNvSpPr>
              <a:spLocks/>
            </p:cNvSpPr>
            <p:nvPr/>
          </p:nvSpPr>
          <p:spPr bwMode="auto">
            <a:xfrm>
              <a:off x="3976" y="897"/>
              <a:ext cx="35" cy="11"/>
            </a:xfrm>
            <a:custGeom>
              <a:avLst/>
              <a:gdLst>
                <a:gd name="T0" fmla="*/ 13 w 13"/>
                <a:gd name="T1" fmla="*/ 0 h 4"/>
                <a:gd name="T2" fmla="*/ 0 w 13"/>
                <a:gd name="T3" fmla="*/ 3 h 4"/>
                <a:gd name="T4" fmla="*/ 0 w 13"/>
                <a:gd name="T5" fmla="*/ 4 h 4"/>
                <a:gd name="T6" fmla="*/ 13 w 13"/>
                <a:gd name="T7" fmla="*/ 2 h 4"/>
                <a:gd name="T8" fmla="*/ 13 w 13"/>
                <a:gd name="T9" fmla="*/ 0 h 4"/>
              </a:gdLst>
              <a:ahLst/>
              <a:cxnLst>
                <a:cxn ang="0">
                  <a:pos x="T0" y="T1"/>
                </a:cxn>
                <a:cxn ang="0">
                  <a:pos x="T2" y="T3"/>
                </a:cxn>
                <a:cxn ang="0">
                  <a:pos x="T4" y="T5"/>
                </a:cxn>
                <a:cxn ang="0">
                  <a:pos x="T6" y="T7"/>
                </a:cxn>
                <a:cxn ang="0">
                  <a:pos x="T8" y="T9"/>
                </a:cxn>
              </a:cxnLst>
              <a:rect l="0" t="0" r="r" b="b"/>
              <a:pathLst>
                <a:path w="13" h="4">
                  <a:moveTo>
                    <a:pt x="13" y="0"/>
                  </a:moveTo>
                  <a:cubicBezTo>
                    <a:pt x="9" y="1"/>
                    <a:pt x="5" y="2"/>
                    <a:pt x="0" y="3"/>
                  </a:cubicBezTo>
                  <a:cubicBezTo>
                    <a:pt x="0" y="3"/>
                    <a:pt x="0" y="3"/>
                    <a:pt x="0" y="4"/>
                  </a:cubicBezTo>
                  <a:cubicBezTo>
                    <a:pt x="5" y="3"/>
                    <a:pt x="9" y="2"/>
                    <a:pt x="13" y="2"/>
                  </a:cubicBezTo>
                  <a:cubicBezTo>
                    <a:pt x="13" y="1"/>
                    <a:pt x="13" y="1"/>
                    <a:pt x="13"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8" name="Freeform 99">
              <a:extLst>
                <a:ext uri="{FF2B5EF4-FFF2-40B4-BE49-F238E27FC236}">
                  <a16:creationId xmlns:a16="http://schemas.microsoft.com/office/drawing/2014/main" id="{26B14040-CCA4-4F09-8F18-D2D99A691FDD}"/>
                </a:ext>
              </a:extLst>
            </p:cNvPr>
            <p:cNvSpPr>
              <a:spLocks/>
            </p:cNvSpPr>
            <p:nvPr/>
          </p:nvSpPr>
          <p:spPr bwMode="auto">
            <a:xfrm>
              <a:off x="3912" y="572"/>
              <a:ext cx="99" cy="333"/>
            </a:xfrm>
            <a:custGeom>
              <a:avLst/>
              <a:gdLst>
                <a:gd name="T0" fmla="*/ 0 w 37"/>
                <a:gd name="T1" fmla="*/ 0 h 124"/>
                <a:gd name="T2" fmla="*/ 17 w 37"/>
                <a:gd name="T3" fmla="*/ 84 h 124"/>
                <a:gd name="T4" fmla="*/ 24 w 37"/>
                <a:gd name="T5" fmla="*/ 124 h 124"/>
                <a:gd name="T6" fmla="*/ 37 w 37"/>
                <a:gd name="T7" fmla="*/ 121 h 124"/>
                <a:gd name="T8" fmla="*/ 34 w 37"/>
                <a:gd name="T9" fmla="*/ 82 h 124"/>
                <a:gd name="T10" fmla="*/ 19 w 37"/>
                <a:gd name="T11" fmla="*/ 1 h 124"/>
                <a:gd name="T12" fmla="*/ 0 w 37"/>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37" h="124">
                  <a:moveTo>
                    <a:pt x="0" y="0"/>
                  </a:moveTo>
                  <a:cubicBezTo>
                    <a:pt x="6" y="28"/>
                    <a:pt x="12" y="56"/>
                    <a:pt x="17" y="84"/>
                  </a:cubicBezTo>
                  <a:cubicBezTo>
                    <a:pt x="19" y="96"/>
                    <a:pt x="22" y="110"/>
                    <a:pt x="24" y="124"/>
                  </a:cubicBezTo>
                  <a:cubicBezTo>
                    <a:pt x="29" y="123"/>
                    <a:pt x="33" y="122"/>
                    <a:pt x="37" y="121"/>
                  </a:cubicBezTo>
                  <a:cubicBezTo>
                    <a:pt x="36" y="108"/>
                    <a:pt x="36" y="92"/>
                    <a:pt x="34" y="82"/>
                  </a:cubicBezTo>
                  <a:cubicBezTo>
                    <a:pt x="29" y="55"/>
                    <a:pt x="24" y="28"/>
                    <a:pt x="19" y="1"/>
                  </a:cubicBezTo>
                  <a:cubicBezTo>
                    <a:pt x="12" y="1"/>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99" name="Freeform 100">
              <a:extLst>
                <a:ext uri="{FF2B5EF4-FFF2-40B4-BE49-F238E27FC236}">
                  <a16:creationId xmlns:a16="http://schemas.microsoft.com/office/drawing/2014/main" id="{DBA4CA1C-62A6-49F1-86A1-F17E4308B084}"/>
                </a:ext>
              </a:extLst>
            </p:cNvPr>
            <p:cNvSpPr>
              <a:spLocks/>
            </p:cNvSpPr>
            <p:nvPr/>
          </p:nvSpPr>
          <p:spPr bwMode="auto">
            <a:xfrm>
              <a:off x="4142" y="876"/>
              <a:ext cx="45" cy="8"/>
            </a:xfrm>
            <a:custGeom>
              <a:avLst/>
              <a:gdLst>
                <a:gd name="T0" fmla="*/ 17 w 17"/>
                <a:gd name="T1" fmla="*/ 0 h 3"/>
                <a:gd name="T2" fmla="*/ 0 w 17"/>
                <a:gd name="T3" fmla="*/ 2 h 3"/>
                <a:gd name="T4" fmla="*/ 0 w 17"/>
                <a:gd name="T5" fmla="*/ 3 h 3"/>
                <a:gd name="T6" fmla="*/ 17 w 17"/>
                <a:gd name="T7" fmla="*/ 1 h 3"/>
                <a:gd name="T8" fmla="*/ 17 w 17"/>
                <a:gd name="T9" fmla="*/ 0 h 3"/>
              </a:gdLst>
              <a:ahLst/>
              <a:cxnLst>
                <a:cxn ang="0">
                  <a:pos x="T0" y="T1"/>
                </a:cxn>
                <a:cxn ang="0">
                  <a:pos x="T2" y="T3"/>
                </a:cxn>
                <a:cxn ang="0">
                  <a:pos x="T4" y="T5"/>
                </a:cxn>
                <a:cxn ang="0">
                  <a:pos x="T6" y="T7"/>
                </a:cxn>
                <a:cxn ang="0">
                  <a:pos x="T8" y="T9"/>
                </a:cxn>
              </a:cxnLst>
              <a:rect l="0" t="0" r="r" b="b"/>
              <a:pathLst>
                <a:path w="17" h="3">
                  <a:moveTo>
                    <a:pt x="17" y="0"/>
                  </a:moveTo>
                  <a:cubicBezTo>
                    <a:pt x="11" y="0"/>
                    <a:pt x="5" y="1"/>
                    <a:pt x="0" y="2"/>
                  </a:cubicBezTo>
                  <a:cubicBezTo>
                    <a:pt x="0" y="2"/>
                    <a:pt x="0" y="2"/>
                    <a:pt x="0" y="3"/>
                  </a:cubicBezTo>
                  <a:cubicBezTo>
                    <a:pt x="5" y="2"/>
                    <a:pt x="11" y="1"/>
                    <a:pt x="17" y="1"/>
                  </a:cubicBezTo>
                  <a:cubicBezTo>
                    <a:pt x="17" y="0"/>
                    <a:pt x="17" y="0"/>
                    <a:pt x="17"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0" name="Freeform 101">
              <a:extLst>
                <a:ext uri="{FF2B5EF4-FFF2-40B4-BE49-F238E27FC236}">
                  <a16:creationId xmlns:a16="http://schemas.microsoft.com/office/drawing/2014/main" id="{F0533326-225C-48EF-A4BA-E24DF1685DB4}"/>
                </a:ext>
              </a:extLst>
            </p:cNvPr>
            <p:cNvSpPr>
              <a:spLocks/>
            </p:cNvSpPr>
            <p:nvPr/>
          </p:nvSpPr>
          <p:spPr bwMode="auto">
            <a:xfrm>
              <a:off x="4115" y="583"/>
              <a:ext cx="72" cy="298"/>
            </a:xfrm>
            <a:custGeom>
              <a:avLst/>
              <a:gdLst>
                <a:gd name="T0" fmla="*/ 0 w 27"/>
                <a:gd name="T1" fmla="*/ 0 h 111"/>
                <a:gd name="T2" fmla="*/ 10 w 27"/>
                <a:gd name="T3" fmla="*/ 111 h 111"/>
                <a:gd name="T4" fmla="*/ 27 w 27"/>
                <a:gd name="T5" fmla="*/ 109 h 111"/>
                <a:gd name="T6" fmla="*/ 17 w 27"/>
                <a:gd name="T7" fmla="*/ 1 h 111"/>
                <a:gd name="T8" fmla="*/ 0 w 27"/>
                <a:gd name="T9" fmla="*/ 0 h 111"/>
              </a:gdLst>
              <a:ahLst/>
              <a:cxnLst>
                <a:cxn ang="0">
                  <a:pos x="T0" y="T1"/>
                </a:cxn>
                <a:cxn ang="0">
                  <a:pos x="T2" y="T3"/>
                </a:cxn>
                <a:cxn ang="0">
                  <a:pos x="T4" y="T5"/>
                </a:cxn>
                <a:cxn ang="0">
                  <a:pos x="T6" y="T7"/>
                </a:cxn>
                <a:cxn ang="0">
                  <a:pos x="T8" y="T9"/>
                </a:cxn>
              </a:cxnLst>
              <a:rect l="0" t="0" r="r" b="b"/>
              <a:pathLst>
                <a:path w="27" h="111">
                  <a:moveTo>
                    <a:pt x="0" y="0"/>
                  </a:moveTo>
                  <a:cubicBezTo>
                    <a:pt x="6" y="37"/>
                    <a:pt x="9" y="74"/>
                    <a:pt x="10" y="111"/>
                  </a:cubicBezTo>
                  <a:cubicBezTo>
                    <a:pt x="15" y="110"/>
                    <a:pt x="21" y="109"/>
                    <a:pt x="27" y="109"/>
                  </a:cubicBezTo>
                  <a:cubicBezTo>
                    <a:pt x="24" y="73"/>
                    <a:pt x="21" y="37"/>
                    <a:pt x="17" y="1"/>
                  </a:cubicBezTo>
                  <a:cubicBezTo>
                    <a:pt x="11"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1" name="Freeform 102">
              <a:extLst>
                <a:ext uri="{FF2B5EF4-FFF2-40B4-BE49-F238E27FC236}">
                  <a16:creationId xmlns:a16="http://schemas.microsoft.com/office/drawing/2014/main" id="{05557165-C932-47D8-9495-F95626E7FF31}"/>
                </a:ext>
              </a:extLst>
            </p:cNvPr>
            <p:cNvSpPr>
              <a:spLocks/>
            </p:cNvSpPr>
            <p:nvPr/>
          </p:nvSpPr>
          <p:spPr bwMode="auto">
            <a:xfrm>
              <a:off x="4318" y="863"/>
              <a:ext cx="59" cy="5"/>
            </a:xfrm>
            <a:custGeom>
              <a:avLst/>
              <a:gdLst>
                <a:gd name="T0" fmla="*/ 22 w 22"/>
                <a:gd name="T1" fmla="*/ 0 h 2"/>
                <a:gd name="T2" fmla="*/ 0 w 22"/>
                <a:gd name="T3" fmla="*/ 1 h 2"/>
                <a:gd name="T4" fmla="*/ 0 w 22"/>
                <a:gd name="T5" fmla="*/ 2 h 2"/>
                <a:gd name="T6" fmla="*/ 22 w 22"/>
                <a:gd name="T7" fmla="*/ 1 h 2"/>
                <a:gd name="T8" fmla="*/ 22 w 22"/>
                <a:gd name="T9" fmla="*/ 0 h 2"/>
              </a:gdLst>
              <a:ahLst/>
              <a:cxnLst>
                <a:cxn ang="0">
                  <a:pos x="T0" y="T1"/>
                </a:cxn>
                <a:cxn ang="0">
                  <a:pos x="T2" y="T3"/>
                </a:cxn>
                <a:cxn ang="0">
                  <a:pos x="T4" y="T5"/>
                </a:cxn>
                <a:cxn ang="0">
                  <a:pos x="T6" y="T7"/>
                </a:cxn>
                <a:cxn ang="0">
                  <a:pos x="T8" y="T9"/>
                </a:cxn>
              </a:cxnLst>
              <a:rect l="0" t="0" r="r" b="b"/>
              <a:pathLst>
                <a:path w="22" h="2">
                  <a:moveTo>
                    <a:pt x="22" y="0"/>
                  </a:moveTo>
                  <a:cubicBezTo>
                    <a:pt x="15" y="0"/>
                    <a:pt x="8" y="0"/>
                    <a:pt x="0" y="1"/>
                  </a:cubicBezTo>
                  <a:cubicBezTo>
                    <a:pt x="0" y="1"/>
                    <a:pt x="0" y="1"/>
                    <a:pt x="0" y="2"/>
                  </a:cubicBezTo>
                  <a:cubicBezTo>
                    <a:pt x="8" y="2"/>
                    <a:pt x="15" y="1"/>
                    <a:pt x="22" y="1"/>
                  </a:cubicBezTo>
                  <a:cubicBezTo>
                    <a:pt x="22" y="1"/>
                    <a:pt x="22" y="0"/>
                    <a:pt x="22"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2" name="Freeform 103">
              <a:extLst>
                <a:ext uri="{FF2B5EF4-FFF2-40B4-BE49-F238E27FC236}">
                  <a16:creationId xmlns:a16="http://schemas.microsoft.com/office/drawing/2014/main" id="{ED865E5F-42C0-488C-B160-AAE4DF129CB7}"/>
                </a:ext>
              </a:extLst>
            </p:cNvPr>
            <p:cNvSpPr>
              <a:spLocks/>
            </p:cNvSpPr>
            <p:nvPr/>
          </p:nvSpPr>
          <p:spPr bwMode="auto">
            <a:xfrm>
              <a:off x="4294" y="591"/>
              <a:ext cx="83" cy="274"/>
            </a:xfrm>
            <a:custGeom>
              <a:avLst/>
              <a:gdLst>
                <a:gd name="T0" fmla="*/ 0 w 31"/>
                <a:gd name="T1" fmla="*/ 0 h 102"/>
                <a:gd name="T2" fmla="*/ 4 w 31"/>
                <a:gd name="T3" fmla="*/ 32 h 102"/>
                <a:gd name="T4" fmla="*/ 9 w 31"/>
                <a:gd name="T5" fmla="*/ 96 h 102"/>
                <a:gd name="T6" fmla="*/ 9 w 31"/>
                <a:gd name="T7" fmla="*/ 102 h 102"/>
                <a:gd name="T8" fmla="*/ 31 w 31"/>
                <a:gd name="T9" fmla="*/ 101 h 102"/>
                <a:gd name="T10" fmla="*/ 22 w 31"/>
                <a:gd name="T11" fmla="*/ 49 h 102"/>
                <a:gd name="T12" fmla="*/ 18 w 31"/>
                <a:gd name="T13" fmla="*/ 1 h 102"/>
                <a:gd name="T14" fmla="*/ 0 w 31"/>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02">
                  <a:moveTo>
                    <a:pt x="0" y="0"/>
                  </a:moveTo>
                  <a:cubicBezTo>
                    <a:pt x="1" y="11"/>
                    <a:pt x="3" y="22"/>
                    <a:pt x="4" y="32"/>
                  </a:cubicBezTo>
                  <a:cubicBezTo>
                    <a:pt x="5" y="53"/>
                    <a:pt x="7" y="74"/>
                    <a:pt x="9" y="96"/>
                  </a:cubicBezTo>
                  <a:cubicBezTo>
                    <a:pt x="9" y="98"/>
                    <a:pt x="9" y="100"/>
                    <a:pt x="9" y="102"/>
                  </a:cubicBezTo>
                  <a:cubicBezTo>
                    <a:pt x="17" y="101"/>
                    <a:pt x="24" y="101"/>
                    <a:pt x="31" y="101"/>
                  </a:cubicBezTo>
                  <a:cubicBezTo>
                    <a:pt x="29" y="83"/>
                    <a:pt x="24" y="65"/>
                    <a:pt x="22" y="49"/>
                  </a:cubicBezTo>
                  <a:cubicBezTo>
                    <a:pt x="20" y="33"/>
                    <a:pt x="19" y="17"/>
                    <a:pt x="18" y="1"/>
                  </a:cubicBezTo>
                  <a:cubicBezTo>
                    <a:pt x="12"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3" name="Freeform 104">
              <a:extLst>
                <a:ext uri="{FF2B5EF4-FFF2-40B4-BE49-F238E27FC236}">
                  <a16:creationId xmlns:a16="http://schemas.microsoft.com/office/drawing/2014/main" id="{921BF49F-FC1F-4CCA-869A-C2F18E01CF6B}"/>
                </a:ext>
              </a:extLst>
            </p:cNvPr>
            <p:cNvSpPr>
              <a:spLocks/>
            </p:cNvSpPr>
            <p:nvPr/>
          </p:nvSpPr>
          <p:spPr bwMode="auto">
            <a:xfrm>
              <a:off x="4481" y="865"/>
              <a:ext cx="48" cy="8"/>
            </a:xfrm>
            <a:custGeom>
              <a:avLst/>
              <a:gdLst>
                <a:gd name="T0" fmla="*/ 0 w 18"/>
                <a:gd name="T1" fmla="*/ 0 h 3"/>
                <a:gd name="T2" fmla="*/ 0 w 18"/>
                <a:gd name="T3" fmla="*/ 1 h 3"/>
                <a:gd name="T4" fmla="*/ 18 w 18"/>
                <a:gd name="T5" fmla="*/ 3 h 3"/>
                <a:gd name="T6" fmla="*/ 18 w 18"/>
                <a:gd name="T7" fmla="*/ 2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cubicBezTo>
                    <a:pt x="0" y="0"/>
                    <a:pt x="0" y="1"/>
                    <a:pt x="0" y="1"/>
                  </a:cubicBezTo>
                  <a:cubicBezTo>
                    <a:pt x="6" y="2"/>
                    <a:pt x="12" y="2"/>
                    <a:pt x="18" y="3"/>
                  </a:cubicBezTo>
                  <a:cubicBezTo>
                    <a:pt x="18" y="2"/>
                    <a:pt x="18" y="2"/>
                    <a:pt x="18" y="2"/>
                  </a:cubicBezTo>
                  <a:cubicBezTo>
                    <a:pt x="12" y="1"/>
                    <a:pt x="6"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4" name="Freeform 105">
              <a:extLst>
                <a:ext uri="{FF2B5EF4-FFF2-40B4-BE49-F238E27FC236}">
                  <a16:creationId xmlns:a16="http://schemas.microsoft.com/office/drawing/2014/main" id="{2D5F74DC-5D6C-4655-B447-4A352F07EBD9}"/>
                </a:ext>
              </a:extLst>
            </p:cNvPr>
            <p:cNvSpPr>
              <a:spLocks/>
            </p:cNvSpPr>
            <p:nvPr/>
          </p:nvSpPr>
          <p:spPr bwMode="auto">
            <a:xfrm>
              <a:off x="4449" y="597"/>
              <a:ext cx="80" cy="274"/>
            </a:xfrm>
            <a:custGeom>
              <a:avLst/>
              <a:gdLst>
                <a:gd name="T0" fmla="*/ 0 w 30"/>
                <a:gd name="T1" fmla="*/ 0 h 102"/>
                <a:gd name="T2" fmla="*/ 12 w 30"/>
                <a:gd name="T3" fmla="*/ 100 h 102"/>
                <a:gd name="T4" fmla="*/ 30 w 30"/>
                <a:gd name="T5" fmla="*/ 102 h 102"/>
                <a:gd name="T6" fmla="*/ 18 w 30"/>
                <a:gd name="T7" fmla="*/ 0 h 102"/>
                <a:gd name="T8" fmla="*/ 0 w 30"/>
                <a:gd name="T9" fmla="*/ 0 h 102"/>
              </a:gdLst>
              <a:ahLst/>
              <a:cxnLst>
                <a:cxn ang="0">
                  <a:pos x="T0" y="T1"/>
                </a:cxn>
                <a:cxn ang="0">
                  <a:pos x="T2" y="T3"/>
                </a:cxn>
                <a:cxn ang="0">
                  <a:pos x="T4" y="T5"/>
                </a:cxn>
                <a:cxn ang="0">
                  <a:pos x="T6" y="T7"/>
                </a:cxn>
                <a:cxn ang="0">
                  <a:pos x="T8" y="T9"/>
                </a:cxn>
              </a:cxnLst>
              <a:rect l="0" t="0" r="r" b="b"/>
              <a:pathLst>
                <a:path w="30" h="102">
                  <a:moveTo>
                    <a:pt x="0" y="0"/>
                  </a:moveTo>
                  <a:cubicBezTo>
                    <a:pt x="4" y="33"/>
                    <a:pt x="9" y="66"/>
                    <a:pt x="12" y="100"/>
                  </a:cubicBezTo>
                  <a:cubicBezTo>
                    <a:pt x="18" y="100"/>
                    <a:pt x="24" y="101"/>
                    <a:pt x="30" y="102"/>
                  </a:cubicBezTo>
                  <a:cubicBezTo>
                    <a:pt x="27" y="68"/>
                    <a:pt x="22" y="34"/>
                    <a:pt x="18" y="0"/>
                  </a:cubicBezTo>
                  <a:cubicBezTo>
                    <a:pt x="12" y="0"/>
                    <a:pt x="6" y="0"/>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5" name="Freeform 106">
              <a:extLst>
                <a:ext uri="{FF2B5EF4-FFF2-40B4-BE49-F238E27FC236}">
                  <a16:creationId xmlns:a16="http://schemas.microsoft.com/office/drawing/2014/main" id="{670AD42A-EF9C-408B-AD0F-D34755611A4E}"/>
                </a:ext>
              </a:extLst>
            </p:cNvPr>
            <p:cNvSpPr>
              <a:spLocks/>
            </p:cNvSpPr>
            <p:nvPr/>
          </p:nvSpPr>
          <p:spPr bwMode="auto">
            <a:xfrm>
              <a:off x="3992" y="578"/>
              <a:ext cx="94" cy="53"/>
            </a:xfrm>
            <a:custGeom>
              <a:avLst/>
              <a:gdLst>
                <a:gd name="T0" fmla="*/ 5 w 35"/>
                <a:gd name="T1" fmla="*/ 0 h 20"/>
                <a:gd name="T2" fmla="*/ 9 w 35"/>
                <a:gd name="T3" fmla="*/ 18 h 20"/>
                <a:gd name="T4" fmla="*/ 17 w 35"/>
                <a:gd name="T5" fmla="*/ 20 h 20"/>
                <a:gd name="T6" fmla="*/ 30 w 35"/>
                <a:gd name="T7" fmla="*/ 5 h 20"/>
                <a:gd name="T8" fmla="*/ 27 w 35"/>
                <a:gd name="T9" fmla="*/ 1 h 20"/>
                <a:gd name="T10" fmla="*/ 5 w 35"/>
                <a:gd name="T11" fmla="*/ 0 h 20"/>
              </a:gdLst>
              <a:ahLst/>
              <a:cxnLst>
                <a:cxn ang="0">
                  <a:pos x="T0" y="T1"/>
                </a:cxn>
                <a:cxn ang="0">
                  <a:pos x="T2" y="T3"/>
                </a:cxn>
                <a:cxn ang="0">
                  <a:pos x="T4" y="T5"/>
                </a:cxn>
                <a:cxn ang="0">
                  <a:pos x="T6" y="T7"/>
                </a:cxn>
                <a:cxn ang="0">
                  <a:pos x="T8" y="T9"/>
                </a:cxn>
                <a:cxn ang="0">
                  <a:pos x="T10" y="T11"/>
                </a:cxn>
              </a:cxnLst>
              <a:rect l="0" t="0" r="r" b="b"/>
              <a:pathLst>
                <a:path w="35" h="20">
                  <a:moveTo>
                    <a:pt x="5" y="0"/>
                  </a:moveTo>
                  <a:cubicBezTo>
                    <a:pt x="4" y="3"/>
                    <a:pt x="0" y="13"/>
                    <a:pt x="9" y="18"/>
                  </a:cubicBezTo>
                  <a:cubicBezTo>
                    <a:pt x="12" y="19"/>
                    <a:pt x="14" y="20"/>
                    <a:pt x="17" y="20"/>
                  </a:cubicBezTo>
                  <a:cubicBezTo>
                    <a:pt x="26" y="20"/>
                    <a:pt x="35" y="12"/>
                    <a:pt x="30" y="5"/>
                  </a:cubicBezTo>
                  <a:cubicBezTo>
                    <a:pt x="29" y="4"/>
                    <a:pt x="29" y="3"/>
                    <a:pt x="27" y="1"/>
                  </a:cubicBezTo>
                  <a:cubicBezTo>
                    <a:pt x="20" y="1"/>
                    <a:pt x="13" y="1"/>
                    <a:pt x="5"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6" name="Freeform 107">
              <a:extLst>
                <a:ext uri="{FF2B5EF4-FFF2-40B4-BE49-F238E27FC236}">
                  <a16:creationId xmlns:a16="http://schemas.microsoft.com/office/drawing/2014/main" id="{3B42DE16-078C-4336-AF54-C3960F15C3C4}"/>
                </a:ext>
              </a:extLst>
            </p:cNvPr>
            <p:cNvSpPr>
              <a:spLocks/>
            </p:cNvSpPr>
            <p:nvPr/>
          </p:nvSpPr>
          <p:spPr bwMode="auto">
            <a:xfrm>
              <a:off x="4005" y="707"/>
              <a:ext cx="91" cy="70"/>
            </a:xfrm>
            <a:custGeom>
              <a:avLst/>
              <a:gdLst>
                <a:gd name="T0" fmla="*/ 21 w 34"/>
                <a:gd name="T1" fmla="*/ 0 h 26"/>
                <a:gd name="T2" fmla="*/ 15 w 34"/>
                <a:gd name="T3" fmla="*/ 2 h 26"/>
                <a:gd name="T4" fmla="*/ 8 w 34"/>
                <a:gd name="T5" fmla="*/ 17 h 26"/>
                <a:gd name="T6" fmla="*/ 22 w 34"/>
                <a:gd name="T7" fmla="*/ 26 h 26"/>
                <a:gd name="T8" fmla="*/ 33 w 34"/>
                <a:gd name="T9" fmla="*/ 18 h 26"/>
                <a:gd name="T10" fmla="*/ 21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1" y="0"/>
                  </a:moveTo>
                  <a:cubicBezTo>
                    <a:pt x="19" y="0"/>
                    <a:pt x="17" y="0"/>
                    <a:pt x="15" y="2"/>
                  </a:cubicBezTo>
                  <a:cubicBezTo>
                    <a:pt x="15" y="2"/>
                    <a:pt x="0" y="4"/>
                    <a:pt x="8" y="17"/>
                  </a:cubicBezTo>
                  <a:cubicBezTo>
                    <a:pt x="11" y="23"/>
                    <a:pt x="17" y="26"/>
                    <a:pt x="22" y="26"/>
                  </a:cubicBezTo>
                  <a:cubicBezTo>
                    <a:pt x="28" y="26"/>
                    <a:pt x="33" y="23"/>
                    <a:pt x="33" y="18"/>
                  </a:cubicBezTo>
                  <a:cubicBezTo>
                    <a:pt x="34" y="11"/>
                    <a:pt x="28"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7" name="Freeform 108">
              <a:extLst>
                <a:ext uri="{FF2B5EF4-FFF2-40B4-BE49-F238E27FC236}">
                  <a16:creationId xmlns:a16="http://schemas.microsoft.com/office/drawing/2014/main" id="{C7E1013B-1CD6-44AE-9C58-BB41A1AA3E6B}"/>
                </a:ext>
              </a:extLst>
            </p:cNvPr>
            <p:cNvSpPr>
              <a:spLocks/>
            </p:cNvSpPr>
            <p:nvPr/>
          </p:nvSpPr>
          <p:spPr bwMode="auto">
            <a:xfrm>
              <a:off x="4038" y="887"/>
              <a:ext cx="56" cy="10"/>
            </a:xfrm>
            <a:custGeom>
              <a:avLst/>
              <a:gdLst>
                <a:gd name="T0" fmla="*/ 20 w 21"/>
                <a:gd name="T1" fmla="*/ 0 h 4"/>
                <a:gd name="T2" fmla="*/ 0 w 21"/>
                <a:gd name="T3" fmla="*/ 3 h 4"/>
                <a:gd name="T4" fmla="*/ 0 w 21"/>
                <a:gd name="T5" fmla="*/ 4 h 4"/>
                <a:gd name="T6" fmla="*/ 21 w 21"/>
                <a:gd name="T7" fmla="*/ 1 h 4"/>
                <a:gd name="T8" fmla="*/ 20 w 21"/>
                <a:gd name="T9" fmla="*/ 0 h 4"/>
              </a:gdLst>
              <a:ahLst/>
              <a:cxnLst>
                <a:cxn ang="0">
                  <a:pos x="T0" y="T1"/>
                </a:cxn>
                <a:cxn ang="0">
                  <a:pos x="T2" y="T3"/>
                </a:cxn>
                <a:cxn ang="0">
                  <a:pos x="T4" y="T5"/>
                </a:cxn>
                <a:cxn ang="0">
                  <a:pos x="T6" y="T7"/>
                </a:cxn>
                <a:cxn ang="0">
                  <a:pos x="T8" y="T9"/>
                </a:cxn>
              </a:cxnLst>
              <a:rect l="0" t="0" r="r" b="b"/>
              <a:pathLst>
                <a:path w="21" h="4">
                  <a:moveTo>
                    <a:pt x="20" y="0"/>
                  </a:moveTo>
                  <a:cubicBezTo>
                    <a:pt x="13" y="1"/>
                    <a:pt x="7" y="2"/>
                    <a:pt x="0" y="3"/>
                  </a:cubicBezTo>
                  <a:cubicBezTo>
                    <a:pt x="0" y="3"/>
                    <a:pt x="0" y="4"/>
                    <a:pt x="0" y="4"/>
                  </a:cubicBezTo>
                  <a:cubicBezTo>
                    <a:pt x="7" y="3"/>
                    <a:pt x="14" y="2"/>
                    <a:pt x="21" y="1"/>
                  </a:cubicBezTo>
                  <a:cubicBezTo>
                    <a:pt x="21" y="1"/>
                    <a:pt x="20"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8" name="Freeform 109">
              <a:extLst>
                <a:ext uri="{FF2B5EF4-FFF2-40B4-BE49-F238E27FC236}">
                  <a16:creationId xmlns:a16="http://schemas.microsoft.com/office/drawing/2014/main" id="{21B26C01-9B62-404C-B510-736400E55548}"/>
                </a:ext>
              </a:extLst>
            </p:cNvPr>
            <p:cNvSpPr>
              <a:spLocks/>
            </p:cNvSpPr>
            <p:nvPr/>
          </p:nvSpPr>
          <p:spPr bwMode="auto">
            <a:xfrm>
              <a:off x="4038" y="873"/>
              <a:ext cx="53" cy="22"/>
            </a:xfrm>
            <a:custGeom>
              <a:avLst/>
              <a:gdLst>
                <a:gd name="T0" fmla="*/ 10 w 20"/>
                <a:gd name="T1" fmla="*/ 0 h 8"/>
                <a:gd name="T2" fmla="*/ 0 w 20"/>
                <a:gd name="T3" fmla="*/ 7 h 8"/>
                <a:gd name="T4" fmla="*/ 0 w 20"/>
                <a:gd name="T5" fmla="*/ 8 h 8"/>
                <a:gd name="T6" fmla="*/ 20 w 20"/>
                <a:gd name="T7" fmla="*/ 5 h 8"/>
                <a:gd name="T8" fmla="*/ 10 w 20"/>
                <a:gd name="T9" fmla="*/ 0 h 8"/>
              </a:gdLst>
              <a:ahLst/>
              <a:cxnLst>
                <a:cxn ang="0">
                  <a:pos x="T0" y="T1"/>
                </a:cxn>
                <a:cxn ang="0">
                  <a:pos x="T2" y="T3"/>
                </a:cxn>
                <a:cxn ang="0">
                  <a:pos x="T4" y="T5"/>
                </a:cxn>
                <a:cxn ang="0">
                  <a:pos x="T6" y="T7"/>
                </a:cxn>
                <a:cxn ang="0">
                  <a:pos x="T8" y="T9"/>
                </a:cxn>
              </a:cxnLst>
              <a:rect l="0" t="0" r="r" b="b"/>
              <a:pathLst>
                <a:path w="20" h="8">
                  <a:moveTo>
                    <a:pt x="10" y="0"/>
                  </a:moveTo>
                  <a:cubicBezTo>
                    <a:pt x="7" y="0"/>
                    <a:pt x="3" y="2"/>
                    <a:pt x="0" y="7"/>
                  </a:cubicBezTo>
                  <a:cubicBezTo>
                    <a:pt x="0" y="7"/>
                    <a:pt x="0" y="7"/>
                    <a:pt x="0" y="8"/>
                  </a:cubicBezTo>
                  <a:cubicBezTo>
                    <a:pt x="7" y="7"/>
                    <a:pt x="13" y="6"/>
                    <a:pt x="20" y="5"/>
                  </a:cubicBezTo>
                  <a:cubicBezTo>
                    <a:pt x="17" y="2"/>
                    <a:pt x="13" y="0"/>
                    <a:pt x="1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09" name="Freeform 110">
              <a:extLst>
                <a:ext uri="{FF2B5EF4-FFF2-40B4-BE49-F238E27FC236}">
                  <a16:creationId xmlns:a16="http://schemas.microsoft.com/office/drawing/2014/main" id="{2E6A5457-4ACF-4ED4-8565-7D8BC25E6182}"/>
                </a:ext>
              </a:extLst>
            </p:cNvPr>
            <p:cNvSpPr>
              <a:spLocks/>
            </p:cNvSpPr>
            <p:nvPr/>
          </p:nvSpPr>
          <p:spPr bwMode="auto">
            <a:xfrm>
              <a:off x="4361" y="691"/>
              <a:ext cx="93"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9"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0" name="Freeform 111">
              <a:extLst>
                <a:ext uri="{FF2B5EF4-FFF2-40B4-BE49-F238E27FC236}">
                  <a16:creationId xmlns:a16="http://schemas.microsoft.com/office/drawing/2014/main" id="{0DE74932-D561-4C74-99BE-1A4D0FFEF1A5}"/>
                </a:ext>
              </a:extLst>
            </p:cNvPr>
            <p:cNvSpPr>
              <a:spLocks/>
            </p:cNvSpPr>
            <p:nvPr/>
          </p:nvSpPr>
          <p:spPr bwMode="auto">
            <a:xfrm>
              <a:off x="4358" y="594"/>
              <a:ext cx="69" cy="24"/>
            </a:xfrm>
            <a:custGeom>
              <a:avLst/>
              <a:gdLst>
                <a:gd name="T0" fmla="*/ 0 w 26"/>
                <a:gd name="T1" fmla="*/ 0 h 9"/>
                <a:gd name="T2" fmla="*/ 9 w 26"/>
                <a:gd name="T3" fmla="*/ 8 h 9"/>
                <a:gd name="T4" fmla="*/ 12 w 26"/>
                <a:gd name="T5" fmla="*/ 9 h 9"/>
                <a:gd name="T6" fmla="*/ 26 w 26"/>
                <a:gd name="T7" fmla="*/ 1 h 9"/>
                <a:gd name="T8" fmla="*/ 0 w 26"/>
                <a:gd name="T9" fmla="*/ 0 h 9"/>
              </a:gdLst>
              <a:ahLst/>
              <a:cxnLst>
                <a:cxn ang="0">
                  <a:pos x="T0" y="T1"/>
                </a:cxn>
                <a:cxn ang="0">
                  <a:pos x="T2" y="T3"/>
                </a:cxn>
                <a:cxn ang="0">
                  <a:pos x="T4" y="T5"/>
                </a:cxn>
                <a:cxn ang="0">
                  <a:pos x="T6" y="T7"/>
                </a:cxn>
                <a:cxn ang="0">
                  <a:pos x="T8" y="T9"/>
                </a:cxn>
              </a:cxnLst>
              <a:rect l="0" t="0" r="r" b="b"/>
              <a:pathLst>
                <a:path w="26" h="9">
                  <a:moveTo>
                    <a:pt x="0" y="0"/>
                  </a:moveTo>
                  <a:cubicBezTo>
                    <a:pt x="1" y="4"/>
                    <a:pt x="4" y="7"/>
                    <a:pt x="9" y="8"/>
                  </a:cubicBezTo>
                  <a:cubicBezTo>
                    <a:pt x="10" y="9"/>
                    <a:pt x="11" y="9"/>
                    <a:pt x="12" y="9"/>
                  </a:cubicBezTo>
                  <a:cubicBezTo>
                    <a:pt x="18" y="9"/>
                    <a:pt x="24" y="5"/>
                    <a:pt x="26" y="1"/>
                  </a:cubicBezTo>
                  <a:cubicBezTo>
                    <a:pt x="17" y="0"/>
                    <a:pt x="9" y="0"/>
                    <a:pt x="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字魂36号-正文宋楷" panose="02000000000000000000" pitchFamily="2" charset="-122"/>
                <a:ea typeface="字魂36号-正文宋楷" panose="02000000000000000000" pitchFamily="2" charset="-122"/>
              </a:endParaRPr>
            </a:p>
          </p:txBody>
        </p:sp>
        <p:sp>
          <p:nvSpPr>
            <p:cNvPr id="111" name="Freeform 112">
              <a:extLst>
                <a:ext uri="{FF2B5EF4-FFF2-40B4-BE49-F238E27FC236}">
                  <a16:creationId xmlns:a16="http://schemas.microsoft.com/office/drawing/2014/main" id="{79E0A509-2AEC-40CB-A57E-37D6812ECE65}"/>
                </a:ext>
              </a:extLst>
            </p:cNvPr>
            <p:cNvSpPr>
              <a:spLocks/>
            </p:cNvSpPr>
            <p:nvPr/>
          </p:nvSpPr>
          <p:spPr bwMode="auto">
            <a:xfrm>
              <a:off x="4641" y="887"/>
              <a:ext cx="40" cy="13"/>
            </a:xfrm>
            <a:custGeom>
              <a:avLst/>
              <a:gdLst>
                <a:gd name="T0" fmla="*/ 0 w 15"/>
                <a:gd name="T1" fmla="*/ 0 h 5"/>
                <a:gd name="T2" fmla="*/ 1 w 15"/>
                <a:gd name="T3" fmla="*/ 2 h 5"/>
                <a:gd name="T4" fmla="*/ 15 w 15"/>
                <a:gd name="T5" fmla="*/ 5 h 5"/>
                <a:gd name="T6" fmla="*/ 15 w 15"/>
                <a:gd name="T7" fmla="*/ 4 h 5"/>
                <a:gd name="T8" fmla="*/ 0 w 15"/>
                <a:gd name="T9" fmla="*/ 0 h 5"/>
              </a:gdLst>
              <a:ahLst/>
              <a:cxnLst>
                <a:cxn ang="0">
                  <a:pos x="T0" y="T1"/>
                </a:cxn>
                <a:cxn ang="0">
                  <a:pos x="T2" y="T3"/>
                </a:cxn>
                <a:cxn ang="0">
                  <a:pos x="T4" y="T5"/>
                </a:cxn>
                <a:cxn ang="0">
                  <a:pos x="T6" y="T7"/>
                </a:cxn>
                <a:cxn ang="0">
                  <a:pos x="T8" y="T9"/>
                </a:cxn>
              </a:cxnLst>
              <a:rect l="0" t="0" r="r" b="b"/>
              <a:pathLst>
                <a:path w="15" h="5">
                  <a:moveTo>
                    <a:pt x="0" y="0"/>
                  </a:moveTo>
                  <a:cubicBezTo>
                    <a:pt x="1" y="1"/>
                    <a:pt x="1" y="1"/>
                    <a:pt x="1" y="2"/>
                  </a:cubicBezTo>
                  <a:cubicBezTo>
                    <a:pt x="5" y="3"/>
                    <a:pt x="9" y="4"/>
                    <a:pt x="15" y="5"/>
                  </a:cubicBezTo>
                  <a:cubicBezTo>
                    <a:pt x="15" y="5"/>
                    <a:pt x="15" y="4"/>
                    <a:pt x="15" y="4"/>
                  </a:cubicBezTo>
                  <a:cubicBezTo>
                    <a:pt x="9" y="3"/>
                    <a:pt x="4" y="1"/>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2" name="Freeform 113">
              <a:extLst>
                <a:ext uri="{FF2B5EF4-FFF2-40B4-BE49-F238E27FC236}">
                  <a16:creationId xmlns:a16="http://schemas.microsoft.com/office/drawing/2014/main" id="{25927A56-739A-4B32-8002-1BB6D5B0A949}"/>
                </a:ext>
              </a:extLst>
            </p:cNvPr>
            <p:cNvSpPr>
              <a:spLocks/>
            </p:cNvSpPr>
            <p:nvPr/>
          </p:nvSpPr>
          <p:spPr bwMode="auto">
            <a:xfrm>
              <a:off x="4585" y="594"/>
              <a:ext cx="96" cy="303"/>
            </a:xfrm>
            <a:custGeom>
              <a:avLst/>
              <a:gdLst>
                <a:gd name="T0" fmla="*/ 18 w 36"/>
                <a:gd name="T1" fmla="*/ 0 h 113"/>
                <a:gd name="T2" fmla="*/ 0 w 36"/>
                <a:gd name="T3" fmla="*/ 0 h 113"/>
                <a:gd name="T4" fmla="*/ 16 w 36"/>
                <a:gd name="T5" fmla="*/ 79 h 113"/>
                <a:gd name="T6" fmla="*/ 21 w 36"/>
                <a:gd name="T7" fmla="*/ 109 h 113"/>
                <a:gd name="T8" fmla="*/ 36 w 36"/>
                <a:gd name="T9" fmla="*/ 113 h 113"/>
                <a:gd name="T10" fmla="*/ 33 w 36"/>
                <a:gd name="T11" fmla="*/ 77 h 113"/>
                <a:gd name="T12" fmla="*/ 18 w 36"/>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36" h="113">
                  <a:moveTo>
                    <a:pt x="18" y="0"/>
                  </a:moveTo>
                  <a:cubicBezTo>
                    <a:pt x="12" y="0"/>
                    <a:pt x="6" y="0"/>
                    <a:pt x="0" y="0"/>
                  </a:cubicBezTo>
                  <a:cubicBezTo>
                    <a:pt x="5" y="27"/>
                    <a:pt x="11" y="53"/>
                    <a:pt x="16" y="79"/>
                  </a:cubicBezTo>
                  <a:cubicBezTo>
                    <a:pt x="17" y="89"/>
                    <a:pt x="20" y="99"/>
                    <a:pt x="21" y="109"/>
                  </a:cubicBezTo>
                  <a:cubicBezTo>
                    <a:pt x="25" y="110"/>
                    <a:pt x="30" y="112"/>
                    <a:pt x="36" y="113"/>
                  </a:cubicBezTo>
                  <a:cubicBezTo>
                    <a:pt x="34" y="100"/>
                    <a:pt x="35" y="87"/>
                    <a:pt x="33" y="77"/>
                  </a:cubicBezTo>
                  <a:cubicBezTo>
                    <a:pt x="28" y="51"/>
                    <a:pt x="23" y="26"/>
                    <a:pt x="18"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3" name="Freeform 114">
              <a:extLst>
                <a:ext uri="{FF2B5EF4-FFF2-40B4-BE49-F238E27FC236}">
                  <a16:creationId xmlns:a16="http://schemas.microsoft.com/office/drawing/2014/main" id="{07A87684-A53C-4757-A24F-3F524BC85FFB}"/>
                </a:ext>
              </a:extLst>
            </p:cNvPr>
            <p:cNvSpPr>
              <a:spLocks/>
            </p:cNvSpPr>
            <p:nvPr/>
          </p:nvSpPr>
          <p:spPr bwMode="auto">
            <a:xfrm>
              <a:off x="4812" y="930"/>
              <a:ext cx="48" cy="16"/>
            </a:xfrm>
            <a:custGeom>
              <a:avLst/>
              <a:gdLst>
                <a:gd name="T0" fmla="*/ 0 w 18"/>
                <a:gd name="T1" fmla="*/ 0 h 6"/>
                <a:gd name="T2" fmla="*/ 0 w 18"/>
                <a:gd name="T3" fmla="*/ 1 h 6"/>
                <a:gd name="T4" fmla="*/ 18 w 18"/>
                <a:gd name="T5" fmla="*/ 6 h 6"/>
                <a:gd name="T6" fmla="*/ 18 w 18"/>
                <a:gd name="T7" fmla="*/ 4 h 6"/>
                <a:gd name="T8" fmla="*/ 0 w 18"/>
                <a:gd name="T9" fmla="*/ 0 h 6"/>
              </a:gdLst>
              <a:ahLst/>
              <a:cxnLst>
                <a:cxn ang="0">
                  <a:pos x="T0" y="T1"/>
                </a:cxn>
                <a:cxn ang="0">
                  <a:pos x="T2" y="T3"/>
                </a:cxn>
                <a:cxn ang="0">
                  <a:pos x="T4" y="T5"/>
                </a:cxn>
                <a:cxn ang="0">
                  <a:pos x="T6" y="T7"/>
                </a:cxn>
                <a:cxn ang="0">
                  <a:pos x="T8" y="T9"/>
                </a:cxn>
              </a:cxnLst>
              <a:rect l="0" t="0" r="r" b="b"/>
              <a:pathLst>
                <a:path w="18" h="6">
                  <a:moveTo>
                    <a:pt x="0" y="0"/>
                  </a:moveTo>
                  <a:cubicBezTo>
                    <a:pt x="0" y="1"/>
                    <a:pt x="0" y="1"/>
                    <a:pt x="0" y="1"/>
                  </a:cubicBezTo>
                  <a:cubicBezTo>
                    <a:pt x="6" y="3"/>
                    <a:pt x="12" y="4"/>
                    <a:pt x="18" y="6"/>
                  </a:cubicBezTo>
                  <a:cubicBezTo>
                    <a:pt x="18" y="5"/>
                    <a:pt x="18" y="5"/>
                    <a:pt x="18" y="4"/>
                  </a:cubicBezTo>
                  <a:cubicBezTo>
                    <a:pt x="12" y="3"/>
                    <a:pt x="6" y="2"/>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4" name="Freeform 115">
              <a:extLst>
                <a:ext uri="{FF2B5EF4-FFF2-40B4-BE49-F238E27FC236}">
                  <a16:creationId xmlns:a16="http://schemas.microsoft.com/office/drawing/2014/main" id="{C0585F0F-D549-4EFC-817C-50AF09005986}"/>
                </a:ext>
              </a:extLst>
            </p:cNvPr>
            <p:cNvSpPr>
              <a:spLocks/>
            </p:cNvSpPr>
            <p:nvPr/>
          </p:nvSpPr>
          <p:spPr bwMode="auto">
            <a:xfrm>
              <a:off x="4785" y="583"/>
              <a:ext cx="75" cy="357"/>
            </a:xfrm>
            <a:custGeom>
              <a:avLst/>
              <a:gdLst>
                <a:gd name="T0" fmla="*/ 16 w 28"/>
                <a:gd name="T1" fmla="*/ 0 h 133"/>
                <a:gd name="T2" fmla="*/ 0 w 28"/>
                <a:gd name="T3" fmla="*/ 1 h 133"/>
                <a:gd name="T4" fmla="*/ 10 w 28"/>
                <a:gd name="T5" fmla="*/ 129 h 133"/>
                <a:gd name="T6" fmla="*/ 28 w 28"/>
                <a:gd name="T7" fmla="*/ 133 h 133"/>
                <a:gd name="T8" fmla="*/ 16 w 28"/>
                <a:gd name="T9" fmla="*/ 0 h 133"/>
              </a:gdLst>
              <a:ahLst/>
              <a:cxnLst>
                <a:cxn ang="0">
                  <a:pos x="T0" y="T1"/>
                </a:cxn>
                <a:cxn ang="0">
                  <a:pos x="T2" y="T3"/>
                </a:cxn>
                <a:cxn ang="0">
                  <a:pos x="T4" y="T5"/>
                </a:cxn>
                <a:cxn ang="0">
                  <a:pos x="T6" y="T7"/>
                </a:cxn>
                <a:cxn ang="0">
                  <a:pos x="T8" y="T9"/>
                </a:cxn>
              </a:cxnLst>
              <a:rect l="0" t="0" r="r" b="b"/>
              <a:pathLst>
                <a:path w="28" h="133">
                  <a:moveTo>
                    <a:pt x="16" y="0"/>
                  </a:moveTo>
                  <a:cubicBezTo>
                    <a:pt x="10" y="1"/>
                    <a:pt x="5" y="1"/>
                    <a:pt x="0" y="1"/>
                  </a:cubicBezTo>
                  <a:cubicBezTo>
                    <a:pt x="6" y="44"/>
                    <a:pt x="10" y="87"/>
                    <a:pt x="10" y="129"/>
                  </a:cubicBezTo>
                  <a:cubicBezTo>
                    <a:pt x="16" y="131"/>
                    <a:pt x="22" y="132"/>
                    <a:pt x="28" y="133"/>
                  </a:cubicBezTo>
                  <a:cubicBezTo>
                    <a:pt x="25" y="89"/>
                    <a:pt x="22" y="45"/>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5" name="Freeform 116">
              <a:extLst>
                <a:ext uri="{FF2B5EF4-FFF2-40B4-BE49-F238E27FC236}">
                  <a16:creationId xmlns:a16="http://schemas.microsoft.com/office/drawing/2014/main" id="{6469110E-BD83-4041-A99F-9773D30AF783}"/>
                </a:ext>
              </a:extLst>
            </p:cNvPr>
            <p:cNvSpPr>
              <a:spLocks/>
            </p:cNvSpPr>
            <p:nvPr/>
          </p:nvSpPr>
          <p:spPr bwMode="auto">
            <a:xfrm>
              <a:off x="4996" y="967"/>
              <a:ext cx="5" cy="0"/>
            </a:xfrm>
            <a:custGeom>
              <a:avLst/>
              <a:gdLst>
                <a:gd name="T0" fmla="*/ 0 w 2"/>
                <a:gd name="T1" fmla="*/ 0 w 2"/>
                <a:gd name="T2" fmla="*/ 2 w 2"/>
                <a:gd name="T3" fmla="*/ 0 w 2"/>
              </a:gdLst>
              <a:ahLst/>
              <a:cxnLst>
                <a:cxn ang="0">
                  <a:pos x="T0" y="0"/>
                </a:cxn>
                <a:cxn ang="0">
                  <a:pos x="T1" y="0"/>
                </a:cxn>
                <a:cxn ang="0">
                  <a:pos x="T2" y="0"/>
                </a:cxn>
                <a:cxn ang="0">
                  <a:pos x="T3" y="0"/>
                </a:cxn>
              </a:cxnLst>
              <a:rect l="0" t="0" r="r" b="b"/>
              <a:pathLst>
                <a:path w="2">
                  <a:moveTo>
                    <a:pt x="0" y="0"/>
                  </a:moveTo>
                  <a:cubicBezTo>
                    <a:pt x="0" y="0"/>
                    <a:pt x="0" y="0"/>
                    <a:pt x="0" y="0"/>
                  </a:cubicBezTo>
                  <a:cubicBezTo>
                    <a:pt x="0" y="0"/>
                    <a:pt x="1" y="0"/>
                    <a:pt x="2" y="0"/>
                  </a:cubicBezTo>
                  <a:cubicBezTo>
                    <a:pt x="1" y="0"/>
                    <a:pt x="0"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6" name="Freeform 117">
              <a:extLst>
                <a:ext uri="{FF2B5EF4-FFF2-40B4-BE49-F238E27FC236}">
                  <a16:creationId xmlns:a16="http://schemas.microsoft.com/office/drawing/2014/main" id="{FF2DB7F9-AFDF-41AE-B9ED-0F0255B045AF}"/>
                </a:ext>
              </a:extLst>
            </p:cNvPr>
            <p:cNvSpPr>
              <a:spLocks/>
            </p:cNvSpPr>
            <p:nvPr/>
          </p:nvSpPr>
          <p:spPr bwMode="auto">
            <a:xfrm>
              <a:off x="4961" y="578"/>
              <a:ext cx="99" cy="395"/>
            </a:xfrm>
            <a:custGeom>
              <a:avLst/>
              <a:gdLst>
                <a:gd name="T0" fmla="*/ 16 w 37"/>
                <a:gd name="T1" fmla="*/ 0 h 147"/>
                <a:gd name="T2" fmla="*/ 0 w 37"/>
                <a:gd name="T3" fmla="*/ 0 h 147"/>
                <a:gd name="T4" fmla="*/ 4 w 37"/>
                <a:gd name="T5" fmla="*/ 41 h 147"/>
                <a:gd name="T6" fmla="*/ 10 w 37"/>
                <a:gd name="T7" fmla="*/ 104 h 147"/>
                <a:gd name="T8" fmla="*/ 13 w 37"/>
                <a:gd name="T9" fmla="*/ 145 h 147"/>
                <a:gd name="T10" fmla="*/ 15 w 37"/>
                <a:gd name="T11" fmla="*/ 145 h 147"/>
                <a:gd name="T12" fmla="*/ 32 w 37"/>
                <a:gd name="T13" fmla="*/ 147 h 147"/>
                <a:gd name="T14" fmla="*/ 23 w 37"/>
                <a:gd name="T15" fmla="*/ 57 h 147"/>
                <a:gd name="T16" fmla="*/ 18 w 37"/>
                <a:gd name="T17" fmla="*/ 0 h 147"/>
                <a:gd name="T18" fmla="*/ 16 w 37"/>
                <a:gd name="T1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147">
                  <a:moveTo>
                    <a:pt x="16" y="0"/>
                  </a:moveTo>
                  <a:cubicBezTo>
                    <a:pt x="11" y="0"/>
                    <a:pt x="5" y="0"/>
                    <a:pt x="0" y="0"/>
                  </a:cubicBezTo>
                  <a:cubicBezTo>
                    <a:pt x="1" y="14"/>
                    <a:pt x="3" y="28"/>
                    <a:pt x="4" y="41"/>
                  </a:cubicBezTo>
                  <a:cubicBezTo>
                    <a:pt x="6" y="62"/>
                    <a:pt x="8" y="83"/>
                    <a:pt x="10" y="104"/>
                  </a:cubicBezTo>
                  <a:cubicBezTo>
                    <a:pt x="11" y="117"/>
                    <a:pt x="10" y="132"/>
                    <a:pt x="13" y="145"/>
                  </a:cubicBezTo>
                  <a:cubicBezTo>
                    <a:pt x="13" y="145"/>
                    <a:pt x="14" y="145"/>
                    <a:pt x="15" y="145"/>
                  </a:cubicBezTo>
                  <a:cubicBezTo>
                    <a:pt x="21" y="146"/>
                    <a:pt x="26" y="146"/>
                    <a:pt x="32" y="147"/>
                  </a:cubicBezTo>
                  <a:cubicBezTo>
                    <a:pt x="37" y="118"/>
                    <a:pt x="27" y="85"/>
                    <a:pt x="23" y="57"/>
                  </a:cubicBezTo>
                  <a:cubicBezTo>
                    <a:pt x="21" y="39"/>
                    <a:pt x="20" y="20"/>
                    <a:pt x="18" y="0"/>
                  </a:cubicBezTo>
                  <a:cubicBezTo>
                    <a:pt x="17" y="0"/>
                    <a:pt x="17" y="0"/>
                    <a:pt x="16"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7" name="Freeform 118">
              <a:extLst>
                <a:ext uri="{FF2B5EF4-FFF2-40B4-BE49-F238E27FC236}">
                  <a16:creationId xmlns:a16="http://schemas.microsoft.com/office/drawing/2014/main" id="{E2F30D4B-955C-4BF3-9104-9FE9028F9CC6}"/>
                </a:ext>
              </a:extLst>
            </p:cNvPr>
            <p:cNvSpPr>
              <a:spLocks/>
            </p:cNvSpPr>
            <p:nvPr/>
          </p:nvSpPr>
          <p:spPr bwMode="auto">
            <a:xfrm>
              <a:off x="4996" y="967"/>
              <a:ext cx="51" cy="11"/>
            </a:xfrm>
            <a:custGeom>
              <a:avLst/>
              <a:gdLst>
                <a:gd name="T0" fmla="*/ 0 w 19"/>
                <a:gd name="T1" fmla="*/ 0 h 4"/>
                <a:gd name="T2" fmla="*/ 0 w 19"/>
                <a:gd name="T3" fmla="*/ 1 h 4"/>
                <a:gd name="T4" fmla="*/ 19 w 19"/>
                <a:gd name="T5" fmla="*/ 4 h 4"/>
                <a:gd name="T6" fmla="*/ 19 w 19"/>
                <a:gd name="T7" fmla="*/ 2 h 4"/>
                <a:gd name="T8" fmla="*/ 2 w 19"/>
                <a:gd name="T9" fmla="*/ 0 h 4"/>
                <a:gd name="T10" fmla="*/ 0 w 19"/>
                <a:gd name="T11" fmla="*/ 0 h 4"/>
              </a:gdLst>
              <a:ahLst/>
              <a:cxnLst>
                <a:cxn ang="0">
                  <a:pos x="T0" y="T1"/>
                </a:cxn>
                <a:cxn ang="0">
                  <a:pos x="T2" y="T3"/>
                </a:cxn>
                <a:cxn ang="0">
                  <a:pos x="T4" y="T5"/>
                </a:cxn>
                <a:cxn ang="0">
                  <a:pos x="T6" y="T7"/>
                </a:cxn>
                <a:cxn ang="0">
                  <a:pos x="T8" y="T9"/>
                </a:cxn>
                <a:cxn ang="0">
                  <a:pos x="T10" y="T11"/>
                </a:cxn>
              </a:cxnLst>
              <a:rect l="0" t="0" r="r" b="b"/>
              <a:pathLst>
                <a:path w="19" h="4">
                  <a:moveTo>
                    <a:pt x="0" y="0"/>
                  </a:moveTo>
                  <a:cubicBezTo>
                    <a:pt x="0" y="1"/>
                    <a:pt x="0" y="1"/>
                    <a:pt x="0" y="1"/>
                  </a:cubicBezTo>
                  <a:cubicBezTo>
                    <a:pt x="6" y="2"/>
                    <a:pt x="13" y="3"/>
                    <a:pt x="19" y="4"/>
                  </a:cubicBezTo>
                  <a:cubicBezTo>
                    <a:pt x="19" y="3"/>
                    <a:pt x="19" y="2"/>
                    <a:pt x="19" y="2"/>
                  </a:cubicBezTo>
                  <a:cubicBezTo>
                    <a:pt x="13" y="1"/>
                    <a:pt x="8" y="1"/>
                    <a:pt x="2" y="0"/>
                  </a:cubicBezTo>
                  <a:cubicBezTo>
                    <a:pt x="1" y="0"/>
                    <a:pt x="0" y="0"/>
                    <a:pt x="0"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8" name="Freeform 119">
              <a:extLst>
                <a:ext uri="{FF2B5EF4-FFF2-40B4-BE49-F238E27FC236}">
                  <a16:creationId xmlns:a16="http://schemas.microsoft.com/office/drawing/2014/main" id="{7A38F3F5-634A-4EC3-9C13-4B6EF1B880AA}"/>
                </a:ext>
              </a:extLst>
            </p:cNvPr>
            <p:cNvSpPr>
              <a:spLocks/>
            </p:cNvSpPr>
            <p:nvPr/>
          </p:nvSpPr>
          <p:spPr bwMode="auto">
            <a:xfrm>
              <a:off x="5116" y="580"/>
              <a:ext cx="91" cy="393"/>
            </a:xfrm>
            <a:custGeom>
              <a:avLst/>
              <a:gdLst>
                <a:gd name="T0" fmla="*/ 0 w 34"/>
                <a:gd name="T1" fmla="*/ 0 h 146"/>
                <a:gd name="T2" fmla="*/ 15 w 34"/>
                <a:gd name="T3" fmla="*/ 146 h 146"/>
                <a:gd name="T4" fmla="*/ 25 w 34"/>
                <a:gd name="T5" fmla="*/ 145 h 146"/>
                <a:gd name="T6" fmla="*/ 34 w 34"/>
                <a:gd name="T7" fmla="*/ 145 h 146"/>
                <a:gd name="T8" fmla="*/ 17 w 34"/>
                <a:gd name="T9" fmla="*/ 2 h 146"/>
                <a:gd name="T10" fmla="*/ 0 w 34"/>
                <a:gd name="T11" fmla="*/ 0 h 146"/>
              </a:gdLst>
              <a:ahLst/>
              <a:cxnLst>
                <a:cxn ang="0">
                  <a:pos x="T0" y="T1"/>
                </a:cxn>
                <a:cxn ang="0">
                  <a:pos x="T2" y="T3"/>
                </a:cxn>
                <a:cxn ang="0">
                  <a:pos x="T4" y="T5"/>
                </a:cxn>
                <a:cxn ang="0">
                  <a:pos x="T6" y="T7"/>
                </a:cxn>
                <a:cxn ang="0">
                  <a:pos x="T8" y="T9"/>
                </a:cxn>
                <a:cxn ang="0">
                  <a:pos x="T10" y="T11"/>
                </a:cxn>
              </a:cxnLst>
              <a:rect l="0" t="0" r="r" b="b"/>
              <a:pathLst>
                <a:path w="34" h="146">
                  <a:moveTo>
                    <a:pt x="0" y="0"/>
                  </a:moveTo>
                  <a:cubicBezTo>
                    <a:pt x="5" y="49"/>
                    <a:pt x="14" y="97"/>
                    <a:pt x="15" y="146"/>
                  </a:cubicBezTo>
                  <a:cubicBezTo>
                    <a:pt x="18" y="146"/>
                    <a:pt x="21" y="146"/>
                    <a:pt x="25" y="145"/>
                  </a:cubicBezTo>
                  <a:cubicBezTo>
                    <a:pt x="28" y="145"/>
                    <a:pt x="31" y="145"/>
                    <a:pt x="34" y="145"/>
                  </a:cubicBezTo>
                  <a:cubicBezTo>
                    <a:pt x="31" y="97"/>
                    <a:pt x="24" y="49"/>
                    <a:pt x="17" y="2"/>
                  </a:cubicBezTo>
                  <a:cubicBezTo>
                    <a:pt x="12" y="1"/>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19" name="Freeform 120">
              <a:extLst>
                <a:ext uri="{FF2B5EF4-FFF2-40B4-BE49-F238E27FC236}">
                  <a16:creationId xmlns:a16="http://schemas.microsoft.com/office/drawing/2014/main" id="{416B51F7-D122-41BE-8ABF-99185AA4ACAC}"/>
                </a:ext>
              </a:extLst>
            </p:cNvPr>
            <p:cNvSpPr>
              <a:spLocks/>
            </p:cNvSpPr>
            <p:nvPr/>
          </p:nvSpPr>
          <p:spPr bwMode="auto">
            <a:xfrm>
              <a:off x="5159" y="986"/>
              <a:ext cx="48" cy="3"/>
            </a:xfrm>
            <a:custGeom>
              <a:avLst/>
              <a:gdLst>
                <a:gd name="T0" fmla="*/ 0 w 18"/>
                <a:gd name="T1" fmla="*/ 0 h 1"/>
                <a:gd name="T2" fmla="*/ 0 w 18"/>
                <a:gd name="T3" fmla="*/ 1 h 1"/>
                <a:gd name="T4" fmla="*/ 16 w 18"/>
                <a:gd name="T5" fmla="*/ 1 h 1"/>
                <a:gd name="T6" fmla="*/ 17 w 18"/>
                <a:gd name="T7" fmla="*/ 1 h 1"/>
                <a:gd name="T8" fmla="*/ 18 w 18"/>
                <a:gd name="T9" fmla="*/ 0 h 1"/>
                <a:gd name="T10" fmla="*/ 16 w 18"/>
                <a:gd name="T11" fmla="*/ 0 h 1"/>
                <a:gd name="T12" fmla="*/ 0 w 18"/>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8" h="1">
                  <a:moveTo>
                    <a:pt x="0" y="0"/>
                  </a:moveTo>
                  <a:cubicBezTo>
                    <a:pt x="0" y="0"/>
                    <a:pt x="0" y="0"/>
                    <a:pt x="0" y="1"/>
                  </a:cubicBezTo>
                  <a:cubicBezTo>
                    <a:pt x="5" y="1"/>
                    <a:pt x="11" y="1"/>
                    <a:pt x="16" y="1"/>
                  </a:cubicBezTo>
                  <a:cubicBezTo>
                    <a:pt x="16" y="1"/>
                    <a:pt x="17" y="1"/>
                    <a:pt x="17" y="1"/>
                  </a:cubicBezTo>
                  <a:cubicBezTo>
                    <a:pt x="17" y="1"/>
                    <a:pt x="17" y="0"/>
                    <a:pt x="18" y="0"/>
                  </a:cubicBezTo>
                  <a:cubicBezTo>
                    <a:pt x="17" y="0"/>
                    <a:pt x="17" y="0"/>
                    <a:pt x="16" y="0"/>
                  </a:cubicBezTo>
                  <a:cubicBezTo>
                    <a:pt x="11" y="0"/>
                    <a:pt x="5" y="0"/>
                    <a:pt x="0"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0" name="Freeform 121">
              <a:extLst>
                <a:ext uri="{FF2B5EF4-FFF2-40B4-BE49-F238E27FC236}">
                  <a16:creationId xmlns:a16="http://schemas.microsoft.com/office/drawing/2014/main" id="{EA29D639-A723-477C-84CD-440FD07B5538}"/>
                </a:ext>
              </a:extLst>
            </p:cNvPr>
            <p:cNvSpPr>
              <a:spLocks/>
            </p:cNvSpPr>
            <p:nvPr/>
          </p:nvSpPr>
          <p:spPr bwMode="auto">
            <a:xfrm>
              <a:off x="5156" y="978"/>
              <a:ext cx="51" cy="8"/>
            </a:xfrm>
            <a:custGeom>
              <a:avLst/>
              <a:gdLst>
                <a:gd name="T0" fmla="*/ 19 w 19"/>
                <a:gd name="T1" fmla="*/ 0 h 3"/>
                <a:gd name="T2" fmla="*/ 0 w 19"/>
                <a:gd name="T3" fmla="*/ 1 h 3"/>
                <a:gd name="T4" fmla="*/ 1 w 19"/>
                <a:gd name="T5" fmla="*/ 3 h 3"/>
                <a:gd name="T6" fmla="*/ 17 w 19"/>
                <a:gd name="T7" fmla="*/ 3 h 3"/>
                <a:gd name="T8" fmla="*/ 19 w 19"/>
                <a:gd name="T9" fmla="*/ 3 h 3"/>
                <a:gd name="T10" fmla="*/ 19 w 19"/>
                <a:gd name="T11" fmla="*/ 0 h 3"/>
              </a:gdLst>
              <a:ahLst/>
              <a:cxnLst>
                <a:cxn ang="0">
                  <a:pos x="T0" y="T1"/>
                </a:cxn>
                <a:cxn ang="0">
                  <a:pos x="T2" y="T3"/>
                </a:cxn>
                <a:cxn ang="0">
                  <a:pos x="T4" y="T5"/>
                </a:cxn>
                <a:cxn ang="0">
                  <a:pos x="T6" y="T7"/>
                </a:cxn>
                <a:cxn ang="0">
                  <a:pos x="T8" y="T9"/>
                </a:cxn>
                <a:cxn ang="0">
                  <a:pos x="T10" y="T11"/>
                </a:cxn>
              </a:cxnLst>
              <a:rect l="0" t="0" r="r" b="b"/>
              <a:pathLst>
                <a:path w="19" h="3">
                  <a:moveTo>
                    <a:pt x="19" y="0"/>
                  </a:moveTo>
                  <a:cubicBezTo>
                    <a:pt x="13" y="0"/>
                    <a:pt x="6" y="1"/>
                    <a:pt x="0" y="1"/>
                  </a:cubicBezTo>
                  <a:cubicBezTo>
                    <a:pt x="0" y="2"/>
                    <a:pt x="0" y="2"/>
                    <a:pt x="1" y="3"/>
                  </a:cubicBezTo>
                  <a:cubicBezTo>
                    <a:pt x="6" y="3"/>
                    <a:pt x="12" y="3"/>
                    <a:pt x="17" y="3"/>
                  </a:cubicBezTo>
                  <a:cubicBezTo>
                    <a:pt x="18" y="3"/>
                    <a:pt x="18" y="3"/>
                    <a:pt x="19" y="3"/>
                  </a:cubicBezTo>
                  <a:cubicBezTo>
                    <a:pt x="19" y="2"/>
                    <a:pt x="19" y="1"/>
                    <a:pt x="19"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1" name="Freeform 122">
              <a:extLst>
                <a:ext uri="{FF2B5EF4-FFF2-40B4-BE49-F238E27FC236}">
                  <a16:creationId xmlns:a16="http://schemas.microsoft.com/office/drawing/2014/main" id="{EE1A7274-8EBF-4678-8001-A615CD76397F}"/>
                </a:ext>
              </a:extLst>
            </p:cNvPr>
            <p:cNvSpPr>
              <a:spLocks/>
            </p:cNvSpPr>
            <p:nvPr/>
          </p:nvSpPr>
          <p:spPr bwMode="auto">
            <a:xfrm>
              <a:off x="5156" y="970"/>
              <a:ext cx="51" cy="11"/>
            </a:xfrm>
            <a:custGeom>
              <a:avLst/>
              <a:gdLst>
                <a:gd name="T0" fmla="*/ 19 w 19"/>
                <a:gd name="T1" fmla="*/ 0 h 4"/>
                <a:gd name="T2" fmla="*/ 10 w 19"/>
                <a:gd name="T3" fmla="*/ 0 h 4"/>
                <a:gd name="T4" fmla="*/ 0 w 19"/>
                <a:gd name="T5" fmla="*/ 1 h 4"/>
                <a:gd name="T6" fmla="*/ 0 w 19"/>
                <a:gd name="T7" fmla="*/ 2 h 4"/>
                <a:gd name="T8" fmla="*/ 0 w 19"/>
                <a:gd name="T9" fmla="*/ 4 h 4"/>
                <a:gd name="T10" fmla="*/ 19 w 19"/>
                <a:gd name="T11" fmla="*/ 3 h 4"/>
                <a:gd name="T12" fmla="*/ 19 w 19"/>
                <a:gd name="T13" fmla="*/ 2 h 4"/>
                <a:gd name="T14" fmla="*/ 19 w 19"/>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4">
                  <a:moveTo>
                    <a:pt x="19" y="0"/>
                  </a:moveTo>
                  <a:cubicBezTo>
                    <a:pt x="16" y="0"/>
                    <a:pt x="13" y="0"/>
                    <a:pt x="10" y="0"/>
                  </a:cubicBezTo>
                  <a:cubicBezTo>
                    <a:pt x="6" y="1"/>
                    <a:pt x="3" y="1"/>
                    <a:pt x="0" y="1"/>
                  </a:cubicBezTo>
                  <a:cubicBezTo>
                    <a:pt x="0" y="1"/>
                    <a:pt x="0" y="2"/>
                    <a:pt x="0" y="2"/>
                  </a:cubicBezTo>
                  <a:cubicBezTo>
                    <a:pt x="0" y="3"/>
                    <a:pt x="0" y="3"/>
                    <a:pt x="0" y="4"/>
                  </a:cubicBezTo>
                  <a:cubicBezTo>
                    <a:pt x="6" y="4"/>
                    <a:pt x="13" y="3"/>
                    <a:pt x="19" y="3"/>
                  </a:cubicBezTo>
                  <a:cubicBezTo>
                    <a:pt x="19" y="2"/>
                    <a:pt x="19" y="2"/>
                    <a:pt x="19" y="2"/>
                  </a:cubicBezTo>
                  <a:cubicBezTo>
                    <a:pt x="19" y="1"/>
                    <a:pt x="19" y="0"/>
                    <a:pt x="19"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2" name="Freeform 123">
              <a:extLst>
                <a:ext uri="{FF2B5EF4-FFF2-40B4-BE49-F238E27FC236}">
                  <a16:creationId xmlns:a16="http://schemas.microsoft.com/office/drawing/2014/main" id="{D0F8E495-C38A-4CD5-BCE0-75AB551AF5B4}"/>
                </a:ext>
              </a:extLst>
            </p:cNvPr>
            <p:cNvSpPr>
              <a:spLocks/>
            </p:cNvSpPr>
            <p:nvPr/>
          </p:nvSpPr>
          <p:spPr bwMode="auto">
            <a:xfrm>
              <a:off x="4665" y="588"/>
              <a:ext cx="91" cy="54"/>
            </a:xfrm>
            <a:custGeom>
              <a:avLst/>
              <a:gdLst>
                <a:gd name="T0" fmla="*/ 26 w 34"/>
                <a:gd name="T1" fmla="*/ 0 h 20"/>
                <a:gd name="T2" fmla="*/ 3 w 34"/>
                <a:gd name="T3" fmla="*/ 2 h 20"/>
                <a:gd name="T4" fmla="*/ 8 w 34"/>
                <a:gd name="T5" fmla="*/ 18 h 20"/>
                <a:gd name="T6" fmla="*/ 16 w 34"/>
                <a:gd name="T7" fmla="*/ 20 h 20"/>
                <a:gd name="T8" fmla="*/ 29 w 34"/>
                <a:gd name="T9" fmla="*/ 5 h 20"/>
                <a:gd name="T10" fmla="*/ 26 w 34"/>
                <a:gd name="T11" fmla="*/ 0 h 20"/>
              </a:gdLst>
              <a:ahLst/>
              <a:cxnLst>
                <a:cxn ang="0">
                  <a:pos x="T0" y="T1"/>
                </a:cxn>
                <a:cxn ang="0">
                  <a:pos x="T2" y="T3"/>
                </a:cxn>
                <a:cxn ang="0">
                  <a:pos x="T4" y="T5"/>
                </a:cxn>
                <a:cxn ang="0">
                  <a:pos x="T6" y="T7"/>
                </a:cxn>
                <a:cxn ang="0">
                  <a:pos x="T8" y="T9"/>
                </a:cxn>
                <a:cxn ang="0">
                  <a:pos x="T10" y="T11"/>
                </a:cxn>
              </a:cxnLst>
              <a:rect l="0" t="0" r="r" b="b"/>
              <a:pathLst>
                <a:path w="34" h="20">
                  <a:moveTo>
                    <a:pt x="26" y="0"/>
                  </a:moveTo>
                  <a:cubicBezTo>
                    <a:pt x="18" y="1"/>
                    <a:pt x="10" y="1"/>
                    <a:pt x="3" y="2"/>
                  </a:cubicBezTo>
                  <a:cubicBezTo>
                    <a:pt x="2" y="6"/>
                    <a:pt x="0" y="13"/>
                    <a:pt x="8" y="18"/>
                  </a:cubicBezTo>
                  <a:cubicBezTo>
                    <a:pt x="10" y="19"/>
                    <a:pt x="13" y="20"/>
                    <a:pt x="16" y="20"/>
                  </a:cubicBezTo>
                  <a:cubicBezTo>
                    <a:pt x="25" y="20"/>
                    <a:pt x="34" y="12"/>
                    <a:pt x="29" y="5"/>
                  </a:cubicBezTo>
                  <a:cubicBezTo>
                    <a:pt x="28" y="3"/>
                    <a:pt x="27" y="2"/>
                    <a:pt x="26"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3" name="Freeform 124">
              <a:extLst>
                <a:ext uri="{FF2B5EF4-FFF2-40B4-BE49-F238E27FC236}">
                  <a16:creationId xmlns:a16="http://schemas.microsoft.com/office/drawing/2014/main" id="{3BEAAF1E-F7BE-43C3-8651-313D93359159}"/>
                </a:ext>
              </a:extLst>
            </p:cNvPr>
            <p:cNvSpPr>
              <a:spLocks/>
            </p:cNvSpPr>
            <p:nvPr/>
          </p:nvSpPr>
          <p:spPr bwMode="auto">
            <a:xfrm>
              <a:off x="4676" y="715"/>
              <a:ext cx="90" cy="70"/>
            </a:xfrm>
            <a:custGeom>
              <a:avLst/>
              <a:gdLst>
                <a:gd name="T0" fmla="*/ 20 w 34"/>
                <a:gd name="T1" fmla="*/ 0 h 26"/>
                <a:gd name="T2" fmla="*/ 15 w 34"/>
                <a:gd name="T3" fmla="*/ 3 h 26"/>
                <a:gd name="T4" fmla="*/ 8 w 34"/>
                <a:gd name="T5" fmla="*/ 18 h 26"/>
                <a:gd name="T6" fmla="*/ 22 w 34"/>
                <a:gd name="T7" fmla="*/ 26 h 26"/>
                <a:gd name="T8" fmla="*/ 33 w 34"/>
                <a:gd name="T9" fmla="*/ 18 h 26"/>
                <a:gd name="T10" fmla="*/ 20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0" y="0"/>
                  </a:moveTo>
                  <a:cubicBezTo>
                    <a:pt x="19" y="0"/>
                    <a:pt x="17" y="1"/>
                    <a:pt x="15" y="3"/>
                  </a:cubicBezTo>
                  <a:cubicBezTo>
                    <a:pt x="15" y="3"/>
                    <a:pt x="0" y="5"/>
                    <a:pt x="8" y="18"/>
                  </a:cubicBezTo>
                  <a:cubicBezTo>
                    <a:pt x="11" y="24"/>
                    <a:pt x="17" y="26"/>
                    <a:pt x="22" y="26"/>
                  </a:cubicBezTo>
                  <a:cubicBezTo>
                    <a:pt x="27" y="26"/>
                    <a:pt x="32" y="23"/>
                    <a:pt x="33" y="18"/>
                  </a:cubicBezTo>
                  <a:cubicBezTo>
                    <a:pt x="34" y="11"/>
                    <a:pt x="28" y="0"/>
                    <a:pt x="2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4" name="Freeform 125">
              <a:extLst>
                <a:ext uri="{FF2B5EF4-FFF2-40B4-BE49-F238E27FC236}">
                  <a16:creationId xmlns:a16="http://schemas.microsoft.com/office/drawing/2014/main" id="{CA46EF6C-C96F-4675-90BF-103780327387}"/>
                </a:ext>
              </a:extLst>
            </p:cNvPr>
            <p:cNvSpPr>
              <a:spLocks/>
            </p:cNvSpPr>
            <p:nvPr/>
          </p:nvSpPr>
          <p:spPr bwMode="auto">
            <a:xfrm>
              <a:off x="4708" y="905"/>
              <a:ext cx="72" cy="22"/>
            </a:xfrm>
            <a:custGeom>
              <a:avLst/>
              <a:gdLst>
                <a:gd name="T0" fmla="*/ 0 w 27"/>
                <a:gd name="T1" fmla="*/ 0 h 8"/>
                <a:gd name="T2" fmla="*/ 0 w 27"/>
                <a:gd name="T3" fmla="*/ 1 h 8"/>
                <a:gd name="T4" fmla="*/ 27 w 27"/>
                <a:gd name="T5" fmla="*/ 8 h 8"/>
                <a:gd name="T6" fmla="*/ 27 w 27"/>
                <a:gd name="T7" fmla="*/ 6 h 8"/>
                <a:gd name="T8" fmla="*/ 0 w 27"/>
                <a:gd name="T9" fmla="*/ 0 h 8"/>
              </a:gdLst>
              <a:ahLst/>
              <a:cxnLst>
                <a:cxn ang="0">
                  <a:pos x="T0" y="T1"/>
                </a:cxn>
                <a:cxn ang="0">
                  <a:pos x="T2" y="T3"/>
                </a:cxn>
                <a:cxn ang="0">
                  <a:pos x="T4" y="T5"/>
                </a:cxn>
                <a:cxn ang="0">
                  <a:pos x="T6" y="T7"/>
                </a:cxn>
                <a:cxn ang="0">
                  <a:pos x="T8" y="T9"/>
                </a:cxn>
              </a:cxnLst>
              <a:rect l="0" t="0" r="r" b="b"/>
              <a:pathLst>
                <a:path w="27" h="8">
                  <a:moveTo>
                    <a:pt x="0" y="0"/>
                  </a:moveTo>
                  <a:cubicBezTo>
                    <a:pt x="0" y="0"/>
                    <a:pt x="0" y="0"/>
                    <a:pt x="0" y="1"/>
                  </a:cubicBezTo>
                  <a:cubicBezTo>
                    <a:pt x="8" y="3"/>
                    <a:pt x="17" y="5"/>
                    <a:pt x="27" y="8"/>
                  </a:cubicBezTo>
                  <a:cubicBezTo>
                    <a:pt x="27" y="7"/>
                    <a:pt x="27" y="7"/>
                    <a:pt x="27" y="6"/>
                  </a:cubicBezTo>
                  <a:cubicBezTo>
                    <a:pt x="17" y="4"/>
                    <a:pt x="8"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5" name="Freeform 126">
              <a:extLst>
                <a:ext uri="{FF2B5EF4-FFF2-40B4-BE49-F238E27FC236}">
                  <a16:creationId xmlns:a16="http://schemas.microsoft.com/office/drawing/2014/main" id="{F891F33A-2EF7-41BE-AD67-4E90715F7C55}"/>
                </a:ext>
              </a:extLst>
            </p:cNvPr>
            <p:cNvSpPr>
              <a:spLocks/>
            </p:cNvSpPr>
            <p:nvPr/>
          </p:nvSpPr>
          <p:spPr bwMode="auto">
            <a:xfrm>
              <a:off x="4708" y="884"/>
              <a:ext cx="72" cy="38"/>
            </a:xfrm>
            <a:custGeom>
              <a:avLst/>
              <a:gdLst>
                <a:gd name="T0" fmla="*/ 10 w 27"/>
                <a:gd name="T1" fmla="*/ 0 h 14"/>
                <a:gd name="T2" fmla="*/ 0 w 27"/>
                <a:gd name="T3" fmla="*/ 7 h 14"/>
                <a:gd name="T4" fmla="*/ 0 w 27"/>
                <a:gd name="T5" fmla="*/ 8 h 14"/>
                <a:gd name="T6" fmla="*/ 27 w 27"/>
                <a:gd name="T7" fmla="*/ 14 h 14"/>
                <a:gd name="T8" fmla="*/ 24 w 27"/>
                <a:gd name="T9" fmla="*/ 9 h 14"/>
                <a:gd name="T10" fmla="*/ 10 w 27"/>
                <a:gd name="T11" fmla="*/ 0 h 14"/>
              </a:gdLst>
              <a:ahLst/>
              <a:cxnLst>
                <a:cxn ang="0">
                  <a:pos x="T0" y="T1"/>
                </a:cxn>
                <a:cxn ang="0">
                  <a:pos x="T2" y="T3"/>
                </a:cxn>
                <a:cxn ang="0">
                  <a:pos x="T4" y="T5"/>
                </a:cxn>
                <a:cxn ang="0">
                  <a:pos x="T6" y="T7"/>
                </a:cxn>
                <a:cxn ang="0">
                  <a:pos x="T8" y="T9"/>
                </a:cxn>
                <a:cxn ang="0">
                  <a:pos x="T10" y="T11"/>
                </a:cxn>
              </a:cxnLst>
              <a:rect l="0" t="0" r="r" b="b"/>
              <a:pathLst>
                <a:path w="27" h="14">
                  <a:moveTo>
                    <a:pt x="10" y="0"/>
                  </a:moveTo>
                  <a:cubicBezTo>
                    <a:pt x="6" y="0"/>
                    <a:pt x="3" y="2"/>
                    <a:pt x="0" y="7"/>
                  </a:cubicBezTo>
                  <a:cubicBezTo>
                    <a:pt x="0" y="7"/>
                    <a:pt x="0" y="7"/>
                    <a:pt x="0" y="8"/>
                  </a:cubicBezTo>
                  <a:cubicBezTo>
                    <a:pt x="8" y="10"/>
                    <a:pt x="17" y="12"/>
                    <a:pt x="27" y="14"/>
                  </a:cubicBezTo>
                  <a:cubicBezTo>
                    <a:pt x="27" y="13"/>
                    <a:pt x="26" y="11"/>
                    <a:pt x="24" y="9"/>
                  </a:cubicBezTo>
                  <a:cubicBezTo>
                    <a:pt x="20" y="4"/>
                    <a:pt x="15" y="0"/>
                    <a:pt x="10"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6" name="Freeform 127">
              <a:extLst>
                <a:ext uri="{FF2B5EF4-FFF2-40B4-BE49-F238E27FC236}">
                  <a16:creationId xmlns:a16="http://schemas.microsoft.com/office/drawing/2014/main" id="{ACB19AC2-C45F-4060-9A00-A5A0E91FFFD8}"/>
                </a:ext>
              </a:extLst>
            </p:cNvPr>
            <p:cNvSpPr>
              <a:spLocks/>
            </p:cNvSpPr>
            <p:nvPr/>
          </p:nvSpPr>
          <p:spPr bwMode="auto">
            <a:xfrm>
              <a:off x="5052" y="876"/>
              <a:ext cx="94" cy="75"/>
            </a:xfrm>
            <a:custGeom>
              <a:avLst/>
              <a:gdLst>
                <a:gd name="T0" fmla="*/ 14 w 35"/>
                <a:gd name="T1" fmla="*/ 0 h 28"/>
                <a:gd name="T2" fmla="*/ 4 w 35"/>
                <a:gd name="T3" fmla="*/ 7 h 28"/>
                <a:gd name="T4" fmla="*/ 12 w 35"/>
                <a:gd name="T5" fmla="*/ 28 h 28"/>
                <a:gd name="T6" fmla="*/ 16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2"/>
                    <a:pt x="4" y="7"/>
                  </a:cubicBezTo>
                  <a:cubicBezTo>
                    <a:pt x="4" y="7"/>
                    <a:pt x="0" y="25"/>
                    <a:pt x="12" y="28"/>
                  </a:cubicBezTo>
                  <a:cubicBezTo>
                    <a:pt x="13" y="28"/>
                    <a:pt x="15" y="28"/>
                    <a:pt x="16" y="28"/>
                  </a:cubicBezTo>
                  <a:cubicBezTo>
                    <a:pt x="26" y="28"/>
                    <a:pt x="35" y="17"/>
                    <a:pt x="28" y="9"/>
                  </a:cubicBezTo>
                  <a:cubicBezTo>
                    <a:pt x="24"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7" name="Freeform 128">
              <a:extLst>
                <a:ext uri="{FF2B5EF4-FFF2-40B4-BE49-F238E27FC236}">
                  <a16:creationId xmlns:a16="http://schemas.microsoft.com/office/drawing/2014/main" id="{B8433D3F-17B7-4837-BD70-139562687D10}"/>
                </a:ext>
              </a:extLst>
            </p:cNvPr>
            <p:cNvSpPr>
              <a:spLocks/>
            </p:cNvSpPr>
            <p:nvPr/>
          </p:nvSpPr>
          <p:spPr bwMode="auto">
            <a:xfrm>
              <a:off x="5031" y="701"/>
              <a:ext cx="93" cy="76"/>
            </a:xfrm>
            <a:custGeom>
              <a:avLst/>
              <a:gdLst>
                <a:gd name="T0" fmla="*/ 14 w 35"/>
                <a:gd name="T1" fmla="*/ 0 h 28"/>
                <a:gd name="T2" fmla="*/ 4 w 35"/>
                <a:gd name="T3" fmla="*/ 7 h 28"/>
                <a:gd name="T4" fmla="*/ 12 w 35"/>
                <a:gd name="T5" fmla="*/ 27 h 28"/>
                <a:gd name="T6" fmla="*/ 15 w 35"/>
                <a:gd name="T7" fmla="*/ 28 h 28"/>
                <a:gd name="T8" fmla="*/ 28 w 35"/>
                <a:gd name="T9" fmla="*/ 9 h 28"/>
                <a:gd name="T10" fmla="*/ 14 w 35"/>
                <a:gd name="T11" fmla="*/ 0 h 28"/>
              </a:gdLst>
              <a:ahLst/>
              <a:cxnLst>
                <a:cxn ang="0">
                  <a:pos x="T0" y="T1"/>
                </a:cxn>
                <a:cxn ang="0">
                  <a:pos x="T2" y="T3"/>
                </a:cxn>
                <a:cxn ang="0">
                  <a:pos x="T4" y="T5"/>
                </a:cxn>
                <a:cxn ang="0">
                  <a:pos x="T6" y="T7"/>
                </a:cxn>
                <a:cxn ang="0">
                  <a:pos x="T8" y="T9"/>
                </a:cxn>
                <a:cxn ang="0">
                  <a:pos x="T10" y="T11"/>
                </a:cxn>
              </a:cxnLst>
              <a:rect l="0" t="0" r="r" b="b"/>
              <a:pathLst>
                <a:path w="35" h="28">
                  <a:moveTo>
                    <a:pt x="14" y="0"/>
                  </a:moveTo>
                  <a:cubicBezTo>
                    <a:pt x="10" y="0"/>
                    <a:pt x="7" y="1"/>
                    <a:pt x="4" y="7"/>
                  </a:cubicBezTo>
                  <a:cubicBezTo>
                    <a:pt x="4" y="7"/>
                    <a:pt x="0" y="25"/>
                    <a:pt x="12" y="27"/>
                  </a:cubicBezTo>
                  <a:cubicBezTo>
                    <a:pt x="13" y="27"/>
                    <a:pt x="14" y="28"/>
                    <a:pt x="15" y="28"/>
                  </a:cubicBezTo>
                  <a:cubicBezTo>
                    <a:pt x="26" y="28"/>
                    <a:pt x="35" y="17"/>
                    <a:pt x="28" y="9"/>
                  </a:cubicBezTo>
                  <a:cubicBezTo>
                    <a:pt x="23" y="4"/>
                    <a:pt x="18" y="0"/>
                    <a:pt x="14"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8" name="Freeform 129">
              <a:extLst>
                <a:ext uri="{FF2B5EF4-FFF2-40B4-BE49-F238E27FC236}">
                  <a16:creationId xmlns:a16="http://schemas.microsoft.com/office/drawing/2014/main" id="{FED0A45E-B4BB-416E-90AE-FAAFDF1A6276}"/>
                </a:ext>
              </a:extLst>
            </p:cNvPr>
            <p:cNvSpPr>
              <a:spLocks/>
            </p:cNvSpPr>
            <p:nvPr/>
          </p:nvSpPr>
          <p:spPr bwMode="auto">
            <a:xfrm>
              <a:off x="5025" y="578"/>
              <a:ext cx="83" cy="48"/>
            </a:xfrm>
            <a:custGeom>
              <a:avLst/>
              <a:gdLst>
                <a:gd name="T0" fmla="*/ 1 w 31"/>
                <a:gd name="T1" fmla="*/ 0 h 18"/>
                <a:gd name="T2" fmla="*/ 9 w 31"/>
                <a:gd name="T3" fmla="*/ 18 h 18"/>
                <a:gd name="T4" fmla="*/ 13 w 31"/>
                <a:gd name="T5" fmla="*/ 18 h 18"/>
                <a:gd name="T6" fmla="*/ 26 w 31"/>
                <a:gd name="T7" fmla="*/ 1 h 18"/>
                <a:gd name="T8" fmla="*/ 1 w 31"/>
                <a:gd name="T9" fmla="*/ 0 h 18"/>
              </a:gdLst>
              <a:ahLst/>
              <a:cxnLst>
                <a:cxn ang="0">
                  <a:pos x="T0" y="T1"/>
                </a:cxn>
                <a:cxn ang="0">
                  <a:pos x="T2" y="T3"/>
                </a:cxn>
                <a:cxn ang="0">
                  <a:pos x="T4" y="T5"/>
                </a:cxn>
                <a:cxn ang="0">
                  <a:pos x="T6" y="T7"/>
                </a:cxn>
                <a:cxn ang="0">
                  <a:pos x="T8" y="T9"/>
                </a:cxn>
              </a:cxnLst>
              <a:rect l="0" t="0" r="r" b="b"/>
              <a:pathLst>
                <a:path w="31" h="18">
                  <a:moveTo>
                    <a:pt x="1" y="0"/>
                  </a:moveTo>
                  <a:cubicBezTo>
                    <a:pt x="0" y="5"/>
                    <a:pt x="0" y="16"/>
                    <a:pt x="9" y="18"/>
                  </a:cubicBezTo>
                  <a:cubicBezTo>
                    <a:pt x="10" y="18"/>
                    <a:pt x="12" y="18"/>
                    <a:pt x="13" y="18"/>
                  </a:cubicBezTo>
                  <a:cubicBezTo>
                    <a:pt x="23" y="18"/>
                    <a:pt x="31" y="9"/>
                    <a:pt x="26" y="1"/>
                  </a:cubicBezTo>
                  <a:cubicBezTo>
                    <a:pt x="18" y="1"/>
                    <a:pt x="9" y="0"/>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29" name="Freeform 130">
              <a:extLst>
                <a:ext uri="{FF2B5EF4-FFF2-40B4-BE49-F238E27FC236}">
                  <a16:creationId xmlns:a16="http://schemas.microsoft.com/office/drawing/2014/main" id="{5EF26963-B158-4F0C-89A0-41EAE2E83C30}"/>
                </a:ext>
              </a:extLst>
            </p:cNvPr>
            <p:cNvSpPr>
              <a:spLocks/>
            </p:cNvSpPr>
            <p:nvPr/>
          </p:nvSpPr>
          <p:spPr bwMode="auto">
            <a:xfrm>
              <a:off x="5244" y="599"/>
              <a:ext cx="102" cy="349"/>
            </a:xfrm>
            <a:custGeom>
              <a:avLst/>
              <a:gdLst>
                <a:gd name="T0" fmla="*/ 0 w 38"/>
                <a:gd name="T1" fmla="*/ 0 h 130"/>
                <a:gd name="T2" fmla="*/ 17 w 38"/>
                <a:gd name="T3" fmla="*/ 88 h 130"/>
                <a:gd name="T4" fmla="*/ 25 w 38"/>
                <a:gd name="T5" fmla="*/ 130 h 130"/>
                <a:gd name="T6" fmla="*/ 38 w 38"/>
                <a:gd name="T7" fmla="*/ 125 h 130"/>
                <a:gd name="T8" fmla="*/ 34 w 38"/>
                <a:gd name="T9" fmla="*/ 86 h 130"/>
                <a:gd name="T10" fmla="*/ 19 w 38"/>
                <a:gd name="T11" fmla="*/ 4 h 130"/>
                <a:gd name="T12" fmla="*/ 0 w 38"/>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38" h="130">
                  <a:moveTo>
                    <a:pt x="0" y="0"/>
                  </a:moveTo>
                  <a:cubicBezTo>
                    <a:pt x="6" y="29"/>
                    <a:pt x="12" y="59"/>
                    <a:pt x="17" y="88"/>
                  </a:cubicBezTo>
                  <a:cubicBezTo>
                    <a:pt x="20" y="101"/>
                    <a:pt x="23" y="116"/>
                    <a:pt x="25" y="130"/>
                  </a:cubicBezTo>
                  <a:cubicBezTo>
                    <a:pt x="29" y="129"/>
                    <a:pt x="33" y="127"/>
                    <a:pt x="38" y="125"/>
                  </a:cubicBezTo>
                  <a:cubicBezTo>
                    <a:pt x="36" y="112"/>
                    <a:pt x="36" y="96"/>
                    <a:pt x="34" y="86"/>
                  </a:cubicBezTo>
                  <a:cubicBezTo>
                    <a:pt x="29" y="59"/>
                    <a:pt x="24" y="31"/>
                    <a:pt x="19" y="4"/>
                  </a:cubicBezTo>
                  <a:cubicBezTo>
                    <a:pt x="13" y="2"/>
                    <a:pt x="6" y="1"/>
                    <a:pt x="0"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0" name="Freeform 131">
              <a:extLst>
                <a:ext uri="{FF2B5EF4-FFF2-40B4-BE49-F238E27FC236}">
                  <a16:creationId xmlns:a16="http://schemas.microsoft.com/office/drawing/2014/main" id="{B1EF118A-0967-40C2-9DBA-DC1BA2584375}"/>
                </a:ext>
              </a:extLst>
            </p:cNvPr>
            <p:cNvSpPr>
              <a:spLocks/>
            </p:cNvSpPr>
            <p:nvPr/>
          </p:nvSpPr>
          <p:spPr bwMode="auto">
            <a:xfrm>
              <a:off x="5314" y="967"/>
              <a:ext cx="37" cy="14"/>
            </a:xfrm>
            <a:custGeom>
              <a:avLst/>
              <a:gdLst>
                <a:gd name="T0" fmla="*/ 14 w 14"/>
                <a:gd name="T1" fmla="*/ 0 h 5"/>
                <a:gd name="T2" fmla="*/ 0 w 14"/>
                <a:gd name="T3" fmla="*/ 4 h 5"/>
                <a:gd name="T4" fmla="*/ 0 w 14"/>
                <a:gd name="T5" fmla="*/ 5 h 5"/>
                <a:gd name="T6" fmla="*/ 14 w 14"/>
                <a:gd name="T7" fmla="*/ 1 h 5"/>
                <a:gd name="T8" fmla="*/ 14 w 14"/>
                <a:gd name="T9" fmla="*/ 0 h 5"/>
              </a:gdLst>
              <a:ahLst/>
              <a:cxnLst>
                <a:cxn ang="0">
                  <a:pos x="T0" y="T1"/>
                </a:cxn>
                <a:cxn ang="0">
                  <a:pos x="T2" y="T3"/>
                </a:cxn>
                <a:cxn ang="0">
                  <a:pos x="T4" y="T5"/>
                </a:cxn>
                <a:cxn ang="0">
                  <a:pos x="T6" y="T7"/>
                </a:cxn>
                <a:cxn ang="0">
                  <a:pos x="T8" y="T9"/>
                </a:cxn>
              </a:cxnLst>
              <a:rect l="0" t="0" r="r" b="b"/>
              <a:pathLst>
                <a:path w="14" h="5">
                  <a:moveTo>
                    <a:pt x="14" y="0"/>
                  </a:moveTo>
                  <a:cubicBezTo>
                    <a:pt x="9" y="1"/>
                    <a:pt x="5" y="3"/>
                    <a:pt x="0" y="4"/>
                  </a:cubicBezTo>
                  <a:cubicBezTo>
                    <a:pt x="0" y="4"/>
                    <a:pt x="0" y="4"/>
                    <a:pt x="0" y="5"/>
                  </a:cubicBezTo>
                  <a:cubicBezTo>
                    <a:pt x="5" y="4"/>
                    <a:pt x="10" y="3"/>
                    <a:pt x="14" y="1"/>
                  </a:cubicBezTo>
                  <a:cubicBezTo>
                    <a:pt x="14" y="1"/>
                    <a:pt x="14" y="1"/>
                    <a:pt x="14" y="0"/>
                  </a:cubicBezTo>
                </a:path>
              </a:pathLst>
            </a:custGeom>
            <a:solidFill>
              <a:srgbClr val="EBED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1" name="Freeform 132">
              <a:extLst>
                <a:ext uri="{FF2B5EF4-FFF2-40B4-BE49-F238E27FC236}">
                  <a16:creationId xmlns:a16="http://schemas.microsoft.com/office/drawing/2014/main" id="{A258896D-BE9D-4041-87FD-A40828EAAD37}"/>
                </a:ext>
              </a:extLst>
            </p:cNvPr>
            <p:cNvSpPr>
              <a:spLocks/>
            </p:cNvSpPr>
            <p:nvPr/>
          </p:nvSpPr>
          <p:spPr bwMode="auto">
            <a:xfrm>
              <a:off x="5311" y="943"/>
              <a:ext cx="40" cy="35"/>
            </a:xfrm>
            <a:custGeom>
              <a:avLst/>
              <a:gdLst>
                <a:gd name="T0" fmla="*/ 13 w 15"/>
                <a:gd name="T1" fmla="*/ 0 h 13"/>
                <a:gd name="T2" fmla="*/ 0 w 15"/>
                <a:gd name="T3" fmla="*/ 5 h 13"/>
                <a:gd name="T4" fmla="*/ 1 w 15"/>
                <a:gd name="T5" fmla="*/ 13 h 13"/>
                <a:gd name="T6" fmla="*/ 15 w 15"/>
                <a:gd name="T7" fmla="*/ 9 h 13"/>
                <a:gd name="T8" fmla="*/ 13 w 15"/>
                <a:gd name="T9" fmla="*/ 0 h 13"/>
              </a:gdLst>
              <a:ahLst/>
              <a:cxnLst>
                <a:cxn ang="0">
                  <a:pos x="T0" y="T1"/>
                </a:cxn>
                <a:cxn ang="0">
                  <a:pos x="T2" y="T3"/>
                </a:cxn>
                <a:cxn ang="0">
                  <a:pos x="T4" y="T5"/>
                </a:cxn>
                <a:cxn ang="0">
                  <a:pos x="T6" y="T7"/>
                </a:cxn>
                <a:cxn ang="0">
                  <a:pos x="T8" y="T9"/>
                </a:cxn>
              </a:cxnLst>
              <a:rect l="0" t="0" r="r" b="b"/>
              <a:pathLst>
                <a:path w="15" h="13">
                  <a:moveTo>
                    <a:pt x="13" y="0"/>
                  </a:moveTo>
                  <a:cubicBezTo>
                    <a:pt x="9" y="2"/>
                    <a:pt x="5" y="4"/>
                    <a:pt x="0" y="5"/>
                  </a:cubicBezTo>
                  <a:cubicBezTo>
                    <a:pt x="0" y="8"/>
                    <a:pt x="1" y="10"/>
                    <a:pt x="1" y="13"/>
                  </a:cubicBezTo>
                  <a:cubicBezTo>
                    <a:pt x="6" y="12"/>
                    <a:pt x="10" y="10"/>
                    <a:pt x="15" y="9"/>
                  </a:cubicBezTo>
                  <a:cubicBezTo>
                    <a:pt x="14" y="6"/>
                    <a:pt x="13" y="3"/>
                    <a:pt x="13" y="0"/>
                  </a:cubicBezTo>
                </a:path>
              </a:pathLst>
            </a:custGeom>
            <a:solidFill>
              <a:srgbClr val="D4BB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2" name="Freeform 133">
              <a:extLst>
                <a:ext uri="{FF2B5EF4-FFF2-40B4-BE49-F238E27FC236}">
                  <a16:creationId xmlns:a16="http://schemas.microsoft.com/office/drawing/2014/main" id="{9C375B49-ABAA-4B07-9876-32D3E2CC3EC4}"/>
                </a:ext>
              </a:extLst>
            </p:cNvPr>
            <p:cNvSpPr>
              <a:spLocks/>
            </p:cNvSpPr>
            <p:nvPr/>
          </p:nvSpPr>
          <p:spPr bwMode="auto">
            <a:xfrm>
              <a:off x="5311" y="935"/>
              <a:ext cx="35" cy="22"/>
            </a:xfrm>
            <a:custGeom>
              <a:avLst/>
              <a:gdLst>
                <a:gd name="T0" fmla="*/ 13 w 13"/>
                <a:gd name="T1" fmla="*/ 0 h 8"/>
                <a:gd name="T2" fmla="*/ 0 w 13"/>
                <a:gd name="T3" fmla="*/ 5 h 8"/>
                <a:gd name="T4" fmla="*/ 0 w 13"/>
                <a:gd name="T5" fmla="*/ 8 h 8"/>
                <a:gd name="T6" fmla="*/ 13 w 13"/>
                <a:gd name="T7" fmla="*/ 3 h 8"/>
                <a:gd name="T8" fmla="*/ 13 w 13"/>
                <a:gd name="T9" fmla="*/ 0 h 8"/>
              </a:gdLst>
              <a:ahLst/>
              <a:cxnLst>
                <a:cxn ang="0">
                  <a:pos x="T0" y="T1"/>
                </a:cxn>
                <a:cxn ang="0">
                  <a:pos x="T2" y="T3"/>
                </a:cxn>
                <a:cxn ang="0">
                  <a:pos x="T4" y="T5"/>
                </a:cxn>
                <a:cxn ang="0">
                  <a:pos x="T6" y="T7"/>
                </a:cxn>
                <a:cxn ang="0">
                  <a:pos x="T8" y="T9"/>
                </a:cxn>
              </a:cxnLst>
              <a:rect l="0" t="0" r="r" b="b"/>
              <a:pathLst>
                <a:path w="13" h="8">
                  <a:moveTo>
                    <a:pt x="13" y="0"/>
                  </a:moveTo>
                  <a:cubicBezTo>
                    <a:pt x="8" y="2"/>
                    <a:pt x="4" y="4"/>
                    <a:pt x="0" y="5"/>
                  </a:cubicBezTo>
                  <a:cubicBezTo>
                    <a:pt x="0" y="6"/>
                    <a:pt x="0" y="7"/>
                    <a:pt x="0" y="8"/>
                  </a:cubicBezTo>
                  <a:cubicBezTo>
                    <a:pt x="5" y="7"/>
                    <a:pt x="9" y="5"/>
                    <a:pt x="13" y="3"/>
                  </a:cubicBezTo>
                  <a:cubicBezTo>
                    <a:pt x="13" y="2"/>
                    <a:pt x="13" y="1"/>
                    <a:pt x="13" y="0"/>
                  </a:cubicBezTo>
                </a:path>
              </a:pathLst>
            </a:custGeom>
            <a:solidFill>
              <a:srgbClr val="6A2E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3" name="Freeform 134">
              <a:extLst>
                <a:ext uri="{FF2B5EF4-FFF2-40B4-BE49-F238E27FC236}">
                  <a16:creationId xmlns:a16="http://schemas.microsoft.com/office/drawing/2014/main" id="{6B6D9C2D-3DC7-474A-BE11-7F0C8BE2760F}"/>
                </a:ext>
              </a:extLst>
            </p:cNvPr>
            <p:cNvSpPr>
              <a:spLocks/>
            </p:cNvSpPr>
            <p:nvPr/>
          </p:nvSpPr>
          <p:spPr bwMode="auto">
            <a:xfrm>
              <a:off x="5341" y="629"/>
              <a:ext cx="64" cy="40"/>
            </a:xfrm>
            <a:custGeom>
              <a:avLst/>
              <a:gdLst>
                <a:gd name="T0" fmla="*/ 1 w 24"/>
                <a:gd name="T1" fmla="*/ 0 h 15"/>
                <a:gd name="T2" fmla="*/ 7 w 24"/>
                <a:gd name="T3" fmla="*/ 13 h 15"/>
                <a:gd name="T4" fmla="*/ 15 w 24"/>
                <a:gd name="T5" fmla="*/ 15 h 15"/>
                <a:gd name="T6" fmla="*/ 24 w 24"/>
                <a:gd name="T7" fmla="*/ 13 h 15"/>
                <a:gd name="T8" fmla="*/ 1 w 24"/>
                <a:gd name="T9" fmla="*/ 0 h 15"/>
              </a:gdLst>
              <a:ahLst/>
              <a:cxnLst>
                <a:cxn ang="0">
                  <a:pos x="T0" y="T1"/>
                </a:cxn>
                <a:cxn ang="0">
                  <a:pos x="T2" y="T3"/>
                </a:cxn>
                <a:cxn ang="0">
                  <a:pos x="T4" y="T5"/>
                </a:cxn>
                <a:cxn ang="0">
                  <a:pos x="T6" y="T7"/>
                </a:cxn>
                <a:cxn ang="0">
                  <a:pos x="T8" y="T9"/>
                </a:cxn>
              </a:cxnLst>
              <a:rect l="0" t="0" r="r" b="b"/>
              <a:pathLst>
                <a:path w="24" h="15">
                  <a:moveTo>
                    <a:pt x="1" y="0"/>
                  </a:moveTo>
                  <a:cubicBezTo>
                    <a:pt x="0" y="4"/>
                    <a:pt x="1" y="10"/>
                    <a:pt x="7" y="13"/>
                  </a:cubicBezTo>
                  <a:cubicBezTo>
                    <a:pt x="9" y="15"/>
                    <a:pt x="12" y="15"/>
                    <a:pt x="15" y="15"/>
                  </a:cubicBezTo>
                  <a:cubicBezTo>
                    <a:pt x="18" y="15"/>
                    <a:pt x="21" y="14"/>
                    <a:pt x="24" y="13"/>
                  </a:cubicBezTo>
                  <a:cubicBezTo>
                    <a:pt x="17" y="8"/>
                    <a:pt x="10" y="3"/>
                    <a:pt x="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4" name="Freeform 135">
              <a:extLst>
                <a:ext uri="{FF2B5EF4-FFF2-40B4-BE49-F238E27FC236}">
                  <a16:creationId xmlns:a16="http://schemas.microsoft.com/office/drawing/2014/main" id="{0E660F88-67D7-44A5-8340-D0CFB70C4F38}"/>
                </a:ext>
              </a:extLst>
            </p:cNvPr>
            <p:cNvSpPr>
              <a:spLocks/>
            </p:cNvSpPr>
            <p:nvPr/>
          </p:nvSpPr>
          <p:spPr bwMode="auto">
            <a:xfrm>
              <a:off x="5349" y="744"/>
              <a:ext cx="90" cy="70"/>
            </a:xfrm>
            <a:custGeom>
              <a:avLst/>
              <a:gdLst>
                <a:gd name="T0" fmla="*/ 21 w 34"/>
                <a:gd name="T1" fmla="*/ 0 h 26"/>
                <a:gd name="T2" fmla="*/ 15 w 34"/>
                <a:gd name="T3" fmla="*/ 2 h 26"/>
                <a:gd name="T4" fmla="*/ 8 w 34"/>
                <a:gd name="T5" fmla="*/ 17 h 26"/>
                <a:gd name="T6" fmla="*/ 22 w 34"/>
                <a:gd name="T7" fmla="*/ 26 h 26"/>
                <a:gd name="T8" fmla="*/ 33 w 34"/>
                <a:gd name="T9" fmla="*/ 18 h 26"/>
                <a:gd name="T10" fmla="*/ 21 w 34"/>
                <a:gd name="T11" fmla="*/ 0 h 26"/>
              </a:gdLst>
              <a:ahLst/>
              <a:cxnLst>
                <a:cxn ang="0">
                  <a:pos x="T0" y="T1"/>
                </a:cxn>
                <a:cxn ang="0">
                  <a:pos x="T2" y="T3"/>
                </a:cxn>
                <a:cxn ang="0">
                  <a:pos x="T4" y="T5"/>
                </a:cxn>
                <a:cxn ang="0">
                  <a:pos x="T6" y="T7"/>
                </a:cxn>
                <a:cxn ang="0">
                  <a:pos x="T8" y="T9"/>
                </a:cxn>
                <a:cxn ang="0">
                  <a:pos x="T10" y="T11"/>
                </a:cxn>
              </a:cxnLst>
              <a:rect l="0" t="0" r="r" b="b"/>
              <a:pathLst>
                <a:path w="34" h="26">
                  <a:moveTo>
                    <a:pt x="21" y="0"/>
                  </a:moveTo>
                  <a:cubicBezTo>
                    <a:pt x="19" y="0"/>
                    <a:pt x="17" y="1"/>
                    <a:pt x="15" y="2"/>
                  </a:cubicBezTo>
                  <a:cubicBezTo>
                    <a:pt x="15" y="2"/>
                    <a:pt x="0" y="4"/>
                    <a:pt x="8" y="17"/>
                  </a:cubicBezTo>
                  <a:cubicBezTo>
                    <a:pt x="11" y="24"/>
                    <a:pt x="17" y="26"/>
                    <a:pt x="22" y="26"/>
                  </a:cubicBezTo>
                  <a:cubicBezTo>
                    <a:pt x="27" y="26"/>
                    <a:pt x="32" y="23"/>
                    <a:pt x="33" y="18"/>
                  </a:cubicBezTo>
                  <a:cubicBezTo>
                    <a:pt x="34" y="11"/>
                    <a:pt x="28" y="0"/>
                    <a:pt x="2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5" name="Freeform 136">
              <a:extLst>
                <a:ext uri="{FF2B5EF4-FFF2-40B4-BE49-F238E27FC236}">
                  <a16:creationId xmlns:a16="http://schemas.microsoft.com/office/drawing/2014/main" id="{246F8A13-B8DB-4953-8AB8-942B8087D8A1}"/>
                </a:ext>
              </a:extLst>
            </p:cNvPr>
            <p:cNvSpPr>
              <a:spLocks/>
            </p:cNvSpPr>
            <p:nvPr/>
          </p:nvSpPr>
          <p:spPr bwMode="auto">
            <a:xfrm>
              <a:off x="5381" y="924"/>
              <a:ext cx="53" cy="35"/>
            </a:xfrm>
            <a:custGeom>
              <a:avLst/>
              <a:gdLst>
                <a:gd name="T0" fmla="*/ 19 w 20"/>
                <a:gd name="T1" fmla="*/ 0 h 13"/>
                <a:gd name="T2" fmla="*/ 0 w 20"/>
                <a:gd name="T3" fmla="*/ 12 h 13"/>
                <a:gd name="T4" fmla="*/ 0 w 20"/>
                <a:gd name="T5" fmla="*/ 13 h 13"/>
                <a:gd name="T6" fmla="*/ 20 w 20"/>
                <a:gd name="T7" fmla="*/ 0 h 13"/>
                <a:gd name="T8" fmla="*/ 19 w 20"/>
                <a:gd name="T9" fmla="*/ 0 h 13"/>
              </a:gdLst>
              <a:ahLst/>
              <a:cxnLst>
                <a:cxn ang="0">
                  <a:pos x="T0" y="T1"/>
                </a:cxn>
                <a:cxn ang="0">
                  <a:pos x="T2" y="T3"/>
                </a:cxn>
                <a:cxn ang="0">
                  <a:pos x="T4" y="T5"/>
                </a:cxn>
                <a:cxn ang="0">
                  <a:pos x="T6" y="T7"/>
                </a:cxn>
                <a:cxn ang="0">
                  <a:pos x="T8" y="T9"/>
                </a:cxn>
              </a:cxnLst>
              <a:rect l="0" t="0" r="r" b="b"/>
              <a:pathLst>
                <a:path w="20" h="13">
                  <a:moveTo>
                    <a:pt x="19" y="0"/>
                  </a:moveTo>
                  <a:cubicBezTo>
                    <a:pt x="14" y="5"/>
                    <a:pt x="7" y="9"/>
                    <a:pt x="0" y="12"/>
                  </a:cubicBezTo>
                  <a:cubicBezTo>
                    <a:pt x="0" y="12"/>
                    <a:pt x="0" y="13"/>
                    <a:pt x="0" y="13"/>
                  </a:cubicBezTo>
                  <a:cubicBezTo>
                    <a:pt x="8" y="10"/>
                    <a:pt x="14" y="6"/>
                    <a:pt x="20" y="0"/>
                  </a:cubicBezTo>
                  <a:cubicBezTo>
                    <a:pt x="20" y="0"/>
                    <a:pt x="19" y="0"/>
                    <a:pt x="1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sp>
          <p:nvSpPr>
            <p:cNvPr id="136" name="Freeform 137">
              <a:extLst>
                <a:ext uri="{FF2B5EF4-FFF2-40B4-BE49-F238E27FC236}">
                  <a16:creationId xmlns:a16="http://schemas.microsoft.com/office/drawing/2014/main" id="{1EC8C1A5-C18E-4C9D-9371-21D1916D0372}"/>
                </a:ext>
              </a:extLst>
            </p:cNvPr>
            <p:cNvSpPr>
              <a:spLocks/>
            </p:cNvSpPr>
            <p:nvPr/>
          </p:nvSpPr>
          <p:spPr bwMode="auto">
            <a:xfrm>
              <a:off x="5378" y="914"/>
              <a:ext cx="53" cy="43"/>
            </a:xfrm>
            <a:custGeom>
              <a:avLst/>
              <a:gdLst>
                <a:gd name="T0" fmla="*/ 11 w 20"/>
                <a:gd name="T1" fmla="*/ 0 h 16"/>
                <a:gd name="T2" fmla="*/ 1 w 20"/>
                <a:gd name="T3" fmla="*/ 7 h 16"/>
                <a:gd name="T4" fmla="*/ 1 w 20"/>
                <a:gd name="T5" fmla="*/ 16 h 16"/>
                <a:gd name="T6" fmla="*/ 20 w 20"/>
                <a:gd name="T7" fmla="*/ 4 h 16"/>
                <a:gd name="T8" fmla="*/ 11 w 20"/>
                <a:gd name="T9" fmla="*/ 0 h 16"/>
              </a:gdLst>
              <a:ahLst/>
              <a:cxnLst>
                <a:cxn ang="0">
                  <a:pos x="T0" y="T1"/>
                </a:cxn>
                <a:cxn ang="0">
                  <a:pos x="T2" y="T3"/>
                </a:cxn>
                <a:cxn ang="0">
                  <a:pos x="T4" y="T5"/>
                </a:cxn>
                <a:cxn ang="0">
                  <a:pos x="T6" y="T7"/>
                </a:cxn>
                <a:cxn ang="0">
                  <a:pos x="T8" y="T9"/>
                </a:cxn>
              </a:cxnLst>
              <a:rect l="0" t="0" r="r" b="b"/>
              <a:pathLst>
                <a:path w="20" h="16">
                  <a:moveTo>
                    <a:pt x="11" y="0"/>
                  </a:moveTo>
                  <a:cubicBezTo>
                    <a:pt x="7" y="0"/>
                    <a:pt x="4" y="2"/>
                    <a:pt x="1" y="7"/>
                  </a:cubicBezTo>
                  <a:cubicBezTo>
                    <a:pt x="1" y="7"/>
                    <a:pt x="0" y="11"/>
                    <a:pt x="1" y="16"/>
                  </a:cubicBezTo>
                  <a:cubicBezTo>
                    <a:pt x="8" y="13"/>
                    <a:pt x="15" y="9"/>
                    <a:pt x="20" y="4"/>
                  </a:cubicBezTo>
                  <a:cubicBezTo>
                    <a:pt x="17" y="1"/>
                    <a:pt x="14" y="0"/>
                    <a:pt x="11" y="0"/>
                  </a:cubicBezTo>
                </a:path>
              </a:pathLst>
            </a:custGeom>
            <a:solidFill>
              <a:srgbClr val="FAF4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字魂36号-正文宋楷" panose="02000000000000000000" pitchFamily="2" charset="-122"/>
                <a:ea typeface="字魂36号-正文宋楷" panose="02000000000000000000" pitchFamily="2" charset="-122"/>
              </a:endParaRPr>
            </a:p>
          </p:txBody>
        </p:sp>
      </p:grpSp>
      <p:sp>
        <p:nvSpPr>
          <p:cNvPr id="137" name="TextBox 136"/>
          <p:cNvSpPr txBox="1"/>
          <p:nvPr/>
        </p:nvSpPr>
        <p:spPr>
          <a:xfrm>
            <a:off x="4381464" y="1311429"/>
            <a:ext cx="3575713" cy="707886"/>
          </a:xfrm>
          <a:prstGeom prst="rect">
            <a:avLst/>
          </a:prstGeom>
          <a:noFill/>
        </p:spPr>
        <p:txBody>
          <a:bodyPr wrap="square" rtlCol="0">
            <a:spAutoFit/>
          </a:bodyPr>
          <a:lstStyle/>
          <a:p>
            <a:r>
              <a:rPr lang="en-US" sz="4000" dirty="0">
                <a:solidFill>
                  <a:schemeClr val="accent5">
                    <a:lumMod val="75000"/>
                  </a:schemeClr>
                </a:solidFill>
                <a:latin typeface="#9Slide07 Deepika" panose="02000507000000020004" pitchFamily="2" charset="0"/>
              </a:rPr>
              <a:t>Chia </a:t>
            </a:r>
            <a:r>
              <a:rPr lang="en-US" sz="4000" dirty="0" err="1">
                <a:solidFill>
                  <a:schemeClr val="accent5">
                    <a:lumMod val="75000"/>
                  </a:schemeClr>
                </a:solidFill>
                <a:latin typeface="#9Slide07 Deepika" panose="02000507000000020004" pitchFamily="2" charset="0"/>
              </a:rPr>
              <a:t>đoạn</a:t>
            </a:r>
            <a:endParaRPr lang="en-US" sz="4000" dirty="0">
              <a:solidFill>
                <a:schemeClr val="accent5">
                  <a:lumMod val="75000"/>
                </a:schemeClr>
              </a:solidFill>
              <a:latin typeface="#9Slide07 Deepika" panose="02000507000000020004" pitchFamily="2" charset="0"/>
            </a:endParaRPr>
          </a:p>
        </p:txBody>
      </p:sp>
      <p:sp>
        <p:nvSpPr>
          <p:cNvPr id="138" name="Freeform 7"/>
          <p:cNvSpPr>
            <a:spLocks noEditPoints="1"/>
          </p:cNvSpPr>
          <p:nvPr/>
        </p:nvSpPr>
        <p:spPr bwMode="auto">
          <a:xfrm>
            <a:off x="1471676" y="2761123"/>
            <a:ext cx="1377654" cy="1032076"/>
          </a:xfrm>
          <a:custGeom>
            <a:avLst/>
            <a:gdLst/>
            <a:ahLst/>
            <a:cxnLst>
              <a:cxn ang="0">
                <a:pos x="128" y="28"/>
              </a:cxn>
              <a:cxn ang="0">
                <a:pos x="94" y="16"/>
              </a:cxn>
              <a:cxn ang="0">
                <a:pos x="39" y="70"/>
              </a:cxn>
              <a:cxn ang="0">
                <a:pos x="40" y="80"/>
              </a:cxn>
              <a:cxn ang="0">
                <a:pos x="0" y="136"/>
              </a:cxn>
              <a:cxn ang="0">
                <a:pos x="59" y="195"/>
              </a:cxn>
              <a:cxn ang="0">
                <a:pos x="67" y="194"/>
              </a:cxn>
              <a:cxn ang="0">
                <a:pos x="162" y="194"/>
              </a:cxn>
              <a:cxn ang="0">
                <a:pos x="162" y="0"/>
              </a:cxn>
              <a:cxn ang="0">
                <a:pos x="128" y="28"/>
              </a:cxn>
              <a:cxn ang="0">
                <a:pos x="134" y="107"/>
              </a:cxn>
              <a:cxn ang="0">
                <a:pos x="134" y="106"/>
              </a:cxn>
              <a:cxn ang="0">
                <a:pos x="134" y="107"/>
              </a:cxn>
            </a:cxnLst>
            <a:rect l="0" t="0" r="r" b="b"/>
            <a:pathLst>
              <a:path w="162" h="195">
                <a:moveTo>
                  <a:pt x="128" y="28"/>
                </a:moveTo>
                <a:cubicBezTo>
                  <a:pt x="119" y="20"/>
                  <a:pt x="107" y="16"/>
                  <a:pt x="94" y="16"/>
                </a:cubicBezTo>
                <a:cubicBezTo>
                  <a:pt x="64" y="16"/>
                  <a:pt x="39" y="40"/>
                  <a:pt x="39" y="70"/>
                </a:cubicBezTo>
                <a:cubicBezTo>
                  <a:pt x="39" y="73"/>
                  <a:pt x="40" y="77"/>
                  <a:pt x="40" y="80"/>
                </a:cubicBezTo>
                <a:cubicBezTo>
                  <a:pt x="17" y="88"/>
                  <a:pt x="0" y="110"/>
                  <a:pt x="0" y="136"/>
                </a:cubicBezTo>
                <a:cubicBezTo>
                  <a:pt x="0" y="169"/>
                  <a:pt x="26" y="195"/>
                  <a:pt x="59" y="195"/>
                </a:cubicBezTo>
                <a:cubicBezTo>
                  <a:pt x="61" y="195"/>
                  <a:pt x="64" y="195"/>
                  <a:pt x="67" y="194"/>
                </a:cubicBezTo>
                <a:cubicBezTo>
                  <a:pt x="162" y="194"/>
                  <a:pt x="162" y="194"/>
                  <a:pt x="162" y="194"/>
                </a:cubicBezTo>
                <a:cubicBezTo>
                  <a:pt x="162" y="0"/>
                  <a:pt x="162" y="0"/>
                  <a:pt x="162" y="0"/>
                </a:cubicBezTo>
                <a:cubicBezTo>
                  <a:pt x="148" y="5"/>
                  <a:pt x="136" y="15"/>
                  <a:pt x="128" y="28"/>
                </a:cubicBezTo>
                <a:close/>
                <a:moveTo>
                  <a:pt x="134" y="107"/>
                </a:moveTo>
                <a:cubicBezTo>
                  <a:pt x="134" y="107"/>
                  <a:pt x="134" y="107"/>
                  <a:pt x="134" y="106"/>
                </a:cubicBezTo>
                <a:cubicBezTo>
                  <a:pt x="134" y="107"/>
                  <a:pt x="134" y="107"/>
                  <a:pt x="134" y="107"/>
                </a:cubicBezTo>
                <a:close/>
              </a:path>
            </a:pathLst>
          </a:custGeom>
          <a:solidFill>
            <a:srgbClr val="E7E7E7"/>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3399"/>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39" name="Freeform 8"/>
          <p:cNvSpPr>
            <a:spLocks/>
          </p:cNvSpPr>
          <p:nvPr/>
        </p:nvSpPr>
        <p:spPr bwMode="auto">
          <a:xfrm>
            <a:off x="2835353" y="2746135"/>
            <a:ext cx="1316665" cy="1052137"/>
          </a:xfrm>
          <a:custGeom>
            <a:avLst/>
            <a:gdLst/>
            <a:ahLst/>
            <a:cxnLst>
              <a:cxn ang="0">
                <a:pos x="90" y="65"/>
              </a:cxn>
              <a:cxn ang="0">
                <a:pos x="23" y="0"/>
              </a:cxn>
              <a:cxn ang="0">
                <a:pos x="1" y="4"/>
              </a:cxn>
              <a:cxn ang="0">
                <a:pos x="0" y="4"/>
              </a:cxn>
              <a:cxn ang="0">
                <a:pos x="0" y="198"/>
              </a:cxn>
              <a:cxn ang="0">
                <a:pos x="1" y="198"/>
              </a:cxn>
              <a:cxn ang="0">
                <a:pos x="81" y="198"/>
              </a:cxn>
              <a:cxn ang="0">
                <a:pos x="88" y="199"/>
              </a:cxn>
              <a:cxn ang="0">
                <a:pos x="155" y="132"/>
              </a:cxn>
              <a:cxn ang="0">
                <a:pos x="90" y="65"/>
              </a:cxn>
            </a:cxnLst>
            <a:rect l="0" t="0" r="r" b="b"/>
            <a:pathLst>
              <a:path w="155" h="199">
                <a:moveTo>
                  <a:pt x="90" y="65"/>
                </a:moveTo>
                <a:cubicBezTo>
                  <a:pt x="89" y="29"/>
                  <a:pt x="60" y="0"/>
                  <a:pt x="23" y="0"/>
                </a:cubicBezTo>
                <a:cubicBezTo>
                  <a:pt x="15" y="0"/>
                  <a:pt x="8" y="1"/>
                  <a:pt x="1" y="4"/>
                </a:cubicBezTo>
                <a:cubicBezTo>
                  <a:pt x="0" y="4"/>
                  <a:pt x="0" y="4"/>
                  <a:pt x="0" y="4"/>
                </a:cubicBezTo>
                <a:cubicBezTo>
                  <a:pt x="0" y="198"/>
                  <a:pt x="0" y="198"/>
                  <a:pt x="0" y="198"/>
                </a:cubicBezTo>
                <a:cubicBezTo>
                  <a:pt x="1" y="198"/>
                  <a:pt x="1" y="198"/>
                  <a:pt x="1" y="198"/>
                </a:cubicBezTo>
                <a:cubicBezTo>
                  <a:pt x="81" y="198"/>
                  <a:pt x="81" y="198"/>
                  <a:pt x="81" y="198"/>
                </a:cubicBezTo>
                <a:cubicBezTo>
                  <a:pt x="83" y="199"/>
                  <a:pt x="85" y="199"/>
                  <a:pt x="88" y="199"/>
                </a:cubicBezTo>
                <a:cubicBezTo>
                  <a:pt x="125" y="199"/>
                  <a:pt x="155" y="169"/>
                  <a:pt x="155" y="132"/>
                </a:cubicBezTo>
                <a:cubicBezTo>
                  <a:pt x="155" y="95"/>
                  <a:pt x="126" y="66"/>
                  <a:pt x="90" y="65"/>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3399"/>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40" name="Rectangle 57"/>
          <p:cNvSpPr/>
          <p:nvPr/>
        </p:nvSpPr>
        <p:spPr>
          <a:xfrm>
            <a:off x="1727473" y="3101318"/>
            <a:ext cx="2215760" cy="707886"/>
          </a:xfrm>
          <a:prstGeom prst="rect">
            <a:avLst/>
          </a:prstGeom>
        </p:spPr>
        <p:txBody>
          <a:bodyPr wrap="square">
            <a:spAutoFit/>
          </a:bodyPr>
          <a:lstStyle/>
          <a:p>
            <a:pPr marL="0" marR="0" lvl="0" indent="0" algn="ctr" defTabSz="1031626" eaLnBrk="1" fontAlgn="auto" latinLnBrk="0" hangingPunct="1">
              <a:lnSpc>
                <a:spcPct val="100000"/>
              </a:lnSpc>
              <a:spcBef>
                <a:spcPts val="0"/>
              </a:spcBef>
              <a:spcAft>
                <a:spcPts val="0"/>
              </a:spcAft>
              <a:buClrTx/>
              <a:buSzTx/>
              <a:buFontTx/>
              <a:buNone/>
              <a:tabLst/>
              <a:defRPr/>
            </a:pPr>
            <a:r>
              <a:rPr lang="en-US" sz="4000" kern="0" dirty="0" err="1">
                <a:solidFill>
                  <a:srgbClr val="FF3399"/>
                </a:solidFill>
                <a:latin typeface="#9Slide03 Arima Madurai Black" panose="00000A00000000000000" pitchFamily="2" charset="0"/>
                <a:ea typeface="方正卡通简体" panose="03000509000000000000" pitchFamily="65" charset="-122"/>
                <a:cs typeface="#9Slide03 Arima Madurai Black" panose="00000A00000000000000" pitchFamily="2" charset="0"/>
              </a:rPr>
              <a:t>Đoạn</a:t>
            </a:r>
            <a:r>
              <a:rPr lang="en-US" sz="4000" kern="0" dirty="0">
                <a:solidFill>
                  <a:srgbClr val="FF3399"/>
                </a:solidFill>
                <a:latin typeface="#9Slide03 Arima Madurai Black" panose="00000A00000000000000" pitchFamily="2" charset="0"/>
                <a:ea typeface="方正卡通简体" panose="03000509000000000000" pitchFamily="65" charset="-122"/>
                <a:cs typeface="#9Slide03 Arima Madurai Black" panose="00000A00000000000000" pitchFamily="2" charset="0"/>
              </a:rPr>
              <a:t> </a:t>
            </a:r>
            <a:r>
              <a:rPr kumimoji="0" lang="en-US" sz="4000" b="0" i="0" u="none" strike="noStrike" kern="0" cap="none" spc="0" normalizeH="0" baseline="0" noProof="0" dirty="0">
                <a:ln>
                  <a:noFill/>
                </a:ln>
                <a:solidFill>
                  <a:srgbClr val="FF3399"/>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rPr>
              <a:t>01</a:t>
            </a:r>
          </a:p>
        </p:txBody>
      </p:sp>
      <p:sp>
        <p:nvSpPr>
          <p:cNvPr id="141" name="Freeform 7"/>
          <p:cNvSpPr>
            <a:spLocks noEditPoints="1"/>
          </p:cNvSpPr>
          <p:nvPr/>
        </p:nvSpPr>
        <p:spPr bwMode="auto">
          <a:xfrm>
            <a:off x="7710901" y="2672928"/>
            <a:ext cx="1377654" cy="1032076"/>
          </a:xfrm>
          <a:custGeom>
            <a:avLst/>
            <a:gdLst/>
            <a:ahLst/>
            <a:cxnLst>
              <a:cxn ang="0">
                <a:pos x="128" y="28"/>
              </a:cxn>
              <a:cxn ang="0">
                <a:pos x="94" y="16"/>
              </a:cxn>
              <a:cxn ang="0">
                <a:pos x="39" y="70"/>
              </a:cxn>
              <a:cxn ang="0">
                <a:pos x="40" y="80"/>
              </a:cxn>
              <a:cxn ang="0">
                <a:pos x="0" y="136"/>
              </a:cxn>
              <a:cxn ang="0">
                <a:pos x="59" y="195"/>
              </a:cxn>
              <a:cxn ang="0">
                <a:pos x="67" y="194"/>
              </a:cxn>
              <a:cxn ang="0">
                <a:pos x="162" y="194"/>
              </a:cxn>
              <a:cxn ang="0">
                <a:pos x="162" y="0"/>
              </a:cxn>
              <a:cxn ang="0">
                <a:pos x="128" y="28"/>
              </a:cxn>
              <a:cxn ang="0">
                <a:pos x="134" y="107"/>
              </a:cxn>
              <a:cxn ang="0">
                <a:pos x="134" y="106"/>
              </a:cxn>
              <a:cxn ang="0">
                <a:pos x="134" y="107"/>
              </a:cxn>
            </a:cxnLst>
            <a:rect l="0" t="0" r="r" b="b"/>
            <a:pathLst>
              <a:path w="162" h="195">
                <a:moveTo>
                  <a:pt x="128" y="28"/>
                </a:moveTo>
                <a:cubicBezTo>
                  <a:pt x="119" y="20"/>
                  <a:pt x="107" y="16"/>
                  <a:pt x="94" y="16"/>
                </a:cubicBezTo>
                <a:cubicBezTo>
                  <a:pt x="64" y="16"/>
                  <a:pt x="39" y="40"/>
                  <a:pt x="39" y="70"/>
                </a:cubicBezTo>
                <a:cubicBezTo>
                  <a:pt x="39" y="73"/>
                  <a:pt x="40" y="77"/>
                  <a:pt x="40" y="80"/>
                </a:cubicBezTo>
                <a:cubicBezTo>
                  <a:pt x="17" y="88"/>
                  <a:pt x="0" y="110"/>
                  <a:pt x="0" y="136"/>
                </a:cubicBezTo>
                <a:cubicBezTo>
                  <a:pt x="0" y="169"/>
                  <a:pt x="26" y="195"/>
                  <a:pt x="59" y="195"/>
                </a:cubicBezTo>
                <a:cubicBezTo>
                  <a:pt x="61" y="195"/>
                  <a:pt x="64" y="195"/>
                  <a:pt x="67" y="194"/>
                </a:cubicBezTo>
                <a:cubicBezTo>
                  <a:pt x="162" y="194"/>
                  <a:pt x="162" y="194"/>
                  <a:pt x="162" y="194"/>
                </a:cubicBezTo>
                <a:cubicBezTo>
                  <a:pt x="162" y="0"/>
                  <a:pt x="162" y="0"/>
                  <a:pt x="162" y="0"/>
                </a:cubicBezTo>
                <a:cubicBezTo>
                  <a:pt x="148" y="5"/>
                  <a:pt x="136" y="15"/>
                  <a:pt x="128" y="28"/>
                </a:cubicBezTo>
                <a:close/>
                <a:moveTo>
                  <a:pt x="134" y="107"/>
                </a:moveTo>
                <a:cubicBezTo>
                  <a:pt x="134" y="107"/>
                  <a:pt x="134" y="107"/>
                  <a:pt x="134" y="106"/>
                </a:cubicBezTo>
                <a:cubicBezTo>
                  <a:pt x="134" y="107"/>
                  <a:pt x="134" y="107"/>
                  <a:pt x="134" y="107"/>
                </a:cubicBezTo>
                <a:close/>
              </a:path>
            </a:pathLst>
          </a:custGeom>
          <a:solidFill>
            <a:srgbClr val="E7E7E7"/>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3399"/>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42" name="Freeform 8"/>
          <p:cNvSpPr>
            <a:spLocks/>
          </p:cNvSpPr>
          <p:nvPr/>
        </p:nvSpPr>
        <p:spPr bwMode="auto">
          <a:xfrm>
            <a:off x="9060600" y="2653836"/>
            <a:ext cx="1316665" cy="1052137"/>
          </a:xfrm>
          <a:custGeom>
            <a:avLst/>
            <a:gdLst/>
            <a:ahLst/>
            <a:cxnLst>
              <a:cxn ang="0">
                <a:pos x="90" y="65"/>
              </a:cxn>
              <a:cxn ang="0">
                <a:pos x="23" y="0"/>
              </a:cxn>
              <a:cxn ang="0">
                <a:pos x="1" y="4"/>
              </a:cxn>
              <a:cxn ang="0">
                <a:pos x="0" y="4"/>
              </a:cxn>
              <a:cxn ang="0">
                <a:pos x="0" y="198"/>
              </a:cxn>
              <a:cxn ang="0">
                <a:pos x="1" y="198"/>
              </a:cxn>
              <a:cxn ang="0">
                <a:pos x="81" y="198"/>
              </a:cxn>
              <a:cxn ang="0">
                <a:pos x="88" y="199"/>
              </a:cxn>
              <a:cxn ang="0">
                <a:pos x="155" y="132"/>
              </a:cxn>
              <a:cxn ang="0">
                <a:pos x="90" y="65"/>
              </a:cxn>
            </a:cxnLst>
            <a:rect l="0" t="0" r="r" b="b"/>
            <a:pathLst>
              <a:path w="155" h="199">
                <a:moveTo>
                  <a:pt x="90" y="65"/>
                </a:moveTo>
                <a:cubicBezTo>
                  <a:pt x="89" y="29"/>
                  <a:pt x="60" y="0"/>
                  <a:pt x="23" y="0"/>
                </a:cubicBezTo>
                <a:cubicBezTo>
                  <a:pt x="15" y="0"/>
                  <a:pt x="8" y="1"/>
                  <a:pt x="1" y="4"/>
                </a:cubicBezTo>
                <a:cubicBezTo>
                  <a:pt x="0" y="4"/>
                  <a:pt x="0" y="4"/>
                  <a:pt x="0" y="4"/>
                </a:cubicBezTo>
                <a:cubicBezTo>
                  <a:pt x="0" y="198"/>
                  <a:pt x="0" y="198"/>
                  <a:pt x="0" y="198"/>
                </a:cubicBezTo>
                <a:cubicBezTo>
                  <a:pt x="1" y="198"/>
                  <a:pt x="1" y="198"/>
                  <a:pt x="1" y="198"/>
                </a:cubicBezTo>
                <a:cubicBezTo>
                  <a:pt x="81" y="198"/>
                  <a:pt x="81" y="198"/>
                  <a:pt x="81" y="198"/>
                </a:cubicBezTo>
                <a:cubicBezTo>
                  <a:pt x="83" y="199"/>
                  <a:pt x="85" y="199"/>
                  <a:pt x="88" y="199"/>
                </a:cubicBezTo>
                <a:cubicBezTo>
                  <a:pt x="125" y="199"/>
                  <a:pt x="155" y="169"/>
                  <a:pt x="155" y="132"/>
                </a:cubicBezTo>
                <a:cubicBezTo>
                  <a:pt x="155" y="95"/>
                  <a:pt x="126" y="66"/>
                  <a:pt x="90" y="65"/>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3399"/>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endParaRPr>
          </a:p>
        </p:txBody>
      </p:sp>
      <p:sp>
        <p:nvSpPr>
          <p:cNvPr id="143" name="Rectangle 57"/>
          <p:cNvSpPr/>
          <p:nvPr/>
        </p:nvSpPr>
        <p:spPr>
          <a:xfrm>
            <a:off x="7816441" y="3045541"/>
            <a:ext cx="2393272" cy="707886"/>
          </a:xfrm>
          <a:prstGeom prst="rect">
            <a:avLst/>
          </a:prstGeom>
        </p:spPr>
        <p:txBody>
          <a:bodyPr wrap="square">
            <a:spAutoFit/>
          </a:bodyPr>
          <a:lstStyle/>
          <a:p>
            <a:pPr marL="0" marR="0" lvl="0" indent="0" algn="ctr" defTabSz="1031626" eaLnBrk="1" fontAlgn="auto" latinLnBrk="0" hangingPunct="1">
              <a:lnSpc>
                <a:spcPct val="100000"/>
              </a:lnSpc>
              <a:spcBef>
                <a:spcPts val="0"/>
              </a:spcBef>
              <a:spcAft>
                <a:spcPts val="0"/>
              </a:spcAft>
              <a:buClrTx/>
              <a:buSzTx/>
              <a:buFontTx/>
              <a:buNone/>
              <a:tabLst/>
              <a:defRPr/>
            </a:pPr>
            <a:r>
              <a:rPr lang="en-US" sz="4000" kern="0" dirty="0" err="1">
                <a:solidFill>
                  <a:srgbClr val="FF3399"/>
                </a:solidFill>
                <a:latin typeface="#9Slide03 Arima Madurai Black" panose="00000A00000000000000" pitchFamily="2" charset="0"/>
                <a:ea typeface="方正卡通简体" panose="03000509000000000000" pitchFamily="65" charset="-122"/>
                <a:cs typeface="#9Slide03 Arima Madurai Black" panose="00000A00000000000000" pitchFamily="2" charset="0"/>
              </a:rPr>
              <a:t>Đoạn</a:t>
            </a:r>
            <a:r>
              <a:rPr lang="en-US" sz="4000" kern="0" dirty="0">
                <a:solidFill>
                  <a:srgbClr val="FF3399"/>
                </a:solidFill>
                <a:latin typeface="#9Slide03 Arima Madurai Black" panose="00000A00000000000000" pitchFamily="2" charset="0"/>
                <a:ea typeface="方正卡通简体" panose="03000509000000000000" pitchFamily="65" charset="-122"/>
                <a:cs typeface="#9Slide03 Arima Madurai Black" panose="00000A00000000000000" pitchFamily="2" charset="0"/>
              </a:rPr>
              <a:t> </a:t>
            </a:r>
            <a:r>
              <a:rPr kumimoji="0" lang="en-US" sz="4000" b="0" i="0" u="none" strike="noStrike" kern="0" cap="none" spc="0" normalizeH="0" baseline="0" noProof="0" dirty="0">
                <a:ln>
                  <a:noFill/>
                </a:ln>
                <a:solidFill>
                  <a:srgbClr val="FF3399"/>
                </a:solidFill>
                <a:effectLst/>
                <a:uLnTx/>
                <a:uFillTx/>
                <a:latin typeface="#9Slide03 Arima Madurai Black" panose="00000A00000000000000" pitchFamily="2" charset="0"/>
                <a:ea typeface="方正卡通简体" panose="03000509000000000000" pitchFamily="65" charset="-122"/>
                <a:cs typeface="#9Slide03 Arima Madurai Black" panose="00000A00000000000000" pitchFamily="2" charset="0"/>
              </a:rPr>
              <a:t>02</a:t>
            </a:r>
          </a:p>
        </p:txBody>
      </p:sp>
      <p:sp>
        <p:nvSpPr>
          <p:cNvPr id="144" name="Rectangle 143"/>
          <p:cNvSpPr/>
          <p:nvPr/>
        </p:nvSpPr>
        <p:spPr>
          <a:xfrm>
            <a:off x="928651" y="4128021"/>
            <a:ext cx="4608520" cy="1200329"/>
          </a:xfrm>
          <a:prstGeom prst="rect">
            <a:avLst/>
          </a:prstGeom>
        </p:spPr>
        <p:txBody>
          <a:bodyPr wrap="square">
            <a:spAutoFit/>
          </a:bodyPr>
          <a:lstStyle/>
          <a:p>
            <a:pPr algn="ct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Ngay</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từ</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nhỏ</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 </a:t>
            </a:r>
            <a:r>
              <a:rPr lang="en-US" altLang="en-US" sz="3600" b="1" dirty="0" err="1">
                <a:solidFill>
                  <a:schemeClr val="bg1"/>
                </a:solidFill>
                <a:latin typeface="#9Slide03 Arima Madurai Black" panose="00000A00000000000000" pitchFamily="2" charset="0"/>
                <a:cs typeface="#9Slide03 Arima Madurai Black" panose="00000A00000000000000" pitchFamily="2" charset="0"/>
              </a:rPr>
              <a:t>đến</a:t>
            </a:r>
            <a:r>
              <a:rPr lang="en-US" altLang="en-US" sz="3600" b="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dirty="0" err="1">
                <a:solidFill>
                  <a:schemeClr val="bg1"/>
                </a:solidFill>
                <a:latin typeface="#9Slide03 Arima Madurai Black" panose="00000A00000000000000" pitchFamily="2" charset="0"/>
                <a:cs typeface="#9Slide03 Arima Madurai Black" panose="00000A00000000000000" pitchFamily="2" charset="0"/>
              </a:rPr>
              <a:t>vẽ</a:t>
            </a:r>
            <a:r>
              <a:rPr lang="en-US" altLang="en-US" sz="3600" b="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dirty="0" err="1">
                <a:solidFill>
                  <a:schemeClr val="bg1"/>
                </a:solidFill>
                <a:latin typeface="#9Slide03 Arima Madurai Black" panose="00000A00000000000000" pitchFamily="2" charset="0"/>
                <a:cs typeface="#9Slide03 Arima Madurai Black" panose="00000A00000000000000" pitchFamily="2" charset="0"/>
              </a:rPr>
              <a:t>được</a:t>
            </a:r>
            <a:r>
              <a:rPr lang="en-US" altLang="en-US" sz="3600" b="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như</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ý.</a:t>
            </a:r>
          </a:p>
        </p:txBody>
      </p:sp>
      <p:sp>
        <p:nvSpPr>
          <p:cNvPr id="145" name="Rectangle 144"/>
          <p:cNvSpPr/>
          <p:nvPr/>
        </p:nvSpPr>
        <p:spPr>
          <a:xfrm>
            <a:off x="6082287" y="4177626"/>
            <a:ext cx="5641140" cy="1200329"/>
          </a:xfrm>
          <a:prstGeom prst="rect">
            <a:avLst/>
          </a:prstGeom>
        </p:spPr>
        <p:txBody>
          <a:bodyPr wrap="square">
            <a:spAutoFit/>
          </a:bodyPr>
          <a:lstStyle/>
          <a:p>
            <a:pPr algn="ct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Lê</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-ô-</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nác</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đô</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đa</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Vin-xi … </a:t>
            </a:r>
            <a:r>
              <a:rPr lang="en-US" altLang="en-US" sz="3600" b="1" dirty="0" err="1">
                <a:solidFill>
                  <a:schemeClr val="bg1"/>
                </a:solidFill>
                <a:latin typeface="#9Slide03 Arima Madurai Black" panose="00000A00000000000000" pitchFamily="2" charset="0"/>
                <a:cs typeface="#9Slide03 Arima Madurai Black" panose="00000A00000000000000" pitchFamily="2" charset="0"/>
              </a:rPr>
              <a:t>đến</a:t>
            </a:r>
            <a:r>
              <a:rPr lang="en-US" altLang="en-US" sz="3600" b="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thời</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đại</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Phục</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 </a:t>
            </a:r>
            <a:r>
              <a:rPr lang="en-US" altLang="en-US" sz="3600" b="1" i="1" dirty="0" err="1">
                <a:solidFill>
                  <a:schemeClr val="bg1"/>
                </a:solidFill>
                <a:latin typeface="#9Slide03 Arima Madurai Black" panose="00000A00000000000000" pitchFamily="2" charset="0"/>
                <a:cs typeface="#9Slide03 Arima Madurai Black" panose="00000A00000000000000" pitchFamily="2" charset="0"/>
              </a:rPr>
              <a:t>Hưng</a:t>
            </a:r>
            <a:r>
              <a:rPr lang="en-US" altLang="en-US" sz="3600" b="1" i="1" dirty="0">
                <a:solidFill>
                  <a:schemeClr val="bg1"/>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41804842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barn(inVertical)">
                                      <p:cBhvr>
                                        <p:cTn id="7" dur="500"/>
                                        <p:tgtEl>
                                          <p:spTgt spid="137"/>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40"/>
                                        </p:tgtEl>
                                        <p:attrNameLst>
                                          <p:attrName>style.visibility</p:attrName>
                                        </p:attrNameLst>
                                      </p:cBhvr>
                                      <p:to>
                                        <p:strVal val="visible"/>
                                      </p:to>
                                    </p:set>
                                    <p:animEffect transition="in" filter="randombar(horizontal)">
                                      <p:cBhvr>
                                        <p:cTn id="15" dur="500"/>
                                        <p:tgtEl>
                                          <p:spTgt spid="14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38"/>
                                        </p:tgtEl>
                                        <p:attrNameLst>
                                          <p:attrName>style.visibility</p:attrName>
                                        </p:attrNameLst>
                                      </p:cBhvr>
                                      <p:to>
                                        <p:strVal val="visible"/>
                                      </p:to>
                                    </p:set>
                                    <p:animEffect transition="in" filter="randombar(horizontal)">
                                      <p:cBhvr>
                                        <p:cTn id="18" dur="500"/>
                                        <p:tgtEl>
                                          <p:spTgt spid="13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39"/>
                                        </p:tgtEl>
                                        <p:attrNameLst>
                                          <p:attrName>style.visibility</p:attrName>
                                        </p:attrNameLst>
                                      </p:cBhvr>
                                      <p:to>
                                        <p:strVal val="visible"/>
                                      </p:to>
                                    </p:set>
                                    <p:animEffect transition="in" filter="randombar(horizontal)">
                                      <p:cBhvr>
                                        <p:cTn id="21" dur="500"/>
                                        <p:tgtEl>
                                          <p:spTgt spid="13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44"/>
                                        </p:tgtEl>
                                        <p:attrNameLst>
                                          <p:attrName>style.visibility</p:attrName>
                                        </p:attrNameLst>
                                      </p:cBhvr>
                                      <p:to>
                                        <p:strVal val="visible"/>
                                      </p:to>
                                    </p:set>
                                    <p:anim calcmode="lin" valueType="num">
                                      <p:cBhvr additive="base">
                                        <p:cTn id="26" dur="500" fill="hold"/>
                                        <p:tgtEl>
                                          <p:spTgt spid="144"/>
                                        </p:tgtEl>
                                        <p:attrNameLst>
                                          <p:attrName>ppt_x</p:attrName>
                                        </p:attrNameLst>
                                      </p:cBhvr>
                                      <p:tavLst>
                                        <p:tav tm="0">
                                          <p:val>
                                            <p:strVal val="#ppt_x"/>
                                          </p:val>
                                        </p:tav>
                                        <p:tav tm="100000">
                                          <p:val>
                                            <p:strVal val="#ppt_x"/>
                                          </p:val>
                                        </p:tav>
                                      </p:tavLst>
                                    </p:anim>
                                    <p:anim calcmode="lin" valueType="num">
                                      <p:cBhvr additive="base">
                                        <p:cTn id="27" dur="500" fill="hold"/>
                                        <p:tgtEl>
                                          <p:spTgt spid="14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43"/>
                                        </p:tgtEl>
                                        <p:attrNameLst>
                                          <p:attrName>style.visibility</p:attrName>
                                        </p:attrNameLst>
                                      </p:cBhvr>
                                      <p:to>
                                        <p:strVal val="visible"/>
                                      </p:to>
                                    </p:set>
                                    <p:animEffect transition="in" filter="randombar(horizontal)">
                                      <p:cBhvr>
                                        <p:cTn id="32" dur="500"/>
                                        <p:tgtEl>
                                          <p:spTgt spid="143"/>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41"/>
                                        </p:tgtEl>
                                        <p:attrNameLst>
                                          <p:attrName>style.visibility</p:attrName>
                                        </p:attrNameLst>
                                      </p:cBhvr>
                                      <p:to>
                                        <p:strVal val="visible"/>
                                      </p:to>
                                    </p:set>
                                    <p:animEffect transition="in" filter="randombar(horizontal)">
                                      <p:cBhvr>
                                        <p:cTn id="35" dur="500"/>
                                        <p:tgtEl>
                                          <p:spTgt spid="141"/>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42"/>
                                        </p:tgtEl>
                                        <p:attrNameLst>
                                          <p:attrName>style.visibility</p:attrName>
                                        </p:attrNameLst>
                                      </p:cBhvr>
                                      <p:to>
                                        <p:strVal val="visible"/>
                                      </p:to>
                                    </p:set>
                                    <p:animEffect transition="in" filter="randombar(horizontal)">
                                      <p:cBhvr>
                                        <p:cTn id="38" dur="500"/>
                                        <p:tgtEl>
                                          <p:spTgt spid="14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5"/>
                                        </p:tgtEl>
                                        <p:attrNameLst>
                                          <p:attrName>style.visibility</p:attrName>
                                        </p:attrNameLst>
                                      </p:cBhvr>
                                      <p:to>
                                        <p:strVal val="visible"/>
                                      </p:to>
                                    </p:set>
                                    <p:anim calcmode="lin" valueType="num">
                                      <p:cBhvr additive="base">
                                        <p:cTn id="43" dur="500" fill="hold"/>
                                        <p:tgtEl>
                                          <p:spTgt spid="145"/>
                                        </p:tgtEl>
                                        <p:attrNameLst>
                                          <p:attrName>ppt_x</p:attrName>
                                        </p:attrNameLst>
                                      </p:cBhvr>
                                      <p:tavLst>
                                        <p:tav tm="0">
                                          <p:val>
                                            <p:strVal val="#ppt_x"/>
                                          </p:val>
                                        </p:tav>
                                        <p:tav tm="100000">
                                          <p:val>
                                            <p:strVal val="#ppt_x"/>
                                          </p:val>
                                        </p:tav>
                                      </p:tavLst>
                                    </p:anim>
                                    <p:anim calcmode="lin" valueType="num">
                                      <p:cBhvr additive="base">
                                        <p:cTn id="44" dur="500" fill="hold"/>
                                        <p:tgtEl>
                                          <p:spTgt spid="1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P spid="138" grpId="0" animBg="1"/>
      <p:bldP spid="139" grpId="0" animBg="1"/>
      <p:bldP spid="140" grpId="0"/>
      <p:bldP spid="141" grpId="0" animBg="1"/>
      <p:bldP spid="142" grpId="0" animBg="1"/>
      <p:bldP spid="143" grpId="0"/>
      <p:bldP spid="144" grpId="0"/>
      <p:bldP spid="1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64275" y="471158"/>
            <a:ext cx="10781732" cy="5909169"/>
          </a:xfrm>
          <a:prstGeom prst="roundRect">
            <a:avLst/>
          </a:prstGeom>
          <a:solidFill>
            <a:schemeClr val="bg1"/>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000" dirty="0">
                <a:solidFill>
                  <a:srgbClr val="000000"/>
                </a:solidFill>
              </a:rPr>
              <a:t> </a:t>
            </a:r>
            <a:endParaRPr lang="en-US" sz="2000" dirty="0">
              <a:solidFill>
                <a:srgbClr val="000000"/>
              </a:solidFill>
            </a:endParaRPr>
          </a:p>
          <a:p>
            <a:pPr algn="just"/>
            <a:endParaRPr lang="en-US" sz="2000" dirty="0">
              <a:solidFill>
                <a:srgbClr val="000000"/>
              </a:solidFill>
            </a:endParaRPr>
          </a:p>
          <a:p>
            <a:pPr algn="just"/>
            <a:r>
              <a:rPr lang="vi-VN" sz="2000" dirty="0">
                <a:solidFill>
                  <a:schemeClr val="accent1">
                    <a:lumMod val="50000"/>
                  </a:schemeClr>
                </a:solidFill>
                <a:latin typeface="#9Slide03 Arima Madurai Black" panose="00000A00000000000000" pitchFamily="2" charset="0"/>
                <a:cs typeface="#9Slide03 Arima Madurai Black" panose="00000A00000000000000" pitchFamily="2" charset="0"/>
              </a:rPr>
              <a:t>Ngay từ nhỏ, cậu bé Lê-ô-nác-đô đa Vin-xi đã rất thích vẽ. Cha cậu đưa cậu đến nhờ nhà danh họa Vê-rô-ki-ô dạy dỗ.</a:t>
            </a:r>
          </a:p>
          <a:p>
            <a:pPr algn="just"/>
            <a:r>
              <a:rPr lang="vi-VN" sz="2000" dirty="0">
                <a:solidFill>
                  <a:schemeClr val="accent1">
                    <a:lumMod val="50000"/>
                  </a:schemeClr>
                </a:solidFill>
                <a:latin typeface="#9Slide03 Arima Madurai Black" panose="00000A00000000000000" pitchFamily="2" charset="0"/>
                <a:cs typeface="#9Slide03 Arima Madurai Black" panose="00000A00000000000000" pitchFamily="2" charset="0"/>
              </a:rPr>
              <a:t>   Suốt mười mấy ngày đầu, thầy Vê-rô-ki-ô chỉ cho Lê-ô-nác-đô vẽ trứng. Cậu bé vẽ hết quả này đến quả khác và đã bắt đầu tỏ vẻ chán ngán. Thầy Vê-rô-ki-ô bèn bảo:</a:t>
            </a:r>
          </a:p>
          <a:p>
            <a:pPr algn="just"/>
            <a:r>
              <a:rPr lang="vi-VN" sz="2000" dirty="0">
                <a:solidFill>
                  <a:schemeClr val="accent1">
                    <a:lumMod val="50000"/>
                  </a:schemeClr>
                </a:solidFill>
                <a:latin typeface="#9Slide03 Arima Madurai Black" panose="00000A00000000000000" pitchFamily="2" charset="0"/>
                <a:cs typeface="#9Slide03 Arima Madurai Black" panose="00000A00000000000000" pitchFamily="2" charset="0"/>
              </a:rPr>
              <a:t>- Con đừng tưởng vẽ trứng là dễ! Trong một nghìn quả trứng xưa nay không có lấy hai quả hoàn toàn giống nhau đâu. Muốn thể hiện thật đúng hình dáng của từng quả trứng, người họa sĩ phải rất khổ công mới được. </a:t>
            </a:r>
          </a:p>
          <a:p>
            <a:pPr algn="just"/>
            <a:r>
              <a:rPr lang="vi-VN" sz="2000" dirty="0">
                <a:solidFill>
                  <a:schemeClr val="accent1">
                    <a:lumMod val="50000"/>
                  </a:schemeClr>
                </a:solidFill>
                <a:latin typeface="#9Slide03 Arima Madurai Black" panose="00000A00000000000000" pitchFamily="2" charset="0"/>
                <a:cs typeface="#9Slide03 Arima Madurai Black" panose="00000A00000000000000" pitchFamily="2" charset="0"/>
              </a:rPr>
              <a:t>   Thầy lại nói:</a:t>
            </a:r>
          </a:p>
          <a:p>
            <a:pPr algn="just"/>
            <a:r>
              <a:rPr lang="vi-VN" sz="2000" dirty="0">
                <a:solidFill>
                  <a:schemeClr val="accent1">
                    <a:lumMod val="50000"/>
                  </a:schemeClr>
                </a:solidFill>
                <a:latin typeface="#9Slide03 Arima Madurai Black" panose="00000A00000000000000" pitchFamily="2" charset="0"/>
                <a:cs typeface="#9Slide03 Arima Madurai Black" panose="00000A00000000000000" pitchFamily="2" charset="0"/>
              </a:rPr>
              <a:t>- Tập vẽ đi vẽ lại quả trứng thật nhiều lần, con sẽ biết quan sát sự vật một cách tỉ mỉ và miêu tả nó trên giấy vẽ một cách chính xác. Đến lúc ấy, con muốn vẽ bất cứ cái gì cũng đều có thể vẽ được như ý.</a:t>
            </a:r>
          </a:p>
          <a:p>
            <a:pPr algn="just"/>
            <a:r>
              <a:rPr lang="vi-VN" sz="2000" dirty="0">
                <a:solidFill>
                  <a:srgbClr val="000000"/>
                </a:solidFill>
                <a:latin typeface="#9Slide03 Arima Madurai Black" panose="00000A00000000000000" pitchFamily="2" charset="0"/>
                <a:cs typeface="#9Slide03 Arima Madurai Black" panose="00000A00000000000000" pitchFamily="2" charset="0"/>
              </a:rPr>
              <a:t>   </a:t>
            </a:r>
            <a:r>
              <a:rPr lang="vi-VN" sz="2000" dirty="0">
                <a:solidFill>
                  <a:srgbClr val="C00000"/>
                </a:solidFill>
                <a:latin typeface="#9Slide03 Arima Madurai Black" panose="00000A00000000000000" pitchFamily="2" charset="0"/>
                <a:cs typeface="#9Slide03 Arima Madurai Black" panose="00000A00000000000000" pitchFamily="2" charset="0"/>
              </a:rPr>
              <a:t>Lê-ô-nác-đô hiểu ra và miệt mài tập vẽ.</a:t>
            </a:r>
          </a:p>
          <a:p>
            <a:pPr algn="just"/>
            <a:r>
              <a:rPr lang="vi-VN" sz="2000" dirty="0">
                <a:solidFill>
                  <a:srgbClr val="C00000"/>
                </a:solidFill>
                <a:latin typeface="#9Slide03 Arima Madurai Black" panose="00000A00000000000000" pitchFamily="2" charset="0"/>
                <a:cs typeface="#9Slide03 Arima Madurai Black" panose="00000A00000000000000" pitchFamily="2" charset="0"/>
              </a:rPr>
              <a:t>   Sau nhiều năm khổ luyện, Lê-ô-nác-đô đa Vin-xi đã trở thành nhà danh họa kiệt xuất. Các tác phẩm của ông được trân trọng trưng bày ở nhiều bảo tàng lớn trên thế giới, là niềm tự hào của toàn nhân loại. Không những thế, Lê-ô-nác-đô đa Vin-xi còn là nhà điêu khắc, kiến trúc sư, kĩ sư và là nhà bác học lớn của thời đại Phục hưng.</a:t>
            </a:r>
          </a:p>
          <a:p>
            <a:pPr algn="r"/>
            <a:r>
              <a:rPr lang="vi-VN" sz="2000" dirty="0">
                <a:solidFill>
                  <a:srgbClr val="000000"/>
                </a:solidFill>
                <a:latin typeface="#9Slide03 Arima Madurai Black" panose="00000A00000000000000" pitchFamily="2" charset="0"/>
                <a:cs typeface="#9Slide03 Arima Madurai Black" panose="00000A00000000000000" pitchFamily="2" charset="0"/>
              </a:rPr>
              <a:t>(theo </a:t>
            </a:r>
            <a:r>
              <a:rPr lang="vi-VN" sz="2000" b="1" dirty="0">
                <a:solidFill>
                  <a:srgbClr val="000000"/>
                </a:solidFill>
                <a:latin typeface="#9Slide03 Arima Madurai Black" panose="00000A00000000000000" pitchFamily="2" charset="0"/>
                <a:cs typeface="#9Slide03 Arima Madurai Black" panose="00000A00000000000000" pitchFamily="2" charset="0"/>
              </a:rPr>
              <a:t>XUÂN YẾN</a:t>
            </a:r>
            <a:r>
              <a:rPr lang="vi-VN" sz="2000" dirty="0">
                <a:solidFill>
                  <a:srgbClr val="000000"/>
                </a:solidFill>
                <a:latin typeface="#9Slide03 Arima Madurai Black" panose="00000A00000000000000" pitchFamily="2" charset="0"/>
                <a:cs typeface="#9Slide03 Arima Madurai Black" panose="00000A00000000000000" pitchFamily="2" charset="0"/>
              </a:rPr>
              <a:t>)</a:t>
            </a:r>
          </a:p>
        </p:txBody>
      </p:sp>
      <p:sp>
        <p:nvSpPr>
          <p:cNvPr id="3" name="TextBox 2"/>
          <p:cNvSpPr txBox="1"/>
          <p:nvPr/>
        </p:nvSpPr>
        <p:spPr>
          <a:xfrm>
            <a:off x="4899546" y="471158"/>
            <a:ext cx="3439236" cy="707886"/>
          </a:xfrm>
          <a:prstGeom prst="rect">
            <a:avLst/>
          </a:prstGeom>
          <a:noFill/>
        </p:spPr>
        <p:txBody>
          <a:bodyPr wrap="square" rtlCol="0">
            <a:spAutoFit/>
          </a:bodyPr>
          <a:lstStyle/>
          <a:p>
            <a:r>
              <a:rPr lang="en-US" sz="40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merican Sans" panose="02040603050506020204" pitchFamily="18" charset="0"/>
              </a:rPr>
              <a:t>VẼ TRỨNG</a:t>
            </a:r>
          </a:p>
        </p:txBody>
      </p:sp>
    </p:spTree>
    <p:extLst>
      <p:ext uri="{BB962C8B-B14F-4D97-AF65-F5344CB8AC3E}">
        <p14:creationId xmlns:p14="http://schemas.microsoft.com/office/powerpoint/2010/main" val="2252631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30">
            <a:extLst>
              <a:ext uri="{FF2B5EF4-FFF2-40B4-BE49-F238E27FC236}">
                <a16:creationId xmlns:a16="http://schemas.microsoft.com/office/drawing/2014/main" id="{88A78CB4-140B-4A34-983D-C1761E5F9B8A}"/>
              </a:ext>
            </a:extLst>
          </p:cNvPr>
          <p:cNvSpPr/>
          <p:nvPr/>
        </p:nvSpPr>
        <p:spPr>
          <a:xfrm>
            <a:off x="4003563" y="2440528"/>
            <a:ext cx="4887826" cy="99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Lê</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-ô-</a:t>
            </a: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nác</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a:t>
            </a: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đô</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 </a:t>
            </a: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đa</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 Vin-xi</a:t>
            </a:r>
            <a:endParaRPr lang="zh-CN" altLang="en-US" sz="3200"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8" name="矩形: 圆角 31">
            <a:extLst>
              <a:ext uri="{FF2B5EF4-FFF2-40B4-BE49-F238E27FC236}">
                <a16:creationId xmlns:a16="http://schemas.microsoft.com/office/drawing/2014/main" id="{72456563-83B7-43FB-96E8-6C3CBDFB7999}"/>
              </a:ext>
            </a:extLst>
          </p:cNvPr>
          <p:cNvSpPr/>
          <p:nvPr/>
        </p:nvSpPr>
        <p:spPr>
          <a:xfrm>
            <a:off x="4089963" y="2552310"/>
            <a:ext cx="4679530" cy="781806"/>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lack" panose="00000A00000000000000" pitchFamily="2" charset="0"/>
              <a:cs typeface="#9Slide03 Arima Madurai Black" panose="00000A00000000000000" pitchFamily="2" charset="0"/>
            </a:endParaRPr>
          </a:p>
        </p:txBody>
      </p:sp>
      <p:sp>
        <p:nvSpPr>
          <p:cNvPr id="9" name="矩形: 圆角 30">
            <a:extLst>
              <a:ext uri="{FF2B5EF4-FFF2-40B4-BE49-F238E27FC236}">
                <a16:creationId xmlns:a16="http://schemas.microsoft.com/office/drawing/2014/main" id="{88A78CB4-140B-4A34-983D-C1761E5F9B8A}"/>
              </a:ext>
            </a:extLst>
          </p:cNvPr>
          <p:cNvSpPr/>
          <p:nvPr/>
        </p:nvSpPr>
        <p:spPr>
          <a:xfrm>
            <a:off x="6195134" y="3918103"/>
            <a:ext cx="4076545" cy="99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Vê</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a:t>
            </a: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rô</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a:t>
            </a: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ki</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-ô</a:t>
            </a:r>
            <a:endParaRPr lang="zh-CN" altLang="en-US" sz="3200"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0" name="矩形: 圆角 31">
            <a:extLst>
              <a:ext uri="{FF2B5EF4-FFF2-40B4-BE49-F238E27FC236}">
                <a16:creationId xmlns:a16="http://schemas.microsoft.com/office/drawing/2014/main" id="{72456563-83B7-43FB-96E8-6C3CBDFB7999}"/>
              </a:ext>
            </a:extLst>
          </p:cNvPr>
          <p:cNvSpPr/>
          <p:nvPr/>
        </p:nvSpPr>
        <p:spPr>
          <a:xfrm>
            <a:off x="6281533" y="4029885"/>
            <a:ext cx="3852511" cy="781806"/>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lack" panose="00000A00000000000000" pitchFamily="2" charset="0"/>
              <a:cs typeface="#9Slide03 Arima Madurai Black" panose="00000A00000000000000" pitchFamily="2" charset="0"/>
            </a:endParaRPr>
          </a:p>
        </p:txBody>
      </p:sp>
      <p:sp>
        <p:nvSpPr>
          <p:cNvPr id="11" name="矩形: 圆角 30">
            <a:extLst>
              <a:ext uri="{FF2B5EF4-FFF2-40B4-BE49-F238E27FC236}">
                <a16:creationId xmlns:a16="http://schemas.microsoft.com/office/drawing/2014/main" id="{88A78CB4-140B-4A34-983D-C1761E5F9B8A}"/>
              </a:ext>
            </a:extLst>
          </p:cNvPr>
          <p:cNvSpPr/>
          <p:nvPr/>
        </p:nvSpPr>
        <p:spPr>
          <a:xfrm>
            <a:off x="7755369" y="5344986"/>
            <a:ext cx="4076545" cy="99958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Vẽ</a:t>
            </a:r>
            <a:r>
              <a:rPr lang="en-US" altLang="zh-CN" sz="3200" dirty="0">
                <a:solidFill>
                  <a:srgbClr val="C00000"/>
                </a:solidFill>
                <a:latin typeface="#9Slide03 Arima Madurai Black" panose="00000A00000000000000" pitchFamily="2" charset="0"/>
                <a:cs typeface="#9Slide03 Arima Madurai Black" panose="00000A00000000000000" pitchFamily="2" charset="0"/>
              </a:rPr>
              <a:t> </a:t>
            </a:r>
            <a:r>
              <a:rPr lang="en-US" altLang="zh-CN" sz="3200" dirty="0" err="1">
                <a:solidFill>
                  <a:srgbClr val="C00000"/>
                </a:solidFill>
                <a:latin typeface="#9Slide03 Arima Madurai Black" panose="00000A00000000000000" pitchFamily="2" charset="0"/>
                <a:cs typeface="#9Slide03 Arima Madurai Black" panose="00000A00000000000000" pitchFamily="2" charset="0"/>
              </a:rPr>
              <a:t>trứng</a:t>
            </a:r>
            <a:endParaRPr lang="zh-CN" altLang="en-US" sz="3200"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12" name="矩形: 圆角 31">
            <a:extLst>
              <a:ext uri="{FF2B5EF4-FFF2-40B4-BE49-F238E27FC236}">
                <a16:creationId xmlns:a16="http://schemas.microsoft.com/office/drawing/2014/main" id="{72456563-83B7-43FB-96E8-6C3CBDFB7999}"/>
              </a:ext>
            </a:extLst>
          </p:cNvPr>
          <p:cNvSpPr/>
          <p:nvPr/>
        </p:nvSpPr>
        <p:spPr>
          <a:xfrm>
            <a:off x="7841768" y="5456768"/>
            <a:ext cx="3852511" cy="781806"/>
          </a:xfrm>
          <a:prstGeom prst="roundRect">
            <a:avLst>
              <a:gd name="adj" fmla="val 13815"/>
            </a:avLst>
          </a:prstGeom>
          <a:noFill/>
          <a:ln w="57150" cap="rnd">
            <a:solidFill>
              <a:schemeClr val="accent1">
                <a:lumMod val="7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9Slide03 Arima Madurai Black" panose="00000A00000000000000" pitchFamily="2" charset="0"/>
              <a:cs typeface="#9Slide03 Arima Madurai Black" panose="00000A00000000000000" pitchFamily="2" charset="0"/>
            </a:endParaRPr>
          </a:p>
        </p:txBody>
      </p:sp>
      <p:pic>
        <p:nvPicPr>
          <p:cNvPr id="17" name="图片 1">
            <a:extLst>
              <a:ext uri="{FF2B5EF4-FFF2-40B4-BE49-F238E27FC236}">
                <a16:creationId xmlns:a16="http://schemas.microsoft.com/office/drawing/2014/main" id="{65334953-F384-41F2-A586-5E9BAABACFDA}"/>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76648" y="-886606"/>
            <a:ext cx="6949751" cy="3646059"/>
          </a:xfrm>
          <a:prstGeom prst="rect">
            <a:avLst/>
          </a:prstGeom>
        </p:spPr>
      </p:pic>
      <p:sp>
        <p:nvSpPr>
          <p:cNvPr id="18" name="Rectangle 17"/>
          <p:cNvSpPr/>
          <p:nvPr/>
        </p:nvSpPr>
        <p:spPr>
          <a:xfrm rot="21048526">
            <a:off x="791779" y="1267746"/>
            <a:ext cx="3696990" cy="769441"/>
          </a:xfrm>
          <a:prstGeom prst="rect">
            <a:avLst/>
          </a:prstGeom>
        </p:spPr>
        <p:txBody>
          <a:bodyPr wrap="square">
            <a:spAutoFit/>
          </a:bodyPr>
          <a:lstStyle/>
          <a:p>
            <a:pPr lvl="0" algn="ctr">
              <a:defRPr/>
            </a:pPr>
            <a:r>
              <a:rPr lang="en-US" altLang="zh-CN" sz="4400" b="1" dirty="0" err="1">
                <a:ln w="15875">
                  <a:noFill/>
                </a:ln>
                <a:solidFill>
                  <a:srgbClr val="002060"/>
                </a:solidFill>
                <a:latin typeface="#9Slide03 Arima Madurai Black" panose="00000A00000000000000" pitchFamily="2" charset="0"/>
                <a:ea typeface="微软雅黑" panose="020B0503020204020204" pitchFamily="34" charset="-122"/>
                <a:cs typeface="#9Slide03 Arima Madurai Black" panose="00000A00000000000000" pitchFamily="2" charset="0"/>
                <a:sym typeface="微软雅黑" panose="020B0503020204020204" pitchFamily="34" charset="-122"/>
              </a:rPr>
              <a:t>Luyện</a:t>
            </a:r>
            <a:r>
              <a:rPr lang="en-US" altLang="zh-CN" sz="4400" b="1" dirty="0">
                <a:ln w="15875">
                  <a:noFill/>
                </a:ln>
                <a:solidFill>
                  <a:srgbClr val="002060"/>
                </a:solidFill>
                <a:latin typeface="#9Slide03 Arima Madurai Black" panose="00000A00000000000000" pitchFamily="2" charset="0"/>
                <a:ea typeface="微软雅黑" panose="020B0503020204020204" pitchFamily="34" charset="-122"/>
                <a:cs typeface="#9Slide03 Arima Madurai Black" panose="00000A00000000000000" pitchFamily="2" charset="0"/>
                <a:sym typeface="微软雅黑" panose="020B0503020204020204" pitchFamily="34" charset="-122"/>
              </a:rPr>
              <a:t> </a:t>
            </a:r>
            <a:r>
              <a:rPr lang="en-US" altLang="zh-CN" sz="4400" b="1" dirty="0" err="1">
                <a:ln w="15875">
                  <a:noFill/>
                </a:ln>
                <a:solidFill>
                  <a:srgbClr val="002060"/>
                </a:solidFill>
                <a:latin typeface="#9Slide03 Arima Madurai Black" panose="00000A00000000000000" pitchFamily="2" charset="0"/>
                <a:ea typeface="微软雅黑" panose="020B0503020204020204" pitchFamily="34" charset="-122"/>
                <a:cs typeface="#9Slide03 Arima Madurai Black" panose="00000A00000000000000" pitchFamily="2" charset="0"/>
                <a:sym typeface="微软雅黑" panose="020B0503020204020204" pitchFamily="34" charset="-122"/>
              </a:rPr>
              <a:t>đọc</a:t>
            </a:r>
            <a:r>
              <a:rPr lang="en-US" altLang="zh-CN" sz="4400" b="1" dirty="0">
                <a:ln w="15875">
                  <a:noFill/>
                </a:ln>
                <a:solidFill>
                  <a:srgbClr val="002060"/>
                </a:solidFill>
                <a:latin typeface="#9Slide03 Arima Madurai Black" panose="00000A00000000000000" pitchFamily="2" charset="0"/>
                <a:ea typeface="微软雅黑" panose="020B0503020204020204" pitchFamily="34" charset="-122"/>
                <a:cs typeface="#9Slide03 Arima Madurai Black" panose="00000A00000000000000" pitchFamily="2" charset="0"/>
                <a:sym typeface="微软雅黑" panose="020B0503020204020204" pitchFamily="34" charset="-122"/>
              </a:rPr>
              <a:t> </a:t>
            </a:r>
            <a:r>
              <a:rPr lang="en-US" altLang="zh-CN" sz="4400" b="1" dirty="0" err="1">
                <a:ln w="15875">
                  <a:noFill/>
                </a:ln>
                <a:solidFill>
                  <a:srgbClr val="002060"/>
                </a:solidFill>
                <a:latin typeface="#9Slide03 Arima Madurai Black" panose="00000A00000000000000" pitchFamily="2" charset="0"/>
                <a:ea typeface="微软雅黑" panose="020B0503020204020204" pitchFamily="34" charset="-122"/>
                <a:cs typeface="#9Slide03 Arima Madurai Black" panose="00000A00000000000000" pitchFamily="2" charset="0"/>
                <a:sym typeface="微软雅黑" panose="020B0503020204020204" pitchFamily="34" charset="-122"/>
              </a:rPr>
              <a:t>từ</a:t>
            </a:r>
            <a:endParaRPr lang="zh-CN" altLang="en-US" sz="4400" b="1" dirty="0">
              <a:ln w="15875">
                <a:noFill/>
              </a:ln>
              <a:solidFill>
                <a:srgbClr val="002060"/>
              </a:solidFill>
              <a:latin typeface="#9Slide03 Arima Madurai Black" panose="00000A00000000000000" pitchFamily="2" charset="0"/>
              <a:ea typeface="微软雅黑" panose="020B0503020204020204" pitchFamily="34" charset="-122"/>
              <a:cs typeface="#9Slide03 Arima Madurai Black" panose="00000A00000000000000" pitchFamily="2" charset="0"/>
              <a:sym typeface="微软雅黑" panose="020B0503020204020204" pitchFamily="34" charset="-122"/>
            </a:endParaRPr>
          </a:p>
        </p:txBody>
      </p:sp>
      <p:pic>
        <p:nvPicPr>
          <p:cNvPr id="21"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6931" y="0"/>
            <a:ext cx="3165232" cy="2565870"/>
          </a:xfrm>
          <a:prstGeom prst="rect">
            <a:avLst/>
          </a:prstGeom>
        </p:spPr>
      </p:pic>
    </p:spTree>
    <p:extLst>
      <p:ext uri="{BB962C8B-B14F-4D97-AF65-F5344CB8AC3E}">
        <p14:creationId xmlns:p14="http://schemas.microsoft.com/office/powerpoint/2010/main" val="17739506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1+#ppt_w/2"/>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5334953-F384-41F2-A586-5E9BAABACFDA}"/>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76648" y="-886606"/>
            <a:ext cx="6949751" cy="3646059"/>
          </a:xfrm>
          <a:prstGeom prst="rect">
            <a:avLst/>
          </a:prstGeom>
        </p:spPr>
      </p:pic>
      <p:sp>
        <p:nvSpPr>
          <p:cNvPr id="3" name="Rectangle 2"/>
          <p:cNvSpPr/>
          <p:nvPr/>
        </p:nvSpPr>
        <p:spPr>
          <a:xfrm rot="21048526">
            <a:off x="794617" y="1303062"/>
            <a:ext cx="3254789" cy="769441"/>
          </a:xfrm>
          <a:prstGeom prst="rect">
            <a:avLst/>
          </a:prstGeom>
        </p:spPr>
        <p:txBody>
          <a:bodyPr wrap="square">
            <a:spAutoFit/>
          </a:bodyPr>
          <a:lstStyle/>
          <a:p>
            <a:pPr lvl="0" algn="ctr">
              <a:defRPr/>
            </a:pPr>
            <a:r>
              <a:rPr lang="en-US" altLang="zh-CN" sz="4400" b="1" dirty="0" err="1">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Giải</a:t>
            </a:r>
            <a:r>
              <a:rPr lang="en-US" altLang="zh-CN" sz="4400" b="1" dirty="0">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 </a:t>
            </a:r>
            <a:r>
              <a:rPr lang="en-US" altLang="zh-CN" sz="4400" b="1" dirty="0" err="1">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nghĩa</a:t>
            </a:r>
            <a:r>
              <a:rPr lang="en-US" altLang="zh-CN" sz="4400" b="1" dirty="0">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 </a:t>
            </a:r>
            <a:r>
              <a:rPr lang="en-US" altLang="zh-CN" sz="4400" b="1" dirty="0" err="1">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rPr>
              <a:t>từ</a:t>
            </a:r>
            <a:endParaRPr lang="zh-CN" altLang="en-US" sz="4400" b="1" dirty="0">
              <a:ln w="15875">
                <a:noFill/>
              </a:ln>
              <a:solidFill>
                <a:srgbClr val="002060"/>
              </a:solidFill>
              <a:latin typeface="UTM Alter Gothic" panose="02040603050506020204" pitchFamily="18" charset="0"/>
              <a:ea typeface="微软雅黑" panose="020B0503020204020204" pitchFamily="34" charset="-122"/>
              <a:sym typeface="微软雅黑" panose="020B0503020204020204" pitchFamily="34" charset="-122"/>
            </a:endParaRPr>
          </a:p>
        </p:txBody>
      </p:sp>
      <p:pic>
        <p:nvPicPr>
          <p:cNvPr id="4" name="Picture 3">
            <a:extLst>
              <a:ext uri="{FF2B5EF4-FFF2-40B4-BE49-F238E27FC236}">
                <a16:creationId xmlns:a16="http://schemas.microsoft.com/office/drawing/2014/main" id="{45E9CD8C-833C-4205-8E78-1B98966C3247}"/>
              </a:ext>
            </a:extLst>
          </p:cNvPr>
          <p:cNvPicPr>
            <a:picLocks noChangeAspect="1"/>
          </p:cNvPicPr>
          <p:nvPr/>
        </p:nvPicPr>
        <p:blipFill rotWithShape="1">
          <a:blip r:embed="rId3">
            <a:extLst>
              <a:ext uri="{28A0092B-C50C-407E-A947-70E740481C1C}">
                <a14:useLocalDpi xmlns:a14="http://schemas.microsoft.com/office/drawing/2010/main" val="0"/>
              </a:ext>
            </a:extLst>
          </a:blip>
          <a:srcRect l="5344" t="28553" r="51165" b="50371"/>
          <a:stretch/>
        </p:blipFill>
        <p:spPr>
          <a:xfrm>
            <a:off x="494980" y="2857089"/>
            <a:ext cx="4531172" cy="2039327"/>
          </a:xfrm>
          <a:prstGeom prst="rect">
            <a:avLst/>
          </a:prstGeom>
        </p:spPr>
      </p:pic>
      <p:sp>
        <p:nvSpPr>
          <p:cNvPr id="5" name="TextBox 4"/>
          <p:cNvSpPr txBox="1"/>
          <p:nvPr/>
        </p:nvSpPr>
        <p:spPr>
          <a:xfrm>
            <a:off x="1350264" y="3461253"/>
            <a:ext cx="3675888" cy="830997"/>
          </a:xfrm>
          <a:prstGeom prst="rect">
            <a:avLst/>
          </a:prstGeom>
          <a:noFill/>
        </p:spPr>
        <p:txBody>
          <a:bodyPr wrap="square" rtlCol="0">
            <a:spAutoFit/>
          </a:bodyPr>
          <a:lstStyle/>
          <a:p>
            <a:r>
              <a:rPr lang="en-US" sz="4800" dirty="0" err="1">
                <a:latin typeface="UTM Alter Gothic" panose="02040603050506020204"/>
                <a:cs typeface="Arial" panose="020B0604020202020204" pitchFamily="34" charset="0"/>
              </a:rPr>
              <a:t>Khổ</a:t>
            </a:r>
            <a:r>
              <a:rPr lang="en-US" sz="4800" dirty="0">
                <a:latin typeface="UTM Alter Gothic" panose="02040603050506020204"/>
                <a:cs typeface="Arial" panose="020B0604020202020204" pitchFamily="34" charset="0"/>
              </a:rPr>
              <a:t> </a:t>
            </a:r>
            <a:r>
              <a:rPr lang="en-US" sz="4800" dirty="0" err="1">
                <a:latin typeface="UTM Alter Gothic" panose="02040603050506020204"/>
                <a:cs typeface="Arial" panose="020B0604020202020204" pitchFamily="34" charset="0"/>
              </a:rPr>
              <a:t>luyện</a:t>
            </a:r>
            <a:endParaRPr lang="en-US" sz="4800" dirty="0">
              <a:latin typeface="UTM Alter Gothic" panose="02040603050506020204"/>
              <a:cs typeface="Arial" panose="020B0604020202020204" pitchFamily="34" charset="0"/>
            </a:endParaRPr>
          </a:p>
        </p:txBody>
      </p:sp>
      <p:pic>
        <p:nvPicPr>
          <p:cNvPr id="6" name="图片 14"/>
          <p:cNvPicPr>
            <a:picLocks noChangeAspect="1"/>
          </p:cNvPicPr>
          <p:nvPr/>
        </p:nvPicPr>
        <p:blipFill>
          <a:blip r:embed="rId4"/>
          <a:srcRect t="21852"/>
          <a:stretch>
            <a:fillRect/>
          </a:stretch>
        </p:blipFill>
        <p:spPr>
          <a:xfrm>
            <a:off x="5209875" y="575113"/>
            <a:ext cx="6692565" cy="1192727"/>
          </a:xfrm>
          <a:prstGeom prst="rect">
            <a:avLst/>
          </a:prstGeom>
          <a:noFill/>
          <a:ln w="9525">
            <a:noFill/>
          </a:ln>
        </p:spPr>
      </p:pic>
      <p:sp>
        <p:nvSpPr>
          <p:cNvPr id="8" name="TextBox 7"/>
          <p:cNvSpPr txBox="1"/>
          <p:nvPr/>
        </p:nvSpPr>
        <p:spPr>
          <a:xfrm>
            <a:off x="5516880" y="615017"/>
            <a:ext cx="6233160" cy="1200329"/>
          </a:xfrm>
          <a:prstGeom prst="rect">
            <a:avLst/>
          </a:prstGeom>
          <a:noFill/>
        </p:spPr>
        <p:txBody>
          <a:bodyPr wrap="square" rtlCol="0">
            <a:spAutoFit/>
          </a:bodyPr>
          <a:lstStyle/>
          <a:p>
            <a:pPr algn="ctr"/>
            <a:r>
              <a:rPr lang="en-US" sz="3600" dirty="0" err="1">
                <a:latin typeface="#9Slide05 SVNKitten" pitchFamily="2" charset="0"/>
              </a:rPr>
              <a:t>Dày</a:t>
            </a:r>
            <a:r>
              <a:rPr lang="en-US" sz="3600" dirty="0">
                <a:latin typeface="#9Slide05 SVNKitten" pitchFamily="2" charset="0"/>
              </a:rPr>
              <a:t> </a:t>
            </a:r>
            <a:r>
              <a:rPr lang="en-US" sz="3600" dirty="0" err="1">
                <a:latin typeface="#9Slide05 SVNKitten" pitchFamily="2" charset="0"/>
              </a:rPr>
              <a:t>công</a:t>
            </a:r>
            <a:r>
              <a:rPr lang="en-US" sz="3600" dirty="0">
                <a:latin typeface="#9Slide05 SVNKitten" pitchFamily="2" charset="0"/>
              </a:rPr>
              <a:t> </a:t>
            </a:r>
            <a:r>
              <a:rPr lang="en-US" sz="3600" dirty="0" err="1">
                <a:latin typeface="#9Slide05 SVNKitten" pitchFamily="2" charset="0"/>
              </a:rPr>
              <a:t>luyện</a:t>
            </a:r>
            <a:r>
              <a:rPr lang="en-US" sz="3600" dirty="0">
                <a:latin typeface="#9Slide05 SVNKitten" pitchFamily="2" charset="0"/>
              </a:rPr>
              <a:t> </a:t>
            </a:r>
            <a:r>
              <a:rPr lang="en-US" sz="3600" dirty="0" err="1">
                <a:latin typeface="#9Slide05 SVNKitten" pitchFamily="2" charset="0"/>
              </a:rPr>
              <a:t>tập</a:t>
            </a:r>
            <a:r>
              <a:rPr lang="en-US" sz="3600" dirty="0">
                <a:latin typeface="#9Slide05 SVNKitten" pitchFamily="2" charset="0"/>
              </a:rPr>
              <a:t>, </a:t>
            </a:r>
            <a:r>
              <a:rPr lang="en-US" sz="3600" dirty="0" err="1">
                <a:latin typeface="#9Slide05 SVNKitten" pitchFamily="2" charset="0"/>
              </a:rPr>
              <a:t>không</a:t>
            </a:r>
            <a:r>
              <a:rPr lang="en-US" sz="3600" dirty="0">
                <a:latin typeface="#9Slide05 SVNKitten" pitchFamily="2" charset="0"/>
              </a:rPr>
              <a:t> </a:t>
            </a:r>
            <a:r>
              <a:rPr lang="en-US" sz="3600" dirty="0" err="1">
                <a:latin typeface="#9Slide05 SVNKitten" pitchFamily="2" charset="0"/>
              </a:rPr>
              <a:t>nề</a:t>
            </a:r>
            <a:r>
              <a:rPr lang="en-US" sz="3600" dirty="0">
                <a:latin typeface="#9Slide05 SVNKitten" pitchFamily="2" charset="0"/>
              </a:rPr>
              <a:t> </a:t>
            </a:r>
            <a:r>
              <a:rPr lang="en-US" sz="3600" dirty="0" err="1">
                <a:latin typeface="#9Slide05 SVNKitten" pitchFamily="2" charset="0"/>
              </a:rPr>
              <a:t>hà</a:t>
            </a:r>
            <a:r>
              <a:rPr lang="en-US" sz="3600" dirty="0">
                <a:latin typeface="#9Slide05 SVNKitten" pitchFamily="2" charset="0"/>
              </a:rPr>
              <a:t> </a:t>
            </a:r>
            <a:r>
              <a:rPr lang="en-US" sz="3600" dirty="0" err="1">
                <a:latin typeface="#9Slide05 SVNKitten" pitchFamily="2" charset="0"/>
              </a:rPr>
              <a:t>vất</a:t>
            </a:r>
            <a:r>
              <a:rPr lang="en-US" sz="3600" dirty="0">
                <a:latin typeface="#9Slide05 SVNKitten" pitchFamily="2" charset="0"/>
              </a:rPr>
              <a:t> </a:t>
            </a:r>
            <a:r>
              <a:rPr lang="en-US" sz="3600" dirty="0" err="1">
                <a:latin typeface="#9Slide05 SVNKitten" pitchFamily="2" charset="0"/>
              </a:rPr>
              <a:t>vả</a:t>
            </a:r>
            <a:r>
              <a:rPr lang="en-US" sz="3600" dirty="0">
                <a:latin typeface="#9Slide05 SVNKitten" pitchFamily="2" charset="0"/>
              </a:rPr>
              <a:t>.</a:t>
            </a:r>
          </a:p>
        </p:txBody>
      </p:sp>
      <p:sp>
        <p:nvSpPr>
          <p:cNvPr id="9" name="Text Box 10"/>
          <p:cNvSpPr txBox="1">
            <a:spLocks noChangeArrowheads="1"/>
          </p:cNvSpPr>
          <p:nvPr/>
        </p:nvSpPr>
        <p:spPr bwMode="auto">
          <a:xfrm>
            <a:off x="5773103" y="2069784"/>
            <a:ext cx="680528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DengXian" panose="020B060402020202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DengXian" panose="020B060402020202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DengXian" panose="020B060402020202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DengXian" panose="020B060402020202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DengXian" panose="020B060402020202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DengXian" panose="020B0604020202020204" charset="0"/>
              </a:defRPr>
            </a:lvl9pPr>
          </a:lstStyle>
          <a:p>
            <a:pPr eaLnBrk="1" hangingPunct="1">
              <a:lnSpc>
                <a:spcPct val="100000"/>
              </a:lnSpc>
              <a:spcBef>
                <a:spcPct val="50000"/>
              </a:spcBef>
              <a:buFontTx/>
              <a:buNone/>
            </a:pP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Nhờ</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khổ</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công</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rèn</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luyện</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của</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các</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nhân</a:t>
            </a:r>
            <a:r>
              <a:rPr lang="en-US" altLang="en-US"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 </a:t>
            </a:r>
            <a:r>
              <a:rPr lang="en-US" altLang="en-US" sz="3200" dirty="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Arial" panose="020B0604020202020204" pitchFamily="34" charset="0"/>
              </a:rPr>
              <a:t>vật</a:t>
            </a:r>
            <a:endParaRPr lang="en-US" altLang="en-US"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VN Bui Doi" panose="03060902040502090204" pitchFamily="66" charset="0"/>
              <a:cs typeface="Times New Roman" panose="02020603050405020304" pitchFamily="18" charset="0"/>
            </a:endParaRP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11929" t="2602" r="7067" b="9841"/>
          <a:stretch/>
        </p:blipFill>
        <p:spPr>
          <a:xfrm>
            <a:off x="8825123" y="2916156"/>
            <a:ext cx="2924917" cy="345948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84873" y="2908997"/>
            <a:ext cx="3081528" cy="3466639"/>
          </a:xfrm>
          <a:prstGeom prst="rect">
            <a:avLst/>
          </a:prstGeom>
        </p:spPr>
      </p:pic>
      <p:pic>
        <p:nvPicPr>
          <p:cNvPr id="12" name="图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0976" y="4994052"/>
            <a:ext cx="3895344" cy="1410618"/>
          </a:xfrm>
          <a:prstGeom prst="rect">
            <a:avLst/>
          </a:prstGeom>
        </p:spPr>
      </p:pic>
      <p:sp>
        <p:nvSpPr>
          <p:cNvPr id="13" name="TextBox 12"/>
          <p:cNvSpPr txBox="1"/>
          <p:nvPr/>
        </p:nvSpPr>
        <p:spPr>
          <a:xfrm>
            <a:off x="1463040" y="5468528"/>
            <a:ext cx="3230880" cy="461665"/>
          </a:xfrm>
          <a:prstGeom prst="rect">
            <a:avLst/>
          </a:prstGeom>
          <a:noFill/>
        </p:spPr>
        <p:txBody>
          <a:bodyPr wrap="square" rtlCol="0">
            <a:spAutoFit/>
          </a:bodyPr>
          <a:lstStyle/>
          <a:p>
            <a:r>
              <a:rPr lang="en-US" sz="2400" dirty="0">
                <a:solidFill>
                  <a:srgbClr val="065A88"/>
                </a:solidFill>
                <a:latin typeface="#9Slide07 SVNZiclets" panose="02000603000000000000" pitchFamily="2" charset="0"/>
              </a:rPr>
              <a:t>NGUYỄN NGỌC KÝ</a:t>
            </a:r>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84872" y="2908180"/>
            <a:ext cx="6365167" cy="3467456"/>
          </a:xfrm>
          <a:prstGeom prst="rect">
            <a:avLst/>
          </a:prstGeom>
          <a:ln>
            <a:noFill/>
          </a:ln>
          <a:effectLst>
            <a:outerShdw blurRad="292100" dist="139700" dir="2700000" algn="tl" rotWithShape="0">
              <a:srgbClr val="333333">
                <a:alpha val="65000"/>
              </a:srgbClr>
            </a:outerShdw>
          </a:effectLst>
        </p:spPr>
      </p:pic>
      <p:sp>
        <p:nvSpPr>
          <p:cNvPr id="16" name="Rectangle 15"/>
          <p:cNvSpPr/>
          <p:nvPr/>
        </p:nvSpPr>
        <p:spPr>
          <a:xfrm>
            <a:off x="1350264" y="5468528"/>
            <a:ext cx="3135795" cy="523220"/>
          </a:xfrm>
          <a:prstGeom prst="rect">
            <a:avLst/>
          </a:prstGeom>
        </p:spPr>
        <p:txBody>
          <a:bodyPr wrap="none">
            <a:spAutoFit/>
          </a:bodyPr>
          <a:lstStyle/>
          <a:p>
            <a:r>
              <a:rPr lang="en-US" sz="2800" dirty="0">
                <a:solidFill>
                  <a:srgbClr val="065A88"/>
                </a:solidFill>
                <a:latin typeface="#9Slide07 SVNZiclets" panose="02000603000000000000" pitchFamily="2" charset="0"/>
              </a:rPr>
              <a:t>BẠCH THÁI BƯỞI</a:t>
            </a:r>
          </a:p>
        </p:txBody>
      </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0374" y="3034059"/>
            <a:ext cx="6451565" cy="3215697"/>
          </a:xfrm>
          <a:prstGeom prst="rect">
            <a:avLst/>
          </a:prstGeom>
        </p:spPr>
      </p:pic>
      <p:sp>
        <p:nvSpPr>
          <p:cNvPr id="18" name="Rectangle 17"/>
          <p:cNvSpPr/>
          <p:nvPr/>
        </p:nvSpPr>
        <p:spPr>
          <a:xfrm>
            <a:off x="1010370" y="5437750"/>
            <a:ext cx="3555910" cy="461665"/>
          </a:xfrm>
          <a:prstGeom prst="rect">
            <a:avLst/>
          </a:prstGeom>
        </p:spPr>
        <p:txBody>
          <a:bodyPr wrap="none">
            <a:spAutoFit/>
          </a:bodyPr>
          <a:lstStyle/>
          <a:p>
            <a:r>
              <a:rPr lang="en-US" sz="2400" dirty="0">
                <a:solidFill>
                  <a:srgbClr val="065A88"/>
                </a:solidFill>
                <a:latin typeface="#9Slide07 SVNZiclets" panose="02000603000000000000" pitchFamily="2" charset="0"/>
              </a:rPr>
              <a:t>ÔNG TRẠNG THẢ DIỀU</a:t>
            </a:r>
          </a:p>
        </p:txBody>
      </p:sp>
    </p:spTree>
    <p:extLst>
      <p:ext uri="{BB962C8B-B14F-4D97-AF65-F5344CB8AC3E}">
        <p14:creationId xmlns:p14="http://schemas.microsoft.com/office/powerpoint/2010/main" val="4180130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16" presetClass="entr" presetSubtype="21"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ppt_x"/>
                                          </p:val>
                                        </p:tav>
                                        <p:tav tm="100000">
                                          <p:val>
                                            <p:strVal val="#ppt_x"/>
                                          </p:val>
                                        </p:tav>
                                      </p:tavLst>
                                    </p:anim>
                                    <p:anim calcmode="lin" valueType="num">
                                      <p:cBhvr additive="base">
                                        <p:cTn id="43" dur="500" fill="hold"/>
                                        <p:tgtEl>
                                          <p:spTgt spid="13"/>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ppt_x"/>
                                          </p:val>
                                        </p:tav>
                                        <p:tav tm="100000">
                                          <p:val>
                                            <p:strVal val="#ppt_x"/>
                                          </p:val>
                                        </p:tav>
                                      </p:tavLst>
                                    </p:anim>
                                    <p:anim calcmode="lin" valueType="num">
                                      <p:cBhvr additive="base">
                                        <p:cTn id="4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1"/>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1000"/>
                                        <p:tgtEl>
                                          <p:spTgt spid="14"/>
                                        </p:tgtEl>
                                      </p:cBhvr>
                                    </p:animEffect>
                                    <p:anim calcmode="lin" valueType="num">
                                      <p:cBhvr>
                                        <p:cTn id="61" dur="1000" fill="hold"/>
                                        <p:tgtEl>
                                          <p:spTgt spid="14"/>
                                        </p:tgtEl>
                                        <p:attrNameLst>
                                          <p:attrName>ppt_x</p:attrName>
                                        </p:attrNameLst>
                                      </p:cBhvr>
                                      <p:tavLst>
                                        <p:tav tm="0">
                                          <p:val>
                                            <p:strVal val="#ppt_x"/>
                                          </p:val>
                                        </p:tav>
                                        <p:tav tm="100000">
                                          <p:val>
                                            <p:strVal val="#ppt_x"/>
                                          </p:val>
                                        </p:tav>
                                      </p:tavLst>
                                    </p:anim>
                                    <p:anim calcmode="lin" valueType="num">
                                      <p:cBhvr>
                                        <p:cTn id="6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arn(inVertic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nodeType="clickEffect">
                                  <p:stCondLst>
                                    <p:cond delay="0"/>
                                  </p:stCondLst>
                                  <p:childTnLst>
                                    <p:set>
                                      <p:cBhvr>
                                        <p:cTn id="71" dur="1" fill="hold">
                                          <p:stCondLst>
                                            <p:cond delay="0"/>
                                          </p:stCondLst>
                                        </p:cTn>
                                        <p:tgtEl>
                                          <p:spTgt spid="14"/>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16"/>
                                        </p:tgtEl>
                                        <p:attrNameLst>
                                          <p:attrName>style.visibility</p:attrName>
                                        </p:attrNameLst>
                                      </p:cBhvr>
                                      <p:to>
                                        <p:strVal val="hidden"/>
                                      </p:to>
                                    </p:set>
                                  </p:childTnLst>
                                </p:cTn>
                              </p:par>
                              <p:par>
                                <p:cTn id="74" presetID="16" presetClass="entr" presetSubtype="21" fill="hold" nodeType="with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barn(inVertical)">
                                      <p:cBhvr>
                                        <p:cTn id="76" dur="500"/>
                                        <p:tgtEl>
                                          <p:spTgt spid="17"/>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barn(inVertical)">
                                      <p:cBhvr>
                                        <p:cTn id="8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3" grpId="0"/>
      <p:bldP spid="13" grpId="1"/>
      <p:bldP spid="16" grpId="0"/>
      <p:bldP spid="16" grpId="1"/>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05B0A17F-1B53-4769-AAEC-A93C036E92FD"/>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TITLE" val="圣诞节"/>
</p:tagLst>
</file>

<file path=ppt/tags/tag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6"/>
  <p:tag name="KSO_WM_TEMPLATE_CATEGORY" val="custom"/>
  <p:tag name="KSO_WM_TEMPLATE_INDEX" val="20177907"/>
  <p:tag name="KSO_WM_UNIT_ID" val="custom20177907_24*i*56"/>
</p:tagLst>
</file>

<file path=ppt/tags/tag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7"/>
  <p:tag name="KSO_WM_TEMPLATE_CATEGORY" val="custom"/>
  <p:tag name="KSO_WM_TEMPLATE_INDEX" val="20177907"/>
  <p:tag name="KSO_WM_UNIT_ID" val="custom20177907_24*i*57"/>
</p:tagLst>
</file>

<file path=ppt/tags/tag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8"/>
  <p:tag name="KSO_WM_TEMPLATE_CATEGORY" val="custom"/>
  <p:tag name="KSO_WM_TEMPLATE_INDEX" val="20177907"/>
  <p:tag name="KSO_WM_UNIT_ID" val="custom20177907_24*i*58"/>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9"/>
  <p:tag name="KSO_WM_TEMPLATE_CATEGORY" val="custom"/>
  <p:tag name="KSO_WM_TEMPLATE_INDEX" val="20177907"/>
  <p:tag name="KSO_WM_UNIT_ID" val="custom20177907_24*i*59"/>
</p:tagLst>
</file>

<file path=ppt/tags/tag14.xml><?xml version="1.0" encoding="utf-8"?>
<p:tagLst xmlns:a="http://schemas.openxmlformats.org/drawingml/2006/main" xmlns:r="http://schemas.openxmlformats.org/officeDocument/2006/relationships" xmlns:p="http://schemas.openxmlformats.org/presentationml/2006/main">
  <p:tag name="PA" val="v3.2.0"/>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41"/>
  <p:tag name="KSO_WM_TEMPLATE_CATEGORY" val="custom"/>
  <p:tag name="KSO_WM_TEMPLATE_INDEX" val="20177907"/>
  <p:tag name="KSO_WM_UNIT_ID" val="custom20177907_24*i*41"/>
</p:tagLst>
</file>

<file path=ppt/tags/tag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h_a"/>
  <p:tag name="KSO_WM_UNIT_INDEX" val="1_1"/>
  <p:tag name="KSO_WM_UNIT_LAYERLEVEL" val="1_1"/>
  <p:tag name="KSO_WM_UNIT_VALUE" val="11"/>
  <p:tag name="KSO_WM_UNIT_HIGHLIGHT" val="0"/>
  <p:tag name="KSO_WM_UNIT_COMPATIBLE" val="0"/>
  <p:tag name="KSO_WM_UNIT_CLEAR" val="0"/>
  <p:tag name="KSO_WM_UNIT_PRESET_TEXT" val="请在此输入您的标题"/>
  <p:tag name="KSO_WM_TEMPLATE_CATEGORY" val="custom"/>
  <p:tag name="KSO_WM_TEMPLATE_INDEX" val="20177907"/>
  <p:tag name="KSO_WM_UNIT_ID" val="custom20177907_24*h_a*1_1"/>
</p:tagLst>
</file>

<file path=ppt/tags/tag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1"/>
  <p:tag name="KSO_WM_TEMPLATE_CATEGORY" val="custom"/>
  <p:tag name="KSO_WM_TEMPLATE_INDEX" val="20177907"/>
  <p:tag name="KSO_WM_UNIT_ID" val="custom20177907_24*i*5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2"/>
  <p:tag name="KSO_WM_TEMPLATE_CATEGORY" val="custom"/>
  <p:tag name="KSO_WM_TEMPLATE_INDEX" val="20177907"/>
  <p:tag name="KSO_WM_UNIT_ID" val="custom20177907_24*i*52"/>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3"/>
  <p:tag name="KSO_WM_TEMPLATE_CATEGORY" val="custom"/>
  <p:tag name="KSO_WM_TEMPLATE_INDEX" val="20177907"/>
  <p:tag name="KSO_WM_UNIT_ID" val="custom20177907_24*i*53"/>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4"/>
  <p:tag name="KSO_WM_TEMPLATE_CATEGORY" val="custom"/>
  <p:tag name="KSO_WM_TEMPLATE_INDEX" val="20177907"/>
  <p:tag name="KSO_WM_UNIT_ID" val="custom20177907_24*i*54"/>
</p:tagLst>
</file>

<file path=ppt/tags/tag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5"/>
  <p:tag name="KSO_WM_TEMPLATE_CATEGORY" val="custom"/>
  <p:tag name="KSO_WM_TEMPLATE_INDEX" val="20177907"/>
  <p:tag name="KSO_WM_UNIT_ID" val="custom20177907_24*i*55"/>
</p:tagLst>
</file>

<file path=ppt/tags/tag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6"/>
  <p:tag name="KSO_WM_TEMPLATE_CATEGORY" val="custom"/>
  <p:tag name="KSO_WM_TEMPLATE_INDEX" val="20177907"/>
  <p:tag name="KSO_WM_UNIT_ID" val="custom20177907_24*i*56"/>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7"/>
  <p:tag name="KSO_WM_TEMPLATE_CATEGORY" val="custom"/>
  <p:tag name="KSO_WM_TEMPLATE_INDEX" val="20177907"/>
  <p:tag name="KSO_WM_UNIT_ID" val="custom20177907_24*i*57"/>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8"/>
  <p:tag name="KSO_WM_TEMPLATE_CATEGORY" val="custom"/>
  <p:tag name="KSO_WM_TEMPLATE_INDEX" val="20177907"/>
  <p:tag name="KSO_WM_UNIT_ID" val="custom20177907_24*i*58"/>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9"/>
  <p:tag name="KSO_WM_TEMPLATE_CATEGORY" val="custom"/>
  <p:tag name="KSO_WM_TEMPLATE_INDEX" val="20177907"/>
  <p:tag name="KSO_WM_UNIT_ID" val="custom20177907_24*i*59"/>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41"/>
  <p:tag name="KSO_WM_TEMPLATE_CATEGORY" val="custom"/>
  <p:tag name="KSO_WM_TEMPLATE_INDEX" val="20177907"/>
  <p:tag name="KSO_WM_UNIT_ID" val="custom20177907_24*i*4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h_a"/>
  <p:tag name="KSO_WM_UNIT_INDEX" val="1_1"/>
  <p:tag name="KSO_WM_UNIT_LAYERLEVEL" val="1_1"/>
  <p:tag name="KSO_WM_UNIT_VALUE" val="11"/>
  <p:tag name="KSO_WM_UNIT_HIGHLIGHT" val="0"/>
  <p:tag name="KSO_WM_UNIT_COMPATIBLE" val="0"/>
  <p:tag name="KSO_WM_UNIT_CLEAR" val="0"/>
  <p:tag name="KSO_WM_UNIT_PRESET_TEXT" val="请在此输入您的标题"/>
  <p:tag name="KSO_WM_TEMPLATE_CATEGORY" val="custom"/>
  <p:tag name="KSO_WM_TEMPLATE_INDEX" val="20177907"/>
  <p:tag name="KSO_WM_UNIT_ID" val="custom20177907_24*h_a*1_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1"/>
  <p:tag name="KSO_WM_TEMPLATE_CATEGORY" val="custom"/>
  <p:tag name="KSO_WM_TEMPLATE_INDEX" val="20177907"/>
  <p:tag name="KSO_WM_UNIT_ID" val="custom20177907_24*i*5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2"/>
  <p:tag name="KSO_WM_TEMPLATE_CATEGORY" val="custom"/>
  <p:tag name="KSO_WM_TEMPLATE_INDEX" val="20177907"/>
  <p:tag name="KSO_WM_UNIT_ID" val="custom20177907_24*i*52"/>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3"/>
  <p:tag name="KSO_WM_TEMPLATE_CATEGORY" val="custom"/>
  <p:tag name="KSO_WM_TEMPLATE_INDEX" val="20177907"/>
  <p:tag name="KSO_WM_UNIT_ID" val="custom20177907_24*i*53"/>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4"/>
  <p:tag name="KSO_WM_TEMPLATE_CATEGORY" val="custom"/>
  <p:tag name="KSO_WM_TEMPLATE_INDEX" val="20177907"/>
  <p:tag name="KSO_WM_UNIT_ID" val="custom20177907_24*i*54"/>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NDEX" val="55"/>
  <p:tag name="KSO_WM_TEMPLATE_CATEGORY" val="custom"/>
  <p:tag name="KSO_WM_TEMPLATE_INDEX" val="20177907"/>
  <p:tag name="KSO_WM_UNIT_ID" val="custom20177907_24*i*5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1804</Words>
  <Application>Microsoft Office PowerPoint</Application>
  <PresentationFormat>Widescreen</PresentationFormat>
  <Paragraphs>125</Paragraphs>
  <Slides>30</Slides>
  <Notes>4</Notes>
  <HiddenSlides>0</HiddenSlides>
  <MMClips>10</MMClips>
  <ScaleCrop>false</ScaleCrop>
  <HeadingPairs>
    <vt:vector size="6" baseType="variant">
      <vt:variant>
        <vt:lpstr>Fonts Used</vt:lpstr>
      </vt:variant>
      <vt:variant>
        <vt:i4>22</vt:i4>
      </vt:variant>
      <vt:variant>
        <vt:lpstr>Theme</vt:lpstr>
      </vt:variant>
      <vt:variant>
        <vt:i4>2</vt:i4>
      </vt:variant>
      <vt:variant>
        <vt:lpstr>Slide Titles</vt:lpstr>
      </vt:variant>
      <vt:variant>
        <vt:i4>30</vt:i4>
      </vt:variant>
    </vt:vector>
  </HeadingPairs>
  <TitlesOfParts>
    <vt:vector size="54" baseType="lpstr">
      <vt:lpstr>Times New Roman</vt:lpstr>
      <vt:lpstr>字魂36号-正文宋楷</vt:lpstr>
      <vt:lpstr>Microsoft YaHei</vt:lpstr>
      <vt:lpstr>UTM Cookies</vt:lpstr>
      <vt:lpstr>UTM American Sans</vt:lpstr>
      <vt:lpstr>UTM Alter Gothic</vt:lpstr>
      <vt:lpstr>UVN But Long 1</vt:lpstr>
      <vt:lpstr>SVN-Fiolex Girls</vt:lpstr>
      <vt:lpstr>Calibri Light</vt:lpstr>
      <vt:lpstr>#9Slide07 IcielCadena</vt:lpstr>
      <vt:lpstr>Calibri</vt:lpstr>
      <vt:lpstr>#9Slide05 SVNKitten</vt:lpstr>
      <vt:lpstr>#9Slide07 Deepika</vt:lpstr>
      <vt:lpstr>#9Slide07 SVNMomento</vt:lpstr>
      <vt:lpstr>UVN Bui Doi</vt:lpstr>
      <vt:lpstr>#9Slide07 SVNZiclets</vt:lpstr>
      <vt:lpstr>等线 Light</vt:lpstr>
      <vt:lpstr>Arial</vt:lpstr>
      <vt:lpstr>UTM Karate</vt:lpstr>
      <vt:lpstr>UTM Showcard</vt:lpstr>
      <vt:lpstr>#9Slide03 Arima Madurai Black</vt:lpstr>
      <vt:lpstr>DengXian</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Vân Nguyễn</cp:lastModifiedBy>
  <cp:revision>227</cp:revision>
  <dcterms:created xsi:type="dcterms:W3CDTF">2017-11-06T08:47:08Z</dcterms:created>
  <dcterms:modified xsi:type="dcterms:W3CDTF">2021-11-28T14:35:10Z</dcterms:modified>
</cp:coreProperties>
</file>