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audio2.wav" ContentType="audio/x-wav"/>
  <Override PartName="/ppt/media/audio3.wav" ContentType="audio/x-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41"/>
  </p:notesMasterIdLst>
  <p:sldIdLst>
    <p:sldId id="287" r:id="rId3"/>
    <p:sldId id="288" r:id="rId4"/>
    <p:sldId id="289" r:id="rId5"/>
    <p:sldId id="290" r:id="rId6"/>
    <p:sldId id="291" r:id="rId7"/>
    <p:sldId id="260" r:id="rId8"/>
    <p:sldId id="292" r:id="rId9"/>
    <p:sldId id="273" r:id="rId10"/>
    <p:sldId id="256" r:id="rId11"/>
    <p:sldId id="257" r:id="rId12"/>
    <p:sldId id="296" r:id="rId13"/>
    <p:sldId id="271" r:id="rId14"/>
    <p:sldId id="275" r:id="rId15"/>
    <p:sldId id="274" r:id="rId16"/>
    <p:sldId id="272" r:id="rId17"/>
    <p:sldId id="276" r:id="rId18"/>
    <p:sldId id="261" r:id="rId19"/>
    <p:sldId id="278" r:id="rId20"/>
    <p:sldId id="277" r:id="rId21"/>
    <p:sldId id="297" r:id="rId22"/>
    <p:sldId id="283" r:id="rId23"/>
    <p:sldId id="279" r:id="rId24"/>
    <p:sldId id="284" r:id="rId25"/>
    <p:sldId id="280" r:id="rId26"/>
    <p:sldId id="285" r:id="rId27"/>
    <p:sldId id="281" r:id="rId28"/>
    <p:sldId id="259" r:id="rId29"/>
    <p:sldId id="286" r:id="rId30"/>
    <p:sldId id="264" r:id="rId31"/>
    <p:sldId id="298" r:id="rId32"/>
    <p:sldId id="282" r:id="rId33"/>
    <p:sldId id="299" r:id="rId34"/>
    <p:sldId id="293" r:id="rId35"/>
    <p:sldId id="294" r:id="rId36"/>
    <p:sldId id="295" r:id="rId37"/>
    <p:sldId id="300" r:id="rId38"/>
    <p:sldId id="266" r:id="rId39"/>
    <p:sldId id="270" r:id="rId40"/>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857E"/>
    <a:srgbClr val="67873F"/>
    <a:srgbClr val="1F413E"/>
    <a:srgbClr val="B6CD40"/>
    <a:srgbClr val="FF6900"/>
    <a:srgbClr val="D5760B"/>
    <a:srgbClr val="F9F9F9"/>
    <a:srgbClr val="0ACEFF"/>
    <a:srgbClr val="BDAC82"/>
    <a:srgbClr val="683C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ECF745-2D63-390E-4CA0-5306FFE6EC38}" v="1" dt="2022-11-30T01:10:33.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26ECF745-2D63-390E-4CA0-5306FFE6EC38}"/>
    <pc:docChg chg="modSld">
      <pc:chgData name="Người dùng Khách" userId="S::urn:spo:anon#714eac6e5ec652f03db7bb2a997a6580af791f949ac4acd00e2b9a9a4f3e8d02::" providerId="AD" clId="Web-{26ECF745-2D63-390E-4CA0-5306FFE6EC38}" dt="2022-11-30T01:10:33.281" v="0"/>
      <pc:docMkLst>
        <pc:docMk/>
      </pc:docMkLst>
      <pc:sldChg chg="delSp">
        <pc:chgData name="Người dùng Khách" userId="S::urn:spo:anon#714eac6e5ec652f03db7bb2a997a6580af791f949ac4acd00e2b9a9a4f3e8d02::" providerId="AD" clId="Web-{26ECF745-2D63-390E-4CA0-5306FFE6EC38}" dt="2022-11-30T01:10:33.281" v="0"/>
        <pc:sldMkLst>
          <pc:docMk/>
          <pc:sldMk cId="1381712680" sldId="287"/>
        </pc:sldMkLst>
        <pc:spChg chg="del">
          <ac:chgData name="Người dùng Khách" userId="S::urn:spo:anon#714eac6e5ec652f03db7bb2a997a6580af791f949ac4acd00e2b9a9a4f3e8d02::" providerId="AD" clId="Web-{26ECF745-2D63-390E-4CA0-5306FFE6EC38}" dt="2022-11-30T01:10:33.281" v="0"/>
          <ac:spMkLst>
            <pc:docMk/>
            <pc:sldMk cId="1381712680" sldId="287"/>
            <ac:spMk id="4" creationId="{E37447B3-E489-4B6E-BC63-2C81ED7848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0D0DA2-EDB2-4A3E-8175-34C300B2AEB6}" type="datetimeFigureOut">
              <a:rPr lang="zh-CN" altLang="en-US" smtClean="0"/>
              <a:t>2022/11/29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E46C8A-90CA-4D6C-B846-B71F6733D476}" type="slidenum">
              <a:rPr lang="zh-CN" altLang="en-US" smtClean="0"/>
              <a:t>‹#›</a:t>
            </a:fld>
            <a:endParaRPr lang="zh-CN" altLang="en-US"/>
          </a:p>
        </p:txBody>
      </p:sp>
    </p:spTree>
    <p:extLst>
      <p:ext uri="{BB962C8B-B14F-4D97-AF65-F5344CB8AC3E}">
        <p14:creationId xmlns:p14="http://schemas.microsoft.com/office/powerpoint/2010/main" val="381110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Các</a:t>
            </a:r>
            <a:r>
              <a:rPr lang="en-US" baseline="0"/>
              <a:t> con </a:t>
            </a:r>
            <a:r>
              <a:rPr lang="en-US" baseline="0" err="1"/>
              <a:t>thân</a:t>
            </a:r>
            <a:r>
              <a:rPr lang="en-US" baseline="0"/>
              <a:t> </a:t>
            </a:r>
            <a:r>
              <a:rPr lang="en-US" baseline="0" err="1"/>
              <a:t>mến</a:t>
            </a:r>
            <a:r>
              <a:rPr lang="en-US" baseline="0"/>
              <a:t>, </a:t>
            </a:r>
            <a:r>
              <a:rPr lang="en-US" baseline="0" err="1"/>
              <a:t>rừng</a:t>
            </a:r>
            <a:r>
              <a:rPr lang="en-US" baseline="0"/>
              <a:t> </a:t>
            </a:r>
            <a:r>
              <a:rPr lang="en-US" baseline="0" err="1"/>
              <a:t>ngập</a:t>
            </a:r>
            <a:r>
              <a:rPr lang="en-US" baseline="0"/>
              <a:t> </a:t>
            </a:r>
            <a:r>
              <a:rPr lang="en-US" baseline="0" err="1"/>
              <a:t>mặn</a:t>
            </a:r>
            <a:r>
              <a:rPr lang="en-US" baseline="0"/>
              <a:t> </a:t>
            </a:r>
            <a:r>
              <a:rPr lang="en-US" baseline="0" err="1"/>
              <a:t>bao</a:t>
            </a:r>
            <a:r>
              <a:rPr lang="en-US" baseline="0"/>
              <a:t> </a:t>
            </a:r>
            <a:r>
              <a:rPr lang="en-US" baseline="0" err="1"/>
              <a:t>gồm</a:t>
            </a:r>
            <a:r>
              <a:rPr lang="en-US" baseline="0"/>
              <a:t> </a:t>
            </a:r>
            <a:r>
              <a:rPr lang="en-US" baseline="0" err="1"/>
              <a:t>nhiều</a:t>
            </a:r>
            <a:r>
              <a:rPr lang="en-US" baseline="0"/>
              <a:t> </a:t>
            </a:r>
            <a:r>
              <a:rPr lang="en-US" baseline="0" err="1"/>
              <a:t>loại</a:t>
            </a:r>
            <a:r>
              <a:rPr lang="en-US" baseline="0"/>
              <a:t> </a:t>
            </a:r>
            <a:r>
              <a:rPr lang="en-US" baseline="0" err="1"/>
              <a:t>cây</a:t>
            </a:r>
            <a:r>
              <a:rPr lang="en-US" baseline="0"/>
              <a:t>  </a:t>
            </a:r>
            <a:r>
              <a:rPr lang="en-US" baseline="0" err="1"/>
              <a:t>sống</a:t>
            </a:r>
            <a:r>
              <a:rPr lang="en-US" baseline="0"/>
              <a:t> </a:t>
            </a:r>
            <a:r>
              <a:rPr lang="en-US" baseline="0" err="1"/>
              <a:t>trong</a:t>
            </a:r>
            <a:r>
              <a:rPr lang="en-US" baseline="0"/>
              <a:t> </a:t>
            </a:r>
            <a:r>
              <a:rPr lang="en-US" baseline="0" err="1"/>
              <a:t>khu</a:t>
            </a:r>
            <a:r>
              <a:rPr lang="en-US" baseline="0"/>
              <a:t> </a:t>
            </a:r>
            <a:r>
              <a:rPr lang="en-US" baseline="0" err="1"/>
              <a:t>vực</a:t>
            </a:r>
            <a:r>
              <a:rPr lang="en-US" baseline="0"/>
              <a:t> </a:t>
            </a:r>
            <a:r>
              <a:rPr lang="en-US" baseline="0" err="1"/>
              <a:t>nước</a:t>
            </a:r>
            <a:r>
              <a:rPr lang="en-US" baseline="0"/>
              <a:t> </a:t>
            </a:r>
            <a:r>
              <a:rPr lang="en-US" baseline="0" err="1"/>
              <a:t>mặn</a:t>
            </a:r>
            <a:r>
              <a:rPr lang="en-US" baseline="0"/>
              <a:t> ở </a:t>
            </a:r>
            <a:r>
              <a:rPr lang="en-US" baseline="0" err="1"/>
              <a:t>ven</a:t>
            </a:r>
            <a:r>
              <a:rPr lang="en-US" baseline="0"/>
              <a:t> </a:t>
            </a:r>
            <a:r>
              <a:rPr lang="en-US" baseline="0" err="1"/>
              <a:t>biển</a:t>
            </a:r>
            <a:r>
              <a:rPr lang="en-US" baseline="0"/>
              <a:t>. </a:t>
            </a:r>
            <a:r>
              <a:rPr lang="en-US" baseline="0" err="1"/>
              <a:t>Cũng</a:t>
            </a:r>
            <a:r>
              <a:rPr lang="en-US" baseline="0"/>
              <a:t> </a:t>
            </a:r>
            <a:r>
              <a:rPr lang="en-US" baseline="0" err="1"/>
              <a:t>như</a:t>
            </a:r>
            <a:r>
              <a:rPr lang="en-US" baseline="0"/>
              <a:t> ở </a:t>
            </a:r>
            <a:r>
              <a:rPr lang="en-US" baseline="0" err="1"/>
              <a:t>trong</a:t>
            </a:r>
            <a:r>
              <a:rPr lang="en-US" baseline="0"/>
              <a:t> </a:t>
            </a:r>
            <a:r>
              <a:rPr lang="en-US" baseline="0" err="1"/>
              <a:t>vùng</a:t>
            </a:r>
            <a:r>
              <a:rPr lang="en-US" baseline="0"/>
              <a:t> </a:t>
            </a:r>
            <a:r>
              <a:rPr lang="en-US" baseline="0" err="1"/>
              <a:t>có</a:t>
            </a:r>
            <a:r>
              <a:rPr lang="en-US" baseline="0"/>
              <a:t> </a:t>
            </a:r>
            <a:r>
              <a:rPr lang="en-US" baseline="0" err="1"/>
              <a:t>kkhi</a:t>
            </a:r>
            <a:r>
              <a:rPr lang="en-US" baseline="0"/>
              <a:t> </a:t>
            </a:r>
            <a:r>
              <a:rPr lang="en-US" baseline="0" err="1"/>
              <a:t>nhiệt</a:t>
            </a:r>
            <a:r>
              <a:rPr lang="en-US" baseline="0"/>
              <a:t> </a:t>
            </a:r>
            <a:r>
              <a:rPr lang="en-US" baseline="0" err="1"/>
              <a:t>đới</a:t>
            </a:r>
            <a:r>
              <a:rPr lang="en-US" baseline="0"/>
              <a:t> </a:t>
            </a:r>
            <a:r>
              <a:rPr lang="en-US" baseline="0" err="1"/>
              <a:t>và</a:t>
            </a:r>
            <a:r>
              <a:rPr lang="en-US" baseline="0"/>
              <a:t> </a:t>
            </a:r>
            <a:r>
              <a:rPr lang="en-US" baseline="0" err="1"/>
              <a:t>cận</a:t>
            </a:r>
            <a:r>
              <a:rPr lang="en-US" baseline="0"/>
              <a:t> </a:t>
            </a:r>
            <a:r>
              <a:rPr lang="en-US" baseline="0" err="1"/>
              <a:t>nhiệt</a:t>
            </a:r>
            <a:r>
              <a:rPr lang="en-US" baseline="0"/>
              <a:t> </a:t>
            </a:r>
            <a:r>
              <a:rPr lang="en-US" baseline="0" err="1"/>
              <a:t>đới</a:t>
            </a:r>
            <a:r>
              <a:rPr lang="en-US" baseline="0"/>
              <a:t>. </a:t>
            </a:r>
            <a:r>
              <a:rPr lang="en-US" baseline="0" err="1"/>
              <a:t>Rừng</a:t>
            </a:r>
            <a:r>
              <a:rPr lang="en-US" baseline="0"/>
              <a:t> </a:t>
            </a:r>
            <a:r>
              <a:rPr lang="en-US" baseline="0" err="1"/>
              <a:t>ngập</a:t>
            </a:r>
            <a:r>
              <a:rPr lang="en-US" baseline="0"/>
              <a:t> </a:t>
            </a:r>
            <a:r>
              <a:rPr lang="en-US" baseline="0" err="1"/>
              <a:t>mặn</a:t>
            </a:r>
            <a:r>
              <a:rPr lang="en-US" baseline="0"/>
              <a:t> </a:t>
            </a:r>
            <a:r>
              <a:rPr lang="en-US" baseline="0" err="1"/>
              <a:t>là</a:t>
            </a:r>
            <a:r>
              <a:rPr lang="en-US" baseline="0"/>
              <a:t> 1 </a:t>
            </a:r>
            <a:r>
              <a:rPr lang="en-US" baseline="0" err="1"/>
              <a:t>hệ</a:t>
            </a:r>
            <a:r>
              <a:rPr lang="en-US" baseline="0"/>
              <a:t> </a:t>
            </a:r>
            <a:r>
              <a:rPr lang="en-US" baseline="0" err="1"/>
              <a:t>sinh</a:t>
            </a:r>
            <a:r>
              <a:rPr lang="en-US" baseline="0"/>
              <a:t> </a:t>
            </a:r>
            <a:r>
              <a:rPr lang="en-US" baseline="0" err="1"/>
              <a:t>thái</a:t>
            </a:r>
            <a:r>
              <a:rPr lang="en-US" baseline="0"/>
              <a:t> </a:t>
            </a:r>
            <a:r>
              <a:rPr lang="en-US" baseline="0" err="1"/>
              <a:t>độc</a:t>
            </a:r>
            <a:r>
              <a:rPr lang="en-US" baseline="0"/>
              <a:t> </a:t>
            </a:r>
            <a:r>
              <a:rPr lang="en-US" baseline="0" err="1"/>
              <a:t>đáo</a:t>
            </a:r>
            <a:r>
              <a:rPr lang="en-US" baseline="0"/>
              <a:t> </a:t>
            </a:r>
            <a:r>
              <a:rPr lang="en-US" baseline="0" err="1"/>
              <a:t>với</a:t>
            </a:r>
            <a:r>
              <a:rPr lang="en-US" baseline="0"/>
              <a:t> </a:t>
            </a:r>
            <a:r>
              <a:rPr lang="en-US" baseline="0" err="1"/>
              <a:t>những</a:t>
            </a:r>
            <a:r>
              <a:rPr lang="en-US" baseline="0"/>
              <a:t> </a:t>
            </a:r>
            <a:r>
              <a:rPr lang="en-US" baseline="0" err="1"/>
              <a:t>đặc</a:t>
            </a:r>
            <a:r>
              <a:rPr lang="en-US" baseline="0"/>
              <a:t> </a:t>
            </a:r>
            <a:r>
              <a:rPr lang="en-US" baseline="0" err="1"/>
              <a:t>điểm</a:t>
            </a:r>
            <a:r>
              <a:rPr lang="en-US" baseline="0"/>
              <a:t> </a:t>
            </a:r>
            <a:r>
              <a:rPr lang="en-US" baseline="0" err="1"/>
              <a:t>riêng</a:t>
            </a:r>
            <a:r>
              <a:rPr lang="en-US" baseline="0"/>
              <a:t> </a:t>
            </a:r>
            <a:r>
              <a:rPr lang="en-US" baseline="0" err="1"/>
              <a:t>biệt</a:t>
            </a:r>
            <a:r>
              <a:rPr lang="en-US" baseline="0"/>
              <a:t> </a:t>
            </a:r>
            <a:r>
              <a:rPr lang="en-US" baseline="0" err="1"/>
              <a:t>và</a:t>
            </a:r>
            <a:r>
              <a:rPr lang="en-US" baseline="0"/>
              <a:t> </a:t>
            </a:r>
            <a:r>
              <a:rPr lang="en-US" baseline="0" err="1"/>
              <a:t>tạo</a:t>
            </a:r>
            <a:r>
              <a:rPr lang="en-US" baseline="0"/>
              <a:t> </a:t>
            </a:r>
            <a:r>
              <a:rPr lang="en-US" baseline="0" err="1"/>
              <a:t>ra</a:t>
            </a:r>
            <a:r>
              <a:rPr lang="en-US" baseline="0"/>
              <a:t> </a:t>
            </a:r>
            <a:r>
              <a:rPr lang="en-US" baseline="0" err="1"/>
              <a:t>sự</a:t>
            </a:r>
            <a:r>
              <a:rPr lang="en-US" baseline="0"/>
              <a:t> </a:t>
            </a:r>
            <a:r>
              <a:rPr lang="en-US" baseline="0" err="1"/>
              <a:t>phong</a:t>
            </a:r>
            <a:r>
              <a:rPr lang="en-US" baseline="0"/>
              <a:t> </a:t>
            </a:r>
            <a:r>
              <a:rPr lang="en-US" baseline="0" err="1"/>
              <a:t>phú</a:t>
            </a:r>
            <a:r>
              <a:rPr lang="en-US" baseline="0"/>
              <a:t> </a:t>
            </a:r>
            <a:r>
              <a:rPr lang="en-US" baseline="0" err="1"/>
              <a:t>cho</a:t>
            </a:r>
            <a:r>
              <a:rPr lang="en-US" baseline="0"/>
              <a:t> </a:t>
            </a:r>
            <a:r>
              <a:rPr lang="en-US" baseline="0" err="1"/>
              <a:t>thiên</a:t>
            </a:r>
            <a:r>
              <a:rPr lang="en-US" baseline="0"/>
              <a:t> </a:t>
            </a:r>
            <a:r>
              <a:rPr lang="en-US" baseline="0" err="1"/>
              <a:t>nhiên</a:t>
            </a:r>
            <a:r>
              <a:rPr lang="en-US" baseline="0"/>
              <a:t> </a:t>
            </a:r>
            <a:r>
              <a:rPr lang="en-US" baseline="0" err="1"/>
              <a:t>nước</a:t>
            </a:r>
            <a:r>
              <a:rPr lang="en-US" baseline="0"/>
              <a:t> ta. </a:t>
            </a:r>
            <a:r>
              <a:rPr lang="en-US" baseline="0" err="1"/>
              <a:t>Vậy</a:t>
            </a:r>
            <a:r>
              <a:rPr lang="en-US" baseline="0"/>
              <a:t> </a:t>
            </a:r>
            <a:r>
              <a:rPr lang="en-US" baseline="0" err="1"/>
              <a:t>rừng</a:t>
            </a:r>
            <a:r>
              <a:rPr lang="en-US" baseline="0"/>
              <a:t> </a:t>
            </a:r>
            <a:r>
              <a:rPr lang="en-US" baseline="0" err="1"/>
              <a:t>ngập</a:t>
            </a:r>
            <a:r>
              <a:rPr lang="en-US" baseline="0"/>
              <a:t> </a:t>
            </a:r>
            <a:r>
              <a:rPr lang="en-US" baseline="0" err="1"/>
              <a:t>mặn</a:t>
            </a:r>
            <a:r>
              <a:rPr lang="en-US" baseline="0"/>
              <a:t> </a:t>
            </a:r>
            <a:r>
              <a:rPr lang="en-US" baseline="0" err="1"/>
              <a:t>có</a:t>
            </a:r>
            <a:r>
              <a:rPr lang="en-US" baseline="0"/>
              <a:t> ý </a:t>
            </a:r>
            <a:r>
              <a:rPr lang="en-US" baseline="0" err="1"/>
              <a:t>nghĩa</a:t>
            </a:r>
            <a:r>
              <a:rPr lang="en-US" baseline="0"/>
              <a:t> </a:t>
            </a:r>
            <a:r>
              <a:rPr lang="en-US" baseline="0" err="1"/>
              <a:t>ntn</a:t>
            </a:r>
            <a:r>
              <a:rPr lang="en-US" baseline="0"/>
              <a:t>? </a:t>
            </a:r>
            <a:r>
              <a:rPr lang="en-US" baseline="0" err="1"/>
              <a:t>Đvs</a:t>
            </a:r>
            <a:r>
              <a:rPr lang="en-US" baseline="0"/>
              <a:t> </a:t>
            </a:r>
            <a:r>
              <a:rPr lang="en-US" baseline="0" err="1"/>
              <a:t>đời</a:t>
            </a:r>
            <a:r>
              <a:rPr lang="en-US" baseline="0"/>
              <a:t> </a:t>
            </a:r>
            <a:r>
              <a:rPr lang="en-US" baseline="0" err="1"/>
              <a:t>sống</a:t>
            </a:r>
            <a:r>
              <a:rPr lang="en-US" baseline="0"/>
              <a:t> con </a:t>
            </a:r>
            <a:r>
              <a:rPr lang="en-US" baseline="0" err="1"/>
              <a:t>người</a:t>
            </a:r>
            <a:r>
              <a:rPr lang="en-US" baseline="0"/>
              <a:t>. </a:t>
            </a:r>
            <a:r>
              <a:rPr lang="en-US" baseline="0" err="1"/>
              <a:t>Baor</a:t>
            </a:r>
            <a:r>
              <a:rPr lang="en-US" baseline="0"/>
              <a:t> </a:t>
            </a:r>
            <a:r>
              <a:rPr lang="en-US" baseline="0" err="1"/>
              <a:t>vệ</a:t>
            </a:r>
            <a:r>
              <a:rPr lang="en-US" baseline="0"/>
              <a:t> </a:t>
            </a:r>
            <a:r>
              <a:rPr lang="en-US" baseline="0" err="1"/>
              <a:t>chúng</a:t>
            </a:r>
            <a:r>
              <a:rPr lang="en-US" baseline="0"/>
              <a:t> </a:t>
            </a:r>
            <a:r>
              <a:rPr lang="en-US" baseline="0" err="1"/>
              <a:t>có</a:t>
            </a:r>
            <a:r>
              <a:rPr lang="en-US" baseline="0"/>
              <a:t> </a:t>
            </a:r>
            <a:r>
              <a:rPr lang="en-US" baseline="0" err="1"/>
              <a:t>phải</a:t>
            </a:r>
            <a:r>
              <a:rPr lang="en-US" baseline="0"/>
              <a:t> </a:t>
            </a:r>
            <a:r>
              <a:rPr lang="en-US" baseline="0" err="1"/>
              <a:t>là</a:t>
            </a:r>
            <a:r>
              <a:rPr lang="en-US" baseline="0"/>
              <a:t> </a:t>
            </a:r>
            <a:r>
              <a:rPr lang="en-US" baseline="0" err="1"/>
              <a:t>điều</a:t>
            </a:r>
            <a:r>
              <a:rPr lang="en-US" baseline="0"/>
              <a:t> </a:t>
            </a:r>
            <a:r>
              <a:rPr lang="en-US" baseline="0" err="1"/>
              <a:t>cần</a:t>
            </a:r>
            <a:r>
              <a:rPr lang="en-US" baseline="0"/>
              <a:t> </a:t>
            </a:r>
            <a:r>
              <a:rPr lang="en-US" baseline="0" err="1"/>
              <a:t>thiết</a:t>
            </a:r>
            <a:r>
              <a:rPr lang="en-US" baseline="0"/>
              <a:t> hay k. </a:t>
            </a:r>
            <a:r>
              <a:rPr lang="en-US" baseline="0" err="1"/>
              <a:t>để</a:t>
            </a:r>
            <a:r>
              <a:rPr lang="en-US" baseline="0"/>
              <a:t> </a:t>
            </a:r>
            <a:r>
              <a:rPr lang="en-US" baseline="0" err="1"/>
              <a:t>tìm</a:t>
            </a:r>
            <a:r>
              <a:rPr lang="en-US" baseline="0"/>
              <a:t> </a:t>
            </a:r>
            <a:r>
              <a:rPr lang="en-US" baseline="0" err="1"/>
              <a:t>hiểu</a:t>
            </a:r>
            <a:r>
              <a:rPr lang="en-US" baseline="0"/>
              <a:t> </a:t>
            </a:r>
            <a:r>
              <a:rPr lang="en-US" baseline="0" err="1"/>
              <a:t>điều</a:t>
            </a:r>
            <a:r>
              <a:rPr lang="en-US" baseline="0"/>
              <a:t> </a:t>
            </a:r>
            <a:r>
              <a:rPr lang="en-US" baseline="0" err="1"/>
              <a:t>này</a:t>
            </a:r>
            <a:r>
              <a:rPr lang="en-US" baseline="0"/>
              <a:t> </a:t>
            </a:r>
            <a:r>
              <a:rPr lang="en-US" baseline="0" err="1"/>
              <a:t>thì</a:t>
            </a:r>
            <a:r>
              <a:rPr lang="en-US" baseline="0"/>
              <a:t> </a:t>
            </a:r>
            <a:r>
              <a:rPr lang="en-US" baseline="0" err="1"/>
              <a:t>ngày</a:t>
            </a:r>
            <a:r>
              <a:rPr lang="en-US" baseline="0"/>
              <a:t> </a:t>
            </a:r>
            <a:r>
              <a:rPr lang="en-US" baseline="0" err="1"/>
              <a:t>hn</a:t>
            </a:r>
            <a:r>
              <a:rPr lang="en-US" baseline="0"/>
              <a:t> </a:t>
            </a:r>
            <a:r>
              <a:rPr lang="en-US" baseline="0" err="1"/>
              <a:t>cta</a:t>
            </a:r>
            <a:r>
              <a:rPr lang="en-US" baseline="0"/>
              <a:t> </a:t>
            </a:r>
            <a:r>
              <a:rPr lang="en-US" baseline="0" err="1"/>
              <a:t>sẽ</a:t>
            </a:r>
            <a:r>
              <a:rPr lang="en-US" baseline="0"/>
              <a:t> </a:t>
            </a:r>
            <a:r>
              <a:rPr lang="en-US" baseline="0" err="1"/>
              <a:t>cùng</a:t>
            </a:r>
            <a:r>
              <a:rPr lang="en-US" baseline="0"/>
              <a:t> </a:t>
            </a:r>
            <a:r>
              <a:rPr lang="en-US" baseline="0" err="1"/>
              <a:t>đến</a:t>
            </a:r>
            <a:r>
              <a:rPr lang="en-US" baseline="0"/>
              <a:t> </a:t>
            </a:r>
            <a:r>
              <a:rPr lang="en-US" baseline="0" err="1"/>
              <a:t>với</a:t>
            </a:r>
            <a:r>
              <a:rPr lang="en-US" baseline="0"/>
              <a:t> </a:t>
            </a:r>
            <a:r>
              <a:rPr lang="en-US" baseline="0" err="1"/>
              <a:t>bài</a:t>
            </a:r>
            <a:r>
              <a:rPr lang="en-US" baseline="0"/>
              <a:t> TĐ…</a:t>
            </a:r>
            <a:endParaRPr lang="en-US"/>
          </a:p>
        </p:txBody>
      </p:sp>
      <p:sp>
        <p:nvSpPr>
          <p:cNvPr id="4" name="Slide Number Placeholder 3"/>
          <p:cNvSpPr>
            <a:spLocks noGrp="1"/>
          </p:cNvSpPr>
          <p:nvPr>
            <p:ph type="sldNum" sz="quarter" idx="10"/>
          </p:nvPr>
        </p:nvSpPr>
        <p:spPr/>
        <p:txBody>
          <a:bodyPr/>
          <a:lstStyle/>
          <a:p>
            <a:fld id="{92E46C8A-90CA-4D6C-B846-B71F6733D476}" type="slidenum">
              <a:rPr lang="zh-CN" altLang="en-US" smtClean="0"/>
              <a:t>8</a:t>
            </a:fld>
            <a:endParaRPr lang="zh-CN" altLang="en-US"/>
          </a:p>
        </p:txBody>
      </p:sp>
    </p:spTree>
    <p:extLst>
      <p:ext uri="{BB962C8B-B14F-4D97-AF65-F5344CB8AC3E}">
        <p14:creationId xmlns:p14="http://schemas.microsoft.com/office/powerpoint/2010/main" val="2190393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18</a:t>
            </a:fld>
            <a:endParaRPr lang="zh-CN" altLang="en-US"/>
          </a:p>
        </p:txBody>
      </p:sp>
    </p:spTree>
    <p:extLst>
      <p:ext uri="{BB962C8B-B14F-4D97-AF65-F5344CB8AC3E}">
        <p14:creationId xmlns:p14="http://schemas.microsoft.com/office/powerpoint/2010/main" val="769578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19</a:t>
            </a:fld>
            <a:endParaRPr lang="zh-CN" altLang="en-US"/>
          </a:p>
        </p:txBody>
      </p:sp>
    </p:spTree>
    <p:extLst>
      <p:ext uri="{BB962C8B-B14F-4D97-AF65-F5344CB8AC3E}">
        <p14:creationId xmlns:p14="http://schemas.microsoft.com/office/powerpoint/2010/main" val="242261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21</a:t>
            </a:fld>
            <a:endParaRPr lang="zh-CN" altLang="en-US"/>
          </a:p>
        </p:txBody>
      </p:sp>
    </p:spTree>
    <p:extLst>
      <p:ext uri="{BB962C8B-B14F-4D97-AF65-F5344CB8AC3E}">
        <p14:creationId xmlns:p14="http://schemas.microsoft.com/office/powerpoint/2010/main" val="2043412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Qua </a:t>
            </a:r>
            <a:r>
              <a:rPr lang="en-US" altLang="zh-CN" err="1"/>
              <a:t>đvan</a:t>
            </a:r>
            <a:r>
              <a:rPr lang="en-US" altLang="zh-CN" baseline="0"/>
              <a:t> </a:t>
            </a:r>
            <a:r>
              <a:rPr lang="en-US" altLang="zh-CN" baseline="0" err="1"/>
              <a:t>thứ</a:t>
            </a:r>
            <a:r>
              <a:rPr lang="en-US" altLang="zh-CN" baseline="0"/>
              <a:t> 1 </a:t>
            </a:r>
            <a:r>
              <a:rPr lang="en-US" altLang="zh-CN" baseline="0" err="1"/>
              <a:t>các</a:t>
            </a:r>
            <a:r>
              <a:rPr lang="en-US" altLang="zh-CN" baseline="0"/>
              <a:t> con </a:t>
            </a:r>
            <a:r>
              <a:rPr lang="en-US" altLang="zh-CN" baseline="0" err="1"/>
              <a:t>hãy</a:t>
            </a:r>
            <a:r>
              <a:rPr lang="en-US" altLang="zh-CN" baseline="0"/>
              <a:t> </a:t>
            </a:r>
            <a:r>
              <a:rPr lang="en-US" altLang="zh-CN" baseline="0" err="1"/>
              <a:t>cho</a:t>
            </a:r>
            <a:r>
              <a:rPr lang="en-US" altLang="zh-CN" baseline="0"/>
              <a:t> </a:t>
            </a:r>
            <a:r>
              <a:rPr lang="en-US" altLang="zh-CN" baseline="0" err="1"/>
              <a:t>cô</a:t>
            </a:r>
            <a:r>
              <a:rPr lang="en-US" altLang="zh-CN" baseline="0"/>
              <a:t> </a:t>
            </a:r>
            <a:r>
              <a:rPr lang="en-US" altLang="zh-CN" baseline="0" err="1"/>
              <a:t>biết</a:t>
            </a:r>
            <a:r>
              <a:rPr lang="en-US" altLang="zh-CN" baseline="0"/>
              <a:t> </a:t>
            </a:r>
            <a:r>
              <a:rPr lang="en-US" altLang="zh-CN" baseline="0" err="1"/>
              <a:t>những</a:t>
            </a:r>
            <a:r>
              <a:rPr lang="en-US" altLang="zh-CN" baseline="0"/>
              <a:t> </a:t>
            </a:r>
            <a:r>
              <a:rPr lang="en-US" altLang="zh-CN" baseline="0" err="1"/>
              <a:t>nnhan</a:t>
            </a:r>
            <a:r>
              <a:rPr lang="en-US" altLang="zh-CN" baseline="0"/>
              <a:t> </a:t>
            </a:r>
            <a:r>
              <a:rPr lang="en-US" altLang="zh-CN" baseline="0" err="1"/>
              <a:t>nào</a:t>
            </a:r>
            <a:r>
              <a:rPr lang="en-US" altLang="zh-CN" baseline="0"/>
              <a:t> </a:t>
            </a:r>
            <a:r>
              <a:rPr lang="en-US" altLang="zh-CN" baseline="0" err="1"/>
              <a:t>cho</a:t>
            </a:r>
            <a:r>
              <a:rPr lang="en-US" altLang="zh-CN" baseline="0"/>
              <a:t> </a:t>
            </a:r>
            <a:r>
              <a:rPr lang="en-US" altLang="zh-CN" baseline="0" err="1"/>
              <a:t>biêt</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bị</a:t>
            </a:r>
            <a:r>
              <a:rPr lang="en-US" altLang="zh-CN" baseline="0"/>
              <a:t> </a:t>
            </a:r>
            <a:r>
              <a:rPr lang="en-US" altLang="zh-CN" baseline="0" err="1"/>
              <a:t>tàn</a:t>
            </a:r>
            <a:r>
              <a:rPr lang="en-US" altLang="zh-CN" baseline="0"/>
              <a:t> </a:t>
            </a:r>
            <a:r>
              <a:rPr lang="en-US" altLang="zh-CN" baseline="0" err="1"/>
              <a:t>phá</a:t>
            </a:r>
            <a:r>
              <a:rPr lang="en-US" altLang="zh-CN" baseline="0"/>
              <a:t>….</a:t>
            </a:r>
            <a:r>
              <a:rPr lang="en-US" altLang="zh-CN" baseline="0" err="1"/>
              <a:t>nguyênnhaan</a:t>
            </a:r>
            <a:r>
              <a:rPr lang="en-US" altLang="zh-CN" baseline="0"/>
              <a:t> </a:t>
            </a:r>
            <a:r>
              <a:rPr lang="en-US" altLang="zh-CN" baseline="0" err="1"/>
              <a:t>là</a:t>
            </a:r>
            <a:r>
              <a:rPr lang="en-US" altLang="zh-CN" baseline="0"/>
              <a:t> do </a:t>
            </a:r>
            <a:r>
              <a:rPr lang="en-US" altLang="zh-CN" baseline="0" err="1"/>
              <a:t>ctranh</a:t>
            </a:r>
            <a:r>
              <a:rPr lang="en-US" altLang="zh-CN" baseline="0"/>
              <a:t> </a:t>
            </a:r>
            <a:r>
              <a:rPr lang="en-US" altLang="zh-CN" baseline="0" err="1"/>
              <a:t>trong</a:t>
            </a:r>
            <a:r>
              <a:rPr lang="en-US" altLang="zh-CN" baseline="0"/>
              <a:t> </a:t>
            </a:r>
            <a:r>
              <a:rPr lang="en-US" altLang="zh-CN" baseline="0" err="1"/>
              <a:t>những</a:t>
            </a:r>
            <a:r>
              <a:rPr lang="en-US" altLang="zh-CN" baseline="0"/>
              <a:t> </a:t>
            </a:r>
            <a:r>
              <a:rPr lang="en-US" altLang="zh-CN" baseline="0" err="1"/>
              <a:t>năm</a:t>
            </a:r>
            <a:r>
              <a:rPr lang="en-US" altLang="zh-CN" baseline="0"/>
              <a:t> </a:t>
            </a:r>
            <a:r>
              <a:rPr lang="en-US" altLang="zh-CN" baseline="0" err="1"/>
              <a:t>bom</a:t>
            </a:r>
            <a:r>
              <a:rPr lang="en-US" altLang="zh-CN" baseline="0"/>
              <a:t> </a:t>
            </a:r>
            <a:r>
              <a:rPr lang="en-US" altLang="zh-CN" baseline="0" err="1"/>
              <a:t>đạn</a:t>
            </a:r>
            <a:r>
              <a:rPr lang="en-US" altLang="zh-CN" baseline="0"/>
              <a:t> </a:t>
            </a:r>
            <a:r>
              <a:rPr lang="en-US" altLang="zh-CN" baseline="0" err="1"/>
              <a:t>của</a:t>
            </a:r>
            <a:r>
              <a:rPr lang="en-US" altLang="zh-CN" baseline="0"/>
              <a:t> </a:t>
            </a:r>
            <a:r>
              <a:rPr lang="en-US" altLang="zh-CN" baseline="0" err="1"/>
              <a:t>quân</a:t>
            </a:r>
            <a:r>
              <a:rPr lang="en-US" altLang="zh-CN" baseline="0"/>
              <a:t> </a:t>
            </a:r>
            <a:r>
              <a:rPr lang="en-US" altLang="zh-CN" baseline="0" err="1"/>
              <a:t>xâm</a:t>
            </a:r>
            <a:r>
              <a:rPr lang="en-US" altLang="zh-CN" baseline="0"/>
              <a:t> </a:t>
            </a:r>
            <a:r>
              <a:rPr lang="en-US" altLang="zh-CN" baseline="0" err="1"/>
              <a:t>lược</a:t>
            </a:r>
            <a:r>
              <a:rPr lang="en-US" altLang="zh-CN" baseline="0"/>
              <a:t> </a:t>
            </a:r>
            <a:r>
              <a:rPr lang="en-US" altLang="zh-CN" baseline="0" err="1"/>
              <a:t>dội</a:t>
            </a:r>
            <a:r>
              <a:rPr lang="en-US" altLang="zh-CN" baseline="0"/>
              <a:t> </a:t>
            </a:r>
            <a:r>
              <a:rPr lang="en-US" altLang="zh-CN" baseline="0" err="1"/>
              <a:t>vào</a:t>
            </a:r>
            <a:r>
              <a:rPr lang="en-US" altLang="zh-CN" baseline="0"/>
              <a:t> </a:t>
            </a:r>
            <a:r>
              <a:rPr lang="en-US" altLang="zh-CN" baseline="0" err="1"/>
              <a:t>nước</a:t>
            </a:r>
            <a:r>
              <a:rPr lang="en-US" altLang="zh-CN" baseline="0"/>
              <a:t> ta </a:t>
            </a:r>
            <a:r>
              <a:rPr lang="en-US" altLang="zh-CN" baseline="0" err="1"/>
              <a:t>đã</a:t>
            </a:r>
            <a:r>
              <a:rPr lang="en-US" altLang="zh-CN" baseline="0"/>
              <a:t> </a:t>
            </a:r>
            <a:r>
              <a:rPr lang="en-US" altLang="zh-CN" baseline="0" err="1"/>
              <a:t>làm</a:t>
            </a:r>
            <a:r>
              <a:rPr lang="en-US" altLang="zh-CN" baseline="0"/>
              <a:t> </a:t>
            </a:r>
            <a:r>
              <a:rPr lang="en-US" altLang="zh-CN" baseline="0" err="1"/>
              <a:t>cho</a:t>
            </a:r>
            <a:r>
              <a:rPr lang="en-US" altLang="zh-CN" baseline="0"/>
              <a:t> </a:t>
            </a:r>
            <a:r>
              <a:rPr lang="en-US" altLang="zh-CN" baseline="0" err="1"/>
              <a:t>rất</a:t>
            </a:r>
            <a:r>
              <a:rPr lang="en-US" altLang="zh-CN" baseline="0"/>
              <a:t> </a:t>
            </a:r>
            <a:r>
              <a:rPr lang="en-US" altLang="zh-CN" baseline="0" err="1"/>
              <a:t>nhiều</a:t>
            </a:r>
            <a:r>
              <a:rPr lang="en-US" altLang="zh-CN" baseline="0"/>
              <a:t> </a:t>
            </a:r>
            <a:r>
              <a:rPr lang="en-US" altLang="zh-CN" baseline="0" err="1"/>
              <a:t>cảnh</a:t>
            </a:r>
            <a:r>
              <a:rPr lang="en-US" altLang="zh-CN" baseline="0"/>
              <a:t> </a:t>
            </a:r>
            <a:r>
              <a:rPr lang="en-US" altLang="zh-CN" baseline="0" err="1"/>
              <a:t>quan</a:t>
            </a:r>
            <a:r>
              <a:rPr lang="en-US" altLang="zh-CN" baseline="0"/>
              <a:t> </a:t>
            </a:r>
            <a:r>
              <a:rPr lang="en-US" altLang="zh-CN" baseline="0" err="1"/>
              <a:t>bị</a:t>
            </a:r>
            <a:r>
              <a:rPr lang="en-US" altLang="zh-CN" baseline="0"/>
              <a:t> </a:t>
            </a:r>
            <a:r>
              <a:rPr lang="en-US" altLang="zh-CN" baseline="0" err="1"/>
              <a:t>phá</a:t>
            </a:r>
            <a:r>
              <a:rPr lang="en-US" altLang="zh-CN" baseline="0"/>
              <a:t> </a:t>
            </a:r>
            <a:r>
              <a:rPr lang="en-US" altLang="zh-CN" baseline="0" err="1"/>
              <a:t>huỷ</a:t>
            </a:r>
            <a:r>
              <a:rPr lang="en-US" altLang="zh-CN" baseline="0"/>
              <a:t>, </a:t>
            </a:r>
            <a:r>
              <a:rPr lang="en-US" altLang="zh-CN" baseline="0" err="1"/>
              <a:t>không</a:t>
            </a:r>
            <a:r>
              <a:rPr lang="en-US" altLang="zh-CN" baseline="0"/>
              <a:t> </a:t>
            </a:r>
            <a:r>
              <a:rPr lang="en-US" altLang="zh-CN" baseline="0" err="1"/>
              <a:t>thể</a:t>
            </a:r>
            <a:r>
              <a:rPr lang="en-US" altLang="zh-CN" baseline="0"/>
              <a:t> k </a:t>
            </a:r>
            <a:r>
              <a:rPr lang="en-US" altLang="zh-CN" baseline="0" err="1"/>
              <a:t>nói</a:t>
            </a:r>
            <a:r>
              <a:rPr lang="en-US" altLang="zh-CN" baseline="0"/>
              <a:t> </a:t>
            </a:r>
            <a:r>
              <a:rPr lang="en-US" altLang="zh-CN" baseline="0" err="1"/>
              <a:t>đến</a:t>
            </a:r>
            <a:r>
              <a:rPr lang="en-US" altLang="zh-CN" baseline="0"/>
              <a:t> </a:t>
            </a:r>
            <a:r>
              <a:rPr lang="en-US" altLang="zh-CN" baseline="0" err="1"/>
              <a:t>những</a:t>
            </a:r>
            <a:r>
              <a:rPr lang="en-US" altLang="zh-CN" baseline="0"/>
              <a:t> </a:t>
            </a:r>
            <a:r>
              <a:rPr lang="en-US" altLang="zh-CN" baseline="0" err="1"/>
              <a:t>khu</a:t>
            </a:r>
            <a:r>
              <a:rPr lang="en-US" altLang="zh-CN" baseline="0"/>
              <a:t> </a:t>
            </a:r>
            <a:r>
              <a:rPr lang="en-US" altLang="zh-CN" baseline="0" err="1"/>
              <a:t>rừng</a:t>
            </a:r>
            <a:r>
              <a:rPr lang="en-US" altLang="zh-CN" baseline="0"/>
              <a:t>. </a:t>
            </a:r>
            <a:r>
              <a:rPr lang="en-US" altLang="zh-CN" baseline="0" err="1"/>
              <a:t>Chưa</a:t>
            </a:r>
            <a:r>
              <a:rPr lang="en-US" altLang="zh-CN" baseline="0"/>
              <a:t> </a:t>
            </a:r>
            <a:r>
              <a:rPr lang="en-US" altLang="zh-CN" baseline="0" err="1"/>
              <a:t>kể</a:t>
            </a:r>
            <a:r>
              <a:rPr lang="en-US" altLang="zh-CN" baseline="0"/>
              <a:t> </a:t>
            </a:r>
            <a:r>
              <a:rPr lang="en-US" altLang="zh-CN" baseline="0" err="1"/>
              <a:t>tới</a:t>
            </a:r>
            <a:r>
              <a:rPr lang="en-US" altLang="zh-CN" baseline="0"/>
              <a:t> </a:t>
            </a:r>
            <a:r>
              <a:rPr lang="en-US" altLang="zh-CN" baseline="0" err="1"/>
              <a:t>quá</a:t>
            </a:r>
            <a:r>
              <a:rPr lang="en-US" altLang="zh-CN" baseline="0"/>
              <a:t> </a:t>
            </a:r>
            <a:r>
              <a:rPr lang="en-US" altLang="zh-CN" baseline="0" err="1"/>
              <a:t>trình</a:t>
            </a:r>
            <a:r>
              <a:rPr lang="en-US" altLang="zh-CN" baseline="0"/>
              <a:t> </a:t>
            </a:r>
            <a:r>
              <a:rPr lang="en-US" altLang="zh-CN" baseline="0" err="1"/>
              <a:t>quai</a:t>
            </a:r>
            <a:r>
              <a:rPr lang="en-US" altLang="zh-CN" baseline="0"/>
              <a:t> </a:t>
            </a:r>
            <a:r>
              <a:rPr lang="en-US" altLang="zh-CN" baseline="0" err="1"/>
              <a:t>đê</a:t>
            </a:r>
            <a:r>
              <a:rPr lang="en-US" altLang="zh-CN" baseline="0"/>
              <a:t> </a:t>
            </a:r>
            <a:r>
              <a:rPr lang="en-US" altLang="zh-CN" baseline="0" err="1"/>
              <a:t>lấn</a:t>
            </a:r>
            <a:r>
              <a:rPr lang="en-US" altLang="zh-CN" baseline="0"/>
              <a:t> </a:t>
            </a:r>
            <a:r>
              <a:rPr lang="en-US" altLang="zh-CN" baseline="0" err="1"/>
              <a:t>biển</a:t>
            </a:r>
            <a:r>
              <a:rPr lang="en-US" altLang="zh-CN" baseline="0"/>
              <a:t> </a:t>
            </a:r>
            <a:r>
              <a:rPr lang="en-US" altLang="zh-CN" baseline="0" err="1"/>
              <a:t>cũng</a:t>
            </a:r>
            <a:r>
              <a:rPr lang="en-US" altLang="zh-CN" baseline="0"/>
              <a:t> </a:t>
            </a:r>
            <a:r>
              <a:rPr lang="en-US" altLang="zh-CN" baseline="0" err="1"/>
              <a:t>khiến</a:t>
            </a:r>
            <a:r>
              <a:rPr lang="en-US" altLang="zh-CN" baseline="0"/>
              <a:t> </a:t>
            </a:r>
            <a:r>
              <a:rPr lang="en-US" altLang="zh-CN" baseline="0" err="1"/>
              <a:t>cho</a:t>
            </a:r>
            <a:r>
              <a:rPr lang="en-US" altLang="zh-CN" baseline="0"/>
              <a:t> </a:t>
            </a:r>
            <a:r>
              <a:rPr lang="en-US" altLang="zh-CN" baseline="0" err="1"/>
              <a:t>diện</a:t>
            </a:r>
            <a:r>
              <a:rPr lang="en-US" altLang="zh-CN" baseline="0"/>
              <a:t> </a:t>
            </a:r>
            <a:r>
              <a:rPr lang="en-US" altLang="zh-CN" baseline="0" err="1"/>
              <a:t>tích</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bị</a:t>
            </a:r>
            <a:r>
              <a:rPr lang="en-US" altLang="zh-CN" baseline="0"/>
              <a:t> </a:t>
            </a:r>
            <a:r>
              <a:rPr lang="en-US" altLang="zh-CN" baseline="0" err="1"/>
              <a:t>thu</a:t>
            </a:r>
            <a:r>
              <a:rPr lang="en-US" altLang="zh-CN" baseline="0"/>
              <a:t> </a:t>
            </a:r>
            <a:r>
              <a:rPr lang="en-US" altLang="zh-CN" baseline="0" err="1"/>
              <a:t>hẹp</a:t>
            </a:r>
            <a:r>
              <a:rPr lang="en-US" altLang="zh-CN" baseline="0"/>
              <a:t>. </a:t>
            </a:r>
            <a:r>
              <a:rPr lang="en-US" altLang="zh-CN" baseline="0" err="1"/>
              <a:t>Bổi</a:t>
            </a:r>
            <a:r>
              <a:rPr lang="en-US" altLang="zh-CN" baseline="0"/>
              <a:t>  </a:t>
            </a:r>
            <a:r>
              <a:rPr lang="en-US" altLang="zh-CN" baseline="0" err="1"/>
              <a:t>quá</a:t>
            </a:r>
            <a:r>
              <a:rPr lang="en-US" altLang="zh-CN" baseline="0"/>
              <a:t> </a:t>
            </a:r>
            <a:r>
              <a:rPr lang="en-US" altLang="zh-CN" baseline="0" err="1"/>
              <a:t>trình</a:t>
            </a:r>
            <a:r>
              <a:rPr lang="en-US" altLang="zh-CN" baseline="0"/>
              <a:t> </a:t>
            </a:r>
            <a:r>
              <a:rPr lang="en-US" altLang="zh-CN" baseline="0" err="1"/>
              <a:t>này</a:t>
            </a:r>
            <a:r>
              <a:rPr lang="en-US" altLang="zh-CN" baseline="0"/>
              <a:t> </a:t>
            </a:r>
            <a:r>
              <a:rPr lang="en-US" altLang="zh-CN" baseline="0" err="1"/>
              <a:t>làm</a:t>
            </a:r>
            <a:r>
              <a:rPr lang="en-US" altLang="zh-CN" baseline="0"/>
              <a:t> </a:t>
            </a:r>
            <a:r>
              <a:rPr lang="en-US" altLang="zh-CN" baseline="0" err="1"/>
              <a:t>cho</a:t>
            </a:r>
            <a:r>
              <a:rPr lang="en-US" altLang="zh-CN" baseline="0"/>
              <a:t> </a:t>
            </a:r>
            <a:r>
              <a:rPr lang="en-US" altLang="zh-CN" baseline="0" err="1"/>
              <a:t>hệ</a:t>
            </a:r>
            <a:r>
              <a:rPr lang="en-US" altLang="zh-CN" baseline="0"/>
              <a:t> </a:t>
            </a:r>
            <a:r>
              <a:rPr lang="en-US" altLang="zh-CN" baseline="0" err="1"/>
              <a:t>sinh</a:t>
            </a:r>
            <a:r>
              <a:rPr lang="en-US" altLang="zh-CN" baseline="0"/>
              <a:t> </a:t>
            </a:r>
            <a:r>
              <a:rPr lang="en-US" altLang="zh-CN" baseline="0" err="1"/>
              <a:t>vật</a:t>
            </a:r>
            <a:r>
              <a:rPr lang="en-US" altLang="zh-CN" baseline="0"/>
              <a:t> </a:t>
            </a:r>
            <a:r>
              <a:rPr lang="en-US" altLang="zh-CN" baseline="0" err="1"/>
              <a:t>mất</a:t>
            </a:r>
            <a:r>
              <a:rPr lang="en-US" altLang="zh-CN" baseline="0"/>
              <a:t>  </a:t>
            </a:r>
            <a:r>
              <a:rPr lang="en-US" altLang="zh-CN" baseline="0" err="1"/>
              <a:t>đi</a:t>
            </a:r>
            <a:r>
              <a:rPr lang="en-US" altLang="zh-CN" baseline="0"/>
              <a:t> </a:t>
            </a:r>
            <a:r>
              <a:rPr lang="en-US" altLang="zh-CN" baseline="0" err="1"/>
              <a:t>môi</a:t>
            </a:r>
            <a:r>
              <a:rPr lang="en-US" altLang="zh-CN" baseline="0"/>
              <a:t> </a:t>
            </a:r>
            <a:r>
              <a:rPr lang="en-US" altLang="zh-CN" baseline="0" err="1"/>
              <a:t>trường</a:t>
            </a:r>
            <a:r>
              <a:rPr lang="en-US" altLang="zh-CN" baseline="0"/>
              <a:t> </a:t>
            </a:r>
            <a:r>
              <a:rPr lang="en-US" altLang="zh-CN" baseline="0" err="1"/>
              <a:t>sống</a:t>
            </a:r>
            <a:r>
              <a:rPr lang="en-US" altLang="zh-CN" baseline="0"/>
              <a:t> </a:t>
            </a:r>
            <a:r>
              <a:rPr lang="en-US" altLang="zh-CN" baseline="0" err="1"/>
              <a:t>của</a:t>
            </a:r>
            <a:r>
              <a:rPr lang="en-US" altLang="zh-CN" baseline="0"/>
              <a:t> </a:t>
            </a:r>
            <a:r>
              <a:rPr lang="en-US" altLang="zh-CN" baseline="0" err="1"/>
              <a:t>chúng</a:t>
            </a:r>
            <a:r>
              <a:rPr lang="en-US" altLang="zh-CN" baseline="0"/>
              <a:t>  </a:t>
            </a:r>
            <a:r>
              <a:rPr lang="en-US" altLang="zh-CN" baseline="0" err="1"/>
              <a:t>và</a:t>
            </a:r>
            <a:r>
              <a:rPr lang="en-US" altLang="zh-CN" baseline="0"/>
              <a:t> </a:t>
            </a:r>
            <a:r>
              <a:rPr lang="en-US" altLang="zh-CN" baseline="0" err="1"/>
              <a:t>cuối</a:t>
            </a:r>
            <a:r>
              <a:rPr lang="en-US" altLang="zh-CN" baseline="0"/>
              <a:t> </a:t>
            </a:r>
            <a:r>
              <a:rPr lang="en-US" altLang="zh-CN" baseline="0" err="1"/>
              <a:t>cùng</a:t>
            </a:r>
            <a:r>
              <a:rPr lang="en-US" altLang="zh-CN" baseline="0"/>
              <a:t> </a:t>
            </a:r>
            <a:r>
              <a:rPr lang="en-US" altLang="zh-CN" baseline="0" err="1"/>
              <a:t>là</a:t>
            </a:r>
            <a:r>
              <a:rPr lang="en-US" altLang="zh-CN" baseline="0"/>
              <a:t> do </a:t>
            </a:r>
            <a:r>
              <a:rPr lang="en-US" altLang="zh-CN" baseline="0" err="1"/>
              <a:t>việc</a:t>
            </a:r>
            <a:r>
              <a:rPr lang="en-US" altLang="zh-CN" baseline="0"/>
              <a:t> </a:t>
            </a:r>
            <a:r>
              <a:rPr lang="en-US" altLang="zh-CN" baseline="0" err="1"/>
              <a:t>làm</a:t>
            </a:r>
            <a:r>
              <a:rPr lang="en-US" altLang="zh-CN" baseline="0"/>
              <a:t> </a:t>
            </a:r>
            <a:r>
              <a:rPr lang="en-US" altLang="zh-CN" baseline="0" err="1"/>
              <a:t>đầm</a:t>
            </a:r>
            <a:r>
              <a:rPr lang="en-US" altLang="zh-CN" baseline="0"/>
              <a:t> </a:t>
            </a:r>
            <a:r>
              <a:rPr lang="en-US" altLang="zh-CN" baseline="0" err="1"/>
              <a:t>nuôi</a:t>
            </a:r>
            <a:r>
              <a:rPr lang="en-US" altLang="zh-CN" baseline="0"/>
              <a:t> </a:t>
            </a:r>
            <a:r>
              <a:rPr lang="en-US" altLang="zh-CN" baseline="0" err="1"/>
              <a:t>tôm</a:t>
            </a:r>
            <a:r>
              <a:rPr lang="en-US" altLang="zh-CN" baseline="0"/>
              <a:t>  </a:t>
            </a:r>
            <a:r>
              <a:rPr lang="en-US" altLang="zh-CN" baseline="0" err="1"/>
              <a:t>cũng</a:t>
            </a:r>
            <a:r>
              <a:rPr lang="en-US" altLang="zh-CN" baseline="0"/>
              <a:t> </a:t>
            </a:r>
            <a:r>
              <a:rPr lang="en-US" altLang="zh-CN" baseline="0" err="1"/>
              <a:t>ảnh</a:t>
            </a:r>
            <a:r>
              <a:rPr lang="en-US" altLang="zh-CN" baseline="0"/>
              <a:t> </a:t>
            </a:r>
            <a:r>
              <a:rPr lang="en-US" altLang="zh-CN" baseline="0" err="1"/>
              <a:t>hưởng</a:t>
            </a:r>
            <a:r>
              <a:rPr lang="en-US" altLang="zh-CN" baseline="0"/>
              <a:t> </a:t>
            </a:r>
            <a:r>
              <a:rPr lang="en-US" altLang="zh-CN" baseline="0" err="1"/>
              <a:t>đến</a:t>
            </a:r>
            <a:r>
              <a:rPr lang="en-US" altLang="zh-CN" baseline="0"/>
              <a:t> </a:t>
            </a:r>
            <a:r>
              <a:rPr lang="en-US" altLang="zh-CN" baseline="0" err="1"/>
              <a:t>diện</a:t>
            </a:r>
            <a:r>
              <a:rPr lang="en-US" altLang="zh-CN" baseline="0"/>
              <a:t> </a:t>
            </a:r>
            <a:r>
              <a:rPr lang="en-US" altLang="zh-CN" baseline="0" err="1"/>
              <a:t>tích</a:t>
            </a:r>
            <a:r>
              <a:rPr lang="en-US" altLang="zh-CN" baseline="0"/>
              <a:t> </a:t>
            </a:r>
            <a:r>
              <a:rPr lang="en-US" altLang="zh-CN" baseline="0" err="1"/>
              <a:t>và</a:t>
            </a:r>
            <a:r>
              <a:rPr lang="en-US" altLang="zh-CN" baseline="0"/>
              <a:t> </a:t>
            </a:r>
            <a:r>
              <a:rPr lang="en-US" altLang="zh-CN" baseline="0" err="1"/>
              <a:t>môi</a:t>
            </a:r>
            <a:r>
              <a:rPr lang="en-US" altLang="zh-CN" baseline="0"/>
              <a:t> </a:t>
            </a:r>
            <a:r>
              <a:rPr lang="en-US" altLang="zh-CN" baseline="0" err="1"/>
              <a:t>trường</a:t>
            </a:r>
            <a:r>
              <a:rPr lang="en-US" altLang="zh-CN" baseline="0"/>
              <a:t> </a:t>
            </a:r>
            <a:r>
              <a:rPr lang="en-US" altLang="zh-CN" baseline="0" err="1"/>
              <a:t>sống</a:t>
            </a:r>
            <a:r>
              <a:rPr lang="en-US" altLang="zh-CN" baseline="0"/>
              <a:t> </a:t>
            </a:r>
            <a:r>
              <a:rPr lang="en-US" altLang="zh-CN" baseline="0" err="1"/>
              <a:t>của</a:t>
            </a:r>
            <a:r>
              <a:rPr lang="en-US" altLang="zh-CN" baseline="0"/>
              <a:t>  </a:t>
            </a:r>
            <a:r>
              <a:rPr lang="en-US" altLang="zh-CN" baseline="0" err="1"/>
              <a:t>hệ</a:t>
            </a:r>
            <a:r>
              <a:rPr lang="en-US" altLang="zh-CN" baseline="0"/>
              <a:t> </a:t>
            </a:r>
            <a:r>
              <a:rPr lang="en-US" altLang="zh-CN" baseline="0" err="1"/>
              <a:t>sinh</a:t>
            </a:r>
            <a:r>
              <a:rPr lang="en-US" altLang="zh-CN" baseline="0"/>
              <a:t> </a:t>
            </a:r>
            <a:r>
              <a:rPr lang="en-US" altLang="zh-CN" baseline="0" err="1"/>
              <a:t>thái</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Vậy</a:t>
            </a:r>
            <a:r>
              <a:rPr lang="en-US" altLang="zh-CN" baseline="0"/>
              <a:t>  </a:t>
            </a:r>
            <a:r>
              <a:rPr lang="en-US" altLang="zh-CN" baseline="0" err="1"/>
              <a:t>khi</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bị</a:t>
            </a:r>
            <a:r>
              <a:rPr lang="en-US" altLang="zh-CN" baseline="0"/>
              <a:t> </a:t>
            </a:r>
            <a:r>
              <a:rPr lang="en-US" altLang="zh-CN" baseline="0" err="1"/>
              <a:t>tàn</a:t>
            </a:r>
            <a:r>
              <a:rPr lang="en-US" altLang="zh-CN" baseline="0"/>
              <a:t> </a:t>
            </a:r>
            <a:r>
              <a:rPr lang="en-US" altLang="zh-CN" baseline="0" err="1"/>
              <a:t>phá</a:t>
            </a:r>
            <a:r>
              <a:rPr lang="en-US" altLang="zh-CN" baseline="0"/>
              <a:t> </a:t>
            </a:r>
            <a:r>
              <a:rPr lang="en-US" altLang="zh-CN" baseline="0" err="1"/>
              <a:t>như</a:t>
            </a:r>
            <a:r>
              <a:rPr lang="en-US" altLang="zh-CN" baseline="0"/>
              <a:t> </a:t>
            </a:r>
            <a:r>
              <a:rPr lang="en-US" altLang="zh-CN" baseline="0" err="1"/>
              <a:t>vậy</a:t>
            </a:r>
            <a:r>
              <a:rPr lang="en-US" altLang="zh-CN" baseline="0"/>
              <a:t> </a:t>
            </a:r>
            <a:r>
              <a:rPr lang="en-US" altLang="zh-CN" baseline="0" err="1"/>
              <a:t>thì</a:t>
            </a:r>
            <a:r>
              <a:rPr lang="en-US" altLang="zh-CN" baseline="0"/>
              <a:t> </a:t>
            </a:r>
            <a:r>
              <a:rPr lang="en-US" altLang="zh-CN" baseline="0" err="1"/>
              <a:t>đã</a:t>
            </a:r>
            <a:r>
              <a:rPr lang="en-US" altLang="zh-CN" baseline="0"/>
              <a:t> </a:t>
            </a:r>
            <a:r>
              <a:rPr lang="en-US" altLang="zh-CN" baseline="0" err="1"/>
              <a:t>để</a:t>
            </a:r>
            <a:r>
              <a:rPr lang="en-US" altLang="zh-CN" baseline="0"/>
              <a:t> </a:t>
            </a:r>
            <a:r>
              <a:rPr lang="en-US" altLang="zh-CN" baseline="0" err="1"/>
              <a:t>lại</a:t>
            </a:r>
            <a:r>
              <a:rPr lang="en-US" altLang="zh-CN" baseline="0"/>
              <a:t> </a:t>
            </a:r>
            <a:r>
              <a:rPr lang="en-US" altLang="zh-CN" baseline="0" err="1"/>
              <a:t>những</a:t>
            </a:r>
            <a:r>
              <a:rPr lang="en-US" altLang="zh-CN" baseline="0"/>
              <a:t> </a:t>
            </a:r>
            <a:r>
              <a:rPr lang="en-US" altLang="zh-CN" baseline="0" err="1"/>
              <a:t>hậu</a:t>
            </a:r>
            <a:r>
              <a:rPr lang="en-US" altLang="zh-CN" baseline="0"/>
              <a:t> </a:t>
            </a:r>
            <a:r>
              <a:rPr lang="en-US" altLang="zh-CN" baseline="0" err="1"/>
              <a:t>quả</a:t>
            </a:r>
            <a:r>
              <a:rPr lang="en-US" altLang="zh-CN" baseline="0"/>
              <a:t> </a:t>
            </a:r>
            <a:r>
              <a:rPr lang="en-US" altLang="zh-CN" baseline="0" err="1"/>
              <a:t>ntnao</a:t>
            </a:r>
            <a:r>
              <a:rPr lang="en-US" altLang="zh-CN" baseline="0"/>
              <a:t>?.... </a:t>
            </a:r>
            <a:r>
              <a:rPr lang="en-US" altLang="zh-CN" baseline="0" err="1"/>
              <a:t>Hậu</a:t>
            </a:r>
            <a:r>
              <a:rPr lang="en-US" altLang="zh-CN" baseline="0"/>
              <a:t> </a:t>
            </a:r>
            <a:r>
              <a:rPr lang="en-US" altLang="zh-CN" baseline="0" err="1"/>
              <a:t>quả</a:t>
            </a:r>
            <a:r>
              <a:rPr lang="en-US" altLang="zh-CN" baseline="0"/>
              <a:t> </a:t>
            </a:r>
            <a:r>
              <a:rPr lang="en-US" altLang="zh-CN" baseline="0" err="1"/>
              <a:t>như</a:t>
            </a:r>
            <a:r>
              <a:rPr lang="en-US" altLang="zh-CN" baseline="0"/>
              <a:t> </a:t>
            </a:r>
            <a:r>
              <a:rPr lang="en-US" altLang="zh-CN" baseline="0" err="1"/>
              <a:t>sau</a:t>
            </a:r>
            <a:r>
              <a:rPr lang="en-US" altLang="zh-CN" baseline="0"/>
              <a:t>: </a:t>
            </a:r>
            <a:r>
              <a:rPr lang="en-US" altLang="zh-CN" baseline="0" err="1"/>
              <a:t>thứ</a:t>
            </a:r>
            <a:r>
              <a:rPr lang="en-US" altLang="zh-CN" baseline="0"/>
              <a:t> 1 </a:t>
            </a:r>
            <a:r>
              <a:rPr lang="en-US" altLang="zh-CN" baseline="0" err="1"/>
              <a:t>lá</a:t>
            </a:r>
            <a:r>
              <a:rPr lang="en-US" altLang="zh-CN" baseline="0"/>
              <a:t> </a:t>
            </a:r>
            <a:r>
              <a:rPr lang="en-US" altLang="zh-CN" baseline="0" err="1"/>
              <a:t>chắn</a:t>
            </a:r>
            <a:r>
              <a:rPr lang="en-US" altLang="zh-CN" baseline="0"/>
              <a:t> </a:t>
            </a:r>
            <a:r>
              <a:rPr lang="en-US" altLang="zh-CN" baseline="0" err="1"/>
              <a:t>để</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biển</a:t>
            </a:r>
            <a:r>
              <a:rPr lang="en-US" altLang="zh-CN" baseline="0"/>
              <a:t> k </a:t>
            </a:r>
            <a:r>
              <a:rPr lang="en-US" altLang="zh-CN" baseline="0" err="1"/>
              <a:t>còn</a:t>
            </a:r>
            <a:r>
              <a:rPr lang="en-US" altLang="zh-CN" baseline="0"/>
              <a:t> </a:t>
            </a:r>
            <a:r>
              <a:rPr lang="en-US" altLang="zh-CN" baseline="0" err="1"/>
              <a:t>nữa</a:t>
            </a:r>
            <a:r>
              <a:rPr lang="en-US" altLang="zh-CN" baseline="0"/>
              <a:t>, </a:t>
            </a:r>
            <a:r>
              <a:rPr lang="en-US" altLang="zh-CN" baseline="0" err="1"/>
              <a:t>và</a:t>
            </a:r>
            <a:r>
              <a:rPr lang="en-US" altLang="zh-CN" baseline="0"/>
              <a:t> </a:t>
            </a:r>
            <a:r>
              <a:rPr lang="en-US" altLang="zh-CN" baseline="0" err="1"/>
              <a:t>thứ</a:t>
            </a:r>
            <a:r>
              <a:rPr lang="en-US" altLang="zh-CN" baseline="0"/>
              <a:t> 2 </a:t>
            </a:r>
            <a:r>
              <a:rPr lang="en-US" altLang="zh-CN" baseline="0" err="1"/>
              <a:t>là</a:t>
            </a:r>
            <a:r>
              <a:rPr lang="en-US" altLang="zh-CN" baseline="0"/>
              <a:t> </a:t>
            </a:r>
            <a:r>
              <a:rPr lang="en-US" altLang="zh-CN" baseline="0" err="1"/>
              <a:t>đê</a:t>
            </a:r>
            <a:r>
              <a:rPr lang="en-US" altLang="zh-CN" baseline="0"/>
              <a:t> </a:t>
            </a:r>
            <a:r>
              <a:rPr lang="en-US" altLang="zh-CN" baseline="0" err="1"/>
              <a:t>điều</a:t>
            </a:r>
            <a:r>
              <a:rPr lang="en-US" altLang="zh-CN" baseline="0"/>
              <a:t> </a:t>
            </a:r>
            <a:r>
              <a:rPr lang="en-US" altLang="zh-CN" baseline="0" err="1"/>
              <a:t>dễ</a:t>
            </a:r>
            <a:r>
              <a:rPr lang="en-US" altLang="zh-CN" baseline="0"/>
              <a:t> </a:t>
            </a:r>
            <a:r>
              <a:rPr lang="en-US" altLang="zh-CN" baseline="0" err="1"/>
              <a:t>bị</a:t>
            </a:r>
            <a:r>
              <a:rPr lang="en-US" altLang="zh-CN" baseline="0"/>
              <a:t> </a:t>
            </a:r>
            <a:r>
              <a:rPr lang="en-US" altLang="zh-CN" baseline="0" err="1"/>
              <a:t>xói</a:t>
            </a:r>
            <a:r>
              <a:rPr lang="en-US" altLang="zh-CN" baseline="0"/>
              <a:t> </a:t>
            </a:r>
            <a:r>
              <a:rPr lang="en-US" altLang="zh-CN" baseline="0" err="1"/>
              <a:t>lở</a:t>
            </a:r>
            <a:r>
              <a:rPr lang="en-US" altLang="zh-CN" baseline="0"/>
              <a:t>, </a:t>
            </a:r>
            <a:r>
              <a:rPr lang="en-US" altLang="zh-CN" baseline="0" err="1"/>
              <a:t>vỡ</a:t>
            </a:r>
            <a:r>
              <a:rPr lang="en-US" altLang="zh-CN" baseline="0"/>
              <a:t> </a:t>
            </a:r>
            <a:r>
              <a:rPr lang="en-US" altLang="zh-CN" baseline="0" err="1"/>
              <a:t>khi</a:t>
            </a:r>
            <a:r>
              <a:rPr lang="en-US" altLang="zh-CN" baseline="0"/>
              <a:t> </a:t>
            </a:r>
            <a:r>
              <a:rPr lang="en-US" altLang="zh-CN" baseline="0" err="1"/>
              <a:t>có</a:t>
            </a:r>
            <a:r>
              <a:rPr lang="en-US" altLang="zh-CN" baseline="0"/>
              <a:t> </a:t>
            </a:r>
            <a:r>
              <a:rPr lang="en-US" altLang="zh-CN" baseline="0" err="1"/>
              <a:t>gió</a:t>
            </a:r>
            <a:r>
              <a:rPr lang="en-US" altLang="zh-CN" baseline="0"/>
              <a:t>, </a:t>
            </a:r>
            <a:r>
              <a:rPr lang="en-US" altLang="zh-CN" baseline="0" err="1"/>
              <a:t>bão</a:t>
            </a:r>
            <a:r>
              <a:rPr lang="en-US" altLang="zh-CN" baseline="0"/>
              <a:t>, </a:t>
            </a:r>
            <a:r>
              <a:rPr lang="en-US" altLang="zh-CN" baseline="0" err="1"/>
              <a:t>sóng</a:t>
            </a:r>
            <a:r>
              <a:rPr lang="en-US" altLang="zh-CN" baseline="0"/>
              <a:t> </a:t>
            </a:r>
            <a:r>
              <a:rPr lang="en-US" altLang="zh-CN" baseline="0" err="1"/>
              <a:t>lớn</a:t>
            </a:r>
            <a:r>
              <a:rPr lang="en-US" altLang="zh-CN" baseline="0"/>
              <a:t>. </a:t>
            </a:r>
            <a:r>
              <a:rPr lang="en-US" altLang="zh-CN" baseline="0" err="1"/>
              <a:t>Vậy</a:t>
            </a:r>
            <a:r>
              <a:rPr lang="en-US" altLang="zh-CN" baseline="0"/>
              <a:t> qua </a:t>
            </a:r>
            <a:r>
              <a:rPr lang="en-US" altLang="zh-CN" baseline="0" err="1"/>
              <a:t>đoạn</a:t>
            </a:r>
            <a:r>
              <a:rPr lang="en-US" altLang="zh-CN" baseline="0"/>
              <a:t> </a:t>
            </a:r>
            <a:r>
              <a:rPr lang="en-US" altLang="zh-CN" baseline="0" err="1"/>
              <a:t>văn</a:t>
            </a:r>
            <a:r>
              <a:rPr lang="en-US" altLang="zh-CN" baseline="0"/>
              <a:t> </a:t>
            </a:r>
            <a:r>
              <a:rPr lang="en-US" altLang="zh-CN" baseline="0" err="1"/>
              <a:t>thứ</a:t>
            </a:r>
            <a:r>
              <a:rPr lang="en-US" altLang="zh-CN" baseline="0"/>
              <a:t> 1 </a:t>
            </a:r>
            <a:r>
              <a:rPr lang="en-US" altLang="zh-CN" baseline="0" err="1"/>
              <a:t>này</a:t>
            </a:r>
            <a:r>
              <a:rPr lang="en-US" altLang="zh-CN" baseline="0"/>
              <a:t> </a:t>
            </a:r>
            <a:r>
              <a:rPr lang="en-US" altLang="zh-CN" baseline="0" err="1"/>
              <a:t>cta</a:t>
            </a:r>
            <a:r>
              <a:rPr lang="en-US" altLang="zh-CN" baseline="0"/>
              <a:t> </a:t>
            </a:r>
            <a:r>
              <a:rPr lang="en-US" altLang="zh-CN" baseline="0" err="1"/>
              <a:t>có</a:t>
            </a:r>
            <a:r>
              <a:rPr lang="en-US" altLang="zh-CN" baseline="0"/>
              <a:t> </a:t>
            </a:r>
            <a:r>
              <a:rPr lang="en-US" altLang="zh-CN" baseline="0" err="1"/>
              <a:t>thể</a:t>
            </a:r>
            <a:r>
              <a:rPr lang="en-US" altLang="zh-CN" baseline="0"/>
              <a:t> </a:t>
            </a:r>
            <a:r>
              <a:rPr lang="en-US" altLang="zh-CN" baseline="0" err="1"/>
              <a:t>thấy</a:t>
            </a:r>
            <a:r>
              <a:rPr lang="en-US" altLang="zh-CN" baseline="0"/>
              <a:t>  </a:t>
            </a:r>
            <a:r>
              <a:rPr lang="en-US" altLang="zh-CN" baseline="0" err="1"/>
              <a:t>rằng</a:t>
            </a:r>
            <a:r>
              <a:rPr lang="en-US" altLang="zh-CN" baseline="0"/>
              <a:t>…</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22</a:t>
            </a:fld>
            <a:endParaRPr lang="zh-CN" altLang="en-US"/>
          </a:p>
        </p:txBody>
      </p:sp>
    </p:spTree>
    <p:extLst>
      <p:ext uri="{BB962C8B-B14F-4D97-AF65-F5344CB8AC3E}">
        <p14:creationId xmlns:p14="http://schemas.microsoft.com/office/powerpoint/2010/main" val="1672150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Đó</a:t>
            </a:r>
            <a:r>
              <a:rPr lang="en-US" altLang="zh-CN" baseline="0"/>
              <a:t> </a:t>
            </a:r>
            <a:r>
              <a:rPr lang="en-US" altLang="zh-CN" baseline="0" err="1"/>
              <a:t>là</a:t>
            </a:r>
            <a:r>
              <a:rPr lang="en-US" altLang="zh-CN" baseline="0"/>
              <a:t> </a:t>
            </a:r>
            <a:r>
              <a:rPr lang="en-US" altLang="zh-CN" baseline="0" err="1"/>
              <a:t>sự</a:t>
            </a:r>
            <a:r>
              <a:rPr lang="en-US" altLang="zh-CN" baseline="0"/>
              <a:t> an </a:t>
            </a:r>
            <a:r>
              <a:rPr lang="en-US" altLang="zh-CN" baseline="0" err="1"/>
              <a:t>nguy</a:t>
            </a:r>
            <a:r>
              <a:rPr lang="en-US" altLang="zh-CN" baseline="0"/>
              <a:t> </a:t>
            </a:r>
            <a:r>
              <a:rPr lang="en-US" altLang="zh-CN" baseline="0" err="1"/>
              <a:t>khi</a:t>
            </a:r>
            <a:r>
              <a:rPr lang="en-US" altLang="zh-CN" baseline="0"/>
              <a:t> </a:t>
            </a:r>
            <a:r>
              <a:rPr lang="en-US" altLang="zh-CN" baseline="0" err="1"/>
              <a:t>những</a:t>
            </a:r>
            <a:r>
              <a:rPr lang="en-US" altLang="zh-CN" baseline="0"/>
              <a:t> </a:t>
            </a:r>
            <a:r>
              <a:rPr lang="en-US" altLang="zh-CN" baseline="0" err="1"/>
              <a:t>cơn</a:t>
            </a:r>
            <a:r>
              <a:rPr lang="en-US" altLang="zh-CN" baseline="0"/>
              <a:t> </a:t>
            </a:r>
            <a:r>
              <a:rPr lang="en-US" altLang="zh-CN" baseline="0" err="1"/>
              <a:t>bão</a:t>
            </a:r>
            <a:r>
              <a:rPr lang="en-US" altLang="zh-CN" baseline="0"/>
              <a:t> </a:t>
            </a:r>
            <a:r>
              <a:rPr lang="en-US" altLang="zh-CN" baseline="0" err="1"/>
              <a:t>tràn</a:t>
            </a:r>
            <a:r>
              <a:rPr lang="en-US" altLang="zh-CN" baseline="0"/>
              <a:t> </a:t>
            </a:r>
            <a:r>
              <a:rPr lang="en-US" altLang="zh-CN" baseline="0" err="1"/>
              <a:t>về</a:t>
            </a:r>
            <a:r>
              <a:rPr lang="en-US" altLang="zh-CN" baseline="0"/>
              <a:t>, </a:t>
            </a:r>
            <a:r>
              <a:rPr lang="en-US" altLang="zh-CN" baseline="0" err="1"/>
              <a:t>là</a:t>
            </a:r>
            <a:r>
              <a:rPr lang="en-US" altLang="zh-CN" baseline="0"/>
              <a:t> </a:t>
            </a:r>
            <a:r>
              <a:rPr lang="en-US" altLang="zh-CN" baseline="0" err="1"/>
              <a:t>chính</a:t>
            </a:r>
            <a:r>
              <a:rPr lang="en-US" altLang="zh-CN" baseline="0"/>
              <a:t> </a:t>
            </a:r>
            <a:r>
              <a:rPr lang="en-US" altLang="zh-CN" baseline="0" err="1"/>
              <a:t>vận</a:t>
            </a:r>
            <a:r>
              <a:rPr lang="en-US" altLang="zh-CN" baseline="0"/>
              <a:t> </a:t>
            </a:r>
            <a:r>
              <a:rPr lang="en-US" altLang="zh-CN" baseline="0" err="1"/>
              <a:t>mệnh</a:t>
            </a:r>
            <a:r>
              <a:rPr lang="en-US" altLang="zh-CN" baseline="0"/>
              <a:t> </a:t>
            </a:r>
            <a:r>
              <a:rPr lang="en-US" altLang="zh-CN" baseline="0" err="1"/>
              <a:t>của</a:t>
            </a:r>
            <a:r>
              <a:rPr lang="en-US" altLang="zh-CN" baseline="0"/>
              <a:t> con </a:t>
            </a:r>
            <a:r>
              <a:rPr lang="en-US" altLang="zh-CN" baseline="0" err="1"/>
              <a:t>ng</a:t>
            </a:r>
            <a:r>
              <a:rPr lang="en-US" altLang="zh-CN" baseline="0"/>
              <a:t> </a:t>
            </a:r>
            <a:r>
              <a:rPr lang="en-US" altLang="zh-CN" baseline="0" err="1"/>
              <a:t>trc</a:t>
            </a:r>
            <a:r>
              <a:rPr lang="en-US" altLang="zh-CN" baseline="0"/>
              <a:t> </a:t>
            </a:r>
            <a:r>
              <a:rPr lang="en-US" altLang="zh-CN" baseline="0" err="1"/>
              <a:t>thiên</a:t>
            </a:r>
            <a:r>
              <a:rPr lang="en-US" altLang="zh-CN" baseline="0"/>
              <a:t> tai. </a:t>
            </a:r>
            <a:r>
              <a:rPr lang="en-US" altLang="zh-CN" baseline="0" err="1"/>
              <a:t>Vì</a:t>
            </a:r>
            <a:r>
              <a:rPr lang="en-US" altLang="zh-CN" baseline="0"/>
              <a:t> </a:t>
            </a:r>
            <a:r>
              <a:rPr lang="en-US" altLang="zh-CN" baseline="0" err="1"/>
              <a:t>tấm</a:t>
            </a:r>
            <a:r>
              <a:rPr lang="en-US" altLang="zh-CN" baseline="0"/>
              <a:t> </a:t>
            </a:r>
            <a:r>
              <a:rPr lang="en-US" altLang="zh-CN" baseline="0" err="1"/>
              <a:t>lá</a:t>
            </a:r>
            <a:r>
              <a:rPr lang="en-US" altLang="zh-CN" baseline="0"/>
              <a:t> </a:t>
            </a:r>
            <a:r>
              <a:rPr lang="en-US" altLang="zh-CN" baseline="0" err="1"/>
              <a:t>chắn</a:t>
            </a:r>
            <a:r>
              <a:rPr lang="en-US" altLang="zh-CN" baseline="0"/>
              <a:t> </a:t>
            </a:r>
            <a:r>
              <a:rPr lang="en-US" altLang="zh-CN" baseline="0" err="1"/>
              <a:t>để</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biển</a:t>
            </a:r>
            <a:r>
              <a:rPr lang="en-US" altLang="zh-CN" baseline="0"/>
              <a:t> </a:t>
            </a:r>
            <a:r>
              <a:rPr lang="en-US" altLang="zh-CN" baseline="0" err="1"/>
              <a:t>đã</a:t>
            </a:r>
            <a:r>
              <a:rPr lang="en-US" altLang="zh-CN" baseline="0"/>
              <a:t> k </a:t>
            </a:r>
            <a:r>
              <a:rPr lang="en-US" altLang="zh-CN" baseline="0" err="1"/>
              <a:t>còn</a:t>
            </a:r>
            <a:r>
              <a:rPr lang="en-US" altLang="zh-CN" baseline="0"/>
              <a:t> </a:t>
            </a:r>
            <a:r>
              <a:rPr lang="en-US" altLang="zh-CN" baseline="0" err="1"/>
              <a:t>nữa</a:t>
            </a:r>
            <a:r>
              <a:rPr lang="en-US" altLang="zh-CN" baseline="0"/>
              <a:t> </a:t>
            </a:r>
            <a:r>
              <a:rPr lang="en-US" altLang="zh-CN" baseline="0" err="1"/>
              <a:t>và</a:t>
            </a:r>
            <a:r>
              <a:rPr lang="en-US" altLang="zh-CN" baseline="0"/>
              <a:t> </a:t>
            </a:r>
            <a:r>
              <a:rPr lang="en-US" altLang="zh-CN" baseline="0" err="1"/>
              <a:t>những</a:t>
            </a:r>
            <a:r>
              <a:rPr lang="en-US" altLang="zh-CN" baseline="0"/>
              <a:t> </a:t>
            </a:r>
            <a:r>
              <a:rPr lang="en-US" altLang="zh-CN" baseline="0" err="1"/>
              <a:t>hậu</a:t>
            </a:r>
            <a:r>
              <a:rPr lang="en-US" altLang="zh-CN" baseline="0"/>
              <a:t> </a:t>
            </a:r>
            <a:r>
              <a:rPr lang="en-US" altLang="zh-CN" baseline="0" err="1"/>
              <a:t>quả</a:t>
            </a:r>
            <a:r>
              <a:rPr lang="en-US" altLang="zh-CN" baseline="0"/>
              <a:t> </a:t>
            </a:r>
            <a:r>
              <a:rPr lang="en-US" altLang="zh-CN" baseline="0" err="1"/>
              <a:t>này</a:t>
            </a:r>
            <a:r>
              <a:rPr lang="en-US" altLang="zh-CN" baseline="0"/>
              <a:t> </a:t>
            </a:r>
            <a:r>
              <a:rPr lang="en-US" altLang="zh-CN" baseline="0" err="1"/>
              <a:t>như</a:t>
            </a:r>
            <a:r>
              <a:rPr lang="en-US" altLang="zh-CN" baseline="0"/>
              <a:t> </a:t>
            </a:r>
            <a:r>
              <a:rPr lang="en-US" altLang="zh-CN" baseline="0" err="1"/>
              <a:t>hồi</a:t>
            </a:r>
            <a:r>
              <a:rPr lang="en-US" altLang="zh-CN" baseline="0"/>
              <a:t> </a:t>
            </a:r>
            <a:r>
              <a:rPr lang="en-US" altLang="zh-CN" baseline="0" err="1"/>
              <a:t>chuông</a:t>
            </a:r>
            <a:r>
              <a:rPr lang="en-US" altLang="zh-CN" baseline="0"/>
              <a:t> </a:t>
            </a:r>
            <a:r>
              <a:rPr lang="en-US" altLang="zh-CN" baseline="0" err="1"/>
              <a:t>cảnh</a:t>
            </a:r>
            <a:r>
              <a:rPr lang="en-US" altLang="zh-CN" baseline="0"/>
              <a:t> </a:t>
            </a:r>
            <a:r>
              <a:rPr lang="en-US" altLang="zh-CN" baseline="0" err="1"/>
              <a:t>tỉnh</a:t>
            </a:r>
            <a:r>
              <a:rPr lang="en-US" altLang="zh-CN" baseline="0"/>
              <a:t> con </a:t>
            </a:r>
            <a:r>
              <a:rPr lang="en-US" altLang="zh-CN" baseline="0" err="1"/>
              <a:t>người</a:t>
            </a:r>
            <a:r>
              <a:rPr lang="en-US" altLang="zh-CN" baseline="0"/>
              <a:t>. </a:t>
            </a:r>
            <a:r>
              <a:rPr lang="en-US" altLang="zh-CN" baseline="0" err="1"/>
              <a:t>Bắt</a:t>
            </a:r>
            <a:r>
              <a:rPr lang="en-US" altLang="zh-CN" baseline="0"/>
              <a:t> </a:t>
            </a:r>
            <a:r>
              <a:rPr lang="en-US" altLang="zh-CN" baseline="0" err="1"/>
              <a:t>buộc</a:t>
            </a:r>
            <a:r>
              <a:rPr lang="en-US" altLang="zh-CN" baseline="0"/>
              <a:t> </a:t>
            </a:r>
            <a:r>
              <a:rPr lang="en-US" altLang="zh-CN" baseline="0" err="1"/>
              <a:t>phải</a:t>
            </a:r>
            <a:r>
              <a:rPr lang="en-US" altLang="zh-CN" baseline="0"/>
              <a:t> </a:t>
            </a:r>
            <a:r>
              <a:rPr lang="en-US" altLang="zh-CN" baseline="0" err="1"/>
              <a:t>có</a:t>
            </a:r>
            <a:r>
              <a:rPr lang="en-US" altLang="zh-CN" baseline="0"/>
              <a:t> </a:t>
            </a:r>
            <a:r>
              <a:rPr lang="en-US" altLang="zh-CN" baseline="0" err="1"/>
              <a:t>những</a:t>
            </a:r>
            <a:r>
              <a:rPr lang="en-US" altLang="zh-CN" baseline="0"/>
              <a:t> </a:t>
            </a:r>
            <a:r>
              <a:rPr lang="en-US" altLang="zh-CN" baseline="0" err="1"/>
              <a:t>biện</a:t>
            </a:r>
            <a:r>
              <a:rPr lang="en-US" altLang="zh-CN" baseline="0"/>
              <a:t> </a:t>
            </a:r>
            <a:r>
              <a:rPr lang="en-US" altLang="zh-CN" baseline="0" err="1"/>
              <a:t>pháp</a:t>
            </a:r>
            <a:r>
              <a:rPr lang="en-US" altLang="zh-CN" baseline="0"/>
              <a:t> </a:t>
            </a:r>
            <a:r>
              <a:rPr lang="en-US" altLang="zh-CN" baseline="0" err="1"/>
              <a:t>khắc</a:t>
            </a:r>
            <a:r>
              <a:rPr lang="en-US" altLang="zh-CN" baseline="0"/>
              <a:t> </a:t>
            </a:r>
            <a:r>
              <a:rPr lang="en-US" altLang="zh-CN" baseline="0" err="1"/>
              <a:t>phục</a:t>
            </a:r>
            <a:r>
              <a:rPr lang="en-US" altLang="zh-CN" baseline="0"/>
              <a:t> </a:t>
            </a:r>
            <a:r>
              <a:rPr lang="en-US" altLang="zh-CN" baseline="0" err="1"/>
              <a:t>sự</a:t>
            </a:r>
            <a:r>
              <a:rPr lang="en-US" altLang="zh-CN" baseline="0"/>
              <a:t> </a:t>
            </a:r>
            <a:r>
              <a:rPr lang="en-US" altLang="zh-CN" baseline="0" err="1"/>
              <a:t>thiếu</a:t>
            </a:r>
            <a:r>
              <a:rPr lang="en-US" altLang="zh-CN" baseline="0"/>
              <a:t> </a:t>
            </a:r>
            <a:r>
              <a:rPr lang="en-US" altLang="zh-CN" baseline="0" err="1"/>
              <a:t>hụt</a:t>
            </a:r>
            <a:r>
              <a:rPr lang="en-US" altLang="zh-CN" baseline="0"/>
              <a:t> </a:t>
            </a:r>
            <a:r>
              <a:rPr lang="en-US" altLang="zh-CN" baseline="0" err="1"/>
              <a:t>của</a:t>
            </a:r>
            <a:r>
              <a:rPr lang="en-US" altLang="zh-CN" baseline="0"/>
              <a:t> </a:t>
            </a:r>
            <a:r>
              <a:rPr lang="en-US" altLang="zh-CN" baseline="0" err="1"/>
              <a:t>diện</a:t>
            </a:r>
            <a:r>
              <a:rPr lang="en-US" altLang="zh-CN" baseline="0"/>
              <a:t> </a:t>
            </a:r>
            <a:r>
              <a:rPr lang="en-US" altLang="zh-CN" baseline="0" err="1"/>
              <a:t>tích</a:t>
            </a:r>
            <a:r>
              <a:rPr lang="en-US" altLang="zh-CN" baseline="0"/>
              <a:t> </a:t>
            </a:r>
            <a:r>
              <a:rPr lang="en-US" altLang="zh-CN" baseline="0" err="1"/>
              <a:t>rừng</a:t>
            </a:r>
            <a:r>
              <a:rPr lang="en-US" altLang="zh-CN" baseline="0"/>
              <a:t> </a:t>
            </a:r>
            <a:r>
              <a:rPr lang="en-US" altLang="zh-CN" baseline="0" err="1"/>
              <a:t>và</a:t>
            </a:r>
            <a:r>
              <a:rPr lang="en-US" altLang="zh-CN" baseline="0"/>
              <a:t> </a:t>
            </a:r>
            <a:r>
              <a:rPr lang="en-US" altLang="zh-CN" baseline="0" err="1"/>
              <a:t>cta</a:t>
            </a:r>
            <a:r>
              <a:rPr lang="en-US" altLang="zh-CN" baseline="0"/>
              <a:t> </a:t>
            </a:r>
            <a:r>
              <a:rPr lang="en-US" altLang="zh-CN" baseline="0" err="1"/>
              <a:t>sẽ</a:t>
            </a:r>
            <a:r>
              <a:rPr lang="en-US" altLang="zh-CN" baseline="0"/>
              <a:t> </a:t>
            </a:r>
            <a:r>
              <a:rPr lang="en-US" altLang="zh-CN" baseline="0" err="1"/>
              <a:t>tiếp</a:t>
            </a:r>
            <a:r>
              <a:rPr lang="en-US" altLang="zh-CN" baseline="0"/>
              <a:t> </a:t>
            </a:r>
            <a:r>
              <a:rPr lang="en-US" altLang="zh-CN" baseline="0" err="1"/>
              <a:t>tục</a:t>
            </a:r>
            <a:r>
              <a:rPr lang="en-US" altLang="zh-CN" baseline="0"/>
              <a:t> </a:t>
            </a:r>
            <a:r>
              <a:rPr lang="en-US" altLang="zh-CN" baseline="0" err="1"/>
              <a:t>đi</a:t>
            </a:r>
            <a:r>
              <a:rPr lang="en-US" altLang="zh-CN" baseline="0"/>
              <a:t> </a:t>
            </a:r>
            <a:r>
              <a:rPr lang="en-US" altLang="zh-CN" baseline="0" err="1"/>
              <a:t>tìm</a:t>
            </a:r>
            <a:r>
              <a:rPr lang="en-US" altLang="zh-CN" baseline="0"/>
              <a:t> </a:t>
            </a:r>
            <a:r>
              <a:rPr lang="en-US" altLang="zh-CN" baseline="0" err="1"/>
              <a:t>hiểu</a:t>
            </a:r>
            <a:r>
              <a:rPr lang="en-US" altLang="zh-CN" baseline="0"/>
              <a:t> </a:t>
            </a:r>
            <a:r>
              <a:rPr lang="en-US" altLang="zh-CN" baseline="0" err="1"/>
              <a:t>điều</a:t>
            </a:r>
            <a:r>
              <a:rPr lang="en-US" altLang="zh-CN" baseline="0"/>
              <a:t> </a:t>
            </a:r>
            <a:r>
              <a:rPr lang="en-US" altLang="zh-CN" baseline="0" err="1"/>
              <a:t>đó</a:t>
            </a:r>
            <a:r>
              <a:rPr lang="en-US" altLang="zh-CN" baseline="0"/>
              <a:t> </a:t>
            </a:r>
            <a:r>
              <a:rPr lang="en-US" altLang="zh-CN" baseline="0" err="1"/>
              <a:t>trong</a:t>
            </a:r>
            <a:r>
              <a:rPr lang="en-US" altLang="zh-CN" baseline="0"/>
              <a:t> </a:t>
            </a:r>
            <a:r>
              <a:rPr lang="en-US" altLang="zh-CN" baseline="0" err="1"/>
              <a:t>phần</a:t>
            </a:r>
            <a:r>
              <a:rPr lang="en-US" altLang="zh-CN" baseline="0"/>
              <a:t> </a:t>
            </a:r>
            <a:r>
              <a:rPr lang="en-US" altLang="zh-CN" baseline="0" err="1"/>
              <a:t>thứ</a:t>
            </a:r>
            <a:r>
              <a:rPr lang="en-US" altLang="zh-CN" baseline="0"/>
              <a:t> 2</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23</a:t>
            </a:fld>
            <a:endParaRPr lang="zh-CN" altLang="en-US"/>
          </a:p>
        </p:txBody>
      </p:sp>
    </p:spTree>
    <p:extLst>
      <p:ext uri="{BB962C8B-B14F-4D97-AF65-F5344CB8AC3E}">
        <p14:creationId xmlns:p14="http://schemas.microsoft.com/office/powerpoint/2010/main" val="2649143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Các</a:t>
            </a:r>
            <a:r>
              <a:rPr lang="en-US" altLang="zh-CN" baseline="0"/>
              <a:t> con </a:t>
            </a:r>
            <a:r>
              <a:rPr lang="en-US" altLang="zh-CN" baseline="0" err="1"/>
              <a:t>hãy</a:t>
            </a:r>
            <a:r>
              <a:rPr lang="en-US" altLang="zh-CN" baseline="0"/>
              <a:t> </a:t>
            </a:r>
            <a:r>
              <a:rPr lang="en-US" altLang="zh-CN" baseline="0" err="1"/>
              <a:t>đọc</a:t>
            </a:r>
            <a:r>
              <a:rPr lang="en-US" altLang="zh-CN" baseline="0"/>
              <a:t> </a:t>
            </a:r>
            <a:r>
              <a:rPr lang="en-US" altLang="zh-CN" baseline="0" err="1"/>
              <a:t>đoạn</a:t>
            </a:r>
            <a:r>
              <a:rPr lang="en-US" altLang="zh-CN" baseline="0"/>
              <a:t> 2 </a:t>
            </a:r>
            <a:r>
              <a:rPr lang="en-US" altLang="zh-CN" baseline="0" err="1"/>
              <a:t>và</a:t>
            </a:r>
            <a:r>
              <a:rPr lang="en-US" altLang="zh-CN" baseline="0"/>
              <a:t> </a:t>
            </a:r>
            <a:r>
              <a:rPr lang="en-US" altLang="zh-CN" baseline="0" err="1"/>
              <a:t>cho</a:t>
            </a:r>
            <a:r>
              <a:rPr lang="en-US" altLang="zh-CN" baseline="0"/>
              <a:t> </a:t>
            </a:r>
            <a:r>
              <a:rPr lang="en-US" altLang="zh-CN" baseline="0" err="1"/>
              <a:t>cô</a:t>
            </a:r>
            <a:r>
              <a:rPr lang="en-US" altLang="zh-CN" baseline="0"/>
              <a:t> </a:t>
            </a:r>
            <a:r>
              <a:rPr lang="en-US" altLang="zh-CN" baseline="0" err="1"/>
              <a:t>biết</a:t>
            </a:r>
            <a:r>
              <a:rPr lang="en-US" altLang="zh-CN" baseline="0"/>
              <a:t> </a:t>
            </a:r>
            <a:r>
              <a:rPr lang="en-US" altLang="zh-CN" baseline="0" err="1"/>
              <a:t>tại</a:t>
            </a:r>
            <a:r>
              <a:rPr lang="en-US" altLang="zh-CN" baseline="0"/>
              <a:t> </a:t>
            </a:r>
            <a:r>
              <a:rPr lang="en-US" altLang="zh-CN" baseline="0" err="1"/>
              <a:t>sao</a:t>
            </a:r>
            <a:r>
              <a:rPr lang="en-US" altLang="zh-CN" baseline="0"/>
              <a:t> </a:t>
            </a:r>
            <a:r>
              <a:rPr lang="en-US" altLang="zh-CN" baseline="0" err="1"/>
              <a:t>các</a:t>
            </a:r>
            <a:r>
              <a:rPr lang="en-US" altLang="zh-CN" baseline="0"/>
              <a:t> </a:t>
            </a:r>
            <a:r>
              <a:rPr lang="en-US" altLang="zh-CN" baseline="0" err="1"/>
              <a:t>tỉnh</a:t>
            </a:r>
            <a:r>
              <a:rPr lang="en-US" altLang="zh-CN" baseline="0"/>
              <a:t> </a:t>
            </a:r>
            <a:r>
              <a:rPr lang="en-US" altLang="zh-CN" baseline="0" err="1"/>
              <a:t>ven</a:t>
            </a:r>
            <a:r>
              <a:rPr lang="en-US" altLang="zh-CN" baseline="0"/>
              <a:t> </a:t>
            </a:r>
            <a:r>
              <a:rPr lang="en-US" altLang="zh-CN" baseline="0" err="1"/>
              <a:t>biển</a:t>
            </a:r>
            <a:r>
              <a:rPr lang="en-US" altLang="zh-CN" baseline="0"/>
              <a:t> </a:t>
            </a:r>
            <a:r>
              <a:rPr lang="en-US" altLang="zh-CN" baseline="0" err="1"/>
              <a:t>có</a:t>
            </a:r>
            <a:r>
              <a:rPr lang="en-US" altLang="zh-CN" baseline="0"/>
              <a:t> </a:t>
            </a:r>
            <a:r>
              <a:rPr lang="en-US" altLang="zh-CN" baseline="0" err="1"/>
              <a:t>ptrao</a:t>
            </a:r>
            <a:r>
              <a:rPr lang="en-US" altLang="zh-CN" baseline="0"/>
              <a:t> </a:t>
            </a:r>
            <a:r>
              <a:rPr lang="en-US" altLang="zh-CN" baseline="0" err="1"/>
              <a:t>trồng</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a:t>
            </a:r>
            <a:r>
              <a:rPr lang="en-US" altLang="zh-CN" baseline="0" err="1"/>
              <a:t>vì</a:t>
            </a:r>
            <a:r>
              <a:rPr lang="en-US" altLang="zh-CN" baseline="0"/>
              <a:t> </a:t>
            </a:r>
            <a:r>
              <a:rPr lang="en-US" altLang="zh-CN" baseline="0" err="1"/>
              <a:t>họ</a:t>
            </a:r>
            <a:r>
              <a:rPr lang="en-US" altLang="zh-CN" baseline="0"/>
              <a:t> </a:t>
            </a:r>
            <a:r>
              <a:rPr lang="en-US" altLang="zh-CN" baseline="0" err="1"/>
              <a:t>là</a:t>
            </a:r>
            <a:r>
              <a:rPr lang="en-US" altLang="zh-CN" baseline="0"/>
              <a:t> </a:t>
            </a:r>
            <a:r>
              <a:rPr lang="en-US" altLang="zh-CN" baseline="0" err="1"/>
              <a:t>tốt</a:t>
            </a:r>
            <a:r>
              <a:rPr lang="en-US" altLang="zh-CN" baseline="0"/>
              <a:t> </a:t>
            </a:r>
            <a:r>
              <a:rPr lang="en-US" altLang="zh-CN" baseline="0" err="1"/>
              <a:t>công</a:t>
            </a:r>
            <a:r>
              <a:rPr lang="en-US" altLang="zh-CN" baseline="0"/>
              <a:t> </a:t>
            </a:r>
            <a:r>
              <a:rPr lang="en-US" altLang="zh-CN" baseline="0" err="1"/>
              <a:t>tác</a:t>
            </a:r>
            <a:r>
              <a:rPr lang="en-US" altLang="zh-CN" baseline="0"/>
              <a:t> </a:t>
            </a:r>
            <a:r>
              <a:rPr lang="en-US" altLang="zh-CN" baseline="0" err="1"/>
              <a:t>thông</a:t>
            </a:r>
            <a:r>
              <a:rPr lang="en-US" altLang="zh-CN" baseline="0"/>
              <a:t> tin  </a:t>
            </a:r>
            <a:r>
              <a:rPr lang="en-US" altLang="zh-CN" baseline="0" err="1"/>
              <a:t>tuyên</a:t>
            </a:r>
            <a:r>
              <a:rPr lang="en-US" altLang="zh-CN" baseline="0"/>
              <a:t> </a:t>
            </a:r>
            <a:r>
              <a:rPr lang="en-US" altLang="zh-CN" baseline="0" err="1"/>
              <a:t>truyền</a:t>
            </a:r>
            <a:r>
              <a:rPr lang="en-US" altLang="zh-CN" baseline="0"/>
              <a:t> </a:t>
            </a:r>
            <a:r>
              <a:rPr lang="en-US" altLang="zh-CN" baseline="0" err="1"/>
              <a:t>để</a:t>
            </a:r>
            <a:r>
              <a:rPr lang="en-US" altLang="zh-CN" baseline="0"/>
              <a:t> </a:t>
            </a:r>
            <a:r>
              <a:rPr lang="en-US" altLang="zh-CN" baseline="0" err="1"/>
              <a:t>ng</a:t>
            </a:r>
            <a:r>
              <a:rPr lang="en-US" altLang="zh-CN" baseline="0"/>
              <a:t> </a:t>
            </a:r>
            <a:r>
              <a:rPr lang="en-US" altLang="zh-CN" baseline="0" err="1"/>
              <a:t>dân</a:t>
            </a:r>
            <a:r>
              <a:rPr lang="en-US" altLang="zh-CN" baseline="0"/>
              <a:t> </a:t>
            </a:r>
            <a:r>
              <a:rPr lang="en-US" altLang="zh-CN" baseline="0" err="1"/>
              <a:t>hiểu</a:t>
            </a:r>
            <a:r>
              <a:rPr lang="en-US" altLang="zh-CN" baseline="0"/>
              <a:t> </a:t>
            </a:r>
            <a:r>
              <a:rPr lang="en-US" altLang="zh-CN" baseline="0" err="1"/>
              <a:t>rõ</a:t>
            </a:r>
            <a:r>
              <a:rPr lang="en-US" altLang="zh-CN" baseline="0"/>
              <a:t> </a:t>
            </a:r>
            <a:r>
              <a:rPr lang="en-US" altLang="zh-CN" baseline="0" err="1"/>
              <a:t>tác</a:t>
            </a:r>
            <a:r>
              <a:rPr lang="en-US" altLang="zh-CN" baseline="0"/>
              <a:t> </a:t>
            </a:r>
            <a:r>
              <a:rPr lang="en-US" altLang="zh-CN" baseline="0" err="1"/>
              <a:t>dụng</a:t>
            </a:r>
            <a:r>
              <a:rPr lang="en-US" altLang="zh-CN" baseline="0"/>
              <a:t> </a:t>
            </a:r>
            <a:r>
              <a:rPr lang="en-US" altLang="zh-CN" baseline="0" err="1"/>
              <a:t>của</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đối</a:t>
            </a:r>
            <a:r>
              <a:rPr lang="en-US" altLang="zh-CN" baseline="0"/>
              <a:t> </a:t>
            </a:r>
            <a:r>
              <a:rPr lang="en-US" altLang="zh-CN" baseline="0" err="1"/>
              <a:t>với</a:t>
            </a:r>
            <a:r>
              <a:rPr lang="en-US" altLang="zh-CN" baseline="0"/>
              <a:t> </a:t>
            </a:r>
            <a:r>
              <a:rPr lang="en-US" altLang="zh-CN" baseline="0" err="1"/>
              <a:t>việc</a:t>
            </a:r>
            <a:r>
              <a:rPr lang="en-US" altLang="zh-CN" baseline="0"/>
              <a:t> </a:t>
            </a:r>
            <a:r>
              <a:rPr lang="en-US" altLang="zh-CN" baseline="0" err="1"/>
              <a:t>baor</a:t>
            </a:r>
            <a:r>
              <a:rPr lang="en-US" altLang="zh-CN" baseline="0"/>
              <a:t> </a:t>
            </a:r>
            <a:r>
              <a:rPr lang="en-US" altLang="zh-CN" baseline="0" err="1"/>
              <a:t>vệ</a:t>
            </a:r>
            <a:r>
              <a:rPr lang="en-US" altLang="zh-CN" baseline="0"/>
              <a:t> </a:t>
            </a:r>
            <a:r>
              <a:rPr lang="en-US" altLang="zh-CN" baseline="0" err="1"/>
              <a:t>đê</a:t>
            </a:r>
            <a:r>
              <a:rPr lang="en-US" altLang="zh-CN" baseline="0"/>
              <a:t> </a:t>
            </a:r>
            <a:r>
              <a:rPr lang="en-US" altLang="zh-CN" baseline="0" err="1"/>
              <a:t>điều</a:t>
            </a:r>
            <a:r>
              <a:rPr lang="en-US" altLang="zh-CN" baseline="0"/>
              <a:t>. </a:t>
            </a:r>
            <a:r>
              <a:rPr lang="en-US" altLang="zh-CN" baseline="0" err="1"/>
              <a:t>Từ</a:t>
            </a:r>
            <a:r>
              <a:rPr lang="en-US" altLang="zh-CN" baseline="0"/>
              <a:t> ý </a:t>
            </a:r>
            <a:r>
              <a:rPr lang="en-US" altLang="zh-CN" baseline="0" err="1"/>
              <a:t>thức</a:t>
            </a:r>
            <a:r>
              <a:rPr lang="en-US" altLang="zh-CN" baseline="0"/>
              <a:t> </a:t>
            </a:r>
            <a:r>
              <a:rPr lang="en-US" altLang="zh-CN" baseline="0" err="1"/>
              <a:t>sâu</a:t>
            </a:r>
            <a:r>
              <a:rPr lang="en-US" altLang="zh-CN" baseline="0"/>
              <a:t> </a:t>
            </a:r>
            <a:r>
              <a:rPr lang="en-US" altLang="zh-CN" baseline="0" err="1"/>
              <a:t>sắc</a:t>
            </a:r>
            <a:r>
              <a:rPr lang="en-US" altLang="zh-CN" baseline="0"/>
              <a:t> </a:t>
            </a:r>
            <a:r>
              <a:rPr lang="en-US" altLang="zh-CN" baseline="0" err="1"/>
              <a:t>về</a:t>
            </a:r>
            <a:r>
              <a:rPr lang="en-US" altLang="zh-CN" baseline="0"/>
              <a:t> </a:t>
            </a:r>
            <a:r>
              <a:rPr lang="en-US" altLang="zh-CN" baseline="0" err="1"/>
              <a:t>tác</a:t>
            </a:r>
            <a:r>
              <a:rPr lang="en-US" altLang="zh-CN" baseline="0"/>
              <a:t> </a:t>
            </a:r>
            <a:r>
              <a:rPr lang="en-US" altLang="zh-CN" baseline="0" err="1"/>
              <a:t>dụng</a:t>
            </a:r>
            <a:r>
              <a:rPr lang="en-US" altLang="zh-CN" baseline="0"/>
              <a:t> </a:t>
            </a:r>
            <a:r>
              <a:rPr lang="en-US" altLang="zh-CN" baseline="0" err="1"/>
              <a:t>của</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ng</a:t>
            </a:r>
            <a:r>
              <a:rPr lang="en-US" altLang="zh-CN" baseline="0"/>
              <a:t> </a:t>
            </a:r>
            <a:r>
              <a:rPr lang="en-US" altLang="zh-CN" baseline="0" err="1"/>
              <a:t>dân</a:t>
            </a:r>
            <a:r>
              <a:rPr lang="en-US" altLang="zh-CN" baseline="0"/>
              <a:t> </a:t>
            </a:r>
            <a:r>
              <a:rPr lang="en-US" altLang="zh-CN" baseline="0" err="1"/>
              <a:t>bắt</a:t>
            </a:r>
            <a:r>
              <a:rPr lang="en-US" altLang="zh-CN" baseline="0"/>
              <a:t> </a:t>
            </a:r>
            <a:r>
              <a:rPr lang="en-US" altLang="zh-CN" baseline="0" err="1"/>
              <a:t>tay</a:t>
            </a:r>
            <a:r>
              <a:rPr lang="en-US" altLang="zh-CN" baseline="0"/>
              <a:t> </a:t>
            </a:r>
            <a:r>
              <a:rPr lang="en-US" altLang="zh-CN" baseline="0" err="1"/>
              <a:t>vào</a:t>
            </a:r>
            <a:r>
              <a:rPr lang="en-US" altLang="zh-CN" baseline="0"/>
              <a:t> </a:t>
            </a:r>
            <a:r>
              <a:rPr lang="en-US" altLang="zh-CN" baseline="0" err="1"/>
              <a:t>hđ</a:t>
            </a:r>
            <a:r>
              <a:rPr lang="en-US" altLang="zh-CN" baseline="0"/>
              <a:t> </a:t>
            </a:r>
            <a:r>
              <a:rPr lang="en-US" altLang="zh-CN" baseline="0" err="1"/>
              <a:t>để</a:t>
            </a:r>
            <a:r>
              <a:rPr lang="en-US" altLang="zh-CN" baseline="0"/>
              <a:t> </a:t>
            </a:r>
            <a:r>
              <a:rPr lang="en-US" altLang="zh-CN" baseline="0" err="1"/>
              <a:t>phục</a:t>
            </a:r>
            <a:r>
              <a:rPr lang="en-US" altLang="zh-CN" baseline="0"/>
              <a:t> </a:t>
            </a:r>
            <a:r>
              <a:rPr lang="en-US" altLang="zh-CN" baseline="0" err="1"/>
              <a:t>hồi</a:t>
            </a:r>
            <a:r>
              <a:rPr lang="en-US" altLang="zh-CN" baseline="0"/>
              <a:t> </a:t>
            </a:r>
            <a:r>
              <a:rPr lang="en-US" altLang="zh-CN" baseline="0" err="1"/>
              <a:t>lại</a:t>
            </a:r>
            <a:r>
              <a:rPr lang="en-US" altLang="zh-CN" baseline="0"/>
              <a:t> </a:t>
            </a:r>
            <a:r>
              <a:rPr lang="en-US" altLang="zh-CN" baseline="0" err="1"/>
              <a:t>diện</a:t>
            </a:r>
            <a:r>
              <a:rPr lang="en-US" altLang="zh-CN" baseline="0"/>
              <a:t> </a:t>
            </a:r>
            <a:r>
              <a:rPr lang="en-US" altLang="zh-CN" baseline="0" err="1"/>
              <a:t>tích</a:t>
            </a:r>
            <a:r>
              <a:rPr lang="en-US" altLang="zh-CN" baseline="0"/>
              <a:t> </a:t>
            </a:r>
            <a:r>
              <a:rPr lang="en-US" altLang="zh-CN" baseline="0" err="1"/>
              <a:t>rừng</a:t>
            </a:r>
            <a:r>
              <a:rPr lang="en-US" altLang="zh-CN" baseline="0"/>
              <a:t> </a:t>
            </a:r>
            <a:r>
              <a:rPr lang="en-US" altLang="zh-CN" baseline="0" err="1"/>
              <a:t>đã</a:t>
            </a:r>
            <a:r>
              <a:rPr lang="en-US" altLang="zh-CN" baseline="0"/>
              <a:t> </a:t>
            </a:r>
            <a:r>
              <a:rPr lang="en-US" altLang="zh-CN" baseline="0" err="1"/>
              <a:t>bị</a:t>
            </a:r>
            <a:r>
              <a:rPr lang="en-US" altLang="zh-CN" baseline="0"/>
              <a:t> </a:t>
            </a:r>
            <a:r>
              <a:rPr lang="en-US" altLang="zh-CN" baseline="0" err="1"/>
              <a:t>tàn</a:t>
            </a:r>
            <a:r>
              <a:rPr lang="en-US" altLang="zh-CN" baseline="0"/>
              <a:t> </a:t>
            </a:r>
            <a:r>
              <a:rPr lang="en-US" altLang="zh-CN" baseline="0" err="1"/>
              <a:t>phá</a:t>
            </a:r>
            <a:r>
              <a:rPr lang="en-US" altLang="zh-CN" baseline="0"/>
              <a:t> </a:t>
            </a:r>
            <a:r>
              <a:rPr lang="en-US" altLang="zh-CN" baseline="0" err="1"/>
              <a:t>với</a:t>
            </a:r>
            <a:r>
              <a:rPr lang="en-US" altLang="zh-CN" baseline="0"/>
              <a:t> </a:t>
            </a:r>
            <a:r>
              <a:rPr lang="en-US" altLang="zh-CN" baseline="0" err="1"/>
              <a:t>mong</a:t>
            </a:r>
            <a:r>
              <a:rPr lang="en-US" altLang="zh-CN" baseline="0"/>
              <a:t> </a:t>
            </a:r>
            <a:r>
              <a:rPr lang="en-US" altLang="zh-CN" baseline="0" err="1"/>
              <a:t>muốn</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đê</a:t>
            </a:r>
            <a:r>
              <a:rPr lang="en-US" altLang="zh-CN" baseline="0"/>
              <a:t> </a:t>
            </a:r>
            <a:r>
              <a:rPr lang="en-US" altLang="zh-CN" baseline="0" err="1"/>
              <a:t>điều</a:t>
            </a:r>
            <a:r>
              <a:rPr lang="en-US" altLang="zh-CN" baseline="0"/>
              <a:t>, </a:t>
            </a:r>
            <a:r>
              <a:rPr lang="en-US" altLang="zh-CN" baseline="0" err="1"/>
              <a:t>nâng</a:t>
            </a:r>
            <a:r>
              <a:rPr lang="en-US" altLang="zh-CN" baseline="0"/>
              <a:t> </a:t>
            </a:r>
            <a:r>
              <a:rPr lang="en-US" altLang="zh-CN" baseline="0" err="1"/>
              <a:t>cao</a:t>
            </a:r>
            <a:r>
              <a:rPr lang="en-US" altLang="zh-CN" baseline="0"/>
              <a:t> </a:t>
            </a:r>
            <a:r>
              <a:rPr lang="en-US" altLang="zh-CN" baseline="0" err="1"/>
              <a:t>chất</a:t>
            </a:r>
            <a:r>
              <a:rPr lang="en-US" altLang="zh-CN" baseline="0"/>
              <a:t>  </a:t>
            </a:r>
            <a:r>
              <a:rPr lang="en-US" altLang="zh-CN" baseline="0" err="1"/>
              <a:t>lượng</a:t>
            </a:r>
            <a:r>
              <a:rPr lang="en-US" altLang="zh-CN" baseline="0"/>
              <a:t> </a:t>
            </a:r>
            <a:r>
              <a:rPr lang="en-US" altLang="zh-CN" baseline="0" err="1"/>
              <a:t>cuộc</a:t>
            </a:r>
            <a:r>
              <a:rPr lang="en-US" altLang="zh-CN" baseline="0"/>
              <a:t> </a:t>
            </a:r>
            <a:r>
              <a:rPr lang="en-US" altLang="zh-CN" baseline="0" err="1"/>
              <a:t>sống</a:t>
            </a:r>
            <a:r>
              <a:rPr lang="en-US" altLang="zh-CN" baseline="0"/>
              <a:t>. </a:t>
            </a:r>
            <a:r>
              <a:rPr lang="en-US" altLang="zh-CN" baseline="0" err="1"/>
              <a:t>Và</a:t>
            </a:r>
            <a:r>
              <a:rPr lang="en-US" altLang="zh-CN" baseline="0"/>
              <a:t> </a:t>
            </a:r>
            <a:r>
              <a:rPr lang="en-US" altLang="zh-CN" baseline="0" err="1"/>
              <a:t>vì</a:t>
            </a:r>
            <a:r>
              <a:rPr lang="en-US" altLang="zh-CN" baseline="0"/>
              <a:t> </a:t>
            </a:r>
            <a:r>
              <a:rPr lang="en-US" altLang="zh-CN" baseline="0" err="1"/>
              <a:t>thế</a:t>
            </a:r>
            <a:r>
              <a:rPr lang="en-US" altLang="zh-CN" baseline="0"/>
              <a:t> ở </a:t>
            </a:r>
            <a:r>
              <a:rPr lang="en-US" altLang="zh-CN" baseline="0" err="1"/>
              <a:t>ven</a:t>
            </a:r>
            <a:r>
              <a:rPr lang="en-US" altLang="zh-CN" baseline="0"/>
              <a:t> </a:t>
            </a:r>
            <a:r>
              <a:rPr lang="en-US" altLang="zh-CN" baseline="0" err="1"/>
              <a:t>biển</a:t>
            </a:r>
            <a:r>
              <a:rPr lang="en-US" altLang="zh-CN" baseline="0"/>
              <a:t> </a:t>
            </a:r>
            <a:r>
              <a:rPr lang="en-US" altLang="zh-CN" baseline="0" err="1"/>
              <a:t>rất</a:t>
            </a:r>
            <a:r>
              <a:rPr lang="en-US" altLang="zh-CN" baseline="0"/>
              <a:t> </a:t>
            </a:r>
            <a:r>
              <a:rPr lang="en-US" altLang="zh-CN" baseline="0" err="1"/>
              <a:t>nhiều</a:t>
            </a:r>
            <a:r>
              <a:rPr lang="en-US" altLang="zh-CN" baseline="0"/>
              <a:t> </a:t>
            </a:r>
            <a:r>
              <a:rPr lang="en-US" altLang="zh-CN" baseline="0" err="1"/>
              <a:t>tỉnh</a:t>
            </a:r>
            <a:r>
              <a:rPr lang="en-US" altLang="zh-CN" baseline="0"/>
              <a:t> </a:t>
            </a:r>
            <a:r>
              <a:rPr lang="en-US" altLang="zh-CN" baseline="0" err="1"/>
              <a:t>như</a:t>
            </a:r>
            <a:r>
              <a:rPr lang="en-US" altLang="zh-CN" baseline="0"/>
              <a:t> </a:t>
            </a:r>
            <a:r>
              <a:rPr lang="en-US" altLang="zh-CN" baseline="0" err="1"/>
              <a:t>Cà</a:t>
            </a:r>
            <a:r>
              <a:rPr lang="en-US" altLang="zh-CN" baseline="0"/>
              <a:t> Mau </a:t>
            </a:r>
            <a:r>
              <a:rPr lang="en-US" altLang="zh-CN" baseline="0" err="1"/>
              <a:t>Bạc</a:t>
            </a:r>
            <a:r>
              <a:rPr lang="en-US" altLang="zh-CN" baseline="0"/>
              <a:t> </a:t>
            </a:r>
            <a:r>
              <a:rPr lang="en-US" altLang="zh-CN" baseline="0" err="1"/>
              <a:t>Liêu</a:t>
            </a:r>
            <a:r>
              <a:rPr lang="en-US" altLang="zh-CN" baseline="0"/>
              <a:t>, </a:t>
            </a:r>
            <a:r>
              <a:rPr lang="en-US" altLang="zh-CN" baseline="0" err="1"/>
              <a:t>bến</a:t>
            </a:r>
            <a:r>
              <a:rPr lang="en-US" altLang="zh-CN" baseline="0"/>
              <a:t> </a:t>
            </a:r>
            <a:r>
              <a:rPr lang="en-US" altLang="zh-CN" baseline="0" err="1"/>
              <a:t>Tr</a:t>
            </a:r>
            <a:r>
              <a:rPr lang="en-US" altLang="zh-CN" baseline="0"/>
              <a:t>, </a:t>
            </a:r>
            <a:r>
              <a:rPr lang="en-US" altLang="zh-CN" baseline="0" err="1"/>
              <a:t>trà</a:t>
            </a:r>
            <a:r>
              <a:rPr lang="en-US" altLang="zh-CN" baseline="0"/>
              <a:t> </a:t>
            </a:r>
            <a:r>
              <a:rPr lang="en-US" altLang="zh-CN" baseline="0" err="1"/>
              <a:t>Vinh</a:t>
            </a:r>
            <a:r>
              <a:rPr lang="en-US" altLang="zh-CN" baseline="0"/>
              <a:t>, </a:t>
            </a:r>
            <a:r>
              <a:rPr lang="en-US" altLang="zh-CN" baseline="0" err="1"/>
              <a:t>sóc</a:t>
            </a:r>
            <a:r>
              <a:rPr lang="en-US" altLang="zh-CN" baseline="0"/>
              <a:t> </a:t>
            </a:r>
            <a:r>
              <a:rPr lang="en-US" altLang="zh-CN" baseline="0" err="1"/>
              <a:t>trăng</a:t>
            </a:r>
            <a:r>
              <a:rPr lang="en-US" altLang="zh-CN" baseline="0"/>
              <a:t>, </a:t>
            </a:r>
            <a:r>
              <a:rPr lang="en-US" altLang="zh-CN" baseline="0" err="1"/>
              <a:t>hà</a:t>
            </a:r>
            <a:r>
              <a:rPr lang="en-US" altLang="zh-CN" baseline="0"/>
              <a:t> </a:t>
            </a:r>
            <a:r>
              <a:rPr lang="en-US" altLang="zh-CN" baseline="0" err="1"/>
              <a:t>tĩnh,thái</a:t>
            </a:r>
            <a:r>
              <a:rPr lang="en-US" altLang="zh-CN" baseline="0"/>
              <a:t> </a:t>
            </a:r>
            <a:r>
              <a:rPr lang="en-US" altLang="zh-CN" baseline="0" err="1"/>
              <a:t>bình</a:t>
            </a:r>
            <a:r>
              <a:rPr lang="en-US" altLang="zh-CN" baseline="0"/>
              <a:t>, </a:t>
            </a:r>
            <a:r>
              <a:rPr lang="en-US" altLang="zh-CN" baseline="0" err="1"/>
              <a:t>hphong</a:t>
            </a:r>
            <a:r>
              <a:rPr lang="en-US" altLang="zh-CN" baseline="0"/>
              <a:t> hay </a:t>
            </a:r>
            <a:r>
              <a:rPr lang="en-US" altLang="zh-CN" baseline="0" err="1"/>
              <a:t>quảng</a:t>
            </a:r>
            <a:r>
              <a:rPr lang="en-US" altLang="zh-CN" baseline="0"/>
              <a:t> </a:t>
            </a:r>
            <a:r>
              <a:rPr lang="en-US" altLang="zh-CN" baseline="0" err="1"/>
              <a:t>ninh</a:t>
            </a:r>
            <a:r>
              <a:rPr lang="en-US" altLang="zh-CN" baseline="0"/>
              <a:t> </a:t>
            </a:r>
            <a:r>
              <a:rPr lang="en-US" altLang="zh-CN" baseline="0" err="1"/>
              <a:t>đều</a:t>
            </a:r>
            <a:r>
              <a:rPr lang="en-US" altLang="zh-CN" baseline="0"/>
              <a:t> </a:t>
            </a:r>
            <a:r>
              <a:rPr lang="en-US" altLang="zh-CN" baseline="0" err="1"/>
              <a:t>có</a:t>
            </a:r>
            <a:r>
              <a:rPr lang="en-US" altLang="zh-CN" baseline="0"/>
              <a:t> </a:t>
            </a:r>
            <a:r>
              <a:rPr lang="en-US" altLang="zh-CN" baseline="0" err="1"/>
              <a:t>ptrao</a:t>
            </a:r>
            <a:r>
              <a:rPr lang="en-US" altLang="zh-CN" baseline="0"/>
              <a:t> </a:t>
            </a:r>
            <a:r>
              <a:rPr lang="en-US" altLang="zh-CN" baseline="0" err="1"/>
              <a:t>trồng</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và</a:t>
            </a:r>
            <a:r>
              <a:rPr lang="en-US" altLang="zh-CN" baseline="0"/>
              <a:t> </a:t>
            </a:r>
            <a:r>
              <a:rPr lang="en-US" altLang="zh-CN" baseline="0" err="1"/>
              <a:t>thập</a:t>
            </a:r>
            <a:r>
              <a:rPr lang="en-US" altLang="zh-CN" baseline="0"/>
              <a:t> </a:t>
            </a:r>
            <a:r>
              <a:rPr lang="en-US" altLang="zh-CN" baseline="0" err="1"/>
              <a:t>chí</a:t>
            </a:r>
            <a:r>
              <a:rPr lang="en-US" altLang="zh-CN" baseline="0"/>
              <a:t> rung </a:t>
            </a:r>
            <a:r>
              <a:rPr lang="en-US" altLang="zh-CN" baseline="0" err="1"/>
              <a:t>ngập</a:t>
            </a:r>
            <a:r>
              <a:rPr lang="en-US" altLang="zh-CN" baseline="0"/>
              <a:t> </a:t>
            </a:r>
            <a:r>
              <a:rPr lang="en-US" altLang="zh-CN" baseline="0" err="1"/>
              <a:t>mặn</a:t>
            </a:r>
            <a:r>
              <a:rPr lang="en-US" altLang="zh-CN" baseline="0"/>
              <a:t> </a:t>
            </a:r>
            <a:r>
              <a:rPr lang="en-US" altLang="zh-CN" baseline="0" err="1"/>
              <a:t>còn</a:t>
            </a:r>
            <a:r>
              <a:rPr lang="en-US" altLang="zh-CN" baseline="0"/>
              <a:t> </a:t>
            </a:r>
            <a:r>
              <a:rPr lang="en-US" altLang="zh-CN" baseline="0" err="1"/>
              <a:t>đc</a:t>
            </a:r>
            <a:r>
              <a:rPr lang="en-US" altLang="zh-CN" baseline="0"/>
              <a:t> </a:t>
            </a:r>
            <a:r>
              <a:rPr lang="en-US" altLang="zh-CN" baseline="0" err="1"/>
              <a:t>trồng</a:t>
            </a:r>
            <a:r>
              <a:rPr lang="en-US" altLang="zh-CN" baseline="0"/>
              <a:t> ở </a:t>
            </a:r>
            <a:r>
              <a:rPr lang="en-US" altLang="zh-CN" baseline="0" err="1"/>
              <a:t>các</a:t>
            </a:r>
            <a:r>
              <a:rPr lang="en-US" altLang="zh-CN" baseline="0"/>
              <a:t> </a:t>
            </a:r>
            <a:r>
              <a:rPr lang="en-US" altLang="zh-CN" baseline="0" err="1"/>
              <a:t>đảo</a:t>
            </a:r>
            <a:r>
              <a:rPr lang="en-US" altLang="zh-CN" baseline="0"/>
              <a:t> </a:t>
            </a:r>
            <a:r>
              <a:rPr lang="en-US" altLang="zh-CN" baseline="0" err="1"/>
              <a:t>các</a:t>
            </a:r>
            <a:r>
              <a:rPr lang="en-US" altLang="zh-CN" baseline="0"/>
              <a:t> </a:t>
            </a:r>
            <a:r>
              <a:rPr lang="en-US" altLang="zh-CN" baseline="0" err="1"/>
              <a:t>bồi</a:t>
            </a:r>
            <a:r>
              <a:rPr lang="en-US" altLang="zh-CN" baseline="0"/>
              <a:t> </a:t>
            </a:r>
            <a:r>
              <a:rPr lang="en-US" altLang="zh-CN" baseline="0" err="1"/>
              <a:t>ngoài</a:t>
            </a:r>
            <a:r>
              <a:rPr lang="en-US" altLang="zh-CN" baseline="0"/>
              <a:t> </a:t>
            </a:r>
            <a:r>
              <a:rPr lang="en-US" altLang="zh-CN" baseline="0" err="1"/>
              <a:t>biển</a:t>
            </a:r>
            <a:r>
              <a:rPr lang="en-US" altLang="zh-CN" baseline="0"/>
              <a:t>. </a:t>
            </a:r>
            <a:r>
              <a:rPr lang="en-US" altLang="zh-CN" baseline="0" err="1"/>
              <a:t>Vậy</a:t>
            </a:r>
            <a:r>
              <a:rPr lang="en-US" altLang="zh-CN" baseline="0"/>
              <a:t> qua </a:t>
            </a:r>
            <a:r>
              <a:rPr lang="en-US" altLang="zh-CN" baseline="0" err="1"/>
              <a:t>đoạn</a:t>
            </a:r>
            <a:r>
              <a:rPr lang="en-US" altLang="zh-CN" baseline="0"/>
              <a:t> </a:t>
            </a:r>
            <a:r>
              <a:rPr lang="en-US" altLang="zh-CN" baseline="0" err="1"/>
              <a:t>văn</a:t>
            </a:r>
            <a:r>
              <a:rPr lang="en-US" altLang="zh-CN" baseline="0"/>
              <a:t> </a:t>
            </a:r>
            <a:r>
              <a:rPr lang="en-US" altLang="zh-CN" baseline="0" err="1"/>
              <a:t>thứ</a:t>
            </a:r>
            <a:r>
              <a:rPr lang="en-US" altLang="zh-CN" baseline="0"/>
              <a:t> 2 </a:t>
            </a:r>
            <a:r>
              <a:rPr lang="en-US" altLang="zh-CN" baseline="0" err="1"/>
              <a:t>này</a:t>
            </a:r>
            <a:r>
              <a:rPr lang="en-US" altLang="zh-CN" baseline="0"/>
              <a:t> </a:t>
            </a:r>
            <a:r>
              <a:rPr lang="en-US" altLang="zh-CN" baseline="0" err="1"/>
              <a:t>cta</a:t>
            </a:r>
            <a:r>
              <a:rPr lang="en-US" altLang="zh-CN" baseline="0"/>
              <a:t> </a:t>
            </a:r>
            <a:r>
              <a:rPr lang="en-US" altLang="zh-CN" baseline="0" err="1"/>
              <a:t>thấy</a:t>
            </a:r>
            <a:r>
              <a:rPr lang="en-US" altLang="zh-CN" baseline="0"/>
              <a:t> </a:t>
            </a:r>
            <a:r>
              <a:rPr lang="en-US" altLang="zh-CN" baseline="0" err="1"/>
              <a:t>rằng</a:t>
            </a:r>
            <a:r>
              <a:rPr lang="en-US" altLang="zh-CN" baseline="0"/>
              <a:t>…</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24</a:t>
            </a:fld>
            <a:endParaRPr lang="zh-CN" altLang="en-US"/>
          </a:p>
        </p:txBody>
      </p:sp>
    </p:spTree>
    <p:extLst>
      <p:ext uri="{BB962C8B-B14F-4D97-AF65-F5344CB8AC3E}">
        <p14:creationId xmlns:p14="http://schemas.microsoft.com/office/powerpoint/2010/main" val="2314448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Và</a:t>
            </a:r>
            <a:r>
              <a:rPr lang="en-US" altLang="zh-CN" baseline="0"/>
              <a:t> </a:t>
            </a:r>
            <a:r>
              <a:rPr lang="en-US" altLang="zh-CN" baseline="0" err="1"/>
              <a:t>cụ</a:t>
            </a:r>
            <a:r>
              <a:rPr lang="en-US" altLang="zh-CN" baseline="0"/>
              <a:t> </a:t>
            </a:r>
            <a:r>
              <a:rPr lang="en-US" altLang="zh-CN" baseline="0" err="1"/>
              <a:t>thể</a:t>
            </a:r>
            <a:r>
              <a:rPr lang="en-US" altLang="zh-CN" baseline="0"/>
              <a:t> </a:t>
            </a:r>
            <a:r>
              <a:rPr lang="en-US" altLang="zh-CN" baseline="0" err="1"/>
              <a:t>việc</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được</a:t>
            </a:r>
            <a:r>
              <a:rPr lang="en-US" altLang="zh-CN" baseline="0"/>
              <a:t> </a:t>
            </a:r>
            <a:r>
              <a:rPr lang="en-US" altLang="zh-CN" baseline="0" err="1"/>
              <a:t>phụ</a:t>
            </a:r>
            <a:r>
              <a:rPr lang="en-US" altLang="zh-CN" baseline="0"/>
              <a:t> </a:t>
            </a:r>
            <a:r>
              <a:rPr lang="en-US" altLang="zh-CN" baseline="0" err="1"/>
              <a:t>hồi</a:t>
            </a:r>
            <a:r>
              <a:rPr lang="en-US" altLang="zh-CN" baseline="0"/>
              <a:t> </a:t>
            </a:r>
            <a:r>
              <a:rPr lang="en-US" altLang="zh-CN" baseline="0" err="1"/>
              <a:t>có</a:t>
            </a:r>
            <a:r>
              <a:rPr lang="en-US" altLang="zh-CN" baseline="0"/>
              <a:t> </a:t>
            </a:r>
            <a:r>
              <a:rPr lang="en-US" altLang="zh-CN" baseline="0" err="1"/>
              <a:t>tác</a:t>
            </a:r>
            <a:r>
              <a:rPr lang="en-US" altLang="zh-CN" baseline="0"/>
              <a:t> </a:t>
            </a:r>
            <a:r>
              <a:rPr lang="en-US" altLang="zh-CN" baseline="0" err="1"/>
              <a:t>dụng</a:t>
            </a:r>
            <a:r>
              <a:rPr lang="en-US" altLang="zh-CN" baseline="0"/>
              <a:t> </a:t>
            </a:r>
            <a:r>
              <a:rPr lang="en-US" altLang="zh-CN" baseline="0" err="1"/>
              <a:t>tích</a:t>
            </a:r>
            <a:r>
              <a:rPr lang="en-US" altLang="zh-CN" baseline="0"/>
              <a:t> </a:t>
            </a:r>
            <a:r>
              <a:rPr lang="en-US" altLang="zh-CN" baseline="0" err="1"/>
              <a:t>cực</a:t>
            </a:r>
            <a:r>
              <a:rPr lang="en-US" altLang="zh-CN" baseline="0"/>
              <a:t> </a:t>
            </a:r>
            <a:r>
              <a:rPr lang="en-US" altLang="zh-CN" baseline="0" err="1"/>
              <a:t>ntnao</a:t>
            </a:r>
            <a:r>
              <a:rPr lang="en-US" altLang="zh-CN" baseline="0"/>
              <a:t> </a:t>
            </a:r>
            <a:r>
              <a:rPr lang="en-US" altLang="zh-CN" baseline="0" err="1"/>
              <a:t>đến</a:t>
            </a:r>
            <a:r>
              <a:rPr lang="en-US" altLang="zh-CN" baseline="0"/>
              <a:t> </a:t>
            </a:r>
            <a:r>
              <a:rPr lang="en-US" altLang="zh-CN" baseline="0" err="1"/>
              <a:t>đời</a:t>
            </a:r>
            <a:r>
              <a:rPr lang="en-US" altLang="zh-CN" baseline="0"/>
              <a:t> </a:t>
            </a:r>
            <a:r>
              <a:rPr lang="en-US" altLang="zh-CN" baseline="0" err="1"/>
              <a:t>sống</a:t>
            </a:r>
            <a:r>
              <a:rPr lang="en-US" altLang="zh-CN" baseline="0"/>
              <a:t> </a:t>
            </a:r>
            <a:r>
              <a:rPr lang="en-US" altLang="zh-CN" baseline="0" err="1"/>
              <a:t>của</a:t>
            </a:r>
            <a:r>
              <a:rPr lang="en-US" altLang="zh-CN" baseline="0"/>
              <a:t> </a:t>
            </a:r>
            <a:r>
              <a:rPr lang="en-US" altLang="zh-CN" baseline="0" err="1"/>
              <a:t>người</a:t>
            </a:r>
            <a:r>
              <a:rPr lang="en-US" altLang="zh-CN" baseline="0"/>
              <a:t> </a:t>
            </a:r>
            <a:r>
              <a:rPr lang="en-US" altLang="zh-CN" baseline="0" err="1"/>
              <a:t>dân</a:t>
            </a:r>
            <a:r>
              <a:rPr lang="en-US" altLang="zh-CN" baseline="0"/>
              <a:t> </a:t>
            </a:r>
            <a:r>
              <a:rPr lang="en-US" altLang="zh-CN" baseline="0" err="1"/>
              <a:t>thì</a:t>
            </a:r>
            <a:r>
              <a:rPr lang="en-US" altLang="zh-CN" baseline="0"/>
              <a:t> </a:t>
            </a:r>
            <a:r>
              <a:rPr lang="en-US" altLang="zh-CN" baseline="0" err="1"/>
              <a:t>cta</a:t>
            </a:r>
            <a:r>
              <a:rPr lang="en-US" altLang="zh-CN" baseline="0"/>
              <a:t> </a:t>
            </a:r>
            <a:r>
              <a:rPr lang="en-US" altLang="zh-CN" baseline="0" err="1"/>
              <a:t>sẽ</a:t>
            </a:r>
            <a:r>
              <a:rPr lang="en-US" altLang="zh-CN" baseline="0"/>
              <a:t> </a:t>
            </a:r>
            <a:r>
              <a:rPr lang="en-US" altLang="zh-CN" baseline="0" err="1"/>
              <a:t>ttuc</a:t>
            </a:r>
            <a:r>
              <a:rPr lang="en-US" altLang="zh-CN" baseline="0"/>
              <a:t> </a:t>
            </a:r>
            <a:r>
              <a:rPr lang="en-US" altLang="zh-CN" baseline="0" err="1"/>
              <a:t>đi</a:t>
            </a:r>
            <a:r>
              <a:rPr lang="en-US" altLang="zh-CN" baseline="0"/>
              <a:t> </a:t>
            </a:r>
            <a:r>
              <a:rPr lang="en-US" altLang="zh-CN" baseline="0" err="1"/>
              <a:t>tìm</a:t>
            </a:r>
            <a:r>
              <a:rPr lang="en-US" altLang="zh-CN" baseline="0"/>
              <a:t> </a:t>
            </a:r>
            <a:r>
              <a:rPr lang="en-US" altLang="zh-CN" baseline="0" err="1"/>
              <a:t>hiểu</a:t>
            </a:r>
            <a:r>
              <a:rPr lang="en-US" altLang="zh-CN" baseline="0"/>
              <a:t> ở </a:t>
            </a:r>
            <a:r>
              <a:rPr lang="en-US" altLang="zh-CN" baseline="0" err="1"/>
              <a:t>phần</a:t>
            </a:r>
            <a:r>
              <a:rPr lang="en-US" altLang="zh-CN" baseline="0"/>
              <a:t> </a:t>
            </a:r>
            <a:r>
              <a:rPr lang="en-US" altLang="zh-CN" baseline="0" err="1"/>
              <a:t>thứ</a:t>
            </a:r>
            <a:r>
              <a:rPr lang="en-US" altLang="zh-CN" baseline="0"/>
              <a:t> 3</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25</a:t>
            </a:fld>
            <a:endParaRPr lang="zh-CN" altLang="en-US"/>
          </a:p>
        </p:txBody>
      </p:sp>
    </p:spTree>
    <p:extLst>
      <p:ext uri="{BB962C8B-B14F-4D97-AF65-F5344CB8AC3E}">
        <p14:creationId xmlns:p14="http://schemas.microsoft.com/office/powerpoint/2010/main" val="491245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Các</a:t>
            </a:r>
            <a:r>
              <a:rPr lang="en-US" altLang="zh-CN" baseline="0"/>
              <a:t> con </a:t>
            </a:r>
            <a:r>
              <a:rPr lang="en-US" altLang="zh-CN" baseline="0" err="1"/>
              <a:t>hãy</a:t>
            </a:r>
            <a:r>
              <a:rPr lang="en-US" altLang="zh-CN" baseline="0"/>
              <a:t> </a:t>
            </a:r>
            <a:r>
              <a:rPr lang="en-US" altLang="zh-CN" baseline="0" err="1"/>
              <a:t>dựa</a:t>
            </a:r>
            <a:r>
              <a:rPr lang="en-US" altLang="zh-CN" baseline="0"/>
              <a:t> </a:t>
            </a:r>
            <a:r>
              <a:rPr lang="en-US" altLang="zh-CN" baseline="0" err="1"/>
              <a:t>vào</a:t>
            </a:r>
            <a:r>
              <a:rPr lang="en-US" altLang="zh-CN" baseline="0"/>
              <a:t> </a:t>
            </a:r>
            <a:r>
              <a:rPr lang="en-US" altLang="zh-CN" baseline="0" err="1"/>
              <a:t>đoạn</a:t>
            </a:r>
            <a:r>
              <a:rPr lang="en-US" altLang="zh-CN" baseline="0"/>
              <a:t> </a:t>
            </a:r>
            <a:r>
              <a:rPr lang="en-US" altLang="zh-CN" baseline="0" err="1"/>
              <a:t>văn</a:t>
            </a:r>
            <a:r>
              <a:rPr lang="en-US" altLang="zh-CN" baseline="0"/>
              <a:t> </a:t>
            </a:r>
            <a:r>
              <a:rPr lang="en-US" altLang="zh-CN" baseline="0" err="1"/>
              <a:t>thứ</a:t>
            </a:r>
            <a:r>
              <a:rPr lang="en-US" altLang="zh-CN" baseline="0"/>
              <a:t> 3 </a:t>
            </a:r>
            <a:r>
              <a:rPr lang="en-US" altLang="zh-CN" baseline="0" err="1"/>
              <a:t>và</a:t>
            </a:r>
            <a:r>
              <a:rPr lang="en-US" altLang="zh-CN" baseline="0"/>
              <a:t> </a:t>
            </a:r>
            <a:r>
              <a:rPr lang="en-US" altLang="zh-CN" baseline="0" err="1"/>
              <a:t>cho</a:t>
            </a:r>
            <a:r>
              <a:rPr lang="en-US" altLang="zh-CN" baseline="0"/>
              <a:t> </a:t>
            </a:r>
            <a:r>
              <a:rPr lang="en-US" altLang="zh-CN" baseline="0" err="1"/>
              <a:t>cô</a:t>
            </a:r>
            <a:r>
              <a:rPr lang="en-US" altLang="zh-CN" baseline="0"/>
              <a:t> </a:t>
            </a:r>
            <a:r>
              <a:rPr lang="en-US" altLang="zh-CN" baseline="0" err="1"/>
              <a:t>biết</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khi</a:t>
            </a:r>
            <a:r>
              <a:rPr lang="en-US" altLang="zh-CN" baseline="0"/>
              <a:t> </a:t>
            </a:r>
            <a:r>
              <a:rPr lang="en-US" altLang="zh-CN" baseline="0" err="1"/>
              <a:t>được</a:t>
            </a:r>
            <a:r>
              <a:rPr lang="en-US" altLang="zh-CN" baseline="0"/>
              <a:t> </a:t>
            </a:r>
            <a:r>
              <a:rPr lang="en-US" altLang="zh-CN" baseline="0" err="1"/>
              <a:t>phục</a:t>
            </a:r>
            <a:r>
              <a:rPr lang="en-US" altLang="zh-CN" baseline="0"/>
              <a:t> </a:t>
            </a:r>
            <a:r>
              <a:rPr lang="en-US" altLang="zh-CN" baseline="0" err="1"/>
              <a:t>hồi</a:t>
            </a:r>
            <a:r>
              <a:rPr lang="en-US" altLang="zh-CN" baseline="0"/>
              <a:t> </a:t>
            </a:r>
            <a:r>
              <a:rPr lang="en-US" altLang="zh-CN" baseline="0" err="1"/>
              <a:t>có</a:t>
            </a:r>
            <a:r>
              <a:rPr lang="en-US" altLang="zh-CN" baseline="0"/>
              <a:t> </a:t>
            </a:r>
            <a:r>
              <a:rPr lang="en-US" altLang="zh-CN" baseline="0" err="1"/>
              <a:t>nhg</a:t>
            </a:r>
            <a:r>
              <a:rPr lang="en-US" altLang="zh-CN" baseline="0"/>
              <a:t> </a:t>
            </a:r>
            <a:r>
              <a:rPr lang="en-US" altLang="zh-CN" baseline="0" err="1"/>
              <a:t>tác</a:t>
            </a:r>
            <a:r>
              <a:rPr lang="en-US" altLang="zh-CN" baseline="0"/>
              <a:t> </a:t>
            </a:r>
            <a:r>
              <a:rPr lang="en-US" altLang="zh-CN" baseline="0" err="1"/>
              <a:t>dụng</a:t>
            </a:r>
            <a:r>
              <a:rPr lang="en-US" altLang="zh-CN" baseline="0"/>
              <a:t> </a:t>
            </a:r>
            <a:r>
              <a:rPr lang="en-US" altLang="zh-CN" baseline="0" err="1"/>
              <a:t>ntnao</a:t>
            </a:r>
            <a:r>
              <a:rPr lang="en-US" altLang="zh-CN" baseline="0"/>
              <a:t>?</a:t>
            </a:r>
          </a:p>
          <a:p>
            <a:pPr marL="171450" indent="-171450">
              <a:buFontTx/>
              <a:buChar char="-"/>
            </a:pPr>
            <a:r>
              <a:rPr lang="en-US" altLang="zh-CN" baseline="0" err="1"/>
              <a:t>Đê</a:t>
            </a:r>
            <a:r>
              <a:rPr lang="en-US" altLang="zh-CN" baseline="0"/>
              <a:t> </a:t>
            </a:r>
            <a:r>
              <a:rPr lang="en-US" altLang="zh-CN" baseline="0" err="1"/>
              <a:t>điều</a:t>
            </a:r>
            <a:r>
              <a:rPr lang="en-US" altLang="zh-CN" baseline="0"/>
              <a:t> </a:t>
            </a:r>
            <a:r>
              <a:rPr lang="en-US" altLang="zh-CN" baseline="0" err="1"/>
              <a:t>không</a:t>
            </a:r>
            <a:r>
              <a:rPr lang="en-US" altLang="zh-CN" baseline="0"/>
              <a:t> </a:t>
            </a:r>
            <a:r>
              <a:rPr lang="en-US" altLang="zh-CN" baseline="0" err="1"/>
              <a:t>còn</a:t>
            </a:r>
            <a:r>
              <a:rPr lang="en-US" altLang="zh-CN" baseline="0"/>
              <a:t> </a:t>
            </a:r>
            <a:r>
              <a:rPr lang="en-US" altLang="zh-CN" baseline="0" err="1"/>
              <a:t>xói</a:t>
            </a:r>
            <a:r>
              <a:rPr lang="en-US" altLang="zh-CN" baseline="0"/>
              <a:t> </a:t>
            </a:r>
            <a:r>
              <a:rPr lang="en-US" altLang="zh-CN" baseline="0" err="1"/>
              <a:t>mòn</a:t>
            </a:r>
            <a:r>
              <a:rPr lang="en-US" altLang="zh-CN" baseline="0"/>
              <a:t>, </a:t>
            </a:r>
            <a:r>
              <a:rPr lang="en-US" altLang="zh-CN" baseline="0" err="1"/>
              <a:t>được</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vững</a:t>
            </a:r>
            <a:r>
              <a:rPr lang="en-US" altLang="zh-CN" baseline="0"/>
              <a:t> </a:t>
            </a:r>
            <a:r>
              <a:rPr lang="en-US" altLang="zh-CN" baseline="0" err="1"/>
              <a:t>chắc</a:t>
            </a:r>
            <a:endParaRPr lang="en-US" altLang="zh-CN" baseline="0"/>
          </a:p>
          <a:p>
            <a:pPr marL="171450" indent="-171450">
              <a:buFontTx/>
              <a:buChar char="-"/>
            </a:pPr>
            <a:r>
              <a:rPr lang="en-US" altLang="zh-CN" baseline="0" err="1"/>
              <a:t>Lượng</a:t>
            </a:r>
            <a:r>
              <a:rPr lang="en-US" altLang="zh-CN" baseline="0"/>
              <a:t> </a:t>
            </a:r>
            <a:r>
              <a:rPr lang="en-US" altLang="zh-CN" baseline="0" err="1"/>
              <a:t>hải</a:t>
            </a:r>
            <a:r>
              <a:rPr lang="en-US" altLang="zh-CN" baseline="0"/>
              <a:t> </a:t>
            </a:r>
            <a:r>
              <a:rPr lang="en-US" altLang="zh-CN" baseline="0" err="1"/>
              <a:t>sản</a:t>
            </a:r>
            <a:r>
              <a:rPr lang="en-US" altLang="zh-CN" baseline="0"/>
              <a:t> tang </a:t>
            </a:r>
            <a:r>
              <a:rPr lang="en-US" altLang="zh-CN" baseline="0" err="1"/>
              <a:t>nhiều</a:t>
            </a:r>
            <a:endParaRPr lang="en-US" altLang="zh-CN" baseline="0"/>
          </a:p>
          <a:p>
            <a:pPr marL="171450" indent="-171450">
              <a:buFontTx/>
              <a:buChar char="-"/>
            </a:pPr>
            <a:r>
              <a:rPr lang="en-US" altLang="zh-CN" baseline="0" err="1"/>
              <a:t>Các</a:t>
            </a:r>
            <a:r>
              <a:rPr lang="en-US" altLang="zh-CN" baseline="0"/>
              <a:t> </a:t>
            </a:r>
            <a:r>
              <a:rPr lang="en-US" altLang="zh-CN" baseline="0" err="1"/>
              <a:t>loài</a:t>
            </a:r>
            <a:r>
              <a:rPr lang="en-US" altLang="zh-CN" baseline="0"/>
              <a:t> </a:t>
            </a:r>
            <a:r>
              <a:rPr lang="en-US" altLang="zh-CN" baseline="0" err="1"/>
              <a:t>chim</a:t>
            </a:r>
            <a:r>
              <a:rPr lang="en-US" altLang="zh-CN" baseline="0"/>
              <a:t> </a:t>
            </a:r>
            <a:r>
              <a:rPr lang="en-US" altLang="zh-CN" baseline="0" err="1"/>
              <a:t>nước</a:t>
            </a:r>
            <a:r>
              <a:rPr lang="en-US" altLang="zh-CN" baseline="0"/>
              <a:t> </a:t>
            </a:r>
            <a:r>
              <a:rPr lang="en-US" altLang="zh-CN" baseline="0" err="1"/>
              <a:t>trở</a:t>
            </a:r>
            <a:r>
              <a:rPr lang="en-US" altLang="zh-CN" baseline="0"/>
              <a:t> </a:t>
            </a:r>
            <a:r>
              <a:rPr lang="en-US" altLang="zh-CN" baseline="0" err="1"/>
              <a:t>nên</a:t>
            </a:r>
            <a:r>
              <a:rPr lang="en-US" altLang="zh-CN" baseline="0"/>
              <a:t> </a:t>
            </a:r>
            <a:r>
              <a:rPr lang="en-US" altLang="zh-CN" baseline="0" err="1"/>
              <a:t>phong</a:t>
            </a:r>
            <a:r>
              <a:rPr lang="en-US" altLang="zh-CN" baseline="0"/>
              <a:t> </a:t>
            </a:r>
            <a:r>
              <a:rPr lang="en-US" altLang="zh-CN" baseline="0" err="1"/>
              <a:t>phú</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26</a:t>
            </a:fld>
            <a:endParaRPr lang="zh-CN" altLang="en-US"/>
          </a:p>
        </p:txBody>
      </p:sp>
    </p:spTree>
    <p:extLst>
      <p:ext uri="{BB962C8B-B14F-4D97-AF65-F5344CB8AC3E}">
        <p14:creationId xmlns:p14="http://schemas.microsoft.com/office/powerpoint/2010/main" val="1020823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err="1"/>
              <a:t>Vậy</a:t>
            </a:r>
            <a:r>
              <a:rPr lang="en-US" altLang="zh-CN" baseline="0"/>
              <a:t> </a:t>
            </a:r>
            <a:r>
              <a:rPr lang="en-US" altLang="zh-CN" baseline="0" err="1"/>
              <a:t>sau</a:t>
            </a:r>
            <a:r>
              <a:rPr lang="en-US" altLang="zh-CN" baseline="0"/>
              <a:t> </a:t>
            </a:r>
            <a:r>
              <a:rPr lang="en-US" altLang="zh-CN" baseline="0" err="1"/>
              <a:t>khi</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đc</a:t>
            </a:r>
            <a:r>
              <a:rPr lang="en-US" altLang="zh-CN" baseline="0"/>
              <a:t> </a:t>
            </a:r>
            <a:r>
              <a:rPr lang="en-US" altLang="zh-CN" baseline="0" err="1"/>
              <a:t>phục</a:t>
            </a:r>
            <a:r>
              <a:rPr lang="en-US" altLang="zh-CN" baseline="0"/>
              <a:t> </a:t>
            </a:r>
            <a:r>
              <a:rPr lang="en-US" altLang="zh-CN" baseline="0" err="1"/>
              <a:t>hồi</a:t>
            </a:r>
            <a:r>
              <a:rPr lang="en-US" altLang="zh-CN" baseline="0"/>
              <a:t> </a:t>
            </a:r>
            <a:r>
              <a:rPr lang="en-US" altLang="zh-CN" baseline="0" err="1"/>
              <a:t>và</a:t>
            </a:r>
            <a:r>
              <a:rPr lang="en-US" altLang="zh-CN" baseline="0"/>
              <a:t> </a:t>
            </a:r>
            <a:r>
              <a:rPr lang="en-US" altLang="zh-CN" baseline="0" err="1"/>
              <a:t>mang</a:t>
            </a:r>
            <a:r>
              <a:rPr lang="en-US" altLang="zh-CN" baseline="0"/>
              <a:t> </a:t>
            </a:r>
            <a:r>
              <a:rPr lang="en-US" altLang="zh-CN" baseline="0" err="1"/>
              <a:t>lại</a:t>
            </a:r>
            <a:r>
              <a:rPr lang="en-US" altLang="zh-CN" baseline="0"/>
              <a:t> </a:t>
            </a:r>
            <a:r>
              <a:rPr lang="en-US" altLang="zh-CN" baseline="0" err="1"/>
              <a:t>nhiều</a:t>
            </a:r>
            <a:r>
              <a:rPr lang="en-US" altLang="zh-CN" baseline="0"/>
              <a:t> </a:t>
            </a:r>
            <a:r>
              <a:rPr lang="en-US" altLang="zh-CN" baseline="0" err="1"/>
              <a:t>lợi</a:t>
            </a:r>
            <a:r>
              <a:rPr lang="en-US" altLang="zh-CN" baseline="0"/>
              <a:t> </a:t>
            </a:r>
            <a:r>
              <a:rPr lang="en-US" altLang="zh-CN" baseline="0" err="1"/>
              <a:t>ích</a:t>
            </a:r>
            <a:r>
              <a:rPr lang="en-US" altLang="zh-CN" baseline="0"/>
              <a:t> </a:t>
            </a:r>
            <a:r>
              <a:rPr lang="en-US" altLang="zh-CN" baseline="0" err="1"/>
              <a:t>tích</a:t>
            </a:r>
            <a:r>
              <a:rPr lang="en-US" altLang="zh-CN" baseline="0"/>
              <a:t> </a:t>
            </a:r>
            <a:r>
              <a:rPr lang="en-US" altLang="zh-CN" baseline="0" err="1"/>
              <a:t>cực</a:t>
            </a:r>
            <a:r>
              <a:rPr lang="en-US" altLang="zh-CN" baseline="0"/>
              <a:t> </a:t>
            </a:r>
            <a:r>
              <a:rPr lang="en-US" altLang="zh-CN" baseline="0" err="1"/>
              <a:t>thì</a:t>
            </a:r>
            <a:r>
              <a:rPr lang="en-US" altLang="zh-CN" baseline="0"/>
              <a:t> </a:t>
            </a:r>
            <a:r>
              <a:rPr lang="en-US" altLang="zh-CN" baseline="0" err="1"/>
              <a:t>người</a:t>
            </a:r>
            <a:r>
              <a:rPr lang="en-US" altLang="zh-CN" baseline="0"/>
              <a:t> </a:t>
            </a:r>
            <a:r>
              <a:rPr lang="en-US" altLang="zh-CN" baseline="0" err="1"/>
              <a:t>dân</a:t>
            </a:r>
            <a:r>
              <a:rPr lang="en-US" altLang="zh-CN" baseline="0"/>
              <a:t> </a:t>
            </a:r>
            <a:r>
              <a:rPr lang="en-US" altLang="zh-CN" baseline="0" err="1"/>
              <a:t>đã</a:t>
            </a:r>
            <a:r>
              <a:rPr lang="en-US" altLang="zh-CN" baseline="0"/>
              <a:t> </a:t>
            </a:r>
            <a:r>
              <a:rPr lang="en-US" altLang="zh-CN" baseline="0" err="1"/>
              <a:t>có</a:t>
            </a:r>
            <a:r>
              <a:rPr lang="en-US" altLang="zh-CN" baseline="0"/>
              <a:t> </a:t>
            </a:r>
            <a:r>
              <a:rPr lang="en-US" altLang="zh-CN" baseline="0" err="1"/>
              <a:t>thái</a:t>
            </a:r>
            <a:r>
              <a:rPr lang="en-US" altLang="zh-CN" baseline="0"/>
              <a:t> </a:t>
            </a:r>
            <a:r>
              <a:rPr lang="en-US" altLang="zh-CN" baseline="0" err="1"/>
              <a:t>độ</a:t>
            </a:r>
            <a:r>
              <a:rPr lang="en-US" altLang="zh-CN" baseline="0"/>
              <a:t> </a:t>
            </a:r>
            <a:r>
              <a:rPr lang="en-US" altLang="zh-CN" baseline="0" err="1"/>
              <a:t>ntnao</a:t>
            </a:r>
            <a:r>
              <a:rPr lang="en-US" altLang="zh-CN" baseline="0"/>
              <a:t>? </a:t>
            </a:r>
            <a:r>
              <a:rPr lang="en-US" altLang="zh-CN" baseline="0" err="1"/>
              <a:t>Sau</a:t>
            </a:r>
            <a:r>
              <a:rPr lang="en-US" altLang="zh-CN" baseline="0"/>
              <a:t> </a:t>
            </a:r>
            <a:r>
              <a:rPr lang="en-US" altLang="zh-CN" baseline="0" err="1"/>
              <a:t>khi</a:t>
            </a:r>
            <a:r>
              <a:rPr lang="en-US" altLang="zh-CN" baseline="0"/>
              <a:t> </a:t>
            </a:r>
            <a:r>
              <a:rPr lang="en-US" altLang="zh-CN" baseline="0" err="1"/>
              <a:t>rừng</a:t>
            </a:r>
            <a:r>
              <a:rPr lang="en-US" altLang="zh-CN" baseline="0"/>
              <a:t> </a:t>
            </a:r>
            <a:r>
              <a:rPr lang="en-US" altLang="zh-CN" baseline="0" err="1"/>
              <a:t>ngặp</a:t>
            </a:r>
            <a:r>
              <a:rPr lang="en-US" altLang="zh-CN" baseline="0"/>
              <a:t>… </a:t>
            </a:r>
            <a:r>
              <a:rPr lang="en-US" altLang="zh-CN" baseline="0" err="1"/>
              <a:t>thì</a:t>
            </a:r>
            <a:r>
              <a:rPr lang="en-US" altLang="zh-CN" baseline="0"/>
              <a:t> </a:t>
            </a:r>
            <a:r>
              <a:rPr lang="en-US" altLang="zh-CN" baseline="0" err="1"/>
              <a:t>nhân</a:t>
            </a:r>
            <a:r>
              <a:rPr lang="en-US" altLang="zh-CN" baseline="0"/>
              <a:t> </a:t>
            </a:r>
            <a:r>
              <a:rPr lang="en-US" altLang="zh-CN" baseline="0" err="1"/>
              <a:t>dân</a:t>
            </a:r>
            <a:r>
              <a:rPr lang="en-US" altLang="zh-CN" baseline="0"/>
              <a:t> </a:t>
            </a:r>
            <a:r>
              <a:rPr lang="en-US" altLang="zh-CN" baseline="0" err="1"/>
              <a:t>các</a:t>
            </a:r>
            <a:r>
              <a:rPr lang="en-US" altLang="zh-CN" baseline="0"/>
              <a:t> </a:t>
            </a:r>
            <a:r>
              <a:rPr lang="en-US" altLang="zh-CN" baseline="0" err="1"/>
              <a:t>địa</a:t>
            </a:r>
            <a:r>
              <a:rPr lang="en-US" altLang="zh-CN" baseline="0"/>
              <a:t> </a:t>
            </a:r>
            <a:r>
              <a:rPr lang="en-US" altLang="zh-CN" baseline="0" err="1"/>
              <a:t>phương</a:t>
            </a:r>
            <a:r>
              <a:rPr lang="en-US" altLang="zh-CN" baseline="0"/>
              <a:t> </a:t>
            </a:r>
            <a:r>
              <a:rPr lang="en-US" altLang="zh-CN" baseline="0" err="1"/>
              <a:t>đều</a:t>
            </a:r>
            <a:r>
              <a:rPr lang="en-US" altLang="zh-CN" baseline="0"/>
              <a:t> </a:t>
            </a:r>
            <a:r>
              <a:rPr lang="en-US" altLang="zh-CN" baseline="0" err="1"/>
              <a:t>vô</a:t>
            </a:r>
            <a:r>
              <a:rPr lang="en-US" altLang="zh-CN" baseline="0"/>
              <a:t> </a:t>
            </a:r>
            <a:r>
              <a:rPr lang="en-US" altLang="zh-CN" baseline="0" err="1"/>
              <a:t>cùng</a:t>
            </a:r>
            <a:r>
              <a:rPr lang="en-US" altLang="zh-CN" baseline="0"/>
              <a:t> </a:t>
            </a:r>
            <a:r>
              <a:rPr lang="en-US" altLang="zh-CN" baseline="0" err="1"/>
              <a:t>phấn</a:t>
            </a:r>
            <a:r>
              <a:rPr lang="en-US" altLang="zh-CN" baseline="0"/>
              <a:t> </a:t>
            </a:r>
            <a:r>
              <a:rPr lang="en-US" altLang="zh-CN" baseline="0" err="1"/>
              <a:t>khởi</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27</a:t>
            </a:fld>
            <a:endParaRPr lang="zh-CN" altLang="en-US"/>
          </a:p>
        </p:txBody>
      </p:sp>
    </p:spTree>
    <p:extLst>
      <p:ext uri="{BB962C8B-B14F-4D97-AF65-F5344CB8AC3E}">
        <p14:creationId xmlns:p14="http://schemas.microsoft.com/office/powerpoint/2010/main" val="1371446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Cs</a:t>
            </a:r>
            <a:r>
              <a:rPr lang="en-US" altLang="zh-CN" baseline="0"/>
              <a:t> </a:t>
            </a:r>
            <a:r>
              <a:rPr lang="en-US" altLang="zh-CN" baseline="0" err="1"/>
              <a:t>của</a:t>
            </a:r>
            <a:r>
              <a:rPr lang="en-US" altLang="zh-CN" baseline="0"/>
              <a:t> </a:t>
            </a:r>
            <a:r>
              <a:rPr lang="en-US" altLang="zh-CN" baseline="0" err="1"/>
              <a:t>họ</a:t>
            </a:r>
            <a:r>
              <a:rPr lang="en-US" altLang="zh-CN" baseline="0"/>
              <a:t> </a:t>
            </a:r>
            <a:r>
              <a:rPr lang="en-US" altLang="zh-CN" baseline="0" err="1"/>
              <a:t>đc</a:t>
            </a:r>
            <a:r>
              <a:rPr lang="en-US" altLang="zh-CN" baseline="0"/>
              <a:t> </a:t>
            </a:r>
            <a:r>
              <a:rPr lang="en-US" altLang="zh-CN" baseline="0" err="1"/>
              <a:t>đảm</a:t>
            </a:r>
            <a:r>
              <a:rPr lang="en-US" altLang="zh-CN" baseline="0"/>
              <a:t> </a:t>
            </a:r>
            <a:r>
              <a:rPr lang="en-US" altLang="zh-CN" baseline="0" err="1"/>
              <a:t>bảo</a:t>
            </a:r>
            <a:r>
              <a:rPr lang="en-US" altLang="zh-CN" baseline="0"/>
              <a:t> an </a:t>
            </a:r>
            <a:r>
              <a:rPr lang="en-US" altLang="zh-CN" baseline="0" err="1"/>
              <a:t>toàn</a:t>
            </a:r>
            <a:r>
              <a:rPr lang="en-US" altLang="zh-CN" baseline="0"/>
              <a:t> </a:t>
            </a:r>
            <a:r>
              <a:rPr lang="en-US" altLang="zh-CN" baseline="0" err="1"/>
              <a:t>hơn</a:t>
            </a:r>
            <a:r>
              <a:rPr lang="en-US" altLang="zh-CN" baseline="0"/>
              <a:t> </a:t>
            </a:r>
            <a:r>
              <a:rPr lang="en-US" altLang="zh-CN" baseline="0" err="1"/>
              <a:t>trong</a:t>
            </a:r>
            <a:r>
              <a:rPr lang="en-US" altLang="zh-CN" baseline="0"/>
              <a:t> </a:t>
            </a:r>
            <a:r>
              <a:rPr lang="en-US" altLang="zh-CN" baseline="0" err="1"/>
              <a:t>thiên</a:t>
            </a:r>
            <a:r>
              <a:rPr lang="en-US" altLang="zh-CN" baseline="0"/>
              <a:t> tai, </a:t>
            </a:r>
            <a:r>
              <a:rPr lang="en-US" altLang="zh-CN" baseline="0" err="1"/>
              <a:t>đời</a:t>
            </a:r>
            <a:r>
              <a:rPr lang="en-US" altLang="zh-CN" baseline="0"/>
              <a:t> </a:t>
            </a:r>
            <a:r>
              <a:rPr lang="en-US" altLang="zh-CN" baseline="0" err="1"/>
              <a:t>sống</a:t>
            </a:r>
            <a:r>
              <a:rPr lang="en-US" altLang="zh-CN" baseline="0"/>
              <a:t> </a:t>
            </a:r>
            <a:r>
              <a:rPr lang="en-US" altLang="zh-CN" baseline="0" err="1"/>
              <a:t>vật</a:t>
            </a:r>
            <a:r>
              <a:rPr lang="en-US" altLang="zh-CN" baseline="0"/>
              <a:t> </a:t>
            </a:r>
            <a:r>
              <a:rPr lang="en-US" altLang="zh-CN" baseline="0" err="1"/>
              <a:t>chất</a:t>
            </a:r>
            <a:r>
              <a:rPr lang="en-US" altLang="zh-CN" baseline="0"/>
              <a:t> </a:t>
            </a:r>
            <a:r>
              <a:rPr lang="en-US" altLang="zh-CN" baseline="0" err="1"/>
              <a:t>đc</a:t>
            </a:r>
            <a:r>
              <a:rPr lang="en-US" altLang="zh-CN" baseline="0"/>
              <a:t> </a:t>
            </a:r>
            <a:r>
              <a:rPr lang="en-US" altLang="zh-CN" baseline="0" err="1"/>
              <a:t>nâng</a:t>
            </a:r>
            <a:r>
              <a:rPr lang="en-US" altLang="zh-CN" baseline="0"/>
              <a:t> </a:t>
            </a:r>
            <a:r>
              <a:rPr lang="en-US" altLang="zh-CN" baseline="0" err="1"/>
              <a:t>cao</a:t>
            </a:r>
            <a:r>
              <a:rPr lang="en-US" altLang="zh-CN" baseline="0"/>
              <a:t> </a:t>
            </a:r>
            <a:r>
              <a:rPr lang="en-US" altLang="zh-CN" baseline="0" err="1"/>
              <a:t>hơn</a:t>
            </a:r>
            <a:r>
              <a:rPr lang="en-US" altLang="zh-CN" baseline="0"/>
              <a:t>, </a:t>
            </a:r>
            <a:r>
              <a:rPr lang="en-US" altLang="zh-CN" baseline="0" err="1"/>
              <a:t>những</a:t>
            </a:r>
            <a:r>
              <a:rPr lang="en-US" altLang="zh-CN" baseline="0"/>
              <a:t> </a:t>
            </a:r>
            <a:r>
              <a:rPr lang="en-US" altLang="zh-CN" baseline="0" err="1"/>
              <a:t>điều</a:t>
            </a:r>
            <a:r>
              <a:rPr lang="en-US" altLang="zh-CN" baseline="0"/>
              <a:t> </a:t>
            </a:r>
            <a:r>
              <a:rPr lang="en-US" altLang="zh-CN" baseline="0" err="1"/>
              <a:t>anyf</a:t>
            </a:r>
            <a:r>
              <a:rPr lang="en-US" altLang="zh-CN" baseline="0"/>
              <a:t> </a:t>
            </a:r>
            <a:r>
              <a:rPr lang="en-US" altLang="zh-CN" baseline="0" err="1"/>
              <a:t>càng</a:t>
            </a:r>
            <a:r>
              <a:rPr lang="en-US" altLang="zh-CN" baseline="0"/>
              <a:t> </a:t>
            </a:r>
            <a:r>
              <a:rPr lang="en-US" altLang="zh-CN" baseline="0" err="1"/>
              <a:t>kđịnh</a:t>
            </a:r>
            <a:r>
              <a:rPr lang="en-US" altLang="zh-CN" baseline="0"/>
              <a:t> </a:t>
            </a:r>
            <a:r>
              <a:rPr lang="en-US" altLang="zh-CN" baseline="0" err="1"/>
              <a:t>sâu</a:t>
            </a:r>
            <a:r>
              <a:rPr lang="en-US" altLang="zh-CN" baseline="0"/>
              <a:t> </a:t>
            </a:r>
            <a:r>
              <a:rPr lang="en-US" altLang="zh-CN" baseline="0" err="1"/>
              <a:t>sắc</a:t>
            </a:r>
            <a:r>
              <a:rPr lang="en-US" altLang="zh-CN" baseline="0"/>
              <a:t> </a:t>
            </a:r>
            <a:r>
              <a:rPr lang="en-US" altLang="zh-CN" baseline="0" err="1"/>
              <a:t>về</a:t>
            </a:r>
            <a:r>
              <a:rPr lang="en-US" altLang="zh-CN" baseline="0"/>
              <a:t> </a:t>
            </a:r>
            <a:r>
              <a:rPr lang="en-US" altLang="zh-CN" baseline="0" err="1"/>
              <a:t>sự</a:t>
            </a:r>
            <a:r>
              <a:rPr lang="en-US" altLang="zh-CN" baseline="0"/>
              <a:t> </a:t>
            </a:r>
            <a:r>
              <a:rPr lang="en-US" altLang="zh-CN" baseline="0" err="1"/>
              <a:t>cần</a:t>
            </a:r>
            <a:r>
              <a:rPr lang="en-US" altLang="zh-CN" baseline="0"/>
              <a:t> </a:t>
            </a:r>
            <a:r>
              <a:rPr lang="en-US" altLang="zh-CN" baseline="0" err="1"/>
              <a:t>thiết</a:t>
            </a:r>
            <a:r>
              <a:rPr lang="en-US" altLang="zh-CN" baseline="0"/>
              <a:t> </a:t>
            </a:r>
            <a:r>
              <a:rPr lang="en-US" altLang="zh-CN" baseline="0" err="1"/>
              <a:t>của</a:t>
            </a:r>
            <a:r>
              <a:rPr lang="en-US" altLang="zh-CN" baseline="0"/>
              <a:t> </a:t>
            </a:r>
            <a:r>
              <a:rPr lang="en-US" altLang="zh-CN" baseline="0" err="1"/>
              <a:t>trách</a:t>
            </a:r>
            <a:r>
              <a:rPr lang="en-US" altLang="zh-CN" baseline="0"/>
              <a:t> </a:t>
            </a:r>
            <a:r>
              <a:rPr lang="en-US" altLang="zh-CN" baseline="0" err="1"/>
              <a:t>nhiệm</a:t>
            </a:r>
            <a:r>
              <a:rPr lang="en-US" altLang="zh-CN" baseline="0"/>
              <a:t> con </a:t>
            </a:r>
            <a:r>
              <a:rPr lang="en-US" altLang="zh-CN" baseline="0" err="1"/>
              <a:t>người</a:t>
            </a:r>
            <a:r>
              <a:rPr lang="en-US" altLang="zh-CN" baseline="0"/>
              <a:t> </a:t>
            </a:r>
            <a:r>
              <a:rPr lang="en-US" altLang="zh-CN" baseline="0" err="1"/>
              <a:t>trong</a:t>
            </a:r>
            <a:r>
              <a:rPr lang="en-US" altLang="zh-CN" baseline="0"/>
              <a:t> </a:t>
            </a:r>
            <a:r>
              <a:rPr lang="en-US" altLang="zh-CN" baseline="0" err="1"/>
              <a:t>việc</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diên</a:t>
            </a:r>
            <a:r>
              <a:rPr lang="en-US" altLang="zh-CN" baseline="0"/>
              <a:t>  </a:t>
            </a:r>
            <a:r>
              <a:rPr lang="en-US" altLang="zh-CN" baseline="0" err="1"/>
              <a:t>tích</a:t>
            </a:r>
            <a:r>
              <a:rPr lang="en-US" altLang="zh-CN" baseline="0"/>
              <a:t> </a:t>
            </a:r>
            <a:r>
              <a:rPr lang="en-US" altLang="zh-CN" baseline="0" err="1"/>
              <a:t>rừng</a:t>
            </a:r>
            <a:r>
              <a:rPr lang="en-US" altLang="zh-CN" baseline="0"/>
              <a:t> </a:t>
            </a:r>
            <a:r>
              <a:rPr lang="en-US" altLang="zh-CN" baseline="0" err="1"/>
              <a:t>ngập</a:t>
            </a:r>
            <a:r>
              <a:rPr lang="en-US" altLang="zh-CN" baseline="0"/>
              <a:t> </a:t>
            </a:r>
            <a:r>
              <a:rPr lang="en-US" altLang="zh-CN" baseline="0" err="1"/>
              <a:t>mặn</a:t>
            </a:r>
            <a:r>
              <a:rPr lang="en-US" altLang="zh-CN" baseline="0"/>
              <a:t> </a:t>
            </a:r>
            <a:r>
              <a:rPr lang="en-US" altLang="zh-CN" baseline="0" err="1"/>
              <a:t>nói</a:t>
            </a:r>
            <a:r>
              <a:rPr lang="en-US" altLang="zh-CN" baseline="0"/>
              <a:t> </a:t>
            </a:r>
            <a:r>
              <a:rPr lang="en-US" altLang="zh-CN" baseline="0" err="1"/>
              <a:t>riêng</a:t>
            </a:r>
            <a:r>
              <a:rPr lang="en-US" altLang="zh-CN" baseline="0"/>
              <a:t> </a:t>
            </a:r>
            <a:r>
              <a:rPr lang="en-US" altLang="zh-CN" baseline="0" err="1"/>
              <a:t>và</a:t>
            </a:r>
            <a:r>
              <a:rPr lang="en-US" altLang="zh-CN" baseline="0"/>
              <a:t> </a:t>
            </a:r>
            <a:r>
              <a:rPr lang="en-US" altLang="zh-CN" baseline="0" err="1"/>
              <a:t>diện</a:t>
            </a:r>
            <a:r>
              <a:rPr lang="en-US" altLang="zh-CN" baseline="0"/>
              <a:t> </a:t>
            </a:r>
            <a:r>
              <a:rPr lang="en-US" altLang="zh-CN" baseline="0" err="1"/>
              <a:t>tích</a:t>
            </a:r>
            <a:r>
              <a:rPr lang="en-US" altLang="zh-CN" baseline="0"/>
              <a:t> </a:t>
            </a:r>
            <a:r>
              <a:rPr lang="en-US" altLang="zh-CN" baseline="0" err="1"/>
              <a:t>rừng</a:t>
            </a:r>
            <a:r>
              <a:rPr lang="en-US" altLang="zh-CN" baseline="0"/>
              <a:t> </a:t>
            </a:r>
            <a:r>
              <a:rPr lang="en-US" altLang="zh-CN" baseline="0" err="1"/>
              <a:t>nói</a:t>
            </a:r>
            <a:r>
              <a:rPr lang="en-US" altLang="zh-CN" baseline="0"/>
              <a:t> </a:t>
            </a:r>
            <a:r>
              <a:rPr lang="en-US" altLang="zh-CN" baseline="0" err="1"/>
              <a:t>chung</a:t>
            </a:r>
            <a:r>
              <a:rPr lang="en-US" altLang="zh-CN" baseline="0"/>
              <a:t>. </a:t>
            </a:r>
            <a:r>
              <a:rPr lang="en-US" altLang="zh-CN" baseline="0" err="1"/>
              <a:t>Bởi</a:t>
            </a:r>
            <a:r>
              <a:rPr lang="en-US" altLang="zh-CN" baseline="0"/>
              <a:t> </a:t>
            </a:r>
            <a:r>
              <a:rPr lang="en-US" altLang="zh-CN" baseline="0" err="1"/>
              <a:t>tàn</a:t>
            </a:r>
            <a:r>
              <a:rPr lang="en-US" altLang="zh-CN" baseline="0"/>
              <a:t> </a:t>
            </a:r>
            <a:r>
              <a:rPr lang="en-US" altLang="zh-CN" baseline="0" err="1"/>
              <a:t>phá</a:t>
            </a:r>
            <a:r>
              <a:rPr lang="en-US" altLang="zh-CN" baseline="0"/>
              <a:t> </a:t>
            </a:r>
            <a:r>
              <a:rPr lang="en-US" altLang="zh-CN" baseline="0" err="1"/>
              <a:t>rừng</a:t>
            </a:r>
            <a:r>
              <a:rPr lang="en-US" altLang="zh-CN" baseline="0"/>
              <a:t> </a:t>
            </a:r>
            <a:r>
              <a:rPr lang="en-US" altLang="zh-CN" baseline="0" err="1"/>
              <a:t>chính</a:t>
            </a:r>
            <a:r>
              <a:rPr lang="en-US" altLang="zh-CN" baseline="0"/>
              <a:t> </a:t>
            </a:r>
            <a:r>
              <a:rPr lang="en-US" altLang="zh-CN" baseline="0" err="1"/>
              <a:t>là</a:t>
            </a:r>
            <a:r>
              <a:rPr lang="en-US" altLang="zh-CN" baseline="0"/>
              <a:t> </a:t>
            </a:r>
            <a:r>
              <a:rPr lang="en-US" altLang="zh-CN" baseline="0" err="1"/>
              <a:t>tàn</a:t>
            </a:r>
            <a:r>
              <a:rPr lang="en-US" altLang="zh-CN" baseline="0"/>
              <a:t> </a:t>
            </a:r>
            <a:r>
              <a:rPr lang="en-US" altLang="zh-CN" baseline="0" err="1"/>
              <a:t>phá</a:t>
            </a:r>
            <a:r>
              <a:rPr lang="en-US" altLang="zh-CN" baseline="0"/>
              <a:t> </a:t>
            </a:r>
            <a:r>
              <a:rPr lang="en-US" altLang="zh-CN" baseline="0" err="1"/>
              <a:t>cs</a:t>
            </a:r>
            <a:r>
              <a:rPr lang="en-US" altLang="zh-CN" baseline="0"/>
              <a:t> </a:t>
            </a:r>
            <a:r>
              <a:rPr lang="en-US" altLang="zh-CN" baseline="0" err="1"/>
              <a:t>của</a:t>
            </a:r>
            <a:r>
              <a:rPr lang="en-US" altLang="zh-CN" baseline="0"/>
              <a:t> </a:t>
            </a:r>
            <a:r>
              <a:rPr lang="en-US" altLang="zh-CN" baseline="0" err="1"/>
              <a:t>cta</a:t>
            </a:r>
            <a:r>
              <a:rPr lang="en-US" altLang="zh-CN" baseline="0"/>
              <a:t>. </a:t>
            </a:r>
            <a:r>
              <a:rPr lang="en-US" altLang="zh-CN" baseline="0" err="1"/>
              <a:t>Cô</a:t>
            </a:r>
            <a:r>
              <a:rPr lang="en-US" altLang="zh-CN" baseline="0"/>
              <a:t> hi </a:t>
            </a:r>
            <a:r>
              <a:rPr lang="en-US" altLang="zh-CN" baseline="0" err="1"/>
              <a:t>vọng</a:t>
            </a:r>
            <a:r>
              <a:rPr lang="en-US" altLang="zh-CN" baseline="0"/>
              <a:t> qua </a:t>
            </a:r>
            <a:r>
              <a:rPr lang="en-US" altLang="zh-CN" baseline="0" err="1"/>
              <a:t>bài</a:t>
            </a:r>
            <a:r>
              <a:rPr lang="en-US" altLang="zh-CN" baseline="0"/>
              <a:t> </a:t>
            </a:r>
            <a:r>
              <a:rPr lang="en-US" altLang="zh-CN" baseline="0" err="1"/>
              <a:t>tđ</a:t>
            </a:r>
            <a:r>
              <a:rPr lang="en-US" altLang="zh-CN" baseline="0"/>
              <a:t> </a:t>
            </a:r>
            <a:r>
              <a:rPr lang="en-US" altLang="zh-CN" baseline="0" err="1"/>
              <a:t>này</a:t>
            </a:r>
            <a:r>
              <a:rPr lang="en-US" altLang="zh-CN" baseline="0"/>
              <a:t> </a:t>
            </a:r>
            <a:r>
              <a:rPr lang="en-US" altLang="zh-CN" baseline="0" err="1"/>
              <a:t>các</a:t>
            </a:r>
            <a:r>
              <a:rPr lang="en-US" altLang="zh-CN" baseline="0"/>
              <a:t> con </a:t>
            </a:r>
            <a:r>
              <a:rPr lang="en-US" altLang="zh-CN" baseline="0" err="1"/>
              <a:t>hiểu</a:t>
            </a:r>
            <a:r>
              <a:rPr lang="en-US" altLang="zh-CN" baseline="0"/>
              <a:t> </a:t>
            </a:r>
            <a:r>
              <a:rPr lang="en-US" altLang="zh-CN" baseline="0" err="1"/>
              <a:t>đc</a:t>
            </a:r>
            <a:r>
              <a:rPr lang="en-US" altLang="zh-CN" baseline="0"/>
              <a:t> </a:t>
            </a:r>
            <a:r>
              <a:rPr lang="en-US" altLang="zh-CN" baseline="0" err="1"/>
              <a:t>tầm</a:t>
            </a:r>
            <a:r>
              <a:rPr lang="en-US" altLang="zh-CN" baseline="0"/>
              <a:t> </a:t>
            </a:r>
            <a:r>
              <a:rPr lang="en-US" altLang="zh-CN" baseline="0" err="1"/>
              <a:t>qtr</a:t>
            </a:r>
            <a:r>
              <a:rPr lang="en-US" altLang="zh-CN" baseline="0"/>
              <a:t> </a:t>
            </a:r>
            <a:r>
              <a:rPr lang="en-US" altLang="zh-CN" baseline="0" err="1"/>
              <a:t>của</a:t>
            </a:r>
            <a:r>
              <a:rPr lang="en-US" altLang="zh-CN" baseline="0"/>
              <a:t> </a:t>
            </a:r>
            <a:r>
              <a:rPr lang="en-US" altLang="zh-CN" baseline="0" err="1"/>
              <a:t>rừng</a:t>
            </a:r>
            <a:r>
              <a:rPr lang="en-US" altLang="zh-CN" baseline="0"/>
              <a:t> </a:t>
            </a:r>
            <a:r>
              <a:rPr lang="en-US" altLang="zh-CN" baseline="0" err="1"/>
              <a:t>đvs</a:t>
            </a:r>
            <a:r>
              <a:rPr lang="en-US" altLang="zh-CN" baseline="0"/>
              <a:t> </a:t>
            </a:r>
            <a:r>
              <a:rPr lang="en-US" altLang="zh-CN" baseline="0" err="1"/>
              <a:t>đsong</a:t>
            </a:r>
            <a:r>
              <a:rPr lang="en-US" altLang="zh-CN" baseline="0"/>
              <a:t> con </a:t>
            </a:r>
            <a:r>
              <a:rPr lang="en-US" altLang="zh-CN" baseline="0" err="1"/>
              <a:t>người</a:t>
            </a:r>
            <a:r>
              <a:rPr lang="en-US" altLang="zh-CN" baseline="0"/>
              <a:t>. </a:t>
            </a:r>
            <a:r>
              <a:rPr lang="en-US" altLang="zh-CN" baseline="0" err="1"/>
              <a:t>Có</a:t>
            </a:r>
            <a:r>
              <a:rPr lang="en-US" altLang="zh-CN" baseline="0"/>
              <a:t> ý </a:t>
            </a:r>
            <a:r>
              <a:rPr lang="en-US" altLang="zh-CN" baseline="0" err="1"/>
              <a:t>thức</a:t>
            </a:r>
            <a:r>
              <a:rPr lang="en-US" altLang="zh-CN" baseline="0"/>
              <a:t> </a:t>
            </a:r>
            <a:r>
              <a:rPr lang="en-US" altLang="zh-CN" baseline="0" err="1"/>
              <a:t>bảo</a:t>
            </a:r>
            <a:r>
              <a:rPr lang="en-US" altLang="zh-CN" baseline="0"/>
              <a:t> </a:t>
            </a:r>
            <a:r>
              <a:rPr lang="en-US" altLang="zh-CN" baseline="0" err="1"/>
              <a:t>vệ</a:t>
            </a:r>
            <a:r>
              <a:rPr lang="en-US" altLang="zh-CN" baseline="0"/>
              <a:t> </a:t>
            </a:r>
            <a:r>
              <a:rPr lang="en-US" altLang="zh-CN" baseline="0" err="1"/>
              <a:t>rừng</a:t>
            </a:r>
            <a:r>
              <a:rPr lang="en-US" altLang="zh-CN" baseline="0"/>
              <a:t> </a:t>
            </a:r>
            <a:r>
              <a:rPr lang="en-US" altLang="zh-CN" baseline="0" err="1"/>
              <a:t>và</a:t>
            </a:r>
            <a:r>
              <a:rPr lang="en-US" altLang="zh-CN" baseline="0"/>
              <a:t> </a:t>
            </a:r>
            <a:r>
              <a:rPr lang="en-US" altLang="zh-CN" baseline="0" err="1"/>
              <a:t>tất</a:t>
            </a:r>
            <a:r>
              <a:rPr lang="en-US" altLang="zh-CN" baseline="0"/>
              <a:t> </a:t>
            </a:r>
            <a:r>
              <a:rPr lang="en-US" altLang="zh-CN" baseline="0" err="1"/>
              <a:t>cả</a:t>
            </a:r>
            <a:r>
              <a:rPr lang="en-US" altLang="zh-CN" baseline="0"/>
              <a:t> </a:t>
            </a:r>
            <a:r>
              <a:rPr lang="en-US" altLang="zh-CN" baseline="0" err="1"/>
              <a:t>cây</a:t>
            </a:r>
            <a:r>
              <a:rPr lang="en-US" altLang="zh-CN" baseline="0"/>
              <a:t> </a:t>
            </a:r>
            <a:r>
              <a:rPr lang="en-US" altLang="zh-CN" baseline="0" err="1"/>
              <a:t>xanh</a:t>
            </a:r>
            <a:r>
              <a:rPr lang="en-US" altLang="zh-CN" baseline="0"/>
              <a:t> </a:t>
            </a:r>
            <a:r>
              <a:rPr lang="en-US" altLang="zh-CN" baseline="0" err="1"/>
              <a:t>xquanh</a:t>
            </a:r>
            <a:r>
              <a:rPr lang="en-US" altLang="zh-CN" baseline="0"/>
              <a:t> </a:t>
            </a:r>
            <a:r>
              <a:rPr lang="en-US" altLang="zh-CN" baseline="0" err="1"/>
              <a:t>cta</a:t>
            </a:r>
            <a:r>
              <a:rPr lang="en-US" altLang="zh-CN" baseline="0"/>
              <a:t> </a:t>
            </a:r>
            <a:r>
              <a:rPr lang="en-US" altLang="zh-CN" baseline="0" err="1"/>
              <a:t>để</a:t>
            </a:r>
            <a:r>
              <a:rPr lang="en-US" altLang="zh-CN" baseline="0"/>
              <a:t> </a:t>
            </a:r>
            <a:r>
              <a:rPr lang="en-US" altLang="zh-CN" baseline="0" err="1"/>
              <a:t>giữ</a:t>
            </a:r>
            <a:r>
              <a:rPr lang="en-US" altLang="zh-CN" baseline="0"/>
              <a:t> </a:t>
            </a:r>
            <a:r>
              <a:rPr lang="en-US" altLang="zh-CN" baseline="0" err="1"/>
              <a:t>gìn</a:t>
            </a:r>
            <a:r>
              <a:rPr lang="en-US" altLang="zh-CN" baseline="0"/>
              <a:t> </a:t>
            </a:r>
            <a:r>
              <a:rPr lang="en-US" altLang="zh-CN" baseline="0" err="1"/>
              <a:t>tấm</a:t>
            </a:r>
            <a:r>
              <a:rPr lang="en-US" altLang="zh-CN" baseline="0"/>
              <a:t> </a:t>
            </a:r>
            <a:r>
              <a:rPr lang="en-US" altLang="zh-CN" baseline="0" err="1"/>
              <a:t>lá</a:t>
            </a:r>
            <a:r>
              <a:rPr lang="en-US" altLang="zh-CN" baseline="0"/>
              <a:t> </a:t>
            </a:r>
            <a:r>
              <a:rPr lang="en-US" altLang="zh-CN" baseline="0" err="1"/>
              <a:t>chắn</a:t>
            </a:r>
            <a:r>
              <a:rPr lang="en-US" altLang="zh-CN" baseline="0"/>
              <a:t> </a:t>
            </a:r>
            <a:r>
              <a:rPr lang="en-US" altLang="zh-CN" baseline="0" err="1"/>
              <a:t>tự</a:t>
            </a:r>
            <a:r>
              <a:rPr lang="en-US" altLang="zh-CN" baseline="0"/>
              <a:t> </a:t>
            </a:r>
            <a:r>
              <a:rPr lang="en-US" altLang="zh-CN" baseline="0" err="1"/>
              <a:t>nhiên</a:t>
            </a:r>
            <a:r>
              <a:rPr lang="en-US" altLang="zh-CN" baseline="0"/>
              <a:t> </a:t>
            </a:r>
            <a:r>
              <a:rPr lang="en-US" altLang="zh-CN" baseline="0" err="1"/>
              <a:t>trước</a:t>
            </a:r>
            <a:r>
              <a:rPr lang="en-US" altLang="zh-CN" baseline="0"/>
              <a:t> </a:t>
            </a:r>
            <a:r>
              <a:rPr lang="en-US" altLang="zh-CN" baseline="0" err="1"/>
              <a:t>thiên</a:t>
            </a:r>
            <a:r>
              <a:rPr lang="en-US" altLang="zh-CN" baseline="0"/>
              <a:t> tai </a:t>
            </a:r>
            <a:r>
              <a:rPr lang="en-US" altLang="zh-CN" baseline="0" err="1"/>
              <a:t>bão</a:t>
            </a:r>
            <a:r>
              <a:rPr lang="en-US" altLang="zh-CN" baseline="0"/>
              <a:t> </a:t>
            </a:r>
            <a:r>
              <a:rPr lang="en-US" altLang="zh-CN" baseline="0" err="1"/>
              <a:t>lut</a:t>
            </a:r>
            <a:r>
              <a:rPr lang="en-US" altLang="zh-CN" baseline="0"/>
              <a:t>.</a:t>
            </a:r>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28</a:t>
            </a:fld>
            <a:endParaRPr lang="zh-CN" altLang="en-US"/>
          </a:p>
        </p:txBody>
      </p:sp>
    </p:spTree>
    <p:extLst>
      <p:ext uri="{BB962C8B-B14F-4D97-AF65-F5344CB8AC3E}">
        <p14:creationId xmlns:p14="http://schemas.microsoft.com/office/powerpoint/2010/main" val="3597500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9</a:t>
            </a:fld>
            <a:endParaRPr lang="zh-CN" altLang="en-US"/>
          </a:p>
        </p:txBody>
      </p:sp>
    </p:spTree>
    <p:extLst>
      <p:ext uri="{BB962C8B-B14F-4D97-AF65-F5344CB8AC3E}">
        <p14:creationId xmlns:p14="http://schemas.microsoft.com/office/powerpoint/2010/main" val="1912121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29</a:t>
            </a:fld>
            <a:endParaRPr lang="zh-CN" altLang="en-US"/>
          </a:p>
        </p:txBody>
      </p:sp>
    </p:spTree>
    <p:extLst>
      <p:ext uri="{BB962C8B-B14F-4D97-AF65-F5344CB8AC3E}">
        <p14:creationId xmlns:p14="http://schemas.microsoft.com/office/powerpoint/2010/main" val="3348702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31</a:t>
            </a:fld>
            <a:endParaRPr lang="zh-CN" altLang="en-US"/>
          </a:p>
        </p:txBody>
      </p:sp>
    </p:spTree>
    <p:extLst>
      <p:ext uri="{BB962C8B-B14F-4D97-AF65-F5344CB8AC3E}">
        <p14:creationId xmlns:p14="http://schemas.microsoft.com/office/powerpoint/2010/main" val="1376280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37</a:t>
            </a:fld>
            <a:endParaRPr lang="zh-CN" altLang="en-US"/>
          </a:p>
        </p:txBody>
      </p:sp>
    </p:spTree>
    <p:extLst>
      <p:ext uri="{BB962C8B-B14F-4D97-AF65-F5344CB8AC3E}">
        <p14:creationId xmlns:p14="http://schemas.microsoft.com/office/powerpoint/2010/main" val="1636377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38</a:t>
            </a:fld>
            <a:endParaRPr lang="zh-CN" altLang="en-US"/>
          </a:p>
        </p:txBody>
      </p:sp>
    </p:spTree>
    <p:extLst>
      <p:ext uri="{BB962C8B-B14F-4D97-AF65-F5344CB8AC3E}">
        <p14:creationId xmlns:p14="http://schemas.microsoft.com/office/powerpoint/2010/main" val="132103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10</a:t>
            </a:fld>
            <a:endParaRPr lang="zh-CN" altLang="en-US"/>
          </a:p>
        </p:txBody>
      </p:sp>
    </p:spTree>
    <p:extLst>
      <p:ext uri="{BB962C8B-B14F-4D97-AF65-F5344CB8AC3E}">
        <p14:creationId xmlns:p14="http://schemas.microsoft.com/office/powerpoint/2010/main" val="2530966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12</a:t>
            </a:fld>
            <a:endParaRPr lang="zh-CN" altLang="en-US"/>
          </a:p>
        </p:txBody>
      </p:sp>
    </p:spTree>
    <p:extLst>
      <p:ext uri="{BB962C8B-B14F-4D97-AF65-F5344CB8AC3E}">
        <p14:creationId xmlns:p14="http://schemas.microsoft.com/office/powerpoint/2010/main" val="1459537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13</a:t>
            </a:fld>
            <a:endParaRPr lang="zh-CN" altLang="en-US"/>
          </a:p>
        </p:txBody>
      </p:sp>
    </p:spTree>
    <p:extLst>
      <p:ext uri="{BB962C8B-B14F-4D97-AF65-F5344CB8AC3E}">
        <p14:creationId xmlns:p14="http://schemas.microsoft.com/office/powerpoint/2010/main" val="273357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14</a:t>
            </a:fld>
            <a:endParaRPr lang="zh-CN" altLang="en-US"/>
          </a:p>
        </p:txBody>
      </p:sp>
    </p:spTree>
    <p:extLst>
      <p:ext uri="{BB962C8B-B14F-4D97-AF65-F5344CB8AC3E}">
        <p14:creationId xmlns:p14="http://schemas.microsoft.com/office/powerpoint/2010/main" val="798014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15</a:t>
            </a:fld>
            <a:endParaRPr lang="zh-CN" altLang="en-US"/>
          </a:p>
        </p:txBody>
      </p:sp>
    </p:spTree>
    <p:extLst>
      <p:ext uri="{BB962C8B-B14F-4D97-AF65-F5344CB8AC3E}">
        <p14:creationId xmlns:p14="http://schemas.microsoft.com/office/powerpoint/2010/main" val="2467593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16</a:t>
            </a:fld>
            <a:endParaRPr lang="zh-CN" altLang="en-US"/>
          </a:p>
        </p:txBody>
      </p:sp>
    </p:spTree>
    <p:extLst>
      <p:ext uri="{BB962C8B-B14F-4D97-AF65-F5344CB8AC3E}">
        <p14:creationId xmlns:p14="http://schemas.microsoft.com/office/powerpoint/2010/main" val="23604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t>17</a:t>
            </a:fld>
            <a:endParaRPr lang="zh-CN" altLang="en-US"/>
          </a:p>
        </p:txBody>
      </p:sp>
    </p:spTree>
    <p:extLst>
      <p:ext uri="{BB962C8B-B14F-4D97-AF65-F5344CB8AC3E}">
        <p14:creationId xmlns:p14="http://schemas.microsoft.com/office/powerpoint/2010/main" val="2300745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9812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222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727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5096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900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9272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4673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111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238564-5E22-4236-90C0-7E85C431407B}" type="slidenum">
              <a:rPr lang="zh-CN" altLang="en-US" smtClean="0"/>
              <a:t>‹#›</a:t>
            </a:fld>
            <a:endParaRPr lang="zh-CN" altLang="en-US"/>
          </a:p>
        </p:txBody>
      </p:sp>
      <p:pic>
        <p:nvPicPr>
          <p:cNvPr id="8" name="Picture 7" descr="A picture containing logo&#10;&#10;Description automatically generated">
            <a:extLst>
              <a:ext uri="{FF2B5EF4-FFF2-40B4-BE49-F238E27FC236}">
                <a16:creationId xmlns:a16="http://schemas.microsoft.com/office/drawing/2014/main" id="{E3D59107-8438-48B3-9C2F-F03256157C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9044" y="-510589"/>
            <a:ext cx="2727317" cy="2727317"/>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5DAF901E-B1E8-46AF-BBAA-1CA07ECFD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30534" y="6721475"/>
            <a:ext cx="2516070" cy="239441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8912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583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24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t>2022/11/29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238564-5E22-4236-90C0-7E85C431407B}" type="slidenum">
              <a:rPr lang="zh-CN" altLang="en-US" smtClean="0"/>
              <a:t>‹#›</a:t>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B7B95-319A-47BC-8F19-306856B3C9D9}" type="datetimeFigureOut">
              <a:rPr lang="zh-CN" altLang="en-US" smtClean="0"/>
              <a:t>2022/11/29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38564-5E22-4236-90C0-7E85C43140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solidFill>
                  <a:prstClr val="black">
                    <a:tint val="75000"/>
                  </a:prstClr>
                </a:solidFill>
              </a:rPr>
              <a:pPr/>
              <a:t>11/29/2022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074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4.jpe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4.jpe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4.jpeg"/><Relationship Id="rId7"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41.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24.jpe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45.jpeg"/></Relationships>
</file>

<file path=ppt/slides/_rels/slide1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49.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4.jpe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24.jpe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2.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4.jpeg"/><Relationship Id="rId7"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3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36.png"/><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2.png"/><Relationship Id="rId5" Type="http://schemas.openxmlformats.org/officeDocument/2006/relationships/image" Target="../media/image27.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6.wdp"/><Relationship Id="rId18" Type="http://schemas.openxmlformats.org/officeDocument/2006/relationships/slide" Target="slide6.xml"/><Relationship Id="rId3" Type="http://schemas.microsoft.com/office/2007/relationships/hdphoto" Target="../media/hdphoto1.wdp"/><Relationship Id="rId21" Type="http://schemas.openxmlformats.org/officeDocument/2006/relationships/image" Target="../media/image14.png"/><Relationship Id="rId7" Type="http://schemas.microsoft.com/office/2007/relationships/hdphoto" Target="../media/hdphoto3.wdp"/><Relationship Id="rId12" Type="http://schemas.openxmlformats.org/officeDocument/2006/relationships/image" Target="../media/image11.png"/><Relationship Id="rId17" Type="http://schemas.microsoft.com/office/2007/relationships/hdphoto" Target="../media/hdphoto8.wdp"/><Relationship Id="rId2" Type="http://schemas.openxmlformats.org/officeDocument/2006/relationships/image" Target="../media/image6.png"/><Relationship Id="rId16" Type="http://schemas.openxmlformats.org/officeDocument/2006/relationships/image" Target="../media/image13.png"/><Relationship Id="rId20" Type="http://schemas.openxmlformats.org/officeDocument/2006/relationships/slide" Target="slide7.xml"/><Relationship Id="rId1" Type="http://schemas.openxmlformats.org/officeDocument/2006/relationships/slideLayout" Target="../slideLayouts/slideLayout12.xml"/><Relationship Id="rId6" Type="http://schemas.openxmlformats.org/officeDocument/2006/relationships/image" Target="../media/image8.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23" Type="http://schemas.openxmlformats.org/officeDocument/2006/relationships/image" Target="../media/image15.gif"/><Relationship Id="rId10" Type="http://schemas.openxmlformats.org/officeDocument/2006/relationships/image" Target="../media/image10.png"/><Relationship Id="rId19" Type="http://schemas.openxmlformats.org/officeDocument/2006/relationships/slide" Target="slide8.xml"/><Relationship Id="rId4" Type="http://schemas.openxmlformats.org/officeDocument/2006/relationships/image" Target="../media/image7.png"/><Relationship Id="rId9" Type="http://schemas.microsoft.com/office/2007/relationships/hdphoto" Target="../media/hdphoto4.wdp"/><Relationship Id="rId14" Type="http://schemas.openxmlformats.org/officeDocument/2006/relationships/image" Target="../media/image12.png"/><Relationship Id="rId22" Type="http://schemas.microsoft.com/office/2007/relationships/hdphoto" Target="../media/hdphoto9.wdp"/></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2.wav"/><Relationship Id="rId7" Type="http://schemas.microsoft.com/office/2007/relationships/hdphoto" Target="../media/hdphoto10.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slide" Target="slide4.xml"/><Relationship Id="rId4" Type="http://schemas.openxmlformats.org/officeDocument/2006/relationships/audio" Target="../media/audio3.wav"/><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2.wav"/><Relationship Id="rId7" Type="http://schemas.microsoft.com/office/2007/relationships/hdphoto" Target="../media/hdphoto10.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slide" Target="slide4.xml"/><Relationship Id="rId4" Type="http://schemas.openxmlformats.org/officeDocument/2006/relationships/audio" Target="../media/audio3.wav"/><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2.wav"/><Relationship Id="rId7" Type="http://schemas.microsoft.com/office/2007/relationships/hdphoto" Target="../media/hdphoto10.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slide" Target="slide4.xml"/><Relationship Id="rId4" Type="http://schemas.openxmlformats.org/officeDocument/2006/relationships/audio" Target="../media/audio3.wav"/><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3" y="24673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B1F8FBF5-65C6-4986-BA86-8758D70CAF83}"/>
              </a:ext>
            </a:extLst>
          </p:cNvPr>
          <p:cNvSpPr txBox="1"/>
          <p:nvPr/>
        </p:nvSpPr>
        <p:spPr>
          <a:xfrm>
            <a:off x="3958806" y="3060272"/>
            <a:ext cx="4634602" cy="1446550"/>
          </a:xfrm>
          <a:prstGeom prst="rect">
            <a:avLst/>
          </a:prstGeom>
          <a:noFill/>
        </p:spPr>
        <p:txBody>
          <a:bodyPr wrap="none" rtlCol="0">
            <a:spAutoFit/>
          </a:bodyPr>
          <a:lstStyle/>
          <a:p>
            <a:r>
              <a:rPr lang="en-US" sz="8800">
                <a:solidFill>
                  <a:schemeClr val="accent2">
                    <a:lumMod val="50000"/>
                  </a:schemeClr>
                </a:solidFill>
                <a:latin typeface="Algerian" panose="04020705040A02060702" pitchFamily="82" charset="0"/>
              </a:rPr>
              <a:t>TẬP ĐỌC</a:t>
            </a:r>
          </a:p>
        </p:txBody>
      </p:sp>
    </p:spTree>
    <p:extLst>
      <p:ext uri="{BB962C8B-B14F-4D97-AF65-F5344CB8AC3E}">
        <p14:creationId xmlns:p14="http://schemas.microsoft.com/office/powerpoint/2010/main" val="1381712680"/>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b="1">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478401" y="1259646"/>
            <a:ext cx="1515158" cy="83099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4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NộI</a:t>
            </a:r>
            <a:r>
              <a:rPr lang="en-US" altLang="zh-CN" sz="24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dung</a:t>
            </a:r>
          </a:p>
          <a:p>
            <a:pPr algn="ctr"/>
            <a:r>
              <a:rPr lang="en-US" altLang="zh-CN" sz="24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chính</a:t>
            </a:r>
            <a:endParaRPr lang="zh-CN" altLang="en-US" sz="24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33" name="图片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702" y="2858695"/>
            <a:ext cx="2469476" cy="3624038"/>
          </a:xfrm>
          <a:prstGeom prst="rect">
            <a:avLst/>
          </a:prstGeom>
        </p:spPr>
      </p:pic>
      <p:grpSp>
        <p:nvGrpSpPr>
          <p:cNvPr id="37" name="组合 36"/>
          <p:cNvGrpSpPr/>
          <p:nvPr/>
        </p:nvGrpSpPr>
        <p:grpSpPr>
          <a:xfrm>
            <a:off x="3989814" y="1419225"/>
            <a:ext cx="947935" cy="946847"/>
            <a:chOff x="3620985" y="1717006"/>
            <a:chExt cx="1010329" cy="1009170"/>
          </a:xfrm>
        </p:grpSpPr>
        <p:pic>
          <p:nvPicPr>
            <p:cNvPr id="34" name="图片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36" name="文本框 35"/>
            <p:cNvSpPr txBox="1"/>
            <p:nvPr/>
          </p:nvSpPr>
          <p:spPr>
            <a:xfrm>
              <a:off x="3850086" y="1742071"/>
              <a:ext cx="507770" cy="984105"/>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1</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grpSp>
      <p:grpSp>
        <p:nvGrpSpPr>
          <p:cNvPr id="38" name="组合 37"/>
          <p:cNvGrpSpPr/>
          <p:nvPr/>
        </p:nvGrpSpPr>
        <p:grpSpPr>
          <a:xfrm>
            <a:off x="3989814" y="2453399"/>
            <a:ext cx="947935" cy="946847"/>
            <a:chOff x="3620985" y="1717006"/>
            <a:chExt cx="1010329" cy="1009170"/>
          </a:xfrm>
        </p:grpSpPr>
        <p:pic>
          <p:nvPicPr>
            <p:cNvPr id="39" name="图片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40" name="文本框 39"/>
            <p:cNvSpPr txBox="1"/>
            <p:nvPr/>
          </p:nvSpPr>
          <p:spPr>
            <a:xfrm>
              <a:off x="3850086" y="1742071"/>
              <a:ext cx="507770" cy="984105"/>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2</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grpSp>
      <p:grpSp>
        <p:nvGrpSpPr>
          <p:cNvPr id="44" name="组合 43"/>
          <p:cNvGrpSpPr/>
          <p:nvPr/>
        </p:nvGrpSpPr>
        <p:grpSpPr>
          <a:xfrm>
            <a:off x="3989814" y="3482515"/>
            <a:ext cx="947935" cy="933539"/>
            <a:chOff x="3620985" y="1711615"/>
            <a:chExt cx="1010329" cy="994986"/>
          </a:xfrm>
        </p:grpSpPr>
        <p:pic>
          <p:nvPicPr>
            <p:cNvPr id="45" name="图片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46" name="文本框 45"/>
            <p:cNvSpPr txBox="1"/>
            <p:nvPr/>
          </p:nvSpPr>
          <p:spPr>
            <a:xfrm>
              <a:off x="3850086" y="1711615"/>
              <a:ext cx="507770" cy="984105"/>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3</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grpSp>
      <p:sp>
        <p:nvSpPr>
          <p:cNvPr id="51" name="矩形 50"/>
          <p:cNvSpPr/>
          <p:nvPr/>
        </p:nvSpPr>
        <p:spPr>
          <a:xfrm>
            <a:off x="5021010" y="1604761"/>
            <a:ext cx="2231701" cy="584775"/>
          </a:xfrm>
          <a:prstGeom prst="rect">
            <a:avLst/>
          </a:prstGeom>
        </p:spPr>
        <p:txBody>
          <a:bodyPr wrap="none">
            <a:spAutoFit/>
          </a:bodyPr>
          <a:lstStyle/>
          <a:p>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đọc</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2" name="矩形 51"/>
          <p:cNvSpPr/>
          <p:nvPr/>
        </p:nvSpPr>
        <p:spPr>
          <a:xfrm>
            <a:off x="5021010" y="2647026"/>
            <a:ext cx="2574744" cy="584775"/>
          </a:xfrm>
          <a:prstGeom prst="rect">
            <a:avLst/>
          </a:prstGeom>
        </p:spPr>
        <p:txBody>
          <a:bodyPr wrap="none">
            <a:spAutoFit/>
          </a:bodyPr>
          <a:lstStyle/>
          <a:p>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hiểu</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3" name="矩形 52"/>
          <p:cNvSpPr/>
          <p:nvPr/>
        </p:nvSpPr>
        <p:spPr>
          <a:xfrm>
            <a:off x="5021010" y="3728806"/>
            <a:ext cx="4121641" cy="584775"/>
          </a:xfrm>
          <a:prstGeom prst="rect">
            <a:avLst/>
          </a:prstGeom>
        </p:spPr>
        <p:txBody>
          <a:bodyPr wrap="none">
            <a:spAutoFit/>
          </a:bodyPr>
          <a:lstStyle/>
          <a:p>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đọc</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diễn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cảm</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55" name="图片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88626" y="3651746"/>
            <a:ext cx="2761982" cy="2967264"/>
          </a:xfrm>
          <a:prstGeom prst="rect">
            <a:avLst/>
          </a:prstGeom>
        </p:spPr>
      </p:pic>
      <p:pic>
        <p:nvPicPr>
          <p:cNvPr id="29" name="图片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2" y="6810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B1F8FBF5-65C6-4986-BA86-8758D70CAF83}"/>
              </a:ext>
            </a:extLst>
          </p:cNvPr>
          <p:cNvSpPr txBox="1"/>
          <p:nvPr/>
        </p:nvSpPr>
        <p:spPr>
          <a:xfrm>
            <a:off x="3252225" y="894601"/>
            <a:ext cx="6285695"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Khám</a:t>
            </a:r>
            <a:r>
              <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phá</a:t>
            </a:r>
            <a:endPar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38248088"/>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2224" y="1993850"/>
            <a:ext cx="1131955" cy="1211747"/>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61205" y="972771"/>
            <a:ext cx="1131955" cy="1211747"/>
          </a:xfrm>
          <a:prstGeom prst="rect">
            <a:avLst/>
          </a:prstGeom>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sp>
        <p:nvSpPr>
          <p:cNvPr id="5" name="Rectangle 4"/>
          <p:cNvSpPr/>
          <p:nvPr/>
        </p:nvSpPr>
        <p:spPr>
          <a:xfrm>
            <a:off x="945501" y="813161"/>
            <a:ext cx="10313697" cy="5909310"/>
          </a:xfrm>
          <a:prstGeom prst="rect">
            <a:avLst/>
          </a:prstGeom>
        </p:spPr>
        <p:txBody>
          <a:bodyPr wrap="square">
            <a:spAutoFit/>
          </a:bodyPr>
          <a:lstStyle/>
          <a:p>
            <a:pPr algn="ctr"/>
            <a:r>
              <a:rPr lang="vi-VN" b="1">
                <a:solidFill>
                  <a:schemeClr val="bg1"/>
                </a:solidFill>
                <a:latin typeface="OpenSans"/>
              </a:rPr>
              <a:t>Trồng rừng ngập mặn</a:t>
            </a:r>
            <a:endParaRPr lang="vi-VN">
              <a:solidFill>
                <a:schemeClr val="bg1"/>
              </a:solidFill>
              <a:latin typeface="OpenSans"/>
            </a:endParaRPr>
          </a:p>
          <a:p>
            <a:pPr algn="just"/>
            <a:r>
              <a:rPr lang="vi-VN">
                <a:solidFill>
                  <a:schemeClr val="bg1"/>
                </a:solidFill>
                <a:latin typeface="OpenSans"/>
              </a:rPr>
              <a:t>     Trước đây các tỉnh ven biển nước ta có diện tích rừng ngập mặn khá lớn. Nhưng do nhiều nguyên nhân như chiến tranh, các quá trình quai đê lấn biển, làm đầm nuôi tôm…, một phần rừng ngập mặn đã mất đi. Hậu quả là lá chắn bảo vệ đê biển không còn nữa, đê điều dễ bị xói lở, bị vỡ khi có gió, bão, sóng lớn.</a:t>
            </a:r>
          </a:p>
          <a:p>
            <a:pPr algn="just"/>
            <a:r>
              <a:rPr lang="vi-VN">
                <a:solidFill>
                  <a:schemeClr val="bg1"/>
                </a:solidFill>
                <a:latin typeface="OpenSans"/>
              </a:rPr>
              <a:t>        Mấy năm qua, chúng ta đã làm tốt công tác thông tin, tuyên truyền để người dân thấy rõ vai trò của rừng ngập mặn đối với việc bảo vệ đê điều. Vì thế ở ven biển các tỉnh như Cà Mau, Bạc Liêu, Bến Tre, Trà Vinh, Sóc Trăng, Hà Tĩnh, Nghệ An, Thái Bình, Hải Phòng, Quảng Ninh,… đều có phong trào trồng rừng ngập mặn. Rừng ngập mặn còn được trồng ở các đảo mới bồi ngoài biển như Cồn Vành, Cồn Đen (Thái Bình), Cồn Ngạn, Cồn Lu, Cồn Mờ (Nam Định)…</a:t>
            </a:r>
          </a:p>
          <a:p>
            <a:pPr algn="just"/>
            <a:r>
              <a:rPr lang="vi-VN">
                <a:solidFill>
                  <a:schemeClr val="bg1"/>
                </a:solidFill>
                <a:latin typeface="OpenSans"/>
              </a:rPr>
              <a:t>        Nhờ phục hồi rừng ngặp mặn mà ở nhiều địa phương, môi trường đã có những thay đổi rất nhanh chóng. Đê xã Thái Hải (Thái Bình), từ độ có rừng, không còn bị xói lở, kể cả khi bị cơn bão số 2 năm 1996 tràn qua. Lượng cua con trong vùng rừng ngập mặn phát triển, cung cấp đủ giống không chỉ cho hàng nghìn đầm cua ở địa phương mà còn cho hàng trăm đầm cua ở các vùng lân cận. Tại xã Thạch Khê (Hà Tĩnh), sau bốn năm trồng rừng, lượng hải sản tăng nhiều và các loài chim nước cũng trở nên phong phú. Nhân dân các địa phương đều phấn khởi vì rừng ngập mặn phục hồi đã góp phần đáng kể tăng thêm thu nhập và bảo vệ vững chắc đê điều.</a:t>
            </a:r>
          </a:p>
          <a:p>
            <a:pPr algn="r"/>
            <a:r>
              <a:rPr lang="vi-VN" i="1">
                <a:solidFill>
                  <a:schemeClr val="bg1"/>
                </a:solidFill>
                <a:latin typeface="OpenSans"/>
              </a:rPr>
              <a:t>Theo </a:t>
            </a:r>
            <a:r>
              <a:rPr lang="vi-VN" b="1">
                <a:solidFill>
                  <a:schemeClr val="bg1"/>
                </a:solidFill>
                <a:latin typeface="OpenSans"/>
              </a:rPr>
              <a:t>PHAN NGUYÊN HỒNG</a:t>
            </a:r>
            <a:endParaRPr lang="vi-VN">
              <a:solidFill>
                <a:schemeClr val="bg1"/>
              </a:solidFill>
              <a:latin typeface="OpenSans"/>
            </a:endParaRPr>
          </a:p>
          <a:p>
            <a:br>
              <a:rPr lang="vi-VN">
                <a:solidFill>
                  <a:schemeClr val="bg1"/>
                </a:solidFill>
                <a:latin typeface="OpenSans"/>
              </a:rPr>
            </a:br>
            <a:br>
              <a:rPr lang="vi-VN">
                <a:solidFill>
                  <a:schemeClr val="bg1"/>
                </a:solidFill>
                <a:latin typeface="OpenSans"/>
              </a:rPr>
            </a:br>
            <a:endParaRPr lang="en-US">
              <a:solidFill>
                <a:schemeClr val="bg1"/>
              </a:solidFill>
            </a:endParaRPr>
          </a:p>
        </p:txBody>
      </p:sp>
    </p:spTree>
    <p:extLst>
      <p:ext uri="{BB962C8B-B14F-4D97-AF65-F5344CB8AC3E}">
        <p14:creationId xmlns:p14="http://schemas.microsoft.com/office/powerpoint/2010/main" val="559555425"/>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53" y="117408"/>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02056" y="1378101"/>
            <a:ext cx="1922321"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Chia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đoạn</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1" name="矩形 50"/>
          <p:cNvSpPr/>
          <p:nvPr/>
        </p:nvSpPr>
        <p:spPr>
          <a:xfrm>
            <a:off x="5201218" y="1920249"/>
            <a:ext cx="5255441" cy="584775"/>
          </a:xfrm>
          <a:prstGeom prst="rect">
            <a:avLst/>
          </a:prstGeom>
        </p:spPr>
        <p:txBody>
          <a:bodyPr wrap="square">
            <a:spAutoFit/>
          </a:bodyPr>
          <a:lstStyle/>
          <a:p>
            <a:pPr algn="ct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Từ</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đầu</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sóng</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lớn</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pic>
        <p:nvPicPr>
          <p:cNvPr id="13"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7494" y="1717634"/>
            <a:ext cx="947935" cy="928481"/>
          </a:xfrm>
          <a:prstGeom prst="rect">
            <a:avLst/>
          </a:prstGeom>
        </p:spPr>
      </p:pic>
      <p:sp>
        <p:nvSpPr>
          <p:cNvPr id="14" name="文本框 35"/>
          <p:cNvSpPr txBox="1"/>
          <p:nvPr/>
        </p:nvSpPr>
        <p:spPr>
          <a:xfrm>
            <a:off x="4241490" y="1750972"/>
            <a:ext cx="476412" cy="923330"/>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1</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pic>
        <p:nvPicPr>
          <p:cNvPr id="15"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7494" y="3138543"/>
            <a:ext cx="947935" cy="928481"/>
          </a:xfrm>
          <a:prstGeom prst="rect">
            <a:avLst/>
          </a:prstGeom>
        </p:spPr>
      </p:pic>
      <p:pic>
        <p:nvPicPr>
          <p:cNvPr id="16"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7493" y="4559452"/>
            <a:ext cx="947935" cy="928481"/>
          </a:xfrm>
          <a:prstGeom prst="rect">
            <a:avLst/>
          </a:prstGeom>
        </p:spPr>
      </p:pic>
      <p:sp>
        <p:nvSpPr>
          <p:cNvPr id="17" name="文本框 35"/>
          <p:cNvSpPr txBox="1"/>
          <p:nvPr/>
        </p:nvSpPr>
        <p:spPr>
          <a:xfrm>
            <a:off x="4241490" y="3166730"/>
            <a:ext cx="476412" cy="923330"/>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2</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sp>
        <p:nvSpPr>
          <p:cNvPr id="18" name="文本框 35"/>
          <p:cNvSpPr txBox="1"/>
          <p:nvPr/>
        </p:nvSpPr>
        <p:spPr>
          <a:xfrm>
            <a:off x="4241490" y="4567128"/>
            <a:ext cx="476412" cy="923330"/>
          </a:xfrm>
          <a:prstGeom prst="rect">
            <a:avLst/>
          </a:prstGeom>
          <a:noFill/>
        </p:spPr>
        <p:txBody>
          <a:bodyPr wrap="none" rtlCol="0">
            <a:spAutoFit/>
          </a:bodyPr>
          <a:lstStyle/>
          <a:p>
            <a:r>
              <a:rPr lang="en-US" altLang="zh-CN" sz="5400" b="1">
                <a:solidFill>
                  <a:schemeClr val="bg1">
                    <a:lumMod val="95000"/>
                  </a:schemeClr>
                </a:solidFill>
                <a:latin typeface="方正少儿简体" panose="03000509000000000000" pitchFamily="65" charset="-122"/>
                <a:ea typeface="方正少儿简体" panose="03000509000000000000" pitchFamily="65" charset="-122"/>
              </a:rPr>
              <a:t>3</a:t>
            </a:r>
            <a:endParaRPr lang="zh-CN" altLang="en-US" sz="5400" b="1">
              <a:solidFill>
                <a:schemeClr val="bg1">
                  <a:lumMod val="95000"/>
                </a:schemeClr>
              </a:solidFill>
              <a:latin typeface="方正少儿简体" panose="03000509000000000000" pitchFamily="65" charset="-122"/>
              <a:ea typeface="方正少儿简体" panose="03000509000000000000" pitchFamily="65" charset="-122"/>
            </a:endParaRPr>
          </a:p>
        </p:txBody>
      </p:sp>
      <p:sp>
        <p:nvSpPr>
          <p:cNvPr id="19" name="矩形 50"/>
          <p:cNvSpPr/>
          <p:nvPr/>
        </p:nvSpPr>
        <p:spPr>
          <a:xfrm>
            <a:off x="5210422" y="3381621"/>
            <a:ext cx="5543437" cy="584775"/>
          </a:xfrm>
          <a:prstGeom prst="rect">
            <a:avLst/>
          </a:prstGeom>
        </p:spPr>
        <p:txBody>
          <a:bodyPr wrap="square">
            <a:spAutoFit/>
          </a:bodyPr>
          <a:lstStyle/>
          <a:p>
            <a:pPr algn="ct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Tiếp</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Cồn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Mờ</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(Nam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Định</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21" name="矩形 50"/>
          <p:cNvSpPr/>
          <p:nvPr/>
        </p:nvSpPr>
        <p:spPr>
          <a:xfrm>
            <a:off x="5210422" y="4770627"/>
            <a:ext cx="5255441" cy="584775"/>
          </a:xfrm>
          <a:prstGeom prst="rect">
            <a:avLst/>
          </a:prstGeom>
        </p:spPr>
        <p:txBody>
          <a:bodyPr wrap="square">
            <a:spAutoFit/>
          </a:bodyPr>
          <a:lstStyle/>
          <a:p>
            <a:pPr algn="ct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Còn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lại</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1495910945"/>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barn(inVertical)">
                                      <p:cBhvr>
                                        <p:cTn id="1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847" y="-5637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02056" y="1378101"/>
            <a:ext cx="1983235"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đọc</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37" name="组合 36"/>
          <p:cNvGrpSpPr/>
          <p:nvPr/>
        </p:nvGrpSpPr>
        <p:grpSpPr>
          <a:xfrm>
            <a:off x="4131830" y="1857907"/>
            <a:ext cx="1361782" cy="1333835"/>
            <a:chOff x="3620985" y="1717006"/>
            <a:chExt cx="1010329" cy="989595"/>
          </a:xfrm>
        </p:grpSpPr>
        <p:pic>
          <p:nvPicPr>
            <p:cNvPr id="34" name="图片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36" name="文本框 35"/>
            <p:cNvSpPr txBox="1"/>
            <p:nvPr/>
          </p:nvSpPr>
          <p:spPr>
            <a:xfrm>
              <a:off x="3876896" y="1766530"/>
              <a:ext cx="137055" cy="890545"/>
            </a:xfrm>
            <a:prstGeom prst="rect">
              <a:avLst/>
            </a:prstGeom>
            <a:noFill/>
          </p:spPr>
          <p:txBody>
            <a:bodyPr wrap="none" rtlCol="0">
              <a:spAutoFit/>
            </a:bodyPr>
            <a:lstStyle/>
            <a:p>
              <a:endParaRPr lang="zh-CN" altLang="en-US" sz="7200">
                <a:solidFill>
                  <a:schemeClr val="bg1">
                    <a:lumMod val="95000"/>
                  </a:schemeClr>
                </a:solidFill>
                <a:latin typeface="方正少儿简体" panose="03000509000000000000" pitchFamily="65" charset="-122"/>
                <a:ea typeface="方正少儿简体" panose="03000509000000000000" pitchFamily="65" charset="-122"/>
              </a:endParaRPr>
            </a:p>
          </p:txBody>
        </p:sp>
      </p:grpSp>
      <p:sp>
        <p:nvSpPr>
          <p:cNvPr id="51" name="矩形 50"/>
          <p:cNvSpPr/>
          <p:nvPr/>
        </p:nvSpPr>
        <p:spPr>
          <a:xfrm>
            <a:off x="5562813" y="2890968"/>
            <a:ext cx="5255441" cy="1569660"/>
          </a:xfrm>
          <a:prstGeom prst="rect">
            <a:avLst/>
          </a:prstGeom>
        </p:spPr>
        <p:txBody>
          <a:bodyPr wrap="square">
            <a:spAutoFit/>
          </a:bodyPr>
          <a:lstStyle/>
          <a:p>
            <a:pPr algn="ct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Giọng</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đọc</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rõ</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ràng</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mạch</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lạc</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phù</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hợp</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với</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nội</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dung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một</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văn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bản</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khoa</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2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học</a:t>
            </a:r>
            <a:r>
              <a:rPr lang="en-US" altLang="zh-CN"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endParaRPr lang="zh-CN" altLang="en-US" sz="32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spTree>
    <p:extLst>
      <p:ext uri="{BB962C8B-B14F-4D97-AF65-F5344CB8AC3E}">
        <p14:creationId xmlns:p14="http://schemas.microsoft.com/office/powerpoint/2010/main" val="3837957801"/>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6300" y="3465003"/>
            <a:ext cx="2681287" cy="2865948"/>
          </a:xfrm>
          <a:prstGeom prst="rect">
            <a:avLst/>
          </a:prstGeom>
        </p:spPr>
      </p:pic>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sp>
        <p:nvSpPr>
          <p:cNvPr id="21" name="矩形 20"/>
          <p:cNvSpPr/>
          <p:nvPr/>
        </p:nvSpPr>
        <p:spPr>
          <a:xfrm>
            <a:off x="1736248" y="1955039"/>
            <a:ext cx="1311578" cy="461665"/>
          </a:xfrm>
          <a:prstGeom prst="rect">
            <a:avLst/>
          </a:prstGeom>
        </p:spPr>
        <p:txBody>
          <a:bodyPr wrap="none">
            <a:spAutoFit/>
          </a:bodyPr>
          <a:lstStyle/>
          <a:p>
            <a:pPr algn="ct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Quai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đê</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27" name="组合 26"/>
          <p:cNvGrpSpPr/>
          <p:nvPr/>
        </p:nvGrpSpPr>
        <p:grpSpPr>
          <a:xfrm>
            <a:off x="1358900" y="810038"/>
            <a:ext cx="2200548" cy="2202182"/>
            <a:chOff x="1358900" y="695738"/>
            <a:chExt cx="2200548" cy="2202182"/>
          </a:xfrm>
        </p:grpSpPr>
        <p:sp>
          <p:nvSpPr>
            <p:cNvPr id="17" name="任意多边形 16"/>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26"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sp>
        <p:nvSpPr>
          <p:cNvPr id="40" name="矩形 39"/>
          <p:cNvSpPr/>
          <p:nvPr/>
        </p:nvSpPr>
        <p:spPr>
          <a:xfrm>
            <a:off x="3882086" y="1978576"/>
            <a:ext cx="2132315" cy="461665"/>
          </a:xfrm>
          <a:prstGeom prst="rect">
            <a:avLst/>
          </a:prstGeom>
        </p:spPr>
        <p:txBody>
          <a:bodyPr wrap="non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Nguyên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nhân</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41" name="组合 40"/>
          <p:cNvGrpSpPr/>
          <p:nvPr/>
        </p:nvGrpSpPr>
        <p:grpSpPr>
          <a:xfrm>
            <a:off x="3695699" y="810038"/>
            <a:ext cx="2436315" cy="2202182"/>
            <a:chOff x="1358900" y="695738"/>
            <a:chExt cx="2200548" cy="2202182"/>
          </a:xfrm>
        </p:grpSpPr>
        <p:sp>
          <p:nvSpPr>
            <p:cNvPr id="42" name="任意多边形 41"/>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43"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sp>
        <p:nvSpPr>
          <p:cNvPr id="46" name="矩形 45"/>
          <p:cNvSpPr/>
          <p:nvPr/>
        </p:nvSpPr>
        <p:spPr>
          <a:xfrm>
            <a:off x="6291458" y="1973486"/>
            <a:ext cx="1893468" cy="461665"/>
          </a:xfrm>
          <a:prstGeom prst="rect">
            <a:avLst/>
          </a:prstGeom>
        </p:spPr>
        <p:txBody>
          <a:bodyPr wrap="non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Chiến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tranh</a:t>
            </a:r>
            <a:endParaRPr lang="zh-CN" altLang="en-US" sz="2400" b="1">
              <a:solidFill>
                <a:schemeClr val="bg1">
                  <a:lumMod val="95000"/>
                </a:schemeClr>
              </a:solidFill>
              <a:latin typeface="方正少儿简体" panose="03000509000000000000" pitchFamily="65" charset="-122"/>
              <a:ea typeface="方正少儿简体" panose="03000509000000000000" pitchFamily="65" charset="-122"/>
            </a:endParaRPr>
          </a:p>
        </p:txBody>
      </p:sp>
      <p:grpSp>
        <p:nvGrpSpPr>
          <p:cNvPr id="47" name="组合 46"/>
          <p:cNvGrpSpPr/>
          <p:nvPr/>
        </p:nvGrpSpPr>
        <p:grpSpPr>
          <a:xfrm>
            <a:off x="6189861" y="810038"/>
            <a:ext cx="2200548" cy="2202182"/>
            <a:chOff x="1358900" y="695738"/>
            <a:chExt cx="2200548" cy="2202182"/>
          </a:xfrm>
        </p:grpSpPr>
        <p:sp>
          <p:nvSpPr>
            <p:cNvPr id="49" name="任意多边形 48"/>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50" name="图片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sp>
        <p:nvSpPr>
          <p:cNvPr id="52" name="矩形 51"/>
          <p:cNvSpPr/>
          <p:nvPr/>
        </p:nvSpPr>
        <p:spPr>
          <a:xfrm>
            <a:off x="1794491" y="4398777"/>
            <a:ext cx="1051891" cy="461665"/>
          </a:xfrm>
          <a:prstGeom prst="rect">
            <a:avLst/>
          </a:prstGeom>
        </p:spPr>
        <p:txBody>
          <a:bodyPr wrap="non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Xói</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lở</a:t>
            </a:r>
            <a:endParaRPr lang="zh-CN" altLang="en-US" sz="2400" b="1">
              <a:solidFill>
                <a:schemeClr val="bg1">
                  <a:lumMod val="95000"/>
                </a:schemeClr>
              </a:solidFill>
              <a:latin typeface="方正少儿简体" panose="03000509000000000000" pitchFamily="65" charset="-122"/>
              <a:ea typeface="方正少儿简体" panose="03000509000000000000" pitchFamily="65" charset="-122"/>
            </a:endParaRPr>
          </a:p>
        </p:txBody>
      </p:sp>
      <p:grpSp>
        <p:nvGrpSpPr>
          <p:cNvPr id="53" name="组合 52"/>
          <p:cNvGrpSpPr/>
          <p:nvPr/>
        </p:nvGrpSpPr>
        <p:grpSpPr>
          <a:xfrm>
            <a:off x="1358900" y="3199736"/>
            <a:ext cx="2200548" cy="2202182"/>
            <a:chOff x="1358900" y="695738"/>
            <a:chExt cx="2200548" cy="2202182"/>
          </a:xfrm>
        </p:grpSpPr>
        <p:sp>
          <p:nvSpPr>
            <p:cNvPr id="54" name="任意多边形 53"/>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56" name="图片 5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sp>
        <p:nvSpPr>
          <p:cNvPr id="57" name="矩形 56"/>
          <p:cNvSpPr/>
          <p:nvPr/>
        </p:nvSpPr>
        <p:spPr>
          <a:xfrm>
            <a:off x="3714061" y="4336719"/>
            <a:ext cx="2093458" cy="461665"/>
          </a:xfrm>
          <a:prstGeom prst="rect">
            <a:avLst/>
          </a:prstGeom>
        </p:spPr>
        <p:txBody>
          <a:bodyPr wrap="non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Tuyên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truyền</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58" name="组合 57"/>
          <p:cNvGrpSpPr/>
          <p:nvPr/>
        </p:nvGrpSpPr>
        <p:grpSpPr>
          <a:xfrm>
            <a:off x="3559447" y="3199736"/>
            <a:ext cx="2454953" cy="2202182"/>
            <a:chOff x="1358900" y="695738"/>
            <a:chExt cx="2200548" cy="2202182"/>
          </a:xfrm>
        </p:grpSpPr>
        <p:sp>
          <p:nvSpPr>
            <p:cNvPr id="59" name="任意多边形 58"/>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60" name="图片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sp>
        <p:nvSpPr>
          <p:cNvPr id="61" name="矩形 60"/>
          <p:cNvSpPr/>
          <p:nvPr/>
        </p:nvSpPr>
        <p:spPr>
          <a:xfrm>
            <a:off x="6616867" y="4390445"/>
            <a:ext cx="1242649" cy="461665"/>
          </a:xfrm>
          <a:prstGeom prst="rect">
            <a:avLst/>
          </a:prstGeom>
        </p:spPr>
        <p:txBody>
          <a:bodyPr wrap="non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Cồn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Lu</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62" name="组合 61"/>
          <p:cNvGrpSpPr/>
          <p:nvPr/>
        </p:nvGrpSpPr>
        <p:grpSpPr>
          <a:xfrm>
            <a:off x="6189861" y="3199736"/>
            <a:ext cx="2200548" cy="2202182"/>
            <a:chOff x="1358900" y="695738"/>
            <a:chExt cx="2200548" cy="2202182"/>
          </a:xfrm>
        </p:grpSpPr>
        <p:sp>
          <p:nvSpPr>
            <p:cNvPr id="63" name="任意多边形 62"/>
            <p:cNvSpPr/>
            <p:nvPr/>
          </p:nvSpPr>
          <p:spPr>
            <a:xfrm>
              <a:off x="1358900" y="1206500"/>
              <a:ext cx="2096662" cy="1691420"/>
            </a:xfrm>
            <a:custGeom>
              <a:avLst/>
              <a:gdLst>
                <a:gd name="connsiteX0" fmla="*/ 12700 w 2096662"/>
                <a:gd name="connsiteY0" fmla="*/ 203200 h 1691420"/>
                <a:gd name="connsiteX1" fmla="*/ 63500 w 2096662"/>
                <a:gd name="connsiteY1" fmla="*/ 292100 h 1691420"/>
                <a:gd name="connsiteX2" fmla="*/ 76200 w 2096662"/>
                <a:gd name="connsiteY2" fmla="*/ 406400 h 1691420"/>
                <a:gd name="connsiteX3" fmla="*/ 114300 w 2096662"/>
                <a:gd name="connsiteY3" fmla="*/ 558800 h 1691420"/>
                <a:gd name="connsiteX4" fmla="*/ 127000 w 2096662"/>
                <a:gd name="connsiteY4" fmla="*/ 673100 h 1691420"/>
                <a:gd name="connsiteX5" fmla="*/ 152400 w 2096662"/>
                <a:gd name="connsiteY5" fmla="*/ 850900 h 1691420"/>
                <a:gd name="connsiteX6" fmla="*/ 165100 w 2096662"/>
                <a:gd name="connsiteY6" fmla="*/ 1422400 h 1691420"/>
                <a:gd name="connsiteX7" fmla="*/ 228600 w 2096662"/>
                <a:gd name="connsiteY7" fmla="*/ 1676400 h 1691420"/>
                <a:gd name="connsiteX8" fmla="*/ 381000 w 2096662"/>
                <a:gd name="connsiteY8" fmla="*/ 1689100 h 1691420"/>
                <a:gd name="connsiteX9" fmla="*/ 1638300 w 2096662"/>
                <a:gd name="connsiteY9" fmla="*/ 1676400 h 1691420"/>
                <a:gd name="connsiteX10" fmla="*/ 1765300 w 2096662"/>
                <a:gd name="connsiteY10" fmla="*/ 1625600 h 1691420"/>
                <a:gd name="connsiteX11" fmla="*/ 1854200 w 2096662"/>
                <a:gd name="connsiteY11" fmla="*/ 1612900 h 1691420"/>
                <a:gd name="connsiteX12" fmla="*/ 1917700 w 2096662"/>
                <a:gd name="connsiteY12" fmla="*/ 1600200 h 1691420"/>
                <a:gd name="connsiteX13" fmla="*/ 1968500 w 2096662"/>
                <a:gd name="connsiteY13" fmla="*/ 1587500 h 1691420"/>
                <a:gd name="connsiteX14" fmla="*/ 2082800 w 2096662"/>
                <a:gd name="connsiteY14" fmla="*/ 1574800 h 1691420"/>
                <a:gd name="connsiteX15" fmla="*/ 2082800 w 2096662"/>
                <a:gd name="connsiteY15" fmla="*/ 1092200 h 1691420"/>
                <a:gd name="connsiteX16" fmla="*/ 2070100 w 2096662"/>
                <a:gd name="connsiteY16" fmla="*/ 1003300 h 1691420"/>
                <a:gd name="connsiteX17" fmla="*/ 2032000 w 2096662"/>
                <a:gd name="connsiteY17" fmla="*/ 876300 h 1691420"/>
                <a:gd name="connsiteX18" fmla="*/ 2019300 w 2096662"/>
                <a:gd name="connsiteY18" fmla="*/ 787400 h 1691420"/>
                <a:gd name="connsiteX19" fmla="*/ 2006600 w 2096662"/>
                <a:gd name="connsiteY19" fmla="*/ 736600 h 1691420"/>
                <a:gd name="connsiteX20" fmla="*/ 1993900 w 2096662"/>
                <a:gd name="connsiteY20" fmla="*/ 635000 h 1691420"/>
                <a:gd name="connsiteX21" fmla="*/ 1981200 w 2096662"/>
                <a:gd name="connsiteY21" fmla="*/ 584200 h 1691420"/>
                <a:gd name="connsiteX22" fmla="*/ 1955800 w 2096662"/>
                <a:gd name="connsiteY22" fmla="*/ 406400 h 1691420"/>
                <a:gd name="connsiteX23" fmla="*/ 1943100 w 2096662"/>
                <a:gd name="connsiteY23" fmla="*/ 342900 h 1691420"/>
                <a:gd name="connsiteX24" fmla="*/ 1930400 w 2096662"/>
                <a:gd name="connsiteY24" fmla="*/ 241300 h 1691420"/>
                <a:gd name="connsiteX25" fmla="*/ 1905000 w 2096662"/>
                <a:gd name="connsiteY25" fmla="*/ 88900 h 1691420"/>
                <a:gd name="connsiteX26" fmla="*/ 1892300 w 2096662"/>
                <a:gd name="connsiteY26" fmla="*/ 50800 h 1691420"/>
                <a:gd name="connsiteX27" fmla="*/ 1727200 w 2096662"/>
                <a:gd name="connsiteY27" fmla="*/ 12700 h 1691420"/>
                <a:gd name="connsiteX28" fmla="*/ 622300 w 2096662"/>
                <a:gd name="connsiteY28" fmla="*/ 0 h 1691420"/>
                <a:gd name="connsiteX29" fmla="*/ 88900 w 2096662"/>
                <a:gd name="connsiteY29" fmla="*/ 25400 h 1691420"/>
                <a:gd name="connsiteX30" fmla="*/ 0 w 2096662"/>
                <a:gd name="connsiteY30" fmla="*/ 114300 h 1691420"/>
                <a:gd name="connsiteX31" fmla="*/ 12700 w 2096662"/>
                <a:gd name="connsiteY31" fmla="*/ 203200 h 169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6662" h="1691420">
                  <a:moveTo>
                    <a:pt x="12700" y="203200"/>
                  </a:moveTo>
                  <a:cubicBezTo>
                    <a:pt x="29633" y="232833"/>
                    <a:pt x="53320" y="259523"/>
                    <a:pt x="63500" y="292100"/>
                  </a:cubicBezTo>
                  <a:cubicBezTo>
                    <a:pt x="74934" y="328689"/>
                    <a:pt x="71134" y="368402"/>
                    <a:pt x="76200" y="406400"/>
                  </a:cubicBezTo>
                  <a:cubicBezTo>
                    <a:pt x="87601" y="491908"/>
                    <a:pt x="86684" y="475952"/>
                    <a:pt x="114300" y="558800"/>
                  </a:cubicBezTo>
                  <a:cubicBezTo>
                    <a:pt x="118533" y="596900"/>
                    <a:pt x="122042" y="635088"/>
                    <a:pt x="127000" y="673100"/>
                  </a:cubicBezTo>
                  <a:cubicBezTo>
                    <a:pt x="134743" y="732466"/>
                    <a:pt x="149360" y="791109"/>
                    <a:pt x="152400" y="850900"/>
                  </a:cubicBezTo>
                  <a:cubicBezTo>
                    <a:pt x="162076" y="1041201"/>
                    <a:pt x="158299" y="1231974"/>
                    <a:pt x="165100" y="1422400"/>
                  </a:cubicBezTo>
                  <a:cubicBezTo>
                    <a:pt x="166698" y="1467137"/>
                    <a:pt x="172075" y="1641072"/>
                    <a:pt x="228600" y="1676400"/>
                  </a:cubicBezTo>
                  <a:cubicBezTo>
                    <a:pt x="271828" y="1703417"/>
                    <a:pt x="330200" y="1684867"/>
                    <a:pt x="381000" y="1689100"/>
                  </a:cubicBezTo>
                  <a:lnTo>
                    <a:pt x="1638300" y="1676400"/>
                  </a:lnTo>
                  <a:cubicBezTo>
                    <a:pt x="1713326" y="1674256"/>
                    <a:pt x="1704083" y="1642296"/>
                    <a:pt x="1765300" y="1625600"/>
                  </a:cubicBezTo>
                  <a:cubicBezTo>
                    <a:pt x="1794179" y="1617724"/>
                    <a:pt x="1824673" y="1617821"/>
                    <a:pt x="1854200" y="1612900"/>
                  </a:cubicBezTo>
                  <a:cubicBezTo>
                    <a:pt x="1875492" y="1609351"/>
                    <a:pt x="1896628" y="1604883"/>
                    <a:pt x="1917700" y="1600200"/>
                  </a:cubicBezTo>
                  <a:cubicBezTo>
                    <a:pt x="1934739" y="1596414"/>
                    <a:pt x="1951248" y="1590154"/>
                    <a:pt x="1968500" y="1587500"/>
                  </a:cubicBezTo>
                  <a:cubicBezTo>
                    <a:pt x="2006389" y="1581671"/>
                    <a:pt x="2044700" y="1579033"/>
                    <a:pt x="2082800" y="1574800"/>
                  </a:cubicBezTo>
                  <a:cubicBezTo>
                    <a:pt x="2100190" y="1331335"/>
                    <a:pt x="2102346" y="1395157"/>
                    <a:pt x="2082800" y="1092200"/>
                  </a:cubicBezTo>
                  <a:cubicBezTo>
                    <a:pt x="2080873" y="1062328"/>
                    <a:pt x="2077360" y="1032340"/>
                    <a:pt x="2070100" y="1003300"/>
                  </a:cubicBezTo>
                  <a:cubicBezTo>
                    <a:pt x="2020688" y="805651"/>
                    <a:pt x="2064316" y="1070198"/>
                    <a:pt x="2032000" y="876300"/>
                  </a:cubicBezTo>
                  <a:cubicBezTo>
                    <a:pt x="2027079" y="846773"/>
                    <a:pt x="2024655" y="816851"/>
                    <a:pt x="2019300" y="787400"/>
                  </a:cubicBezTo>
                  <a:cubicBezTo>
                    <a:pt x="2016178" y="770227"/>
                    <a:pt x="2009469" y="753817"/>
                    <a:pt x="2006600" y="736600"/>
                  </a:cubicBezTo>
                  <a:cubicBezTo>
                    <a:pt x="2000989" y="702934"/>
                    <a:pt x="1999511" y="668666"/>
                    <a:pt x="1993900" y="635000"/>
                  </a:cubicBezTo>
                  <a:cubicBezTo>
                    <a:pt x="1991031" y="617783"/>
                    <a:pt x="1984069" y="601417"/>
                    <a:pt x="1981200" y="584200"/>
                  </a:cubicBezTo>
                  <a:cubicBezTo>
                    <a:pt x="1971358" y="525146"/>
                    <a:pt x="1965137" y="465536"/>
                    <a:pt x="1955800" y="406400"/>
                  </a:cubicBezTo>
                  <a:cubicBezTo>
                    <a:pt x="1952433" y="385078"/>
                    <a:pt x="1946382" y="364235"/>
                    <a:pt x="1943100" y="342900"/>
                  </a:cubicBezTo>
                  <a:cubicBezTo>
                    <a:pt x="1937910" y="309167"/>
                    <a:pt x="1935463" y="275053"/>
                    <a:pt x="1930400" y="241300"/>
                  </a:cubicBezTo>
                  <a:cubicBezTo>
                    <a:pt x="1922760" y="190369"/>
                    <a:pt x="1921286" y="137758"/>
                    <a:pt x="1905000" y="88900"/>
                  </a:cubicBezTo>
                  <a:cubicBezTo>
                    <a:pt x="1900767" y="76200"/>
                    <a:pt x="1903193" y="58581"/>
                    <a:pt x="1892300" y="50800"/>
                  </a:cubicBezTo>
                  <a:cubicBezTo>
                    <a:pt x="1863309" y="30092"/>
                    <a:pt x="1758073" y="13357"/>
                    <a:pt x="1727200" y="12700"/>
                  </a:cubicBezTo>
                  <a:lnTo>
                    <a:pt x="622300" y="0"/>
                  </a:lnTo>
                  <a:cubicBezTo>
                    <a:pt x="444500" y="8467"/>
                    <a:pt x="263973" y="-6756"/>
                    <a:pt x="88900" y="25400"/>
                  </a:cubicBezTo>
                  <a:cubicBezTo>
                    <a:pt x="47682" y="32971"/>
                    <a:pt x="0" y="72392"/>
                    <a:pt x="0" y="114300"/>
                  </a:cubicBezTo>
                  <a:lnTo>
                    <a:pt x="12700" y="203200"/>
                  </a:lnTo>
                  <a:close/>
                </a:path>
              </a:pathLst>
            </a:cu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p>
          </p:txBody>
        </p:sp>
        <p:pic>
          <p:nvPicPr>
            <p:cNvPr id="64" name="图片 6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0762" y="695738"/>
              <a:ext cx="758686" cy="815075"/>
            </a:xfrm>
            <a:prstGeom prst="rect">
              <a:avLst/>
            </a:prstGeom>
          </p:spPr>
        </p:pic>
      </p:grpSp>
      <p:pic>
        <p:nvPicPr>
          <p:cNvPr id="30" name="图片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07465" y="308486"/>
            <a:ext cx="2636837" cy="2236572"/>
          </a:xfrm>
          <a:prstGeom prst="rect">
            <a:avLst/>
          </a:prstGeom>
          <a:effectLst>
            <a:outerShdw blurRad="50800" dist="38100" dir="2700000" algn="tl" rotWithShape="0">
              <a:prstClr val="black">
                <a:alpha val="40000"/>
              </a:prstClr>
            </a:outerShdw>
          </a:effectLst>
        </p:spPr>
      </p:pic>
      <p:sp>
        <p:nvSpPr>
          <p:cNvPr id="31" name="文本框 31"/>
          <p:cNvSpPr txBox="1"/>
          <p:nvPr/>
        </p:nvSpPr>
        <p:spPr>
          <a:xfrm>
            <a:off x="9422319" y="1475296"/>
            <a:ext cx="1721946" cy="461665"/>
          </a:xfrm>
          <a:prstGeom prst="rect">
            <a:avLst/>
          </a:prstGeom>
          <a:noFill/>
          <a:effectLst>
            <a:outerShdw blurRad="50800" dist="38100" dir="2700000" algn="tl" rotWithShape="0">
              <a:prstClr val="black">
                <a:alpha val="40000"/>
              </a:prstClr>
            </a:outerShdw>
          </a:effectLst>
        </p:spPr>
        <p:txBody>
          <a:bodyPr wrap="none" rtlCol="0">
            <a:spAutoFit/>
          </a:bodyPr>
          <a:lstStyle/>
          <a:p>
            <a:pPr algn="ctr"/>
            <a:r>
              <a:rPr lang="en-US" altLang="zh-CN" sz="24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24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đọc</a:t>
            </a:r>
            <a:endParaRPr lang="zh-CN" altLang="en-US" sz="24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3810350646"/>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53" y="0"/>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08759" y="1406561"/>
            <a:ext cx="1983235"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đọc</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085" y="2671872"/>
            <a:ext cx="1679608" cy="3502600"/>
          </a:xfrm>
          <a:prstGeom prst="rect">
            <a:avLst/>
          </a:prstGeom>
        </p:spPr>
      </p:pic>
      <p:pic>
        <p:nvPicPr>
          <p:cNvPr id="1026" name="Picture 2" descr="Rừng ngập mặn là gì? Hệ sinh thái rừng ngậ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3160" y="1558344"/>
            <a:ext cx="3400335" cy="22668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 Box 11"/>
          <p:cNvSpPr txBox="1">
            <a:spLocks noChangeArrowheads="1"/>
          </p:cNvSpPr>
          <p:nvPr/>
        </p:nvSpPr>
        <p:spPr bwMode="auto">
          <a:xfrm>
            <a:off x="2751372" y="4038819"/>
            <a:ext cx="670195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sz="2800" b="1" err="1">
                <a:solidFill>
                  <a:schemeClr val="bg1"/>
                </a:solidFill>
                <a:latin typeface="Times New Roman" panose="02020603050405020304" pitchFamily="18" charset="0"/>
                <a:cs typeface="Times New Roman" panose="02020603050405020304" pitchFamily="18" charset="0"/>
              </a:rPr>
              <a:t>Nhân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dân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các</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địa</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phương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đều</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phấn</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khởi</a:t>
            </a:r>
            <a:r>
              <a:rPr lang="en-US" sz="2800" b="1">
                <a:solidFill>
                  <a:schemeClr val="bg1"/>
                </a:solidFill>
                <a:latin typeface="Times New Roman" panose="02020603050405020304" pitchFamily="18" charset="0"/>
                <a:cs typeface="Times New Roman" panose="02020603050405020304" pitchFamily="18" charset="0"/>
              </a:rPr>
              <a:t>/</a:t>
            </a:r>
            <a:r>
              <a:rPr lang="en-US" sz="2800" b="1">
                <a:solidFill>
                  <a:srgbClr val="0000CC"/>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vì</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rừng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ngập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mặn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phục</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hồi</a:t>
            </a:r>
            <a:r>
              <a:rPr lang="en-US" sz="2800" b="1">
                <a:solidFill>
                  <a:srgbClr val="0000CC"/>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đã</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góp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phần</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đáng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kể</a:t>
            </a:r>
            <a:r>
              <a:rPr lang="en-US" sz="2800" b="1">
                <a:solidFill>
                  <a:srgbClr val="0000CC"/>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tăng</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thêm</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thu</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nhập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và</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bảo</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vệ</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vững</a:t>
            </a:r>
            <a:r>
              <a:rPr lang="en-US" sz="2800" b="1">
                <a:solidFill>
                  <a:srgbClr val="FF0000"/>
                </a:solidFill>
                <a:latin typeface="Times New Roman" panose="02020603050405020304" pitchFamily="18" charset="0"/>
                <a:cs typeface="Times New Roman" panose="02020603050405020304" pitchFamily="18" charset="0"/>
              </a:rPr>
              <a:t> </a:t>
            </a:r>
            <a:r>
              <a:rPr lang="en-US" sz="2800" b="1" err="1">
                <a:solidFill>
                  <a:srgbClr val="FF0000"/>
                </a:solidFill>
                <a:latin typeface="Times New Roman" panose="02020603050405020304" pitchFamily="18" charset="0"/>
                <a:cs typeface="Times New Roman" panose="02020603050405020304" pitchFamily="18" charset="0"/>
              </a:rPr>
              <a:t>chắc</a:t>
            </a:r>
            <a:r>
              <a:rPr lang="en-US" sz="2800" b="1">
                <a:solidFill>
                  <a:srgbClr val="0000CC"/>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đê</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điều</a:t>
            </a:r>
            <a:r>
              <a:rPr lang="en-US" sz="2800" b="1">
                <a:solidFill>
                  <a:schemeClr val="bg1"/>
                </a:solidFill>
                <a:latin typeface="Times New Roman" panose="02020603050405020304" pitchFamily="18" charset="0"/>
                <a:cs typeface="Times New Roman" panose="02020603050405020304" pitchFamily="18" charset="0"/>
              </a:rPr>
              <a:t>.</a:t>
            </a:r>
          </a:p>
        </p:txBody>
      </p:sp>
      <p:pic>
        <p:nvPicPr>
          <p:cNvPr id="1028" name="Picture 4" descr="Tăng cường năng lực chống chịu biến đổi khí hậu - Tạp chí điện tử Bảo vệ  Rừng và Môi trườ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2114" y="1558344"/>
            <a:ext cx="3911270" cy="22668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5485404"/>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261528" y="1225739"/>
            <a:ext cx="1920719"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Giải</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nghĩa</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từ</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1" name="矩形 50"/>
          <p:cNvSpPr/>
          <p:nvPr/>
        </p:nvSpPr>
        <p:spPr>
          <a:xfrm>
            <a:off x="4007146" y="5018941"/>
            <a:ext cx="7007020" cy="830997"/>
          </a:xfrm>
          <a:prstGeom prst="rect">
            <a:avLst/>
          </a:prstGeom>
        </p:spPr>
        <p:txBody>
          <a:bodyPr wrap="square">
            <a:spAutoFit/>
          </a:bodyPr>
          <a:lstStyle/>
          <a:p>
            <a:pPr algn="ct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ngập</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mặn</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loại</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ở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vùng</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ven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biển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nhiệt</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đới</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phần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gốc</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cây</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ngập</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trong</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nước</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mặn</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pic>
        <p:nvPicPr>
          <p:cNvPr id="3076" name="Picture 4" descr="Rừng đước Năm Căn, Cà Ma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7563" y="1110171"/>
            <a:ext cx="5241662" cy="34988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anim calcmode="lin" valueType="num">
                                      <p:cBhvr>
                                        <p:cTn id="8" dur="1000" fill="hold"/>
                                        <p:tgtEl>
                                          <p:spTgt spid="3076"/>
                                        </p:tgtEl>
                                        <p:attrNameLst>
                                          <p:attrName>ppt_x</p:attrName>
                                        </p:attrNameLst>
                                      </p:cBhvr>
                                      <p:tavLst>
                                        <p:tav tm="0">
                                          <p:val>
                                            <p:strVal val="#ppt_x"/>
                                          </p:val>
                                        </p:tav>
                                        <p:tav tm="100000">
                                          <p:val>
                                            <p:strVal val="#ppt_x"/>
                                          </p:val>
                                        </p:tav>
                                      </p:tavLst>
                                    </p:anim>
                                    <p:anim calcmode="lin" valueType="num">
                                      <p:cBhvr>
                                        <p:cTn id="9"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261528" y="1225739"/>
            <a:ext cx="1920719"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Giải</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nghĩa</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từ</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1" name="矩形 50"/>
          <p:cNvSpPr/>
          <p:nvPr/>
        </p:nvSpPr>
        <p:spPr>
          <a:xfrm>
            <a:off x="4053977" y="5186367"/>
            <a:ext cx="7007020" cy="461665"/>
          </a:xfrm>
          <a:prstGeom prst="rect">
            <a:avLst/>
          </a:prstGeom>
        </p:spPr>
        <p:txBody>
          <a:bodyPr wrap="square">
            <a:spAutoFit/>
          </a:bodyPr>
          <a:lstStyle/>
          <a:p>
            <a:pPr algn="ct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Quai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đê</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đắp</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đê</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bao</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quanh</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một</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khu</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vực</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pic>
        <p:nvPicPr>
          <p:cNvPr id="6146" name="Picture 2" descr="Cận cảnh đê bê tông khổng lồ ngăn lụt cho Hà Nội sắp hoàn thành - Đời sống  - Việt Giải Trí"/>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20835" y="1194072"/>
            <a:ext cx="5450710" cy="36226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30455901"/>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barn(inVertical)">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261528" y="1225739"/>
            <a:ext cx="1920719"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Giải</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nghĩa</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từ</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1" name="矩形 50"/>
          <p:cNvSpPr/>
          <p:nvPr/>
        </p:nvSpPr>
        <p:spPr>
          <a:xfrm>
            <a:off x="4007146" y="5018941"/>
            <a:ext cx="7007020" cy="461665"/>
          </a:xfrm>
          <a:prstGeom prst="rect">
            <a:avLst/>
          </a:prstGeom>
        </p:spPr>
        <p:txBody>
          <a:bodyPr wrap="square">
            <a:spAutoFit/>
          </a:bodyPr>
          <a:lstStyle/>
          <a:p>
            <a:pPr algn="ct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Phục</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hồi</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làm</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cho</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trở</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lại</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như</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trước</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pic>
        <p:nvPicPr>
          <p:cNvPr id="7170" name="Picture 2" descr="Phục hồi, quản lý hệ sinh thái rừng ngập mặn đầm Thị Nại: Góp phần phát  triển kinh tế, ứng phó với biến đổi khí hậu - Báo điện tử Bình Đị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5568" y="1033624"/>
            <a:ext cx="5426098" cy="37982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43794807"/>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barn(inVertical)">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2" y="6810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B1F8FBF5-65C6-4986-BA86-8758D70CAF83}"/>
              </a:ext>
            </a:extLst>
          </p:cNvPr>
          <p:cNvSpPr txBox="1"/>
          <p:nvPr/>
        </p:nvSpPr>
        <p:spPr>
          <a:xfrm>
            <a:off x="3252225" y="894601"/>
            <a:ext cx="6495689" cy="1862048"/>
          </a:xfrm>
          <a:prstGeom prst="rect">
            <a:avLst/>
          </a:prstGeom>
          <a:noFill/>
        </p:spPr>
        <p:txBody>
          <a:bodyPr wrap="none" rtlCol="0">
            <a:spAutoFit/>
          </a:bodyPr>
          <a:lstStyle/>
          <a:p>
            <a:r>
              <a:rPr lang="en-US" sz="11500" err="1">
                <a:solidFill>
                  <a:schemeClr val="accent2">
                    <a:lumMod val="50000"/>
                  </a:schemeClr>
                </a:solidFill>
                <a:latin typeface="Times New Roman" panose="02020603050405020304" pitchFamily="18" charset="0"/>
                <a:cs typeface="Times New Roman" panose="02020603050405020304" pitchFamily="18" charset="0"/>
              </a:rPr>
              <a:t>Khởi</a:t>
            </a:r>
            <a:r>
              <a:rPr lang="en-US" sz="11500">
                <a:solidFill>
                  <a:schemeClr val="accent2">
                    <a:lumMod val="50000"/>
                  </a:schemeClr>
                </a:solidFill>
                <a:latin typeface="Times New Roman" panose="02020603050405020304" pitchFamily="18" charset="0"/>
                <a:cs typeface="Times New Roman" panose="02020603050405020304" pitchFamily="18" charset="0"/>
              </a:rPr>
              <a:t> </a:t>
            </a:r>
            <a:r>
              <a:rPr lang="en-US" sz="11500" err="1">
                <a:solidFill>
                  <a:schemeClr val="accent2">
                    <a:lumMod val="50000"/>
                  </a:schemeClr>
                </a:solidFill>
                <a:latin typeface="Times New Roman" panose="02020603050405020304" pitchFamily="18" charset="0"/>
                <a:cs typeface="Times New Roman" panose="02020603050405020304" pitchFamily="18" charset="0"/>
              </a:rPr>
              <a:t>động</a:t>
            </a:r>
            <a:endParaRPr lang="en-US" sz="1150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934694"/>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2" y="6810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B1F8FBF5-65C6-4986-BA86-8758D70CAF83}"/>
              </a:ext>
            </a:extLst>
          </p:cNvPr>
          <p:cNvSpPr txBox="1"/>
          <p:nvPr/>
        </p:nvSpPr>
        <p:spPr>
          <a:xfrm>
            <a:off x="3252225" y="894601"/>
            <a:ext cx="5715026"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Phân</a:t>
            </a:r>
            <a:r>
              <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tích</a:t>
            </a:r>
            <a:endPar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31542945"/>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932306"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261528" y="1225739"/>
            <a:ext cx="2279791"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51" name="矩形 50"/>
          <p:cNvSpPr/>
          <p:nvPr/>
        </p:nvSpPr>
        <p:spPr>
          <a:xfrm>
            <a:off x="2173184" y="2507764"/>
            <a:ext cx="8799616" cy="461665"/>
          </a:xfrm>
          <a:prstGeom prst="rect">
            <a:avLst/>
          </a:prstGeom>
        </p:spPr>
        <p:txBody>
          <a:bodyPr wrap="square">
            <a:spAutoFit/>
          </a:bodyPr>
          <a:lstStyle/>
          <a:p>
            <a:pPr algn="ct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01.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Nguyên</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nhân</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và</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hậu</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quả</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của</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việc</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phá</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ngập</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mặn</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63367" y="3219114"/>
            <a:ext cx="2685280" cy="2716075"/>
          </a:xfrm>
          <a:prstGeom prst="rect">
            <a:avLst/>
          </a:prstGeom>
        </p:spPr>
      </p:pic>
      <p:sp>
        <p:nvSpPr>
          <p:cNvPr id="11" name="矩形 50"/>
          <p:cNvSpPr/>
          <p:nvPr/>
        </p:nvSpPr>
        <p:spPr>
          <a:xfrm>
            <a:off x="2717470" y="3359808"/>
            <a:ext cx="8799616" cy="461665"/>
          </a:xfrm>
          <a:prstGeom prst="rect">
            <a:avLst/>
          </a:prstGeom>
        </p:spPr>
        <p:txBody>
          <a:bodyPr wrap="square">
            <a:spAutoFit/>
          </a:bodyPr>
          <a:lstStyle/>
          <a:p>
            <a:pPr algn="ct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02.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Phong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trào</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trồng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ngập</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mặn</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12" name="矩形 50"/>
          <p:cNvSpPr/>
          <p:nvPr/>
        </p:nvSpPr>
        <p:spPr>
          <a:xfrm>
            <a:off x="2831650" y="4417381"/>
            <a:ext cx="8799616" cy="461665"/>
          </a:xfrm>
          <a:prstGeom prst="rect">
            <a:avLst/>
          </a:prstGeom>
        </p:spPr>
        <p:txBody>
          <a:bodyPr wrap="square">
            <a:spAutoFit/>
          </a:bodyPr>
          <a:lstStyle/>
          <a:p>
            <a:pPr algn="ct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03.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Tác</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dụng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của</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ngập</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mặn</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khi</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được</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phục</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rgbClr val="B6CD40"/>
                </a:solidFill>
                <a:latin typeface="Arial" panose="020B0604020202020204" pitchFamily="34" charset="0"/>
                <a:ea typeface="方正少儿简体" panose="03000509000000000000" pitchFamily="65" charset="-122"/>
                <a:cs typeface="Arial" panose="020B0604020202020204" pitchFamily="34" charset="0"/>
              </a:rPr>
              <a:t>hồi</a:t>
            </a:r>
            <a:r>
              <a:rPr lang="en-US" altLang="zh-CN" sz="2400" b="1">
                <a:solidFill>
                  <a:srgbClr val="B6CD40"/>
                </a:solidFill>
                <a:latin typeface="Arial" panose="020B0604020202020204" pitchFamily="34" charset="0"/>
                <a:ea typeface="方正少儿简体" panose="03000509000000000000" pitchFamily="65" charset="-122"/>
                <a:cs typeface="Arial" panose="020B0604020202020204" pitchFamily="34" charset="0"/>
              </a:rPr>
              <a:t>.</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3456526493"/>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83976" y="1217027"/>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37" name="组合 36"/>
          <p:cNvGrpSpPr/>
          <p:nvPr/>
        </p:nvGrpSpPr>
        <p:grpSpPr>
          <a:xfrm>
            <a:off x="3682987" y="955575"/>
            <a:ext cx="1361782" cy="1333835"/>
            <a:chOff x="3620985" y="1717006"/>
            <a:chExt cx="1010329" cy="989595"/>
          </a:xfrm>
        </p:grpSpPr>
        <p:pic>
          <p:nvPicPr>
            <p:cNvPr id="34" name="图片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36" name="文本框 35"/>
            <p:cNvSpPr txBox="1"/>
            <p:nvPr/>
          </p:nvSpPr>
          <p:spPr>
            <a:xfrm>
              <a:off x="3876896" y="1766530"/>
              <a:ext cx="424816" cy="890545"/>
            </a:xfrm>
            <a:prstGeom prst="rect">
              <a:avLst/>
            </a:prstGeom>
            <a:noFill/>
          </p:spPr>
          <p:txBody>
            <a:bodyPr wrap="none" rtlCol="0">
              <a:spAutoFit/>
            </a:bodyPr>
            <a:lstStyle/>
            <a:p>
              <a:r>
                <a:rPr lang="en-US" altLang="zh-CN" sz="7200">
                  <a:solidFill>
                    <a:schemeClr val="bg1">
                      <a:lumMod val="95000"/>
                    </a:schemeClr>
                  </a:solidFill>
                  <a:latin typeface="方正少儿简体" panose="03000509000000000000" pitchFamily="65" charset="-122"/>
                  <a:ea typeface="方正少儿简体" panose="03000509000000000000" pitchFamily="65" charset="-122"/>
                </a:rPr>
                <a:t>1</a:t>
              </a:r>
              <a:endParaRPr lang="zh-CN" altLang="en-US" sz="7200">
                <a:solidFill>
                  <a:schemeClr val="bg1">
                    <a:lumMod val="95000"/>
                  </a:schemeClr>
                </a:solidFill>
                <a:latin typeface="方正少儿简体" panose="03000509000000000000" pitchFamily="65" charset="-122"/>
                <a:ea typeface="方正少儿简体" panose="03000509000000000000" pitchFamily="65" charset="-122"/>
              </a:endParaRPr>
            </a:p>
          </p:txBody>
        </p:sp>
      </p:grpSp>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4241" y="2865680"/>
            <a:ext cx="3133488" cy="3169422"/>
          </a:xfrm>
          <a:prstGeom prst="rect">
            <a:avLst/>
          </a:prstGeom>
        </p:spPr>
      </p:pic>
      <p:sp>
        <p:nvSpPr>
          <p:cNvPr id="13" name="Text Box 3"/>
          <p:cNvSpPr txBox="1">
            <a:spLocks noChangeArrowheads="1"/>
          </p:cNvSpPr>
          <p:nvPr/>
        </p:nvSpPr>
        <p:spPr bwMode="auto">
          <a:xfrm>
            <a:off x="5543313" y="857848"/>
            <a:ext cx="13409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2400">
              <a:latin typeface="VNI-Helve" pitchFamily="2" charset="0"/>
            </a:endParaRPr>
          </a:p>
        </p:txBody>
      </p:sp>
      <p:sp>
        <p:nvSpPr>
          <p:cNvPr id="14" name="Text Box 13"/>
          <p:cNvSpPr txBox="1">
            <a:spLocks noChangeArrowheads="1"/>
          </p:cNvSpPr>
          <p:nvPr/>
        </p:nvSpPr>
        <p:spPr bwMode="auto">
          <a:xfrm>
            <a:off x="5021573" y="1277091"/>
            <a:ext cx="5590619"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sz="2600" b="1">
                <a:solidFill>
                  <a:schemeClr val="bg1"/>
                </a:solidFill>
                <a:latin typeface="Times New Roman" panose="02020603050405020304" pitchFamily="18" charset="0"/>
                <a:cs typeface="Times New Roman" panose="02020603050405020304" pitchFamily="18" charset="0"/>
              </a:rPr>
              <a:t>01.Nêu </a:t>
            </a:r>
            <a:r>
              <a:rPr lang="en-US" sz="2600" b="1" err="1">
                <a:solidFill>
                  <a:schemeClr val="bg1"/>
                </a:solidFill>
                <a:latin typeface="Times New Roman" panose="02020603050405020304" pitchFamily="18" charset="0"/>
                <a:cs typeface="Times New Roman" panose="02020603050405020304" pitchFamily="18" charset="0"/>
              </a:rPr>
              <a:t>nguyên</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nhân</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và</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hậu</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quả</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của</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việc</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phá</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rừng</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ngập</a:t>
            </a:r>
            <a:r>
              <a:rPr lang="en-US" sz="2600" b="1">
                <a:solidFill>
                  <a:schemeClr val="bg1"/>
                </a:solidFill>
                <a:latin typeface="Times New Roman" panose="02020603050405020304" pitchFamily="18" charset="0"/>
                <a:cs typeface="Times New Roman" panose="02020603050405020304" pitchFamily="18" charset="0"/>
              </a:rPr>
              <a:t> </a:t>
            </a:r>
            <a:r>
              <a:rPr lang="en-US" sz="2600" b="1" err="1">
                <a:solidFill>
                  <a:schemeClr val="bg1"/>
                </a:solidFill>
                <a:latin typeface="Times New Roman" panose="02020603050405020304" pitchFamily="18" charset="0"/>
                <a:cs typeface="Times New Roman" panose="02020603050405020304" pitchFamily="18" charset="0"/>
              </a:rPr>
              <a:t>mặn</a:t>
            </a:r>
            <a:r>
              <a:rPr lang="en-US" sz="2600" b="1">
                <a:solidFill>
                  <a:schemeClr val="bg1"/>
                </a:solidFill>
                <a:latin typeface="Times New Roman" panose="02020603050405020304" pitchFamily="18" charset="0"/>
                <a:cs typeface="Times New Roman" panose="02020603050405020304" pitchFamily="18" charset="0"/>
              </a:rPr>
              <a:t>.</a:t>
            </a:r>
          </a:p>
        </p:txBody>
      </p:sp>
      <p:sp>
        <p:nvSpPr>
          <p:cNvPr id="2" name="Rounded Rectangle 1"/>
          <p:cNvSpPr/>
          <p:nvPr/>
        </p:nvSpPr>
        <p:spPr>
          <a:xfrm>
            <a:off x="3682987" y="2859576"/>
            <a:ext cx="3133449" cy="2698076"/>
          </a:xfrm>
          <a:prstGeom prst="roundRect">
            <a:avLst/>
          </a:prstGeom>
          <a:solidFill>
            <a:srgbClr val="3F857E"/>
          </a:solidFill>
          <a:ln>
            <a:solidFill>
              <a:srgbClr val="3F85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Rounded Rectangle 17"/>
          <p:cNvSpPr/>
          <p:nvPr/>
        </p:nvSpPr>
        <p:spPr>
          <a:xfrm>
            <a:off x="7504242" y="2859576"/>
            <a:ext cx="3133449" cy="2698076"/>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397348" y="2480703"/>
            <a:ext cx="1614812" cy="51999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45626" y="2543257"/>
            <a:ext cx="1564916" cy="400110"/>
          </a:xfrm>
          <a:prstGeom prst="rect">
            <a:avLst/>
          </a:prstGeom>
        </p:spPr>
        <p:txBody>
          <a:bodyPr wrap="none">
            <a:spAutoFit/>
          </a:bodyPr>
          <a:lstStyle/>
          <a:p>
            <a:pPr algn="ctr"/>
            <a:r>
              <a:rPr lang="en-US" sz="2000" err="1"/>
              <a:t>Nguyên</a:t>
            </a:r>
            <a:r>
              <a:rPr lang="en-US" sz="2000"/>
              <a:t> </a:t>
            </a:r>
            <a:r>
              <a:rPr lang="en-US" sz="2000" err="1"/>
              <a:t>nhân</a:t>
            </a:r>
            <a:endParaRPr lang="en-US" sz="2000"/>
          </a:p>
        </p:txBody>
      </p:sp>
      <p:sp>
        <p:nvSpPr>
          <p:cNvPr id="8" name="Rectangle 7"/>
          <p:cNvSpPr/>
          <p:nvPr/>
        </p:nvSpPr>
        <p:spPr>
          <a:xfrm>
            <a:off x="3886974" y="3191855"/>
            <a:ext cx="2263305" cy="461665"/>
          </a:xfrm>
          <a:prstGeom prst="rect">
            <a:avLst/>
          </a:prstGeom>
        </p:spPr>
        <p:txBody>
          <a:bodyPr wrap="square">
            <a:spAutoFit/>
          </a:bodyPr>
          <a:lstStyle/>
          <a:p>
            <a:r>
              <a:rPr lang="en-US" sz="2400" err="1"/>
              <a:t>Chiến</a:t>
            </a:r>
            <a:r>
              <a:rPr lang="en-US" sz="2400"/>
              <a:t> </a:t>
            </a:r>
            <a:r>
              <a:rPr lang="en-US" sz="2400" err="1"/>
              <a:t>tranh</a:t>
            </a:r>
            <a:endParaRPr lang="en-US" sz="2400"/>
          </a:p>
        </p:txBody>
      </p:sp>
      <p:sp>
        <p:nvSpPr>
          <p:cNvPr id="21" name="Rectangle 20"/>
          <p:cNvSpPr/>
          <p:nvPr/>
        </p:nvSpPr>
        <p:spPr>
          <a:xfrm>
            <a:off x="3827675" y="3681137"/>
            <a:ext cx="3108590" cy="830997"/>
          </a:xfrm>
          <a:prstGeom prst="rect">
            <a:avLst/>
          </a:prstGeom>
        </p:spPr>
        <p:txBody>
          <a:bodyPr wrap="square">
            <a:spAutoFit/>
          </a:bodyPr>
          <a:lstStyle/>
          <a:p>
            <a:r>
              <a:rPr lang="en-US" sz="2400" err="1"/>
              <a:t>Quá</a:t>
            </a:r>
            <a:r>
              <a:rPr lang="en-US" sz="2400"/>
              <a:t> </a:t>
            </a:r>
            <a:r>
              <a:rPr lang="en-US" sz="2400" err="1"/>
              <a:t>trình</a:t>
            </a:r>
            <a:r>
              <a:rPr lang="en-US" sz="2400"/>
              <a:t> </a:t>
            </a:r>
            <a:r>
              <a:rPr lang="en-US" sz="2400" err="1"/>
              <a:t>quai</a:t>
            </a:r>
            <a:r>
              <a:rPr lang="en-US" sz="2400"/>
              <a:t> </a:t>
            </a:r>
            <a:r>
              <a:rPr lang="en-US" sz="2400" err="1"/>
              <a:t>đe</a:t>
            </a:r>
            <a:r>
              <a:rPr lang="en-US" sz="2400"/>
              <a:t> </a:t>
            </a:r>
            <a:r>
              <a:rPr lang="en-US" sz="2400" err="1"/>
              <a:t>lấn</a:t>
            </a:r>
            <a:r>
              <a:rPr lang="en-US" sz="2400"/>
              <a:t> </a:t>
            </a:r>
            <a:r>
              <a:rPr lang="en-US" sz="2400" err="1"/>
              <a:t>biển</a:t>
            </a:r>
            <a:endParaRPr lang="en-US" sz="2400"/>
          </a:p>
        </p:txBody>
      </p:sp>
      <p:sp>
        <p:nvSpPr>
          <p:cNvPr id="22" name="Rectangle 21"/>
          <p:cNvSpPr/>
          <p:nvPr/>
        </p:nvSpPr>
        <p:spPr>
          <a:xfrm>
            <a:off x="3837229" y="4652766"/>
            <a:ext cx="3039121" cy="461665"/>
          </a:xfrm>
          <a:prstGeom prst="rect">
            <a:avLst/>
          </a:prstGeom>
        </p:spPr>
        <p:txBody>
          <a:bodyPr wrap="square">
            <a:spAutoFit/>
          </a:bodyPr>
          <a:lstStyle/>
          <a:p>
            <a:r>
              <a:rPr lang="en-US" sz="2400" err="1"/>
              <a:t>Làm</a:t>
            </a:r>
            <a:r>
              <a:rPr lang="en-US" sz="2400"/>
              <a:t> </a:t>
            </a:r>
            <a:r>
              <a:rPr lang="en-US" sz="2400" err="1"/>
              <a:t>đầm</a:t>
            </a:r>
            <a:r>
              <a:rPr lang="en-US" sz="2400"/>
              <a:t> </a:t>
            </a:r>
            <a:r>
              <a:rPr lang="en-US" sz="2400" err="1"/>
              <a:t>nuôi</a:t>
            </a:r>
            <a:r>
              <a:rPr lang="en-US" sz="2400"/>
              <a:t> </a:t>
            </a:r>
            <a:r>
              <a:rPr lang="en-US" sz="2400" err="1"/>
              <a:t>tôm</a:t>
            </a:r>
            <a:endParaRPr lang="en-US" sz="2400"/>
          </a:p>
        </p:txBody>
      </p:sp>
      <p:sp>
        <p:nvSpPr>
          <p:cNvPr id="23" name="Rounded Rectangle 22"/>
          <p:cNvSpPr/>
          <p:nvPr/>
        </p:nvSpPr>
        <p:spPr>
          <a:xfrm>
            <a:off x="8268971" y="2543257"/>
            <a:ext cx="1614812" cy="519994"/>
          </a:xfrm>
          <a:prstGeom prst="roundRect">
            <a:avLst/>
          </a:prstGeom>
          <a:solidFill>
            <a:srgbClr val="67873F"/>
          </a:solidFill>
          <a:ln>
            <a:solidFill>
              <a:srgbClr val="6787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8572958" y="2605811"/>
            <a:ext cx="1053494" cy="400110"/>
          </a:xfrm>
          <a:prstGeom prst="rect">
            <a:avLst/>
          </a:prstGeom>
        </p:spPr>
        <p:txBody>
          <a:bodyPr wrap="none">
            <a:spAutoFit/>
          </a:bodyPr>
          <a:lstStyle/>
          <a:p>
            <a:pPr algn="ctr"/>
            <a:r>
              <a:rPr lang="en-US" sz="2000" err="1"/>
              <a:t>Hậu</a:t>
            </a:r>
            <a:r>
              <a:rPr lang="en-US" sz="2000"/>
              <a:t> </a:t>
            </a:r>
            <a:r>
              <a:rPr lang="en-US" sz="2000" err="1"/>
              <a:t>quả</a:t>
            </a:r>
            <a:endParaRPr lang="en-US" sz="2000"/>
          </a:p>
        </p:txBody>
      </p:sp>
      <p:sp>
        <p:nvSpPr>
          <p:cNvPr id="25" name="Rectangle 24"/>
          <p:cNvSpPr/>
          <p:nvPr/>
        </p:nvSpPr>
        <p:spPr>
          <a:xfrm>
            <a:off x="7753611" y="3291183"/>
            <a:ext cx="2745812" cy="830997"/>
          </a:xfrm>
          <a:prstGeom prst="rect">
            <a:avLst/>
          </a:prstGeom>
        </p:spPr>
        <p:txBody>
          <a:bodyPr wrap="square">
            <a:spAutoFit/>
          </a:bodyPr>
          <a:lstStyle/>
          <a:p>
            <a:r>
              <a:rPr lang="en-US" altLang="zh-CN" sz="2400" err="1"/>
              <a:t>Lá</a:t>
            </a:r>
            <a:r>
              <a:rPr lang="en-US" altLang="zh-CN" sz="2400"/>
              <a:t> </a:t>
            </a:r>
            <a:r>
              <a:rPr lang="en-US" altLang="zh-CN" sz="2400" err="1"/>
              <a:t>chắn</a:t>
            </a:r>
            <a:r>
              <a:rPr lang="en-US" altLang="zh-CN" sz="2400"/>
              <a:t> </a:t>
            </a:r>
            <a:r>
              <a:rPr lang="en-US" altLang="zh-CN" sz="2400" err="1"/>
              <a:t>để</a:t>
            </a:r>
            <a:r>
              <a:rPr lang="en-US" altLang="zh-CN" sz="2400"/>
              <a:t> </a:t>
            </a:r>
            <a:r>
              <a:rPr lang="en-US" altLang="zh-CN" sz="2400" err="1"/>
              <a:t>bảo</a:t>
            </a:r>
            <a:r>
              <a:rPr lang="en-US" altLang="zh-CN" sz="2400"/>
              <a:t> </a:t>
            </a:r>
            <a:r>
              <a:rPr lang="en-US" altLang="zh-CN" sz="2400" err="1"/>
              <a:t>vệ</a:t>
            </a:r>
            <a:r>
              <a:rPr lang="en-US" altLang="zh-CN" sz="2400"/>
              <a:t> </a:t>
            </a:r>
            <a:r>
              <a:rPr lang="en-US" altLang="zh-CN" sz="2400" err="1"/>
              <a:t>biển</a:t>
            </a:r>
            <a:r>
              <a:rPr lang="en-US" altLang="zh-CN" sz="2400"/>
              <a:t> </a:t>
            </a:r>
            <a:r>
              <a:rPr lang="en-US" altLang="zh-CN" sz="2400" err="1"/>
              <a:t>không</a:t>
            </a:r>
            <a:r>
              <a:rPr lang="en-US" altLang="zh-CN" sz="2400"/>
              <a:t> </a:t>
            </a:r>
            <a:r>
              <a:rPr lang="en-US" altLang="zh-CN" sz="2400" err="1"/>
              <a:t>còn</a:t>
            </a:r>
            <a:r>
              <a:rPr lang="en-US" altLang="zh-CN" sz="2400"/>
              <a:t> </a:t>
            </a:r>
            <a:r>
              <a:rPr lang="en-US" altLang="zh-CN" sz="2400" err="1"/>
              <a:t>nữa</a:t>
            </a:r>
            <a:endParaRPr lang="en-US" sz="2400"/>
          </a:p>
        </p:txBody>
      </p:sp>
      <p:sp>
        <p:nvSpPr>
          <p:cNvPr id="26" name="Rectangle 25"/>
          <p:cNvSpPr/>
          <p:nvPr/>
        </p:nvSpPr>
        <p:spPr>
          <a:xfrm>
            <a:off x="7753611" y="4283433"/>
            <a:ext cx="2745812" cy="1200329"/>
          </a:xfrm>
          <a:prstGeom prst="rect">
            <a:avLst/>
          </a:prstGeom>
        </p:spPr>
        <p:txBody>
          <a:bodyPr wrap="square">
            <a:spAutoFit/>
          </a:bodyPr>
          <a:lstStyle/>
          <a:p>
            <a:r>
              <a:rPr lang="en-US" altLang="zh-CN" sz="2400" err="1"/>
              <a:t>Là</a:t>
            </a:r>
            <a:r>
              <a:rPr lang="en-US" altLang="zh-CN" sz="2400"/>
              <a:t> </a:t>
            </a:r>
            <a:r>
              <a:rPr lang="en-US" altLang="zh-CN" sz="2400" err="1"/>
              <a:t>đê</a:t>
            </a:r>
            <a:r>
              <a:rPr lang="en-US" altLang="zh-CN" sz="2400"/>
              <a:t> </a:t>
            </a:r>
            <a:r>
              <a:rPr lang="en-US" altLang="zh-CN" sz="2400" err="1"/>
              <a:t>điều</a:t>
            </a:r>
            <a:r>
              <a:rPr lang="en-US" altLang="zh-CN" sz="2400"/>
              <a:t> </a:t>
            </a:r>
            <a:r>
              <a:rPr lang="en-US" altLang="zh-CN" sz="2400" err="1"/>
              <a:t>dễ</a:t>
            </a:r>
            <a:r>
              <a:rPr lang="en-US" altLang="zh-CN" sz="2400"/>
              <a:t> </a:t>
            </a:r>
            <a:r>
              <a:rPr lang="en-US" altLang="zh-CN" sz="2400" err="1"/>
              <a:t>bị</a:t>
            </a:r>
            <a:r>
              <a:rPr lang="en-US" altLang="zh-CN" sz="2400"/>
              <a:t> </a:t>
            </a:r>
            <a:r>
              <a:rPr lang="en-US" altLang="zh-CN" sz="2400" err="1"/>
              <a:t>xói</a:t>
            </a:r>
            <a:r>
              <a:rPr lang="en-US" altLang="zh-CN" sz="2400"/>
              <a:t> </a:t>
            </a:r>
            <a:r>
              <a:rPr lang="en-US" altLang="zh-CN" sz="2400" err="1"/>
              <a:t>lở</a:t>
            </a:r>
            <a:r>
              <a:rPr lang="en-US" altLang="zh-CN" sz="2400"/>
              <a:t>, </a:t>
            </a:r>
            <a:r>
              <a:rPr lang="en-US" altLang="zh-CN" sz="2400" err="1"/>
              <a:t>vỡ</a:t>
            </a:r>
            <a:r>
              <a:rPr lang="en-US" altLang="zh-CN" sz="2400"/>
              <a:t> </a:t>
            </a:r>
            <a:r>
              <a:rPr lang="en-US" altLang="zh-CN" sz="2400" err="1"/>
              <a:t>khi</a:t>
            </a:r>
            <a:r>
              <a:rPr lang="en-US" altLang="zh-CN" sz="2400"/>
              <a:t> </a:t>
            </a:r>
            <a:r>
              <a:rPr lang="en-US" altLang="zh-CN" sz="2400" err="1"/>
              <a:t>có</a:t>
            </a:r>
            <a:r>
              <a:rPr lang="en-US" altLang="zh-CN" sz="2400"/>
              <a:t> </a:t>
            </a:r>
            <a:r>
              <a:rPr lang="en-US" altLang="zh-CN" sz="2400" err="1"/>
              <a:t>gió</a:t>
            </a:r>
            <a:r>
              <a:rPr lang="en-US" altLang="zh-CN" sz="2400"/>
              <a:t>, </a:t>
            </a:r>
            <a:r>
              <a:rPr lang="en-US" altLang="zh-CN" sz="2400" err="1"/>
              <a:t>bão</a:t>
            </a:r>
            <a:r>
              <a:rPr lang="en-US" altLang="zh-CN" sz="2400"/>
              <a:t>, </a:t>
            </a:r>
            <a:r>
              <a:rPr lang="en-US" altLang="zh-CN" sz="2400" err="1"/>
              <a:t>sóng</a:t>
            </a:r>
            <a:r>
              <a:rPr lang="en-US" altLang="zh-CN" sz="2400"/>
              <a:t> </a:t>
            </a:r>
            <a:r>
              <a:rPr lang="en-US" altLang="zh-CN" sz="2400" err="1"/>
              <a:t>lớn</a:t>
            </a:r>
            <a:endParaRPr lang="en-US" sz="2400"/>
          </a:p>
        </p:txBody>
      </p:sp>
    </p:spTree>
    <p:extLst>
      <p:ext uri="{BB962C8B-B14F-4D97-AF65-F5344CB8AC3E}">
        <p14:creationId xmlns:p14="http://schemas.microsoft.com/office/powerpoint/2010/main" val="3762989930"/>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randombar(horizontal)">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000"/>
                                        <p:tgtEl>
                                          <p:spTgt spid="26"/>
                                        </p:tgtEl>
                                      </p:cBhvr>
                                    </p:animEffect>
                                    <p:anim calcmode="lin" valueType="num">
                                      <p:cBhvr>
                                        <p:cTn id="48" dur="1000" fill="hold"/>
                                        <p:tgtEl>
                                          <p:spTgt spid="26"/>
                                        </p:tgtEl>
                                        <p:attrNameLst>
                                          <p:attrName>ppt_x</p:attrName>
                                        </p:attrNameLst>
                                      </p:cBhvr>
                                      <p:tavLst>
                                        <p:tav tm="0">
                                          <p:val>
                                            <p:strVal val="#ppt_x"/>
                                          </p:val>
                                        </p:tav>
                                        <p:tav tm="100000">
                                          <p:val>
                                            <p:strVal val="#ppt_x"/>
                                          </p:val>
                                        </p:tav>
                                      </p:tavLst>
                                    </p:anim>
                                    <p:anim calcmode="lin" valueType="num">
                                      <p:cBhvr>
                                        <p:cTn id="4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P spid="8" grpId="0"/>
      <p:bldP spid="21" grpId="0"/>
      <p:bldP spid="22"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83976" y="1217027"/>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4241" y="2865680"/>
            <a:ext cx="3133488" cy="3169422"/>
          </a:xfrm>
          <a:prstGeom prst="rect">
            <a:avLst/>
          </a:prstGeom>
        </p:spPr>
      </p:pic>
      <p:sp>
        <p:nvSpPr>
          <p:cNvPr id="13" name="Text Box 3"/>
          <p:cNvSpPr txBox="1">
            <a:spLocks noChangeArrowheads="1"/>
          </p:cNvSpPr>
          <p:nvPr/>
        </p:nvSpPr>
        <p:spPr bwMode="auto">
          <a:xfrm>
            <a:off x="5543313" y="857848"/>
            <a:ext cx="13409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2400">
              <a:latin typeface="VNI-Helve" pitchFamily="2" charset="0"/>
            </a:endParaRPr>
          </a:p>
        </p:txBody>
      </p:sp>
      <p:sp>
        <p:nvSpPr>
          <p:cNvPr id="23" name="Rounded Rectangle 22"/>
          <p:cNvSpPr/>
          <p:nvPr/>
        </p:nvSpPr>
        <p:spPr>
          <a:xfrm>
            <a:off x="3861348" y="2204775"/>
            <a:ext cx="6200796" cy="2430109"/>
          </a:xfrm>
          <a:prstGeom prst="roundRect">
            <a:avLst/>
          </a:prstGeom>
          <a:solidFill>
            <a:srgbClr val="67873F"/>
          </a:solidFill>
          <a:ln>
            <a:solidFill>
              <a:srgbClr val="6787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171296" y="2336643"/>
            <a:ext cx="5890848" cy="2246769"/>
          </a:xfrm>
          <a:prstGeom prst="rect">
            <a:avLst/>
          </a:prstGeom>
        </p:spPr>
        <p:txBody>
          <a:bodyPr wrap="square">
            <a:spAutoFit/>
          </a:bodyPr>
          <a:lstStyle/>
          <a:p>
            <a:r>
              <a:rPr lang="en-US" altLang="zh-CN" sz="2800" err="1"/>
              <a:t>Việc</a:t>
            </a:r>
            <a:r>
              <a:rPr lang="en-US" altLang="zh-CN" sz="2800"/>
              <a:t> </a:t>
            </a:r>
            <a:r>
              <a:rPr lang="en-US" altLang="zh-CN" sz="2800" err="1"/>
              <a:t>rừng</a:t>
            </a:r>
            <a:r>
              <a:rPr lang="en-US" altLang="zh-CN" sz="2800"/>
              <a:t> </a:t>
            </a:r>
            <a:r>
              <a:rPr lang="en-US" altLang="zh-CN" sz="2800" err="1"/>
              <a:t>ngập</a:t>
            </a:r>
            <a:r>
              <a:rPr lang="en-US" altLang="zh-CN" sz="2800"/>
              <a:t> </a:t>
            </a:r>
            <a:r>
              <a:rPr lang="en-US" altLang="zh-CN" sz="2800" err="1"/>
              <a:t>mặn</a:t>
            </a:r>
            <a:r>
              <a:rPr lang="en-US" altLang="zh-CN" sz="2800"/>
              <a:t> </a:t>
            </a:r>
            <a:r>
              <a:rPr lang="en-US" altLang="zh-CN" sz="2800" err="1"/>
              <a:t>bị</a:t>
            </a:r>
            <a:r>
              <a:rPr lang="en-US" altLang="zh-CN" sz="2800"/>
              <a:t> </a:t>
            </a:r>
            <a:r>
              <a:rPr lang="en-US" altLang="zh-CN" sz="2800" err="1"/>
              <a:t>tàn</a:t>
            </a:r>
            <a:r>
              <a:rPr lang="en-US" altLang="zh-CN" sz="2800"/>
              <a:t> </a:t>
            </a:r>
            <a:r>
              <a:rPr lang="en-US" altLang="zh-CN" sz="2800" err="1"/>
              <a:t>phá</a:t>
            </a:r>
            <a:r>
              <a:rPr lang="en-US" altLang="zh-CN" sz="2800"/>
              <a:t> do </a:t>
            </a:r>
            <a:r>
              <a:rPr lang="en-US" altLang="zh-CN" sz="2800" err="1"/>
              <a:t>những</a:t>
            </a:r>
            <a:r>
              <a:rPr lang="en-US" altLang="zh-CN" sz="2800"/>
              <a:t> </a:t>
            </a:r>
            <a:r>
              <a:rPr lang="en-US" altLang="zh-CN" sz="2800" err="1"/>
              <a:t>hoạt</a:t>
            </a:r>
            <a:r>
              <a:rPr lang="en-US" altLang="zh-CN" sz="2800"/>
              <a:t> </a:t>
            </a:r>
            <a:r>
              <a:rPr lang="en-US" altLang="zh-CN" sz="2800" err="1"/>
              <a:t>động</a:t>
            </a:r>
            <a:r>
              <a:rPr lang="en-US" altLang="zh-CN" sz="2800"/>
              <a:t> </a:t>
            </a:r>
            <a:r>
              <a:rPr lang="en-US" altLang="zh-CN" sz="2800" err="1"/>
              <a:t>của</a:t>
            </a:r>
            <a:r>
              <a:rPr lang="en-US" altLang="zh-CN" sz="2800"/>
              <a:t> con </a:t>
            </a:r>
            <a:r>
              <a:rPr lang="en-US" altLang="zh-CN" sz="2800" err="1"/>
              <a:t>người</a:t>
            </a:r>
            <a:r>
              <a:rPr lang="en-US" altLang="zh-CN" sz="2800"/>
              <a:t> </a:t>
            </a:r>
            <a:r>
              <a:rPr lang="en-US" altLang="zh-CN" sz="2800" err="1"/>
              <a:t>đã</a:t>
            </a:r>
            <a:r>
              <a:rPr lang="en-US" altLang="zh-CN" sz="2800"/>
              <a:t> </a:t>
            </a:r>
            <a:r>
              <a:rPr lang="en-US" altLang="zh-CN" sz="2800" err="1"/>
              <a:t>để</a:t>
            </a:r>
            <a:r>
              <a:rPr lang="en-US" altLang="zh-CN" sz="2800"/>
              <a:t> </a:t>
            </a:r>
            <a:r>
              <a:rPr lang="en-US" altLang="zh-CN" sz="2800" err="1"/>
              <a:t>lại</a:t>
            </a:r>
            <a:r>
              <a:rPr lang="en-US" altLang="zh-CN" sz="2800"/>
              <a:t> </a:t>
            </a:r>
            <a:r>
              <a:rPr lang="en-US" altLang="zh-CN" sz="2800" err="1"/>
              <a:t>hậu</a:t>
            </a:r>
            <a:r>
              <a:rPr lang="en-US" altLang="zh-CN" sz="2800"/>
              <a:t> </a:t>
            </a:r>
            <a:r>
              <a:rPr lang="en-US" altLang="zh-CN" sz="2800" err="1"/>
              <a:t>quả</a:t>
            </a:r>
            <a:r>
              <a:rPr lang="en-US" altLang="zh-CN" sz="2800"/>
              <a:t> </a:t>
            </a:r>
            <a:r>
              <a:rPr lang="en-US" altLang="zh-CN" sz="2800" err="1"/>
              <a:t>là</a:t>
            </a:r>
            <a:r>
              <a:rPr lang="en-US" altLang="zh-CN" sz="2800"/>
              <a:t> </a:t>
            </a:r>
            <a:r>
              <a:rPr lang="en-US" altLang="zh-CN" sz="2800" err="1"/>
              <a:t>những</a:t>
            </a:r>
            <a:r>
              <a:rPr lang="en-US" altLang="zh-CN" sz="2800"/>
              <a:t> </a:t>
            </a:r>
            <a:r>
              <a:rPr lang="en-US" altLang="zh-CN" sz="2800" err="1"/>
              <a:t>mối</a:t>
            </a:r>
            <a:r>
              <a:rPr lang="en-US" altLang="zh-CN" sz="2800"/>
              <a:t> </a:t>
            </a:r>
            <a:r>
              <a:rPr lang="en-US" altLang="zh-CN" sz="2800" err="1"/>
              <a:t>nguy</a:t>
            </a:r>
            <a:r>
              <a:rPr lang="en-US" altLang="zh-CN" sz="2800"/>
              <a:t> </a:t>
            </a:r>
            <a:r>
              <a:rPr lang="en-US" altLang="zh-CN" sz="2800" err="1"/>
              <a:t>hại</a:t>
            </a:r>
            <a:r>
              <a:rPr lang="en-US" altLang="zh-CN" sz="2800"/>
              <a:t> </a:t>
            </a:r>
            <a:r>
              <a:rPr lang="en-US" altLang="zh-CN" sz="2800" err="1"/>
              <a:t>nghiêm</a:t>
            </a:r>
            <a:r>
              <a:rPr lang="en-US" altLang="zh-CN" sz="2800"/>
              <a:t> </a:t>
            </a:r>
            <a:r>
              <a:rPr lang="en-US" altLang="zh-CN" sz="2800" err="1"/>
              <a:t>trọng</a:t>
            </a:r>
            <a:r>
              <a:rPr lang="en-US" altLang="zh-CN" sz="2800"/>
              <a:t> </a:t>
            </a:r>
            <a:r>
              <a:rPr lang="en-US" altLang="zh-CN" sz="2800" err="1"/>
              <a:t>cho</a:t>
            </a:r>
            <a:r>
              <a:rPr lang="en-US" altLang="zh-CN" sz="2800"/>
              <a:t> </a:t>
            </a:r>
            <a:r>
              <a:rPr lang="en-US" altLang="zh-CN" sz="2800" err="1"/>
              <a:t>chính</a:t>
            </a:r>
            <a:r>
              <a:rPr lang="en-US" altLang="zh-CN" sz="2800"/>
              <a:t> </a:t>
            </a:r>
            <a:r>
              <a:rPr lang="en-US" altLang="zh-CN" sz="2800" err="1"/>
              <a:t>cuộc</a:t>
            </a:r>
            <a:r>
              <a:rPr lang="en-US" altLang="zh-CN" sz="2800"/>
              <a:t> </a:t>
            </a:r>
            <a:r>
              <a:rPr lang="en-US" altLang="zh-CN" sz="2800" err="1"/>
              <a:t>sống</a:t>
            </a:r>
            <a:r>
              <a:rPr lang="en-US" altLang="zh-CN" sz="2800"/>
              <a:t> </a:t>
            </a:r>
            <a:r>
              <a:rPr lang="en-US" altLang="zh-CN" sz="2800" err="1"/>
              <a:t>của</a:t>
            </a:r>
            <a:r>
              <a:rPr lang="en-US" altLang="zh-CN" sz="2800"/>
              <a:t> con </a:t>
            </a:r>
            <a:r>
              <a:rPr lang="en-US" altLang="zh-CN" sz="2800" err="1"/>
              <a:t>người</a:t>
            </a:r>
            <a:r>
              <a:rPr lang="en-US" altLang="zh-CN" sz="2800"/>
              <a:t>.</a:t>
            </a:r>
            <a:endParaRPr lang="en-US" sz="2800"/>
          </a:p>
        </p:txBody>
      </p:sp>
    </p:spTree>
    <p:extLst>
      <p:ext uri="{BB962C8B-B14F-4D97-AF65-F5344CB8AC3E}">
        <p14:creationId xmlns:p14="http://schemas.microsoft.com/office/powerpoint/2010/main" val="676615553"/>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53" y="52351"/>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085" y="2671872"/>
            <a:ext cx="1679608" cy="3502600"/>
          </a:xfrm>
          <a:prstGeom prst="rect">
            <a:avLst/>
          </a:prstGeom>
        </p:spPr>
      </p:pic>
      <p:sp>
        <p:nvSpPr>
          <p:cNvPr id="12" name="文本框 31"/>
          <p:cNvSpPr txBox="1"/>
          <p:nvPr/>
        </p:nvSpPr>
        <p:spPr>
          <a:xfrm>
            <a:off x="1383976" y="1217027"/>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13" name="Text Box 3"/>
          <p:cNvSpPr txBox="1">
            <a:spLocks noChangeArrowheads="1"/>
          </p:cNvSpPr>
          <p:nvPr/>
        </p:nvSpPr>
        <p:spPr bwMode="auto">
          <a:xfrm>
            <a:off x="6071256" y="-6223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2400">
              <a:latin typeface="VNI-Helve" pitchFamily="2" charset="0"/>
            </a:endParaRPr>
          </a:p>
        </p:txBody>
      </p:sp>
      <p:sp>
        <p:nvSpPr>
          <p:cNvPr id="15" name="Text Box 12"/>
          <p:cNvSpPr txBox="1">
            <a:spLocks noChangeArrowheads="1"/>
          </p:cNvSpPr>
          <p:nvPr/>
        </p:nvSpPr>
        <p:spPr bwMode="auto">
          <a:xfrm>
            <a:off x="3144853" y="1173293"/>
            <a:ext cx="70204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sz="2800" b="1">
                <a:solidFill>
                  <a:schemeClr val="bg1"/>
                </a:solidFill>
                <a:latin typeface="Times New Roman" panose="02020603050405020304" pitchFamily="18" charset="0"/>
                <a:cs typeface="Times New Roman" panose="02020603050405020304" pitchFamily="18" charset="0"/>
              </a:rPr>
              <a:t>2. </a:t>
            </a:r>
            <a:r>
              <a:rPr lang="en-US" sz="2800" b="1" err="1">
                <a:solidFill>
                  <a:schemeClr val="bg1"/>
                </a:solidFill>
                <a:latin typeface="Times New Roman" panose="02020603050405020304" pitchFamily="18" charset="0"/>
                <a:cs typeface="Times New Roman" panose="02020603050405020304" pitchFamily="18" charset="0"/>
              </a:rPr>
              <a:t>Phong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trào</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trồng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rừng</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ngập</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mặn</a:t>
            </a:r>
            <a:r>
              <a:rPr lang="en-US" sz="2800" b="1">
                <a:solidFill>
                  <a:schemeClr val="bg1"/>
                </a:solidFill>
                <a:latin typeface="Times New Roman" panose="02020603050405020304" pitchFamily="18" charset="0"/>
                <a:cs typeface="Times New Roman" panose="02020603050405020304" pitchFamily="18" charset="0"/>
              </a:rPr>
              <a:t>.</a:t>
            </a:r>
            <a:endParaRPr lang="en-US" sz="2800">
              <a:solidFill>
                <a:schemeClr val="bg1"/>
              </a:solidFill>
              <a:latin typeface="Times New Roman" panose="02020603050405020304" pitchFamily="18" charset="0"/>
              <a:cs typeface="Times New Roman" panose="02020603050405020304" pitchFamily="18" charset="0"/>
            </a:endParaRPr>
          </a:p>
        </p:txBody>
      </p:sp>
      <p:sp>
        <p:nvSpPr>
          <p:cNvPr id="16" name="Text Box 13"/>
          <p:cNvSpPr txBox="1">
            <a:spLocks noChangeArrowheads="1"/>
          </p:cNvSpPr>
          <p:nvPr/>
        </p:nvSpPr>
        <p:spPr bwMode="auto">
          <a:xfrm>
            <a:off x="2736346" y="2498655"/>
            <a:ext cx="463017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sz="2800" b="1" err="1">
                <a:solidFill>
                  <a:srgbClr val="FFFF00"/>
                </a:solidFill>
                <a:latin typeface="Times New Roman" panose="02020603050405020304" pitchFamily="18" charset="0"/>
                <a:cs typeface="Times New Roman" panose="02020603050405020304" pitchFamily="18" charset="0"/>
              </a:rPr>
              <a:t>Vì</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các</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tỉnh</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này</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làm</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tốt</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công</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tác</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thông</a:t>
            </a:r>
            <a:r>
              <a:rPr lang="en-US" sz="2800" b="1">
                <a:solidFill>
                  <a:srgbClr val="FFFF00"/>
                </a:solidFill>
                <a:latin typeface="Times New Roman" panose="02020603050405020304" pitchFamily="18" charset="0"/>
                <a:cs typeface="Times New Roman" panose="02020603050405020304" pitchFamily="18" charset="0"/>
              </a:rPr>
              <a:t> tin </a:t>
            </a:r>
            <a:r>
              <a:rPr lang="en-US" sz="2800" b="1" err="1">
                <a:solidFill>
                  <a:srgbClr val="FFFF00"/>
                </a:solidFill>
                <a:latin typeface="Times New Roman" panose="02020603050405020304" pitchFamily="18" charset="0"/>
                <a:cs typeface="Times New Roman" panose="02020603050405020304" pitchFamily="18" charset="0"/>
              </a:rPr>
              <a:t>tuyên</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truyền</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để</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mọi</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người</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dân</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hiểu</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rõ</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tác</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dụng</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của</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rừng</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ngập</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mặn</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đối</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với</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việc</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bảo</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vệ</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đê</a:t>
            </a:r>
            <a:r>
              <a:rPr lang="en-US" sz="2800" b="1">
                <a:solidFill>
                  <a:srgbClr val="FFFF00"/>
                </a:solidFill>
                <a:latin typeface="Times New Roman" panose="02020603050405020304" pitchFamily="18" charset="0"/>
                <a:cs typeface="Times New Roman" panose="02020603050405020304" pitchFamily="18" charset="0"/>
              </a:rPr>
              <a:t> </a:t>
            </a:r>
            <a:r>
              <a:rPr lang="en-US" sz="2800" b="1" err="1">
                <a:solidFill>
                  <a:srgbClr val="FFFF00"/>
                </a:solidFill>
                <a:latin typeface="Times New Roman" panose="02020603050405020304" pitchFamily="18" charset="0"/>
                <a:cs typeface="Times New Roman" panose="02020603050405020304" pitchFamily="18" charset="0"/>
              </a:rPr>
              <a:t>điều</a:t>
            </a:r>
            <a:r>
              <a:rPr lang="en-US" sz="2800" b="1">
                <a:solidFill>
                  <a:srgbClr val="FFFF00"/>
                </a:solidFill>
                <a:latin typeface="Times New Roman" panose="02020603050405020304" pitchFamily="18" charset="0"/>
                <a:cs typeface="Times New Roman" panose="02020603050405020304" pitchFamily="18" charset="0"/>
              </a:rPr>
              <a:t>.</a:t>
            </a:r>
            <a:endParaRPr lang="en-US" sz="2800">
              <a:solidFill>
                <a:srgbClr val="FFFF00"/>
              </a:solidFill>
              <a:latin typeface="Times New Roman" panose="02020603050405020304" pitchFamily="18" charset="0"/>
              <a:cs typeface="Times New Roman" panose="02020603050405020304" pitchFamily="18" charset="0"/>
            </a:endParaRPr>
          </a:p>
        </p:txBody>
      </p:sp>
      <p:pic>
        <p:nvPicPr>
          <p:cNvPr id="4098" name="Picture 2" descr="Trồng rừng ngập mặn - Giảm thiểu rủi ro thảm họ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8965" y="2333510"/>
            <a:ext cx="3202985" cy="2452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4991516"/>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83976" y="1217027"/>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4241" y="2865680"/>
            <a:ext cx="3133488" cy="3169422"/>
          </a:xfrm>
          <a:prstGeom prst="rect">
            <a:avLst/>
          </a:prstGeom>
        </p:spPr>
      </p:pic>
      <p:sp>
        <p:nvSpPr>
          <p:cNvPr id="13" name="Text Box 3"/>
          <p:cNvSpPr txBox="1">
            <a:spLocks noChangeArrowheads="1"/>
          </p:cNvSpPr>
          <p:nvPr/>
        </p:nvSpPr>
        <p:spPr bwMode="auto">
          <a:xfrm>
            <a:off x="5543313" y="857848"/>
            <a:ext cx="13409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2400">
              <a:latin typeface="VNI-Helve" pitchFamily="2" charset="0"/>
            </a:endParaRPr>
          </a:p>
        </p:txBody>
      </p:sp>
      <p:sp>
        <p:nvSpPr>
          <p:cNvPr id="23" name="Rounded Rectangle 22"/>
          <p:cNvSpPr/>
          <p:nvPr/>
        </p:nvSpPr>
        <p:spPr>
          <a:xfrm>
            <a:off x="3861348" y="2204775"/>
            <a:ext cx="6200796" cy="2430109"/>
          </a:xfrm>
          <a:prstGeom prst="roundRect">
            <a:avLst/>
          </a:prstGeom>
          <a:solidFill>
            <a:srgbClr val="3F857E"/>
          </a:solidFill>
          <a:ln>
            <a:solidFill>
              <a:srgbClr val="3F85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Rectangle 25"/>
          <p:cNvSpPr/>
          <p:nvPr/>
        </p:nvSpPr>
        <p:spPr>
          <a:xfrm>
            <a:off x="4171296" y="2336643"/>
            <a:ext cx="5890848" cy="2246769"/>
          </a:xfrm>
          <a:prstGeom prst="rect">
            <a:avLst/>
          </a:prstGeom>
        </p:spPr>
        <p:txBody>
          <a:bodyPr wrap="square">
            <a:spAutoFit/>
          </a:bodyPr>
          <a:lstStyle/>
          <a:p>
            <a:r>
              <a:rPr lang="en-US" altLang="zh-CN" sz="2800" err="1">
                <a:solidFill>
                  <a:schemeClr val="bg1"/>
                </a:solidFill>
              </a:rPr>
              <a:t>Phong</a:t>
            </a:r>
            <a:r>
              <a:rPr lang="en-US" altLang="zh-CN" sz="2800">
                <a:solidFill>
                  <a:schemeClr val="bg1"/>
                </a:solidFill>
              </a:rPr>
              <a:t> </a:t>
            </a:r>
            <a:r>
              <a:rPr lang="en-US" altLang="zh-CN" sz="2800" err="1">
                <a:solidFill>
                  <a:schemeClr val="bg1"/>
                </a:solidFill>
              </a:rPr>
              <a:t>trào</a:t>
            </a:r>
            <a:r>
              <a:rPr lang="en-US" altLang="zh-CN" sz="2800">
                <a:solidFill>
                  <a:schemeClr val="bg1"/>
                </a:solidFill>
              </a:rPr>
              <a:t> </a:t>
            </a:r>
            <a:r>
              <a:rPr lang="en-US" altLang="zh-CN" sz="2800" err="1">
                <a:solidFill>
                  <a:schemeClr val="bg1"/>
                </a:solidFill>
              </a:rPr>
              <a:t>trồng</a:t>
            </a:r>
            <a:r>
              <a:rPr lang="en-US" altLang="zh-CN" sz="2800">
                <a:solidFill>
                  <a:schemeClr val="bg1"/>
                </a:solidFill>
              </a:rPr>
              <a:t> </a:t>
            </a:r>
            <a:r>
              <a:rPr lang="en-US" altLang="zh-CN" sz="2800" err="1">
                <a:solidFill>
                  <a:schemeClr val="bg1"/>
                </a:solidFill>
              </a:rPr>
              <a:t>rừng</a:t>
            </a:r>
            <a:r>
              <a:rPr lang="en-US" altLang="zh-CN" sz="2800">
                <a:solidFill>
                  <a:schemeClr val="bg1"/>
                </a:solidFill>
              </a:rPr>
              <a:t> </a:t>
            </a:r>
            <a:r>
              <a:rPr lang="en-US" altLang="zh-CN" sz="2800" err="1">
                <a:solidFill>
                  <a:schemeClr val="bg1"/>
                </a:solidFill>
              </a:rPr>
              <a:t>ngập</a:t>
            </a:r>
            <a:r>
              <a:rPr lang="en-US" altLang="zh-CN" sz="2800">
                <a:solidFill>
                  <a:schemeClr val="bg1"/>
                </a:solidFill>
              </a:rPr>
              <a:t> </a:t>
            </a:r>
            <a:r>
              <a:rPr lang="en-US" altLang="zh-CN" sz="2800" err="1">
                <a:solidFill>
                  <a:schemeClr val="bg1"/>
                </a:solidFill>
              </a:rPr>
              <a:t>mặn</a:t>
            </a:r>
            <a:r>
              <a:rPr lang="en-US" altLang="zh-CN" sz="2800">
                <a:solidFill>
                  <a:schemeClr val="bg1"/>
                </a:solidFill>
              </a:rPr>
              <a:t> </a:t>
            </a:r>
            <a:r>
              <a:rPr lang="en-US" altLang="zh-CN" sz="2800" err="1">
                <a:solidFill>
                  <a:schemeClr val="bg1"/>
                </a:solidFill>
              </a:rPr>
              <a:t>phát</a:t>
            </a:r>
            <a:r>
              <a:rPr lang="en-US" altLang="zh-CN" sz="2800">
                <a:solidFill>
                  <a:schemeClr val="bg1"/>
                </a:solidFill>
              </a:rPr>
              <a:t> </a:t>
            </a:r>
            <a:r>
              <a:rPr lang="en-US" altLang="zh-CN" sz="2800" err="1">
                <a:solidFill>
                  <a:schemeClr val="bg1"/>
                </a:solidFill>
              </a:rPr>
              <a:t>triển</a:t>
            </a:r>
            <a:r>
              <a:rPr lang="en-US" altLang="zh-CN" sz="2800">
                <a:solidFill>
                  <a:schemeClr val="bg1"/>
                </a:solidFill>
              </a:rPr>
              <a:t> </a:t>
            </a:r>
            <a:r>
              <a:rPr lang="en-US" altLang="zh-CN" sz="2800" err="1">
                <a:solidFill>
                  <a:schemeClr val="bg1"/>
                </a:solidFill>
              </a:rPr>
              <a:t>mạnh</a:t>
            </a:r>
            <a:r>
              <a:rPr lang="en-US" altLang="zh-CN" sz="2800">
                <a:solidFill>
                  <a:schemeClr val="bg1"/>
                </a:solidFill>
              </a:rPr>
              <a:t> </a:t>
            </a:r>
            <a:r>
              <a:rPr lang="en-US" altLang="zh-CN" sz="2800" err="1">
                <a:solidFill>
                  <a:schemeClr val="bg1"/>
                </a:solidFill>
              </a:rPr>
              <a:t>mẽ</a:t>
            </a:r>
            <a:r>
              <a:rPr lang="en-US" altLang="zh-CN" sz="2800">
                <a:solidFill>
                  <a:schemeClr val="bg1"/>
                </a:solidFill>
              </a:rPr>
              <a:t> </a:t>
            </a:r>
            <a:r>
              <a:rPr lang="en-US" altLang="zh-CN" sz="2800" err="1">
                <a:solidFill>
                  <a:schemeClr val="bg1"/>
                </a:solidFill>
              </a:rPr>
              <a:t>nhờ</a:t>
            </a:r>
            <a:r>
              <a:rPr lang="en-US" altLang="zh-CN" sz="2800">
                <a:solidFill>
                  <a:schemeClr val="bg1"/>
                </a:solidFill>
              </a:rPr>
              <a:t> </a:t>
            </a:r>
            <a:r>
              <a:rPr lang="en-US" altLang="zh-CN" sz="2800" err="1">
                <a:solidFill>
                  <a:schemeClr val="bg1"/>
                </a:solidFill>
              </a:rPr>
              <a:t>làm</a:t>
            </a:r>
            <a:r>
              <a:rPr lang="en-US" altLang="zh-CN" sz="2800">
                <a:solidFill>
                  <a:schemeClr val="bg1"/>
                </a:solidFill>
              </a:rPr>
              <a:t> </a:t>
            </a:r>
            <a:r>
              <a:rPr lang="en-US" altLang="zh-CN" sz="2800" err="1">
                <a:solidFill>
                  <a:schemeClr val="bg1"/>
                </a:solidFill>
              </a:rPr>
              <a:t>tốt</a:t>
            </a:r>
            <a:r>
              <a:rPr lang="en-US" altLang="zh-CN" sz="2800">
                <a:solidFill>
                  <a:schemeClr val="bg1"/>
                </a:solidFill>
              </a:rPr>
              <a:t> </a:t>
            </a:r>
            <a:r>
              <a:rPr lang="en-US" altLang="zh-CN" sz="2800" err="1">
                <a:solidFill>
                  <a:schemeClr val="bg1"/>
                </a:solidFill>
              </a:rPr>
              <a:t>công</a:t>
            </a:r>
            <a:r>
              <a:rPr lang="en-US" altLang="zh-CN" sz="2800">
                <a:solidFill>
                  <a:schemeClr val="bg1"/>
                </a:solidFill>
              </a:rPr>
              <a:t> </a:t>
            </a:r>
            <a:r>
              <a:rPr lang="en-US" altLang="zh-CN" sz="2800" err="1">
                <a:solidFill>
                  <a:schemeClr val="bg1"/>
                </a:solidFill>
              </a:rPr>
              <a:t>tác</a:t>
            </a:r>
            <a:r>
              <a:rPr lang="en-US" altLang="zh-CN" sz="2800">
                <a:solidFill>
                  <a:schemeClr val="bg1"/>
                </a:solidFill>
              </a:rPr>
              <a:t> </a:t>
            </a:r>
            <a:r>
              <a:rPr lang="en-US" altLang="zh-CN" sz="2800" err="1">
                <a:solidFill>
                  <a:schemeClr val="bg1"/>
                </a:solidFill>
              </a:rPr>
              <a:t>thông</a:t>
            </a:r>
            <a:r>
              <a:rPr lang="en-US" altLang="zh-CN" sz="2800">
                <a:solidFill>
                  <a:schemeClr val="bg1"/>
                </a:solidFill>
              </a:rPr>
              <a:t> tin, </a:t>
            </a:r>
            <a:r>
              <a:rPr lang="en-US" altLang="zh-CN" sz="2800" err="1">
                <a:solidFill>
                  <a:schemeClr val="bg1"/>
                </a:solidFill>
              </a:rPr>
              <a:t>tuyên</a:t>
            </a:r>
            <a:r>
              <a:rPr lang="en-US" altLang="zh-CN" sz="2800">
                <a:solidFill>
                  <a:schemeClr val="bg1"/>
                </a:solidFill>
              </a:rPr>
              <a:t> </a:t>
            </a:r>
            <a:r>
              <a:rPr lang="en-US" altLang="zh-CN" sz="2800" err="1">
                <a:solidFill>
                  <a:schemeClr val="bg1"/>
                </a:solidFill>
              </a:rPr>
              <a:t>truyền</a:t>
            </a:r>
            <a:r>
              <a:rPr lang="en-US" altLang="zh-CN" sz="2800">
                <a:solidFill>
                  <a:schemeClr val="bg1"/>
                </a:solidFill>
              </a:rPr>
              <a:t>. </a:t>
            </a:r>
            <a:r>
              <a:rPr lang="en-US" altLang="zh-CN" sz="2800" err="1">
                <a:solidFill>
                  <a:schemeClr val="bg1"/>
                </a:solidFill>
              </a:rPr>
              <a:t>Điều</a:t>
            </a:r>
            <a:r>
              <a:rPr lang="en-US" altLang="zh-CN" sz="2800">
                <a:solidFill>
                  <a:schemeClr val="bg1"/>
                </a:solidFill>
              </a:rPr>
              <a:t> </a:t>
            </a:r>
            <a:r>
              <a:rPr lang="en-US" altLang="zh-CN" sz="2800" err="1">
                <a:solidFill>
                  <a:schemeClr val="bg1"/>
                </a:solidFill>
              </a:rPr>
              <a:t>này</a:t>
            </a:r>
            <a:r>
              <a:rPr lang="en-US" altLang="zh-CN" sz="2800">
                <a:solidFill>
                  <a:schemeClr val="bg1"/>
                </a:solidFill>
              </a:rPr>
              <a:t> </a:t>
            </a:r>
            <a:r>
              <a:rPr lang="en-US" altLang="zh-CN" sz="2800" err="1">
                <a:solidFill>
                  <a:schemeClr val="bg1"/>
                </a:solidFill>
              </a:rPr>
              <a:t>có</a:t>
            </a:r>
            <a:r>
              <a:rPr lang="en-US" altLang="zh-CN" sz="2800">
                <a:solidFill>
                  <a:schemeClr val="bg1"/>
                </a:solidFill>
              </a:rPr>
              <a:t> ý </a:t>
            </a:r>
            <a:r>
              <a:rPr lang="en-US" altLang="zh-CN" sz="2800" err="1">
                <a:solidFill>
                  <a:schemeClr val="bg1"/>
                </a:solidFill>
              </a:rPr>
              <a:t>nghĩa</a:t>
            </a:r>
            <a:r>
              <a:rPr lang="en-US" altLang="zh-CN" sz="2800">
                <a:solidFill>
                  <a:schemeClr val="bg1"/>
                </a:solidFill>
              </a:rPr>
              <a:t> </a:t>
            </a:r>
            <a:r>
              <a:rPr lang="en-US" altLang="zh-CN" sz="2800" err="1">
                <a:solidFill>
                  <a:schemeClr val="bg1"/>
                </a:solidFill>
              </a:rPr>
              <a:t>vô</a:t>
            </a:r>
            <a:r>
              <a:rPr lang="en-US" altLang="zh-CN" sz="2800">
                <a:solidFill>
                  <a:schemeClr val="bg1"/>
                </a:solidFill>
              </a:rPr>
              <a:t> </a:t>
            </a:r>
            <a:r>
              <a:rPr lang="en-US" altLang="zh-CN" sz="2800" err="1">
                <a:solidFill>
                  <a:schemeClr val="bg1"/>
                </a:solidFill>
              </a:rPr>
              <a:t>cùng</a:t>
            </a:r>
            <a:r>
              <a:rPr lang="en-US" altLang="zh-CN" sz="2800">
                <a:solidFill>
                  <a:schemeClr val="bg1"/>
                </a:solidFill>
              </a:rPr>
              <a:t> to </a:t>
            </a:r>
            <a:r>
              <a:rPr lang="en-US" altLang="zh-CN" sz="2800" err="1">
                <a:solidFill>
                  <a:schemeClr val="bg1"/>
                </a:solidFill>
              </a:rPr>
              <a:t>lớn</a:t>
            </a:r>
            <a:r>
              <a:rPr lang="en-US" altLang="zh-CN" sz="2800">
                <a:solidFill>
                  <a:schemeClr val="bg1"/>
                </a:solidFill>
              </a:rPr>
              <a:t> </a:t>
            </a:r>
            <a:r>
              <a:rPr lang="en-US" altLang="zh-CN" sz="2800" err="1">
                <a:solidFill>
                  <a:schemeClr val="bg1"/>
                </a:solidFill>
              </a:rPr>
              <a:t>đối</a:t>
            </a:r>
            <a:r>
              <a:rPr lang="en-US" altLang="zh-CN" sz="2800">
                <a:solidFill>
                  <a:schemeClr val="bg1"/>
                </a:solidFill>
              </a:rPr>
              <a:t> </a:t>
            </a:r>
            <a:r>
              <a:rPr lang="en-US" altLang="zh-CN" sz="2800" err="1">
                <a:solidFill>
                  <a:schemeClr val="bg1"/>
                </a:solidFill>
              </a:rPr>
              <a:t>với</a:t>
            </a:r>
            <a:r>
              <a:rPr lang="en-US" altLang="zh-CN" sz="2800">
                <a:solidFill>
                  <a:schemeClr val="bg1"/>
                </a:solidFill>
              </a:rPr>
              <a:t> </a:t>
            </a:r>
            <a:r>
              <a:rPr lang="en-US" altLang="zh-CN" sz="2800" err="1">
                <a:solidFill>
                  <a:schemeClr val="bg1"/>
                </a:solidFill>
              </a:rPr>
              <a:t>việc</a:t>
            </a:r>
            <a:r>
              <a:rPr lang="en-US" altLang="zh-CN" sz="2800">
                <a:solidFill>
                  <a:schemeClr val="bg1"/>
                </a:solidFill>
              </a:rPr>
              <a:t> </a:t>
            </a:r>
            <a:r>
              <a:rPr lang="en-US" altLang="zh-CN" sz="2800" err="1">
                <a:solidFill>
                  <a:schemeClr val="bg1"/>
                </a:solidFill>
              </a:rPr>
              <a:t>bảo</a:t>
            </a:r>
            <a:r>
              <a:rPr lang="en-US" altLang="zh-CN" sz="2800">
                <a:solidFill>
                  <a:schemeClr val="bg1"/>
                </a:solidFill>
              </a:rPr>
              <a:t> </a:t>
            </a:r>
            <a:r>
              <a:rPr lang="en-US" altLang="zh-CN" sz="2800" err="1">
                <a:solidFill>
                  <a:schemeClr val="bg1"/>
                </a:solidFill>
              </a:rPr>
              <a:t>vệ</a:t>
            </a:r>
            <a:r>
              <a:rPr lang="en-US" altLang="zh-CN" sz="2800">
                <a:solidFill>
                  <a:schemeClr val="bg1"/>
                </a:solidFill>
              </a:rPr>
              <a:t> </a:t>
            </a:r>
            <a:r>
              <a:rPr lang="en-US" altLang="zh-CN" sz="2800" err="1">
                <a:solidFill>
                  <a:schemeClr val="bg1"/>
                </a:solidFill>
              </a:rPr>
              <a:t>đê</a:t>
            </a:r>
            <a:r>
              <a:rPr lang="en-US" altLang="zh-CN" sz="2800">
                <a:solidFill>
                  <a:schemeClr val="bg1"/>
                </a:solidFill>
              </a:rPr>
              <a:t> </a:t>
            </a:r>
            <a:r>
              <a:rPr lang="en-US" altLang="zh-CN" sz="2800" err="1">
                <a:solidFill>
                  <a:schemeClr val="bg1"/>
                </a:solidFill>
              </a:rPr>
              <a:t>điều</a:t>
            </a:r>
            <a:r>
              <a:rPr lang="en-US" altLang="zh-CN" sz="2800">
                <a:solidFill>
                  <a:schemeClr val="bg1"/>
                </a:solidFill>
              </a:rPr>
              <a:t> </a:t>
            </a:r>
            <a:r>
              <a:rPr lang="en-US" altLang="zh-CN" sz="2800" err="1">
                <a:solidFill>
                  <a:schemeClr val="bg1"/>
                </a:solidFill>
              </a:rPr>
              <a:t>và</a:t>
            </a:r>
            <a:r>
              <a:rPr lang="en-US" altLang="zh-CN" sz="2800">
                <a:solidFill>
                  <a:schemeClr val="bg1"/>
                </a:solidFill>
              </a:rPr>
              <a:t> </a:t>
            </a:r>
            <a:r>
              <a:rPr lang="en-US" altLang="zh-CN" sz="2800" err="1">
                <a:solidFill>
                  <a:schemeClr val="bg1"/>
                </a:solidFill>
              </a:rPr>
              <a:t>cuộc</a:t>
            </a:r>
            <a:r>
              <a:rPr lang="en-US" altLang="zh-CN" sz="2800">
                <a:solidFill>
                  <a:schemeClr val="bg1"/>
                </a:solidFill>
              </a:rPr>
              <a:t> </a:t>
            </a:r>
            <a:r>
              <a:rPr lang="en-US" altLang="zh-CN" sz="2800" err="1">
                <a:solidFill>
                  <a:schemeClr val="bg1"/>
                </a:solidFill>
              </a:rPr>
              <a:t>sống</a:t>
            </a:r>
            <a:r>
              <a:rPr lang="en-US" altLang="zh-CN" sz="2800">
                <a:solidFill>
                  <a:schemeClr val="bg1"/>
                </a:solidFill>
              </a:rPr>
              <a:t> </a:t>
            </a:r>
            <a:r>
              <a:rPr lang="en-US" altLang="zh-CN" sz="2800" err="1">
                <a:solidFill>
                  <a:schemeClr val="bg1"/>
                </a:solidFill>
              </a:rPr>
              <a:t>của</a:t>
            </a:r>
            <a:r>
              <a:rPr lang="en-US" altLang="zh-CN" sz="2800">
                <a:solidFill>
                  <a:schemeClr val="bg1"/>
                </a:solidFill>
              </a:rPr>
              <a:t> </a:t>
            </a:r>
            <a:r>
              <a:rPr lang="en-US" altLang="zh-CN" sz="2800" err="1">
                <a:solidFill>
                  <a:schemeClr val="bg1"/>
                </a:solidFill>
              </a:rPr>
              <a:t>người</a:t>
            </a:r>
            <a:r>
              <a:rPr lang="en-US" altLang="zh-CN" sz="2800">
                <a:solidFill>
                  <a:schemeClr val="bg1"/>
                </a:solidFill>
              </a:rPr>
              <a:t> </a:t>
            </a:r>
            <a:r>
              <a:rPr lang="en-US" altLang="zh-CN" sz="2800" err="1">
                <a:solidFill>
                  <a:schemeClr val="bg1"/>
                </a:solidFill>
              </a:rPr>
              <a:t>dân</a:t>
            </a:r>
            <a:endParaRPr lang="en-US" sz="2800">
              <a:solidFill>
                <a:schemeClr val="bg1"/>
              </a:solidFill>
            </a:endParaRPr>
          </a:p>
        </p:txBody>
      </p:sp>
    </p:spTree>
    <p:extLst>
      <p:ext uri="{BB962C8B-B14F-4D97-AF65-F5344CB8AC3E}">
        <p14:creationId xmlns:p14="http://schemas.microsoft.com/office/powerpoint/2010/main" val="1608116297"/>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53" y="0"/>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83976" y="1244498"/>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50521" y="4254674"/>
            <a:ext cx="2685280" cy="2716075"/>
          </a:xfrm>
          <a:prstGeom prst="rect">
            <a:avLst/>
          </a:prstGeom>
        </p:spPr>
      </p:pic>
      <p:sp>
        <p:nvSpPr>
          <p:cNvPr id="11" name="Text Box 10"/>
          <p:cNvSpPr txBox="1">
            <a:spLocks noChangeArrowheads="1"/>
          </p:cNvSpPr>
          <p:nvPr/>
        </p:nvSpPr>
        <p:spPr bwMode="auto">
          <a:xfrm>
            <a:off x="3045008" y="982561"/>
            <a:ext cx="78810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sz="2400" b="1">
                <a:solidFill>
                  <a:srgbClr val="FFFF00"/>
                </a:solidFill>
                <a:latin typeface="Times New Roman" panose="02020603050405020304" pitchFamily="18" charset="0"/>
                <a:cs typeface="Times New Roman" panose="02020603050405020304" pitchFamily="18" charset="0"/>
              </a:rPr>
              <a:t>3. </a:t>
            </a:r>
            <a:r>
              <a:rPr lang="en-US" sz="2400" b="1" err="1">
                <a:solidFill>
                  <a:srgbClr val="FFFF00"/>
                </a:solidFill>
                <a:latin typeface="Times New Roman" panose="02020603050405020304" pitchFamily="18" charset="0"/>
                <a:cs typeface="Times New Roman" panose="02020603050405020304" pitchFamily="18" charset="0"/>
              </a:rPr>
              <a:t>Nêu</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tác</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dụng</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của</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rừng</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ngập</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mặn</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khi</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được</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phục</a:t>
            </a:r>
            <a:r>
              <a:rPr lang="en-US" sz="2400" b="1">
                <a:solidFill>
                  <a:srgbClr val="FFFF00"/>
                </a:solidFill>
                <a:latin typeface="Times New Roman" panose="02020603050405020304" pitchFamily="18" charset="0"/>
                <a:cs typeface="Times New Roman" panose="02020603050405020304" pitchFamily="18" charset="0"/>
              </a:rPr>
              <a:t> </a:t>
            </a:r>
            <a:r>
              <a:rPr lang="en-US" sz="2400" b="1" err="1">
                <a:solidFill>
                  <a:srgbClr val="FFFF00"/>
                </a:solidFill>
                <a:latin typeface="Times New Roman" panose="02020603050405020304" pitchFamily="18" charset="0"/>
                <a:cs typeface="Times New Roman" panose="02020603050405020304" pitchFamily="18" charset="0"/>
              </a:rPr>
              <a:t>hồi</a:t>
            </a:r>
            <a:r>
              <a:rPr lang="en-US" sz="2400" b="1">
                <a:solidFill>
                  <a:srgbClr val="FFFF00"/>
                </a:solidFill>
                <a:latin typeface="Times New Roman" panose="02020603050405020304" pitchFamily="18" charset="0"/>
                <a:cs typeface="Times New Roman" panose="02020603050405020304" pitchFamily="18" charset="0"/>
              </a:rPr>
              <a:t>.</a:t>
            </a:r>
            <a:endParaRPr lang="en-US" sz="2400">
              <a:solidFill>
                <a:srgbClr val="FFFF00"/>
              </a:solidFill>
              <a:latin typeface="Times New Roman" panose="02020603050405020304" pitchFamily="18" charset="0"/>
              <a:cs typeface="Times New Roman" panose="02020603050405020304" pitchFamily="18" charset="0"/>
            </a:endParaRPr>
          </a:p>
        </p:txBody>
      </p:sp>
      <p:pic>
        <p:nvPicPr>
          <p:cNvPr id="8196" name="Picture 4" descr="Hệ sinh thái rừng ngập mặn là gì mà cần phải bảo vệ?"/>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23417" y="3153246"/>
            <a:ext cx="2448674" cy="15769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6" name="Straight Arrow Connector 5"/>
          <p:cNvCxnSpPr>
            <a:stCxn id="8196" idx="3"/>
          </p:cNvCxnSpPr>
          <p:nvPr/>
        </p:nvCxnSpPr>
        <p:spPr>
          <a:xfrm>
            <a:off x="7572091" y="3941719"/>
            <a:ext cx="88314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8196" idx="2"/>
          </p:cNvCxnSpPr>
          <p:nvPr/>
        </p:nvCxnSpPr>
        <p:spPr>
          <a:xfrm>
            <a:off x="6347754" y="4730192"/>
            <a:ext cx="0" cy="6411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8196" idx="1"/>
          </p:cNvCxnSpPr>
          <p:nvPr/>
        </p:nvCxnSpPr>
        <p:spPr>
          <a:xfrm flipH="1">
            <a:off x="4310743" y="3941719"/>
            <a:ext cx="81267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6347754" y="2571658"/>
            <a:ext cx="0" cy="5815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8655885" y="3313215"/>
            <a:ext cx="2270186" cy="1068779"/>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162801" y="1835567"/>
            <a:ext cx="2270186" cy="703952"/>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5162801" y="5444626"/>
            <a:ext cx="2270186" cy="703952"/>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839904" y="3582066"/>
            <a:ext cx="2270186" cy="703952"/>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Rectangle 17"/>
          <p:cNvSpPr/>
          <p:nvPr/>
        </p:nvSpPr>
        <p:spPr>
          <a:xfrm>
            <a:off x="8643842" y="3426031"/>
            <a:ext cx="2489107" cy="923330"/>
          </a:xfrm>
          <a:prstGeom prst="rect">
            <a:avLst/>
          </a:prstGeom>
        </p:spPr>
        <p:txBody>
          <a:bodyPr wrap="square">
            <a:spAutoFit/>
          </a:bodyPr>
          <a:lstStyle/>
          <a:p>
            <a:r>
              <a:rPr lang="en-US" altLang="zh-CN" err="1">
                <a:solidFill>
                  <a:schemeClr val="bg1"/>
                </a:solidFill>
              </a:rPr>
              <a:t>Đê</a:t>
            </a:r>
            <a:r>
              <a:rPr lang="en-US" altLang="zh-CN">
                <a:solidFill>
                  <a:schemeClr val="bg1"/>
                </a:solidFill>
              </a:rPr>
              <a:t> </a:t>
            </a:r>
            <a:r>
              <a:rPr lang="en-US" altLang="zh-CN" err="1">
                <a:solidFill>
                  <a:schemeClr val="bg1"/>
                </a:solidFill>
              </a:rPr>
              <a:t>điều</a:t>
            </a:r>
            <a:r>
              <a:rPr lang="en-US" altLang="zh-CN">
                <a:solidFill>
                  <a:schemeClr val="bg1"/>
                </a:solidFill>
              </a:rPr>
              <a:t> </a:t>
            </a:r>
            <a:r>
              <a:rPr lang="en-US" altLang="zh-CN" err="1">
                <a:solidFill>
                  <a:schemeClr val="bg1"/>
                </a:solidFill>
              </a:rPr>
              <a:t>không</a:t>
            </a:r>
            <a:r>
              <a:rPr lang="en-US" altLang="zh-CN">
                <a:solidFill>
                  <a:schemeClr val="bg1"/>
                </a:solidFill>
              </a:rPr>
              <a:t> </a:t>
            </a:r>
            <a:r>
              <a:rPr lang="en-US" altLang="zh-CN" err="1">
                <a:solidFill>
                  <a:schemeClr val="bg1"/>
                </a:solidFill>
              </a:rPr>
              <a:t>còn</a:t>
            </a:r>
            <a:r>
              <a:rPr lang="en-US" altLang="zh-CN">
                <a:solidFill>
                  <a:schemeClr val="bg1"/>
                </a:solidFill>
              </a:rPr>
              <a:t> </a:t>
            </a:r>
            <a:r>
              <a:rPr lang="en-US" altLang="zh-CN" err="1">
                <a:solidFill>
                  <a:schemeClr val="bg1"/>
                </a:solidFill>
              </a:rPr>
              <a:t>xói</a:t>
            </a:r>
            <a:r>
              <a:rPr lang="en-US" altLang="zh-CN">
                <a:solidFill>
                  <a:schemeClr val="bg1"/>
                </a:solidFill>
              </a:rPr>
              <a:t> </a:t>
            </a:r>
            <a:r>
              <a:rPr lang="en-US" altLang="zh-CN" err="1">
                <a:solidFill>
                  <a:schemeClr val="bg1"/>
                </a:solidFill>
              </a:rPr>
              <a:t>mòn</a:t>
            </a:r>
            <a:r>
              <a:rPr lang="en-US" altLang="zh-CN">
                <a:solidFill>
                  <a:schemeClr val="bg1"/>
                </a:solidFill>
              </a:rPr>
              <a:t>, </a:t>
            </a:r>
            <a:r>
              <a:rPr lang="en-US" altLang="zh-CN" err="1">
                <a:solidFill>
                  <a:schemeClr val="bg1"/>
                </a:solidFill>
              </a:rPr>
              <a:t>được</a:t>
            </a:r>
            <a:r>
              <a:rPr lang="en-US" altLang="zh-CN">
                <a:solidFill>
                  <a:schemeClr val="bg1"/>
                </a:solidFill>
              </a:rPr>
              <a:t> </a:t>
            </a:r>
            <a:r>
              <a:rPr lang="en-US" altLang="zh-CN" err="1">
                <a:solidFill>
                  <a:schemeClr val="bg1"/>
                </a:solidFill>
              </a:rPr>
              <a:t>bảo</a:t>
            </a:r>
            <a:r>
              <a:rPr lang="en-US" altLang="zh-CN">
                <a:solidFill>
                  <a:schemeClr val="bg1"/>
                </a:solidFill>
              </a:rPr>
              <a:t> </a:t>
            </a:r>
            <a:r>
              <a:rPr lang="en-US" altLang="zh-CN" err="1">
                <a:solidFill>
                  <a:schemeClr val="bg1"/>
                </a:solidFill>
              </a:rPr>
              <a:t>vệ</a:t>
            </a:r>
            <a:r>
              <a:rPr lang="en-US" altLang="zh-CN">
                <a:solidFill>
                  <a:schemeClr val="bg1"/>
                </a:solidFill>
              </a:rPr>
              <a:t> </a:t>
            </a:r>
            <a:r>
              <a:rPr lang="en-US" altLang="zh-CN" err="1">
                <a:solidFill>
                  <a:schemeClr val="bg1"/>
                </a:solidFill>
              </a:rPr>
              <a:t>vững</a:t>
            </a:r>
            <a:r>
              <a:rPr lang="en-US" altLang="zh-CN">
                <a:solidFill>
                  <a:schemeClr val="bg1"/>
                </a:solidFill>
              </a:rPr>
              <a:t> </a:t>
            </a:r>
            <a:r>
              <a:rPr lang="en-US" altLang="zh-CN" err="1">
                <a:solidFill>
                  <a:schemeClr val="bg1"/>
                </a:solidFill>
              </a:rPr>
              <a:t>chắc</a:t>
            </a:r>
            <a:endParaRPr lang="en-US" altLang="zh-CN">
              <a:solidFill>
                <a:schemeClr val="bg1"/>
              </a:solidFill>
            </a:endParaRPr>
          </a:p>
        </p:txBody>
      </p:sp>
      <p:sp>
        <p:nvSpPr>
          <p:cNvPr id="19" name="Rectangle 18"/>
          <p:cNvSpPr/>
          <p:nvPr/>
        </p:nvSpPr>
        <p:spPr>
          <a:xfrm>
            <a:off x="5162801" y="5502247"/>
            <a:ext cx="2102087" cy="646331"/>
          </a:xfrm>
          <a:prstGeom prst="rect">
            <a:avLst/>
          </a:prstGeom>
        </p:spPr>
        <p:txBody>
          <a:bodyPr wrap="square">
            <a:spAutoFit/>
          </a:bodyPr>
          <a:lstStyle/>
          <a:p>
            <a:r>
              <a:rPr lang="en-US" altLang="zh-CN" err="1">
                <a:solidFill>
                  <a:schemeClr val="bg1"/>
                </a:solidFill>
              </a:rPr>
              <a:t>Lượng</a:t>
            </a:r>
            <a:r>
              <a:rPr lang="en-US" altLang="zh-CN">
                <a:solidFill>
                  <a:schemeClr val="bg1"/>
                </a:solidFill>
              </a:rPr>
              <a:t> </a:t>
            </a:r>
            <a:r>
              <a:rPr lang="en-US" altLang="zh-CN" err="1">
                <a:solidFill>
                  <a:schemeClr val="bg1"/>
                </a:solidFill>
              </a:rPr>
              <a:t>hải</a:t>
            </a:r>
            <a:r>
              <a:rPr lang="en-US" altLang="zh-CN">
                <a:solidFill>
                  <a:schemeClr val="bg1"/>
                </a:solidFill>
              </a:rPr>
              <a:t> </a:t>
            </a:r>
            <a:r>
              <a:rPr lang="en-US" altLang="zh-CN" err="1">
                <a:solidFill>
                  <a:schemeClr val="bg1"/>
                </a:solidFill>
              </a:rPr>
              <a:t>sản</a:t>
            </a:r>
            <a:r>
              <a:rPr lang="en-US" altLang="zh-CN">
                <a:solidFill>
                  <a:schemeClr val="bg1"/>
                </a:solidFill>
              </a:rPr>
              <a:t> </a:t>
            </a:r>
            <a:r>
              <a:rPr lang="en-US" altLang="zh-CN" err="1">
                <a:solidFill>
                  <a:schemeClr val="bg1"/>
                </a:solidFill>
              </a:rPr>
              <a:t>tăng</a:t>
            </a:r>
            <a:r>
              <a:rPr lang="en-US" altLang="zh-CN">
                <a:solidFill>
                  <a:schemeClr val="bg1"/>
                </a:solidFill>
              </a:rPr>
              <a:t> </a:t>
            </a:r>
            <a:r>
              <a:rPr lang="en-US" altLang="zh-CN" err="1">
                <a:solidFill>
                  <a:schemeClr val="bg1"/>
                </a:solidFill>
              </a:rPr>
              <a:t>nhiều</a:t>
            </a:r>
            <a:endParaRPr lang="en-US" altLang="zh-CN">
              <a:solidFill>
                <a:schemeClr val="bg1"/>
              </a:solidFill>
            </a:endParaRPr>
          </a:p>
        </p:txBody>
      </p:sp>
      <p:sp>
        <p:nvSpPr>
          <p:cNvPr id="21" name="Rectangle 20"/>
          <p:cNvSpPr/>
          <p:nvPr/>
        </p:nvSpPr>
        <p:spPr>
          <a:xfrm>
            <a:off x="5115324" y="1890610"/>
            <a:ext cx="2507639" cy="646331"/>
          </a:xfrm>
          <a:prstGeom prst="rect">
            <a:avLst/>
          </a:prstGeom>
        </p:spPr>
        <p:txBody>
          <a:bodyPr wrap="square">
            <a:spAutoFit/>
          </a:bodyPr>
          <a:lstStyle/>
          <a:p>
            <a:r>
              <a:rPr lang="en-US" altLang="zh-CN" err="1">
                <a:solidFill>
                  <a:schemeClr val="bg1"/>
                </a:solidFill>
              </a:rPr>
              <a:t>Các</a:t>
            </a:r>
            <a:r>
              <a:rPr lang="en-US" altLang="zh-CN">
                <a:solidFill>
                  <a:schemeClr val="bg1"/>
                </a:solidFill>
              </a:rPr>
              <a:t> </a:t>
            </a:r>
            <a:r>
              <a:rPr lang="en-US" altLang="zh-CN" err="1">
                <a:solidFill>
                  <a:schemeClr val="bg1"/>
                </a:solidFill>
              </a:rPr>
              <a:t>loài</a:t>
            </a:r>
            <a:r>
              <a:rPr lang="en-US" altLang="zh-CN">
                <a:solidFill>
                  <a:schemeClr val="bg1"/>
                </a:solidFill>
              </a:rPr>
              <a:t> </a:t>
            </a:r>
            <a:r>
              <a:rPr lang="en-US" altLang="zh-CN" err="1">
                <a:solidFill>
                  <a:schemeClr val="bg1"/>
                </a:solidFill>
              </a:rPr>
              <a:t>chim</a:t>
            </a:r>
            <a:r>
              <a:rPr lang="en-US" altLang="zh-CN">
                <a:solidFill>
                  <a:schemeClr val="bg1"/>
                </a:solidFill>
              </a:rPr>
              <a:t> </a:t>
            </a:r>
            <a:r>
              <a:rPr lang="en-US" altLang="zh-CN" err="1">
                <a:solidFill>
                  <a:schemeClr val="bg1"/>
                </a:solidFill>
              </a:rPr>
              <a:t>nước</a:t>
            </a:r>
            <a:r>
              <a:rPr lang="en-US" altLang="zh-CN">
                <a:solidFill>
                  <a:schemeClr val="bg1"/>
                </a:solidFill>
              </a:rPr>
              <a:t> </a:t>
            </a:r>
            <a:r>
              <a:rPr lang="en-US" altLang="zh-CN" err="1">
                <a:solidFill>
                  <a:schemeClr val="bg1"/>
                </a:solidFill>
              </a:rPr>
              <a:t>trở</a:t>
            </a:r>
            <a:r>
              <a:rPr lang="en-US" altLang="zh-CN">
                <a:solidFill>
                  <a:schemeClr val="bg1"/>
                </a:solidFill>
              </a:rPr>
              <a:t> </a:t>
            </a:r>
            <a:r>
              <a:rPr lang="en-US" altLang="zh-CN" err="1">
                <a:solidFill>
                  <a:schemeClr val="bg1"/>
                </a:solidFill>
              </a:rPr>
              <a:t>nên</a:t>
            </a:r>
            <a:r>
              <a:rPr lang="en-US" altLang="zh-CN">
                <a:solidFill>
                  <a:schemeClr val="bg1"/>
                </a:solidFill>
              </a:rPr>
              <a:t> </a:t>
            </a:r>
            <a:r>
              <a:rPr lang="en-US" altLang="zh-CN" err="1">
                <a:solidFill>
                  <a:schemeClr val="bg1"/>
                </a:solidFill>
              </a:rPr>
              <a:t>phong</a:t>
            </a:r>
            <a:r>
              <a:rPr lang="en-US" altLang="zh-CN">
                <a:solidFill>
                  <a:schemeClr val="bg1"/>
                </a:solidFill>
              </a:rPr>
              <a:t> </a:t>
            </a:r>
            <a:r>
              <a:rPr lang="en-US" altLang="zh-CN" err="1">
                <a:solidFill>
                  <a:schemeClr val="bg1"/>
                </a:solidFill>
              </a:rPr>
              <a:t>phú</a:t>
            </a:r>
            <a:endParaRPr lang="zh-CN" altLang="en-US">
              <a:solidFill>
                <a:schemeClr val="bg1"/>
              </a:solidFill>
            </a:endParaRPr>
          </a:p>
        </p:txBody>
      </p:sp>
      <p:sp>
        <p:nvSpPr>
          <p:cNvPr id="23" name="Rectangle 22"/>
          <p:cNvSpPr/>
          <p:nvPr/>
        </p:nvSpPr>
        <p:spPr>
          <a:xfrm>
            <a:off x="-152892" y="3564427"/>
            <a:ext cx="6096000" cy="707886"/>
          </a:xfrm>
          <a:prstGeom prst="rect">
            <a:avLst/>
          </a:prstGeom>
        </p:spPr>
        <p:txBody>
          <a:bodyPr>
            <a:spAutoFit/>
          </a:bodyPr>
          <a:lstStyle/>
          <a:p>
            <a:pPr lvl="0" algn="ctr"/>
            <a:r>
              <a:rPr lang="en-US" altLang="zh-CN" sz="2000" err="1">
                <a:solidFill>
                  <a:schemeClr val="bg1"/>
                </a:solidFill>
                <a:latin typeface="+mj-lt"/>
                <a:ea typeface="方正少儿简体" panose="03000509000000000000" pitchFamily="65" charset="-122"/>
                <a:cs typeface="Arial" panose="020B0604020202020204" pitchFamily="34" charset="0"/>
              </a:rPr>
              <a:t>Tăng</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thu</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nhập</a:t>
            </a:r>
            <a:endParaRPr lang="en-US" altLang="zh-CN" sz="2000">
              <a:solidFill>
                <a:schemeClr val="bg1"/>
              </a:solidFill>
              <a:latin typeface="+mj-lt"/>
              <a:ea typeface="方正少儿简体" panose="03000509000000000000" pitchFamily="65" charset="-122"/>
              <a:cs typeface="Arial" panose="020B0604020202020204" pitchFamily="34" charset="0"/>
            </a:endParaRPr>
          </a:p>
          <a:p>
            <a:pPr lvl="0" algn="ct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cho</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nguời</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dân</a:t>
            </a:r>
            <a:endParaRPr lang="zh-CN" altLang="en-US" sz="2000">
              <a:solidFill>
                <a:schemeClr val="bg1"/>
              </a:solidFill>
              <a:latin typeface="+mj-lt"/>
              <a:ea typeface="方正少儿简体" panose="03000509000000000000" pitchFamily="65" charset="-122"/>
              <a:cs typeface="Arial" panose="020B0604020202020204" pitchFamily="34" charset="0"/>
            </a:endParaRPr>
          </a:p>
        </p:txBody>
      </p:sp>
    </p:spTree>
    <p:extLst>
      <p:ext uri="{BB962C8B-B14F-4D97-AF65-F5344CB8AC3E}">
        <p14:creationId xmlns:p14="http://schemas.microsoft.com/office/powerpoint/2010/main" val="3619448691"/>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1000"/>
                                        <p:tgtEl>
                                          <p:spTgt spid="8196"/>
                                        </p:tgtEl>
                                      </p:cBhvr>
                                    </p:animEffect>
                                    <p:anim calcmode="lin" valueType="num">
                                      <p:cBhvr>
                                        <p:cTn id="13" dur="1000" fill="hold"/>
                                        <p:tgtEl>
                                          <p:spTgt spid="8196"/>
                                        </p:tgtEl>
                                        <p:attrNameLst>
                                          <p:attrName>ppt_x</p:attrName>
                                        </p:attrNameLst>
                                      </p:cBhvr>
                                      <p:tavLst>
                                        <p:tav tm="0">
                                          <p:val>
                                            <p:strVal val="#ppt_x"/>
                                          </p:val>
                                        </p:tav>
                                        <p:tav tm="100000">
                                          <p:val>
                                            <p:strVal val="#ppt_x"/>
                                          </p:val>
                                        </p:tav>
                                      </p:tavLst>
                                    </p:anim>
                                    <p:anim calcmode="lin" valueType="num">
                                      <p:cBhvr>
                                        <p:cTn id="14"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pic>
        <p:nvPicPr>
          <p:cNvPr id="34" name="Picture 4" descr="Hệ sinh thái rừng ngập mặn là gì mà cần phải bảo vệ?"/>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2679" y="2600695"/>
            <a:ext cx="1954277" cy="1366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37" name="Straight Arrow Connector 36"/>
          <p:cNvCxnSpPr/>
          <p:nvPr/>
        </p:nvCxnSpPr>
        <p:spPr>
          <a:xfrm>
            <a:off x="2956956" y="3269876"/>
            <a:ext cx="855023" cy="69756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956956" y="3295649"/>
            <a:ext cx="1002679" cy="22234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56" idx="1"/>
          </p:cNvCxnSpPr>
          <p:nvPr/>
        </p:nvCxnSpPr>
        <p:spPr>
          <a:xfrm flipV="1">
            <a:off x="2956956" y="2957378"/>
            <a:ext cx="1050156" cy="2990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34" idx="3"/>
          </p:cNvCxnSpPr>
          <p:nvPr/>
        </p:nvCxnSpPr>
        <p:spPr>
          <a:xfrm flipV="1">
            <a:off x="2956956" y="1591294"/>
            <a:ext cx="1002679" cy="169277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2" name="Rounded Rectangle 51"/>
          <p:cNvSpPr/>
          <p:nvPr/>
        </p:nvSpPr>
        <p:spPr>
          <a:xfrm>
            <a:off x="3995260" y="5127585"/>
            <a:ext cx="2270186" cy="1068779"/>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4007112" y="1159679"/>
            <a:ext cx="2270186" cy="703952"/>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3995260" y="3859641"/>
            <a:ext cx="2270186" cy="703952"/>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4007112" y="2605402"/>
            <a:ext cx="2270186" cy="703952"/>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3959635" y="5184383"/>
            <a:ext cx="2489107" cy="923330"/>
          </a:xfrm>
          <a:prstGeom prst="rect">
            <a:avLst/>
          </a:prstGeom>
        </p:spPr>
        <p:txBody>
          <a:bodyPr wrap="square">
            <a:spAutoFit/>
          </a:bodyPr>
          <a:lstStyle/>
          <a:p>
            <a:r>
              <a:rPr lang="en-US" altLang="zh-CN" err="1">
                <a:solidFill>
                  <a:schemeClr val="bg1"/>
                </a:solidFill>
              </a:rPr>
              <a:t>Đê</a:t>
            </a:r>
            <a:r>
              <a:rPr lang="en-US" altLang="zh-CN">
                <a:solidFill>
                  <a:schemeClr val="bg1"/>
                </a:solidFill>
              </a:rPr>
              <a:t> </a:t>
            </a:r>
            <a:r>
              <a:rPr lang="en-US" altLang="zh-CN" err="1">
                <a:solidFill>
                  <a:schemeClr val="bg1"/>
                </a:solidFill>
              </a:rPr>
              <a:t>điều</a:t>
            </a:r>
            <a:r>
              <a:rPr lang="en-US" altLang="zh-CN">
                <a:solidFill>
                  <a:schemeClr val="bg1"/>
                </a:solidFill>
              </a:rPr>
              <a:t> </a:t>
            </a:r>
            <a:r>
              <a:rPr lang="en-US" altLang="zh-CN" err="1">
                <a:solidFill>
                  <a:schemeClr val="bg1"/>
                </a:solidFill>
              </a:rPr>
              <a:t>không</a:t>
            </a:r>
            <a:r>
              <a:rPr lang="en-US" altLang="zh-CN">
                <a:solidFill>
                  <a:schemeClr val="bg1"/>
                </a:solidFill>
              </a:rPr>
              <a:t> </a:t>
            </a:r>
            <a:r>
              <a:rPr lang="en-US" altLang="zh-CN" err="1">
                <a:solidFill>
                  <a:schemeClr val="bg1"/>
                </a:solidFill>
              </a:rPr>
              <a:t>còn</a:t>
            </a:r>
            <a:r>
              <a:rPr lang="en-US" altLang="zh-CN">
                <a:solidFill>
                  <a:schemeClr val="bg1"/>
                </a:solidFill>
              </a:rPr>
              <a:t> </a:t>
            </a:r>
            <a:r>
              <a:rPr lang="en-US" altLang="zh-CN" err="1">
                <a:solidFill>
                  <a:schemeClr val="bg1"/>
                </a:solidFill>
              </a:rPr>
              <a:t>xói</a:t>
            </a:r>
            <a:r>
              <a:rPr lang="en-US" altLang="zh-CN">
                <a:solidFill>
                  <a:schemeClr val="bg1"/>
                </a:solidFill>
              </a:rPr>
              <a:t> </a:t>
            </a:r>
            <a:r>
              <a:rPr lang="en-US" altLang="zh-CN" err="1">
                <a:solidFill>
                  <a:schemeClr val="bg1"/>
                </a:solidFill>
              </a:rPr>
              <a:t>mòn</a:t>
            </a:r>
            <a:r>
              <a:rPr lang="en-US" altLang="zh-CN">
                <a:solidFill>
                  <a:schemeClr val="bg1"/>
                </a:solidFill>
              </a:rPr>
              <a:t>, </a:t>
            </a:r>
            <a:r>
              <a:rPr lang="en-US" altLang="zh-CN" err="1">
                <a:solidFill>
                  <a:schemeClr val="bg1"/>
                </a:solidFill>
              </a:rPr>
              <a:t>được</a:t>
            </a:r>
            <a:r>
              <a:rPr lang="en-US" altLang="zh-CN">
                <a:solidFill>
                  <a:schemeClr val="bg1"/>
                </a:solidFill>
              </a:rPr>
              <a:t> </a:t>
            </a:r>
            <a:r>
              <a:rPr lang="en-US" altLang="zh-CN" err="1">
                <a:solidFill>
                  <a:schemeClr val="bg1"/>
                </a:solidFill>
              </a:rPr>
              <a:t>bảo</a:t>
            </a:r>
            <a:r>
              <a:rPr lang="en-US" altLang="zh-CN">
                <a:solidFill>
                  <a:schemeClr val="bg1"/>
                </a:solidFill>
              </a:rPr>
              <a:t> </a:t>
            </a:r>
            <a:r>
              <a:rPr lang="en-US" altLang="zh-CN" err="1">
                <a:solidFill>
                  <a:schemeClr val="bg1"/>
                </a:solidFill>
              </a:rPr>
              <a:t>vệ</a:t>
            </a:r>
            <a:r>
              <a:rPr lang="en-US" altLang="zh-CN">
                <a:solidFill>
                  <a:schemeClr val="bg1"/>
                </a:solidFill>
              </a:rPr>
              <a:t> </a:t>
            </a:r>
            <a:r>
              <a:rPr lang="en-US" altLang="zh-CN" err="1">
                <a:solidFill>
                  <a:schemeClr val="bg1"/>
                </a:solidFill>
              </a:rPr>
              <a:t>vững</a:t>
            </a:r>
            <a:r>
              <a:rPr lang="en-US" altLang="zh-CN">
                <a:solidFill>
                  <a:schemeClr val="bg1"/>
                </a:solidFill>
              </a:rPr>
              <a:t> </a:t>
            </a:r>
            <a:r>
              <a:rPr lang="en-US" altLang="zh-CN" err="1">
                <a:solidFill>
                  <a:schemeClr val="bg1"/>
                </a:solidFill>
              </a:rPr>
              <a:t>chắc</a:t>
            </a:r>
            <a:endParaRPr lang="en-US" altLang="zh-CN">
              <a:solidFill>
                <a:schemeClr val="bg1"/>
              </a:solidFill>
            </a:endParaRPr>
          </a:p>
        </p:txBody>
      </p:sp>
      <p:sp>
        <p:nvSpPr>
          <p:cNvPr id="58" name="Rectangle 57"/>
          <p:cNvSpPr/>
          <p:nvPr/>
        </p:nvSpPr>
        <p:spPr>
          <a:xfrm>
            <a:off x="3995260" y="3917262"/>
            <a:ext cx="2102087" cy="646331"/>
          </a:xfrm>
          <a:prstGeom prst="rect">
            <a:avLst/>
          </a:prstGeom>
        </p:spPr>
        <p:txBody>
          <a:bodyPr wrap="square">
            <a:spAutoFit/>
          </a:bodyPr>
          <a:lstStyle/>
          <a:p>
            <a:r>
              <a:rPr lang="en-US" altLang="zh-CN" err="1">
                <a:solidFill>
                  <a:schemeClr val="bg1"/>
                </a:solidFill>
              </a:rPr>
              <a:t>Lượng</a:t>
            </a:r>
            <a:r>
              <a:rPr lang="en-US" altLang="zh-CN">
                <a:solidFill>
                  <a:schemeClr val="bg1"/>
                </a:solidFill>
              </a:rPr>
              <a:t> </a:t>
            </a:r>
            <a:r>
              <a:rPr lang="en-US" altLang="zh-CN" err="1">
                <a:solidFill>
                  <a:schemeClr val="bg1"/>
                </a:solidFill>
              </a:rPr>
              <a:t>hải</a:t>
            </a:r>
            <a:r>
              <a:rPr lang="en-US" altLang="zh-CN">
                <a:solidFill>
                  <a:schemeClr val="bg1"/>
                </a:solidFill>
              </a:rPr>
              <a:t> </a:t>
            </a:r>
            <a:r>
              <a:rPr lang="en-US" altLang="zh-CN" err="1">
                <a:solidFill>
                  <a:schemeClr val="bg1"/>
                </a:solidFill>
              </a:rPr>
              <a:t>sản</a:t>
            </a:r>
            <a:r>
              <a:rPr lang="en-US" altLang="zh-CN">
                <a:solidFill>
                  <a:schemeClr val="bg1"/>
                </a:solidFill>
              </a:rPr>
              <a:t> </a:t>
            </a:r>
            <a:r>
              <a:rPr lang="en-US" altLang="zh-CN" err="1">
                <a:solidFill>
                  <a:schemeClr val="bg1"/>
                </a:solidFill>
              </a:rPr>
              <a:t>tăng</a:t>
            </a:r>
            <a:r>
              <a:rPr lang="en-US" altLang="zh-CN">
                <a:solidFill>
                  <a:schemeClr val="bg1"/>
                </a:solidFill>
              </a:rPr>
              <a:t> </a:t>
            </a:r>
            <a:r>
              <a:rPr lang="en-US" altLang="zh-CN" err="1">
                <a:solidFill>
                  <a:schemeClr val="bg1"/>
                </a:solidFill>
              </a:rPr>
              <a:t>nhiều</a:t>
            </a:r>
            <a:endParaRPr lang="en-US" altLang="zh-CN">
              <a:solidFill>
                <a:schemeClr val="bg1"/>
              </a:solidFill>
            </a:endParaRPr>
          </a:p>
        </p:txBody>
      </p:sp>
      <p:sp>
        <p:nvSpPr>
          <p:cNvPr id="59" name="Rectangle 58"/>
          <p:cNvSpPr/>
          <p:nvPr/>
        </p:nvSpPr>
        <p:spPr>
          <a:xfrm>
            <a:off x="3959635" y="1214722"/>
            <a:ext cx="2507639" cy="646331"/>
          </a:xfrm>
          <a:prstGeom prst="rect">
            <a:avLst/>
          </a:prstGeom>
        </p:spPr>
        <p:txBody>
          <a:bodyPr wrap="square">
            <a:spAutoFit/>
          </a:bodyPr>
          <a:lstStyle/>
          <a:p>
            <a:r>
              <a:rPr lang="en-US" altLang="zh-CN" err="1">
                <a:solidFill>
                  <a:schemeClr val="bg1"/>
                </a:solidFill>
              </a:rPr>
              <a:t>Các</a:t>
            </a:r>
            <a:r>
              <a:rPr lang="en-US" altLang="zh-CN">
                <a:solidFill>
                  <a:schemeClr val="bg1"/>
                </a:solidFill>
              </a:rPr>
              <a:t> </a:t>
            </a:r>
            <a:r>
              <a:rPr lang="en-US" altLang="zh-CN" err="1">
                <a:solidFill>
                  <a:schemeClr val="bg1"/>
                </a:solidFill>
              </a:rPr>
              <a:t>loài</a:t>
            </a:r>
            <a:r>
              <a:rPr lang="en-US" altLang="zh-CN">
                <a:solidFill>
                  <a:schemeClr val="bg1"/>
                </a:solidFill>
              </a:rPr>
              <a:t> </a:t>
            </a:r>
            <a:r>
              <a:rPr lang="en-US" altLang="zh-CN" err="1">
                <a:solidFill>
                  <a:schemeClr val="bg1"/>
                </a:solidFill>
              </a:rPr>
              <a:t>chim</a:t>
            </a:r>
            <a:r>
              <a:rPr lang="en-US" altLang="zh-CN">
                <a:solidFill>
                  <a:schemeClr val="bg1"/>
                </a:solidFill>
              </a:rPr>
              <a:t> </a:t>
            </a:r>
            <a:r>
              <a:rPr lang="en-US" altLang="zh-CN" err="1">
                <a:solidFill>
                  <a:schemeClr val="bg1"/>
                </a:solidFill>
              </a:rPr>
              <a:t>nước</a:t>
            </a:r>
            <a:r>
              <a:rPr lang="en-US" altLang="zh-CN">
                <a:solidFill>
                  <a:schemeClr val="bg1"/>
                </a:solidFill>
              </a:rPr>
              <a:t> </a:t>
            </a:r>
            <a:r>
              <a:rPr lang="en-US" altLang="zh-CN" err="1">
                <a:solidFill>
                  <a:schemeClr val="bg1"/>
                </a:solidFill>
              </a:rPr>
              <a:t>trở</a:t>
            </a:r>
            <a:r>
              <a:rPr lang="en-US" altLang="zh-CN">
                <a:solidFill>
                  <a:schemeClr val="bg1"/>
                </a:solidFill>
              </a:rPr>
              <a:t> </a:t>
            </a:r>
            <a:r>
              <a:rPr lang="en-US" altLang="zh-CN" err="1">
                <a:solidFill>
                  <a:schemeClr val="bg1"/>
                </a:solidFill>
              </a:rPr>
              <a:t>nên</a:t>
            </a:r>
            <a:r>
              <a:rPr lang="en-US" altLang="zh-CN">
                <a:solidFill>
                  <a:schemeClr val="bg1"/>
                </a:solidFill>
              </a:rPr>
              <a:t> </a:t>
            </a:r>
            <a:r>
              <a:rPr lang="en-US" altLang="zh-CN" err="1">
                <a:solidFill>
                  <a:schemeClr val="bg1"/>
                </a:solidFill>
              </a:rPr>
              <a:t>phong</a:t>
            </a:r>
            <a:r>
              <a:rPr lang="en-US" altLang="zh-CN">
                <a:solidFill>
                  <a:schemeClr val="bg1"/>
                </a:solidFill>
              </a:rPr>
              <a:t> </a:t>
            </a:r>
            <a:r>
              <a:rPr lang="en-US" altLang="zh-CN" err="1">
                <a:solidFill>
                  <a:schemeClr val="bg1"/>
                </a:solidFill>
              </a:rPr>
              <a:t>phú</a:t>
            </a:r>
            <a:endParaRPr lang="zh-CN" altLang="en-US">
              <a:solidFill>
                <a:schemeClr val="bg1"/>
              </a:solidFill>
            </a:endParaRPr>
          </a:p>
        </p:txBody>
      </p:sp>
      <p:sp>
        <p:nvSpPr>
          <p:cNvPr id="60" name="Rectangle 59"/>
          <p:cNvSpPr/>
          <p:nvPr/>
        </p:nvSpPr>
        <p:spPr>
          <a:xfrm>
            <a:off x="2014316" y="2587763"/>
            <a:ext cx="6096000" cy="707886"/>
          </a:xfrm>
          <a:prstGeom prst="rect">
            <a:avLst/>
          </a:prstGeom>
        </p:spPr>
        <p:txBody>
          <a:bodyPr>
            <a:spAutoFit/>
          </a:bodyPr>
          <a:lstStyle/>
          <a:p>
            <a:pPr lvl="0" algn="ctr"/>
            <a:r>
              <a:rPr lang="en-US" altLang="zh-CN" sz="2000" err="1">
                <a:solidFill>
                  <a:schemeClr val="bg1"/>
                </a:solidFill>
                <a:latin typeface="+mj-lt"/>
                <a:ea typeface="方正少儿简体" panose="03000509000000000000" pitchFamily="65" charset="-122"/>
                <a:cs typeface="Arial" panose="020B0604020202020204" pitchFamily="34" charset="0"/>
              </a:rPr>
              <a:t>Tăng</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thu</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nhập</a:t>
            </a:r>
            <a:endParaRPr lang="en-US" altLang="zh-CN" sz="2000">
              <a:solidFill>
                <a:schemeClr val="bg1"/>
              </a:solidFill>
              <a:latin typeface="+mj-lt"/>
              <a:ea typeface="方正少儿简体" panose="03000509000000000000" pitchFamily="65" charset="-122"/>
              <a:cs typeface="Arial" panose="020B0604020202020204" pitchFamily="34" charset="0"/>
            </a:endParaRPr>
          </a:p>
          <a:p>
            <a:pPr lvl="0" algn="ct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cho</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nguời</a:t>
            </a:r>
            <a:r>
              <a:rPr lang="en-US" altLang="zh-CN" sz="2000">
                <a:solidFill>
                  <a:schemeClr val="bg1"/>
                </a:solidFill>
                <a:latin typeface="+mj-lt"/>
                <a:ea typeface="方正少儿简体" panose="03000509000000000000" pitchFamily="65" charset="-122"/>
                <a:cs typeface="Arial" panose="020B0604020202020204" pitchFamily="34" charset="0"/>
              </a:rPr>
              <a:t> </a:t>
            </a:r>
            <a:r>
              <a:rPr lang="en-US" altLang="zh-CN" sz="2000" err="1">
                <a:solidFill>
                  <a:schemeClr val="bg1"/>
                </a:solidFill>
                <a:latin typeface="+mj-lt"/>
                <a:ea typeface="方正少儿简体" panose="03000509000000000000" pitchFamily="65" charset="-122"/>
                <a:cs typeface="Arial" panose="020B0604020202020204" pitchFamily="34" charset="0"/>
              </a:rPr>
              <a:t>dân</a:t>
            </a:r>
            <a:endParaRPr lang="zh-CN" altLang="en-US" sz="2000">
              <a:solidFill>
                <a:schemeClr val="bg1"/>
              </a:solidFill>
              <a:latin typeface="+mj-lt"/>
              <a:ea typeface="方正少儿简体" panose="03000509000000000000" pitchFamily="65" charset="-122"/>
              <a:cs typeface="Arial" panose="020B0604020202020204" pitchFamily="34" charset="0"/>
            </a:endParaRPr>
          </a:p>
        </p:txBody>
      </p:sp>
      <p:sp>
        <p:nvSpPr>
          <p:cNvPr id="17" name="Right Brace 16"/>
          <p:cNvSpPr/>
          <p:nvPr/>
        </p:nvSpPr>
        <p:spPr>
          <a:xfrm>
            <a:off x="6519826" y="1159679"/>
            <a:ext cx="878501" cy="5036685"/>
          </a:xfrm>
          <a:prstGeom prst="rightBrace">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7633151" y="2926159"/>
            <a:ext cx="3246465" cy="1384995"/>
          </a:xfrm>
          <a:prstGeom prst="rect">
            <a:avLst/>
          </a:prstGeom>
          <a:noFill/>
        </p:spPr>
        <p:txBody>
          <a:bodyPr wrap="square" rtlCol="0">
            <a:spAutoFit/>
          </a:bodyPr>
          <a:lstStyle/>
          <a:p>
            <a:r>
              <a:rPr lang="en-US" sz="2800" err="1">
                <a:solidFill>
                  <a:schemeClr val="bg1"/>
                </a:solidFill>
              </a:rPr>
              <a:t>Nhân</a:t>
            </a:r>
            <a:r>
              <a:rPr lang="en-US" sz="2800">
                <a:solidFill>
                  <a:schemeClr val="bg1"/>
                </a:solidFill>
              </a:rPr>
              <a:t> </a:t>
            </a:r>
            <a:r>
              <a:rPr lang="en-US" sz="2800" err="1">
                <a:solidFill>
                  <a:schemeClr val="bg1"/>
                </a:solidFill>
              </a:rPr>
              <a:t>dân</a:t>
            </a:r>
            <a:r>
              <a:rPr lang="en-US" sz="2800">
                <a:solidFill>
                  <a:schemeClr val="bg1"/>
                </a:solidFill>
              </a:rPr>
              <a:t> </a:t>
            </a:r>
            <a:r>
              <a:rPr lang="en-US" sz="2800" err="1">
                <a:solidFill>
                  <a:schemeClr val="bg1"/>
                </a:solidFill>
              </a:rPr>
              <a:t>các</a:t>
            </a:r>
            <a:r>
              <a:rPr lang="en-US" sz="2800">
                <a:solidFill>
                  <a:schemeClr val="bg1"/>
                </a:solidFill>
              </a:rPr>
              <a:t> </a:t>
            </a:r>
            <a:r>
              <a:rPr lang="en-US" sz="2800" err="1">
                <a:solidFill>
                  <a:schemeClr val="bg1"/>
                </a:solidFill>
              </a:rPr>
              <a:t>địa</a:t>
            </a:r>
            <a:r>
              <a:rPr lang="en-US" sz="2800">
                <a:solidFill>
                  <a:schemeClr val="bg1"/>
                </a:solidFill>
              </a:rPr>
              <a:t> </a:t>
            </a:r>
            <a:r>
              <a:rPr lang="en-US" sz="2800" err="1">
                <a:solidFill>
                  <a:schemeClr val="bg1"/>
                </a:solidFill>
              </a:rPr>
              <a:t>phương</a:t>
            </a:r>
            <a:r>
              <a:rPr lang="en-US" sz="2800">
                <a:solidFill>
                  <a:schemeClr val="bg1"/>
                </a:solidFill>
              </a:rPr>
              <a:t> </a:t>
            </a:r>
            <a:r>
              <a:rPr lang="en-US" sz="2800" err="1">
                <a:solidFill>
                  <a:schemeClr val="bg1"/>
                </a:solidFill>
              </a:rPr>
              <a:t>đều</a:t>
            </a:r>
            <a:r>
              <a:rPr lang="en-US" sz="2800">
                <a:solidFill>
                  <a:schemeClr val="bg1"/>
                </a:solidFill>
              </a:rPr>
              <a:t> </a:t>
            </a:r>
            <a:r>
              <a:rPr lang="en-US" sz="2800" err="1">
                <a:solidFill>
                  <a:schemeClr val="bg1"/>
                </a:solidFill>
              </a:rPr>
              <a:t>vô</a:t>
            </a:r>
            <a:r>
              <a:rPr lang="en-US" sz="2800">
                <a:solidFill>
                  <a:schemeClr val="bg1"/>
                </a:solidFill>
              </a:rPr>
              <a:t> </a:t>
            </a:r>
            <a:r>
              <a:rPr lang="en-US" sz="2800" err="1">
                <a:solidFill>
                  <a:schemeClr val="bg1"/>
                </a:solidFill>
              </a:rPr>
              <a:t>cùng</a:t>
            </a:r>
            <a:r>
              <a:rPr lang="en-US" sz="2800">
                <a:solidFill>
                  <a:schemeClr val="bg1"/>
                </a:solidFill>
              </a:rPr>
              <a:t> </a:t>
            </a:r>
            <a:r>
              <a:rPr lang="en-US" sz="2800" err="1">
                <a:solidFill>
                  <a:schemeClr val="bg1"/>
                </a:solidFill>
              </a:rPr>
              <a:t>phấn</a:t>
            </a:r>
            <a:r>
              <a:rPr lang="en-US" sz="2800">
                <a:solidFill>
                  <a:schemeClr val="bg1"/>
                </a:solidFill>
              </a:rPr>
              <a:t> </a:t>
            </a:r>
            <a:r>
              <a:rPr lang="en-US" sz="2800" err="1">
                <a:solidFill>
                  <a:schemeClr val="bg1"/>
                </a:solidFill>
              </a:rPr>
              <a:t>khích</a:t>
            </a:r>
            <a:r>
              <a:rPr lang="en-US" sz="2800">
                <a:solidFill>
                  <a:schemeClr val="bg1"/>
                </a:solidFill>
              </a:rPr>
              <a:t>.</a:t>
            </a:r>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par>
                                <p:cTn id="11" presetID="3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1000" fill="hold"/>
                                        <p:tgtEl>
                                          <p:spTgt spid="37"/>
                                        </p:tgtEl>
                                        <p:attrNameLst>
                                          <p:attrName>ppt_w</p:attrName>
                                        </p:attrNameLst>
                                      </p:cBhvr>
                                      <p:tavLst>
                                        <p:tav tm="0">
                                          <p:val>
                                            <p:fltVal val="0"/>
                                          </p:val>
                                        </p:tav>
                                        <p:tav tm="100000">
                                          <p:val>
                                            <p:strVal val="#ppt_w"/>
                                          </p:val>
                                        </p:tav>
                                      </p:tavLst>
                                    </p:anim>
                                    <p:anim calcmode="lin" valueType="num">
                                      <p:cBhvr>
                                        <p:cTn id="14" dur="1000" fill="hold"/>
                                        <p:tgtEl>
                                          <p:spTgt spid="37"/>
                                        </p:tgtEl>
                                        <p:attrNameLst>
                                          <p:attrName>ppt_h</p:attrName>
                                        </p:attrNameLst>
                                      </p:cBhvr>
                                      <p:tavLst>
                                        <p:tav tm="0">
                                          <p:val>
                                            <p:fltVal val="0"/>
                                          </p:val>
                                        </p:tav>
                                        <p:tav tm="100000">
                                          <p:val>
                                            <p:strVal val="#ppt_h"/>
                                          </p:val>
                                        </p:tav>
                                      </p:tavLst>
                                    </p:anim>
                                    <p:anim calcmode="lin" valueType="num">
                                      <p:cBhvr>
                                        <p:cTn id="15" dur="1000" fill="hold"/>
                                        <p:tgtEl>
                                          <p:spTgt spid="37"/>
                                        </p:tgtEl>
                                        <p:attrNameLst>
                                          <p:attrName>style.rotation</p:attrName>
                                        </p:attrNameLst>
                                      </p:cBhvr>
                                      <p:tavLst>
                                        <p:tav tm="0">
                                          <p:val>
                                            <p:fltVal val="90"/>
                                          </p:val>
                                        </p:tav>
                                        <p:tav tm="100000">
                                          <p:val>
                                            <p:fltVal val="0"/>
                                          </p:val>
                                        </p:tav>
                                      </p:tavLst>
                                    </p:anim>
                                    <p:animEffect transition="in" filter="fade">
                                      <p:cBhvr>
                                        <p:cTn id="16" dur="1000"/>
                                        <p:tgtEl>
                                          <p:spTgt spid="37"/>
                                        </p:tgtEl>
                                      </p:cBhvr>
                                    </p:animEffect>
                                  </p:childTnLst>
                                </p:cTn>
                              </p:par>
                              <p:par>
                                <p:cTn id="17" presetID="3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1000" fill="hold"/>
                                        <p:tgtEl>
                                          <p:spTgt spid="46"/>
                                        </p:tgtEl>
                                        <p:attrNameLst>
                                          <p:attrName>ppt_w</p:attrName>
                                        </p:attrNameLst>
                                      </p:cBhvr>
                                      <p:tavLst>
                                        <p:tav tm="0">
                                          <p:val>
                                            <p:fltVal val="0"/>
                                          </p:val>
                                        </p:tav>
                                        <p:tav tm="100000">
                                          <p:val>
                                            <p:strVal val="#ppt_w"/>
                                          </p:val>
                                        </p:tav>
                                      </p:tavLst>
                                    </p:anim>
                                    <p:anim calcmode="lin" valueType="num">
                                      <p:cBhvr>
                                        <p:cTn id="20" dur="1000" fill="hold"/>
                                        <p:tgtEl>
                                          <p:spTgt spid="46"/>
                                        </p:tgtEl>
                                        <p:attrNameLst>
                                          <p:attrName>ppt_h</p:attrName>
                                        </p:attrNameLst>
                                      </p:cBhvr>
                                      <p:tavLst>
                                        <p:tav tm="0">
                                          <p:val>
                                            <p:fltVal val="0"/>
                                          </p:val>
                                        </p:tav>
                                        <p:tav tm="100000">
                                          <p:val>
                                            <p:strVal val="#ppt_h"/>
                                          </p:val>
                                        </p:tav>
                                      </p:tavLst>
                                    </p:anim>
                                    <p:anim calcmode="lin" valueType="num">
                                      <p:cBhvr>
                                        <p:cTn id="21" dur="1000" fill="hold"/>
                                        <p:tgtEl>
                                          <p:spTgt spid="46"/>
                                        </p:tgtEl>
                                        <p:attrNameLst>
                                          <p:attrName>style.rotation</p:attrName>
                                        </p:attrNameLst>
                                      </p:cBhvr>
                                      <p:tavLst>
                                        <p:tav tm="0">
                                          <p:val>
                                            <p:fltVal val="90"/>
                                          </p:val>
                                        </p:tav>
                                        <p:tav tm="100000">
                                          <p:val>
                                            <p:fltVal val="0"/>
                                          </p:val>
                                        </p:tav>
                                      </p:tavLst>
                                    </p:anim>
                                    <p:animEffect transition="in" filter="fade">
                                      <p:cBhvr>
                                        <p:cTn id="22" dur="1000"/>
                                        <p:tgtEl>
                                          <p:spTgt spid="46"/>
                                        </p:tgtEl>
                                      </p:cBhvr>
                                    </p:animEffect>
                                  </p:childTnLst>
                                </p:cTn>
                              </p:par>
                              <p:par>
                                <p:cTn id="23" presetID="31" presetClass="entr" presetSubtype="0"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p:cTn id="25" dur="1000" fill="hold"/>
                                        <p:tgtEl>
                                          <p:spTgt spid="49"/>
                                        </p:tgtEl>
                                        <p:attrNameLst>
                                          <p:attrName>ppt_w</p:attrName>
                                        </p:attrNameLst>
                                      </p:cBhvr>
                                      <p:tavLst>
                                        <p:tav tm="0">
                                          <p:val>
                                            <p:fltVal val="0"/>
                                          </p:val>
                                        </p:tav>
                                        <p:tav tm="100000">
                                          <p:val>
                                            <p:strVal val="#ppt_w"/>
                                          </p:val>
                                        </p:tav>
                                      </p:tavLst>
                                    </p:anim>
                                    <p:anim calcmode="lin" valueType="num">
                                      <p:cBhvr>
                                        <p:cTn id="26" dur="1000" fill="hold"/>
                                        <p:tgtEl>
                                          <p:spTgt spid="49"/>
                                        </p:tgtEl>
                                        <p:attrNameLst>
                                          <p:attrName>ppt_h</p:attrName>
                                        </p:attrNameLst>
                                      </p:cBhvr>
                                      <p:tavLst>
                                        <p:tav tm="0">
                                          <p:val>
                                            <p:fltVal val="0"/>
                                          </p:val>
                                        </p:tav>
                                        <p:tav tm="100000">
                                          <p:val>
                                            <p:strVal val="#ppt_h"/>
                                          </p:val>
                                        </p:tav>
                                      </p:tavLst>
                                    </p:anim>
                                    <p:anim calcmode="lin" valueType="num">
                                      <p:cBhvr>
                                        <p:cTn id="27" dur="1000" fill="hold"/>
                                        <p:tgtEl>
                                          <p:spTgt spid="49"/>
                                        </p:tgtEl>
                                        <p:attrNameLst>
                                          <p:attrName>style.rotation</p:attrName>
                                        </p:attrNameLst>
                                      </p:cBhvr>
                                      <p:tavLst>
                                        <p:tav tm="0">
                                          <p:val>
                                            <p:fltVal val="90"/>
                                          </p:val>
                                        </p:tav>
                                        <p:tav tm="100000">
                                          <p:val>
                                            <p:fltVal val="0"/>
                                          </p:val>
                                        </p:tav>
                                      </p:tavLst>
                                    </p:anim>
                                    <p:animEffect transition="in" filter="fade">
                                      <p:cBhvr>
                                        <p:cTn id="28" dur="1000"/>
                                        <p:tgtEl>
                                          <p:spTgt spid="49"/>
                                        </p:tgtEl>
                                      </p:cBhvr>
                                    </p:animEffect>
                                  </p:childTnLst>
                                </p:cTn>
                              </p:par>
                              <p:par>
                                <p:cTn id="29" presetID="3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p:cTn id="31" dur="1000" fill="hold"/>
                                        <p:tgtEl>
                                          <p:spTgt spid="51"/>
                                        </p:tgtEl>
                                        <p:attrNameLst>
                                          <p:attrName>ppt_w</p:attrName>
                                        </p:attrNameLst>
                                      </p:cBhvr>
                                      <p:tavLst>
                                        <p:tav tm="0">
                                          <p:val>
                                            <p:fltVal val="0"/>
                                          </p:val>
                                        </p:tav>
                                        <p:tav tm="100000">
                                          <p:val>
                                            <p:strVal val="#ppt_w"/>
                                          </p:val>
                                        </p:tav>
                                      </p:tavLst>
                                    </p:anim>
                                    <p:anim calcmode="lin" valueType="num">
                                      <p:cBhvr>
                                        <p:cTn id="32" dur="1000" fill="hold"/>
                                        <p:tgtEl>
                                          <p:spTgt spid="51"/>
                                        </p:tgtEl>
                                        <p:attrNameLst>
                                          <p:attrName>ppt_h</p:attrName>
                                        </p:attrNameLst>
                                      </p:cBhvr>
                                      <p:tavLst>
                                        <p:tav tm="0">
                                          <p:val>
                                            <p:fltVal val="0"/>
                                          </p:val>
                                        </p:tav>
                                        <p:tav tm="100000">
                                          <p:val>
                                            <p:strVal val="#ppt_h"/>
                                          </p:val>
                                        </p:tav>
                                      </p:tavLst>
                                    </p:anim>
                                    <p:anim calcmode="lin" valueType="num">
                                      <p:cBhvr>
                                        <p:cTn id="33" dur="1000" fill="hold"/>
                                        <p:tgtEl>
                                          <p:spTgt spid="51"/>
                                        </p:tgtEl>
                                        <p:attrNameLst>
                                          <p:attrName>style.rotation</p:attrName>
                                        </p:attrNameLst>
                                      </p:cBhvr>
                                      <p:tavLst>
                                        <p:tav tm="0">
                                          <p:val>
                                            <p:fltVal val="90"/>
                                          </p:val>
                                        </p:tav>
                                        <p:tav tm="100000">
                                          <p:val>
                                            <p:fltVal val="0"/>
                                          </p:val>
                                        </p:tav>
                                      </p:tavLst>
                                    </p:anim>
                                    <p:animEffect transition="in" filter="fade">
                                      <p:cBhvr>
                                        <p:cTn id="34" dur="1000"/>
                                        <p:tgtEl>
                                          <p:spTgt spid="51"/>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anim calcmode="lin" valueType="num">
                                      <p:cBhvr>
                                        <p:cTn id="37" dur="1000" fill="hold"/>
                                        <p:tgtEl>
                                          <p:spTgt spid="52"/>
                                        </p:tgtEl>
                                        <p:attrNameLst>
                                          <p:attrName>ppt_w</p:attrName>
                                        </p:attrNameLst>
                                      </p:cBhvr>
                                      <p:tavLst>
                                        <p:tav tm="0">
                                          <p:val>
                                            <p:fltVal val="0"/>
                                          </p:val>
                                        </p:tav>
                                        <p:tav tm="100000">
                                          <p:val>
                                            <p:strVal val="#ppt_w"/>
                                          </p:val>
                                        </p:tav>
                                      </p:tavLst>
                                    </p:anim>
                                    <p:anim calcmode="lin" valueType="num">
                                      <p:cBhvr>
                                        <p:cTn id="38" dur="1000" fill="hold"/>
                                        <p:tgtEl>
                                          <p:spTgt spid="52"/>
                                        </p:tgtEl>
                                        <p:attrNameLst>
                                          <p:attrName>ppt_h</p:attrName>
                                        </p:attrNameLst>
                                      </p:cBhvr>
                                      <p:tavLst>
                                        <p:tav tm="0">
                                          <p:val>
                                            <p:fltVal val="0"/>
                                          </p:val>
                                        </p:tav>
                                        <p:tav tm="100000">
                                          <p:val>
                                            <p:strVal val="#ppt_h"/>
                                          </p:val>
                                        </p:tav>
                                      </p:tavLst>
                                    </p:anim>
                                    <p:anim calcmode="lin" valueType="num">
                                      <p:cBhvr>
                                        <p:cTn id="39" dur="1000" fill="hold"/>
                                        <p:tgtEl>
                                          <p:spTgt spid="52"/>
                                        </p:tgtEl>
                                        <p:attrNameLst>
                                          <p:attrName>style.rotation</p:attrName>
                                        </p:attrNameLst>
                                      </p:cBhvr>
                                      <p:tavLst>
                                        <p:tav tm="0">
                                          <p:val>
                                            <p:fltVal val="90"/>
                                          </p:val>
                                        </p:tav>
                                        <p:tav tm="100000">
                                          <p:val>
                                            <p:fltVal val="0"/>
                                          </p:val>
                                        </p:tav>
                                      </p:tavLst>
                                    </p:anim>
                                    <p:animEffect transition="in" filter="fade">
                                      <p:cBhvr>
                                        <p:cTn id="40" dur="1000"/>
                                        <p:tgtEl>
                                          <p:spTgt spid="52"/>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 calcmode="lin" valueType="num">
                                      <p:cBhvr>
                                        <p:cTn id="43" dur="1000" fill="hold"/>
                                        <p:tgtEl>
                                          <p:spTgt spid="54"/>
                                        </p:tgtEl>
                                        <p:attrNameLst>
                                          <p:attrName>ppt_w</p:attrName>
                                        </p:attrNameLst>
                                      </p:cBhvr>
                                      <p:tavLst>
                                        <p:tav tm="0">
                                          <p:val>
                                            <p:fltVal val="0"/>
                                          </p:val>
                                        </p:tav>
                                        <p:tav tm="100000">
                                          <p:val>
                                            <p:strVal val="#ppt_w"/>
                                          </p:val>
                                        </p:tav>
                                      </p:tavLst>
                                    </p:anim>
                                    <p:anim calcmode="lin" valueType="num">
                                      <p:cBhvr>
                                        <p:cTn id="44" dur="1000" fill="hold"/>
                                        <p:tgtEl>
                                          <p:spTgt spid="54"/>
                                        </p:tgtEl>
                                        <p:attrNameLst>
                                          <p:attrName>ppt_h</p:attrName>
                                        </p:attrNameLst>
                                      </p:cBhvr>
                                      <p:tavLst>
                                        <p:tav tm="0">
                                          <p:val>
                                            <p:fltVal val="0"/>
                                          </p:val>
                                        </p:tav>
                                        <p:tav tm="100000">
                                          <p:val>
                                            <p:strVal val="#ppt_h"/>
                                          </p:val>
                                        </p:tav>
                                      </p:tavLst>
                                    </p:anim>
                                    <p:anim calcmode="lin" valueType="num">
                                      <p:cBhvr>
                                        <p:cTn id="45" dur="1000" fill="hold"/>
                                        <p:tgtEl>
                                          <p:spTgt spid="54"/>
                                        </p:tgtEl>
                                        <p:attrNameLst>
                                          <p:attrName>style.rotation</p:attrName>
                                        </p:attrNameLst>
                                      </p:cBhvr>
                                      <p:tavLst>
                                        <p:tav tm="0">
                                          <p:val>
                                            <p:fltVal val="90"/>
                                          </p:val>
                                        </p:tav>
                                        <p:tav tm="100000">
                                          <p:val>
                                            <p:fltVal val="0"/>
                                          </p:val>
                                        </p:tav>
                                      </p:tavLst>
                                    </p:anim>
                                    <p:animEffect transition="in" filter="fade">
                                      <p:cBhvr>
                                        <p:cTn id="46" dur="1000"/>
                                        <p:tgtEl>
                                          <p:spTgt spid="54"/>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p:cTn id="49" dur="1000" fill="hold"/>
                                        <p:tgtEl>
                                          <p:spTgt spid="55"/>
                                        </p:tgtEl>
                                        <p:attrNameLst>
                                          <p:attrName>ppt_w</p:attrName>
                                        </p:attrNameLst>
                                      </p:cBhvr>
                                      <p:tavLst>
                                        <p:tav tm="0">
                                          <p:val>
                                            <p:fltVal val="0"/>
                                          </p:val>
                                        </p:tav>
                                        <p:tav tm="100000">
                                          <p:val>
                                            <p:strVal val="#ppt_w"/>
                                          </p:val>
                                        </p:tav>
                                      </p:tavLst>
                                    </p:anim>
                                    <p:anim calcmode="lin" valueType="num">
                                      <p:cBhvr>
                                        <p:cTn id="50" dur="1000" fill="hold"/>
                                        <p:tgtEl>
                                          <p:spTgt spid="55"/>
                                        </p:tgtEl>
                                        <p:attrNameLst>
                                          <p:attrName>ppt_h</p:attrName>
                                        </p:attrNameLst>
                                      </p:cBhvr>
                                      <p:tavLst>
                                        <p:tav tm="0">
                                          <p:val>
                                            <p:fltVal val="0"/>
                                          </p:val>
                                        </p:tav>
                                        <p:tav tm="100000">
                                          <p:val>
                                            <p:strVal val="#ppt_h"/>
                                          </p:val>
                                        </p:tav>
                                      </p:tavLst>
                                    </p:anim>
                                    <p:anim calcmode="lin" valueType="num">
                                      <p:cBhvr>
                                        <p:cTn id="51" dur="1000" fill="hold"/>
                                        <p:tgtEl>
                                          <p:spTgt spid="55"/>
                                        </p:tgtEl>
                                        <p:attrNameLst>
                                          <p:attrName>style.rotation</p:attrName>
                                        </p:attrNameLst>
                                      </p:cBhvr>
                                      <p:tavLst>
                                        <p:tav tm="0">
                                          <p:val>
                                            <p:fltVal val="90"/>
                                          </p:val>
                                        </p:tav>
                                        <p:tav tm="100000">
                                          <p:val>
                                            <p:fltVal val="0"/>
                                          </p:val>
                                        </p:tav>
                                      </p:tavLst>
                                    </p:anim>
                                    <p:animEffect transition="in" filter="fade">
                                      <p:cBhvr>
                                        <p:cTn id="52" dur="1000"/>
                                        <p:tgtEl>
                                          <p:spTgt spid="55"/>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1000" fill="hold"/>
                                        <p:tgtEl>
                                          <p:spTgt spid="56"/>
                                        </p:tgtEl>
                                        <p:attrNameLst>
                                          <p:attrName>ppt_w</p:attrName>
                                        </p:attrNameLst>
                                      </p:cBhvr>
                                      <p:tavLst>
                                        <p:tav tm="0">
                                          <p:val>
                                            <p:fltVal val="0"/>
                                          </p:val>
                                        </p:tav>
                                        <p:tav tm="100000">
                                          <p:val>
                                            <p:strVal val="#ppt_w"/>
                                          </p:val>
                                        </p:tav>
                                      </p:tavLst>
                                    </p:anim>
                                    <p:anim calcmode="lin" valueType="num">
                                      <p:cBhvr>
                                        <p:cTn id="56" dur="1000" fill="hold"/>
                                        <p:tgtEl>
                                          <p:spTgt spid="56"/>
                                        </p:tgtEl>
                                        <p:attrNameLst>
                                          <p:attrName>ppt_h</p:attrName>
                                        </p:attrNameLst>
                                      </p:cBhvr>
                                      <p:tavLst>
                                        <p:tav tm="0">
                                          <p:val>
                                            <p:fltVal val="0"/>
                                          </p:val>
                                        </p:tav>
                                        <p:tav tm="100000">
                                          <p:val>
                                            <p:strVal val="#ppt_h"/>
                                          </p:val>
                                        </p:tav>
                                      </p:tavLst>
                                    </p:anim>
                                    <p:anim calcmode="lin" valueType="num">
                                      <p:cBhvr>
                                        <p:cTn id="57" dur="1000" fill="hold"/>
                                        <p:tgtEl>
                                          <p:spTgt spid="56"/>
                                        </p:tgtEl>
                                        <p:attrNameLst>
                                          <p:attrName>style.rotation</p:attrName>
                                        </p:attrNameLst>
                                      </p:cBhvr>
                                      <p:tavLst>
                                        <p:tav tm="0">
                                          <p:val>
                                            <p:fltVal val="90"/>
                                          </p:val>
                                        </p:tav>
                                        <p:tav tm="100000">
                                          <p:val>
                                            <p:fltVal val="0"/>
                                          </p:val>
                                        </p:tav>
                                      </p:tavLst>
                                    </p:anim>
                                    <p:animEffect transition="in" filter="fade">
                                      <p:cBhvr>
                                        <p:cTn id="58" dur="1000"/>
                                        <p:tgtEl>
                                          <p:spTgt spid="56"/>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57"/>
                                        </p:tgtEl>
                                        <p:attrNameLst>
                                          <p:attrName>style.visibility</p:attrName>
                                        </p:attrNameLst>
                                      </p:cBhvr>
                                      <p:to>
                                        <p:strVal val="visible"/>
                                      </p:to>
                                    </p:set>
                                    <p:anim calcmode="lin" valueType="num">
                                      <p:cBhvr>
                                        <p:cTn id="61" dur="1000" fill="hold"/>
                                        <p:tgtEl>
                                          <p:spTgt spid="57"/>
                                        </p:tgtEl>
                                        <p:attrNameLst>
                                          <p:attrName>ppt_w</p:attrName>
                                        </p:attrNameLst>
                                      </p:cBhvr>
                                      <p:tavLst>
                                        <p:tav tm="0">
                                          <p:val>
                                            <p:fltVal val="0"/>
                                          </p:val>
                                        </p:tav>
                                        <p:tav tm="100000">
                                          <p:val>
                                            <p:strVal val="#ppt_w"/>
                                          </p:val>
                                        </p:tav>
                                      </p:tavLst>
                                    </p:anim>
                                    <p:anim calcmode="lin" valueType="num">
                                      <p:cBhvr>
                                        <p:cTn id="62" dur="1000" fill="hold"/>
                                        <p:tgtEl>
                                          <p:spTgt spid="57"/>
                                        </p:tgtEl>
                                        <p:attrNameLst>
                                          <p:attrName>ppt_h</p:attrName>
                                        </p:attrNameLst>
                                      </p:cBhvr>
                                      <p:tavLst>
                                        <p:tav tm="0">
                                          <p:val>
                                            <p:fltVal val="0"/>
                                          </p:val>
                                        </p:tav>
                                        <p:tav tm="100000">
                                          <p:val>
                                            <p:strVal val="#ppt_h"/>
                                          </p:val>
                                        </p:tav>
                                      </p:tavLst>
                                    </p:anim>
                                    <p:anim calcmode="lin" valueType="num">
                                      <p:cBhvr>
                                        <p:cTn id="63" dur="1000" fill="hold"/>
                                        <p:tgtEl>
                                          <p:spTgt spid="57"/>
                                        </p:tgtEl>
                                        <p:attrNameLst>
                                          <p:attrName>style.rotation</p:attrName>
                                        </p:attrNameLst>
                                      </p:cBhvr>
                                      <p:tavLst>
                                        <p:tav tm="0">
                                          <p:val>
                                            <p:fltVal val="90"/>
                                          </p:val>
                                        </p:tav>
                                        <p:tav tm="100000">
                                          <p:val>
                                            <p:fltVal val="0"/>
                                          </p:val>
                                        </p:tav>
                                      </p:tavLst>
                                    </p:anim>
                                    <p:animEffect transition="in" filter="fade">
                                      <p:cBhvr>
                                        <p:cTn id="64" dur="1000"/>
                                        <p:tgtEl>
                                          <p:spTgt spid="57"/>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58"/>
                                        </p:tgtEl>
                                        <p:attrNameLst>
                                          <p:attrName>style.visibility</p:attrName>
                                        </p:attrNameLst>
                                      </p:cBhvr>
                                      <p:to>
                                        <p:strVal val="visible"/>
                                      </p:to>
                                    </p:set>
                                    <p:anim calcmode="lin" valueType="num">
                                      <p:cBhvr>
                                        <p:cTn id="67" dur="1000" fill="hold"/>
                                        <p:tgtEl>
                                          <p:spTgt spid="58"/>
                                        </p:tgtEl>
                                        <p:attrNameLst>
                                          <p:attrName>ppt_w</p:attrName>
                                        </p:attrNameLst>
                                      </p:cBhvr>
                                      <p:tavLst>
                                        <p:tav tm="0">
                                          <p:val>
                                            <p:fltVal val="0"/>
                                          </p:val>
                                        </p:tav>
                                        <p:tav tm="100000">
                                          <p:val>
                                            <p:strVal val="#ppt_w"/>
                                          </p:val>
                                        </p:tav>
                                      </p:tavLst>
                                    </p:anim>
                                    <p:anim calcmode="lin" valueType="num">
                                      <p:cBhvr>
                                        <p:cTn id="68" dur="1000" fill="hold"/>
                                        <p:tgtEl>
                                          <p:spTgt spid="58"/>
                                        </p:tgtEl>
                                        <p:attrNameLst>
                                          <p:attrName>ppt_h</p:attrName>
                                        </p:attrNameLst>
                                      </p:cBhvr>
                                      <p:tavLst>
                                        <p:tav tm="0">
                                          <p:val>
                                            <p:fltVal val="0"/>
                                          </p:val>
                                        </p:tav>
                                        <p:tav tm="100000">
                                          <p:val>
                                            <p:strVal val="#ppt_h"/>
                                          </p:val>
                                        </p:tav>
                                      </p:tavLst>
                                    </p:anim>
                                    <p:anim calcmode="lin" valueType="num">
                                      <p:cBhvr>
                                        <p:cTn id="69" dur="1000" fill="hold"/>
                                        <p:tgtEl>
                                          <p:spTgt spid="58"/>
                                        </p:tgtEl>
                                        <p:attrNameLst>
                                          <p:attrName>style.rotation</p:attrName>
                                        </p:attrNameLst>
                                      </p:cBhvr>
                                      <p:tavLst>
                                        <p:tav tm="0">
                                          <p:val>
                                            <p:fltVal val="90"/>
                                          </p:val>
                                        </p:tav>
                                        <p:tav tm="100000">
                                          <p:val>
                                            <p:fltVal val="0"/>
                                          </p:val>
                                        </p:tav>
                                      </p:tavLst>
                                    </p:anim>
                                    <p:animEffect transition="in" filter="fade">
                                      <p:cBhvr>
                                        <p:cTn id="70" dur="1000"/>
                                        <p:tgtEl>
                                          <p:spTgt spid="58"/>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59"/>
                                        </p:tgtEl>
                                        <p:attrNameLst>
                                          <p:attrName>style.visibility</p:attrName>
                                        </p:attrNameLst>
                                      </p:cBhvr>
                                      <p:to>
                                        <p:strVal val="visible"/>
                                      </p:to>
                                    </p:set>
                                    <p:anim calcmode="lin" valueType="num">
                                      <p:cBhvr>
                                        <p:cTn id="73" dur="1000" fill="hold"/>
                                        <p:tgtEl>
                                          <p:spTgt spid="59"/>
                                        </p:tgtEl>
                                        <p:attrNameLst>
                                          <p:attrName>ppt_w</p:attrName>
                                        </p:attrNameLst>
                                      </p:cBhvr>
                                      <p:tavLst>
                                        <p:tav tm="0">
                                          <p:val>
                                            <p:fltVal val="0"/>
                                          </p:val>
                                        </p:tav>
                                        <p:tav tm="100000">
                                          <p:val>
                                            <p:strVal val="#ppt_w"/>
                                          </p:val>
                                        </p:tav>
                                      </p:tavLst>
                                    </p:anim>
                                    <p:anim calcmode="lin" valueType="num">
                                      <p:cBhvr>
                                        <p:cTn id="74" dur="1000" fill="hold"/>
                                        <p:tgtEl>
                                          <p:spTgt spid="59"/>
                                        </p:tgtEl>
                                        <p:attrNameLst>
                                          <p:attrName>ppt_h</p:attrName>
                                        </p:attrNameLst>
                                      </p:cBhvr>
                                      <p:tavLst>
                                        <p:tav tm="0">
                                          <p:val>
                                            <p:fltVal val="0"/>
                                          </p:val>
                                        </p:tav>
                                        <p:tav tm="100000">
                                          <p:val>
                                            <p:strVal val="#ppt_h"/>
                                          </p:val>
                                        </p:tav>
                                      </p:tavLst>
                                    </p:anim>
                                    <p:anim calcmode="lin" valueType="num">
                                      <p:cBhvr>
                                        <p:cTn id="75" dur="1000" fill="hold"/>
                                        <p:tgtEl>
                                          <p:spTgt spid="59"/>
                                        </p:tgtEl>
                                        <p:attrNameLst>
                                          <p:attrName>style.rotation</p:attrName>
                                        </p:attrNameLst>
                                      </p:cBhvr>
                                      <p:tavLst>
                                        <p:tav tm="0">
                                          <p:val>
                                            <p:fltVal val="90"/>
                                          </p:val>
                                        </p:tav>
                                        <p:tav tm="100000">
                                          <p:val>
                                            <p:fltVal val="0"/>
                                          </p:val>
                                        </p:tav>
                                      </p:tavLst>
                                    </p:anim>
                                    <p:animEffect transition="in" filter="fade">
                                      <p:cBhvr>
                                        <p:cTn id="76" dur="1000"/>
                                        <p:tgtEl>
                                          <p:spTgt spid="59"/>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anim calcmode="lin" valueType="num">
                                      <p:cBhvr>
                                        <p:cTn id="79" dur="1000" fill="hold"/>
                                        <p:tgtEl>
                                          <p:spTgt spid="60"/>
                                        </p:tgtEl>
                                        <p:attrNameLst>
                                          <p:attrName>ppt_w</p:attrName>
                                        </p:attrNameLst>
                                      </p:cBhvr>
                                      <p:tavLst>
                                        <p:tav tm="0">
                                          <p:val>
                                            <p:fltVal val="0"/>
                                          </p:val>
                                        </p:tav>
                                        <p:tav tm="100000">
                                          <p:val>
                                            <p:strVal val="#ppt_w"/>
                                          </p:val>
                                        </p:tav>
                                      </p:tavLst>
                                    </p:anim>
                                    <p:anim calcmode="lin" valueType="num">
                                      <p:cBhvr>
                                        <p:cTn id="80" dur="1000" fill="hold"/>
                                        <p:tgtEl>
                                          <p:spTgt spid="60"/>
                                        </p:tgtEl>
                                        <p:attrNameLst>
                                          <p:attrName>ppt_h</p:attrName>
                                        </p:attrNameLst>
                                      </p:cBhvr>
                                      <p:tavLst>
                                        <p:tav tm="0">
                                          <p:val>
                                            <p:fltVal val="0"/>
                                          </p:val>
                                        </p:tav>
                                        <p:tav tm="100000">
                                          <p:val>
                                            <p:strVal val="#ppt_h"/>
                                          </p:val>
                                        </p:tav>
                                      </p:tavLst>
                                    </p:anim>
                                    <p:anim calcmode="lin" valueType="num">
                                      <p:cBhvr>
                                        <p:cTn id="81" dur="1000" fill="hold"/>
                                        <p:tgtEl>
                                          <p:spTgt spid="60"/>
                                        </p:tgtEl>
                                        <p:attrNameLst>
                                          <p:attrName>style.rotation</p:attrName>
                                        </p:attrNameLst>
                                      </p:cBhvr>
                                      <p:tavLst>
                                        <p:tav tm="0">
                                          <p:val>
                                            <p:fltVal val="90"/>
                                          </p:val>
                                        </p:tav>
                                        <p:tav tm="100000">
                                          <p:val>
                                            <p:fltVal val="0"/>
                                          </p:val>
                                        </p:tav>
                                      </p:tavLst>
                                    </p:anim>
                                    <p:animEffect transition="in" filter="fade">
                                      <p:cBhvr>
                                        <p:cTn id="82" dur="1000"/>
                                        <p:tgtEl>
                                          <p:spTgt spid="60"/>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500" fill="hold"/>
                                        <p:tgtEl>
                                          <p:spTgt spid="17"/>
                                        </p:tgtEl>
                                        <p:attrNameLst>
                                          <p:attrName>ppt_w</p:attrName>
                                        </p:attrNameLst>
                                      </p:cBhvr>
                                      <p:tavLst>
                                        <p:tav tm="0">
                                          <p:val>
                                            <p:fltVal val="0"/>
                                          </p:val>
                                        </p:tav>
                                        <p:tav tm="100000">
                                          <p:val>
                                            <p:strVal val="#ppt_w"/>
                                          </p:val>
                                        </p:tav>
                                      </p:tavLst>
                                    </p:anim>
                                    <p:anim calcmode="lin" valueType="num">
                                      <p:cBhvr>
                                        <p:cTn id="88" dur="500" fill="hold"/>
                                        <p:tgtEl>
                                          <p:spTgt spid="17"/>
                                        </p:tgtEl>
                                        <p:attrNameLst>
                                          <p:attrName>ppt_h</p:attrName>
                                        </p:attrNameLst>
                                      </p:cBhvr>
                                      <p:tavLst>
                                        <p:tav tm="0">
                                          <p:val>
                                            <p:fltVal val="0"/>
                                          </p:val>
                                        </p:tav>
                                        <p:tav tm="100000">
                                          <p:val>
                                            <p:strVal val="#ppt_h"/>
                                          </p:val>
                                        </p:tav>
                                      </p:tavLst>
                                    </p:anim>
                                    <p:animEffect transition="in" filter="fade">
                                      <p:cBhvr>
                                        <p:cTn id="89" dur="500"/>
                                        <p:tgtEl>
                                          <p:spTgt spid="17"/>
                                        </p:tgtEl>
                                      </p:cBhvr>
                                    </p:animEffec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grpId="0" nodeType="click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randombar(horizontal)">
                                      <p:cBhvr>
                                        <p:cTn id="9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4" grpId="0" animBg="1"/>
      <p:bldP spid="55" grpId="0" animBg="1"/>
      <p:bldP spid="56" grpId="0" animBg="1"/>
      <p:bldP spid="57" grpId="0"/>
      <p:bldP spid="58" grpId="0"/>
      <p:bldP spid="59" grpId="0"/>
      <p:bldP spid="60" grpId="0"/>
      <p:bldP spid="17" grpId="0" animBg="1"/>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83976" y="1217027"/>
            <a:ext cx="1661032" cy="95410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Tìm</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hiểu</a:t>
            </a:r>
            <a:endPar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bài</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4241" y="2865680"/>
            <a:ext cx="3133488" cy="3169422"/>
          </a:xfrm>
          <a:prstGeom prst="rect">
            <a:avLst/>
          </a:prstGeom>
        </p:spPr>
      </p:pic>
      <p:sp>
        <p:nvSpPr>
          <p:cNvPr id="13" name="Text Box 3"/>
          <p:cNvSpPr txBox="1">
            <a:spLocks noChangeArrowheads="1"/>
          </p:cNvSpPr>
          <p:nvPr/>
        </p:nvSpPr>
        <p:spPr bwMode="auto">
          <a:xfrm>
            <a:off x="5543313" y="857848"/>
            <a:ext cx="13409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sz="2400">
              <a:latin typeface="VNI-Helve" pitchFamily="2" charset="0"/>
            </a:endParaRPr>
          </a:p>
        </p:txBody>
      </p:sp>
      <p:sp>
        <p:nvSpPr>
          <p:cNvPr id="23" name="Rounded Rectangle 22"/>
          <p:cNvSpPr/>
          <p:nvPr/>
        </p:nvSpPr>
        <p:spPr>
          <a:xfrm>
            <a:off x="3861348" y="2204775"/>
            <a:ext cx="6200796" cy="2430109"/>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171296" y="2609003"/>
            <a:ext cx="5890848" cy="1384995"/>
          </a:xfrm>
          <a:prstGeom prst="rect">
            <a:avLst/>
          </a:prstGeom>
        </p:spPr>
        <p:txBody>
          <a:bodyPr wrap="square">
            <a:spAutoFit/>
          </a:bodyPr>
          <a:lstStyle/>
          <a:p>
            <a:r>
              <a:rPr lang="en-US" altLang="zh-CN" sz="2800" err="1"/>
              <a:t>Rừng</a:t>
            </a:r>
            <a:r>
              <a:rPr lang="en-US" altLang="zh-CN" sz="2800"/>
              <a:t> </a:t>
            </a:r>
            <a:r>
              <a:rPr lang="en-US" altLang="zh-CN" sz="2800" err="1"/>
              <a:t>ngập</a:t>
            </a:r>
            <a:r>
              <a:rPr lang="en-US" altLang="zh-CN" sz="2800"/>
              <a:t> </a:t>
            </a:r>
            <a:r>
              <a:rPr lang="en-US" altLang="zh-CN" sz="2800" err="1"/>
              <a:t>mặn</a:t>
            </a:r>
            <a:r>
              <a:rPr lang="en-US" altLang="zh-CN" sz="2800"/>
              <a:t> </a:t>
            </a:r>
            <a:r>
              <a:rPr lang="en-US" altLang="zh-CN" sz="2800" err="1"/>
              <a:t>sau</a:t>
            </a:r>
            <a:r>
              <a:rPr lang="en-US" altLang="zh-CN" sz="2800"/>
              <a:t> </a:t>
            </a:r>
            <a:r>
              <a:rPr lang="en-US" altLang="zh-CN" sz="2800" err="1"/>
              <a:t>khi</a:t>
            </a:r>
            <a:r>
              <a:rPr lang="en-US" altLang="zh-CN" sz="2800"/>
              <a:t> </a:t>
            </a:r>
            <a:r>
              <a:rPr lang="en-US" altLang="zh-CN" sz="2800" err="1"/>
              <a:t>được</a:t>
            </a:r>
            <a:r>
              <a:rPr lang="en-US" altLang="zh-CN" sz="2800"/>
              <a:t> </a:t>
            </a:r>
            <a:r>
              <a:rPr lang="en-US" altLang="zh-CN" sz="2800" err="1"/>
              <a:t>phục</a:t>
            </a:r>
            <a:r>
              <a:rPr lang="en-US" altLang="zh-CN" sz="2800"/>
              <a:t> </a:t>
            </a:r>
            <a:r>
              <a:rPr lang="en-US" altLang="zh-CN" sz="2800" err="1"/>
              <a:t>hồi</a:t>
            </a:r>
            <a:r>
              <a:rPr lang="en-US" altLang="zh-CN" sz="2800"/>
              <a:t> </a:t>
            </a:r>
            <a:r>
              <a:rPr lang="en-US" altLang="zh-CN" sz="2800" err="1"/>
              <a:t>đã</a:t>
            </a:r>
            <a:r>
              <a:rPr lang="en-US" altLang="zh-CN" sz="2800"/>
              <a:t> </a:t>
            </a:r>
            <a:r>
              <a:rPr lang="en-US" altLang="zh-CN" sz="2800" err="1"/>
              <a:t>thể</a:t>
            </a:r>
            <a:r>
              <a:rPr lang="en-US" altLang="zh-CN" sz="2800"/>
              <a:t> </a:t>
            </a:r>
            <a:r>
              <a:rPr lang="en-US" altLang="zh-CN" sz="2800" err="1"/>
              <a:t>hiện</a:t>
            </a:r>
            <a:r>
              <a:rPr lang="en-US" altLang="zh-CN" sz="2800"/>
              <a:t> </a:t>
            </a:r>
            <a:r>
              <a:rPr lang="en-US" altLang="zh-CN" sz="2800" err="1"/>
              <a:t>những</a:t>
            </a:r>
            <a:r>
              <a:rPr lang="en-US" altLang="zh-CN" sz="2800"/>
              <a:t> </a:t>
            </a:r>
            <a:r>
              <a:rPr lang="en-US" altLang="zh-CN" sz="2800" err="1"/>
              <a:t>lợi</a:t>
            </a:r>
            <a:r>
              <a:rPr lang="en-US" altLang="zh-CN" sz="2800"/>
              <a:t> </a:t>
            </a:r>
            <a:r>
              <a:rPr lang="en-US" altLang="zh-CN" sz="2800" err="1"/>
              <a:t>ích</a:t>
            </a:r>
            <a:r>
              <a:rPr lang="en-US" altLang="zh-CN" sz="2800"/>
              <a:t> to </a:t>
            </a:r>
            <a:r>
              <a:rPr lang="en-US" altLang="zh-CN" sz="2800" err="1"/>
              <a:t>lớn</a:t>
            </a:r>
            <a:r>
              <a:rPr lang="en-US" altLang="zh-CN" sz="2800"/>
              <a:t> </a:t>
            </a:r>
            <a:r>
              <a:rPr lang="en-US" altLang="zh-CN" sz="2800" err="1"/>
              <a:t>và</a:t>
            </a:r>
            <a:r>
              <a:rPr lang="en-US" altLang="zh-CN" sz="2800"/>
              <a:t> </a:t>
            </a:r>
            <a:r>
              <a:rPr lang="en-US" altLang="zh-CN" sz="2800" err="1"/>
              <a:t>sâu</a:t>
            </a:r>
            <a:r>
              <a:rPr lang="en-US" altLang="zh-CN" sz="2800"/>
              <a:t> </a:t>
            </a:r>
            <a:r>
              <a:rPr lang="en-US" altLang="zh-CN" sz="2800" err="1"/>
              <a:t>sắc</a:t>
            </a:r>
            <a:r>
              <a:rPr lang="en-US" altLang="zh-CN" sz="2800"/>
              <a:t> </a:t>
            </a:r>
            <a:r>
              <a:rPr lang="en-US" altLang="zh-CN" sz="2800" err="1"/>
              <a:t>đối</a:t>
            </a:r>
            <a:r>
              <a:rPr lang="en-US" altLang="zh-CN" sz="2800"/>
              <a:t> </a:t>
            </a:r>
            <a:r>
              <a:rPr lang="en-US" altLang="zh-CN" sz="2800" err="1"/>
              <a:t>vối</a:t>
            </a:r>
            <a:r>
              <a:rPr lang="en-US" altLang="zh-CN" sz="2800"/>
              <a:t> </a:t>
            </a:r>
            <a:r>
              <a:rPr lang="en-US" altLang="zh-CN" sz="2800" err="1"/>
              <a:t>đời</a:t>
            </a:r>
            <a:r>
              <a:rPr lang="en-US" altLang="zh-CN" sz="2800"/>
              <a:t> </a:t>
            </a:r>
            <a:r>
              <a:rPr lang="en-US" altLang="zh-CN" sz="2800" err="1"/>
              <a:t>sống</a:t>
            </a:r>
            <a:r>
              <a:rPr lang="en-US" altLang="zh-CN" sz="2800"/>
              <a:t> </a:t>
            </a:r>
            <a:r>
              <a:rPr lang="en-US" altLang="zh-CN" sz="2800" err="1"/>
              <a:t>của</a:t>
            </a:r>
            <a:r>
              <a:rPr lang="en-US" altLang="zh-CN" sz="2800"/>
              <a:t> </a:t>
            </a:r>
            <a:r>
              <a:rPr lang="en-US" altLang="zh-CN" sz="2800" err="1"/>
              <a:t>nhân</a:t>
            </a:r>
            <a:r>
              <a:rPr lang="en-US" altLang="zh-CN" sz="2800"/>
              <a:t> </a:t>
            </a:r>
            <a:r>
              <a:rPr lang="en-US" altLang="zh-CN" sz="2800" err="1"/>
              <a:t>dân</a:t>
            </a:r>
            <a:r>
              <a:rPr lang="en-US" altLang="zh-CN" sz="2800"/>
              <a:t>.</a:t>
            </a:r>
            <a:endParaRPr lang="en-US" sz="2800"/>
          </a:p>
        </p:txBody>
      </p:sp>
    </p:spTree>
    <p:extLst>
      <p:ext uri="{BB962C8B-B14F-4D97-AF65-F5344CB8AC3E}">
        <p14:creationId xmlns:p14="http://schemas.microsoft.com/office/powerpoint/2010/main" val="163138710"/>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015" y="-56375"/>
            <a:ext cx="12405353" cy="6970749"/>
          </a:xfrm>
          <a:prstGeom prst="rect">
            <a:avLst/>
          </a:prstGeom>
        </p:spPr>
      </p:pic>
      <p:sp>
        <p:nvSpPr>
          <p:cNvPr id="20" name="矩形 19"/>
          <p:cNvSpPr/>
          <p:nvPr/>
        </p:nvSpPr>
        <p:spPr>
          <a:xfrm rot="20718769">
            <a:off x="3590622" y="1746263"/>
            <a:ext cx="184731" cy="1107996"/>
          </a:xfrm>
          <a:prstGeom prst="rect">
            <a:avLst/>
          </a:prstGeom>
        </p:spPr>
        <p:txBody>
          <a:bodyPr wrap="none">
            <a:spAutoFit/>
          </a:bodyPr>
          <a:lstStyle/>
          <a:p>
            <a:endParaRPr lang="zh-CN" altLang="en-US" sz="6600">
              <a:solidFill>
                <a:srgbClr val="099F00"/>
              </a:solidFill>
              <a:latin typeface="方正少儿简体" panose="03000509000000000000" pitchFamily="65" charset="-122"/>
              <a:ea typeface="方正少儿简体" panose="03000509000000000000" pitchFamily="65" charset="-122"/>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341" y="217650"/>
            <a:ext cx="2636837" cy="2236572"/>
          </a:xfrm>
          <a:prstGeom prst="rect">
            <a:avLst/>
          </a:prstGeom>
          <a:effectLst>
            <a:outerShdw blurRad="50800" dist="38100" dir="2700000" algn="tl" rotWithShape="0">
              <a:prstClr val="black">
                <a:alpha val="40000"/>
              </a:prstClr>
            </a:outerShdw>
          </a:effectLst>
        </p:spPr>
      </p:pic>
      <p:sp>
        <p:nvSpPr>
          <p:cNvPr id="32" name="文本框 31"/>
          <p:cNvSpPr txBox="1"/>
          <p:nvPr/>
        </p:nvSpPr>
        <p:spPr>
          <a:xfrm>
            <a:off x="1358790" y="1358126"/>
            <a:ext cx="1741182" cy="523220"/>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altLang="zh-CN" sz="2800" b="1" err="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Nội</a:t>
            </a:r>
            <a:r>
              <a:rPr lang="en-US" altLang="zh-CN"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rPr>
              <a:t> dung</a:t>
            </a:r>
            <a:endParaRPr lang="zh-CN" altLang="en-US" sz="2800" b="1">
              <a:solidFill>
                <a:schemeClr val="tx1">
                  <a:lumMod val="95000"/>
                  <a:lumOff val="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nvGrpSpPr>
          <p:cNvPr id="37" name="组合 36"/>
          <p:cNvGrpSpPr/>
          <p:nvPr/>
        </p:nvGrpSpPr>
        <p:grpSpPr>
          <a:xfrm>
            <a:off x="2959316" y="3256572"/>
            <a:ext cx="1361782" cy="1333835"/>
            <a:chOff x="3620985" y="1717006"/>
            <a:chExt cx="1010329" cy="989595"/>
          </a:xfrm>
        </p:grpSpPr>
        <p:pic>
          <p:nvPicPr>
            <p:cNvPr id="34" name="图片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0985" y="1717006"/>
              <a:ext cx="1010329" cy="989595"/>
            </a:xfrm>
            <a:prstGeom prst="rect">
              <a:avLst/>
            </a:prstGeom>
          </p:spPr>
        </p:pic>
        <p:sp>
          <p:nvSpPr>
            <p:cNvPr id="36" name="文本框 35"/>
            <p:cNvSpPr txBox="1"/>
            <p:nvPr/>
          </p:nvSpPr>
          <p:spPr>
            <a:xfrm>
              <a:off x="3793027" y="1994875"/>
              <a:ext cx="666244" cy="525193"/>
            </a:xfrm>
            <a:prstGeom prst="rect">
              <a:avLst/>
            </a:prstGeom>
            <a:noFill/>
          </p:spPr>
          <p:txBody>
            <a:bodyPr wrap="none" rtlCol="0">
              <a:spAutoFit/>
            </a:bodyPr>
            <a:lstStyle/>
            <a:p>
              <a:r>
                <a:rPr lang="en-US" altLang="zh-CN" sz="4000">
                  <a:solidFill>
                    <a:schemeClr val="bg1">
                      <a:lumMod val="95000"/>
                    </a:schemeClr>
                  </a:solidFill>
                  <a:latin typeface="方正少儿简体" panose="03000509000000000000" pitchFamily="65" charset="-122"/>
                  <a:ea typeface="方正少儿简体" panose="03000509000000000000" pitchFamily="65" charset="-122"/>
                </a:rPr>
                <a:t>ND</a:t>
              </a:r>
              <a:endParaRPr lang="zh-CN" altLang="en-US" sz="4000">
                <a:solidFill>
                  <a:schemeClr val="bg1">
                    <a:lumMod val="95000"/>
                  </a:schemeClr>
                </a:solidFill>
                <a:latin typeface="方正少儿简体" panose="03000509000000000000" pitchFamily="65" charset="-122"/>
                <a:ea typeface="方正少儿简体" panose="03000509000000000000" pitchFamily="65" charset="-122"/>
              </a:endParaRPr>
            </a:p>
          </p:txBody>
        </p:sp>
      </p:grpSp>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805" y="3021822"/>
            <a:ext cx="3133488" cy="3169422"/>
          </a:xfrm>
          <a:prstGeom prst="rect">
            <a:avLst/>
          </a:prstGeom>
        </p:spPr>
      </p:pic>
      <p:sp>
        <p:nvSpPr>
          <p:cNvPr id="14" name="Text Box 7"/>
          <p:cNvSpPr txBox="1">
            <a:spLocks noChangeArrowheads="1"/>
          </p:cNvSpPr>
          <p:nvPr/>
        </p:nvSpPr>
        <p:spPr bwMode="auto">
          <a:xfrm>
            <a:off x="4804131" y="2859576"/>
            <a:ext cx="564063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err="1">
                <a:solidFill>
                  <a:schemeClr val="bg1"/>
                </a:solidFill>
                <a:latin typeface="Times New Roman" panose="02020603050405020304" pitchFamily="18" charset="0"/>
                <a:cs typeface="Times New Roman" panose="02020603050405020304" pitchFamily="18" charset="0"/>
              </a:rPr>
              <a:t>Bài</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văn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nói</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lên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nguyên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nhân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khiến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rừng</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ngập</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mặn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bị</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tàn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phá</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Thành</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tích</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khôi</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phục</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rừng</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ngập</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mặn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và</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tác</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dụng</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của</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rừng</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ngập</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mặn</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khi</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được</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phục</a:t>
            </a:r>
            <a:r>
              <a:rPr lang="en-US" altLang="en-US" sz="2800" b="1">
                <a:solidFill>
                  <a:schemeClr val="bg1"/>
                </a:solidFill>
                <a:latin typeface="Times New Roman" panose="02020603050405020304" pitchFamily="18" charset="0"/>
                <a:cs typeface="Times New Roman" panose="02020603050405020304" pitchFamily="18" charset="0"/>
              </a:rPr>
              <a:t> </a:t>
            </a:r>
            <a:r>
              <a:rPr lang="en-US" altLang="en-US" sz="2800" b="1" err="1">
                <a:solidFill>
                  <a:schemeClr val="bg1"/>
                </a:solidFill>
                <a:latin typeface="Times New Roman" panose="02020603050405020304" pitchFamily="18" charset="0"/>
                <a:cs typeface="Times New Roman" panose="02020603050405020304" pitchFamily="18" charset="0"/>
              </a:rPr>
              <a:t>hồi</a:t>
            </a:r>
            <a:r>
              <a:rPr lang="en-US" altLang="en-US" sz="2800" b="1">
                <a:solidFill>
                  <a:schemeClr val="bg1"/>
                </a:solidFill>
                <a:latin typeface="Times New Roman" panose="02020603050405020304" pitchFamily="18" charset="0"/>
                <a:cs typeface="Times New Roman" panose="02020603050405020304" pitchFamily="18" charset="0"/>
              </a:rPr>
              <a:t>.</a:t>
            </a:r>
            <a:endParaRPr lang="en-US" sz="28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2192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TRÒ CHƠI: TRỒNG CÂY XANH</a:t>
            </a:r>
          </a:p>
        </p:txBody>
      </p:sp>
      <p:pic>
        <p:nvPicPr>
          <p:cNvPr id="4" name="Picture 3" descr="C:\Users\ADMIN\Desktop\Tai nguyen thiet ke tro choi\Angry birds epic birds\1505573783630 (2).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659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2" y="6810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B1F8FBF5-65C6-4986-BA86-8758D70CAF83}"/>
              </a:ext>
            </a:extLst>
          </p:cNvPr>
          <p:cNvSpPr txBox="1"/>
          <p:nvPr/>
        </p:nvSpPr>
        <p:spPr>
          <a:xfrm>
            <a:off x="3252225" y="894601"/>
            <a:ext cx="6511719"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Thực</a:t>
            </a:r>
            <a:r>
              <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hành</a:t>
            </a:r>
            <a:endPar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23999080"/>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99" y="-9525"/>
            <a:ext cx="12405353" cy="6970749"/>
          </a:xfrm>
          <a:prstGeom prst="rect">
            <a:avLst/>
          </a:prstGeom>
        </p:spPr>
      </p:pic>
      <p:pic>
        <p:nvPicPr>
          <p:cNvPr id="29" name="图片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82088" y="4391587"/>
            <a:ext cx="5754530" cy="2926227"/>
          </a:xfrm>
          <a:prstGeom prst="rect">
            <a:avLst/>
          </a:prstGeom>
        </p:spPr>
      </p:pic>
      <p:grpSp>
        <p:nvGrpSpPr>
          <p:cNvPr id="15" name="组合 14"/>
          <p:cNvGrpSpPr/>
          <p:nvPr/>
        </p:nvGrpSpPr>
        <p:grpSpPr>
          <a:xfrm rot="20618383">
            <a:off x="1380687" y="1228172"/>
            <a:ext cx="2756656" cy="1749362"/>
            <a:chOff x="2085975" y="1282905"/>
            <a:chExt cx="3299658" cy="2093949"/>
          </a:xfrm>
        </p:grpSpPr>
        <p:sp>
          <p:nvSpPr>
            <p:cNvPr id="12" name="矩形 11"/>
            <p:cNvSpPr/>
            <p:nvPr/>
          </p:nvSpPr>
          <p:spPr>
            <a:xfrm>
              <a:off x="2085975" y="1386129"/>
              <a:ext cx="3162300" cy="19907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085975" y="1282905"/>
              <a:ext cx="3299658" cy="485969"/>
              <a:chOff x="2085975" y="1282905"/>
              <a:chExt cx="3299658" cy="485969"/>
            </a:xfrm>
          </p:grpSpPr>
          <p:sp>
            <p:nvSpPr>
              <p:cNvPr id="44" name="矩形 43"/>
              <p:cNvSpPr/>
              <p:nvPr/>
            </p:nvSpPr>
            <p:spPr>
              <a:xfrm rot="18455707">
                <a:off x="1919296" y="1449584"/>
                <a:ext cx="485969" cy="15261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rot="2296509">
                <a:off x="4899664" y="1409398"/>
                <a:ext cx="485969" cy="15261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54" name="组合 53"/>
          <p:cNvGrpSpPr/>
          <p:nvPr/>
        </p:nvGrpSpPr>
        <p:grpSpPr>
          <a:xfrm rot="290937">
            <a:off x="1644709" y="3718877"/>
            <a:ext cx="2756656" cy="1749362"/>
            <a:chOff x="2085975" y="1282905"/>
            <a:chExt cx="3299658" cy="2093949"/>
          </a:xfrm>
        </p:grpSpPr>
        <p:sp>
          <p:nvSpPr>
            <p:cNvPr id="55" name="矩形 54"/>
            <p:cNvSpPr/>
            <p:nvPr/>
          </p:nvSpPr>
          <p:spPr>
            <a:xfrm>
              <a:off x="2085975" y="1386129"/>
              <a:ext cx="3162300" cy="19907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1" name="组合 60"/>
            <p:cNvGrpSpPr/>
            <p:nvPr/>
          </p:nvGrpSpPr>
          <p:grpSpPr>
            <a:xfrm>
              <a:off x="2085975" y="1282905"/>
              <a:ext cx="3299658" cy="485969"/>
              <a:chOff x="2085975" y="1282905"/>
              <a:chExt cx="3299658" cy="485969"/>
            </a:xfrm>
          </p:grpSpPr>
          <p:sp>
            <p:nvSpPr>
              <p:cNvPr id="62" name="矩形 61"/>
              <p:cNvSpPr/>
              <p:nvPr/>
            </p:nvSpPr>
            <p:spPr>
              <a:xfrm rot="18455707">
                <a:off x="1919296" y="1449584"/>
                <a:ext cx="485969" cy="15261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nvSpPr>
            <p:spPr>
              <a:xfrm rot="2296509">
                <a:off x="4899664" y="1409398"/>
                <a:ext cx="485969" cy="15261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20" name="矩形 19"/>
          <p:cNvSpPr/>
          <p:nvPr/>
        </p:nvSpPr>
        <p:spPr>
          <a:xfrm rot="20718769">
            <a:off x="1485390" y="1818261"/>
            <a:ext cx="2492990" cy="646331"/>
          </a:xfrm>
          <a:prstGeom prst="rect">
            <a:avLst/>
          </a:prstGeom>
        </p:spPr>
        <p:txBody>
          <a:bodyPr wrap="none">
            <a:spAutoFit/>
          </a:bodyPr>
          <a:lstStyle/>
          <a:p>
            <a:r>
              <a:rPr lang="en-US" altLang="zh-CN" sz="3600" b="1" err="1">
                <a:solidFill>
                  <a:srgbClr val="099F00"/>
                </a:solidFill>
                <a:latin typeface="Arial" panose="020B0604020202020204" pitchFamily="34" charset="0"/>
                <a:ea typeface="方正少儿简体" panose="03000509000000000000" pitchFamily="65" charset="-122"/>
                <a:cs typeface="Arial" panose="020B0604020202020204" pitchFamily="34" charset="0"/>
              </a:rPr>
              <a:t>Luyện</a:t>
            </a:r>
            <a:r>
              <a:rPr lang="en-US" altLang="zh-CN" sz="3600" b="1">
                <a:solidFill>
                  <a:srgbClr val="099F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600" b="1" err="1">
                <a:solidFill>
                  <a:srgbClr val="099F00"/>
                </a:solidFill>
                <a:latin typeface="Arial" panose="020B0604020202020204" pitchFamily="34" charset="0"/>
                <a:ea typeface="方正少儿简体" panose="03000509000000000000" pitchFamily="65" charset="-122"/>
                <a:cs typeface="Arial" panose="020B0604020202020204" pitchFamily="34" charset="0"/>
              </a:rPr>
              <a:t>đọc</a:t>
            </a:r>
            <a:endParaRPr lang="zh-CN" altLang="en-US" sz="3600" b="1">
              <a:solidFill>
                <a:srgbClr val="099F00"/>
              </a:solidFill>
              <a:latin typeface="Arial" panose="020B0604020202020204" pitchFamily="34" charset="0"/>
              <a:ea typeface="方正少儿简体" panose="03000509000000000000" pitchFamily="65" charset="-122"/>
              <a:cs typeface="Arial" panose="020B0604020202020204" pitchFamily="34" charset="0"/>
            </a:endParaRPr>
          </a:p>
        </p:txBody>
      </p:sp>
      <p:sp>
        <p:nvSpPr>
          <p:cNvPr id="21" name="矩形 20"/>
          <p:cNvSpPr/>
          <p:nvPr/>
        </p:nvSpPr>
        <p:spPr>
          <a:xfrm rot="987423">
            <a:off x="1935333" y="4328622"/>
            <a:ext cx="2236510" cy="646331"/>
          </a:xfrm>
          <a:prstGeom prst="rect">
            <a:avLst/>
          </a:prstGeom>
        </p:spPr>
        <p:txBody>
          <a:bodyPr wrap="none">
            <a:spAutoFit/>
          </a:bodyPr>
          <a:lstStyle/>
          <a:p>
            <a:r>
              <a:rPr lang="en-US" altLang="zh-CN" sz="3600" b="1" err="1">
                <a:solidFill>
                  <a:srgbClr val="FF0000"/>
                </a:solidFill>
                <a:latin typeface="Arial" panose="020B0604020202020204" pitchFamily="34" charset="0"/>
                <a:ea typeface="方正少儿简体" panose="03000509000000000000" pitchFamily="65" charset="-122"/>
                <a:cs typeface="Arial" panose="020B0604020202020204" pitchFamily="34" charset="0"/>
              </a:rPr>
              <a:t>diễn</a:t>
            </a:r>
            <a:r>
              <a:rPr lang="en-US" altLang="zh-CN" sz="3600" b="1">
                <a:solidFill>
                  <a:srgbClr val="FF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600" b="1" err="1">
                <a:solidFill>
                  <a:srgbClr val="FF0000"/>
                </a:solidFill>
                <a:latin typeface="Arial" panose="020B0604020202020204" pitchFamily="34" charset="0"/>
                <a:ea typeface="方正少儿简体" panose="03000509000000000000" pitchFamily="65" charset="-122"/>
                <a:cs typeface="Arial" panose="020B0604020202020204" pitchFamily="34" charset="0"/>
              </a:rPr>
              <a:t>cảm</a:t>
            </a:r>
            <a:endParaRPr lang="zh-CN" altLang="en-US" sz="3600" b="1">
              <a:solidFill>
                <a:srgbClr val="FF0000"/>
              </a:solidFill>
              <a:latin typeface="Arial" panose="020B0604020202020204" pitchFamily="34" charset="0"/>
              <a:cs typeface="Arial" panose="020B0604020202020204" pitchFamily="34" charset="0"/>
            </a:endParaRPr>
          </a:p>
        </p:txBody>
      </p:sp>
      <p:sp>
        <p:nvSpPr>
          <p:cNvPr id="22" name="Text Box 17"/>
          <p:cNvSpPr txBox="1">
            <a:spLocks noChangeArrowheads="1"/>
          </p:cNvSpPr>
          <p:nvPr/>
        </p:nvSpPr>
        <p:spPr bwMode="auto">
          <a:xfrm>
            <a:off x="4637975" y="1095091"/>
            <a:ext cx="651671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b="1">
                <a:solidFill>
                  <a:srgbClr val="0000CC"/>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Nhờ</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phục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hồi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rừng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ngập</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mặn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mà</a:t>
            </a:r>
            <a:r>
              <a:rPr lang="en-US" sz="2000" b="1">
                <a:solidFill>
                  <a:schemeClr val="bg1"/>
                </a:solidFill>
                <a:latin typeface="Times New Roman" panose="02020603050405020304" pitchFamily="18" charset="0"/>
                <a:cs typeface="Times New Roman" panose="02020603050405020304" pitchFamily="18" charset="0"/>
              </a:rPr>
              <a:t> ở </a:t>
            </a:r>
            <a:r>
              <a:rPr lang="en-US" sz="2000" b="1" err="1">
                <a:solidFill>
                  <a:schemeClr val="bg1"/>
                </a:solidFill>
                <a:latin typeface="Times New Roman" panose="02020603050405020304" pitchFamily="18" charset="0"/>
                <a:cs typeface="Times New Roman" panose="02020603050405020304" pitchFamily="18" charset="0"/>
              </a:rPr>
              <a:t>nhiều</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địa</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phương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môi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trường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đã</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có</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những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thay</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đổi</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rất</a:t>
            </a:r>
            <a:r>
              <a:rPr lang="en-US" sz="2000" b="1">
                <a:solidFill>
                  <a:srgbClr val="0000CC"/>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nhanh</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chóng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Đê</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xã</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Thái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Hải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Thái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Bình</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từ</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độ</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có</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rừng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không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còn</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bị</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xói</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lở</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kể</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cả</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khi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bị</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cơn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bão</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số</a:t>
            </a:r>
            <a:r>
              <a:rPr lang="en-US" sz="2000" b="1">
                <a:solidFill>
                  <a:schemeClr val="bg1"/>
                </a:solidFill>
                <a:latin typeface="Times New Roman" panose="02020603050405020304" pitchFamily="18" charset="0"/>
                <a:cs typeface="Times New Roman" panose="02020603050405020304" pitchFamily="18" charset="0"/>
              </a:rPr>
              <a:t> 2 </a:t>
            </a:r>
            <a:r>
              <a:rPr lang="en-US" sz="2000" b="1" err="1">
                <a:solidFill>
                  <a:schemeClr val="bg1"/>
                </a:solidFill>
                <a:latin typeface="Times New Roman" panose="02020603050405020304" pitchFamily="18" charset="0"/>
                <a:cs typeface="Times New Roman" panose="02020603050405020304" pitchFamily="18" charset="0"/>
              </a:rPr>
              <a:t>năm</a:t>
            </a:r>
            <a:r>
              <a:rPr lang="en-US" sz="2000" b="1">
                <a:solidFill>
                  <a:schemeClr val="bg1"/>
                </a:solidFill>
                <a:latin typeface="Times New Roman" panose="02020603050405020304" pitchFamily="18" charset="0"/>
                <a:cs typeface="Times New Roman" panose="02020603050405020304" pitchFamily="18" charset="0"/>
              </a:rPr>
              <a:t> 1996 </a:t>
            </a:r>
            <a:r>
              <a:rPr lang="en-US" sz="2000" b="1" err="1">
                <a:solidFill>
                  <a:schemeClr val="bg1"/>
                </a:solidFill>
                <a:latin typeface="Times New Roman" panose="02020603050405020304" pitchFamily="18" charset="0"/>
                <a:cs typeface="Times New Roman" panose="02020603050405020304" pitchFamily="18" charset="0"/>
              </a:rPr>
              <a:t>tràn</a:t>
            </a:r>
            <a:r>
              <a:rPr lang="en-US" sz="2000" b="1">
                <a:solidFill>
                  <a:schemeClr val="bg1"/>
                </a:solidFill>
                <a:latin typeface="Times New Roman" panose="02020603050405020304" pitchFamily="18" charset="0"/>
                <a:cs typeface="Times New Roman" panose="02020603050405020304" pitchFamily="18" charset="0"/>
              </a:rPr>
              <a:t> qua.</a:t>
            </a:r>
            <a:r>
              <a:rPr lang="en-US" sz="2000" b="1">
                <a:solidFill>
                  <a:srgbClr val="0000CC"/>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Lượng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cua</a:t>
            </a:r>
            <a:r>
              <a:rPr lang="en-US" sz="2000" b="1">
                <a:solidFill>
                  <a:srgbClr val="FFFF00"/>
                </a:solidFill>
                <a:latin typeface="Times New Roman" panose="02020603050405020304" pitchFamily="18" charset="0"/>
                <a:cs typeface="Times New Roman" panose="02020603050405020304" pitchFamily="18" charset="0"/>
              </a:rPr>
              <a:t> con </a:t>
            </a:r>
            <a:r>
              <a:rPr lang="en-US" sz="2000" b="1" err="1">
                <a:solidFill>
                  <a:schemeClr val="bg1"/>
                </a:solidFill>
                <a:latin typeface="Times New Roman" panose="02020603050405020304" pitchFamily="18" charset="0"/>
                <a:cs typeface="Times New Roman" panose="02020603050405020304" pitchFamily="18" charset="0"/>
              </a:rPr>
              <a:t>trong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vùng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rừng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ngập</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mặn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phát</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triển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cung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cấp</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đủ</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giống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không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chỉ</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cho</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hàng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nghìn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đầm</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cua</a:t>
            </a:r>
            <a:r>
              <a:rPr lang="en-US" sz="2000" b="1">
                <a:solidFill>
                  <a:schemeClr val="bg1"/>
                </a:solidFill>
                <a:latin typeface="Times New Roman" panose="02020603050405020304" pitchFamily="18" charset="0"/>
                <a:cs typeface="Times New Roman" panose="02020603050405020304" pitchFamily="18" charset="0"/>
              </a:rPr>
              <a:t> ở </a:t>
            </a:r>
            <a:r>
              <a:rPr lang="en-US" sz="2000" b="1" err="1">
                <a:solidFill>
                  <a:schemeClr val="bg1"/>
                </a:solidFill>
                <a:latin typeface="Times New Roman" panose="02020603050405020304" pitchFamily="18" charset="0"/>
                <a:cs typeface="Times New Roman" panose="02020603050405020304" pitchFamily="18" charset="0"/>
              </a:rPr>
              <a:t>địa</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phương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mà</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còn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cho</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hàng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trăm</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đầm</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cua</a:t>
            </a:r>
            <a:r>
              <a:rPr lang="en-US" sz="2000" b="1">
                <a:solidFill>
                  <a:srgbClr val="FFFF00"/>
                </a:solidFill>
                <a:latin typeface="Times New Roman" panose="02020603050405020304" pitchFamily="18" charset="0"/>
                <a:cs typeface="Times New Roman" panose="02020603050405020304" pitchFamily="18" charset="0"/>
              </a:rPr>
              <a:t> </a:t>
            </a:r>
            <a:r>
              <a:rPr lang="en-US" sz="2000" b="1">
                <a:solidFill>
                  <a:schemeClr val="bg1"/>
                </a:solidFill>
                <a:latin typeface="Times New Roman" panose="02020603050405020304" pitchFamily="18" charset="0"/>
                <a:cs typeface="Times New Roman" panose="02020603050405020304" pitchFamily="18" charset="0"/>
              </a:rPr>
              <a:t>ở </a:t>
            </a:r>
            <a:r>
              <a:rPr lang="en-US" sz="2000" b="1" err="1">
                <a:solidFill>
                  <a:schemeClr val="bg1"/>
                </a:solidFill>
                <a:latin typeface="Times New Roman" panose="02020603050405020304" pitchFamily="18" charset="0"/>
                <a:cs typeface="Times New Roman" panose="02020603050405020304" pitchFamily="18" charset="0"/>
              </a:rPr>
              <a:t>các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vùng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lân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cận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Tại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xã</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Thạch</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Khê</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Hà</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Tĩnh</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sau</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bốn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năm</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trồng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rừng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lượng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hải</a:t>
            </a:r>
            <a:r>
              <a:rPr lang="en-US" sz="2000" b="1">
                <a:solidFill>
                  <a:srgbClr val="0080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sản</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tăng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nhiều</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và</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các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loài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chim</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nước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cũng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trở</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nên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phong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phú</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Nhân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dân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các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địa</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phương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đều</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phấn</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khởi</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vì</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rừng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ngập</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mặn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phục</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hồi</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đã</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góp</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phần</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đáng</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kể</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tăng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thêm</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thu</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nhập</a:t>
            </a:r>
            <a:r>
              <a:rPr lang="en-US" sz="2000" b="1">
                <a:solidFill>
                  <a:srgbClr val="0000CC"/>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và</a:t>
            </a:r>
            <a:r>
              <a:rPr lang="en-US" sz="2000" b="1">
                <a:solidFill>
                  <a:srgbClr val="0000CC"/>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bảo</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vệ</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vững</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rgbClr val="FFFF00"/>
                </a:solidFill>
                <a:latin typeface="Times New Roman" panose="02020603050405020304" pitchFamily="18" charset="0"/>
                <a:cs typeface="Times New Roman" panose="02020603050405020304" pitchFamily="18" charset="0"/>
              </a:rPr>
              <a:t>chắc</a:t>
            </a:r>
            <a:r>
              <a:rPr lang="en-US" sz="2000" b="1">
                <a:solidFill>
                  <a:srgbClr val="FFFF00"/>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đê</a:t>
            </a:r>
            <a:r>
              <a:rPr lang="en-US" sz="2000" b="1">
                <a:solidFill>
                  <a:schemeClr val="bg1"/>
                </a:solidFill>
                <a:latin typeface="Times New Roman" panose="02020603050405020304" pitchFamily="18" charset="0"/>
                <a:cs typeface="Times New Roman" panose="02020603050405020304" pitchFamily="18" charset="0"/>
              </a:rPr>
              <a:t> </a:t>
            </a:r>
            <a:r>
              <a:rPr lang="en-US" sz="2000" b="1" err="1">
                <a:solidFill>
                  <a:schemeClr val="bg1"/>
                </a:solidFill>
                <a:latin typeface="Times New Roman" panose="02020603050405020304" pitchFamily="18" charset="0"/>
                <a:cs typeface="Times New Roman" panose="02020603050405020304" pitchFamily="18" charset="0"/>
              </a:rPr>
              <a:t>điều</a:t>
            </a:r>
            <a:r>
              <a:rPr lang="en-US" sz="2000" b="1">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89603663"/>
      </p:ext>
    </p:extLst>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3BFC-AF3F-45CA-9573-BF4558DA6F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4CDC4-A0E3-4E1E-823A-8404C8C22130}"/>
              </a:ext>
            </a:extLst>
          </p:cNvPr>
          <p:cNvSpPr>
            <a:spLocks noGrp="1"/>
          </p:cNvSpPr>
          <p:nvPr>
            <p:ph idx="1"/>
          </p:nvPr>
        </p:nvSpPr>
        <p:spPr/>
        <p:txBody>
          <a:bodyPr/>
          <a:lstStyle/>
          <a:p>
            <a:endParaRPr lang="en-US"/>
          </a:p>
        </p:txBody>
      </p:sp>
      <p:pic>
        <p:nvPicPr>
          <p:cNvPr id="1026" name="Picture 2" descr="Phát động cuộc thi vẽ Rừng ngập mặn bảo vệ cuộc sống, giảm thiểu tác động  của biến đổi khí hậu">
            <a:extLst>
              <a:ext uri="{FF2B5EF4-FFF2-40B4-BE49-F238E27FC236}">
                <a16:creationId xmlns:a16="http://schemas.microsoft.com/office/drawing/2014/main" id="{F27CF0C4-8E08-46DA-AB39-F68CF969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9">
            <a:extLst>
              <a:ext uri="{FF2B5EF4-FFF2-40B4-BE49-F238E27FC236}">
                <a16:creationId xmlns:a16="http://schemas.microsoft.com/office/drawing/2014/main" id="{495DE349-61EB-473F-BFC5-390E77DA79A9}"/>
              </a:ext>
            </a:extLst>
          </p:cNvPr>
          <p:cNvSpPr/>
          <p:nvPr/>
        </p:nvSpPr>
        <p:spPr>
          <a:xfrm>
            <a:off x="1426192" y="681037"/>
            <a:ext cx="9699829" cy="2632421"/>
          </a:xfrm>
          <a:prstGeom prst="roundRect">
            <a:avLst/>
          </a:prstGeom>
          <a:solidFill>
            <a:schemeClr val="lt1">
              <a:alpha val="51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B1F8FBF5-65C6-4986-BA86-8758D70CAF83}"/>
              </a:ext>
            </a:extLst>
          </p:cNvPr>
          <p:cNvSpPr txBox="1"/>
          <p:nvPr/>
        </p:nvSpPr>
        <p:spPr>
          <a:xfrm>
            <a:off x="3252225" y="894601"/>
            <a:ext cx="5958682"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Vận</a:t>
            </a:r>
            <a:r>
              <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 </a:t>
            </a:r>
            <a:r>
              <a:rPr kumimoji="0" lang="en-US" sz="11500" b="0" i="0" u="none" strike="noStrike" kern="1200" cap="none" spc="0" normalizeH="0" baseline="0" noProof="0" err="1">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dụng</a:t>
            </a:r>
            <a:endParaRPr kumimoji="0" lang="en-US" sz="11500" b="0" i="0" u="none" strike="noStrike" kern="120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579557991"/>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Phát động cuộc thi vẽ Rừng ngập mặn bảo vệ cuộc sống, giảm thiểu tác động  của biến đổi khí hậu">
            <a:extLst>
              <a:ext uri="{FF2B5EF4-FFF2-40B4-BE49-F238E27FC236}">
                <a16:creationId xmlns:a16="http://schemas.microsoft.com/office/drawing/2014/main" id="{A8087F9C-B47C-4D49-B86E-E695A782B6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6" name="Rounded Rectangle 5"/>
          <p:cNvSpPr/>
          <p:nvPr/>
        </p:nvSpPr>
        <p:spPr>
          <a:xfrm>
            <a:off x="255268" y="363099"/>
            <a:ext cx="11681459" cy="5902643"/>
          </a:xfrm>
          <a:prstGeom prst="roundRect">
            <a:avLst/>
          </a:prstGeom>
          <a:solidFill>
            <a:schemeClr val="bg1">
              <a:lumMod val="85000"/>
              <a:alpha val="81000"/>
            </a:schemeClr>
          </a:solidFill>
          <a:ln>
            <a:noFill/>
          </a:ln>
          <a:effectLst>
            <a:outerShdw blurRad="149987" dist="250190" dir="8460000" algn="ctr">
              <a:srgbClr val="000000">
                <a:alpha val="28000"/>
              </a:srgb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6917" y="3762584"/>
            <a:ext cx="3053353" cy="23163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8" descr="C:\Users\Admin\Desktop\cây bầ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050" y="3762584"/>
            <a:ext cx="3122019" cy="23163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10" descr="Kết quả hình ảnh cho cây vẹ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4867" y="1135741"/>
            <a:ext cx="3211285" cy="23393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16" descr="Hình ảnh có liên qu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47062" y="1135741"/>
            <a:ext cx="3105996" cy="23163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extBox 10"/>
          <p:cNvSpPr txBox="1">
            <a:spLocks noChangeArrowheads="1"/>
          </p:cNvSpPr>
          <p:nvPr/>
        </p:nvSpPr>
        <p:spPr bwMode="auto">
          <a:xfrm>
            <a:off x="6393771" y="3149152"/>
            <a:ext cx="1472095" cy="337076"/>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vi-VN" sz="1600" b="1" kern="0" err="1">
                <a:solidFill>
                  <a:prstClr val="white"/>
                </a:solidFill>
                <a:latin typeface="Times New Roman" panose="02020603050405020304" pitchFamily="18" charset="0"/>
                <a:ea typeface="等线" panose="020B0604020202020204" charset="-122"/>
              </a:rPr>
              <a:t>Cây</a:t>
            </a:r>
            <a:r>
              <a:rPr lang="en-US" altLang="vi-VN" sz="1600" b="1" kern="0">
                <a:solidFill>
                  <a:prstClr val="white"/>
                </a:solidFill>
                <a:latin typeface="Times New Roman" panose="02020603050405020304" pitchFamily="18" charset="0"/>
                <a:ea typeface="等线" panose="020B0604020202020204" charset="-122"/>
              </a:rPr>
              <a:t> </a:t>
            </a:r>
            <a:r>
              <a:rPr lang="en-US" altLang="vi-VN" sz="1600" b="1" kern="0" err="1">
                <a:solidFill>
                  <a:prstClr val="white"/>
                </a:solidFill>
                <a:latin typeface="Times New Roman" panose="02020603050405020304" pitchFamily="18" charset="0"/>
                <a:ea typeface="等线" panose="020B0604020202020204" charset="-122"/>
              </a:rPr>
              <a:t>đước</a:t>
            </a:r>
            <a:endParaRPr lang="en-US" altLang="vi-VN" sz="1600" b="1" kern="0">
              <a:solidFill>
                <a:prstClr val="white"/>
              </a:solidFill>
              <a:latin typeface="Times New Roman" panose="02020603050405020304" pitchFamily="18" charset="0"/>
              <a:ea typeface="等线" panose="020B0604020202020204" charset="-122"/>
            </a:endParaRPr>
          </a:p>
        </p:txBody>
      </p:sp>
      <p:sp>
        <p:nvSpPr>
          <p:cNvPr id="12" name="Rectangle 11"/>
          <p:cNvSpPr>
            <a:spLocks noChangeArrowheads="1"/>
          </p:cNvSpPr>
          <p:nvPr/>
        </p:nvSpPr>
        <p:spPr bwMode="auto">
          <a:xfrm>
            <a:off x="3745528" y="3168989"/>
            <a:ext cx="1457602" cy="337076"/>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vi-VN" sz="1600" b="1" kern="0" err="1">
                <a:solidFill>
                  <a:prstClr val="white"/>
                </a:solidFill>
                <a:latin typeface="Times New Roman" panose="02020603050405020304" pitchFamily="18" charset="0"/>
                <a:ea typeface="等线" panose="020B0604020202020204" charset="-122"/>
              </a:rPr>
              <a:t>Cây</a:t>
            </a:r>
            <a:r>
              <a:rPr lang="en-US" altLang="vi-VN" sz="1600" b="1" kern="0">
                <a:solidFill>
                  <a:prstClr val="white"/>
                </a:solidFill>
                <a:latin typeface="Times New Roman" panose="02020603050405020304" pitchFamily="18" charset="0"/>
                <a:ea typeface="等线" panose="020B0604020202020204" charset="-122"/>
              </a:rPr>
              <a:t> </a:t>
            </a:r>
            <a:r>
              <a:rPr lang="en-US" altLang="vi-VN" sz="1600" b="1" kern="0" err="1">
                <a:solidFill>
                  <a:prstClr val="white"/>
                </a:solidFill>
                <a:latin typeface="Times New Roman" panose="02020603050405020304" pitchFamily="18" charset="0"/>
                <a:ea typeface="等线" panose="020B0604020202020204" charset="-122"/>
              </a:rPr>
              <a:t>vẹt</a:t>
            </a:r>
            <a:endParaRPr lang="en-US" altLang="vi-VN" sz="1600" b="1" kern="0">
              <a:solidFill>
                <a:prstClr val="white"/>
              </a:solidFill>
              <a:latin typeface="Times New Roman" panose="02020603050405020304" pitchFamily="18" charset="0"/>
              <a:ea typeface="等线" panose="020B0604020202020204" charset="-122"/>
            </a:endParaRPr>
          </a:p>
        </p:txBody>
      </p:sp>
      <p:sp>
        <p:nvSpPr>
          <p:cNvPr id="13" name="Rectangle 12"/>
          <p:cNvSpPr>
            <a:spLocks noChangeArrowheads="1"/>
          </p:cNvSpPr>
          <p:nvPr/>
        </p:nvSpPr>
        <p:spPr bwMode="auto">
          <a:xfrm>
            <a:off x="9087285" y="5741844"/>
            <a:ext cx="1255677" cy="337076"/>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vi-VN" sz="1600" b="1" kern="0" err="1">
                <a:solidFill>
                  <a:prstClr val="white"/>
                </a:solidFill>
                <a:latin typeface="Times New Roman" panose="02020603050405020304" pitchFamily="18" charset="0"/>
                <a:ea typeface="等线" panose="020B0604020202020204" charset="-122"/>
              </a:rPr>
              <a:t>Cây</a:t>
            </a:r>
            <a:r>
              <a:rPr lang="en-US" altLang="vi-VN" sz="1600" b="1" kern="0">
                <a:solidFill>
                  <a:prstClr val="white"/>
                </a:solidFill>
                <a:latin typeface="Times New Roman" panose="02020603050405020304" pitchFamily="18" charset="0"/>
                <a:ea typeface="等线" panose="020B0604020202020204" charset="-122"/>
              </a:rPr>
              <a:t> </a:t>
            </a:r>
            <a:r>
              <a:rPr lang="en-US" altLang="vi-VN" sz="1600" b="1" kern="0" err="1">
                <a:solidFill>
                  <a:prstClr val="white"/>
                </a:solidFill>
                <a:latin typeface="Times New Roman" panose="02020603050405020304" pitchFamily="18" charset="0"/>
                <a:ea typeface="等线" panose="020B0604020202020204" charset="-122"/>
              </a:rPr>
              <a:t>sú</a:t>
            </a:r>
            <a:endParaRPr lang="en-US" altLang="vi-VN" sz="1600" b="1" kern="0">
              <a:solidFill>
                <a:prstClr val="white"/>
              </a:solidFill>
              <a:latin typeface="Times New Roman" panose="02020603050405020304" pitchFamily="18" charset="0"/>
              <a:ea typeface="等线" panose="020B0604020202020204" charset="-122"/>
            </a:endParaRPr>
          </a:p>
        </p:txBody>
      </p:sp>
      <p:sp>
        <p:nvSpPr>
          <p:cNvPr id="14" name="Rectangle 13"/>
          <p:cNvSpPr>
            <a:spLocks noChangeArrowheads="1"/>
          </p:cNvSpPr>
          <p:nvPr/>
        </p:nvSpPr>
        <p:spPr bwMode="auto">
          <a:xfrm>
            <a:off x="5546114" y="5655300"/>
            <a:ext cx="1883172" cy="337076"/>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vi-VN" sz="1600" b="1" kern="0" err="1">
                <a:solidFill>
                  <a:prstClr val="white"/>
                </a:solidFill>
                <a:latin typeface="Times New Roman" panose="02020603050405020304" pitchFamily="18" charset="0"/>
                <a:ea typeface="等线" panose="020B0604020202020204" charset="-122"/>
              </a:rPr>
              <a:t>Cây</a:t>
            </a:r>
            <a:r>
              <a:rPr lang="en-US" altLang="vi-VN" sz="1600" b="1" kern="0">
                <a:solidFill>
                  <a:prstClr val="white"/>
                </a:solidFill>
                <a:latin typeface="Times New Roman" panose="02020603050405020304" pitchFamily="18" charset="0"/>
                <a:ea typeface="等线" panose="020B0604020202020204" charset="-122"/>
              </a:rPr>
              <a:t> </a:t>
            </a:r>
            <a:r>
              <a:rPr lang="en-US" altLang="vi-VN" sz="1600" b="1" kern="0" err="1">
                <a:solidFill>
                  <a:prstClr val="white"/>
                </a:solidFill>
                <a:latin typeface="Times New Roman" panose="02020603050405020304" pitchFamily="18" charset="0"/>
                <a:ea typeface="等线" panose="020B0604020202020204" charset="-122"/>
              </a:rPr>
              <a:t>bần</a:t>
            </a:r>
            <a:endParaRPr lang="en-US" altLang="vi-VN" sz="1600" b="1" kern="0">
              <a:solidFill>
                <a:prstClr val="white"/>
              </a:solidFill>
              <a:latin typeface="Times New Roman" panose="02020603050405020304" pitchFamily="18" charset="0"/>
              <a:ea typeface="等线" panose="020B0604020202020204" charset="-122"/>
            </a:endParaRPr>
          </a:p>
        </p:txBody>
      </p:sp>
      <p:pic>
        <p:nvPicPr>
          <p:cNvPr id="5" name="Hình ảnh 4">
            <a:extLst>
              <a:ext uri="{FF2B5EF4-FFF2-40B4-BE49-F238E27FC236}">
                <a16:creationId xmlns:a16="http://schemas.microsoft.com/office/drawing/2014/main" id="{89442667-FA44-4332-B7F3-3F761F80EDF9}"/>
              </a:ext>
            </a:extLst>
          </p:cNvPr>
          <p:cNvPicPr>
            <a:picLocks noChangeAspect="1"/>
          </p:cNvPicPr>
          <p:nvPr/>
        </p:nvPicPr>
        <p:blipFill>
          <a:blip r:embed="rId7"/>
          <a:stretch>
            <a:fillRect/>
          </a:stretch>
        </p:blipFill>
        <p:spPr>
          <a:xfrm>
            <a:off x="3686345" y="204866"/>
            <a:ext cx="5602710" cy="859611"/>
          </a:xfrm>
          <a:prstGeom prst="rect">
            <a:avLst/>
          </a:prstGeom>
        </p:spPr>
      </p:pic>
    </p:spTree>
    <p:extLst>
      <p:ext uri="{BB962C8B-B14F-4D97-AF65-F5344CB8AC3E}">
        <p14:creationId xmlns:p14="http://schemas.microsoft.com/office/powerpoint/2010/main" val="72245864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Phát động cuộc thi vẽ Rừng ngập mặn bảo vệ cuộc sống, giảm thiểu tác động  của biến đổi khí hậu">
            <a:extLst>
              <a:ext uri="{FF2B5EF4-FFF2-40B4-BE49-F238E27FC236}">
                <a16:creationId xmlns:a16="http://schemas.microsoft.com/office/drawing/2014/main" id="{8F4B3C13-34F6-4318-9989-8281CB915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0" y="2279087"/>
            <a:ext cx="2221992" cy="1230875"/>
          </a:xfrm>
        </p:spPr>
        <p:txBody>
          <a:bodyPr/>
          <a:lstStyle/>
          <a:p>
            <a:endParaRPr lang="en-US"/>
          </a:p>
        </p:txBody>
      </p:sp>
      <p:sp>
        <p:nvSpPr>
          <p:cNvPr id="3" name="Subtitle 2"/>
          <p:cNvSpPr>
            <a:spLocks noGrp="1"/>
          </p:cNvSpPr>
          <p:nvPr>
            <p:ph type="subTitle" idx="1"/>
          </p:nvPr>
        </p:nvSpPr>
        <p:spPr>
          <a:xfrm>
            <a:off x="1524000" y="4404208"/>
            <a:ext cx="2221992" cy="853592"/>
          </a:xfrm>
        </p:spPr>
        <p:txBody>
          <a:bodyPr/>
          <a:lstStyle/>
          <a:p>
            <a:endParaRPr lang="en-US"/>
          </a:p>
        </p:txBody>
      </p:sp>
      <p:sp>
        <p:nvSpPr>
          <p:cNvPr id="6" name="Rounded Rectangle 5"/>
          <p:cNvSpPr/>
          <p:nvPr/>
        </p:nvSpPr>
        <p:spPr>
          <a:xfrm>
            <a:off x="255270" y="558640"/>
            <a:ext cx="11681459" cy="5902643"/>
          </a:xfrm>
          <a:prstGeom prst="roundRect">
            <a:avLst/>
          </a:prstGeom>
          <a:solidFill>
            <a:schemeClr val="bg1">
              <a:lumMod val="85000"/>
              <a:alpha val="81000"/>
            </a:schemeClr>
          </a:solidFill>
          <a:ln>
            <a:noFill/>
          </a:ln>
          <a:effectLst>
            <a:outerShdw blurRad="149987" dist="250190" dir="8460000" algn="ctr">
              <a:srgbClr val="000000">
                <a:alpha val="28000"/>
              </a:srgb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1190624" y="3509962"/>
            <a:ext cx="3339903" cy="2150897"/>
          </a:xfrm>
          <a:prstGeom prst="rect">
            <a:avLst/>
          </a:prstGeom>
        </p:spPr>
      </p:pic>
      <p:pic>
        <p:nvPicPr>
          <p:cNvPr id="7" name="Picture 6"/>
          <p:cNvPicPr>
            <a:picLocks noChangeAspect="1"/>
          </p:cNvPicPr>
          <p:nvPr/>
        </p:nvPicPr>
        <p:blipFill>
          <a:blip r:embed="rId4"/>
          <a:stretch>
            <a:fillRect/>
          </a:stretch>
        </p:blipFill>
        <p:spPr>
          <a:xfrm>
            <a:off x="4863903" y="1008339"/>
            <a:ext cx="3422847" cy="2209682"/>
          </a:xfrm>
          <a:prstGeom prst="rect">
            <a:avLst/>
          </a:prstGeom>
        </p:spPr>
      </p:pic>
      <p:pic>
        <p:nvPicPr>
          <p:cNvPr id="8" name="Picture 7"/>
          <p:cNvPicPr>
            <a:picLocks noChangeAspect="1"/>
          </p:cNvPicPr>
          <p:nvPr/>
        </p:nvPicPr>
        <p:blipFill>
          <a:blip r:embed="rId5"/>
          <a:stretch>
            <a:fillRect/>
          </a:stretch>
        </p:blipFill>
        <p:spPr>
          <a:xfrm>
            <a:off x="4863903" y="3509962"/>
            <a:ext cx="3422847" cy="2207296"/>
          </a:xfrm>
          <a:prstGeom prst="rect">
            <a:avLst/>
          </a:prstGeom>
        </p:spPr>
      </p:pic>
      <p:pic>
        <p:nvPicPr>
          <p:cNvPr id="9" name="Picture 8"/>
          <p:cNvPicPr>
            <a:picLocks noChangeAspect="1"/>
          </p:cNvPicPr>
          <p:nvPr/>
        </p:nvPicPr>
        <p:blipFill>
          <a:blip r:embed="rId6"/>
          <a:stretch>
            <a:fillRect/>
          </a:stretch>
        </p:blipFill>
        <p:spPr>
          <a:xfrm>
            <a:off x="1190624" y="976850"/>
            <a:ext cx="3339903" cy="2241171"/>
          </a:xfrm>
          <a:prstGeom prst="rect">
            <a:avLst/>
          </a:prstGeom>
        </p:spPr>
      </p:pic>
      <p:sp>
        <p:nvSpPr>
          <p:cNvPr id="10" name="Title 1"/>
          <p:cNvSpPr txBox="1">
            <a:spLocks/>
          </p:cNvSpPr>
          <p:nvPr/>
        </p:nvSpPr>
        <p:spPr>
          <a:xfrm>
            <a:off x="1590675" y="2279087"/>
            <a:ext cx="2221992" cy="12308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a:p>
        </p:txBody>
      </p:sp>
      <p:sp>
        <p:nvSpPr>
          <p:cNvPr id="11" name="Subtitle 2"/>
          <p:cNvSpPr txBox="1">
            <a:spLocks/>
          </p:cNvSpPr>
          <p:nvPr/>
        </p:nvSpPr>
        <p:spPr>
          <a:xfrm>
            <a:off x="1590675" y="4404208"/>
            <a:ext cx="2221992" cy="85359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13" name="Rounded Rectangle 12"/>
          <p:cNvSpPr/>
          <p:nvPr/>
        </p:nvSpPr>
        <p:spPr>
          <a:xfrm>
            <a:off x="321945" y="531894"/>
            <a:ext cx="11681459" cy="5902643"/>
          </a:xfrm>
          <a:prstGeom prst="roundRect">
            <a:avLst/>
          </a:prstGeom>
          <a:solidFill>
            <a:schemeClr val="bg1">
              <a:lumMod val="85000"/>
              <a:alpha val="81000"/>
            </a:schemeClr>
          </a:solidFill>
          <a:ln>
            <a:noFill/>
          </a:ln>
          <a:effectLst>
            <a:outerShdw blurRad="149987" dist="250190" dir="8460000" algn="ctr">
              <a:srgbClr val="000000">
                <a:alpha val="28000"/>
              </a:srgb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8" name="Title 1"/>
          <p:cNvSpPr txBox="1">
            <a:spLocks/>
          </p:cNvSpPr>
          <p:nvPr/>
        </p:nvSpPr>
        <p:spPr>
          <a:xfrm>
            <a:off x="1639728" y="2279087"/>
            <a:ext cx="2221992" cy="12308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a:p>
        </p:txBody>
      </p:sp>
      <p:sp>
        <p:nvSpPr>
          <p:cNvPr id="19" name="Subtitle 2"/>
          <p:cNvSpPr txBox="1">
            <a:spLocks/>
          </p:cNvSpPr>
          <p:nvPr/>
        </p:nvSpPr>
        <p:spPr>
          <a:xfrm>
            <a:off x="1639728" y="4404208"/>
            <a:ext cx="2221992" cy="85359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pic>
        <p:nvPicPr>
          <p:cNvPr id="21" name="Picture 20"/>
          <p:cNvPicPr>
            <a:picLocks noChangeAspect="1"/>
          </p:cNvPicPr>
          <p:nvPr/>
        </p:nvPicPr>
        <p:blipFill>
          <a:blip r:embed="rId3"/>
          <a:stretch>
            <a:fillRect/>
          </a:stretch>
        </p:blipFill>
        <p:spPr>
          <a:xfrm>
            <a:off x="2006403" y="3986287"/>
            <a:ext cx="3339903" cy="21508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 name="Picture 21"/>
          <p:cNvPicPr>
            <a:picLocks noChangeAspect="1"/>
          </p:cNvPicPr>
          <p:nvPr/>
        </p:nvPicPr>
        <p:blipFill>
          <a:blip r:embed="rId4"/>
          <a:stretch>
            <a:fillRect/>
          </a:stretch>
        </p:blipFill>
        <p:spPr>
          <a:xfrm>
            <a:off x="6930094" y="1458038"/>
            <a:ext cx="3422847" cy="22096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3" name="Picture 22"/>
          <p:cNvPicPr>
            <a:picLocks noChangeAspect="1"/>
          </p:cNvPicPr>
          <p:nvPr/>
        </p:nvPicPr>
        <p:blipFill>
          <a:blip r:embed="rId5"/>
          <a:stretch>
            <a:fillRect/>
          </a:stretch>
        </p:blipFill>
        <p:spPr>
          <a:xfrm>
            <a:off x="6930094" y="3959661"/>
            <a:ext cx="3422847" cy="22072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4" name="Picture 23"/>
          <p:cNvPicPr>
            <a:picLocks noChangeAspect="1"/>
          </p:cNvPicPr>
          <p:nvPr/>
        </p:nvPicPr>
        <p:blipFill>
          <a:blip r:embed="rId6"/>
          <a:stretch>
            <a:fillRect/>
          </a:stretch>
        </p:blipFill>
        <p:spPr>
          <a:xfrm>
            <a:off x="2006403" y="1453175"/>
            <a:ext cx="3339903" cy="22411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5" name="Text Box 5"/>
          <p:cNvSpPr txBox="1">
            <a:spLocks noChangeArrowheads="1"/>
          </p:cNvSpPr>
          <p:nvPr/>
        </p:nvSpPr>
        <p:spPr bwMode="auto">
          <a:xfrm>
            <a:off x="1590675" y="602918"/>
            <a:ext cx="9144000" cy="701675"/>
          </a:xfrm>
          <a:prstGeom prst="rect">
            <a:avLst/>
          </a:prstGeom>
          <a:noFill/>
          <a:ln w="9525">
            <a:noFill/>
            <a:miter lim="800000"/>
            <a:headEnd/>
            <a:tailEnd/>
          </a:ln>
        </p:spPr>
        <p:txBody>
          <a:bodyPr>
            <a:spAutoFit/>
          </a:bodyPr>
          <a:lstStyle/>
          <a:p>
            <a:pPr algn="ctr">
              <a:spcBef>
                <a:spcPct val="50000"/>
              </a:spcBef>
            </a:pPr>
            <a:r>
              <a:rPr lang="en-US" sz="4000" b="1">
                <a:solidFill>
                  <a:srgbClr val="6600FF"/>
                </a:solidFill>
              </a:rPr>
              <a:t>ĐỘNG VẬT Ở RỪNG NGẬP MẶN</a:t>
            </a:r>
          </a:p>
        </p:txBody>
      </p:sp>
    </p:spTree>
    <p:extLst>
      <p:ext uri="{BB962C8B-B14F-4D97-AF65-F5344CB8AC3E}">
        <p14:creationId xmlns:p14="http://schemas.microsoft.com/office/powerpoint/2010/main" val="76529393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Phát động cuộc thi vẽ Rừng ngập mặn bảo vệ cuộc sống, giảm thiểu tác động  của biến đổi khí hậu">
            <a:extLst>
              <a:ext uri="{FF2B5EF4-FFF2-40B4-BE49-F238E27FC236}">
                <a16:creationId xmlns:a16="http://schemas.microsoft.com/office/drawing/2014/main" id="{B51E7FC1-8206-4632-8CE4-1500A748F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0" y="2218567"/>
            <a:ext cx="4768453" cy="1291395"/>
          </a:xfrm>
        </p:spPr>
        <p:txBody>
          <a:bodyPr/>
          <a:lstStyle/>
          <a:p>
            <a:endParaRPr lang="en-US"/>
          </a:p>
        </p:txBody>
      </p:sp>
      <p:sp>
        <p:nvSpPr>
          <p:cNvPr id="3" name="Subtitle 2"/>
          <p:cNvSpPr>
            <a:spLocks noGrp="1"/>
          </p:cNvSpPr>
          <p:nvPr>
            <p:ph type="subTitle" idx="1"/>
          </p:nvPr>
        </p:nvSpPr>
        <p:spPr>
          <a:xfrm>
            <a:off x="1524000" y="4362238"/>
            <a:ext cx="4768453" cy="895562"/>
          </a:xfrm>
        </p:spPr>
        <p:txBody>
          <a:bodyPr/>
          <a:lstStyle/>
          <a:p>
            <a:endParaRPr lang="en-US"/>
          </a:p>
        </p:txBody>
      </p:sp>
      <p:sp>
        <p:nvSpPr>
          <p:cNvPr id="6" name="Rounded Rectangle 5"/>
          <p:cNvSpPr/>
          <p:nvPr/>
        </p:nvSpPr>
        <p:spPr>
          <a:xfrm>
            <a:off x="255270" y="477678"/>
            <a:ext cx="11681459" cy="5902643"/>
          </a:xfrm>
          <a:prstGeom prst="roundRect">
            <a:avLst/>
          </a:prstGeom>
          <a:solidFill>
            <a:schemeClr val="bg1">
              <a:lumMod val="85000"/>
              <a:alpha val="81000"/>
            </a:schemeClr>
          </a:solidFill>
          <a:ln>
            <a:noFill/>
          </a:ln>
          <a:effectLst>
            <a:outerShdw blurRad="149987" dist="250190" dir="8460000" algn="ctr">
              <a:srgbClr val="000000">
                <a:alpha val="28000"/>
              </a:srgbClr>
            </a:out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1844142" y="3698682"/>
            <a:ext cx="3600450" cy="25352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p:cNvPicPr>
            <a:picLocks noChangeAspect="1"/>
          </p:cNvPicPr>
          <p:nvPr/>
        </p:nvPicPr>
        <p:blipFill>
          <a:blip r:embed="rId4"/>
          <a:stretch>
            <a:fillRect/>
          </a:stretch>
        </p:blipFill>
        <p:spPr>
          <a:xfrm>
            <a:off x="7144351" y="3727842"/>
            <a:ext cx="3465895" cy="25061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p:cNvPicPr>
            <a:picLocks noChangeAspect="1"/>
          </p:cNvPicPr>
          <p:nvPr/>
        </p:nvPicPr>
        <p:blipFill>
          <a:blip r:embed="rId5"/>
          <a:stretch>
            <a:fillRect/>
          </a:stretch>
        </p:blipFill>
        <p:spPr>
          <a:xfrm>
            <a:off x="1844142" y="1068855"/>
            <a:ext cx="3600450" cy="2251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p:nvPicPr>
        <p:blipFill>
          <a:blip r:embed="rId6"/>
          <a:stretch>
            <a:fillRect/>
          </a:stretch>
        </p:blipFill>
        <p:spPr>
          <a:xfrm>
            <a:off x="7109419" y="1115432"/>
            <a:ext cx="3497927" cy="2251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Text Box 5"/>
          <p:cNvSpPr txBox="1">
            <a:spLocks noChangeArrowheads="1"/>
          </p:cNvSpPr>
          <p:nvPr/>
        </p:nvSpPr>
        <p:spPr bwMode="auto">
          <a:xfrm>
            <a:off x="1957001" y="403392"/>
            <a:ext cx="9144000" cy="701675"/>
          </a:xfrm>
          <a:prstGeom prst="rect">
            <a:avLst/>
          </a:prstGeom>
          <a:noFill/>
          <a:ln w="9525">
            <a:noFill/>
            <a:miter lim="800000"/>
            <a:headEnd/>
            <a:tailEnd/>
          </a:ln>
        </p:spPr>
        <p:txBody>
          <a:bodyPr>
            <a:spAutoFit/>
          </a:bodyPr>
          <a:lstStyle/>
          <a:p>
            <a:pPr algn="ctr">
              <a:spcBef>
                <a:spcPct val="50000"/>
              </a:spcBef>
            </a:pPr>
            <a:r>
              <a:rPr lang="en-US" sz="4000" b="1">
                <a:solidFill>
                  <a:srgbClr val="6600FF"/>
                </a:solidFill>
              </a:rPr>
              <a:t>ĐỘNG VẬT Ở RỪNG NGẬP MẶN</a:t>
            </a:r>
          </a:p>
        </p:txBody>
      </p:sp>
    </p:spTree>
    <p:extLst>
      <p:ext uri="{BB962C8B-B14F-4D97-AF65-F5344CB8AC3E}">
        <p14:creationId xmlns:p14="http://schemas.microsoft.com/office/powerpoint/2010/main" val="209165503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41183-4EAF-4C03-9779-0FFEF9FB45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AA7085-4A38-40B1-81E4-D98BE7CC3E7F}"/>
              </a:ext>
            </a:extLst>
          </p:cNvPr>
          <p:cNvSpPr>
            <a:spLocks noGrp="1"/>
          </p:cNvSpPr>
          <p:nvPr>
            <p:ph idx="1"/>
          </p:nvPr>
        </p:nvSpPr>
        <p:spPr/>
        <p:txBody>
          <a:bodyPr/>
          <a:lstStyle/>
          <a:p>
            <a:endParaRPr lang="en-US"/>
          </a:p>
        </p:txBody>
      </p:sp>
      <p:pic>
        <p:nvPicPr>
          <p:cNvPr id="4" name="rừng vàm sát">
            <a:hlinkClick r:id="" action="ppaction://media"/>
            <a:extLst>
              <a:ext uri="{FF2B5EF4-FFF2-40B4-BE49-F238E27FC236}">
                <a16:creationId xmlns:a16="http://schemas.microsoft.com/office/drawing/2014/main" id="{586889CD-2492-494A-B960-2281E6F012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oundRect">
            <a:avLst>
              <a:gd name="adj" fmla="val 0"/>
            </a:avLst>
          </a:prstGeom>
          <a:ln>
            <a:noFill/>
          </a:ln>
          <a:effectLst/>
          <a:scene3d>
            <a:camera prst="orthographicFront"/>
            <a:lightRig rig="balanced" dir="t"/>
          </a:scene3d>
          <a:sp3d prstMaterial="plastic">
            <a:bevelT/>
            <a:contourClr>
              <a:srgbClr val="FFFFFF"/>
            </a:contourClr>
          </a:sp3d>
        </p:spPr>
      </p:pic>
    </p:spTree>
    <p:extLst>
      <p:ext uri="{BB962C8B-B14F-4D97-AF65-F5344CB8AC3E}">
        <p14:creationId xmlns:p14="http://schemas.microsoft.com/office/powerpoint/2010/main" val="1743400281"/>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37879">
                <p:cTn id="7"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81620"/>
            <a:ext cx="12405353" cy="6970749"/>
          </a:xfrm>
          <a:prstGeom prst="rect">
            <a:avLst/>
          </a:prstGeom>
        </p:spPr>
      </p:pic>
      <p:pic>
        <p:nvPicPr>
          <p:cNvPr id="29" name="图片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854701"/>
            <a:ext cx="12204700" cy="1003300"/>
          </a:xfrm>
          <a:prstGeom prst="rect">
            <a:avLst/>
          </a:prstGeom>
        </p:spPr>
      </p:pic>
      <p:grpSp>
        <p:nvGrpSpPr>
          <p:cNvPr id="47" name="组合 46"/>
          <p:cNvGrpSpPr/>
          <p:nvPr/>
        </p:nvGrpSpPr>
        <p:grpSpPr>
          <a:xfrm>
            <a:off x="1974521" y="2142682"/>
            <a:ext cx="2940637" cy="2848626"/>
            <a:chOff x="2298113" y="1244599"/>
            <a:chExt cx="2048294" cy="1984204"/>
          </a:xfrm>
        </p:grpSpPr>
        <p:sp>
          <p:nvSpPr>
            <p:cNvPr id="48" name="矩形 47"/>
            <p:cNvSpPr/>
            <p:nvPr/>
          </p:nvSpPr>
          <p:spPr>
            <a:xfrm>
              <a:off x="2298113" y="1244599"/>
              <a:ext cx="2048294" cy="1984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2411724" y="1336296"/>
              <a:ext cx="1808372" cy="1779574"/>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13"/>
          <p:cNvSpPr/>
          <p:nvPr/>
        </p:nvSpPr>
        <p:spPr>
          <a:xfrm>
            <a:off x="1574800" y="1471048"/>
            <a:ext cx="8978900" cy="4038600"/>
          </a:xfrm>
          <a:prstGeom prst="rect">
            <a:avLst/>
          </a:prstGeom>
          <a:noFill/>
          <a:ln w="12700">
            <a:solidFill>
              <a:srgbClr val="F9F9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p:nvGrpSpPr>
        <p:grpSpPr>
          <a:xfrm>
            <a:off x="1897469" y="1887816"/>
            <a:ext cx="3383898" cy="699077"/>
            <a:chOff x="2237048" y="1058849"/>
            <a:chExt cx="2352344" cy="485969"/>
          </a:xfrm>
          <a:solidFill>
            <a:schemeClr val="bg1">
              <a:lumMod val="95000"/>
              <a:alpha val="75000"/>
            </a:schemeClr>
          </a:solidFill>
        </p:grpSpPr>
        <p:sp>
          <p:nvSpPr>
            <p:cNvPr id="52" name="矩形 51"/>
            <p:cNvSpPr/>
            <p:nvPr/>
          </p:nvSpPr>
          <p:spPr>
            <a:xfrm rot="18455707">
              <a:off x="2070369" y="1225528"/>
              <a:ext cx="485969" cy="1526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rot="2296509">
              <a:off x="4103423" y="1185342"/>
              <a:ext cx="485969" cy="1526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6489958" y="2735998"/>
            <a:ext cx="3429546" cy="830997"/>
          </a:xfrm>
          <a:prstGeom prst="rect">
            <a:avLst/>
          </a:prstGeom>
        </p:spPr>
        <p:txBody>
          <a:bodyPr wrap="square">
            <a:spAutoFit/>
          </a:bodyPr>
          <a:lstStyle/>
          <a:p>
            <a:pPr algn="ct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Chúng</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ta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cần</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làm</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gì</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để</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bảo</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vệ</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2400" b="1" err="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rừng</a:t>
            </a:r>
            <a:r>
              <a:rPr lang="en-US" altLang="zh-CN"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rPr>
              <a:t>?</a:t>
            </a:r>
            <a:endParaRPr lang="zh-CN" altLang="en-US" sz="2400" b="1">
              <a:solidFill>
                <a:schemeClr val="bg1">
                  <a:lumMod val="95000"/>
                </a:schemeClr>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18" name="图片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3427" y="679811"/>
            <a:ext cx="2405150" cy="62910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0"/>
            <a:ext cx="12405353" cy="6970749"/>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204700"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9823" y="4543065"/>
            <a:ext cx="2230809" cy="209304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1947">
            <a:off x="-735626" y="4927599"/>
            <a:ext cx="583267" cy="409574"/>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12174">
            <a:off x="12295989" y="5663638"/>
            <a:ext cx="466376" cy="436636"/>
          </a:xfrm>
          <a:prstGeom prst="rect">
            <a:avLst/>
          </a:prstGeom>
        </p:spPr>
      </p:pic>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7701" y="991464"/>
            <a:ext cx="1487438" cy="1393212"/>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269" y="731606"/>
            <a:ext cx="1997731" cy="6239144"/>
          </a:xfrm>
          <a:prstGeom prst="rect">
            <a:avLst/>
          </a:prstGeom>
        </p:spPr>
      </p:pic>
      <p:grpSp>
        <p:nvGrpSpPr>
          <p:cNvPr id="28" name="组合 27"/>
          <p:cNvGrpSpPr/>
          <p:nvPr/>
        </p:nvGrpSpPr>
        <p:grpSpPr>
          <a:xfrm>
            <a:off x="8395962" y="2087411"/>
            <a:ext cx="1354086" cy="1168595"/>
            <a:chOff x="8395962" y="2087411"/>
            <a:chExt cx="1354086" cy="1168595"/>
          </a:xfrm>
        </p:grpSpPr>
        <p:sp>
          <p:nvSpPr>
            <p:cNvPr id="18" name="圆角矩形 17"/>
            <p:cNvSpPr/>
            <p:nvPr/>
          </p:nvSpPr>
          <p:spPr>
            <a:xfrm rot="897728">
              <a:off x="8395962" y="208741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9" name="文本框 18"/>
            <p:cNvSpPr txBox="1"/>
            <p:nvPr/>
          </p:nvSpPr>
          <p:spPr>
            <a:xfrm rot="854957">
              <a:off x="8535839" y="2256209"/>
              <a:ext cx="1074333" cy="830997"/>
            </a:xfrm>
            <a:prstGeom prst="rect">
              <a:avLst/>
            </a:prstGeom>
            <a:noFill/>
          </p:spPr>
          <p:txBody>
            <a:bodyPr wrap="none" rtlCol="0">
              <a:spAutoFit/>
            </a:bodyPr>
            <a:lstStyle/>
            <a:p>
              <a:r>
                <a:rPr lang="en-US" altLang="zh-CN" sz="4800" b="1" err="1">
                  <a:solidFill>
                    <a:srgbClr val="FF6900"/>
                  </a:solidFill>
                  <a:latin typeface="Arial" panose="020B0604020202020204" pitchFamily="34" charset="0"/>
                  <a:ea typeface="方正少儿简体" panose="03000509000000000000" pitchFamily="65" charset="-122"/>
                  <a:cs typeface="Arial" panose="020B0604020202020204" pitchFamily="34" charset="0"/>
                </a:rPr>
                <a:t>em</a:t>
              </a:r>
              <a:endParaRPr lang="zh-CN" altLang="en-US" sz="4800" b="1">
                <a:solidFill>
                  <a:srgbClr val="FF69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3" name="组合 2"/>
          <p:cNvGrpSpPr/>
          <p:nvPr/>
        </p:nvGrpSpPr>
        <p:grpSpPr>
          <a:xfrm>
            <a:off x="2957469" y="1678431"/>
            <a:ext cx="1463789" cy="1168595"/>
            <a:chOff x="2957469" y="1678431"/>
            <a:chExt cx="1463789" cy="1168595"/>
          </a:xfrm>
        </p:grpSpPr>
        <p:sp>
          <p:nvSpPr>
            <p:cNvPr id="1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0" name="矩形 19"/>
            <p:cNvSpPr/>
            <p:nvPr/>
          </p:nvSpPr>
          <p:spPr>
            <a:xfrm rot="20718769">
              <a:off x="2957469" y="1884762"/>
              <a:ext cx="1451038" cy="830997"/>
            </a:xfrm>
            <a:prstGeom prst="rect">
              <a:avLst/>
            </a:prstGeom>
          </p:spPr>
          <p:txBody>
            <a:bodyPr wrap="none">
              <a:spAutoFit/>
            </a:bodyPr>
            <a:lstStyle/>
            <a:p>
              <a:r>
                <a:rPr lang="en-US" altLang="zh-CN" sz="4800" b="1" err="1">
                  <a:solidFill>
                    <a:srgbClr val="099F00"/>
                  </a:solidFill>
                  <a:latin typeface="Arial" panose="020B0604020202020204" pitchFamily="34" charset="0"/>
                  <a:ea typeface="方正少儿简体" panose="03000509000000000000" pitchFamily="65" charset="-122"/>
                  <a:cs typeface="Arial" panose="020B0604020202020204" pitchFamily="34" charset="0"/>
                </a:rPr>
                <a:t>Tạm</a:t>
              </a:r>
              <a:endParaRPr lang="zh-CN" altLang="en-US" sz="4800" b="1">
                <a:solidFill>
                  <a:srgbClr val="099F00"/>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14" name="组合 13"/>
          <p:cNvGrpSpPr/>
          <p:nvPr/>
        </p:nvGrpSpPr>
        <p:grpSpPr>
          <a:xfrm>
            <a:off x="4763782" y="2031260"/>
            <a:ext cx="1354086" cy="1168595"/>
            <a:chOff x="4763782" y="2031260"/>
            <a:chExt cx="1354086" cy="1168595"/>
          </a:xfrm>
        </p:grpSpPr>
        <p:sp>
          <p:nvSpPr>
            <p:cNvPr id="16"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1" name="矩形 20"/>
            <p:cNvSpPr/>
            <p:nvPr/>
          </p:nvSpPr>
          <p:spPr>
            <a:xfrm rot="987423">
              <a:off x="4786591" y="2203500"/>
              <a:ext cx="1281120" cy="830997"/>
            </a:xfrm>
            <a:prstGeom prst="rect">
              <a:avLst/>
            </a:prstGeom>
          </p:spPr>
          <p:txBody>
            <a:bodyPr wrap="none">
              <a:spAutoFit/>
            </a:bodyPr>
            <a:lstStyle/>
            <a:p>
              <a:r>
                <a:rPr lang="en-US" altLang="zh-CN" sz="4800" b="1" err="1">
                  <a:solidFill>
                    <a:srgbClr val="FFC000"/>
                  </a:solidFill>
                  <a:latin typeface="Arial" panose="020B0604020202020204" pitchFamily="34" charset="0"/>
                  <a:ea typeface="方正少儿简体" panose="03000509000000000000" pitchFamily="65" charset="-122"/>
                  <a:cs typeface="Arial" panose="020B0604020202020204" pitchFamily="34" charset="0"/>
                </a:rPr>
                <a:t>biệt</a:t>
              </a:r>
              <a:endParaRPr lang="zh-CN" altLang="en-US" sz="4800" b="1">
                <a:solidFill>
                  <a:srgbClr val="FFC000"/>
                </a:solidFill>
                <a:latin typeface="Arial" panose="020B0604020202020204" pitchFamily="34" charset="0"/>
                <a:cs typeface="Arial" panose="020B0604020202020204" pitchFamily="34" charset="0"/>
              </a:endParaRPr>
            </a:p>
          </p:txBody>
        </p:sp>
      </p:grpSp>
      <p:grpSp>
        <p:nvGrpSpPr>
          <p:cNvPr id="23" name="组合 22"/>
          <p:cNvGrpSpPr/>
          <p:nvPr/>
        </p:nvGrpSpPr>
        <p:grpSpPr>
          <a:xfrm>
            <a:off x="6545751" y="1967332"/>
            <a:ext cx="1437299" cy="1168595"/>
            <a:chOff x="6545751" y="1967332"/>
            <a:chExt cx="1437299" cy="1168595"/>
          </a:xfrm>
        </p:grpSpPr>
        <p:sp>
          <p:nvSpPr>
            <p:cNvPr id="17" name="圆角矩形 16"/>
            <p:cNvSpPr/>
            <p:nvPr/>
          </p:nvSpPr>
          <p:spPr>
            <a:xfrm rot="20821610">
              <a:off x="6545751" y="1967332"/>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2" name="矩形 21"/>
            <p:cNvSpPr/>
            <p:nvPr/>
          </p:nvSpPr>
          <p:spPr>
            <a:xfrm rot="20892565">
              <a:off x="6597734" y="2175921"/>
              <a:ext cx="1385316" cy="830997"/>
            </a:xfrm>
            <a:prstGeom prst="rect">
              <a:avLst/>
            </a:prstGeom>
          </p:spPr>
          <p:txBody>
            <a:bodyPr wrap="none">
              <a:spAutoFit/>
            </a:bodyPr>
            <a:lstStyle/>
            <a:p>
              <a:r>
                <a:rPr lang="en-US" altLang="zh-CN" sz="4800" b="1" err="1">
                  <a:solidFill>
                    <a:srgbClr val="FF4F66"/>
                  </a:solidFill>
                  <a:latin typeface="Arial" panose="020B0604020202020204" pitchFamily="34" charset="0"/>
                  <a:ea typeface="方正少儿简体" panose="03000509000000000000" pitchFamily="65" charset="-122"/>
                  <a:cs typeface="Arial" panose="020B0604020202020204" pitchFamily="34" charset="0"/>
                </a:rPr>
                <a:t>các</a:t>
              </a:r>
              <a:r>
                <a:rPr lang="en-US" altLang="zh-CN" sz="4800" b="1">
                  <a:solidFill>
                    <a:srgbClr val="FF4F66"/>
                  </a:solidFill>
                  <a:latin typeface="Arial" panose="020B0604020202020204" pitchFamily="34" charset="0"/>
                  <a:ea typeface="方正少儿简体" panose="03000509000000000000" pitchFamily="65" charset="-122"/>
                  <a:cs typeface="Arial" panose="020B0604020202020204" pitchFamily="34" charset="0"/>
                </a:rPr>
                <a:t> </a:t>
              </a:r>
              <a:endParaRPr lang="zh-CN" altLang="en-US" sz="4800" b="1">
                <a:solidFill>
                  <a:srgbClr val="FF4F66"/>
                </a:solidFill>
                <a:latin typeface="Arial" panose="020B0604020202020204" pitchFamily="34" charset="0"/>
                <a:cs typeface="Arial" panose="020B0604020202020204" pitchFamily="34" charset="0"/>
              </a:endParaRPr>
            </a:p>
          </p:txBody>
        </p:sp>
      </p:grpSp>
      <p:sp>
        <p:nvSpPr>
          <p:cNvPr id="24" name="矩形 23"/>
          <p:cNvSpPr/>
          <p:nvPr/>
        </p:nvSpPr>
        <p:spPr>
          <a:xfrm rot="18455707">
            <a:off x="2709943" y="1804998"/>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5"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6" name="矩形 25"/>
          <p:cNvSpPr/>
          <p:nvPr/>
        </p:nvSpPr>
        <p:spPr>
          <a:xfrm rot="1119809">
            <a:off x="7357675" y="1852964"/>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7" name="矩形 26"/>
          <p:cNvSpPr/>
          <p:nvPr/>
        </p:nvSpPr>
        <p:spPr>
          <a:xfrm rot="20691888">
            <a:off x="9084817" y="2014730"/>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pic>
        <p:nvPicPr>
          <p:cNvPr id="29" name="图片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65546" y="3485374"/>
            <a:ext cx="1573582" cy="2764449"/>
          </a:xfrm>
          <a:prstGeom prst="rect">
            <a:avLst/>
          </a:prstGeom>
        </p:spPr>
      </p:pic>
      <p:grpSp>
        <p:nvGrpSpPr>
          <p:cNvPr id="30" name="组合 34"/>
          <p:cNvGrpSpPr/>
          <p:nvPr/>
        </p:nvGrpSpPr>
        <p:grpSpPr>
          <a:xfrm>
            <a:off x="5371039" y="3464819"/>
            <a:ext cx="2705310" cy="2870977"/>
            <a:chOff x="3919883" y="1131590"/>
            <a:chExt cx="4647813" cy="5224761"/>
          </a:xfrm>
        </p:grpSpPr>
        <p:sp>
          <p:nvSpPr>
            <p:cNvPr id="31" name="泪滴形 9"/>
            <p:cNvSpPr/>
            <p:nvPr/>
          </p:nvSpPr>
          <p:spPr>
            <a:xfrm rot="8100000">
              <a:off x="5358521" y="1131590"/>
              <a:ext cx="1487657" cy="1487657"/>
            </a:xfrm>
            <a:prstGeom prst="teardrop">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2" name="直接连接符 12"/>
            <p:cNvCxnSpPr>
              <a:stCxn id="31" idx="7"/>
            </p:cNvCxnSpPr>
            <p:nvPr/>
          </p:nvCxnSpPr>
          <p:spPr>
            <a:xfrm flipH="1">
              <a:off x="6102349" y="2927351"/>
              <a:ext cx="1" cy="3429000"/>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3" name="泪滴形 26"/>
            <p:cNvSpPr/>
            <p:nvPr/>
          </p:nvSpPr>
          <p:spPr>
            <a:xfrm rot="10463702">
              <a:off x="6884509" y="1619320"/>
              <a:ext cx="1307308" cy="1307308"/>
            </a:xfrm>
            <a:prstGeom prst="teardrop">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4" name="直接连接符 21"/>
            <p:cNvCxnSpPr>
              <a:stCxn id="33" idx="7"/>
            </p:cNvCxnSpPr>
            <p:nvPr/>
          </p:nvCxnSpPr>
          <p:spPr>
            <a:xfrm flipH="1">
              <a:off x="6102349" y="2987345"/>
              <a:ext cx="849127" cy="3251584"/>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5" name="泪滴形 31"/>
            <p:cNvSpPr/>
            <p:nvPr/>
          </p:nvSpPr>
          <p:spPr>
            <a:xfrm rot="11510699">
              <a:off x="7260388" y="2977651"/>
              <a:ext cx="1307308" cy="1307308"/>
            </a:xfrm>
            <a:prstGeom prst="teardrop">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23"/>
            <p:cNvCxnSpPr>
              <a:stCxn id="35" idx="7"/>
            </p:cNvCxnSpPr>
            <p:nvPr/>
          </p:nvCxnSpPr>
          <p:spPr>
            <a:xfrm flipH="1">
              <a:off x="6041197" y="4136868"/>
              <a:ext cx="1098938" cy="2102061"/>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7" name="泪滴形 36"/>
            <p:cNvSpPr/>
            <p:nvPr/>
          </p:nvSpPr>
          <p:spPr>
            <a:xfrm rot="6207252">
              <a:off x="4315605" y="2203743"/>
              <a:ext cx="1307308" cy="1307308"/>
            </a:xfrm>
            <a:prstGeom prst="teardrop">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0"/>
            <p:cNvCxnSpPr>
              <a:stCxn id="37" idx="7"/>
            </p:cNvCxnSpPr>
            <p:nvPr/>
          </p:nvCxnSpPr>
          <p:spPr>
            <a:xfrm>
              <a:off x="5452890" y="3645197"/>
              <a:ext cx="678357" cy="2593732"/>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9" name="泪滴形 39"/>
            <p:cNvSpPr/>
            <p:nvPr/>
          </p:nvSpPr>
          <p:spPr>
            <a:xfrm rot="4582333">
              <a:off x="3919883" y="3617762"/>
              <a:ext cx="1307308" cy="1307308"/>
            </a:xfrm>
            <a:prstGeom prst="teardrop">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0" name="直接连接符 33"/>
            <p:cNvCxnSpPr/>
            <p:nvPr/>
          </p:nvCxnSpPr>
          <p:spPr>
            <a:xfrm>
              <a:off x="5380907" y="4749800"/>
              <a:ext cx="734986" cy="1452160"/>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a:extLst>
              <a:ext uri="{BEBA8EAE-BF5A-486C-A8C5-ECC9F3942E4B}">
                <a14:imgProps xmlns:a14="http://schemas.microsoft.com/office/drawing/2010/main">
                  <a14:imgLayer r:embed="rId3">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p:blipFill>
        <p:spPr>
          <a:xfrm>
            <a:off x="1524001" y="217546"/>
            <a:ext cx="9143999" cy="1729625"/>
          </a:xfrm>
          <a:prstGeom prst="rect">
            <a:avLst/>
          </a:prstGeom>
        </p:spPr>
      </p:pic>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p:blipFill>
        <p:spPr>
          <a:xfrm>
            <a:off x="6754328" y="2851293"/>
            <a:ext cx="800092" cy="1155414"/>
          </a:xfrm>
          <a:prstGeom prst="rect">
            <a:avLst/>
          </a:prstGeom>
        </p:spPr>
      </p:pic>
      <p:pic>
        <p:nvPicPr>
          <p:cNvPr id="8" name="Picture 7"/>
          <p:cNvPicPr>
            <a:picLocks noChangeAspect="1"/>
          </p:cNvPicPr>
          <p:nvPr/>
        </p:nvPicPr>
        <p:blipFill rotWithShape="1">
          <a:blip r:embed="rId6">
            <a:extLst>
              <a:ext uri="{BEBA8EAE-BF5A-486C-A8C5-ECC9F3942E4B}">
                <a14:imgProps xmlns:a14="http://schemas.microsoft.com/office/drawing/2010/main">
                  <a14:imgLayer r:embed="rId7">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p:blipFill>
        <p:spPr>
          <a:xfrm>
            <a:off x="5318635" y="2498441"/>
            <a:ext cx="762001" cy="1522307"/>
          </a:xfrm>
          <a:prstGeom prst="rect">
            <a:avLst/>
          </a:prstGeom>
        </p:spPr>
      </p:pic>
      <p:pic>
        <p:nvPicPr>
          <p:cNvPr id="9" name="Picture 8"/>
          <p:cNvPicPr>
            <a:picLocks noChangeAspect="1"/>
          </p:cNvPicPr>
          <p:nvPr/>
        </p:nvPicPr>
        <p:blipFill rotWithShape="1">
          <a:blip r:embed="rId8">
            <a:extLst>
              <a:ext uri="{BEBA8EAE-BF5A-486C-A8C5-ECC9F3942E4B}">
                <a14:imgProps xmlns:a14="http://schemas.microsoft.com/office/drawing/2010/main">
                  <a14:imgLayer r:embed="rId9">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p:blipFill>
        <p:spPr>
          <a:xfrm>
            <a:off x="2281553" y="3988933"/>
            <a:ext cx="1295400" cy="769337"/>
          </a:xfrm>
          <a:prstGeom prst="rect">
            <a:avLst/>
          </a:prstGeom>
        </p:spPr>
      </p:pic>
      <p:pic>
        <p:nvPicPr>
          <p:cNvPr id="12" name="Picture 11"/>
          <p:cNvPicPr>
            <a:picLocks noChangeAspect="1"/>
          </p:cNvPicPr>
          <p:nvPr/>
        </p:nvPicPr>
        <p:blipFill>
          <a:blip r:embed="rId10" cstate="print">
            <a:extLst>
              <a:ext uri="{BEBA8EAE-BF5A-486C-A8C5-ECC9F3942E4B}">
                <a14:imgProps xmlns:a14="http://schemas.microsoft.com/office/drawing/2010/main">
                  <a14:imgLayer r:embed="rId11">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306156" y="3304628"/>
            <a:ext cx="1849722" cy="1977779"/>
          </a:xfrm>
          <a:prstGeom prst="rect">
            <a:avLst/>
          </a:prstGeom>
        </p:spPr>
      </p:pic>
      <p:pic>
        <p:nvPicPr>
          <p:cNvPr id="14" name="Picture 1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p:blipFill>
        <p:spPr>
          <a:xfrm>
            <a:off x="9902168" y="3154842"/>
            <a:ext cx="911305" cy="1747678"/>
          </a:xfrm>
          <a:prstGeom prst="rect">
            <a:avLst/>
          </a:prstGeom>
        </p:spPr>
      </p:pic>
      <p:pic>
        <p:nvPicPr>
          <p:cNvPr id="15" name="Picture 14"/>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p:blipFill>
        <p:spPr>
          <a:xfrm flipH="1">
            <a:off x="1765603" y="2973777"/>
            <a:ext cx="962806" cy="1520994"/>
          </a:xfrm>
          <a:prstGeom prst="rect">
            <a:avLst/>
          </a:prstGeom>
        </p:spPr>
      </p:pic>
      <p:pic>
        <p:nvPicPr>
          <p:cNvPr id="17" name="Picture 16"/>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p:blipFill>
        <p:spPr>
          <a:xfrm flipH="1">
            <a:off x="3287000" y="3085643"/>
            <a:ext cx="1072428" cy="1441948"/>
          </a:xfrm>
          <a:prstGeom prst="rect">
            <a:avLst/>
          </a:prstGeom>
        </p:spPr>
      </p:pic>
      <p:sp>
        <p:nvSpPr>
          <p:cNvPr id="20" name="Cloud 19"/>
          <p:cNvSpPr/>
          <p:nvPr/>
        </p:nvSpPr>
        <p:spPr>
          <a:xfrm>
            <a:off x="2699865" y="199979"/>
            <a:ext cx="883324" cy="37468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Cloud 20"/>
          <p:cNvSpPr/>
          <p:nvPr/>
        </p:nvSpPr>
        <p:spPr>
          <a:xfrm>
            <a:off x="8072580" y="574660"/>
            <a:ext cx="600441" cy="18734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Cloud 21"/>
          <p:cNvSpPr/>
          <p:nvPr/>
        </p:nvSpPr>
        <p:spPr>
          <a:xfrm>
            <a:off x="9220201" y="574659"/>
            <a:ext cx="851391" cy="30804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25" name="Picture 24"/>
          <p:cNvPicPr>
            <a:picLocks noChangeAspect="1"/>
          </p:cNvPicPr>
          <p:nvPr/>
        </p:nvPicPr>
        <p:blipFill rotWithShape="1">
          <a:blip r:embed="rId8">
            <a:extLst>
              <a:ext uri="{BEBA8EAE-BF5A-486C-A8C5-ECC9F3942E4B}">
                <a14:imgProps xmlns:a14="http://schemas.microsoft.com/office/drawing/2010/main">
                  <a14:imgLayer r:embed="rId9">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p:blipFill>
        <p:spPr>
          <a:xfrm>
            <a:off x="5822597" y="3684347"/>
            <a:ext cx="1025713" cy="609170"/>
          </a:xfrm>
          <a:prstGeom prst="rect">
            <a:avLst/>
          </a:prstGeom>
        </p:spPr>
      </p:pic>
      <p:pic>
        <p:nvPicPr>
          <p:cNvPr id="26" name="Picture 25"/>
          <p:cNvPicPr>
            <a:picLocks noChangeAspect="1"/>
          </p:cNvPicPr>
          <p:nvPr/>
        </p:nvPicPr>
        <p:blipFill rotWithShape="1">
          <a:blip r:embed="rId8">
            <a:extLst>
              <a:ext uri="{BEBA8EAE-BF5A-486C-A8C5-ECC9F3942E4B}">
                <a14:imgProps xmlns:a14="http://schemas.microsoft.com/office/drawing/2010/main">
                  <a14:imgLayer r:embed="rId9">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p:blipFill>
        <p:spPr>
          <a:xfrm>
            <a:off x="9258640" y="4705802"/>
            <a:ext cx="958424" cy="569207"/>
          </a:xfrm>
          <a:prstGeom prst="rect">
            <a:avLst/>
          </a:prstGeom>
        </p:spPr>
      </p:pic>
      <p:sp>
        <p:nvSpPr>
          <p:cNvPr id="28" name="Oval 27">
            <a:hlinkClick r:id="rId18" action="ppaction://hlinksldjump"/>
          </p:cNvPr>
          <p:cNvSpPr/>
          <p:nvPr/>
        </p:nvSpPr>
        <p:spPr>
          <a:xfrm>
            <a:off x="2755565" y="4620376"/>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latin typeface="Times New Roman" pitchFamily="18" charset="0"/>
                <a:cs typeface="Times New Roman" pitchFamily="18" charset="0"/>
              </a:rPr>
              <a:t>1</a:t>
            </a:r>
          </a:p>
        </p:txBody>
      </p:sp>
      <p:sp>
        <p:nvSpPr>
          <p:cNvPr id="29" name="Oval 28">
            <a:hlinkClick r:id="rId19" action="ppaction://hlinksldjump"/>
          </p:cNvPr>
          <p:cNvSpPr/>
          <p:nvPr/>
        </p:nvSpPr>
        <p:spPr>
          <a:xfrm>
            <a:off x="9601291" y="51389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latin typeface="Times New Roman" pitchFamily="18" charset="0"/>
                <a:cs typeface="Times New Roman" pitchFamily="18" charset="0"/>
              </a:rPr>
              <a:t>3</a:t>
            </a:r>
          </a:p>
        </p:txBody>
      </p:sp>
      <p:sp>
        <p:nvSpPr>
          <p:cNvPr id="32" name="Oval 31">
            <a:hlinkClick r:id="rId20" action="ppaction://hlinksldjump"/>
          </p:cNvPr>
          <p:cNvSpPr/>
          <p:nvPr/>
        </p:nvSpPr>
        <p:spPr>
          <a:xfrm>
            <a:off x="6035428" y="4280375"/>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latin typeface="Times New Roman" pitchFamily="18" charset="0"/>
                <a:cs typeface="Times New Roman" pitchFamily="18" charset="0"/>
              </a:rPr>
              <a:t>2</a:t>
            </a:r>
          </a:p>
        </p:txBody>
      </p:sp>
      <p:pic>
        <p:nvPicPr>
          <p:cNvPr id="35" name="Picture 34"/>
          <p:cNvPicPr>
            <a:picLocks noChangeAspect="1"/>
          </p:cNvPicPr>
          <p:nvPr/>
        </p:nvPicPr>
        <p:blipFill rotWithShape="1">
          <a:blip r:embed="rId21">
            <a:extLst>
              <a:ext uri="{BEBA8EAE-BF5A-486C-A8C5-ECC9F3942E4B}">
                <a14:imgProps xmlns:a14="http://schemas.microsoft.com/office/drawing/2010/main">
                  <a14:imgLayer r:embed="rId22">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p:blipFill>
        <p:spPr>
          <a:xfrm>
            <a:off x="9201995" y="3454010"/>
            <a:ext cx="1071714" cy="1591792"/>
          </a:xfrm>
          <a:prstGeom prst="rect">
            <a:avLst/>
          </a:prstGeom>
        </p:spPr>
      </p:pic>
      <p:pic>
        <p:nvPicPr>
          <p:cNvPr id="36" name="Picture 35"/>
          <p:cNvPicPr>
            <a:picLocks noChangeAspect="1"/>
          </p:cNvPicPr>
          <p:nvPr/>
        </p:nvPicPr>
        <p:blipFill rotWithShape="1">
          <a:blip r:embed="rId21">
            <a:extLst>
              <a:ext uri="{BEBA8EAE-BF5A-486C-A8C5-ECC9F3942E4B}">
                <a14:imgProps xmlns:a14="http://schemas.microsoft.com/office/drawing/2010/main">
                  <a14:imgLayer r:embed="rId22">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p:blipFill>
        <p:spPr>
          <a:xfrm>
            <a:off x="5841997" y="2498441"/>
            <a:ext cx="986911" cy="1465835"/>
          </a:xfrm>
          <a:prstGeom prst="rect">
            <a:avLst/>
          </a:prstGeom>
        </p:spPr>
      </p:pic>
      <p:pic>
        <p:nvPicPr>
          <p:cNvPr id="37" name="Picture 36"/>
          <p:cNvPicPr>
            <a:picLocks noChangeAspect="1"/>
          </p:cNvPicPr>
          <p:nvPr/>
        </p:nvPicPr>
        <p:blipFill rotWithShape="1">
          <a:blip r:embed="rId21">
            <a:extLst>
              <a:ext uri="{BEBA8EAE-BF5A-486C-A8C5-ECC9F3942E4B}">
                <a14:imgProps xmlns:a14="http://schemas.microsoft.com/office/drawing/2010/main">
                  <a14:imgLayer r:embed="rId22">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p:blipFill>
        <p:spPr>
          <a:xfrm>
            <a:off x="2281553" y="2607683"/>
            <a:ext cx="1256114" cy="1865676"/>
          </a:xfrm>
          <a:prstGeom prst="rect">
            <a:avLst/>
          </a:prstGeom>
        </p:spPr>
      </p:pic>
      <p:pic>
        <p:nvPicPr>
          <p:cNvPr id="39" name="Picture 3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877091" y="2991211"/>
            <a:ext cx="411551" cy="254916"/>
          </a:xfrm>
          <a:prstGeom prst="rect">
            <a:avLst/>
          </a:prstGeom>
        </p:spPr>
      </p:pic>
      <p:pic>
        <p:nvPicPr>
          <p:cNvPr id="40" name="Picture 3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306157" y="2932713"/>
            <a:ext cx="600441" cy="371915"/>
          </a:xfrm>
          <a:prstGeom prst="rect">
            <a:avLst/>
          </a:prstGeom>
        </p:spPr>
      </p:pic>
    </p:spTree>
    <p:extLst>
      <p:ext uri="{BB962C8B-B14F-4D97-AF65-F5344CB8AC3E}">
        <p14:creationId xmlns:p14="http://schemas.microsoft.com/office/powerpoint/2010/main" val="98545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5"/>
                                        </p:tgtEl>
                                        <p:attrNameLst>
                                          <p:attrName>r</p:attrName>
                                        </p:attrNameLst>
                                      </p:cBhvr>
                                    </p:animRot>
                                    <p:animRot by="-240000">
                                      <p:cBhvr>
                                        <p:cTn id="7" dur="750" fill="hold">
                                          <p:stCondLst>
                                            <p:cond delay="750"/>
                                          </p:stCondLst>
                                        </p:cTn>
                                        <p:tgtEl>
                                          <p:spTgt spid="15"/>
                                        </p:tgtEl>
                                        <p:attrNameLst>
                                          <p:attrName>r</p:attrName>
                                        </p:attrNameLst>
                                      </p:cBhvr>
                                    </p:animRot>
                                    <p:animRot by="240000">
                                      <p:cBhvr>
                                        <p:cTn id="8" dur="750" fill="hold">
                                          <p:stCondLst>
                                            <p:cond delay="1500"/>
                                          </p:stCondLst>
                                        </p:cTn>
                                        <p:tgtEl>
                                          <p:spTgt spid="15"/>
                                        </p:tgtEl>
                                        <p:attrNameLst>
                                          <p:attrName>r</p:attrName>
                                        </p:attrNameLst>
                                      </p:cBhvr>
                                    </p:animRot>
                                    <p:animRot by="-240000">
                                      <p:cBhvr>
                                        <p:cTn id="9" dur="750" fill="hold">
                                          <p:stCondLst>
                                            <p:cond delay="2250"/>
                                          </p:stCondLst>
                                        </p:cTn>
                                        <p:tgtEl>
                                          <p:spTgt spid="15"/>
                                        </p:tgtEl>
                                        <p:attrNameLst>
                                          <p:attrName>r</p:attrName>
                                        </p:attrNameLst>
                                      </p:cBhvr>
                                    </p:animRot>
                                    <p:animRot by="120000">
                                      <p:cBhvr>
                                        <p:cTn id="10" dur="750" fill="hold">
                                          <p:stCondLst>
                                            <p:cond delay="3000"/>
                                          </p:stCondLst>
                                        </p:cTn>
                                        <p:tgtEl>
                                          <p:spTgt spid="1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2"/>
                                        </p:tgtEl>
                                        <p:attrNameLst>
                                          <p:attrName>r</p:attrName>
                                        </p:attrNameLst>
                                      </p:cBhvr>
                                    </p:animRot>
                                    <p:animRot by="-240000">
                                      <p:cBhvr>
                                        <p:cTn id="13" dur="750" fill="hold">
                                          <p:stCondLst>
                                            <p:cond delay="750"/>
                                          </p:stCondLst>
                                        </p:cTn>
                                        <p:tgtEl>
                                          <p:spTgt spid="12"/>
                                        </p:tgtEl>
                                        <p:attrNameLst>
                                          <p:attrName>r</p:attrName>
                                        </p:attrNameLst>
                                      </p:cBhvr>
                                    </p:animRot>
                                    <p:animRot by="240000">
                                      <p:cBhvr>
                                        <p:cTn id="14" dur="750" fill="hold">
                                          <p:stCondLst>
                                            <p:cond delay="1500"/>
                                          </p:stCondLst>
                                        </p:cTn>
                                        <p:tgtEl>
                                          <p:spTgt spid="12"/>
                                        </p:tgtEl>
                                        <p:attrNameLst>
                                          <p:attrName>r</p:attrName>
                                        </p:attrNameLst>
                                      </p:cBhvr>
                                    </p:animRot>
                                    <p:animRot by="-240000">
                                      <p:cBhvr>
                                        <p:cTn id="15" dur="750" fill="hold">
                                          <p:stCondLst>
                                            <p:cond delay="2250"/>
                                          </p:stCondLst>
                                        </p:cTn>
                                        <p:tgtEl>
                                          <p:spTgt spid="12"/>
                                        </p:tgtEl>
                                        <p:attrNameLst>
                                          <p:attrName>r</p:attrName>
                                        </p:attrNameLst>
                                      </p:cBhvr>
                                    </p:animRot>
                                    <p:animRot by="120000">
                                      <p:cBhvr>
                                        <p:cTn id="16" dur="750" fill="hold">
                                          <p:stCondLst>
                                            <p:cond delay="3000"/>
                                          </p:stCondLst>
                                        </p:cTn>
                                        <p:tgtEl>
                                          <p:spTgt spid="1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8"/>
                                        </p:tgtEl>
                                        <p:attrNameLst>
                                          <p:attrName>r</p:attrName>
                                        </p:attrNameLst>
                                      </p:cBhvr>
                                    </p:animRot>
                                    <p:animRot by="-240000">
                                      <p:cBhvr>
                                        <p:cTn id="19" dur="600" fill="hold">
                                          <p:stCondLst>
                                            <p:cond delay="600"/>
                                          </p:stCondLst>
                                        </p:cTn>
                                        <p:tgtEl>
                                          <p:spTgt spid="8"/>
                                        </p:tgtEl>
                                        <p:attrNameLst>
                                          <p:attrName>r</p:attrName>
                                        </p:attrNameLst>
                                      </p:cBhvr>
                                    </p:animRot>
                                    <p:animRot by="240000">
                                      <p:cBhvr>
                                        <p:cTn id="20" dur="600" fill="hold">
                                          <p:stCondLst>
                                            <p:cond delay="1200"/>
                                          </p:stCondLst>
                                        </p:cTn>
                                        <p:tgtEl>
                                          <p:spTgt spid="8"/>
                                        </p:tgtEl>
                                        <p:attrNameLst>
                                          <p:attrName>r</p:attrName>
                                        </p:attrNameLst>
                                      </p:cBhvr>
                                    </p:animRot>
                                    <p:animRot by="-240000">
                                      <p:cBhvr>
                                        <p:cTn id="21" dur="600" fill="hold">
                                          <p:stCondLst>
                                            <p:cond delay="1800"/>
                                          </p:stCondLst>
                                        </p:cTn>
                                        <p:tgtEl>
                                          <p:spTgt spid="8"/>
                                        </p:tgtEl>
                                        <p:attrNameLst>
                                          <p:attrName>r</p:attrName>
                                        </p:attrNameLst>
                                      </p:cBhvr>
                                    </p:animRot>
                                    <p:animRot by="120000">
                                      <p:cBhvr>
                                        <p:cTn id="22"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p:cTn id="28" dur="500" fill="hold"/>
                                        <p:tgtEl>
                                          <p:spTgt spid="37"/>
                                        </p:tgtEl>
                                        <p:attrNameLst>
                                          <p:attrName>ppt_w</p:attrName>
                                        </p:attrNameLst>
                                      </p:cBhvr>
                                      <p:tavLst>
                                        <p:tav tm="0">
                                          <p:val>
                                            <p:fltVal val="0"/>
                                          </p:val>
                                        </p:tav>
                                        <p:tav tm="100000">
                                          <p:val>
                                            <p:strVal val="#ppt_w"/>
                                          </p:val>
                                        </p:tav>
                                      </p:tavLst>
                                    </p:anim>
                                    <p:anim calcmode="lin" valueType="num">
                                      <p:cBhvr>
                                        <p:cTn id="29" dur="500" fill="hold"/>
                                        <p:tgtEl>
                                          <p:spTgt spid="37"/>
                                        </p:tgtEl>
                                        <p:attrNameLst>
                                          <p:attrName>ppt_h</p:attrName>
                                        </p:attrNameLst>
                                      </p:cBhvr>
                                      <p:tavLst>
                                        <p:tav tm="0">
                                          <p:val>
                                            <p:fltVal val="0"/>
                                          </p:val>
                                        </p:tav>
                                        <p:tav tm="100000">
                                          <p:val>
                                            <p:strVal val="#ppt_h"/>
                                          </p:val>
                                        </p:tav>
                                      </p:tavLst>
                                    </p:anim>
                                    <p:animEffect transition="in" filter="fade">
                                      <p:cBhvr>
                                        <p:cTn id="30" dur="500"/>
                                        <p:tgtEl>
                                          <p:spTgt spid="37"/>
                                        </p:tgtEl>
                                      </p:cBhvr>
                                    </p:animEffect>
                                  </p:childTnLst>
                                </p:cTn>
                              </p:par>
                            </p:childTnLst>
                          </p:cTn>
                        </p:par>
                      </p:childTnLst>
                    </p:cTn>
                  </p:par>
                </p:childTnLst>
              </p:cTn>
              <p:nextCondLst>
                <p:cond evt="onClick" delay="0">
                  <p:tgtEl>
                    <p:spTgt spid="9"/>
                  </p:tgtEl>
                </p:cond>
              </p:nextCondLst>
            </p:seq>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p:cTn id="36" dur="500" fill="hold"/>
                                        <p:tgtEl>
                                          <p:spTgt spid="36"/>
                                        </p:tgtEl>
                                        <p:attrNameLst>
                                          <p:attrName>ppt_w</p:attrName>
                                        </p:attrNameLst>
                                      </p:cBhvr>
                                      <p:tavLst>
                                        <p:tav tm="0">
                                          <p:val>
                                            <p:fltVal val="0"/>
                                          </p:val>
                                        </p:tav>
                                        <p:tav tm="100000">
                                          <p:val>
                                            <p:strVal val="#ppt_w"/>
                                          </p:val>
                                        </p:tav>
                                      </p:tavLst>
                                    </p:anim>
                                    <p:anim calcmode="lin" valueType="num">
                                      <p:cBhvr>
                                        <p:cTn id="37" dur="500" fill="hold"/>
                                        <p:tgtEl>
                                          <p:spTgt spid="36"/>
                                        </p:tgtEl>
                                        <p:attrNameLst>
                                          <p:attrName>ppt_h</p:attrName>
                                        </p:attrNameLst>
                                      </p:cBhvr>
                                      <p:tavLst>
                                        <p:tav tm="0">
                                          <p:val>
                                            <p:fltVal val="0"/>
                                          </p:val>
                                        </p:tav>
                                        <p:tav tm="100000">
                                          <p:val>
                                            <p:strVal val="#ppt_h"/>
                                          </p:val>
                                        </p:tav>
                                      </p:tavLst>
                                    </p:anim>
                                    <p:animEffect transition="in" filter="fade">
                                      <p:cBhvr>
                                        <p:cTn id="38" dur="500"/>
                                        <p:tgtEl>
                                          <p:spTgt spid="36"/>
                                        </p:tgtEl>
                                      </p:cBhvr>
                                    </p:animEffect>
                                  </p:childTnLst>
                                </p:cTn>
                              </p:par>
                            </p:childTnLst>
                          </p:cTn>
                        </p:par>
                      </p:childTnLst>
                    </p:cTn>
                  </p:par>
                </p:childTnLst>
              </p:cTn>
              <p:nextCondLst>
                <p:cond evt="onClick" delay="0">
                  <p:tgtEl>
                    <p:spTgt spid="25"/>
                  </p:tgtEl>
                </p:cond>
              </p:nextCondLst>
            </p:seq>
            <p:seq concurrent="1" nextAc="seek">
              <p:cTn id="39" restart="whenNotActive" fill="hold" evtFilter="cancelBubble" nodeType="interactiveSeq">
                <p:stCondLst>
                  <p:cond evt="onClick" delay="0">
                    <p:tgtEl>
                      <p:spTgt spid="26"/>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3033035" y="-282750"/>
            <a:ext cx="6919331" cy="4209369"/>
          </a:xfrm>
          <a:prstGeom prst="rect">
            <a:avLst/>
          </a:prstGeom>
        </p:spPr>
      </p:pic>
      <p:sp>
        <p:nvSpPr>
          <p:cNvPr id="12" name="Rectangle 11">
            <a:extLst>
              <a:ext uri="{FF2B5EF4-FFF2-40B4-BE49-F238E27FC236}">
                <a16:creationId xmlns:a16="http://schemas.microsoft.com/office/drawing/2014/main" id="{CE6368BA-91F3-464D-B0E1-636070DBB6BB}"/>
              </a:ext>
            </a:extLst>
          </p:cNvPr>
          <p:cNvSpPr/>
          <p:nvPr/>
        </p:nvSpPr>
        <p:spPr>
          <a:xfrm>
            <a:off x="2590800" y="4292350"/>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A. </a:t>
            </a:r>
            <a:r>
              <a:rPr lang="en-US" sz="3200" err="1">
                <a:solidFill>
                  <a:prstClr val="black"/>
                </a:solidFill>
                <a:latin typeface="Arial" panose="020B0604020202020204" pitchFamily="34" charset="0"/>
              </a:rPr>
              <a:t>Có</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người</a:t>
            </a:r>
            <a:endParaRPr lang="vi-VN" sz="3200">
              <a:solidFill>
                <a:prstClr val="black"/>
              </a:solidFill>
              <a:latin typeface="Arial" panose="020B0604020202020204"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6708872" y="4292350"/>
            <a:ext cx="413923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B. </a:t>
            </a:r>
            <a:r>
              <a:rPr lang="en-US" sz="3200" err="1">
                <a:solidFill>
                  <a:prstClr val="black"/>
                </a:solidFill>
                <a:latin typeface="Arial" panose="020B0604020202020204" pitchFamily="34" charset="0"/>
              </a:rPr>
              <a:t>Dấu</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chân</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người</a:t>
            </a:r>
            <a:endParaRPr lang="vi-VN" sz="3200">
              <a:solidFill>
                <a:prstClr val="black"/>
              </a:solidFill>
              <a:latin typeface="Arial" panose="020B0604020202020204"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2590799" y="5093497"/>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C.</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Có</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kẻ</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trộm</a:t>
            </a:r>
            <a:endParaRPr lang="vi-VN" sz="3200">
              <a:solidFill>
                <a:prstClr val="black"/>
              </a:solidFill>
              <a:latin typeface="Arial" panose="020B0604020202020204" pitchFamily="34" charset="0"/>
            </a:endParaRPr>
          </a:p>
        </p:txBody>
      </p:sp>
      <p:sp>
        <p:nvSpPr>
          <p:cNvPr id="15" name="Rectangle 14">
            <a:extLst>
              <a:ext uri="{FF2B5EF4-FFF2-40B4-BE49-F238E27FC236}">
                <a16:creationId xmlns:a16="http://schemas.microsoft.com/office/drawing/2014/main" id="{8565BC8A-4762-432C-A0A3-39D72E6C2A3C}"/>
              </a:ext>
            </a:extLst>
          </p:cNvPr>
          <p:cNvSpPr/>
          <p:nvPr/>
        </p:nvSpPr>
        <p:spPr>
          <a:xfrm>
            <a:off x="6682368" y="5129495"/>
            <a:ext cx="416574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D. </a:t>
            </a:r>
            <a:r>
              <a:rPr lang="en-US" sz="3200" err="1">
                <a:solidFill>
                  <a:prstClr val="black"/>
                </a:solidFill>
                <a:latin typeface="Arial" panose="020B0604020202020204" pitchFamily="34" charset="0"/>
              </a:rPr>
              <a:t>Có</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trẻ</a:t>
            </a:r>
            <a:r>
              <a:rPr lang="en-US" sz="3200">
                <a:solidFill>
                  <a:prstClr val="black"/>
                </a:solidFill>
                <a:latin typeface="Arial" panose="020B0604020202020204" pitchFamily="34" charset="0"/>
              </a:rPr>
              <a:t> con</a:t>
            </a:r>
            <a:endParaRPr lang="vi-VN" sz="3200">
              <a:solidFill>
                <a:prstClr val="black"/>
              </a:solidFill>
              <a:latin typeface="Arial" panose="020B0604020202020204"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a:extLst>
              <a:ext uri="{FF2B5EF4-FFF2-40B4-BE49-F238E27FC236}">
                <a16:creationId xmlns:a16="http://schemas.microsoft.com/office/drawing/2014/main" id="{42CF35B7-5844-4DF7-A8A8-604390DF4C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92807" y="5162743"/>
            <a:ext cx="672129" cy="59065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83750" y="4398441"/>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07938" y="5120063"/>
            <a:ext cx="672129" cy="590658"/>
          </a:xfrm>
          <a:prstGeom prst="rect">
            <a:avLst/>
          </a:prstGeom>
        </p:spPr>
      </p:pic>
      <p:sp>
        <p:nvSpPr>
          <p:cNvPr id="24" name="Right Arrow 23">
            <a:hlinkClick r:id="rId10" action="ppaction://hlinksldjump"/>
          </p:cNvPr>
          <p:cNvSpPr/>
          <p:nvPr/>
        </p:nvSpPr>
        <p:spPr>
          <a:xfrm>
            <a:off x="9576463" y="5999888"/>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solidFill>
                  <a:prstClr val="white"/>
                </a:solidFill>
                <a:latin typeface="Times New Roman" pitchFamily="18" charset="0"/>
                <a:cs typeface="Times New Roman" pitchFamily="18" charset="0"/>
              </a:rPr>
              <a:t>Trở</a:t>
            </a:r>
            <a:r>
              <a:rPr lang="en-US" b="1">
                <a:solidFill>
                  <a:prstClr val="white"/>
                </a:solidFill>
                <a:latin typeface="Times New Roman" pitchFamily="18" charset="0"/>
                <a:cs typeface="Times New Roman" pitchFamily="18" charset="0"/>
              </a:rPr>
              <a:t> </a:t>
            </a:r>
            <a:r>
              <a:rPr lang="en-US" b="1" err="1">
                <a:solidFill>
                  <a:prstClr val="white"/>
                </a:solidFill>
                <a:latin typeface="Times New Roman" pitchFamily="18" charset="0"/>
                <a:cs typeface="Times New Roman" pitchFamily="18" charset="0"/>
              </a:rPr>
              <a:t>về</a:t>
            </a:r>
            <a:endParaRPr lang="en-US" b="1">
              <a:solidFill>
                <a:prstClr val="white"/>
              </a:solidFill>
              <a:latin typeface="Times New Roman" pitchFamily="18" charset="0"/>
              <a:cs typeface="Times New Roman" pitchFamily="18" charset="0"/>
            </a:endParaRPr>
          </a:p>
        </p:txBody>
      </p:sp>
      <p:sp>
        <p:nvSpPr>
          <p:cNvPr id="25" name="TextBox 24"/>
          <p:cNvSpPr txBox="1"/>
          <p:nvPr/>
        </p:nvSpPr>
        <p:spPr>
          <a:xfrm>
            <a:off x="4092400" y="1601600"/>
            <a:ext cx="4800600" cy="1754326"/>
          </a:xfrm>
          <a:prstGeom prst="rect">
            <a:avLst/>
          </a:prstGeom>
          <a:noFill/>
        </p:spPr>
        <p:txBody>
          <a:bodyPr wrap="square" rtlCol="0">
            <a:spAutoFit/>
          </a:bodyPr>
          <a:lstStyle/>
          <a:p>
            <a:pPr algn="ctr"/>
            <a:r>
              <a:rPr lang="en-US" sz="3600" b="1">
                <a:solidFill>
                  <a:prstClr val="white"/>
                </a:solidFill>
                <a:latin typeface="Times New Roman" pitchFamily="18" charset="0"/>
                <a:cs typeface="Times New Roman" pitchFamily="18" charset="0"/>
              </a:rPr>
              <a:t>Theo </a:t>
            </a:r>
            <a:r>
              <a:rPr lang="en-US" sz="3600" b="1" err="1">
                <a:solidFill>
                  <a:prstClr val="white"/>
                </a:solidFill>
                <a:latin typeface="Times New Roman" pitchFamily="18" charset="0"/>
                <a:cs typeface="Times New Roman" pitchFamily="18" charset="0"/>
              </a:rPr>
              <a:t>lối</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ba</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đi</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tuần</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rừng</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bạn</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nhỏ</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phát</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hiện</a:t>
            </a:r>
            <a:r>
              <a:rPr lang="en-US" sz="3600" b="1">
                <a:solidFill>
                  <a:prstClr val="white"/>
                </a:solidFill>
                <a:latin typeface="Times New Roman" pitchFamily="18" charset="0"/>
                <a:cs typeface="Times New Roman" pitchFamily="18" charset="0"/>
              </a:rPr>
              <a:t> ra </a:t>
            </a:r>
            <a:r>
              <a:rPr lang="en-US" sz="3600" b="1" err="1">
                <a:solidFill>
                  <a:prstClr val="white"/>
                </a:solidFill>
                <a:latin typeface="Times New Roman" pitchFamily="18" charset="0"/>
                <a:cs typeface="Times New Roman" pitchFamily="18" charset="0"/>
              </a:rPr>
              <a:t>điều</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gì</a:t>
            </a:r>
            <a:r>
              <a:rPr lang="en-US" sz="3600" b="1">
                <a:solidFill>
                  <a:prstClr val="white"/>
                </a:solidFill>
                <a:latin typeface="Times New Roman" pitchFamily="18" charset="0"/>
                <a:cs typeface="Times New Roman" pitchFamily="18" charset="0"/>
              </a:rPr>
              <a:t>?</a:t>
            </a:r>
            <a:endParaRPr lang="en-US" b="1">
              <a:solidFill>
                <a:prstClr val="white"/>
              </a:solidFill>
              <a:latin typeface="Calibri"/>
            </a:endParaRPr>
          </a:p>
        </p:txBody>
      </p:sp>
    </p:spTree>
    <p:extLst>
      <p:ext uri="{BB962C8B-B14F-4D97-AF65-F5344CB8AC3E}">
        <p14:creationId xmlns:p14="http://schemas.microsoft.com/office/powerpoint/2010/main" val="363781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2689863" y="-133317"/>
            <a:ext cx="6919331" cy="4209369"/>
          </a:xfrm>
          <a:prstGeom prst="rect">
            <a:avLst/>
          </a:prstGeom>
        </p:spPr>
      </p:pic>
      <p:sp>
        <p:nvSpPr>
          <p:cNvPr id="12" name="Rectangle 11">
            <a:extLst>
              <a:ext uri="{FF2B5EF4-FFF2-40B4-BE49-F238E27FC236}">
                <a16:creationId xmlns:a16="http://schemas.microsoft.com/office/drawing/2014/main" id="{CE6368BA-91F3-464D-B0E1-636070DBB6BB}"/>
              </a:ext>
            </a:extLst>
          </p:cNvPr>
          <p:cNvSpPr/>
          <p:nvPr/>
        </p:nvSpPr>
        <p:spPr>
          <a:xfrm>
            <a:off x="2460034" y="4136983"/>
            <a:ext cx="331802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a:solidFill>
                  <a:prstClr val="black"/>
                </a:solidFill>
                <a:latin typeface="Arial" panose="020B0604020202020204" pitchFamily="34" charset="0"/>
              </a:rPr>
              <a:t>A. </a:t>
            </a:r>
            <a:r>
              <a:rPr lang="en-US" sz="2800" err="1">
                <a:solidFill>
                  <a:prstClr val="black"/>
                </a:solidFill>
                <a:latin typeface="Arial" panose="020B0604020202020204" pitchFamily="34" charset="0"/>
              </a:rPr>
              <a:t>Chạy</a:t>
            </a:r>
            <a:r>
              <a:rPr lang="en-US" sz="2800">
                <a:solidFill>
                  <a:prstClr val="black"/>
                </a:solidFill>
                <a:latin typeface="Arial" panose="020B0604020202020204" pitchFamily="34" charset="0"/>
              </a:rPr>
              <a:t> </a:t>
            </a:r>
            <a:r>
              <a:rPr lang="en-US" sz="2800" err="1">
                <a:solidFill>
                  <a:prstClr val="black"/>
                </a:solidFill>
                <a:latin typeface="Arial" panose="020B0604020202020204" pitchFamily="34" charset="0"/>
              </a:rPr>
              <a:t>đường</a:t>
            </a:r>
            <a:r>
              <a:rPr lang="en-US" sz="2800">
                <a:solidFill>
                  <a:prstClr val="black"/>
                </a:solidFill>
                <a:latin typeface="Arial" panose="020B0604020202020204" pitchFamily="34" charset="0"/>
              </a:rPr>
              <a:t> </a:t>
            </a:r>
            <a:r>
              <a:rPr lang="en-US" sz="2800" err="1">
                <a:solidFill>
                  <a:prstClr val="black"/>
                </a:solidFill>
                <a:latin typeface="Arial" panose="020B0604020202020204" pitchFamily="34" charset="0"/>
              </a:rPr>
              <a:t>tắt</a:t>
            </a:r>
            <a:endParaRPr lang="vi-VN" sz="2800">
              <a:solidFill>
                <a:prstClr val="black"/>
              </a:solidFill>
              <a:latin typeface="Arial" panose="020B0604020202020204"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6413939" y="4938129"/>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a:solidFill>
                  <a:prstClr val="black"/>
                </a:solidFill>
                <a:latin typeface="Calibri"/>
              </a:rPr>
              <a:t>D</a:t>
            </a:r>
            <a:r>
              <a:rPr lang="vi-VN"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Tất</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cả</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đáp</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án</a:t>
            </a:r>
            <a:endParaRPr lang="vi-VN" sz="2400">
              <a:solidFill>
                <a:prstClr val="black"/>
              </a:solidFill>
              <a:latin typeface="Arial" panose="020B0604020202020204"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2460033" y="4938130"/>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400">
                <a:solidFill>
                  <a:prstClr val="black"/>
                </a:solidFill>
                <a:latin typeface="Arial" panose="020B0604020202020204" pitchFamily="34" charset="0"/>
              </a:rPr>
              <a:t>C.</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Báo</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có</a:t>
            </a:r>
            <a:r>
              <a:rPr lang="en-US" sz="2400">
                <a:solidFill>
                  <a:prstClr val="black"/>
                </a:solidFill>
                <a:latin typeface="Arial" panose="020B0604020202020204" pitchFamily="34" charset="0"/>
              </a:rPr>
              <a:t> </a:t>
            </a:r>
            <a:r>
              <a:rPr lang="en-US" sz="2400" err="1">
                <a:solidFill>
                  <a:prstClr val="black"/>
                </a:solidFill>
                <a:latin typeface="Arial" panose="020B0604020202020204" pitchFamily="34" charset="0"/>
              </a:rPr>
              <a:t>trộm</a:t>
            </a:r>
            <a:endParaRPr lang="vi-VN" sz="2400">
              <a:solidFill>
                <a:prstClr val="black"/>
              </a:solidFill>
              <a:latin typeface="Arial" panose="020B0604020202020204" pitchFamily="34" charset="0"/>
            </a:endParaRPr>
          </a:p>
        </p:txBody>
      </p:sp>
      <p:sp>
        <p:nvSpPr>
          <p:cNvPr id="15" name="Rectangle 14">
            <a:extLst>
              <a:ext uri="{FF2B5EF4-FFF2-40B4-BE49-F238E27FC236}">
                <a16:creationId xmlns:a16="http://schemas.microsoft.com/office/drawing/2014/main" id="{8565BC8A-4762-432C-A0A3-39D72E6C2A3C}"/>
              </a:ext>
            </a:extLst>
          </p:cNvPr>
          <p:cNvSpPr/>
          <p:nvPr/>
        </p:nvSpPr>
        <p:spPr>
          <a:xfrm>
            <a:off x="6413940"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000">
                <a:solidFill>
                  <a:prstClr val="black"/>
                </a:solidFill>
                <a:latin typeface="Calibri"/>
              </a:rPr>
              <a:t>B</a:t>
            </a:r>
            <a:r>
              <a:rPr lang="vi-VN" sz="2000">
                <a:solidFill>
                  <a:prstClr val="black"/>
                </a:solidFill>
                <a:latin typeface="Arial" panose="020B0604020202020204" pitchFamily="34" charset="0"/>
              </a:rPr>
              <a:t>. </a:t>
            </a:r>
            <a:r>
              <a:rPr lang="en-US" sz="2000" err="1">
                <a:solidFill>
                  <a:prstClr val="black"/>
                </a:solidFill>
                <a:latin typeface="Arial" panose="020B0604020202020204" pitchFamily="34" charset="0"/>
              </a:rPr>
              <a:t>Gọi</a:t>
            </a:r>
            <a:r>
              <a:rPr lang="en-US" sz="2000">
                <a:solidFill>
                  <a:prstClr val="black"/>
                </a:solidFill>
                <a:latin typeface="Arial" panose="020B0604020202020204" pitchFamily="34" charset="0"/>
              </a:rPr>
              <a:t> </a:t>
            </a:r>
            <a:r>
              <a:rPr lang="en-US" sz="2000" err="1">
                <a:solidFill>
                  <a:prstClr val="black"/>
                </a:solidFill>
                <a:latin typeface="Arial" panose="020B0604020202020204" pitchFamily="34" charset="0"/>
              </a:rPr>
              <a:t>điện</a:t>
            </a:r>
            <a:r>
              <a:rPr lang="en-US" sz="2000">
                <a:solidFill>
                  <a:prstClr val="black"/>
                </a:solidFill>
                <a:latin typeface="Arial" panose="020B0604020202020204" pitchFamily="34" charset="0"/>
              </a:rPr>
              <a:t> </a:t>
            </a:r>
            <a:r>
              <a:rPr lang="en-US" sz="2000" err="1">
                <a:solidFill>
                  <a:prstClr val="black"/>
                </a:solidFill>
                <a:latin typeface="Arial" panose="020B0604020202020204" pitchFamily="34" charset="0"/>
              </a:rPr>
              <a:t>cho</a:t>
            </a:r>
            <a:r>
              <a:rPr lang="en-US" sz="2000">
                <a:solidFill>
                  <a:prstClr val="black"/>
                </a:solidFill>
                <a:latin typeface="Arial" panose="020B0604020202020204" pitchFamily="34" charset="0"/>
              </a:rPr>
              <a:t> </a:t>
            </a:r>
            <a:r>
              <a:rPr lang="en-US" sz="2000" err="1">
                <a:solidFill>
                  <a:prstClr val="black"/>
                </a:solidFill>
                <a:latin typeface="Arial" panose="020B0604020202020204" pitchFamily="34" charset="0"/>
              </a:rPr>
              <a:t>công</a:t>
            </a:r>
            <a:r>
              <a:rPr lang="en-US" sz="2000">
                <a:solidFill>
                  <a:prstClr val="black"/>
                </a:solidFill>
                <a:latin typeface="Arial" panose="020B0604020202020204" pitchFamily="34" charset="0"/>
              </a:rPr>
              <a:t> an</a:t>
            </a:r>
            <a:endParaRPr lang="vi-VN" sz="2000">
              <a:solidFill>
                <a:prstClr val="black"/>
              </a:solidFill>
              <a:latin typeface="Arial" panose="020B0604020202020204"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a:extLst>
              <a:ext uri="{FF2B5EF4-FFF2-40B4-BE49-F238E27FC236}">
                <a16:creationId xmlns:a16="http://schemas.microsoft.com/office/drawing/2014/main" id="{42CF35B7-5844-4DF7-A8A8-604390DF4C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2362" y="4136982"/>
            <a:ext cx="672129" cy="59065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60346" y="5044220"/>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rId10" action="ppaction://hlinksldjump"/>
          </p:cNvPr>
          <p:cNvSpPr/>
          <p:nvPr/>
        </p:nvSpPr>
        <p:spPr>
          <a:xfrm>
            <a:off x="9405785" y="611508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solidFill>
                  <a:prstClr val="white"/>
                </a:solidFill>
                <a:latin typeface="Times New Roman" pitchFamily="18" charset="0"/>
                <a:cs typeface="Times New Roman" pitchFamily="18" charset="0"/>
              </a:rPr>
              <a:t>Trở</a:t>
            </a:r>
            <a:r>
              <a:rPr lang="en-US" b="1">
                <a:solidFill>
                  <a:prstClr val="white"/>
                </a:solidFill>
                <a:latin typeface="Times New Roman" pitchFamily="18" charset="0"/>
                <a:cs typeface="Times New Roman" pitchFamily="18" charset="0"/>
              </a:rPr>
              <a:t> </a:t>
            </a:r>
            <a:r>
              <a:rPr lang="en-US" b="1" err="1">
                <a:solidFill>
                  <a:prstClr val="white"/>
                </a:solidFill>
                <a:latin typeface="Times New Roman" pitchFamily="18" charset="0"/>
                <a:cs typeface="Times New Roman" pitchFamily="18" charset="0"/>
              </a:rPr>
              <a:t>về</a:t>
            </a:r>
            <a:endParaRPr lang="en-US" b="1">
              <a:solidFill>
                <a:prstClr val="white"/>
              </a:solidFill>
              <a:latin typeface="Times New Roman" pitchFamily="18" charset="0"/>
              <a:cs typeface="Times New Roman" pitchFamily="18" charset="0"/>
            </a:endParaRPr>
          </a:p>
        </p:txBody>
      </p:sp>
      <p:sp>
        <p:nvSpPr>
          <p:cNvPr id="25" name="TextBox 24"/>
          <p:cNvSpPr txBox="1"/>
          <p:nvPr/>
        </p:nvSpPr>
        <p:spPr>
          <a:xfrm>
            <a:off x="3831632" y="2152684"/>
            <a:ext cx="4800600" cy="1200329"/>
          </a:xfrm>
          <a:prstGeom prst="rect">
            <a:avLst/>
          </a:prstGeom>
          <a:noFill/>
        </p:spPr>
        <p:txBody>
          <a:bodyPr wrap="square" rtlCol="0">
            <a:spAutoFit/>
          </a:bodyPr>
          <a:lstStyle/>
          <a:p>
            <a:pPr algn="ctr"/>
            <a:r>
              <a:rPr lang="en-US" sz="3600" b="1">
                <a:solidFill>
                  <a:prstClr val="white"/>
                </a:solidFill>
                <a:latin typeface="Times New Roman" pitchFamily="18" charset="0"/>
                <a:cs typeface="Times New Roman" pitchFamily="18" charset="0"/>
              </a:rPr>
              <a:t>Khi </a:t>
            </a:r>
            <a:r>
              <a:rPr lang="en-US" sz="3600" b="1" err="1">
                <a:solidFill>
                  <a:prstClr val="white"/>
                </a:solidFill>
                <a:latin typeface="Times New Roman" pitchFamily="18" charset="0"/>
                <a:cs typeface="Times New Roman" pitchFamily="18" charset="0"/>
              </a:rPr>
              <a:t>phát</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hiện</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có</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trộm</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bạn</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nhỏ</a:t>
            </a:r>
            <a:r>
              <a:rPr lang="en-US" sz="3600" b="1">
                <a:solidFill>
                  <a:prstClr val="white"/>
                </a:solidFill>
                <a:latin typeface="Times New Roman" pitchFamily="18" charset="0"/>
                <a:cs typeface="Times New Roman" pitchFamily="18" charset="0"/>
              </a:rPr>
              <a:t> </a:t>
            </a:r>
            <a:r>
              <a:rPr lang="en-US" sz="3600" b="1" err="1">
                <a:solidFill>
                  <a:prstClr val="white"/>
                </a:solidFill>
                <a:latin typeface="Times New Roman" pitchFamily="18" charset="0"/>
                <a:cs typeface="Times New Roman" pitchFamily="18" charset="0"/>
              </a:rPr>
              <a:t>đã</a:t>
            </a:r>
            <a:r>
              <a:rPr lang="en-US" sz="3600" b="1">
                <a:solidFill>
                  <a:prstClr val="white"/>
                </a:solidFill>
                <a:latin typeface="Times New Roman" pitchFamily="18" charset="0"/>
                <a:cs typeface="Times New Roman" pitchFamily="18" charset="0"/>
              </a:rPr>
              <a:t>:</a:t>
            </a:r>
            <a:endParaRPr lang="en-US" b="1">
              <a:solidFill>
                <a:prstClr val="white"/>
              </a:solidFill>
              <a:latin typeface="Calibri"/>
            </a:endParaRPr>
          </a:p>
        </p:txBody>
      </p:sp>
    </p:spTree>
    <p:extLst>
      <p:ext uri="{BB962C8B-B14F-4D97-AF65-F5344CB8AC3E}">
        <p14:creationId xmlns:p14="http://schemas.microsoft.com/office/powerpoint/2010/main" val="146309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2903035" y="-169237"/>
            <a:ext cx="6919331" cy="4209369"/>
          </a:xfrm>
          <a:prstGeom prst="rect">
            <a:avLst/>
          </a:prstGeom>
        </p:spPr>
      </p:pic>
      <p:sp>
        <p:nvSpPr>
          <p:cNvPr id="12" name="Rectangle 11">
            <a:extLst>
              <a:ext uri="{FF2B5EF4-FFF2-40B4-BE49-F238E27FC236}">
                <a16:creationId xmlns:a16="http://schemas.microsoft.com/office/drawing/2014/main" id="{CE6368BA-91F3-464D-B0E1-636070DBB6BB}"/>
              </a:ext>
            </a:extLst>
          </p:cNvPr>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A. </a:t>
            </a:r>
            <a:r>
              <a:rPr lang="en-US" sz="3200" err="1">
                <a:solidFill>
                  <a:prstClr val="black"/>
                </a:solidFill>
                <a:latin typeface="Arial" panose="020B0604020202020204" pitchFamily="34" charset="0"/>
              </a:rPr>
              <a:t>Thông</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minh</a:t>
            </a:r>
            <a:endParaRPr lang="vi-VN" sz="3200">
              <a:solidFill>
                <a:prstClr val="black"/>
              </a:solidFill>
              <a:latin typeface="Arial" panose="020B0604020202020204"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6751365" y="506702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C</a:t>
            </a:r>
            <a:r>
              <a:rPr lang="en-US" sz="3200">
                <a:solidFill>
                  <a:prstClr val="black"/>
                </a:solidFill>
                <a:latin typeface="Calibri"/>
              </a:rPr>
              <a:t>.</a:t>
            </a:r>
            <a:r>
              <a:rPr lang="vi-VN"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Cả</a:t>
            </a:r>
            <a:r>
              <a:rPr lang="en-US" sz="3200">
                <a:solidFill>
                  <a:prstClr val="black"/>
                </a:solidFill>
                <a:latin typeface="Arial" panose="020B0604020202020204" pitchFamily="34" charset="0"/>
              </a:rPr>
              <a:t> 3 </a:t>
            </a:r>
            <a:r>
              <a:rPr lang="en-US" sz="3200" err="1">
                <a:solidFill>
                  <a:prstClr val="black"/>
                </a:solidFill>
                <a:latin typeface="Arial" panose="020B0604020202020204" pitchFamily="34" charset="0"/>
              </a:rPr>
              <a:t>đáp</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án</a:t>
            </a:r>
            <a:r>
              <a:rPr lang="en-US" sz="3200">
                <a:solidFill>
                  <a:prstClr val="black"/>
                </a:solidFill>
                <a:latin typeface="Arial" panose="020B0604020202020204" pitchFamily="34" charset="0"/>
              </a:rPr>
              <a:t> </a:t>
            </a:r>
            <a:endParaRPr lang="vi-VN" sz="3200">
              <a:solidFill>
                <a:prstClr val="black"/>
              </a:solidFill>
              <a:latin typeface="Arial" panose="020B0604020202020204"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B.</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Dũng</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cảm</a:t>
            </a:r>
            <a:endParaRPr lang="vi-VN" sz="3200">
              <a:solidFill>
                <a:prstClr val="black"/>
              </a:solidFill>
              <a:latin typeface="Arial" panose="020B0604020202020204" pitchFamily="34" charset="0"/>
            </a:endParaRPr>
          </a:p>
        </p:txBody>
      </p:sp>
      <p:sp>
        <p:nvSpPr>
          <p:cNvPr id="15" name="Rectangle 14">
            <a:extLst>
              <a:ext uri="{FF2B5EF4-FFF2-40B4-BE49-F238E27FC236}">
                <a16:creationId xmlns:a16="http://schemas.microsoft.com/office/drawing/2014/main" id="{8565BC8A-4762-432C-A0A3-39D72E6C2A3C}"/>
              </a:ext>
            </a:extLst>
          </p:cNvPr>
          <p:cNvSpPr/>
          <p:nvPr/>
        </p:nvSpPr>
        <p:spPr>
          <a:xfrm>
            <a:off x="2706733" y="506702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a:solidFill>
                  <a:prstClr val="black"/>
                </a:solidFill>
                <a:latin typeface="Arial" panose="020B0604020202020204" pitchFamily="34" charset="0"/>
              </a:rPr>
              <a:t>D. </a:t>
            </a:r>
            <a:r>
              <a:rPr lang="en-US" sz="3200" err="1">
                <a:solidFill>
                  <a:prstClr val="black"/>
                </a:solidFill>
                <a:latin typeface="Arial" panose="020B0604020202020204" pitchFamily="34" charset="0"/>
              </a:rPr>
              <a:t>Nhanh</a:t>
            </a:r>
            <a:r>
              <a:rPr lang="en-US" sz="3200">
                <a:solidFill>
                  <a:prstClr val="black"/>
                </a:solidFill>
                <a:latin typeface="Arial" panose="020B0604020202020204" pitchFamily="34" charset="0"/>
              </a:rPr>
              <a:t> </a:t>
            </a:r>
            <a:r>
              <a:rPr lang="en-US" sz="3200" err="1">
                <a:solidFill>
                  <a:prstClr val="black"/>
                </a:solidFill>
                <a:latin typeface="Arial" panose="020B0604020202020204" pitchFamily="34" charset="0"/>
              </a:rPr>
              <a:t>trí</a:t>
            </a:r>
            <a:endParaRPr lang="vi-VN" sz="3200">
              <a:solidFill>
                <a:prstClr val="black"/>
              </a:solidFill>
              <a:latin typeface="Arial" panose="020B0604020202020204"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75873" y="4068326"/>
            <a:ext cx="672947" cy="591378"/>
          </a:xfrm>
          <a:prstGeom prst="rect">
            <a:avLst/>
          </a:prstGeom>
        </p:spPr>
      </p:pic>
      <p:pic>
        <p:nvPicPr>
          <p:cNvPr id="17" name="Picture 16">
            <a:extLst>
              <a:ext uri="{FF2B5EF4-FFF2-40B4-BE49-F238E27FC236}">
                <a16:creationId xmlns:a16="http://schemas.microsoft.com/office/drawing/2014/main" id="{42CF35B7-5844-4DF7-A8A8-604390DF4C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7033" y="5067023"/>
            <a:ext cx="672129" cy="59065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98708" y="5028054"/>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62643" y="4032766"/>
            <a:ext cx="672129" cy="590658"/>
          </a:xfrm>
          <a:prstGeom prst="rect">
            <a:avLst/>
          </a:prstGeom>
        </p:spPr>
      </p:pic>
      <p:sp>
        <p:nvSpPr>
          <p:cNvPr id="24" name="Right Arrow 23">
            <a:hlinkClick r:id="rId10" action="ppaction://hlinksldjump"/>
          </p:cNvPr>
          <p:cNvSpPr/>
          <p:nvPr/>
        </p:nvSpPr>
        <p:spPr>
          <a:xfrm>
            <a:off x="9618957" y="607916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solidFill>
                  <a:prstClr val="white"/>
                </a:solidFill>
                <a:latin typeface="Times New Roman" pitchFamily="18" charset="0"/>
                <a:cs typeface="Times New Roman" pitchFamily="18" charset="0"/>
              </a:rPr>
              <a:t>Trở</a:t>
            </a:r>
            <a:r>
              <a:rPr lang="en-US" b="1">
                <a:solidFill>
                  <a:prstClr val="white"/>
                </a:solidFill>
                <a:latin typeface="Times New Roman" pitchFamily="18" charset="0"/>
                <a:cs typeface="Times New Roman" pitchFamily="18" charset="0"/>
              </a:rPr>
              <a:t> </a:t>
            </a:r>
            <a:r>
              <a:rPr lang="en-US" b="1" err="1">
                <a:solidFill>
                  <a:prstClr val="white"/>
                </a:solidFill>
                <a:latin typeface="Times New Roman" pitchFamily="18" charset="0"/>
                <a:cs typeface="Times New Roman" pitchFamily="18" charset="0"/>
              </a:rPr>
              <a:t>về</a:t>
            </a:r>
            <a:endParaRPr lang="en-US" b="1">
              <a:solidFill>
                <a:prstClr val="white"/>
              </a:solidFill>
              <a:latin typeface="Times New Roman" pitchFamily="18" charset="0"/>
              <a:cs typeface="Times New Roman" pitchFamily="18" charset="0"/>
            </a:endParaRPr>
          </a:p>
        </p:txBody>
      </p:sp>
      <p:sp>
        <p:nvSpPr>
          <p:cNvPr id="25" name="TextBox 24"/>
          <p:cNvSpPr txBox="1"/>
          <p:nvPr/>
        </p:nvSpPr>
        <p:spPr>
          <a:xfrm>
            <a:off x="3962400" y="1718430"/>
            <a:ext cx="4800600" cy="1077218"/>
          </a:xfrm>
          <a:prstGeom prst="rect">
            <a:avLst/>
          </a:prstGeom>
          <a:noFill/>
        </p:spPr>
        <p:txBody>
          <a:bodyPr wrap="square" rtlCol="0">
            <a:spAutoFit/>
          </a:bodyPr>
          <a:lstStyle/>
          <a:p>
            <a:pPr algn="ctr"/>
            <a:r>
              <a:rPr lang="en-US" sz="3200" b="1" err="1">
                <a:solidFill>
                  <a:prstClr val="white"/>
                </a:solidFill>
                <a:latin typeface="Times New Roman" pitchFamily="18" charset="0"/>
                <a:cs typeface="Times New Roman" pitchFamily="18" charset="0"/>
              </a:rPr>
              <a:t>Em</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thấy</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bạn</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nhỏ</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trong</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câu</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chuyện</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như</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thế</a:t>
            </a:r>
            <a:r>
              <a:rPr lang="en-US" sz="3200" b="1">
                <a:solidFill>
                  <a:prstClr val="white"/>
                </a:solidFill>
                <a:latin typeface="Times New Roman" pitchFamily="18" charset="0"/>
                <a:cs typeface="Times New Roman" pitchFamily="18" charset="0"/>
              </a:rPr>
              <a:t> </a:t>
            </a:r>
            <a:r>
              <a:rPr lang="en-US" sz="3200" b="1" err="1">
                <a:solidFill>
                  <a:prstClr val="white"/>
                </a:solidFill>
                <a:latin typeface="Times New Roman" pitchFamily="18" charset="0"/>
                <a:cs typeface="Times New Roman" pitchFamily="18" charset="0"/>
              </a:rPr>
              <a:t>nào</a:t>
            </a:r>
            <a:r>
              <a:rPr lang="en-US" sz="3200" b="1">
                <a:solidFill>
                  <a:prstClr val="white"/>
                </a:solidFill>
                <a:latin typeface="Times New Roman" pitchFamily="18" charset="0"/>
                <a:cs typeface="Times New Roman" pitchFamily="18" charset="0"/>
              </a:rPr>
              <a:t>?</a:t>
            </a:r>
            <a:endParaRPr lang="en-US" sz="1600" b="1">
              <a:solidFill>
                <a:prstClr val="white"/>
              </a:solidFill>
              <a:latin typeface="Calibri"/>
            </a:endParaRPr>
          </a:p>
        </p:txBody>
      </p:sp>
    </p:spTree>
    <p:extLst>
      <p:ext uri="{BB962C8B-B14F-4D97-AF65-F5344CB8AC3E}">
        <p14:creationId xmlns:p14="http://schemas.microsoft.com/office/powerpoint/2010/main" val="349816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983674935d24ced7f09jpg13127974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51" y="247918"/>
            <a:ext cx="5381530" cy="3139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rung_ngap_m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01" y="247918"/>
            <a:ext cx="5381530" cy="31392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Picture 2" descr="Unti-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6987" y="3597497"/>
            <a:ext cx="5310644" cy="30093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7" name="Picture 4" descr="DAMTOM~1-1-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51" y="3597497"/>
            <a:ext cx="5381530" cy="30093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09571193"/>
      </p:ext>
    </p:extLst>
  </p:cSld>
  <p:clrMapOvr>
    <a:masterClrMapping/>
  </p:clrMapOvr>
  <mc:AlternateContent xmlns:mc="http://schemas.openxmlformats.org/markup-compatibility/2006">
    <mc:Choice xmlns:p14="http://schemas.microsoft.com/office/powerpoint/2010/main" Requires="p14">
      <p:transition p14:dur="10" advClick="0">
        <p:blinds dir="vert"/>
      </p:transition>
    </mc:Choice>
    <mc:Fallback>
      <p:transition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0"/>
            <a:ext cx="12405353" cy="6970749"/>
          </a:xfrm>
          <a:prstGeom prst="rect">
            <a:avLst/>
          </a:prstGeom>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1553">
            <a:off x="6482139" y="4420592"/>
            <a:ext cx="4736372" cy="3046541"/>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73" y="56374"/>
            <a:ext cx="12204700" cy="685800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1947">
            <a:off x="-735626" y="4927599"/>
            <a:ext cx="583267" cy="409574"/>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12174">
            <a:off x="12209272" y="3046890"/>
            <a:ext cx="466376" cy="436636"/>
          </a:xfrm>
          <a:prstGeom prst="rect">
            <a:avLst/>
          </a:prstGeom>
        </p:spPr>
      </p:pic>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7701" y="991464"/>
            <a:ext cx="1487438" cy="1393212"/>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269" y="731606"/>
            <a:ext cx="1997731" cy="6239144"/>
          </a:xfrm>
          <a:prstGeom prst="rect">
            <a:avLst/>
          </a:prstGeom>
        </p:spPr>
      </p:pic>
      <p:grpSp>
        <p:nvGrpSpPr>
          <p:cNvPr id="28" name="组合 27"/>
          <p:cNvGrpSpPr/>
          <p:nvPr/>
        </p:nvGrpSpPr>
        <p:grpSpPr>
          <a:xfrm>
            <a:off x="8395962" y="2087411"/>
            <a:ext cx="1354086" cy="1168595"/>
            <a:chOff x="8395962" y="2087411"/>
            <a:chExt cx="1354086" cy="1168595"/>
          </a:xfrm>
        </p:grpSpPr>
        <p:sp>
          <p:nvSpPr>
            <p:cNvPr id="18" name="圆角矩形 17"/>
            <p:cNvSpPr/>
            <p:nvPr/>
          </p:nvSpPr>
          <p:spPr>
            <a:xfrm rot="897728">
              <a:off x="8395962" y="208741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19" name="文本框 18"/>
            <p:cNvSpPr txBox="1"/>
            <p:nvPr/>
          </p:nvSpPr>
          <p:spPr>
            <a:xfrm rot="854957">
              <a:off x="8544655" y="2348540"/>
              <a:ext cx="1056700" cy="646331"/>
            </a:xfrm>
            <a:prstGeom prst="rect">
              <a:avLst/>
            </a:prstGeom>
            <a:noFill/>
          </p:spPr>
          <p:txBody>
            <a:bodyPr wrap="none" rtlCol="0">
              <a:spAutoFit/>
            </a:bodyPr>
            <a:lstStyle/>
            <a:p>
              <a:r>
                <a:rPr lang="en-US" altLang="zh-CN" sz="3600" b="1" err="1">
                  <a:solidFill>
                    <a:srgbClr val="FF6900"/>
                  </a:solidFill>
                  <a:latin typeface="Times New Roman" panose="02020603050405020304" pitchFamily="18" charset="0"/>
                  <a:ea typeface="方正少儿简体" panose="03000509000000000000" pitchFamily="65" charset="-122"/>
                  <a:cs typeface="Times New Roman" panose="02020603050405020304" pitchFamily="18" charset="0"/>
                </a:rPr>
                <a:t>mặn</a:t>
              </a:r>
              <a:endParaRPr lang="zh-CN" altLang="en-US" sz="3600" b="1">
                <a:solidFill>
                  <a:srgbClr val="FF6900"/>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3" name="组合 2"/>
          <p:cNvGrpSpPr/>
          <p:nvPr/>
        </p:nvGrpSpPr>
        <p:grpSpPr>
          <a:xfrm>
            <a:off x="2964656" y="1678431"/>
            <a:ext cx="1513941" cy="1168595"/>
            <a:chOff x="2964656" y="1678431"/>
            <a:chExt cx="1513941" cy="1168595"/>
          </a:xfrm>
        </p:grpSpPr>
        <p:sp>
          <p:nvSpPr>
            <p:cNvPr id="1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0" name="矩形 19"/>
            <p:cNvSpPr/>
            <p:nvPr/>
          </p:nvSpPr>
          <p:spPr>
            <a:xfrm rot="20810242">
              <a:off x="2964656" y="1946316"/>
              <a:ext cx="1513941" cy="707886"/>
            </a:xfrm>
            <a:prstGeom prst="rect">
              <a:avLst/>
            </a:prstGeom>
          </p:spPr>
          <p:txBody>
            <a:bodyPr wrap="none">
              <a:spAutoFit/>
            </a:bodyPr>
            <a:lstStyle/>
            <a:p>
              <a:r>
                <a:rPr lang="en-US" altLang="zh-CN" sz="4000" b="1" err="1">
                  <a:solidFill>
                    <a:srgbClr val="099F00"/>
                  </a:solidFill>
                  <a:latin typeface="Times New Roman" panose="02020603050405020304" pitchFamily="18" charset="0"/>
                  <a:ea typeface="方正少儿简体" panose="03000509000000000000" pitchFamily="65" charset="-122"/>
                  <a:cs typeface="Times New Roman" panose="02020603050405020304" pitchFamily="18" charset="0"/>
                </a:rPr>
                <a:t>Trồng</a:t>
              </a:r>
              <a:endParaRPr lang="zh-CN" altLang="en-US" sz="4000" b="1">
                <a:solidFill>
                  <a:srgbClr val="099F00"/>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14" name="组合 13"/>
          <p:cNvGrpSpPr/>
          <p:nvPr/>
        </p:nvGrpSpPr>
        <p:grpSpPr>
          <a:xfrm>
            <a:off x="4763782" y="2031260"/>
            <a:ext cx="1354086" cy="1168595"/>
            <a:chOff x="4763782" y="2031260"/>
            <a:chExt cx="1354086" cy="1168595"/>
          </a:xfrm>
        </p:grpSpPr>
        <p:sp>
          <p:nvSpPr>
            <p:cNvPr id="16"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1" name="矩形 20"/>
            <p:cNvSpPr/>
            <p:nvPr/>
          </p:nvSpPr>
          <p:spPr>
            <a:xfrm rot="987423">
              <a:off x="4770450" y="2265054"/>
              <a:ext cx="1261884" cy="707886"/>
            </a:xfrm>
            <a:prstGeom prst="rect">
              <a:avLst/>
            </a:prstGeom>
          </p:spPr>
          <p:txBody>
            <a:bodyPr wrap="none">
              <a:spAutoFit/>
            </a:bodyPr>
            <a:lstStyle/>
            <a:p>
              <a:r>
                <a:rPr lang="en-US" altLang="zh-CN" sz="4000" b="1" err="1">
                  <a:solidFill>
                    <a:srgbClr val="FFC000"/>
                  </a:solidFill>
                  <a:latin typeface="Times New Roman" panose="02020603050405020304" pitchFamily="18" charset="0"/>
                  <a:ea typeface="方正少儿简体" panose="03000509000000000000" pitchFamily="65" charset="-122"/>
                  <a:cs typeface="Times New Roman" panose="02020603050405020304" pitchFamily="18" charset="0"/>
                </a:rPr>
                <a:t>rừng</a:t>
              </a:r>
              <a:endParaRPr lang="zh-CN" altLang="en-US" sz="4000" b="1">
                <a:solidFill>
                  <a:srgbClr val="FFC000"/>
                </a:solidFill>
                <a:latin typeface="Times New Roman" panose="02020603050405020304" pitchFamily="18" charset="0"/>
                <a:cs typeface="Times New Roman" panose="02020603050405020304" pitchFamily="18" charset="0"/>
              </a:endParaRPr>
            </a:p>
          </p:txBody>
        </p:sp>
      </p:grpSp>
      <p:grpSp>
        <p:nvGrpSpPr>
          <p:cNvPr id="23" name="组合 22"/>
          <p:cNvGrpSpPr/>
          <p:nvPr/>
        </p:nvGrpSpPr>
        <p:grpSpPr>
          <a:xfrm>
            <a:off x="6545751" y="1967332"/>
            <a:ext cx="1354086" cy="1168595"/>
            <a:chOff x="6545751" y="1967332"/>
            <a:chExt cx="1354086" cy="1168595"/>
          </a:xfrm>
        </p:grpSpPr>
        <p:sp>
          <p:nvSpPr>
            <p:cNvPr id="17" name="圆角矩形 16"/>
            <p:cNvSpPr/>
            <p:nvPr/>
          </p:nvSpPr>
          <p:spPr>
            <a:xfrm rot="20821610">
              <a:off x="6545751" y="1967332"/>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2" name="矩形 21"/>
            <p:cNvSpPr/>
            <p:nvPr/>
          </p:nvSpPr>
          <p:spPr>
            <a:xfrm rot="20892565">
              <a:off x="6591847" y="2237475"/>
              <a:ext cx="1268296" cy="707886"/>
            </a:xfrm>
            <a:prstGeom prst="rect">
              <a:avLst/>
            </a:prstGeom>
          </p:spPr>
          <p:txBody>
            <a:bodyPr wrap="none">
              <a:spAutoFit/>
            </a:bodyPr>
            <a:lstStyle/>
            <a:p>
              <a:r>
                <a:rPr lang="en-US" altLang="zh-CN" sz="4000" b="1" err="1">
                  <a:solidFill>
                    <a:srgbClr val="FF4F66"/>
                  </a:solidFill>
                  <a:latin typeface="Times New Roman" panose="02020603050405020304" pitchFamily="18" charset="0"/>
                  <a:ea typeface="方正少儿简体" panose="03000509000000000000" pitchFamily="65" charset="-122"/>
                  <a:cs typeface="Times New Roman" panose="02020603050405020304" pitchFamily="18" charset="0"/>
                </a:rPr>
                <a:t>ngập</a:t>
              </a:r>
              <a:endParaRPr lang="zh-CN" altLang="en-US" sz="4000" b="1">
                <a:solidFill>
                  <a:srgbClr val="FF4F66"/>
                </a:solidFill>
                <a:latin typeface="Times New Roman" panose="02020603050405020304" pitchFamily="18" charset="0"/>
                <a:cs typeface="Times New Roman" panose="02020603050405020304" pitchFamily="18" charset="0"/>
              </a:endParaRPr>
            </a:p>
          </p:txBody>
        </p:sp>
      </p:grpSp>
      <p:sp>
        <p:nvSpPr>
          <p:cNvPr id="24" name="矩形 23"/>
          <p:cNvSpPr/>
          <p:nvPr/>
        </p:nvSpPr>
        <p:spPr>
          <a:xfrm rot="18455707">
            <a:off x="2709943" y="1804998"/>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5"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6" name="矩形 25"/>
          <p:cNvSpPr/>
          <p:nvPr/>
        </p:nvSpPr>
        <p:spPr>
          <a:xfrm rot="1119809">
            <a:off x="7357675" y="1852964"/>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7" name="矩形 26"/>
          <p:cNvSpPr/>
          <p:nvPr/>
        </p:nvSpPr>
        <p:spPr>
          <a:xfrm rot="20691888">
            <a:off x="9084817" y="2014730"/>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b="1"/>
          </a:p>
        </p:txBody>
      </p:sp>
      <p:sp>
        <p:nvSpPr>
          <p:cNvPr id="2" name="矩形 1"/>
          <p:cNvSpPr/>
          <p:nvPr/>
        </p:nvSpPr>
        <p:spPr>
          <a:xfrm>
            <a:off x="6299302" y="3895832"/>
            <a:ext cx="4229043" cy="461665"/>
          </a:xfrm>
          <a:prstGeom prst="rect">
            <a:avLst/>
          </a:prstGeom>
        </p:spPr>
        <p:txBody>
          <a:bodyPr wrap="none">
            <a:spAutoFit/>
          </a:bodyPr>
          <a:lstStyle/>
          <a:p>
            <a:r>
              <a:rPr lang="en-US" altLang="zh-CN" sz="2400" b="1">
                <a:solidFill>
                  <a:schemeClr val="bg1">
                    <a:lumMod val="95000"/>
                  </a:schemeClr>
                </a:solidFill>
                <a:latin typeface="Times New Roman" panose="02020603050405020304" pitchFamily="18" charset="0"/>
                <a:ea typeface="方正少儿简体" panose="03000509000000000000" pitchFamily="65" charset="-122"/>
                <a:cs typeface="Times New Roman" panose="02020603050405020304" pitchFamily="18" charset="0"/>
              </a:rPr>
              <a:t>Theo PHAN NGUYÊN HỒNG</a:t>
            </a:r>
            <a:endParaRPr lang="zh-CN" altLang="en-US" sz="2400" b="1">
              <a:solidFill>
                <a:schemeClr val="bg1">
                  <a:lumMod val="95000"/>
                </a:schemeClr>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sp>
        <p:nvSpPr>
          <p:cNvPr id="29" name="矩形 1"/>
          <p:cNvSpPr/>
          <p:nvPr/>
        </p:nvSpPr>
        <p:spPr>
          <a:xfrm>
            <a:off x="4937686" y="966335"/>
            <a:ext cx="2223879" cy="646331"/>
          </a:xfrm>
          <a:prstGeom prst="rect">
            <a:avLst/>
          </a:prstGeom>
        </p:spPr>
        <p:txBody>
          <a:bodyPr wrap="none">
            <a:spAutoFit/>
          </a:bodyPr>
          <a:lstStyle/>
          <a:p>
            <a:r>
              <a:rPr lang="en-US" altLang="zh-CN" sz="3600" b="1">
                <a:solidFill>
                  <a:schemeClr val="bg1">
                    <a:lumMod val="95000"/>
                  </a:schemeClr>
                </a:solidFill>
                <a:latin typeface="Times New Roman" panose="02020603050405020304" pitchFamily="18" charset="0"/>
                <a:ea typeface="方正少儿简体" panose="03000509000000000000" pitchFamily="65" charset="-122"/>
                <a:cs typeface="Times New Roman" panose="02020603050405020304" pitchFamily="18" charset="0"/>
              </a:rPr>
              <a:t>TẬP ĐỌC</a:t>
            </a:r>
            <a:endParaRPr lang="zh-CN" altLang="en-US" sz="3600" b="1">
              <a:solidFill>
                <a:schemeClr val="bg1">
                  <a:lumMod val="95000"/>
                </a:schemeClr>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
        <p:blinds dir="vert"/>
      </p:transition>
    </mc:Choice>
    <mc:Fallback>
      <p:transition>
        <p:blinds dir="vert"/>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60000" fill="hold" nodeType="withEffect" p14:presetBounceEnd="4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40000">
                                          <p:cBhvr additive="base">
                                            <p:cTn id="7" dur="1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8" dur="1750" fill="hold"/>
                                            <p:tgtEl>
                                              <p:spTgt spid="7"/>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anim calcmode="lin" valueType="num">
                                          <p:cBhvr>
                                            <p:cTn id="12" dur="1500" fill="hold"/>
                                            <p:tgtEl>
                                              <p:spTgt spid="5"/>
                                            </p:tgtEl>
                                            <p:attrNameLst>
                                              <p:attrName>ppt_x</p:attrName>
                                            </p:attrNameLst>
                                          </p:cBhvr>
                                          <p:tavLst>
                                            <p:tav tm="0">
                                              <p:val>
                                                <p:strVal val="#ppt_x"/>
                                              </p:val>
                                            </p:tav>
                                            <p:tav tm="100000">
                                              <p:val>
                                                <p:strVal val="#ppt_x"/>
                                              </p:val>
                                            </p:tav>
                                          </p:tavLst>
                                        </p:anim>
                                        <p:anim calcmode="lin" valueType="num">
                                          <p:cBhvr>
                                            <p:cTn id="13" dur="1500" fill="hold"/>
                                            <p:tgtEl>
                                              <p:spTgt spid="5"/>
                                            </p:tgtEl>
                                            <p:attrNameLst>
                                              <p:attrName>ppt_y</p:attrName>
                                            </p:attrNameLst>
                                          </p:cBhvr>
                                          <p:tavLst>
                                            <p:tav tm="0">
                                              <p:val>
                                                <p:strVal val="#ppt_y+.1"/>
                                              </p:val>
                                            </p:tav>
                                            <p:tav tm="100000">
                                              <p:val>
                                                <p:strVal val="#ppt_y"/>
                                              </p:val>
                                            </p:tav>
                                          </p:tavLst>
                                        </p:anim>
                                      </p:childTnLst>
                                    </p:cTn>
                                  </p:par>
                                  <p:par>
                                    <p:cTn id="14" presetID="0" presetClass="path" presetSubtype="0" accel="50000" decel="50000" fill="hold" nodeType="withEffect">
                                      <p:stCondLst>
                                        <p:cond delay="0"/>
                                      </p:stCondLst>
                                      <p:childTnLst>
                                        <p:animMotion origin="layout" path="M -1.875E-6 3.7037E-7 L -1.875E-6 0.00023 L 0.00834 -0.00556 C 0.01042 -0.00694 0.01459 -0.00926 0.01459 -0.00903 C 0.02474 -0.0088 0.03477 -0.00926 0.04479 -0.00741 C 0.04597 -0.00741 0.04675 -0.00486 0.04792 -0.0037 C 0.0487 -0.00301 0.04987 -0.00255 0.05104 -0.00185 C 0.05313 0.00995 0.05013 -0.00139 0.05521 0.00556 C 0.05729 0.00856 0.05977 0.01227 0.06133 0.01667 C 0.06511 0.02685 0.06133 0.01806 0.06667 0.02593 C 0.06771 0.02755 0.06862 0.02963 0.06979 0.03148 C 0.0711 0.03333 0.07253 0.03518 0.07396 0.03704 C 0.07487 0.03819 0.07604 0.03912 0.07696 0.04074 C 0.07813 0.04236 0.07904 0.04444 0.08021 0.0463 C 0.08203 0.04884 0.08529 0.05208 0.0875 0.0537 C 0.08998 0.05556 0.09206 0.05602 0.09479 0.05741 C 0.09584 0.05787 0.09675 0.05856 0.09792 0.05926 L 0.15104 0.05741 C 0.15326 0.05718 0.15807 0.0544 0.16042 0.0537 C 0.16237 0.05278 0.16459 0.05255 0.16667 0.05185 C 0.16875 0.05069 0.17071 0.04907 0.17292 0.04815 L 0.17696 0.0463 C 0.17813 0.04444 0.17891 0.04213 0.18021 0.04074 C 0.18112 0.03958 0.18229 0.03958 0.18334 0.03889 C 0.19037 0.03241 0.1819 0.03704 0.19063 0.03333 C 0.21849 0.03657 0.1987 0.03194 0.20938 0.03704 C 0.21211 0.03819 0.21771 0.04074 0.21771 0.04097 C 0.23151 0.05718 0.21094 0.03333 0.22396 0.0463 C 0.23334 0.05556 0.22722 0.05023 0.23334 0.05926 C 0.23425 0.06065 0.23542 0.06134 0.23646 0.06296 C 0.23737 0.06458 0.23828 0.0669 0.23946 0.06852 C 0.24141 0.07106 0.24375 0.07338 0.24571 0.07593 L 0.24883 0.07963 C 0.25 0.08079 0.25078 0.08264 0.25209 0.08333 C 0.25482 0.08449 0.25755 0.08634 0.26029 0.08704 C 0.27774 0.09074 0.26589 0.08843 0.29584 0.09259 C 0.29922 0.0919 0.30274 0.09167 0.30625 0.09074 C 0.30729 0.09028 0.30847 0.08981 0.30938 0.08889 C 0.31094 0.08681 0.31211 0.0838 0.31354 0.08148 C 0.31498 0.07315 0.3138 0.07639 0.31875 0.07037 C 0.32071 0.06759 0.325 0.06296 0.325 0.06319 C 0.34779 0.06366 0.36485 0.04421 0.37696 0.07037 C 0.37774 0.07199 0.37852 0.07384 0.37917 0.07593 C 0.38177 0.08542 0.37813 0.07778 0.38229 0.08518 " pathEditMode="relative" rAng="0" ptsTypes="AAAAAAAAAAAAAAAAAAAAAAAAAAAAAAAAAAAAAAAAAAAA">
                                          <p:cBhvr>
                                            <p:cTn id="15" dur="3500" fill="hold"/>
                                            <p:tgtEl>
                                              <p:spTgt spid="8"/>
                                            </p:tgtEl>
                                            <p:attrNameLst>
                                              <p:attrName>ppt_x</p:attrName>
                                              <p:attrName>ppt_y</p:attrName>
                                            </p:attrNameLst>
                                          </p:cBhvr>
                                          <p:rCtr x="19115" y="4167"/>
                                        </p:animMotion>
                                      </p:childTnLst>
                                    </p:cTn>
                                  </p:par>
                                  <p:par>
                                    <p:cTn id="16" presetID="0" presetClass="path" presetSubtype="0" accel="50000" decel="50000" fill="hold" nodeType="withEffect">
                                      <p:stCondLst>
                                        <p:cond delay="0"/>
                                      </p:stCondLst>
                                      <p:childTnLst>
                                        <p:animMotion origin="layout" path="M -4.16667E-6 1.11111E-6 L -4.16667E-6 0.00023 C -0.00286 0.00417 -0.00729 0.01273 -0.01145 0.01481 C -0.01393 0.01597 -0.0164 0.01597 -0.01875 0.01667 C -0.01979 0.01782 -0.02083 0.01944 -0.02187 0.02037 C -0.02474 0.02245 -0.03255 0.02361 -0.03437 0.02407 C -0.03541 0.02454 -0.03645 0.02523 -0.0375 0.02592 C -0.05612 0.03518 -0.07005 0.02662 -0.09375 0.02592 C -0.10169 0.02106 -0.09192 0.02755 -0.1 0.02037 C -0.10104 0.01944 -0.10221 0.01921 -0.10312 0.01852 C -0.1108 0.0125 -0.1039 0.0162 -0.11145 0.01296 C -0.1207 0.00185 -0.10599 0.01875 -0.12083 0.00555 C -0.12369 0.00301 -0.12669 0.00116 -0.12916 -0.00185 C -0.1302 -0.00324 -0.13125 -0.00463 -0.13229 -0.00556 C -0.13398 -0.00718 -0.13815 -0.00857 -0.13958 -0.00926 C -0.15013 -0.01458 -0.13385 -0.00718 -0.14687 -0.01296 C -0.15286 -0.0125 -0.15885 -0.01273 -0.16458 -0.01111 C -0.16679 -0.01065 -0.1694 -0.0037 -0.17083 -0.00185 C -0.17187 -0.00093 -0.17291 -0.0007 -0.17395 1.11111E-6 C -0.175 0.00185 -0.17604 0.00393 -0.17708 0.00555 C -0.17916 0.0081 -0.18333 0.01296 -0.18333 0.01319 C -0.18619 0.0206 -0.18567 0.02037 -0.19166 0.02592 L -0.19583 0.02963 " pathEditMode="relative" rAng="0" ptsTypes="AAAAAAAAAAAAAAAAAAAAAAA">
                                          <p:cBhvr>
                                            <p:cTn id="17" dur="2250" fill="hold"/>
                                            <p:tgtEl>
                                              <p:spTgt spid="9"/>
                                            </p:tgtEl>
                                            <p:attrNameLst>
                                              <p:attrName>ppt_x</p:attrName>
                                              <p:attrName>ppt_y</p:attrName>
                                            </p:attrNameLst>
                                          </p:cBhvr>
                                          <p:rCtr x="-9792" y="856"/>
                                        </p:animMotion>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anim calcmode="lin" valueType="num">
                                          <p:cBhvr>
                                            <p:cTn id="22" dur="1500" fill="hold"/>
                                            <p:tgtEl>
                                              <p:spTgt spid="6"/>
                                            </p:tgtEl>
                                            <p:attrNameLst>
                                              <p:attrName>ppt_x</p:attrName>
                                            </p:attrNameLst>
                                          </p:cBhvr>
                                          <p:tavLst>
                                            <p:tav tm="0">
                                              <p:val>
                                                <p:strVal val="#ppt_x"/>
                                              </p:val>
                                            </p:tav>
                                            <p:tav tm="100000">
                                              <p:val>
                                                <p:strVal val="#ppt_x"/>
                                              </p:val>
                                            </p:tav>
                                          </p:tavLst>
                                        </p:anim>
                                        <p:anim calcmode="lin" valueType="num">
                                          <p:cBhvr>
                                            <p:cTn id="23" dur="1500" fill="hold"/>
                                            <p:tgtEl>
                                              <p:spTgt spid="6"/>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750"/>
                                            <p:tgtEl>
                                              <p:spTgt spid="11"/>
                                            </p:tgtEl>
                                          </p:cBhvr>
                                        </p:animEffect>
                                      </p:childTnLst>
                                    </p:cTn>
                                  </p:par>
                                </p:childTnLst>
                              </p:cTn>
                            </p:par>
                            <p:par>
                              <p:cTn id="27" fill="hold">
                                <p:stCondLst>
                                  <p:cond delay="5000"/>
                                </p:stCondLst>
                                <p:childTnLst>
                                  <p:par>
                                    <p:cTn id="28" presetID="42"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6000"/>
                                </p:stCondLst>
                                <p:childTnLst>
                                  <p:par>
                                    <p:cTn id="34" presetID="47"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par>
                              <p:cTn id="39" fill="hold">
                                <p:stCondLst>
                                  <p:cond delay="7000"/>
                                </p:stCondLst>
                                <p:childTnLst>
                                  <p:par>
                                    <p:cTn id="40" presetID="42" presetClass="entr" presetSubtype="0"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par>
                              <p:cTn id="45" fill="hold">
                                <p:stCondLst>
                                  <p:cond delay="8000"/>
                                </p:stCondLst>
                                <p:childTnLst>
                                  <p:par>
                                    <p:cTn id="46" presetID="47"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par>
                              <p:cTn id="63" fill="hold">
                                <p:stCondLst>
                                  <p:cond delay="9000"/>
                                </p:stCondLst>
                                <p:childTnLst>
                                  <p:par>
                                    <p:cTn id="64" presetID="41" presetClass="entr" presetSubtype="0" fill="hold" grpId="0" nodeType="afterEffect">
                                      <p:stCondLst>
                                        <p:cond delay="0"/>
                                      </p:stCondLst>
                                      <p:iterate type="lt">
                                        <p:tmPct val="10000"/>
                                      </p:iterate>
                                      <p:childTnLst>
                                        <p:set>
                                          <p:cBhvr>
                                            <p:cTn id="65" dur="1" fill="hold">
                                              <p:stCondLst>
                                                <p:cond delay="0"/>
                                              </p:stCondLst>
                                            </p:cTn>
                                            <p:tgtEl>
                                              <p:spTgt spid="2"/>
                                            </p:tgtEl>
                                            <p:attrNameLst>
                                              <p:attrName>style.visibility</p:attrName>
                                            </p:attrNameLst>
                                          </p:cBhvr>
                                          <p:to>
                                            <p:strVal val="visible"/>
                                          </p:to>
                                        </p:set>
                                        <p:anim calcmode="lin" valueType="num">
                                          <p:cBhvr>
                                            <p:cTn id="66" dur="4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67" dur="400" fill="hold"/>
                                            <p:tgtEl>
                                              <p:spTgt spid="2"/>
                                            </p:tgtEl>
                                            <p:attrNameLst>
                                              <p:attrName>ppt_y</p:attrName>
                                            </p:attrNameLst>
                                          </p:cBhvr>
                                          <p:tavLst>
                                            <p:tav tm="0">
                                              <p:val>
                                                <p:strVal val="#ppt_y"/>
                                              </p:val>
                                            </p:tav>
                                            <p:tav tm="100000">
                                              <p:val>
                                                <p:strVal val="#ppt_y"/>
                                              </p:val>
                                            </p:tav>
                                          </p:tavLst>
                                        </p:anim>
                                        <p:anim calcmode="lin" valueType="num">
                                          <p:cBhvr>
                                            <p:cTn id="68" dur="4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69" dur="4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70" dur="400" tmFilter="0,0; .5, 1; 1, 1"/>
                                            <p:tgtEl>
                                              <p:spTgt spid="2"/>
                                            </p:tgtEl>
                                          </p:cBhvr>
                                        </p:animEffect>
                                      </p:childTnLst>
                                    </p:cTn>
                                  </p:par>
                                  <p:par>
                                    <p:cTn id="71" presetID="22" presetClass="entr" presetSubtype="4"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1250"/>
                                            <p:tgtEl>
                                              <p:spTgt spid="13"/>
                                            </p:tgtEl>
                                          </p:cBhvr>
                                        </p:animEffect>
                                      </p:childTnLst>
                                    </p:cTn>
                                  </p:par>
                                </p:childTnLst>
                              </p:cTn>
                            </p:par>
                            <p:par>
                              <p:cTn id="74" fill="hold">
                                <p:stCondLst>
                                  <p:cond delay="10250"/>
                                </p:stCondLst>
                                <p:childTnLst>
                                  <p:par>
                                    <p:cTn id="75" presetID="41" presetClass="entr" presetSubtype="0" fill="hold" grpId="0" nodeType="afterEffect">
                                      <p:stCondLst>
                                        <p:cond delay="0"/>
                                      </p:stCondLst>
                                      <p:iterate type="lt">
                                        <p:tmPct val="10000"/>
                                      </p:iterate>
                                      <p:childTnLst>
                                        <p:set>
                                          <p:cBhvr>
                                            <p:cTn id="76" dur="1" fill="hold">
                                              <p:stCondLst>
                                                <p:cond delay="0"/>
                                              </p:stCondLst>
                                            </p:cTn>
                                            <p:tgtEl>
                                              <p:spTgt spid="29"/>
                                            </p:tgtEl>
                                            <p:attrNameLst>
                                              <p:attrName>style.visibility</p:attrName>
                                            </p:attrNameLst>
                                          </p:cBhvr>
                                          <p:to>
                                            <p:strVal val="visible"/>
                                          </p:to>
                                        </p:set>
                                        <p:anim calcmode="lin" valueType="num">
                                          <p:cBhvr>
                                            <p:cTn id="77" dur="400" fill="hold"/>
                                            <p:tgtEl>
                                              <p:spTgt spid="29"/>
                                            </p:tgtEl>
                                            <p:attrNameLst>
                                              <p:attrName>ppt_x</p:attrName>
                                            </p:attrNameLst>
                                          </p:cBhvr>
                                          <p:tavLst>
                                            <p:tav tm="0">
                                              <p:val>
                                                <p:strVal val="#ppt_x"/>
                                              </p:val>
                                            </p:tav>
                                            <p:tav tm="50000">
                                              <p:val>
                                                <p:strVal val="#ppt_x+.1"/>
                                              </p:val>
                                            </p:tav>
                                            <p:tav tm="100000">
                                              <p:val>
                                                <p:strVal val="#ppt_x"/>
                                              </p:val>
                                            </p:tav>
                                          </p:tavLst>
                                        </p:anim>
                                        <p:anim calcmode="lin" valueType="num">
                                          <p:cBhvr>
                                            <p:cTn id="78" dur="400" fill="hold"/>
                                            <p:tgtEl>
                                              <p:spTgt spid="29"/>
                                            </p:tgtEl>
                                            <p:attrNameLst>
                                              <p:attrName>ppt_y</p:attrName>
                                            </p:attrNameLst>
                                          </p:cBhvr>
                                          <p:tavLst>
                                            <p:tav tm="0">
                                              <p:val>
                                                <p:strVal val="#ppt_y"/>
                                              </p:val>
                                            </p:tav>
                                            <p:tav tm="100000">
                                              <p:val>
                                                <p:strVal val="#ppt_y"/>
                                              </p:val>
                                            </p:tav>
                                          </p:tavLst>
                                        </p:anim>
                                        <p:anim calcmode="lin" valueType="num">
                                          <p:cBhvr>
                                            <p:cTn id="79" dur="400" fill="hold"/>
                                            <p:tgtEl>
                                              <p:spTgt spid="29"/>
                                            </p:tgtEl>
                                            <p:attrNameLst>
                                              <p:attrName>ppt_h</p:attrName>
                                            </p:attrNameLst>
                                          </p:cBhvr>
                                          <p:tavLst>
                                            <p:tav tm="0">
                                              <p:val>
                                                <p:strVal val="#ppt_h/10"/>
                                              </p:val>
                                            </p:tav>
                                            <p:tav tm="50000">
                                              <p:val>
                                                <p:strVal val="#ppt_h+.01"/>
                                              </p:val>
                                            </p:tav>
                                            <p:tav tm="100000">
                                              <p:val>
                                                <p:strVal val="#ppt_h"/>
                                              </p:val>
                                            </p:tav>
                                          </p:tavLst>
                                        </p:anim>
                                        <p:anim calcmode="lin" valueType="num">
                                          <p:cBhvr>
                                            <p:cTn id="80" dur="400" fill="hold"/>
                                            <p:tgtEl>
                                              <p:spTgt spid="29"/>
                                            </p:tgtEl>
                                            <p:attrNameLst>
                                              <p:attrName>ppt_w</p:attrName>
                                            </p:attrNameLst>
                                          </p:cBhvr>
                                          <p:tavLst>
                                            <p:tav tm="0">
                                              <p:val>
                                                <p:strVal val="#ppt_w/10"/>
                                              </p:val>
                                            </p:tav>
                                            <p:tav tm="50000">
                                              <p:val>
                                                <p:strVal val="#ppt_w+.01"/>
                                              </p:val>
                                            </p:tav>
                                            <p:tav tm="100000">
                                              <p:val>
                                                <p:strVal val="#ppt_w"/>
                                              </p:val>
                                            </p:tav>
                                          </p:tavLst>
                                        </p:anim>
                                        <p:animEffect transition="in" filter="fade">
                                          <p:cBhvr>
                                            <p:cTn id="81" dur="400" tmFilter="0,0; .5, 1; 1, 1"/>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 grpId="0"/>
          <p:bldP spid="2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6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750" fill="hold"/>
                                            <p:tgtEl>
                                              <p:spTgt spid="7"/>
                                            </p:tgtEl>
                                            <p:attrNameLst>
                                              <p:attrName>ppt_x</p:attrName>
                                            </p:attrNameLst>
                                          </p:cBhvr>
                                          <p:tavLst>
                                            <p:tav tm="0">
                                              <p:val>
                                                <p:strVal val="#ppt_x"/>
                                              </p:val>
                                            </p:tav>
                                            <p:tav tm="100000">
                                              <p:val>
                                                <p:strVal val="#ppt_x"/>
                                              </p:val>
                                            </p:tav>
                                          </p:tavLst>
                                        </p:anim>
                                        <p:anim calcmode="lin" valueType="num">
                                          <p:cBhvr additive="base">
                                            <p:cTn id="8" dur="1750" fill="hold"/>
                                            <p:tgtEl>
                                              <p:spTgt spid="7"/>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anim calcmode="lin" valueType="num">
                                          <p:cBhvr>
                                            <p:cTn id="12" dur="1500" fill="hold"/>
                                            <p:tgtEl>
                                              <p:spTgt spid="5"/>
                                            </p:tgtEl>
                                            <p:attrNameLst>
                                              <p:attrName>ppt_x</p:attrName>
                                            </p:attrNameLst>
                                          </p:cBhvr>
                                          <p:tavLst>
                                            <p:tav tm="0">
                                              <p:val>
                                                <p:strVal val="#ppt_x"/>
                                              </p:val>
                                            </p:tav>
                                            <p:tav tm="100000">
                                              <p:val>
                                                <p:strVal val="#ppt_x"/>
                                              </p:val>
                                            </p:tav>
                                          </p:tavLst>
                                        </p:anim>
                                        <p:anim calcmode="lin" valueType="num">
                                          <p:cBhvr>
                                            <p:cTn id="13" dur="1500" fill="hold"/>
                                            <p:tgtEl>
                                              <p:spTgt spid="5"/>
                                            </p:tgtEl>
                                            <p:attrNameLst>
                                              <p:attrName>ppt_y</p:attrName>
                                            </p:attrNameLst>
                                          </p:cBhvr>
                                          <p:tavLst>
                                            <p:tav tm="0">
                                              <p:val>
                                                <p:strVal val="#ppt_y+.1"/>
                                              </p:val>
                                            </p:tav>
                                            <p:tav tm="100000">
                                              <p:val>
                                                <p:strVal val="#ppt_y"/>
                                              </p:val>
                                            </p:tav>
                                          </p:tavLst>
                                        </p:anim>
                                      </p:childTnLst>
                                    </p:cTn>
                                  </p:par>
                                  <p:par>
                                    <p:cTn id="14" presetID="0" presetClass="path" presetSubtype="0" accel="50000" decel="50000" fill="hold" nodeType="withEffect">
                                      <p:stCondLst>
                                        <p:cond delay="0"/>
                                      </p:stCondLst>
                                      <p:childTnLst>
                                        <p:animMotion origin="layout" path="M -1.875E-6 3.7037E-7 L -1.875E-6 0.00023 L 0.00834 -0.00556 C 0.01042 -0.00694 0.01459 -0.00926 0.01459 -0.00903 C 0.02474 -0.0088 0.03477 -0.00926 0.04479 -0.00741 C 0.04597 -0.00741 0.04675 -0.00486 0.04792 -0.0037 C 0.0487 -0.00301 0.04987 -0.00255 0.05104 -0.00185 C 0.05313 0.00995 0.05013 -0.00139 0.05521 0.00556 C 0.05729 0.00856 0.05977 0.01227 0.06133 0.01667 C 0.06511 0.02685 0.06133 0.01806 0.06667 0.02593 C 0.06771 0.02755 0.06862 0.02963 0.06979 0.03148 C 0.0711 0.03333 0.07253 0.03518 0.07396 0.03704 C 0.07487 0.03819 0.07604 0.03912 0.07696 0.04074 C 0.07813 0.04236 0.07904 0.04444 0.08021 0.0463 C 0.08203 0.04884 0.08529 0.05208 0.0875 0.0537 C 0.08998 0.05556 0.09206 0.05602 0.09479 0.05741 C 0.09584 0.05787 0.09675 0.05856 0.09792 0.05926 L 0.15104 0.05741 C 0.15326 0.05718 0.15807 0.0544 0.16042 0.0537 C 0.16237 0.05278 0.16459 0.05255 0.16667 0.05185 C 0.16875 0.05069 0.17071 0.04907 0.17292 0.04815 L 0.17696 0.0463 C 0.17813 0.04444 0.17891 0.04213 0.18021 0.04074 C 0.18112 0.03958 0.18229 0.03958 0.18334 0.03889 C 0.19037 0.03241 0.1819 0.03704 0.19063 0.03333 C 0.21849 0.03657 0.1987 0.03194 0.20938 0.03704 C 0.21211 0.03819 0.21771 0.04074 0.21771 0.04097 C 0.23151 0.05718 0.21094 0.03333 0.22396 0.0463 C 0.23334 0.05556 0.22722 0.05023 0.23334 0.05926 C 0.23425 0.06065 0.23542 0.06134 0.23646 0.06296 C 0.23737 0.06458 0.23828 0.0669 0.23946 0.06852 C 0.24141 0.07106 0.24375 0.07338 0.24571 0.07593 L 0.24883 0.07963 C 0.25 0.08079 0.25078 0.08264 0.25209 0.08333 C 0.25482 0.08449 0.25755 0.08634 0.26029 0.08704 C 0.27774 0.09074 0.26589 0.08843 0.29584 0.09259 C 0.29922 0.0919 0.30274 0.09167 0.30625 0.09074 C 0.30729 0.09028 0.30847 0.08981 0.30938 0.08889 C 0.31094 0.08681 0.31211 0.0838 0.31354 0.08148 C 0.31498 0.07315 0.3138 0.07639 0.31875 0.07037 C 0.32071 0.06759 0.325 0.06296 0.325 0.06319 C 0.34779 0.06366 0.36485 0.04421 0.37696 0.07037 C 0.37774 0.07199 0.37852 0.07384 0.37917 0.07593 C 0.38177 0.08542 0.37813 0.07778 0.38229 0.08518 " pathEditMode="relative" rAng="0" ptsTypes="AAAAAAAAAAAAAAAAAAAAAAAAAAAAAAAAAAAAAAAAAAAA">
                                          <p:cBhvr>
                                            <p:cTn id="15" dur="3500" fill="hold"/>
                                            <p:tgtEl>
                                              <p:spTgt spid="8"/>
                                            </p:tgtEl>
                                            <p:attrNameLst>
                                              <p:attrName>ppt_x</p:attrName>
                                              <p:attrName>ppt_y</p:attrName>
                                            </p:attrNameLst>
                                          </p:cBhvr>
                                          <p:rCtr x="19115" y="4167"/>
                                        </p:animMotion>
                                      </p:childTnLst>
                                    </p:cTn>
                                  </p:par>
                                  <p:par>
                                    <p:cTn id="16" presetID="0" presetClass="path" presetSubtype="0" accel="50000" decel="50000" fill="hold" nodeType="withEffect">
                                      <p:stCondLst>
                                        <p:cond delay="0"/>
                                      </p:stCondLst>
                                      <p:childTnLst>
                                        <p:animMotion origin="layout" path="M -4.16667E-6 1.11111E-6 L -4.16667E-6 0.00023 C -0.00286 0.00417 -0.00729 0.01273 -0.01145 0.01481 C -0.01393 0.01597 -0.0164 0.01597 -0.01875 0.01667 C -0.01979 0.01782 -0.02083 0.01944 -0.02187 0.02037 C -0.02474 0.02245 -0.03255 0.02361 -0.03437 0.02407 C -0.03541 0.02454 -0.03645 0.02523 -0.0375 0.02592 C -0.05612 0.03518 -0.07005 0.02662 -0.09375 0.02592 C -0.10169 0.02106 -0.09192 0.02755 -0.1 0.02037 C -0.10104 0.01944 -0.10221 0.01921 -0.10312 0.01852 C -0.1108 0.0125 -0.1039 0.0162 -0.11145 0.01296 C -0.1207 0.00185 -0.10599 0.01875 -0.12083 0.00555 C -0.12369 0.00301 -0.12669 0.00116 -0.12916 -0.00185 C -0.1302 -0.00324 -0.13125 -0.00463 -0.13229 -0.00556 C -0.13398 -0.00718 -0.13815 -0.00857 -0.13958 -0.00926 C -0.15013 -0.01458 -0.13385 -0.00718 -0.14687 -0.01296 C -0.15286 -0.0125 -0.15885 -0.01273 -0.16458 -0.01111 C -0.16679 -0.01065 -0.1694 -0.0037 -0.17083 -0.00185 C -0.17187 -0.00093 -0.17291 -0.0007 -0.17395 1.11111E-6 C -0.175 0.00185 -0.17604 0.00393 -0.17708 0.00555 C -0.17916 0.0081 -0.18333 0.01296 -0.18333 0.01319 C -0.18619 0.0206 -0.18567 0.02037 -0.19166 0.02592 L -0.19583 0.02963 " pathEditMode="relative" rAng="0" ptsTypes="AAAAAAAAAAAAAAAAAAAAAAA">
                                          <p:cBhvr>
                                            <p:cTn id="17" dur="2250" fill="hold"/>
                                            <p:tgtEl>
                                              <p:spTgt spid="9"/>
                                            </p:tgtEl>
                                            <p:attrNameLst>
                                              <p:attrName>ppt_x</p:attrName>
                                              <p:attrName>ppt_y</p:attrName>
                                            </p:attrNameLst>
                                          </p:cBhvr>
                                          <p:rCtr x="-9792" y="856"/>
                                        </p:animMotion>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anim calcmode="lin" valueType="num">
                                          <p:cBhvr>
                                            <p:cTn id="22" dur="1500" fill="hold"/>
                                            <p:tgtEl>
                                              <p:spTgt spid="6"/>
                                            </p:tgtEl>
                                            <p:attrNameLst>
                                              <p:attrName>ppt_x</p:attrName>
                                            </p:attrNameLst>
                                          </p:cBhvr>
                                          <p:tavLst>
                                            <p:tav tm="0">
                                              <p:val>
                                                <p:strVal val="#ppt_x"/>
                                              </p:val>
                                            </p:tav>
                                            <p:tav tm="100000">
                                              <p:val>
                                                <p:strVal val="#ppt_x"/>
                                              </p:val>
                                            </p:tav>
                                          </p:tavLst>
                                        </p:anim>
                                        <p:anim calcmode="lin" valueType="num">
                                          <p:cBhvr>
                                            <p:cTn id="23" dur="1500" fill="hold"/>
                                            <p:tgtEl>
                                              <p:spTgt spid="6"/>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750"/>
                                            <p:tgtEl>
                                              <p:spTgt spid="11"/>
                                            </p:tgtEl>
                                          </p:cBhvr>
                                        </p:animEffect>
                                      </p:childTnLst>
                                    </p:cTn>
                                  </p:par>
                                </p:childTnLst>
                              </p:cTn>
                            </p:par>
                            <p:par>
                              <p:cTn id="27" fill="hold">
                                <p:stCondLst>
                                  <p:cond delay="5000"/>
                                </p:stCondLst>
                                <p:childTnLst>
                                  <p:par>
                                    <p:cTn id="28" presetID="42"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6000"/>
                                </p:stCondLst>
                                <p:childTnLst>
                                  <p:par>
                                    <p:cTn id="34" presetID="47"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par>
                              <p:cTn id="39" fill="hold">
                                <p:stCondLst>
                                  <p:cond delay="7000"/>
                                </p:stCondLst>
                                <p:childTnLst>
                                  <p:par>
                                    <p:cTn id="40" presetID="42" presetClass="entr" presetSubtype="0"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par>
                              <p:cTn id="45" fill="hold">
                                <p:stCondLst>
                                  <p:cond delay="8000"/>
                                </p:stCondLst>
                                <p:childTnLst>
                                  <p:par>
                                    <p:cTn id="46" presetID="47" presetClass="entr" presetSubtype="0"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par>
                              <p:cTn id="63" fill="hold">
                                <p:stCondLst>
                                  <p:cond delay="9000"/>
                                </p:stCondLst>
                                <p:childTnLst>
                                  <p:par>
                                    <p:cTn id="64" presetID="41" presetClass="entr" presetSubtype="0" fill="hold" grpId="0" nodeType="afterEffect">
                                      <p:stCondLst>
                                        <p:cond delay="0"/>
                                      </p:stCondLst>
                                      <p:iterate type="lt">
                                        <p:tmPct val="10000"/>
                                      </p:iterate>
                                      <p:childTnLst>
                                        <p:set>
                                          <p:cBhvr>
                                            <p:cTn id="65" dur="1" fill="hold">
                                              <p:stCondLst>
                                                <p:cond delay="0"/>
                                              </p:stCondLst>
                                            </p:cTn>
                                            <p:tgtEl>
                                              <p:spTgt spid="2"/>
                                            </p:tgtEl>
                                            <p:attrNameLst>
                                              <p:attrName>style.visibility</p:attrName>
                                            </p:attrNameLst>
                                          </p:cBhvr>
                                          <p:to>
                                            <p:strVal val="visible"/>
                                          </p:to>
                                        </p:set>
                                        <p:anim calcmode="lin" valueType="num">
                                          <p:cBhvr>
                                            <p:cTn id="66" dur="4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67" dur="400" fill="hold"/>
                                            <p:tgtEl>
                                              <p:spTgt spid="2"/>
                                            </p:tgtEl>
                                            <p:attrNameLst>
                                              <p:attrName>ppt_y</p:attrName>
                                            </p:attrNameLst>
                                          </p:cBhvr>
                                          <p:tavLst>
                                            <p:tav tm="0">
                                              <p:val>
                                                <p:strVal val="#ppt_y"/>
                                              </p:val>
                                            </p:tav>
                                            <p:tav tm="100000">
                                              <p:val>
                                                <p:strVal val="#ppt_y"/>
                                              </p:val>
                                            </p:tav>
                                          </p:tavLst>
                                        </p:anim>
                                        <p:anim calcmode="lin" valueType="num">
                                          <p:cBhvr>
                                            <p:cTn id="68" dur="4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69" dur="4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70" dur="400" tmFilter="0,0; .5, 1; 1, 1"/>
                                            <p:tgtEl>
                                              <p:spTgt spid="2"/>
                                            </p:tgtEl>
                                          </p:cBhvr>
                                        </p:animEffect>
                                      </p:childTnLst>
                                    </p:cTn>
                                  </p:par>
                                  <p:par>
                                    <p:cTn id="71" presetID="22" presetClass="entr" presetSubtype="4"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1250"/>
                                            <p:tgtEl>
                                              <p:spTgt spid="13"/>
                                            </p:tgtEl>
                                          </p:cBhvr>
                                        </p:animEffect>
                                      </p:childTnLst>
                                    </p:cTn>
                                  </p:par>
                                </p:childTnLst>
                              </p:cTn>
                            </p:par>
                            <p:par>
                              <p:cTn id="74" fill="hold">
                                <p:stCondLst>
                                  <p:cond delay="10250"/>
                                </p:stCondLst>
                                <p:childTnLst>
                                  <p:par>
                                    <p:cTn id="75" presetID="41" presetClass="entr" presetSubtype="0" fill="hold" grpId="0" nodeType="afterEffect">
                                      <p:stCondLst>
                                        <p:cond delay="0"/>
                                      </p:stCondLst>
                                      <p:iterate type="lt">
                                        <p:tmPct val="10000"/>
                                      </p:iterate>
                                      <p:childTnLst>
                                        <p:set>
                                          <p:cBhvr>
                                            <p:cTn id="76" dur="1" fill="hold">
                                              <p:stCondLst>
                                                <p:cond delay="0"/>
                                              </p:stCondLst>
                                            </p:cTn>
                                            <p:tgtEl>
                                              <p:spTgt spid="29"/>
                                            </p:tgtEl>
                                            <p:attrNameLst>
                                              <p:attrName>style.visibility</p:attrName>
                                            </p:attrNameLst>
                                          </p:cBhvr>
                                          <p:to>
                                            <p:strVal val="visible"/>
                                          </p:to>
                                        </p:set>
                                        <p:anim calcmode="lin" valueType="num">
                                          <p:cBhvr>
                                            <p:cTn id="77" dur="400" fill="hold"/>
                                            <p:tgtEl>
                                              <p:spTgt spid="29"/>
                                            </p:tgtEl>
                                            <p:attrNameLst>
                                              <p:attrName>ppt_x</p:attrName>
                                            </p:attrNameLst>
                                          </p:cBhvr>
                                          <p:tavLst>
                                            <p:tav tm="0">
                                              <p:val>
                                                <p:strVal val="#ppt_x"/>
                                              </p:val>
                                            </p:tav>
                                            <p:tav tm="50000">
                                              <p:val>
                                                <p:strVal val="#ppt_x+.1"/>
                                              </p:val>
                                            </p:tav>
                                            <p:tav tm="100000">
                                              <p:val>
                                                <p:strVal val="#ppt_x"/>
                                              </p:val>
                                            </p:tav>
                                          </p:tavLst>
                                        </p:anim>
                                        <p:anim calcmode="lin" valueType="num">
                                          <p:cBhvr>
                                            <p:cTn id="78" dur="400" fill="hold"/>
                                            <p:tgtEl>
                                              <p:spTgt spid="29"/>
                                            </p:tgtEl>
                                            <p:attrNameLst>
                                              <p:attrName>ppt_y</p:attrName>
                                            </p:attrNameLst>
                                          </p:cBhvr>
                                          <p:tavLst>
                                            <p:tav tm="0">
                                              <p:val>
                                                <p:strVal val="#ppt_y"/>
                                              </p:val>
                                            </p:tav>
                                            <p:tav tm="100000">
                                              <p:val>
                                                <p:strVal val="#ppt_y"/>
                                              </p:val>
                                            </p:tav>
                                          </p:tavLst>
                                        </p:anim>
                                        <p:anim calcmode="lin" valueType="num">
                                          <p:cBhvr>
                                            <p:cTn id="79" dur="400" fill="hold"/>
                                            <p:tgtEl>
                                              <p:spTgt spid="29"/>
                                            </p:tgtEl>
                                            <p:attrNameLst>
                                              <p:attrName>ppt_h</p:attrName>
                                            </p:attrNameLst>
                                          </p:cBhvr>
                                          <p:tavLst>
                                            <p:tav tm="0">
                                              <p:val>
                                                <p:strVal val="#ppt_h/10"/>
                                              </p:val>
                                            </p:tav>
                                            <p:tav tm="50000">
                                              <p:val>
                                                <p:strVal val="#ppt_h+.01"/>
                                              </p:val>
                                            </p:tav>
                                            <p:tav tm="100000">
                                              <p:val>
                                                <p:strVal val="#ppt_h"/>
                                              </p:val>
                                            </p:tav>
                                          </p:tavLst>
                                        </p:anim>
                                        <p:anim calcmode="lin" valueType="num">
                                          <p:cBhvr>
                                            <p:cTn id="80" dur="400" fill="hold"/>
                                            <p:tgtEl>
                                              <p:spTgt spid="29"/>
                                            </p:tgtEl>
                                            <p:attrNameLst>
                                              <p:attrName>ppt_w</p:attrName>
                                            </p:attrNameLst>
                                          </p:cBhvr>
                                          <p:tavLst>
                                            <p:tav tm="0">
                                              <p:val>
                                                <p:strVal val="#ppt_w/10"/>
                                              </p:val>
                                            </p:tav>
                                            <p:tav tm="50000">
                                              <p:val>
                                                <p:strVal val="#ppt_w+.01"/>
                                              </p:val>
                                            </p:tav>
                                            <p:tav tm="100000">
                                              <p:val>
                                                <p:strVal val="#ppt_w"/>
                                              </p:val>
                                            </p:tav>
                                          </p:tavLst>
                                        </p:anim>
                                        <p:animEffect transition="in" filter="fade">
                                          <p:cBhvr>
                                            <p:cTn id="81" dur="400" tmFilter="0,0; .5, 1; 1, 1"/>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 grpId="0"/>
          <p:bldP spid="29"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绿色儿童卡通课件教育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38</Slides>
  <Notes>23</Notes>
  <HiddenSlides>0</HiddenSlide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主题</vt:lpstr>
      <vt:lpstr>1_Office Theme</vt:lpstr>
      <vt:lpstr>PowerPoint Presentation</vt:lpstr>
      <vt:lpstr>PowerPoint Presentation</vt:lpstr>
      <vt:lpstr>TRÒ CHƠI: TRỒNG CÂY XANH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绿色儿童卡通课件教育PPT模板</dc:title>
  <dc:creator>Http://Dian1.taobao.com</dc:creator>
  <dc:description>Http://Dian1.taobao.com</dc:description>
  <cp:revision>1</cp:revision>
  <dcterms:created xsi:type="dcterms:W3CDTF">2016-02-15T09:22:00Z</dcterms:created>
  <dcterms:modified xsi:type="dcterms:W3CDTF">2022-11-30T01:10:34Z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2052-10.1.0.6028</vt:lpwstr>
  </property>
</Properties>
</file>