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theme/theme3.xml" ContentType="application/vnd.openxmlformats-officedocument.theme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4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theme/theme5.xml" ContentType="application/vnd.openxmlformats-officedocument.theme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media/media1.wav" ContentType="audio/wav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66" r:id="rId2"/>
    <p:sldMasterId id="2147483692" r:id="rId3"/>
    <p:sldMasterId id="2147483706" r:id="rId4"/>
    <p:sldMasterId id="2147483718" r:id="rId5"/>
    <p:sldMasterId id="2147483743" r:id="rId6"/>
  </p:sldMasterIdLst>
  <p:notesMasterIdLst>
    <p:notesMasterId r:id="rId31"/>
  </p:notesMasterIdLst>
  <p:sldIdLst>
    <p:sldId id="258" r:id="rId7"/>
    <p:sldId id="474" r:id="rId8"/>
    <p:sldId id="267" r:id="rId9"/>
    <p:sldId id="257" r:id="rId10"/>
    <p:sldId id="256" r:id="rId11"/>
    <p:sldId id="541" r:id="rId12"/>
    <p:sldId id="542" r:id="rId13"/>
    <p:sldId id="260" r:id="rId14"/>
    <p:sldId id="563" r:id="rId15"/>
    <p:sldId id="557" r:id="rId16"/>
    <p:sldId id="509" r:id="rId17"/>
    <p:sldId id="543" r:id="rId18"/>
    <p:sldId id="564" r:id="rId19"/>
    <p:sldId id="565" r:id="rId20"/>
    <p:sldId id="545" r:id="rId21"/>
    <p:sldId id="567" r:id="rId22"/>
    <p:sldId id="568" r:id="rId23"/>
    <p:sldId id="510" r:id="rId24"/>
    <p:sldId id="570" r:id="rId25"/>
    <p:sldId id="569" r:id="rId26"/>
    <p:sldId id="572" r:id="rId27"/>
    <p:sldId id="573" r:id="rId28"/>
    <p:sldId id="515" r:id="rId29"/>
    <p:sldId id="476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504" autoAdjust="0"/>
    <p:restoredTop sz="94660"/>
  </p:normalViewPr>
  <p:slideViewPr>
    <p:cSldViewPr snapToGrid="0">
      <p:cViewPr varScale="1">
        <p:scale>
          <a:sx n="66" d="100"/>
          <a:sy n="66" d="100"/>
        </p:scale>
        <p:origin x="-456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theme" Target="theme/theme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presProps" Target="pres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notesMaster" Target="notesMasters/notesMaster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B86085-3181-4CFB-A0EF-02BED04E336E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22918C-D718-44A1-8AF5-72AC757A57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4716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505824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5DF164E-D685-493E-AF07-0CE742DE1FD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A22918C-D718-44A1-8AF5-72AC757A579A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524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431098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33335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484666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64762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C256B7D7-24F9-4490-B2DA-DD66701C2C20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等线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349230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15127632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A44BD83-7B22-4386-AC2B-F398D2E32AB8}" type="datetimeFigureOut">
              <a:rPr lang="en-US"/>
              <a:t>9/19/2021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A689E8B-02AB-4578-9CB9-6BC0E678D6C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8092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2B72838-3208-4AE6-82D2-10243E96EE1E}" type="datetimeFigureOut">
              <a:rPr lang="en-US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E71604F-67F2-4FE1-870E-5132F4BD6FB4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13800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397546E-8559-4300-A48C-D651E2387DB8}" type="datetimeFigureOut">
              <a:rPr lang="en-US"/>
              <a:t>9/19/2021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9E3FDE56-F3A4-4480-B253-1539ACC20F68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09536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E9B6E3F-C637-4D7B-9CD1-3F53617C6172}" type="datetimeFigureOut">
              <a:rPr lang="en-US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BB98694-853F-45FC-B9E6-385F628C041C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458180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4DBAE16-742C-4AC9-91A8-43C8CFB3A5A6}" type="datetimeFigureOut">
              <a:rPr lang="en-US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E0DC9828-6FC8-4614-83C5-A0B387A4C4DD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176232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13BA546-C357-4DE8-B987-06FEDD96B10D}" type="datetimeFigureOut">
              <a:rPr lang="en-US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054F9A60-AD80-4229-A353-82C2ADB4342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792184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F443953-2C90-4D3D-BA7F-86E2CDD36421}" type="datetimeFigureOut">
              <a:rPr lang="en-US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9CF831C-4791-4C02-9D65-40506FD40197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237144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609600" y="274661"/>
            <a:ext cx="10972800" cy="58515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32A6E56-6B60-4BEC-B553-B608D71DE206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019728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7111"/>
          <a:stretch>
            <a:fillRect/>
          </a:stretch>
        </p:blipFill>
        <p:spPr>
          <a:xfrm>
            <a:off x="-1" y="0"/>
            <a:ext cx="12192001" cy="68580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" y="4610950"/>
            <a:ext cx="12192015" cy="2247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3121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 advTm="1000">
        <p:blinds dir="vert"/>
      </p:transition>
    </mc:Choice>
    <mc:Fallback xmlns="">
      <p:transition spd="slow" advTm="1000">
        <p:blinds dir="vert"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96749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9/19/2021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366879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96349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1852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13790140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38028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04604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373410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1407347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5718520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738068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72540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9/19/2021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3341177"/>
      </p:ext>
    </p:extLst>
  </p:cSld>
  <p:clrMapOvr>
    <a:masterClrMapping/>
  </p:clrMapOvr>
  <p:transition/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5582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  <p:extLst>
      <p:ext uri="{BB962C8B-B14F-4D97-AF65-F5344CB8AC3E}">
        <p14:creationId xmlns:p14="http://schemas.microsoft.com/office/powerpoint/2010/main" val="227968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2601E7-762F-45E6-8B58-31C17C69E2F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149BE333-95ED-4584-BC4E-845D7BD7B32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8D76984-4F2E-44DB-AE65-F110C01BAF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35ECD58-8C0A-4698-A2C3-9B7434310D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E3C4471-88EB-4AE1-83CB-2445AE3610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443192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="" xmlns:a16="http://schemas.microsoft.com/office/drawing/2014/main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922512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1A53666-AB8D-49A5-8623-E372005AAB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8265B795-206B-4786-B209-AAD665CF7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6016FDD-CC86-45E4-9B29-0D54A74E06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C818E68-D1E7-433A-BD53-95FAF3DC9F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4CDC16C1-F733-4DF0-9794-AE7344AF90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4901537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230D857-E7B4-4472-8EB8-1A338559E8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4BB204CD-14D4-404D-B5EE-67F762521E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8E3DE0AD-84BA-4E40-9DF6-E43E05558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A5710AFC-A5C4-45D4-86BF-E28313E441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F46FE43C-83A3-4982-B7F0-BEFCFB97E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D49E3498-E10D-40E5-88DA-12FD445195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844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896F7F7-EE74-4611-8000-87923408BE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E413169-A3F3-47BD-B2FA-042033A34F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4A56B193-79C7-4722-8DA3-ACE1A8B3058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B653DE29-EE93-4191-9F42-74DE4CB1E27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CB82D6FA-891F-4D4A-8920-920C62519F7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66CE7172-008F-4F5E-AFD2-7FE711B6B2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7DC3DDF5-F367-4D8C-ABC6-11F8E27F6F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BC7016BB-3963-4829-B5A4-24CA452E76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76526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91E494F-35B5-4B4E-8ECE-658E0E753F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6E3A139D-4D14-443C-AA0D-F8D0D27959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3A227643-10D7-45C3-9C5F-C640958445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AFE4AE86-F748-4551-8C02-0168DE1C4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791191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3698576D-6B04-47E5-AF1E-70795EB29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5BF3A05B-B1CB-40A9-BFF6-2266632AB3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D7AA6B00-C1AB-4787-826F-66357063B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52923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D208D28C-8C36-4D1B-9C3F-54F266A7B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2C8EAA3D-DAB0-4027-AC69-450FE1663D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7D77C1E3-CE04-4CA8-931B-452AC56769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200FB981-7A00-4033-B381-BF72809074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BDB7B4F-57FC-4DBE-AF42-7D381AB31C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17C19A5C-EBEE-4ADC-8319-A3FEC5EF8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0959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11166710"/>
      </p:ext>
    </p:extLst>
  </p:cSld>
  <p:clrMapOvr>
    <a:masterClrMapping/>
  </p:clrMapOvr>
  <p:transition/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ED690DB-D7C0-4368-A5F3-46CAD931DF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C11F45DA-0571-4FB6-938E-E6354720ED1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1C99ADF1-FBDA-4A10-9C83-3E90A5197BD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BDF54321-FD72-4D7E-B5B4-611EF0E6C0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A8832354-40ED-47AC-B8A8-654D12B785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EDC8955C-8139-4751-B4C4-B073BCA375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515602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E9A1991-BDD5-4B73-AA41-BEAB4A8E85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26E0CE0A-DFAD-44AA-A36E-70E6CD05F6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B8410A4C-DAFF-49CA-814F-A5C4A59E97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A76A3271-A398-4EA0-9CF9-22FCC912AB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530CF69B-4457-4D46-B91E-2D29E9C42B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9050403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5EAFB5CE-2927-4339-96C6-B0CA643A9D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C2CC79DA-6340-415A-98D7-8F437A8A7D8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F067E96D-5EAB-4E3D-BB15-E777D2FADA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0982476-F244-4C2E-AF5D-176ABA91E6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6BD8FC74-74CE-4B1D-B5C9-6692831A82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450660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263970699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856773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93193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490765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6574073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3785624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228124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975413706"/>
      </p:ext>
    </p:extLst>
  </p:cSld>
  <p:clrMapOvr>
    <a:masterClrMapping/>
  </p:clrMapOvr>
  <p:transition/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0020850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2562895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1448514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0011923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76BD6654-EABA-4D43-B242-1901503660B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="" xmlns:a16="http://schemas.microsoft.com/office/drawing/2014/main" id="{0B6AD251-B91D-4887-8919-58CDC7BBFA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492773A-1A3F-4A5F-AA2A-06D1B12C37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5657942E-0216-4E73-9469-BD06EE69E8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2EFCEDD-E322-4528-809E-927AD9DB1F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1603680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172F2D6B-7123-4B3B-AC32-685E8AE37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E447A6A9-6606-44AC-9DE6-29A785F6E9A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B97D520-3BDB-4985-8A7E-F62B683DE0D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7CD17E4-2AD3-4063-A782-2D1CDBE5B6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F9FAA97F-3BD0-4BF7-BA52-88C12A6A38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7047233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F03DBE58-6367-480F-B114-9D9453EB5FF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F62341E4-13FD-4E4D-BCDC-172FF360732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3AAAA12C-0861-47A8-9D17-937BBE3383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C289F8EC-A0B2-4839-A69F-66DFA17C9F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388BAD9D-D699-40B7-8265-B46F1B5E9B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77962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47425498-E59B-4365-B039-B64EB5D3CF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DAF6F49C-58BF-4D7B-9C84-63D06B7772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AB23686-2A0F-4EDE-AEDB-C7BE06523A7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3F8B2AD0-8538-41CF-8CC8-1B5916571A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FFF27B5-43C1-444C-A6AA-55120A32DD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F5D84087-4038-4C19-B666-E249CDABB34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25224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05D64570-5D27-4466-8233-DD4F39B10F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36CAEE3B-7890-46AE-910E-F9D5459440B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92917E56-156D-4906-84E0-EF0495AB2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="" xmlns:a16="http://schemas.microsoft.com/office/drawing/2014/main" id="{E0E54CDD-4E06-4DEB-A124-E88442860A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ED9B8601-3331-43DF-8132-C71CA580995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="" xmlns:a16="http://schemas.microsoft.com/office/drawing/2014/main" id="{ECBA6251-AA48-4CDB-AAA5-3DED7C6575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="" xmlns:a16="http://schemas.microsoft.com/office/drawing/2014/main" id="{B1CAA3FA-8C90-41E1-AC36-9C0A670C6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="" xmlns:a16="http://schemas.microsoft.com/office/drawing/2014/main" id="{933059BD-871B-47CA-ABAB-70DB073D82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992944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0E405E4-F396-4E5A-A285-206342234A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5FF366B1-C31D-4A6A-9510-253737AA01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A8900E57-D687-422D-ACA8-81B6506B32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2624B204-01EE-4512-A2BC-0CC1DF799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897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D3AAF25F-FDDF-448D-AE76-D2BBFC0E1488}" type="datetimeFigureOut">
              <a:rPr lang="en-US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2F187962-8AD1-4E19-A8B4-D773E1639DC2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5766451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60D54D5F-5D58-4673-A9CA-88693466F8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623043EF-4A15-42AF-BAF6-7AB80E4989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212D0172-28B8-4776-A0D4-225DE6C89E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3005479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53223F20-7D14-454E-B82B-20FBFD0058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ABEDB786-11E5-40B4-BF3A-0A5A1E6EF1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ADE334AB-D125-4FDC-A811-BF96C4CF95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56A80024-9F5C-4D08-B84F-8A9F76BE20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A32996-E7F3-4A93-98A8-831606F843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59000E66-5073-421D-AD6E-A3C6BF9D2B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9181317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A39613C9-F342-4F39-99B8-1B90FC59DAA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="" xmlns:a16="http://schemas.microsoft.com/office/drawing/2014/main" id="{5BA99DF1-5BF9-4A5C-8BF6-C3B2057813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="" xmlns:a16="http://schemas.microsoft.com/office/drawing/2014/main" id="{FA025FA8-0526-4346-BFC7-65403D5BD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="" xmlns:a16="http://schemas.microsoft.com/office/drawing/2014/main" id="{0A3DE936-98AE-4081-B8E7-202DF494A0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278F3DD2-7DE9-4489-910C-59CE692CD9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ACE0DFFA-175F-4C77-91A4-DB8C20463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56431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="" xmlns:a16="http://schemas.microsoft.com/office/drawing/2014/main" id="{67CE4CDF-9377-4F86-B46F-33BC8DAEA0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A28FED7E-F2A8-453D-BCB3-ACA3563CC7D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CF352F8-7752-4F82-A9E7-CFD79C2839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2B11693F-8013-4256-B576-FF801C5978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9F2C84EE-0EA7-4D2E-B302-D8D5CF767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2802095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="" xmlns:a16="http://schemas.microsoft.com/office/drawing/2014/main" id="{81D7811F-727A-422A-856F-45B85A048CD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="" xmlns:a16="http://schemas.microsoft.com/office/drawing/2014/main" id="{E101C796-B81D-43EE-896E-3EB59839F3D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D0EC6540-BD2C-4455-B4D8-7063E6928B9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1E695E79-46B2-48B8-AE93-859E6A9BD9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013243C-CD0F-4CBD-92CF-AF92620E4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7366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5C9321AA-DE9C-4E15-940D-7531A030D4ED}" type="datetimeFigureOut">
              <a:rPr lang="en-US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473F8A7-99E8-4EE9-9B0B-7F6BBA1D34A9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2625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42729AFE-5EEB-4363-BD02-D0673BD4D563}" type="datetimeFigureOut">
              <a:rPr lang="en-US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827ADC10-AFE8-42B0-AD86-2C4587FAE765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639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FD430922-7AA9-4846-A945-C8D39A73CB21}" type="datetimeFigureOut">
              <a:rPr lang="en-US"/>
              <a:t>9/19/2021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fld id="{ADE03704-0450-4FF2-BD29-D772375A23B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74261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13" Type="http://schemas.openxmlformats.org/officeDocument/2006/relationships/slideLayout" Target="../slideLayouts/slideLayout18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7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6.xml"/><Relationship Id="rId13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12" Type="http://schemas.openxmlformats.org/officeDocument/2006/relationships/slideLayout" Target="../slideLayouts/slideLayout30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slideLayout" Target="../slideLayouts/slideLayout29.xml"/><Relationship Id="rId5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28.xml"/><Relationship Id="rId4" Type="http://schemas.openxmlformats.org/officeDocument/2006/relationships/slideLayout" Target="../slideLayouts/slideLayout22.xml"/><Relationship Id="rId9" Type="http://schemas.openxmlformats.org/officeDocument/2006/relationships/slideLayout" Target="../slideLayouts/slideLayout27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34.xml"/><Relationship Id="rId7" Type="http://schemas.openxmlformats.org/officeDocument/2006/relationships/slideLayout" Target="../slideLayouts/slideLayout38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3.xml"/><Relationship Id="rId1" Type="http://schemas.openxmlformats.org/officeDocument/2006/relationships/slideLayout" Target="../slideLayouts/slideLayout32.xml"/><Relationship Id="rId6" Type="http://schemas.openxmlformats.org/officeDocument/2006/relationships/slideLayout" Target="../slideLayouts/slideLayout37.xml"/><Relationship Id="rId11" Type="http://schemas.openxmlformats.org/officeDocument/2006/relationships/slideLayout" Target="../slideLayouts/slideLayout42.xml"/><Relationship Id="rId5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41.xml"/><Relationship Id="rId4" Type="http://schemas.openxmlformats.org/officeDocument/2006/relationships/slideLayout" Target="../slideLayouts/slideLayout35.xml"/><Relationship Id="rId9" Type="http://schemas.openxmlformats.org/officeDocument/2006/relationships/slideLayout" Target="../slideLayouts/slideLayout40.xml"/><Relationship Id="rId14" Type="http://schemas.openxmlformats.org/officeDocument/2006/relationships/image" Target="../media/image10.png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0.xml"/><Relationship Id="rId3" Type="http://schemas.openxmlformats.org/officeDocument/2006/relationships/slideLayout" Target="../slideLayouts/slideLayout45.xml"/><Relationship Id="rId7" Type="http://schemas.openxmlformats.org/officeDocument/2006/relationships/slideLayout" Target="../slideLayouts/slideLayout49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slideLayout" Target="../slideLayouts/slideLayout48.xml"/><Relationship Id="rId11" Type="http://schemas.openxmlformats.org/officeDocument/2006/relationships/slideLayout" Target="../slideLayouts/slideLayout53.xml"/><Relationship Id="rId5" Type="http://schemas.openxmlformats.org/officeDocument/2006/relationships/slideLayout" Target="../slideLayouts/slideLayout47.xml"/><Relationship Id="rId10" Type="http://schemas.openxmlformats.org/officeDocument/2006/relationships/slideLayout" Target="../slideLayouts/slideLayout52.xml"/><Relationship Id="rId4" Type="http://schemas.openxmlformats.org/officeDocument/2006/relationships/slideLayout" Target="../slideLayouts/slideLayout46.xml"/><Relationship Id="rId9" Type="http://schemas.openxmlformats.org/officeDocument/2006/relationships/slideLayout" Target="../slideLayouts/slideLayout51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1.xml"/><Relationship Id="rId3" Type="http://schemas.openxmlformats.org/officeDocument/2006/relationships/slideLayout" Target="../slideLayouts/slideLayout56.xml"/><Relationship Id="rId7" Type="http://schemas.openxmlformats.org/officeDocument/2006/relationships/slideLayout" Target="../slideLayouts/slideLayout60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5.xml"/><Relationship Id="rId1" Type="http://schemas.openxmlformats.org/officeDocument/2006/relationships/slideLayout" Target="../slideLayouts/slideLayout54.xml"/><Relationship Id="rId6" Type="http://schemas.openxmlformats.org/officeDocument/2006/relationships/slideLayout" Target="../slideLayouts/slideLayout59.xml"/><Relationship Id="rId11" Type="http://schemas.openxmlformats.org/officeDocument/2006/relationships/slideLayout" Target="../slideLayouts/slideLayout64.xml"/><Relationship Id="rId5" Type="http://schemas.openxmlformats.org/officeDocument/2006/relationships/slideLayout" Target="../slideLayouts/slideLayout58.xml"/><Relationship Id="rId10" Type="http://schemas.openxmlformats.org/officeDocument/2006/relationships/slideLayout" Target="../slideLayouts/slideLayout63.xml"/><Relationship Id="rId4" Type="http://schemas.openxmlformats.org/officeDocument/2006/relationships/slideLayout" Target="../slideLayouts/slideLayout57.xml"/><Relationship Id="rId9" Type="http://schemas.openxmlformats.org/officeDocument/2006/relationships/slideLayout" Target="../slideLayouts/slideLayout6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543619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itle Placeholder 1"/>
          <p:cNvSpPr>
            <a:spLocks noGrp="1"/>
          </p:cNvSpPr>
          <p:nvPr>
            <p:ph type="title"/>
          </p:nvPr>
        </p:nvSpPr>
        <p:spPr bwMode="auto">
          <a:xfrm>
            <a:off x="609600" y="274638"/>
            <a:ext cx="109728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/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075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09600" y="1600201"/>
            <a:ext cx="109728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D7CF0933-AD9A-483E-B55D-B968C5CAA30A}" type="datetimeFigureOut">
              <a:rPr lang="en-US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 panose="020F0502020204030204"/>
                <a:cs typeface="+mn-cs"/>
              </a:defRPr>
            </a:lvl1pPr>
          </a:lstStyle>
          <a:p>
            <a:pPr>
              <a:defRPr/>
            </a:pPr>
            <a:fld id="{7E8B42BE-97E8-4C84-9448-6C66074E824B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03290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  <p:sldLayoutId id="2147483678" r:id="rId12"/>
    <p:sldLayoutId id="2147483679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125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  <p:sldLayoutId id="2147483694" r:id="rId2"/>
    <p:sldLayoutId id="2147483695" r:id="rId3"/>
    <p:sldLayoutId id="2147483696" r:id="rId4"/>
    <p:sldLayoutId id="2147483697" r:id="rId5"/>
    <p:sldLayoutId id="2147483698" r:id="rId6"/>
    <p:sldLayoutId id="2147483699" r:id="rId7"/>
    <p:sldLayoutId id="2147483700" r:id="rId8"/>
    <p:sldLayoutId id="2147483701" r:id="rId9"/>
    <p:sldLayoutId id="2147483702" r:id="rId10"/>
    <p:sldLayoutId id="2147483703" r:id="rId11"/>
    <p:sldLayoutId id="2147483704" r:id="rId12"/>
    <p:sldLayoutId id="2147483705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4458094B-D982-4979-9D09-0514A2EB46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1D00596A-5F20-42F3-8E5A-06FCE26437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C9F556BD-6EA3-461C-B49E-3165F010D1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3C39D9B-1707-4BC2-A8DF-A9A95A2D1DDF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9976534-EC0A-4026-9DC6-ECA9AAC316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8F1546D3-51C1-4558-9DB5-F30D895E454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picture containing flower, plant, bouquet&#10;&#10;Description automatically generated">
            <a:extLst>
              <a:ext uri="{FF2B5EF4-FFF2-40B4-BE49-F238E27FC236}">
                <a16:creationId xmlns="" xmlns:a16="http://schemas.microsoft.com/office/drawing/2014/main" id="{5F38E2F2-3DC8-4D85-840C-71EEE58CC53E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21654" y="-14085"/>
            <a:ext cx="1223705" cy="10419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4335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  <p:sldLayoutId id="2147483708" r:id="rId2"/>
    <p:sldLayoutId id="2147483709" r:id="rId3"/>
    <p:sldLayoutId id="2147483710" r:id="rId4"/>
    <p:sldLayoutId id="2147483711" r:id="rId5"/>
    <p:sldLayoutId id="2147483712" r:id="rId6"/>
    <p:sldLayoutId id="2147483713" r:id="rId7"/>
    <p:sldLayoutId id="2147483714" r:id="rId8"/>
    <p:sldLayoutId id="2147483715" r:id="rId9"/>
    <p:sldLayoutId id="2147483716" r:id="rId10"/>
    <p:sldLayoutId id="214748371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2021/9/19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31931775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9" r:id="rId1"/>
    <p:sldLayoutId id="2147483720" r:id="rId2"/>
    <p:sldLayoutId id="2147483721" r:id="rId3"/>
    <p:sldLayoutId id="2147483722" r:id="rId4"/>
    <p:sldLayoutId id="2147483723" r:id="rId5"/>
    <p:sldLayoutId id="2147483724" r:id="rId6"/>
    <p:sldLayoutId id="2147483725" r:id="rId7"/>
    <p:sldLayoutId id="2147483726" r:id="rId8"/>
    <p:sldLayoutId id="2147483727" r:id="rId9"/>
    <p:sldLayoutId id="2147483728" r:id="rId10"/>
    <p:sldLayoutId id="214748372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E2F8DF80-5E69-48EB-9390-9178CF9CBB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47227BE-2C9B-4023-BE30-A43BBAE7BFA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74BF15CF-DDEC-40BF-B48D-B7B57876A0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0635D2-1FD4-42FB-A3A0-B9DFEF7C7F90}" type="datetimeFigureOut">
              <a:rPr lang="en-US" smtClean="0"/>
              <a:t>9/19/2021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6166434F-C472-42AA-B7F9-778250EE2F4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2D06E6B8-E79C-41EA-A055-7A235E74188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C8A4EFB-0D95-4D66-8DB7-7B35D2AA263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36466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3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5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46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9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7" Type="http://schemas.openxmlformats.org/officeDocument/2006/relationships/image" Target="../media/image4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2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5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6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5.png"/><Relationship Id="rId5" Type="http://schemas.microsoft.com/office/2007/relationships/hdphoto" Target="../media/hdphoto1.wdp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2.xml"/><Relationship Id="rId4" Type="http://schemas.openxmlformats.org/officeDocument/2006/relationships/image" Target="../media/image4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slideLayout" Target="../slideLayouts/slideLayout54.xml"/><Relationship Id="rId7" Type="http://schemas.microsoft.com/office/2007/relationships/hdphoto" Target="../media/hdphoto2.wdp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13" Type="http://schemas.openxmlformats.org/officeDocument/2006/relationships/slide" Target="slide8.xml"/><Relationship Id="rId3" Type="http://schemas.openxmlformats.org/officeDocument/2006/relationships/image" Target="../media/image21.jpeg"/><Relationship Id="rId7" Type="http://schemas.openxmlformats.org/officeDocument/2006/relationships/slide" Target="slide6.xml"/><Relationship Id="rId12" Type="http://schemas.openxmlformats.org/officeDocument/2006/relationships/image" Target="../media/image27.png"/><Relationship Id="rId2" Type="http://schemas.openxmlformats.org/officeDocument/2006/relationships/image" Target="../media/image20.jpg"/><Relationship Id="rId16" Type="http://schemas.openxmlformats.org/officeDocument/2006/relationships/image" Target="../media/image30.gif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29.png"/><Relationship Id="rId10" Type="http://schemas.openxmlformats.org/officeDocument/2006/relationships/slide" Target="slide7.xml"/><Relationship Id="rId4" Type="http://schemas.openxmlformats.org/officeDocument/2006/relationships/slide" Target="slide5.xml"/><Relationship Id="rId9" Type="http://schemas.openxmlformats.org/officeDocument/2006/relationships/image" Target="../media/image25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3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2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5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4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7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6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jpeg"/><Relationship Id="rId13" Type="http://schemas.openxmlformats.org/officeDocument/2006/relationships/image" Target="../media/image37.gif"/><Relationship Id="rId3" Type="http://schemas.openxmlformats.org/officeDocument/2006/relationships/audio" Target="../media/audio2.wav"/><Relationship Id="rId7" Type="http://schemas.openxmlformats.org/officeDocument/2006/relationships/image" Target="../media/image29.png"/><Relationship Id="rId12" Type="http://schemas.openxmlformats.org/officeDocument/2006/relationships/image" Target="../media/image36.gif"/><Relationship Id="rId2" Type="http://schemas.openxmlformats.org/officeDocument/2006/relationships/audio" Target="../media/audio1.wav"/><Relationship Id="rId16" Type="http://schemas.openxmlformats.org/officeDocument/2006/relationships/audio" Target="../media/audio1.wav"/><Relationship Id="rId1" Type="http://schemas.openxmlformats.org/officeDocument/2006/relationships/slideLayout" Target="../slideLayouts/slideLayout54.xml"/><Relationship Id="rId6" Type="http://schemas.openxmlformats.org/officeDocument/2006/relationships/image" Target="../media/image28.png"/><Relationship Id="rId11" Type="http://schemas.openxmlformats.org/officeDocument/2006/relationships/image" Target="../media/image35.gif"/><Relationship Id="rId5" Type="http://schemas.openxmlformats.org/officeDocument/2006/relationships/image" Target="../media/image32.gif"/><Relationship Id="rId15" Type="http://schemas.openxmlformats.org/officeDocument/2006/relationships/image" Target="../media/image39.gif"/><Relationship Id="rId10" Type="http://schemas.openxmlformats.org/officeDocument/2006/relationships/image" Target="../media/image34.gif"/><Relationship Id="rId4" Type="http://schemas.openxmlformats.org/officeDocument/2006/relationships/image" Target="../media/image31.PNG"/><Relationship Id="rId9" Type="http://schemas.openxmlformats.org/officeDocument/2006/relationships/slide" Target="slide4.xml"/><Relationship Id="rId14" Type="http://schemas.openxmlformats.org/officeDocument/2006/relationships/image" Target="../media/image38.gi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0.xml"/><Relationship Id="rId4" Type="http://schemas.openxmlformats.org/officeDocument/2006/relationships/image" Target="../media/image4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1863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Tư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22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Tiếng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Việt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496289" y="2508914"/>
            <a:ext cx="429645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Đọc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: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Một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giờ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học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(</a:t>
            </a:r>
            <a:r>
              <a:rPr lang="en-US" sz="3200" b="1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t1+2</a:t>
            </a:r>
            <a:r>
              <a:rPr lang="en-US" sz="3200" b="1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)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62720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66825" cy="838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3696" y="1324418"/>
            <a:ext cx="10177030" cy="55058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67347" y="95934"/>
            <a:ext cx="923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1.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về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việc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thầy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cô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khen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967347" y="742265"/>
            <a:ext cx="92362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.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cảm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thấy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thế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nào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khi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thầy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cô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khen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176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163" y="828675"/>
            <a:ext cx="10668000" cy="58076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6477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212935" y="0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38007" y="795857"/>
            <a:ext cx="11227274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8160" y="4358506"/>
            <a:ext cx="11247120" cy="2502340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2293EA1F-E9F1-49D5-91C7-013B1F6DC291}"/>
              </a:ext>
            </a:extLst>
          </p:cNvPr>
          <p:cNvCxnSpPr/>
          <p:nvPr/>
        </p:nvCxnSpPr>
        <p:spPr>
          <a:xfrm flipH="1">
            <a:off x="9550144" y="10008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="" xmlns:a16="http://schemas.microsoft.com/office/drawing/2014/main" id="{D3E9CB1D-26DC-47B9-9F95-D126D7414C95}"/>
              </a:ext>
            </a:extLst>
          </p:cNvPr>
          <p:cNvCxnSpPr/>
          <p:nvPr/>
        </p:nvCxnSpPr>
        <p:spPr>
          <a:xfrm flipH="1">
            <a:off x="6268956" y="132781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F4E3AB81-5013-4219-8BEB-B2D9464FD84B}"/>
              </a:ext>
            </a:extLst>
          </p:cNvPr>
          <p:cNvCxnSpPr/>
          <p:nvPr/>
        </p:nvCxnSpPr>
        <p:spPr>
          <a:xfrm flipH="1">
            <a:off x="9727708" y="131902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="" xmlns:a16="http://schemas.microsoft.com/office/drawing/2014/main" id="{CD68EA8F-272A-4B26-9DE6-5F3B3D596F6E}"/>
              </a:ext>
            </a:extLst>
          </p:cNvPr>
          <p:cNvCxnSpPr/>
          <p:nvPr/>
        </p:nvCxnSpPr>
        <p:spPr>
          <a:xfrm flipH="1">
            <a:off x="1549873" y="19736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="" xmlns:a16="http://schemas.microsoft.com/office/drawing/2014/main" id="{9979FAC7-7E2D-4E5A-8975-448E24112F3B}"/>
              </a:ext>
            </a:extLst>
          </p:cNvPr>
          <p:cNvCxnSpPr/>
          <p:nvPr/>
        </p:nvCxnSpPr>
        <p:spPr>
          <a:xfrm flipH="1">
            <a:off x="10657181" y="20199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="" xmlns:a16="http://schemas.microsoft.com/office/drawing/2014/main" id="{00CB32DD-A932-42F3-AB0A-BB125F1BDDF5}"/>
              </a:ext>
            </a:extLst>
          </p:cNvPr>
          <p:cNvCxnSpPr/>
          <p:nvPr/>
        </p:nvCxnSpPr>
        <p:spPr>
          <a:xfrm flipH="1">
            <a:off x="8459888" y="240307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8A2D484A-A1A9-45AD-87B0-EBEE83F84754}"/>
              </a:ext>
            </a:extLst>
          </p:cNvPr>
          <p:cNvCxnSpPr/>
          <p:nvPr/>
        </p:nvCxnSpPr>
        <p:spPr>
          <a:xfrm flipH="1">
            <a:off x="5707119" y="27948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="" xmlns:a16="http://schemas.microsoft.com/office/drawing/2014/main" id="{053E0CA3-F5AA-48EA-AA4B-E4CFE465E2CC}"/>
              </a:ext>
            </a:extLst>
          </p:cNvPr>
          <p:cNvCxnSpPr/>
          <p:nvPr/>
        </p:nvCxnSpPr>
        <p:spPr>
          <a:xfrm flipH="1">
            <a:off x="7325261" y="321970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="" xmlns:a16="http://schemas.microsoft.com/office/drawing/2014/main" id="{47CE2356-1E1E-4A51-9E03-C9E93F632954}"/>
              </a:ext>
            </a:extLst>
          </p:cNvPr>
          <p:cNvCxnSpPr/>
          <p:nvPr/>
        </p:nvCxnSpPr>
        <p:spPr>
          <a:xfrm flipH="1">
            <a:off x="11458136" y="321053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="" xmlns:a16="http://schemas.microsoft.com/office/drawing/2014/main" id="{BC0A7A43-EC9A-4B65-A36A-A8E8ED565ADE}"/>
              </a:ext>
            </a:extLst>
          </p:cNvPr>
          <p:cNvCxnSpPr/>
          <p:nvPr/>
        </p:nvCxnSpPr>
        <p:spPr>
          <a:xfrm flipH="1">
            <a:off x="8237012" y="35835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="" xmlns:a16="http://schemas.microsoft.com/office/drawing/2014/main" id="{41093D0E-0933-4FC0-AE10-21B8F9DD7E85}"/>
              </a:ext>
            </a:extLst>
          </p:cNvPr>
          <p:cNvCxnSpPr/>
          <p:nvPr/>
        </p:nvCxnSpPr>
        <p:spPr>
          <a:xfrm flipH="1">
            <a:off x="2275337" y="39265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="" xmlns:a16="http://schemas.microsoft.com/office/drawing/2014/main" id="{C4D4EDCB-B34C-48E9-839B-A7830E4EB55D}"/>
              </a:ext>
            </a:extLst>
          </p:cNvPr>
          <p:cNvCxnSpPr/>
          <p:nvPr/>
        </p:nvCxnSpPr>
        <p:spPr>
          <a:xfrm flipH="1">
            <a:off x="5844540" y="424591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="" xmlns:a16="http://schemas.microsoft.com/office/drawing/2014/main" id="{71F6900A-3378-435C-95A4-AEC6EBD25FAC}"/>
              </a:ext>
            </a:extLst>
          </p:cNvPr>
          <p:cNvCxnSpPr/>
          <p:nvPr/>
        </p:nvCxnSpPr>
        <p:spPr>
          <a:xfrm flipH="1">
            <a:off x="11607032" y="425137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="" xmlns:a16="http://schemas.microsoft.com/office/drawing/2014/main" id="{295CEF15-C413-490D-A759-CBD4C12B4B42}"/>
              </a:ext>
            </a:extLst>
          </p:cNvPr>
          <p:cNvCxnSpPr/>
          <p:nvPr/>
        </p:nvCxnSpPr>
        <p:spPr>
          <a:xfrm flipH="1">
            <a:off x="4117458" y="493778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="" xmlns:a16="http://schemas.microsoft.com/office/drawing/2014/main" id="{3B3D385C-2619-42B6-AA1B-5238FFC2A244}"/>
              </a:ext>
            </a:extLst>
          </p:cNvPr>
          <p:cNvCxnSpPr/>
          <p:nvPr/>
        </p:nvCxnSpPr>
        <p:spPr>
          <a:xfrm flipH="1">
            <a:off x="6824861" y="49530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Straight Connector 36">
            <a:extLst>
              <a:ext uri="{FF2B5EF4-FFF2-40B4-BE49-F238E27FC236}">
                <a16:creationId xmlns="" xmlns:a16="http://schemas.microsoft.com/office/drawing/2014/main" id="{7D3D5915-FCFC-4A7A-A798-5C12373B05AD}"/>
              </a:ext>
            </a:extLst>
          </p:cNvPr>
          <p:cNvCxnSpPr/>
          <p:nvPr/>
        </p:nvCxnSpPr>
        <p:spPr>
          <a:xfrm flipH="1">
            <a:off x="9862941" y="490382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Connector 37">
            <a:extLst>
              <a:ext uri="{FF2B5EF4-FFF2-40B4-BE49-F238E27FC236}">
                <a16:creationId xmlns="" xmlns:a16="http://schemas.microsoft.com/office/drawing/2014/main" id="{B069AB59-C6A9-4F2F-914A-FFC3F5CD66FB}"/>
              </a:ext>
            </a:extLst>
          </p:cNvPr>
          <p:cNvCxnSpPr/>
          <p:nvPr/>
        </p:nvCxnSpPr>
        <p:spPr>
          <a:xfrm flipH="1">
            <a:off x="9387820" y="524678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="" xmlns:a16="http://schemas.microsoft.com/office/drawing/2014/main" id="{46D7059D-CFBE-49A3-96EE-91701403E2A0}"/>
              </a:ext>
            </a:extLst>
          </p:cNvPr>
          <p:cNvCxnSpPr>
            <a:cxnSpLocks/>
          </p:cNvCxnSpPr>
          <p:nvPr/>
        </p:nvCxnSpPr>
        <p:spPr>
          <a:xfrm flipH="1">
            <a:off x="3589251" y="567516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="" xmlns:a16="http://schemas.microsoft.com/office/drawing/2014/main" id="{391D5AF3-2A62-4D90-A5A3-8549F4A8225A}"/>
              </a:ext>
            </a:extLst>
          </p:cNvPr>
          <p:cNvCxnSpPr>
            <a:cxnSpLocks/>
          </p:cNvCxnSpPr>
          <p:nvPr/>
        </p:nvCxnSpPr>
        <p:spPr>
          <a:xfrm flipH="1">
            <a:off x="6802001" y="570018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="" xmlns:a16="http://schemas.microsoft.com/office/drawing/2014/main" id="{62AD13D8-A6FF-49C5-AB80-1344933FC675}"/>
              </a:ext>
            </a:extLst>
          </p:cNvPr>
          <p:cNvCxnSpPr>
            <a:cxnSpLocks/>
          </p:cNvCxnSpPr>
          <p:nvPr/>
        </p:nvCxnSpPr>
        <p:spPr>
          <a:xfrm flipH="1">
            <a:off x="9843093" y="5647404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="" xmlns:a16="http://schemas.microsoft.com/office/drawing/2014/main" id="{9DB50F78-9F1E-4F97-8156-7B3B36B8450E}"/>
              </a:ext>
            </a:extLst>
          </p:cNvPr>
          <p:cNvCxnSpPr>
            <a:cxnSpLocks/>
          </p:cNvCxnSpPr>
          <p:nvPr/>
        </p:nvCxnSpPr>
        <p:spPr>
          <a:xfrm flipH="1">
            <a:off x="3315765" y="607738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4" name="Group 43">
            <a:extLst>
              <a:ext uri="{FF2B5EF4-FFF2-40B4-BE49-F238E27FC236}">
                <a16:creationId xmlns="" xmlns:a16="http://schemas.microsoft.com/office/drawing/2014/main" id="{A76B54E5-4622-4712-8F0E-DC1228DC03B3}"/>
              </a:ext>
            </a:extLst>
          </p:cNvPr>
          <p:cNvGrpSpPr/>
          <p:nvPr/>
        </p:nvGrpSpPr>
        <p:grpSpPr>
          <a:xfrm>
            <a:off x="-243840" y="60960"/>
            <a:ext cx="5413968" cy="707886"/>
            <a:chOff x="-5272940" y="-115730"/>
            <a:chExt cx="5167386" cy="707886"/>
          </a:xfrm>
        </p:grpSpPr>
        <p:sp>
          <p:nvSpPr>
            <p:cNvPr id="45" name="TextBox 44">
              <a:extLst>
                <a:ext uri="{FF2B5EF4-FFF2-40B4-BE49-F238E27FC236}">
                  <a16:creationId xmlns="" xmlns:a16="http://schemas.microsoft.com/office/drawing/2014/main" id="{272EC48E-03DC-4BD3-A5EE-48D82F67BBCB}"/>
                </a:ext>
              </a:extLst>
            </p:cNvPr>
            <p:cNvSpPr txBox="1"/>
            <p:nvPr/>
          </p:nvSpPr>
          <p:spPr>
            <a:xfrm>
              <a:off x="-5040205" y="-115730"/>
              <a:ext cx="4378311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46" name="TextBox 45">
              <a:extLst>
                <a:ext uri="{FF2B5EF4-FFF2-40B4-BE49-F238E27FC236}">
                  <a16:creationId xmlns="" xmlns:a16="http://schemas.microsoft.com/office/drawing/2014/main" id="{1E50546F-2962-4E2B-9AD5-926931595041}"/>
                </a:ext>
              </a:extLst>
            </p:cNvPr>
            <p:cNvSpPr txBox="1"/>
            <p:nvPr/>
          </p:nvSpPr>
          <p:spPr>
            <a:xfrm>
              <a:off x="-5272940" y="-115730"/>
              <a:ext cx="516738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nối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tiếp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câu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469131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="" xmlns:a16="http://schemas.microsoft.com/office/drawing/2014/main" id="{A47D0654-5641-4822-85FE-144FEFB65E61}"/>
              </a:ext>
            </a:extLst>
          </p:cNvPr>
          <p:cNvSpPr/>
          <p:nvPr/>
        </p:nvSpPr>
        <p:spPr>
          <a:xfrm>
            <a:off x="3526971" y="111967"/>
            <a:ext cx="5374433" cy="80243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Luyện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đọc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câu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dài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8AFB2BC7-775C-44EB-9950-9F824225BF52}"/>
              </a:ext>
            </a:extLst>
          </p:cNvPr>
          <p:cNvSpPr txBox="1"/>
          <p:nvPr/>
        </p:nvSpPr>
        <p:spPr>
          <a:xfrm>
            <a:off x="1530220" y="1334278"/>
            <a:ext cx="906935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Quang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cảm thấy nói với bạn bên cạnh thì 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dễ, </a:t>
            </a: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ea typeface="Arial-Rounded" panose="020B0500000000000000" pitchFamily="34" charset="0"/>
                <a:cs typeface="Arial-Rounded" panose="020B0500000000000000" pitchFamily="34" charset="0"/>
              </a:rPr>
              <a:t>nhưng nói trước cả lớp thì sao mà khó thế.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4811637" y="142323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="" xmlns:a16="http://schemas.microsoft.com/office/drawing/2014/main" id="{7B6B2177-8947-496D-A6D4-052963CEC2DD}"/>
              </a:ext>
            </a:extLst>
          </p:cNvPr>
          <p:cNvCxnSpPr/>
          <p:nvPr/>
        </p:nvCxnSpPr>
        <p:spPr>
          <a:xfrm flipH="1">
            <a:off x="10517464" y="141456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="" xmlns:a16="http://schemas.microsoft.com/office/drawing/2014/main" id="{ADEFFE28-DB4D-45EC-BECD-2414E887E4A4}"/>
              </a:ext>
            </a:extLst>
          </p:cNvPr>
          <p:cNvCxnSpPr/>
          <p:nvPr/>
        </p:nvCxnSpPr>
        <p:spPr>
          <a:xfrm flipH="1">
            <a:off x="9521576" y="19850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="" xmlns:a16="http://schemas.microsoft.com/office/drawing/2014/main" id="{4A529261-57F9-4955-93F7-2F5B7BF2037A}"/>
              </a:ext>
            </a:extLst>
          </p:cNvPr>
          <p:cNvCxnSpPr/>
          <p:nvPr/>
        </p:nvCxnSpPr>
        <p:spPr>
          <a:xfrm flipH="1">
            <a:off x="5844849" y="197705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="" xmlns:a16="http://schemas.microsoft.com/office/drawing/2014/main" id="{DB4BD9BE-20AE-4A57-AF21-762F0D92F79C}"/>
              </a:ext>
            </a:extLst>
          </p:cNvPr>
          <p:cNvCxnSpPr/>
          <p:nvPr/>
        </p:nvCxnSpPr>
        <p:spPr>
          <a:xfrm flipH="1">
            <a:off x="9597776" y="198509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953750" y="0"/>
            <a:ext cx="1238250" cy="990600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1584960" y="2926080"/>
            <a:ext cx="9906000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 smtClean="0">
                <a:latin typeface="Calibri" pitchFamily="34" charset="0"/>
              </a:rPr>
              <a:t>Quang thở mạnh một hơi rồi nói tiếp: “Mẹ... ờ... bảo: “Con đánh răngđi”. </a:t>
            </a:r>
            <a:r>
              <a:rPr lang="en-US" sz="3600" dirty="0" smtClean="0">
                <a:latin typeface="Calibri" pitchFamily="34" charset="0"/>
              </a:rPr>
              <a:t>Thế </a:t>
            </a:r>
            <a:r>
              <a:rPr lang="vi-VN" sz="3600" dirty="0" smtClean="0">
                <a:latin typeface="Calibri" pitchFamily="34" charset="0"/>
              </a:rPr>
              <a:t>là </a:t>
            </a:r>
            <a:r>
              <a:rPr lang="en-US" sz="3600" dirty="0" smtClean="0">
                <a:latin typeface="Calibri" pitchFamily="34" charset="0"/>
              </a:rPr>
              <a:t>em</a:t>
            </a:r>
            <a:r>
              <a:rPr lang="vi-VN" sz="3600" dirty="0" smtClean="0">
                <a:latin typeface="Calibri" pitchFamily="34" charset="0"/>
              </a:rPr>
              <a:t> đánh răng.</a:t>
            </a:r>
            <a:endParaRPr lang="en-US" sz="3600" dirty="0" smtClean="0">
              <a:latin typeface="Calibri" pitchFamily="34" charset="0"/>
            </a:endParaRPr>
          </a:p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6396597" y="294723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8621637" y="299295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2495157" y="35415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6091797" y="354159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10191357" y="351111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="" xmlns:a16="http://schemas.microsoft.com/office/drawing/2014/main" id="{D907CDE1-0285-4C2E-8437-0D193E518051}"/>
              </a:ext>
            </a:extLst>
          </p:cNvPr>
          <p:cNvCxnSpPr/>
          <p:nvPr/>
        </p:nvCxnSpPr>
        <p:spPr>
          <a:xfrm flipH="1">
            <a:off x="10282797" y="3526352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hevron 24"/>
          <p:cNvSpPr/>
          <p:nvPr/>
        </p:nvSpPr>
        <p:spPr>
          <a:xfrm>
            <a:off x="1036320" y="1508760"/>
            <a:ext cx="484632" cy="259080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Chevron 25"/>
          <p:cNvSpPr/>
          <p:nvPr/>
        </p:nvSpPr>
        <p:spPr>
          <a:xfrm>
            <a:off x="1082040" y="3093720"/>
            <a:ext cx="484632" cy="259080"/>
          </a:xfrm>
          <a:prstGeom prst="chevron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4659779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3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4" grpId="0"/>
      <p:bldP spid="25" grpId="0" animBg="1"/>
      <p:bldP spid="2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135">
            <a:extLst>
              <a:ext uri="{FF2B5EF4-FFF2-40B4-BE49-F238E27FC236}">
                <a16:creationId xmlns="" xmlns:a16="http://schemas.microsoft.com/office/drawing/2014/main" id="{835916E1-3EC8-49F0-A643-915A82461DE0}"/>
              </a:ext>
            </a:extLst>
          </p:cNvPr>
          <p:cNvGrpSpPr/>
          <p:nvPr/>
        </p:nvGrpSpPr>
        <p:grpSpPr>
          <a:xfrm>
            <a:off x="868680" y="39356"/>
            <a:ext cx="1695411" cy="707886"/>
            <a:chOff x="2470108" y="1864944"/>
            <a:chExt cx="2704644" cy="1129272"/>
          </a:xfrm>
        </p:grpSpPr>
        <p:sp>
          <p:nvSpPr>
            <p:cNvPr id="7" name="23">
              <a:extLst>
                <a:ext uri="{FF2B5EF4-FFF2-40B4-BE49-F238E27FC236}">
                  <a16:creationId xmlns="" xmlns:a16="http://schemas.microsoft.com/office/drawing/2014/main" id="{171ACA6A-3677-4982-9EF3-A41A4020501B}"/>
                </a:ext>
              </a:extLst>
            </p:cNvPr>
            <p:cNvSpPr/>
            <p:nvPr/>
          </p:nvSpPr>
          <p:spPr>
            <a:xfrm>
              <a:off x="2470108" y="2002067"/>
              <a:ext cx="2297849" cy="966897"/>
            </a:xfrm>
            <a:prstGeom prst="roundRect">
              <a:avLst>
                <a:gd name="adj" fmla="val 50000"/>
              </a:avLst>
            </a:prstGeom>
            <a:noFill/>
            <a:ln w="38100">
              <a:solidFill>
                <a:srgbClr val="F15A88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>
                    <a:lumMod val="75000"/>
                    <a:lumOff val="25000"/>
                  </a:prstClr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8" name="137">
              <a:extLst>
                <a:ext uri="{FF2B5EF4-FFF2-40B4-BE49-F238E27FC236}">
                  <a16:creationId xmlns="" xmlns:a16="http://schemas.microsoft.com/office/drawing/2014/main" id="{D0DCA77A-83BB-4959-8249-E4AD05A53C89}"/>
                </a:ext>
              </a:extLst>
            </p:cNvPr>
            <p:cNvSpPr txBox="1"/>
            <p:nvPr/>
          </p:nvSpPr>
          <p:spPr>
            <a:xfrm>
              <a:off x="2722742" y="1864944"/>
              <a:ext cx="2452010" cy="11292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</a:rPr>
                <a:t>ĐỌC</a:t>
              </a:r>
              <a:endPara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endParaRPr>
            </a:p>
          </p:txBody>
        </p:sp>
      </p:grpSp>
      <p:grpSp>
        <p:nvGrpSpPr>
          <p:cNvPr id="9" name="139">
            <a:extLst>
              <a:ext uri="{FF2B5EF4-FFF2-40B4-BE49-F238E27FC236}">
                <a16:creationId xmlns="" xmlns:a16="http://schemas.microsoft.com/office/drawing/2014/main" id="{BE942117-73E3-49AC-BC4E-92D5B6F19489}"/>
              </a:ext>
            </a:extLst>
          </p:cNvPr>
          <p:cNvGrpSpPr/>
          <p:nvPr/>
        </p:nvGrpSpPr>
        <p:grpSpPr>
          <a:xfrm>
            <a:off x="86756" y="51066"/>
            <a:ext cx="893632" cy="781688"/>
            <a:chOff x="1353570" y="1860082"/>
            <a:chExt cx="1425587" cy="1247005"/>
          </a:xfrm>
        </p:grpSpPr>
        <p:sp>
          <p:nvSpPr>
            <p:cNvPr id="10" name="16">
              <a:extLst>
                <a:ext uri="{FF2B5EF4-FFF2-40B4-BE49-F238E27FC236}">
                  <a16:creationId xmlns="" xmlns:a16="http://schemas.microsoft.com/office/drawing/2014/main" id="{913F2B3C-459B-4222-B97D-5F7F67E0B5A2}"/>
                </a:ext>
              </a:extLst>
            </p:cNvPr>
            <p:cNvSpPr/>
            <p:nvPr/>
          </p:nvSpPr>
          <p:spPr>
            <a:xfrm>
              <a:off x="1353570" y="1860082"/>
              <a:ext cx="1425587" cy="1247005"/>
            </a:xfrm>
            <a:custGeom>
              <a:avLst/>
              <a:gdLst>
                <a:gd name="connsiteX0" fmla="*/ 724918 w 1425587"/>
                <a:gd name="connsiteY0" fmla="*/ 126948 h 1247005"/>
                <a:gd name="connsiteX1" fmla="*/ 698669 w 1425587"/>
                <a:gd name="connsiteY1" fmla="*/ 127403 h 1247005"/>
                <a:gd name="connsiteX2" fmla="*/ 682523 w 1425587"/>
                <a:gd name="connsiteY2" fmla="*/ 134262 h 1247005"/>
                <a:gd name="connsiteX3" fmla="*/ 682492 w 1425587"/>
                <a:gd name="connsiteY3" fmla="*/ 134241 h 1247005"/>
                <a:gd name="connsiteX4" fmla="*/ 287866 w 1425587"/>
                <a:gd name="connsiteY4" fmla="*/ 331554 h 1247005"/>
                <a:gd name="connsiteX5" fmla="*/ 278988 w 1425587"/>
                <a:gd name="connsiteY5" fmla="*/ 339062 h 1247005"/>
                <a:gd name="connsiteX6" fmla="*/ 266985 w 1425587"/>
                <a:gd name="connsiteY6" fmla="*/ 362410 h 1247005"/>
                <a:gd name="connsiteX7" fmla="*/ 265400 w 1425587"/>
                <a:gd name="connsiteY7" fmla="*/ 379880 h 1247005"/>
                <a:gd name="connsiteX8" fmla="*/ 264826 w 1425587"/>
                <a:gd name="connsiteY8" fmla="*/ 380196 h 1247005"/>
                <a:gd name="connsiteX9" fmla="*/ 264826 w 1425587"/>
                <a:gd name="connsiteY9" fmla="*/ 902103 h 1247005"/>
                <a:gd name="connsiteX10" fmla="*/ 268187 w 1425587"/>
                <a:gd name="connsiteY10" fmla="*/ 918750 h 1247005"/>
                <a:gd name="connsiteX11" fmla="*/ 282863 w 1425587"/>
                <a:gd name="connsiteY11" fmla="*/ 940517 h 1247005"/>
                <a:gd name="connsiteX12" fmla="*/ 297408 w 1425587"/>
                <a:gd name="connsiteY12" fmla="*/ 950324 h 1247005"/>
                <a:gd name="connsiteX13" fmla="*/ 297408 w 1425587"/>
                <a:gd name="connsiteY13" fmla="*/ 950681 h 1247005"/>
                <a:gd name="connsiteX14" fmla="*/ 690681 w 1425587"/>
                <a:gd name="connsiteY14" fmla="*/ 1147318 h 1247005"/>
                <a:gd name="connsiteX15" fmla="*/ 681190 w 1425587"/>
                <a:gd name="connsiteY15" fmla="*/ 1141150 h 1247005"/>
                <a:gd name="connsiteX16" fmla="*/ 701216 w 1425587"/>
                <a:gd name="connsiteY16" fmla="*/ 1149080 h 1247005"/>
                <a:gd name="connsiteX17" fmla="*/ 727465 w 1425587"/>
                <a:gd name="connsiteY17" fmla="*/ 1148636 h 1247005"/>
                <a:gd name="connsiteX18" fmla="*/ 743613 w 1425587"/>
                <a:gd name="connsiteY18" fmla="*/ 1141783 h 1247005"/>
                <a:gd name="connsiteX19" fmla="*/ 744397 w 1425587"/>
                <a:gd name="connsiteY19" fmla="*/ 1142292 h 1247005"/>
                <a:gd name="connsiteX20" fmla="*/ 741193 w 1425587"/>
                <a:gd name="connsiteY20" fmla="*/ 1144173 h 1247005"/>
                <a:gd name="connsiteX21" fmla="*/ 1137772 w 1425587"/>
                <a:gd name="connsiteY21" fmla="*/ 945884 h 1247005"/>
                <a:gd name="connsiteX22" fmla="*/ 1146771 w 1425587"/>
                <a:gd name="connsiteY22" fmla="*/ 938118 h 1247005"/>
                <a:gd name="connsiteX23" fmla="*/ 1158539 w 1425587"/>
                <a:gd name="connsiteY23" fmla="*/ 914651 h 1247005"/>
                <a:gd name="connsiteX24" fmla="*/ 1159948 w 1425587"/>
                <a:gd name="connsiteY24" fmla="*/ 897165 h 1247005"/>
                <a:gd name="connsiteX25" fmla="*/ 1160760 w 1425587"/>
                <a:gd name="connsiteY25" fmla="*/ 896708 h 1247005"/>
                <a:gd name="connsiteX26" fmla="*/ 1160760 w 1425587"/>
                <a:gd name="connsiteY26" fmla="*/ 371357 h 1247005"/>
                <a:gd name="connsiteX27" fmla="*/ 1158060 w 1425587"/>
                <a:gd name="connsiteY27" fmla="*/ 357984 h 1247005"/>
                <a:gd name="connsiteX28" fmla="*/ 1143384 w 1425587"/>
                <a:gd name="connsiteY28" fmla="*/ 336217 h 1247005"/>
                <a:gd name="connsiteX29" fmla="*/ 1132874 w 1425587"/>
                <a:gd name="connsiteY29" fmla="*/ 329132 h 1247005"/>
                <a:gd name="connsiteX30" fmla="*/ 742090 w 1425587"/>
                <a:gd name="connsiteY30" fmla="*/ 133740 h 1247005"/>
                <a:gd name="connsiteX31" fmla="*/ 341644 w 1425587"/>
                <a:gd name="connsiteY31" fmla="*/ 0 h 1247005"/>
                <a:gd name="connsiteX32" fmla="*/ 1072853 w 1425587"/>
                <a:gd name="connsiteY32" fmla="*/ 0 h 1247005"/>
                <a:gd name="connsiteX33" fmla="*/ 1073490 w 1425587"/>
                <a:gd name="connsiteY33" fmla="*/ 1130 h 1247005"/>
                <a:gd name="connsiteX34" fmla="*/ 1097827 w 1425587"/>
                <a:gd name="connsiteY34" fmla="*/ 3091 h 1247005"/>
                <a:gd name="connsiteX35" fmla="*/ 1130490 w 1425587"/>
                <a:gd name="connsiteY35" fmla="*/ 19471 h 1247005"/>
                <a:gd name="connsiteX36" fmla="*/ 1141300 w 1425587"/>
                <a:gd name="connsiteY36" fmla="*/ 31995 h 1247005"/>
                <a:gd name="connsiteX37" fmla="*/ 1417288 w 1425587"/>
                <a:gd name="connsiteY37" fmla="*/ 583973 h 1247005"/>
                <a:gd name="connsiteX38" fmla="*/ 1414670 w 1425587"/>
                <a:gd name="connsiteY38" fmla="*/ 579514 h 1247005"/>
                <a:gd name="connsiteX39" fmla="*/ 1413961 w 1425587"/>
                <a:gd name="connsiteY39" fmla="*/ 580605 h 1247005"/>
                <a:gd name="connsiteX40" fmla="*/ 1423500 w 1425587"/>
                <a:gd name="connsiteY40" fmla="*/ 603081 h 1247005"/>
                <a:gd name="connsiteX41" fmla="*/ 1424118 w 1425587"/>
                <a:gd name="connsiteY41" fmla="*/ 639616 h 1247005"/>
                <a:gd name="connsiteX42" fmla="*/ 1413081 w 1425587"/>
                <a:gd name="connsiteY42" fmla="*/ 667489 h 1247005"/>
                <a:gd name="connsiteX43" fmla="*/ 1421665 w 1425587"/>
                <a:gd name="connsiteY43" fmla="*/ 654279 h 1247005"/>
                <a:gd name="connsiteX44" fmla="*/ 1147977 w 1425587"/>
                <a:gd name="connsiteY44" fmla="*/ 1201656 h 1247005"/>
                <a:gd name="connsiteX45" fmla="*/ 1147479 w 1425587"/>
                <a:gd name="connsiteY45" fmla="*/ 1201656 h 1247005"/>
                <a:gd name="connsiteX46" fmla="*/ 1133830 w 1425587"/>
                <a:gd name="connsiteY46" fmla="*/ 1221900 h 1247005"/>
                <a:gd name="connsiteX47" fmla="*/ 1103533 w 1425587"/>
                <a:gd name="connsiteY47" fmla="*/ 1242327 h 1247005"/>
                <a:gd name="connsiteX48" fmla="*/ 1080363 w 1425587"/>
                <a:gd name="connsiteY48" fmla="*/ 1247005 h 1247005"/>
                <a:gd name="connsiteX49" fmla="*/ 353947 w 1425587"/>
                <a:gd name="connsiteY49" fmla="*/ 1247005 h 1247005"/>
                <a:gd name="connsiteX50" fmla="*/ 353507 w 1425587"/>
                <a:gd name="connsiteY50" fmla="*/ 1246206 h 1247005"/>
                <a:gd name="connsiteX51" fmla="*/ 329191 w 1425587"/>
                <a:gd name="connsiteY51" fmla="*/ 1243999 h 1247005"/>
                <a:gd name="connsiteX52" fmla="*/ 296694 w 1425587"/>
                <a:gd name="connsiteY52" fmla="*/ 1227293 h 1247005"/>
                <a:gd name="connsiteX53" fmla="*/ 286245 w 1425587"/>
                <a:gd name="connsiteY53" fmla="*/ 1214937 h 1247005"/>
                <a:gd name="connsiteX54" fmla="*/ 11615 w 1425587"/>
                <a:gd name="connsiteY54" fmla="*/ 665677 h 1247005"/>
                <a:gd name="connsiteX55" fmla="*/ 11644 w 1425587"/>
                <a:gd name="connsiteY55" fmla="*/ 665633 h 1247005"/>
                <a:gd name="connsiteX56" fmla="*/ 2097 w 1425587"/>
                <a:gd name="connsiteY56" fmla="*/ 643161 h 1247005"/>
                <a:gd name="connsiteX57" fmla="*/ 1463 w 1425587"/>
                <a:gd name="connsiteY57" fmla="*/ 606626 h 1247005"/>
                <a:gd name="connsiteX58" fmla="*/ 10917 w 1425587"/>
                <a:gd name="connsiteY58" fmla="*/ 582725 h 1247005"/>
                <a:gd name="connsiteX59" fmla="*/ 282873 w 1425587"/>
                <a:gd name="connsiteY59" fmla="*/ 38813 h 1247005"/>
                <a:gd name="connsiteX60" fmla="*/ 292735 w 1425587"/>
                <a:gd name="connsiteY60" fmla="*/ 24185 h 1247005"/>
                <a:gd name="connsiteX61" fmla="*/ 323031 w 1425587"/>
                <a:gd name="connsiteY61" fmla="*/ 3758 h 12470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</a:cxnLst>
              <a:rect l="l" t="t" r="r" b="b"/>
              <a:pathLst>
                <a:path w="1425587" h="1247005">
                  <a:moveTo>
                    <a:pt x="724918" y="126948"/>
                  </a:moveTo>
                  <a:cubicBezTo>
                    <a:pt x="716159" y="125392"/>
                    <a:pt x="707241" y="125579"/>
                    <a:pt x="698669" y="127403"/>
                  </a:cubicBezTo>
                  <a:lnTo>
                    <a:pt x="682523" y="134262"/>
                  </a:lnTo>
                  <a:lnTo>
                    <a:pt x="682492" y="134241"/>
                  </a:lnTo>
                  <a:lnTo>
                    <a:pt x="287866" y="331554"/>
                  </a:lnTo>
                  <a:lnTo>
                    <a:pt x="278988" y="339062"/>
                  </a:lnTo>
                  <a:cubicBezTo>
                    <a:pt x="273478" y="346046"/>
                    <a:pt x="269429" y="353994"/>
                    <a:pt x="266985" y="362410"/>
                  </a:cubicBezTo>
                  <a:lnTo>
                    <a:pt x="265400" y="379880"/>
                  </a:lnTo>
                  <a:lnTo>
                    <a:pt x="264826" y="380196"/>
                  </a:lnTo>
                  <a:lnTo>
                    <a:pt x="264826" y="902103"/>
                  </a:lnTo>
                  <a:lnTo>
                    <a:pt x="268187" y="918750"/>
                  </a:lnTo>
                  <a:cubicBezTo>
                    <a:pt x="271652" y="926943"/>
                    <a:pt x="276666" y="934321"/>
                    <a:pt x="282863" y="940517"/>
                  </a:cubicBezTo>
                  <a:lnTo>
                    <a:pt x="297408" y="950324"/>
                  </a:lnTo>
                  <a:lnTo>
                    <a:pt x="297408" y="950681"/>
                  </a:lnTo>
                  <a:lnTo>
                    <a:pt x="690681" y="1147318"/>
                  </a:lnTo>
                  <a:lnTo>
                    <a:pt x="681190" y="1141150"/>
                  </a:lnTo>
                  <a:lnTo>
                    <a:pt x="701216" y="1149080"/>
                  </a:lnTo>
                  <a:cubicBezTo>
                    <a:pt x="709974" y="1150639"/>
                    <a:pt x="718892" y="1150455"/>
                    <a:pt x="727465" y="1148636"/>
                  </a:cubicBezTo>
                  <a:lnTo>
                    <a:pt x="743613" y="1141783"/>
                  </a:lnTo>
                  <a:lnTo>
                    <a:pt x="744397" y="1142292"/>
                  </a:lnTo>
                  <a:lnTo>
                    <a:pt x="741193" y="1144173"/>
                  </a:lnTo>
                  <a:lnTo>
                    <a:pt x="1137772" y="945884"/>
                  </a:lnTo>
                  <a:lnTo>
                    <a:pt x="1146771" y="938118"/>
                  </a:lnTo>
                  <a:cubicBezTo>
                    <a:pt x="1152210" y="931079"/>
                    <a:pt x="1156179" y="923090"/>
                    <a:pt x="1158539" y="914651"/>
                  </a:cubicBezTo>
                  <a:lnTo>
                    <a:pt x="1159948" y="897165"/>
                  </a:lnTo>
                  <a:lnTo>
                    <a:pt x="1160760" y="896708"/>
                  </a:lnTo>
                  <a:lnTo>
                    <a:pt x="1160760" y="371357"/>
                  </a:lnTo>
                  <a:lnTo>
                    <a:pt x="1158060" y="357984"/>
                  </a:lnTo>
                  <a:cubicBezTo>
                    <a:pt x="1154595" y="349791"/>
                    <a:pt x="1149580" y="342413"/>
                    <a:pt x="1143384" y="336217"/>
                  </a:cubicBezTo>
                  <a:lnTo>
                    <a:pt x="1132874" y="329132"/>
                  </a:lnTo>
                  <a:lnTo>
                    <a:pt x="742090" y="133740"/>
                  </a:lnTo>
                  <a:close/>
                  <a:moveTo>
                    <a:pt x="341644" y="0"/>
                  </a:moveTo>
                  <a:lnTo>
                    <a:pt x="1072853" y="0"/>
                  </a:lnTo>
                  <a:lnTo>
                    <a:pt x="1073490" y="1130"/>
                  </a:lnTo>
                  <a:lnTo>
                    <a:pt x="1097827" y="3091"/>
                  </a:lnTo>
                  <a:cubicBezTo>
                    <a:pt x="1109574" y="6376"/>
                    <a:pt x="1120693" y="11899"/>
                    <a:pt x="1130490" y="19471"/>
                  </a:cubicBezTo>
                  <a:lnTo>
                    <a:pt x="1141300" y="31995"/>
                  </a:lnTo>
                  <a:lnTo>
                    <a:pt x="1417288" y="583973"/>
                  </a:lnTo>
                  <a:lnTo>
                    <a:pt x="1414670" y="579514"/>
                  </a:lnTo>
                  <a:lnTo>
                    <a:pt x="1413961" y="580605"/>
                  </a:lnTo>
                  <a:lnTo>
                    <a:pt x="1423500" y="603081"/>
                  </a:lnTo>
                  <a:cubicBezTo>
                    <a:pt x="1426032" y="615013"/>
                    <a:pt x="1426288" y="627426"/>
                    <a:pt x="1424118" y="639616"/>
                  </a:cubicBezTo>
                  <a:lnTo>
                    <a:pt x="1413081" y="667489"/>
                  </a:lnTo>
                  <a:lnTo>
                    <a:pt x="1421665" y="654279"/>
                  </a:lnTo>
                  <a:lnTo>
                    <a:pt x="1147977" y="1201656"/>
                  </a:lnTo>
                  <a:lnTo>
                    <a:pt x="1147479" y="1201656"/>
                  </a:lnTo>
                  <a:lnTo>
                    <a:pt x="1133830" y="1221900"/>
                  </a:lnTo>
                  <a:cubicBezTo>
                    <a:pt x="1125206" y="1230525"/>
                    <a:pt x="1114937" y="1237504"/>
                    <a:pt x="1103533" y="1242327"/>
                  </a:cubicBezTo>
                  <a:lnTo>
                    <a:pt x="1080363" y="1247005"/>
                  </a:lnTo>
                  <a:lnTo>
                    <a:pt x="353947" y="1247005"/>
                  </a:lnTo>
                  <a:lnTo>
                    <a:pt x="353507" y="1246206"/>
                  </a:lnTo>
                  <a:lnTo>
                    <a:pt x="329191" y="1243999"/>
                  </a:lnTo>
                  <a:cubicBezTo>
                    <a:pt x="317478" y="1240599"/>
                    <a:pt x="306415" y="1234962"/>
                    <a:pt x="296694" y="1227293"/>
                  </a:cubicBezTo>
                  <a:lnTo>
                    <a:pt x="286245" y="1214937"/>
                  </a:lnTo>
                  <a:lnTo>
                    <a:pt x="11615" y="665677"/>
                  </a:lnTo>
                  <a:lnTo>
                    <a:pt x="11644" y="665633"/>
                  </a:lnTo>
                  <a:lnTo>
                    <a:pt x="2097" y="643161"/>
                  </a:lnTo>
                  <a:cubicBezTo>
                    <a:pt x="-442" y="631230"/>
                    <a:pt x="-702" y="618817"/>
                    <a:pt x="1463" y="606626"/>
                  </a:cubicBezTo>
                  <a:lnTo>
                    <a:pt x="10917" y="582725"/>
                  </a:lnTo>
                  <a:lnTo>
                    <a:pt x="282873" y="38813"/>
                  </a:lnTo>
                  <a:lnTo>
                    <a:pt x="292735" y="24185"/>
                  </a:lnTo>
                  <a:cubicBezTo>
                    <a:pt x="301359" y="15560"/>
                    <a:pt x="311628" y="8581"/>
                    <a:pt x="323031" y="3758"/>
                  </a:cubicBezTo>
                  <a:close/>
                </a:path>
              </a:pathLst>
            </a:cu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1" name="24">
              <a:extLst>
                <a:ext uri="{FF2B5EF4-FFF2-40B4-BE49-F238E27FC236}">
                  <a16:creationId xmlns="" xmlns:a16="http://schemas.microsoft.com/office/drawing/2014/main" id="{DD8C929B-12D0-4925-8097-495BD3855ADA}"/>
                </a:ext>
              </a:extLst>
            </p:cNvPr>
            <p:cNvSpPr/>
            <p:nvPr/>
          </p:nvSpPr>
          <p:spPr>
            <a:xfrm>
              <a:off x="1530242" y="2017407"/>
              <a:ext cx="1072240" cy="937921"/>
            </a:xfrm>
            <a:custGeom>
              <a:avLst/>
              <a:gdLst>
                <a:gd name="connsiteX0" fmla="*/ 339741 w 1417646"/>
                <a:gd name="connsiteY0" fmla="*/ 0 h 1240059"/>
                <a:gd name="connsiteX1" fmla="*/ 1066877 w 1417646"/>
                <a:gd name="connsiteY1" fmla="*/ 0 h 1240059"/>
                <a:gd name="connsiteX2" fmla="*/ 1067510 w 1417646"/>
                <a:gd name="connsiteY2" fmla="*/ 1124 h 1240059"/>
                <a:gd name="connsiteX3" fmla="*/ 1091712 w 1417646"/>
                <a:gd name="connsiteY3" fmla="*/ 3074 h 1240059"/>
                <a:gd name="connsiteX4" fmla="*/ 1124193 w 1417646"/>
                <a:gd name="connsiteY4" fmla="*/ 19362 h 1240059"/>
                <a:gd name="connsiteX5" fmla="*/ 1134942 w 1417646"/>
                <a:gd name="connsiteY5" fmla="*/ 31817 h 1240059"/>
                <a:gd name="connsiteX6" fmla="*/ 1409393 w 1417646"/>
                <a:gd name="connsiteY6" fmla="*/ 580720 h 1240059"/>
                <a:gd name="connsiteX7" fmla="*/ 1406790 w 1417646"/>
                <a:gd name="connsiteY7" fmla="*/ 576286 h 1240059"/>
                <a:gd name="connsiteX8" fmla="*/ 1406085 w 1417646"/>
                <a:gd name="connsiteY8" fmla="*/ 577371 h 1240059"/>
                <a:gd name="connsiteX9" fmla="*/ 1415570 w 1417646"/>
                <a:gd name="connsiteY9" fmla="*/ 599722 h 1240059"/>
                <a:gd name="connsiteX10" fmla="*/ 1416185 w 1417646"/>
                <a:gd name="connsiteY10" fmla="*/ 636053 h 1240059"/>
                <a:gd name="connsiteX11" fmla="*/ 1405209 w 1417646"/>
                <a:gd name="connsiteY11" fmla="*/ 663771 h 1240059"/>
                <a:gd name="connsiteX12" fmla="*/ 1413746 w 1417646"/>
                <a:gd name="connsiteY12" fmla="*/ 650634 h 1240059"/>
                <a:gd name="connsiteX13" fmla="*/ 1141582 w 1417646"/>
                <a:gd name="connsiteY13" fmla="*/ 1194962 h 1240059"/>
                <a:gd name="connsiteX14" fmla="*/ 1141087 w 1417646"/>
                <a:gd name="connsiteY14" fmla="*/ 1194962 h 1240059"/>
                <a:gd name="connsiteX15" fmla="*/ 1127514 w 1417646"/>
                <a:gd name="connsiteY15" fmla="*/ 1215094 h 1240059"/>
                <a:gd name="connsiteX16" fmla="*/ 1097386 w 1417646"/>
                <a:gd name="connsiteY16" fmla="*/ 1235407 h 1240059"/>
                <a:gd name="connsiteX17" fmla="*/ 1074345 w 1417646"/>
                <a:gd name="connsiteY17" fmla="*/ 1240059 h 1240059"/>
                <a:gd name="connsiteX18" fmla="*/ 351975 w 1417646"/>
                <a:gd name="connsiteY18" fmla="*/ 1240059 h 1240059"/>
                <a:gd name="connsiteX19" fmla="*/ 351538 w 1417646"/>
                <a:gd name="connsiteY19" fmla="*/ 1239264 h 1240059"/>
                <a:gd name="connsiteX20" fmla="*/ 327357 w 1417646"/>
                <a:gd name="connsiteY20" fmla="*/ 1237070 h 1240059"/>
                <a:gd name="connsiteX21" fmla="*/ 295041 w 1417646"/>
                <a:gd name="connsiteY21" fmla="*/ 1220457 h 1240059"/>
                <a:gd name="connsiteX22" fmla="*/ 284650 w 1417646"/>
                <a:gd name="connsiteY22" fmla="*/ 1208169 h 1240059"/>
                <a:gd name="connsiteX23" fmla="*/ 11550 w 1417646"/>
                <a:gd name="connsiteY23" fmla="*/ 661969 h 1240059"/>
                <a:gd name="connsiteX24" fmla="*/ 11579 w 1417646"/>
                <a:gd name="connsiteY24" fmla="*/ 661925 h 1240059"/>
                <a:gd name="connsiteX25" fmla="*/ 2085 w 1417646"/>
                <a:gd name="connsiteY25" fmla="*/ 639578 h 1240059"/>
                <a:gd name="connsiteX26" fmla="*/ 1455 w 1417646"/>
                <a:gd name="connsiteY26" fmla="*/ 603247 h 1240059"/>
                <a:gd name="connsiteX27" fmla="*/ 10856 w 1417646"/>
                <a:gd name="connsiteY27" fmla="*/ 579479 h 1240059"/>
                <a:gd name="connsiteX28" fmla="*/ 281297 w 1417646"/>
                <a:gd name="connsiteY28" fmla="*/ 38597 h 1240059"/>
                <a:gd name="connsiteX29" fmla="*/ 291104 w 1417646"/>
                <a:gd name="connsiteY29" fmla="*/ 24050 h 1240059"/>
                <a:gd name="connsiteX30" fmla="*/ 321232 w 1417646"/>
                <a:gd name="connsiteY30" fmla="*/ 3737 h 12400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417646" h="1240059">
                  <a:moveTo>
                    <a:pt x="339741" y="0"/>
                  </a:moveTo>
                  <a:lnTo>
                    <a:pt x="1066877" y="0"/>
                  </a:lnTo>
                  <a:lnTo>
                    <a:pt x="1067510" y="1124"/>
                  </a:lnTo>
                  <a:lnTo>
                    <a:pt x="1091712" y="3074"/>
                  </a:lnTo>
                  <a:cubicBezTo>
                    <a:pt x="1103393" y="6340"/>
                    <a:pt x="1114450" y="11833"/>
                    <a:pt x="1124193" y="19362"/>
                  </a:cubicBezTo>
                  <a:lnTo>
                    <a:pt x="1134942" y="31817"/>
                  </a:lnTo>
                  <a:lnTo>
                    <a:pt x="1409393" y="580720"/>
                  </a:lnTo>
                  <a:lnTo>
                    <a:pt x="1406790" y="576286"/>
                  </a:lnTo>
                  <a:lnTo>
                    <a:pt x="1406085" y="577371"/>
                  </a:lnTo>
                  <a:lnTo>
                    <a:pt x="1415570" y="599722"/>
                  </a:lnTo>
                  <a:cubicBezTo>
                    <a:pt x="1418088" y="611587"/>
                    <a:pt x="1418343" y="623931"/>
                    <a:pt x="1416185" y="636053"/>
                  </a:cubicBezTo>
                  <a:lnTo>
                    <a:pt x="1405209" y="663771"/>
                  </a:lnTo>
                  <a:lnTo>
                    <a:pt x="1413746" y="650634"/>
                  </a:lnTo>
                  <a:lnTo>
                    <a:pt x="1141582" y="1194962"/>
                  </a:lnTo>
                  <a:lnTo>
                    <a:pt x="1141087" y="1194962"/>
                  </a:lnTo>
                  <a:lnTo>
                    <a:pt x="1127514" y="1215094"/>
                  </a:lnTo>
                  <a:cubicBezTo>
                    <a:pt x="1118938" y="1223671"/>
                    <a:pt x="1108726" y="1230611"/>
                    <a:pt x="1097386" y="1235407"/>
                  </a:cubicBezTo>
                  <a:lnTo>
                    <a:pt x="1074345" y="1240059"/>
                  </a:lnTo>
                  <a:lnTo>
                    <a:pt x="351975" y="1240059"/>
                  </a:lnTo>
                  <a:lnTo>
                    <a:pt x="351538" y="1239264"/>
                  </a:lnTo>
                  <a:lnTo>
                    <a:pt x="327357" y="1237070"/>
                  </a:lnTo>
                  <a:cubicBezTo>
                    <a:pt x="315709" y="1233688"/>
                    <a:pt x="304708" y="1228083"/>
                    <a:pt x="295041" y="1220457"/>
                  </a:cubicBezTo>
                  <a:lnTo>
                    <a:pt x="284650" y="1208169"/>
                  </a:lnTo>
                  <a:lnTo>
                    <a:pt x="11550" y="661969"/>
                  </a:lnTo>
                  <a:lnTo>
                    <a:pt x="11579" y="661925"/>
                  </a:lnTo>
                  <a:lnTo>
                    <a:pt x="2085" y="639578"/>
                  </a:lnTo>
                  <a:cubicBezTo>
                    <a:pt x="-439" y="627714"/>
                    <a:pt x="-698" y="615370"/>
                    <a:pt x="1455" y="603247"/>
                  </a:cubicBezTo>
                  <a:lnTo>
                    <a:pt x="10856" y="579479"/>
                  </a:lnTo>
                  <a:lnTo>
                    <a:pt x="281297" y="38597"/>
                  </a:lnTo>
                  <a:lnTo>
                    <a:pt x="291104" y="24050"/>
                  </a:lnTo>
                  <a:cubicBezTo>
                    <a:pt x="299680" y="15473"/>
                    <a:pt x="309892" y="8533"/>
                    <a:pt x="321232" y="3737"/>
                  </a:cubicBezTo>
                  <a:close/>
                </a:path>
              </a:pathLst>
            </a:cu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4400" b="1" i="0" u="none" strike="noStrike" kern="1200" cap="none" spc="0" normalizeH="0" baseline="0" noProof="0" dirty="0">
                  <a:ln>
                    <a:noFill/>
                  </a:ln>
                  <a:solidFill>
                    <a:srgbClr val="ED2F6A"/>
                  </a:solidFill>
                  <a:effectLst/>
                  <a:uLnTx/>
                  <a:uFillTx/>
                  <a:latin typeface="Arial-Rounded" panose="020B0604020202020204" pitchFamily="34" charset="0"/>
                  <a:ea typeface="Arial-Rounded" panose="020B0604020202020204" pitchFamily="34" charset="0"/>
                  <a:cs typeface="Arial-Rounded" panose="020B0604020202020204" pitchFamily="34" charset="0"/>
                  <a:sym typeface="+mn-lt"/>
                </a:rPr>
                <a:t>2</a:t>
              </a:r>
              <a:endParaRPr kumimoji="0" lang="zh-CN" alt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ED2F6A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  <p:sp>
          <p:nvSpPr>
            <p:cNvPr id="12" name="AutoShape 3">
              <a:extLst>
                <a:ext uri="{FF2B5EF4-FFF2-40B4-BE49-F238E27FC236}">
                  <a16:creationId xmlns="" xmlns:a16="http://schemas.microsoft.com/office/drawing/2014/main" id="{16E57C17-2274-4740-B61E-0EF5AF031E53}"/>
                </a:ext>
              </a:extLst>
            </p:cNvPr>
            <p:cNvSpPr>
              <a:spLocks noChangeAspect="1" noChangeArrowheads="1" noTextEdit="1"/>
            </p:cNvSpPr>
            <p:nvPr/>
          </p:nvSpPr>
          <p:spPr bwMode="auto">
            <a:xfrm>
              <a:off x="1863987" y="2224238"/>
              <a:ext cx="381000" cy="5524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zh-CN" altLang="en-US" sz="20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  <a:sym typeface="+mn-lt"/>
              </a:endParaRPr>
            </a:p>
          </p:txBody>
        </p:sp>
      </p:grpSp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091015" y="-47830"/>
            <a:ext cx="616828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53750" y="0"/>
            <a:ext cx="1238250" cy="82867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10633" y="795857"/>
            <a:ext cx="8718698" cy="3562649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10632" y="4358506"/>
            <a:ext cx="8718698" cy="2502340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="" xmlns:a16="http://schemas.microsoft.com/office/drawing/2014/main" id="{6958BDFC-3C47-42DE-9A40-ACAC45BB7B7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612372" y="779845"/>
            <a:ext cx="3579628" cy="2920286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="" xmlns:a16="http://schemas.microsoft.com/office/drawing/2014/main" id="{F8D174CA-5117-4662-8B16-8617BD847776}"/>
              </a:ext>
            </a:extLst>
          </p:cNvPr>
          <p:cNvGrpSpPr/>
          <p:nvPr/>
        </p:nvGrpSpPr>
        <p:grpSpPr>
          <a:xfrm>
            <a:off x="8451283" y="6088559"/>
            <a:ext cx="3848024" cy="769441"/>
            <a:chOff x="1304139" y="6018639"/>
            <a:chExt cx="5230640" cy="769441"/>
          </a:xfrm>
        </p:grpSpPr>
        <p:sp>
          <p:nvSpPr>
            <p:cNvPr id="16" name="TextBox 15">
              <a:extLst>
                <a:ext uri="{FF2B5EF4-FFF2-40B4-BE49-F238E27FC236}">
                  <a16:creationId xmlns="" xmlns:a16="http://schemas.microsoft.com/office/drawing/2014/main" id="{9C69E940-C0E6-4241-AFF7-84EB542155FB}"/>
                </a:ext>
              </a:extLst>
            </p:cNvPr>
            <p:cNvSpPr txBox="1"/>
            <p:nvPr/>
          </p:nvSpPr>
          <p:spPr>
            <a:xfrm>
              <a:off x="1586627" y="6110866"/>
              <a:ext cx="4948152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="" xmlns:a16="http://schemas.microsoft.com/office/drawing/2014/main" id="{041CA16B-DA5E-47A9-A832-84FE7D1BD1E2}"/>
                </a:ext>
              </a:extLst>
            </p:cNvPr>
            <p:cNvSpPr txBox="1"/>
            <p:nvPr/>
          </p:nvSpPr>
          <p:spPr>
            <a:xfrm>
              <a:off x="1304139" y="6018639"/>
              <a:ext cx="5156653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4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4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itchFamily="34" charset="0"/>
                  <a:ea typeface="Arial-Rounded" pitchFamily="34" charset="0"/>
                  <a:cs typeface="Arial-Rounded" pitchFamily="34" charset="0"/>
                </a:rPr>
                <a:t>bài</a:t>
              </a:r>
              <a:endPara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63234316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858259" y="257705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1"/>
            <a:ext cx="1238250" cy="762000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3236" y="1343903"/>
            <a:ext cx="11512695" cy="12191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116915" y="3057452"/>
            <a:ext cx="1045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1.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thầy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giáo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yêu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cầu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cả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làm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 flipV="1">
            <a:off x="2382982" y="2382982"/>
            <a:ext cx="6816436" cy="5541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209201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1"/>
            <a:ext cx="1238250" cy="762000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704119" y="5606696"/>
            <a:ext cx="99060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2. Ai </a:t>
            </a:r>
            <a:r>
              <a:rPr kumimoji="0" lang="en-US" sz="36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người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được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thầy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giáo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mời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lên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đầu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tiên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51" y="762001"/>
            <a:ext cx="11458575" cy="451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3" name="Straight Connector 2"/>
          <p:cNvCxnSpPr/>
          <p:nvPr/>
        </p:nvCxnSpPr>
        <p:spPr>
          <a:xfrm>
            <a:off x="1136073" y="1233055"/>
            <a:ext cx="93947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901205" y="5489353"/>
            <a:ext cx="1164469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Từ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ngữ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nào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cho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biết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cảm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xúc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Quang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khi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được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mời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lên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trước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36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kumimoji="0" lang="en-US" sz="36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7014358" y="1233055"/>
            <a:ext cx="137489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>
            <a:off x="8654470" y="1232396"/>
            <a:ext cx="99753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/>
          <p:cNvSpPr/>
          <p:nvPr/>
        </p:nvSpPr>
        <p:spPr>
          <a:xfrm>
            <a:off x="6836229" y="762001"/>
            <a:ext cx="1712685" cy="616856"/>
          </a:xfrm>
          <a:prstGeom prst="ellipse">
            <a:avLst/>
          </a:prstGeom>
          <a:noFill/>
          <a:ln w="381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3395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11" grpId="0"/>
      <p:bldP spid="12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9" name="8"/>
          <p:cNvCxnSpPr/>
          <p:nvPr/>
        </p:nvCxnSpPr>
        <p:spPr>
          <a:xfrm>
            <a:off x="0" y="0"/>
            <a:ext cx="1552575" cy="1508581"/>
          </a:xfrm>
          <a:prstGeom prst="line">
            <a:avLst/>
          </a:prstGeom>
          <a:ln>
            <a:solidFill>
              <a:srgbClr val="339183"/>
            </a:solidFill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0" name="9"/>
          <p:cNvSpPr/>
          <p:nvPr/>
        </p:nvSpPr>
        <p:spPr>
          <a:xfrm>
            <a:off x="1552575" y="1508581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16"/>
          <p:cNvSpPr/>
          <p:nvPr/>
        </p:nvSpPr>
        <p:spPr>
          <a:xfrm>
            <a:off x="1443633" y="4566035"/>
            <a:ext cx="133350" cy="120194"/>
          </a:xfrm>
          <a:prstGeom prst="ellipse">
            <a:avLst/>
          </a:prstGeom>
          <a:solidFill>
            <a:srgbClr val="33918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26"/>
          <p:cNvSpPr/>
          <p:nvPr/>
        </p:nvSpPr>
        <p:spPr>
          <a:xfrm>
            <a:off x="-265521" y="-76199"/>
            <a:ext cx="1124" cy="1013"/>
          </a:xfrm>
          <a:custGeom>
            <a:avLst/>
            <a:gdLst>
              <a:gd name="connsiteX0" fmla="*/ 10 w 1124"/>
              <a:gd name="connsiteY0" fmla="*/ 0 h 1013"/>
              <a:gd name="connsiteX1" fmla="*/ 1124 w 1124"/>
              <a:gd name="connsiteY1" fmla="*/ 1013 h 1013"/>
              <a:gd name="connsiteX2" fmla="*/ 0 w 1124"/>
              <a:gd name="connsiteY2" fmla="*/ 1013 h 1013"/>
              <a:gd name="connsiteX3" fmla="*/ 10 w 1124"/>
              <a:gd name="connsiteY3" fmla="*/ 0 h 10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124" h="1013">
                <a:moveTo>
                  <a:pt x="10" y="0"/>
                </a:moveTo>
                <a:lnTo>
                  <a:pt x="1124" y="1013"/>
                </a:lnTo>
                <a:lnTo>
                  <a:pt x="0" y="1013"/>
                </a:lnTo>
                <a:lnTo>
                  <a:pt x="10" y="0"/>
                </a:lnTo>
                <a:close/>
              </a:path>
            </a:pathLst>
          </a:custGeom>
          <a:blipFill>
            <a:blip r:embed="rId3"/>
            <a:srcRect/>
            <a:stretch>
              <a:fillRect l="-475" t="621" r="475" b="-621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62" name="6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814195" flipV="1">
            <a:off x="-603250" y="396875"/>
            <a:ext cx="1523365" cy="1489075"/>
          </a:xfrm>
          <a:prstGeom prst="rect">
            <a:avLst/>
          </a:prstGeom>
        </p:spPr>
      </p:pic>
      <p:pic>
        <p:nvPicPr>
          <p:cNvPr id="63" name="62" descr="E:\素材\春\7ff96c0408d5f1ad90e6490e1fb39ea4.png7ff96c0408d5f1ad90e6490e1fb39ea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11111076" flipH="1">
            <a:off x="-189865" y="-125095"/>
            <a:ext cx="1796415" cy="1758315"/>
          </a:xfrm>
          <a:prstGeom prst="rect">
            <a:avLst/>
          </a:prstGeom>
        </p:spPr>
      </p:pic>
      <p:pic>
        <p:nvPicPr>
          <p:cNvPr id="2" name="1" descr="E:\素材\春\7ff96c0408d5f1ad90e6490e1fb39ea4.png7ff96c0408d5f1ad90e6490e1fb39ea4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rot="21000000">
            <a:off x="10031048" y="4756299"/>
            <a:ext cx="2396490" cy="2344420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="" xmlns:a16="http://schemas.microsoft.com/office/drawing/2014/main" id="{6422178C-AE06-45AE-9141-7F83C5CD27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951029" y="0"/>
            <a:ext cx="1240971" cy="849086"/>
          </a:xfrm>
          <a:prstGeom prst="rect">
            <a:avLst/>
          </a:prstGeom>
        </p:spPr>
      </p:pic>
      <p:grpSp>
        <p:nvGrpSpPr>
          <p:cNvPr id="31" name="Group 30">
            <a:extLst>
              <a:ext uri="{FF2B5EF4-FFF2-40B4-BE49-F238E27FC236}">
                <a16:creationId xmlns="" xmlns:a16="http://schemas.microsoft.com/office/drawing/2014/main" id="{C413CC95-953D-42CC-8207-A1EFB394ED64}"/>
              </a:ext>
            </a:extLst>
          </p:cNvPr>
          <p:cNvGrpSpPr/>
          <p:nvPr/>
        </p:nvGrpSpPr>
        <p:grpSpPr>
          <a:xfrm>
            <a:off x="1552575" y="2308397"/>
            <a:ext cx="9676718" cy="1345712"/>
            <a:chOff x="3770522" y="943552"/>
            <a:chExt cx="3822655" cy="1345712"/>
          </a:xfrm>
        </p:grpSpPr>
        <p:grpSp>
          <p:nvGrpSpPr>
            <p:cNvPr id="32" name="Group 31">
              <a:extLst>
                <a:ext uri="{FF2B5EF4-FFF2-40B4-BE49-F238E27FC236}">
                  <a16:creationId xmlns="" xmlns:a16="http://schemas.microsoft.com/office/drawing/2014/main" id="{89CCE898-329D-43E9-9EF7-6935E8B121BC}"/>
                </a:ext>
              </a:extLst>
            </p:cNvPr>
            <p:cNvGrpSpPr/>
            <p:nvPr/>
          </p:nvGrpSpPr>
          <p:grpSpPr>
            <a:xfrm>
              <a:off x="3770522" y="943552"/>
              <a:ext cx="3822655" cy="1345712"/>
              <a:chOff x="156834" y="1993082"/>
              <a:chExt cx="2109019" cy="1225874"/>
            </a:xfrm>
          </p:grpSpPr>
          <p:sp>
            <p:nvSpPr>
              <p:cNvPr id="35" name="Hexagon 34">
                <a:extLst>
                  <a:ext uri="{FF2B5EF4-FFF2-40B4-BE49-F238E27FC236}">
                    <a16:creationId xmlns="" xmlns:a16="http://schemas.microsoft.com/office/drawing/2014/main" id="{C9A10510-73D6-48FC-9336-FA1260DCA4BA}"/>
                  </a:ext>
                </a:extLst>
              </p:cNvPr>
              <p:cNvSpPr/>
              <p:nvPr/>
            </p:nvSpPr>
            <p:spPr>
              <a:xfrm>
                <a:off x="156834" y="1993082"/>
                <a:ext cx="2109019" cy="1225874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36" name="TextBox 35">
                <a:extLst>
                  <a:ext uri="{FF2B5EF4-FFF2-40B4-BE49-F238E27FC236}">
                    <a16:creationId xmlns="" xmlns:a16="http://schemas.microsoft.com/office/drawing/2014/main" id="{BB12FD35-A33C-446F-AE51-FD7DA0AF6ED3}"/>
                  </a:ext>
                </a:extLst>
              </p:cNvPr>
              <p:cNvSpPr txBox="1"/>
              <p:nvPr/>
            </p:nvSpPr>
            <p:spPr>
              <a:xfrm>
                <a:off x="286263" y="2284988"/>
                <a:ext cx="1808630" cy="588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Lúng</a:t>
                </a:r>
                <a:r>
                  <a:rPr kumimoji="0" lang="en-US" sz="36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túng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: 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biết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nói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hoặc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làm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thế</a:t>
                </a:r>
                <a:r>
                  <a:rPr kumimoji="0" lang="en-US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28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nào</a:t>
                </a:r>
                <a:r>
                  <a:rPr kumimoji="0" lang="en-US" sz="2800" b="0" i="0" u="none" strike="noStrike" kern="1200" cap="none" spc="0" normalizeH="0" baseline="0" noProof="0" dirty="0" smtClean="0">
                    <a:ln>
                      <a:noFill/>
                    </a:ln>
                    <a:solidFill>
                      <a:srgbClr val="231F2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33" name="10">
              <a:extLst>
                <a:ext uri="{FF2B5EF4-FFF2-40B4-BE49-F238E27FC236}">
                  <a16:creationId xmlns="" xmlns:a16="http://schemas.microsoft.com/office/drawing/2014/main" id="{6561E117-C024-4BC6-843F-92B4B358A11C}"/>
                </a:ext>
              </a:extLst>
            </p:cNvPr>
            <p:cNvCxnSpPr>
              <a:cxnSpLocks/>
            </p:cNvCxnSpPr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167005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1"/>
            <a:ext cx="1238250" cy="762000"/>
          </a:xfrm>
          <a:prstGeom prst="rect">
            <a:avLst/>
          </a:prstGeom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51" y="762001"/>
            <a:ext cx="11458575" cy="45121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8" name="TextBox 17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154061" y="5606695"/>
            <a:ext cx="1164469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Vì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sao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lúc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đầu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Quang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lúng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túng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382812" y="1711367"/>
            <a:ext cx="1022730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>
            <a:off x="666338" y="2205513"/>
            <a:ext cx="469735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Oval 1"/>
          <p:cNvSpPr/>
          <p:nvPr/>
        </p:nvSpPr>
        <p:spPr>
          <a:xfrm>
            <a:off x="4034971" y="4238171"/>
            <a:ext cx="1669143" cy="595086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6" name="Group 15">
            <a:extLst>
              <a:ext uri="{FF2B5EF4-FFF2-40B4-BE49-F238E27FC236}">
                <a16:creationId xmlns="" xmlns:a16="http://schemas.microsoft.com/office/drawing/2014/main" id="{C413CC95-953D-42CC-8207-A1EFB394ED64}"/>
              </a:ext>
            </a:extLst>
          </p:cNvPr>
          <p:cNvGrpSpPr/>
          <p:nvPr/>
        </p:nvGrpSpPr>
        <p:grpSpPr>
          <a:xfrm>
            <a:off x="420323" y="5388985"/>
            <a:ext cx="11727542" cy="672856"/>
            <a:chOff x="3340676" y="943552"/>
            <a:chExt cx="4632805" cy="1345712"/>
          </a:xfrm>
        </p:grpSpPr>
        <p:grpSp>
          <p:nvGrpSpPr>
            <p:cNvPr id="20" name="Group 19">
              <a:extLst>
                <a:ext uri="{FF2B5EF4-FFF2-40B4-BE49-F238E27FC236}">
                  <a16:creationId xmlns="" xmlns:a16="http://schemas.microsoft.com/office/drawing/2014/main" id="{89CCE898-329D-43E9-9EF7-6935E8B121BC}"/>
                </a:ext>
              </a:extLst>
            </p:cNvPr>
            <p:cNvGrpSpPr/>
            <p:nvPr/>
          </p:nvGrpSpPr>
          <p:grpSpPr>
            <a:xfrm>
              <a:off x="3340676" y="943552"/>
              <a:ext cx="4632805" cy="1345712"/>
              <a:chOff x="-80319" y="1993082"/>
              <a:chExt cx="2555992" cy="1225874"/>
            </a:xfrm>
          </p:grpSpPr>
          <p:sp>
            <p:nvSpPr>
              <p:cNvPr id="23" name="Hexagon 22">
                <a:extLst>
                  <a:ext uri="{FF2B5EF4-FFF2-40B4-BE49-F238E27FC236}">
                    <a16:creationId xmlns="" xmlns:a16="http://schemas.microsoft.com/office/drawing/2014/main" id="{C9A10510-73D6-48FC-9336-FA1260DCA4BA}"/>
                  </a:ext>
                </a:extLst>
              </p:cNvPr>
              <p:cNvSpPr/>
              <p:nvPr/>
            </p:nvSpPr>
            <p:spPr>
              <a:xfrm>
                <a:off x="156834" y="1993082"/>
                <a:ext cx="2109019" cy="1225874"/>
              </a:xfrm>
              <a:prstGeom prst="hexagon">
                <a:avLst/>
              </a:prstGeom>
              <a:solidFill>
                <a:srgbClr val="F7ACB9"/>
              </a:solidFill>
              <a:ln>
                <a:noFill/>
              </a:ln>
              <a:effectLst>
                <a:glow rad="101600">
                  <a:schemeClr val="bg1">
                    <a:alpha val="60000"/>
                  </a:schemeClr>
                </a:glow>
              </a:effectLst>
              <a:scene3d>
                <a:camera prst="perspectiveAbove"/>
                <a:lightRig rig="threePt" dir="t"/>
              </a:scene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</a:endParaRPr>
              </a:p>
            </p:txBody>
          </p:sp>
          <p:sp>
            <p:nvSpPr>
              <p:cNvPr id="24" name="TextBox 23">
                <a:extLst>
                  <a:ext uri="{FF2B5EF4-FFF2-40B4-BE49-F238E27FC236}">
                    <a16:creationId xmlns="" xmlns:a16="http://schemas.microsoft.com/office/drawing/2014/main" id="{BB12FD35-A33C-446F-AE51-FD7DA0AF6ED3}"/>
                  </a:ext>
                </a:extLst>
              </p:cNvPr>
              <p:cNvSpPr txBox="1"/>
              <p:nvPr/>
            </p:nvSpPr>
            <p:spPr>
              <a:xfrm>
                <a:off x="-80319" y="2284988"/>
                <a:ext cx="2555992" cy="58877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3256" rtl="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US" sz="3600" b="0" i="0" u="none" strike="noStrike" kern="1200" cap="none" spc="0" normalizeH="0" baseline="0" noProof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Kiên</a:t>
                </a:r>
                <a:r>
                  <a:rPr kumimoji="0" lang="en-US" sz="3600" b="0" i="0" u="none" strike="noStrike" kern="1200" cap="none" spc="0" normalizeH="0" noProof="0" dirty="0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kumimoji="0" lang="en-US" sz="3600" b="0" i="0" u="none" strike="noStrike" kern="1200" cap="none" spc="0" normalizeH="0" noProof="0" dirty="0" err="1" smtClean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nhẫn</a:t>
                </a:r>
                <a:r>
                  <a:rPr lang="en-US" sz="3600" dirty="0" smtClean="0">
                    <a:solidFill>
                      <a:srgbClr val="FF0000"/>
                    </a:solidFill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: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tiếp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tục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làm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việc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đã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định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mà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không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nản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 </a:t>
                </a:r>
                <a:r>
                  <a:rPr lang="en-US" sz="3600" dirty="0" err="1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lòng</a:t>
                </a:r>
                <a:r>
                  <a:rPr lang="en-US" sz="3600" dirty="0" smtClean="0">
                    <a:latin typeface="Arial-Rounded" panose="020B0500000000000000" pitchFamily="34" charset="0"/>
                    <a:ea typeface="Arial-Rounded" panose="020B0500000000000000" pitchFamily="34" charset="0"/>
                    <a:cs typeface="Arial-Rounded" panose="020B0500000000000000" pitchFamily="34" charset="0"/>
                  </a:rPr>
                  <a:t>.</a:t>
                </a:r>
                <a:endParaRPr kumimoji="0" lang="zh-CN" altLang="en-US" sz="2800" b="1" i="0" u="none" strike="noStrike" kern="1200" cap="none" spc="0" normalizeH="0" baseline="0" noProof="0" dirty="0">
                  <a:ln>
                    <a:noFill/>
                  </a:ln>
                  <a:effectLst/>
                  <a:uLnTx/>
                  <a:uFillTx/>
                  <a:latin typeface="Arial-Rounded" panose="020B0500000000000000" pitchFamily="34" charset="0"/>
                  <a:ea typeface="Arial-Rounded" panose="020B0500000000000000" pitchFamily="34" charset="0"/>
                  <a:cs typeface="Arial-Rounded" panose="020B0500000000000000" pitchFamily="34" charset="0"/>
                  <a:sym typeface="+mn-lt"/>
                </a:endParaRPr>
              </a:p>
            </p:txBody>
          </p:sp>
        </p:grpSp>
        <p:cxnSp>
          <p:nvCxnSpPr>
            <p:cNvPr id="22" name="10">
              <a:extLst>
                <a:ext uri="{FF2B5EF4-FFF2-40B4-BE49-F238E27FC236}">
                  <a16:creationId xmlns="" xmlns:a16="http://schemas.microsoft.com/office/drawing/2014/main" id="{6561E117-C024-4BC6-843F-92B4B358A11C}"/>
                </a:ext>
              </a:extLst>
            </p:cNvPr>
            <p:cNvCxnSpPr>
              <a:cxnSpLocks/>
            </p:cNvCxnSpPr>
            <p:nvPr/>
          </p:nvCxnSpPr>
          <p:spPr>
            <a:xfrm>
              <a:off x="4936100" y="1820891"/>
              <a:ext cx="1426280" cy="0"/>
            </a:xfrm>
            <a:prstGeom prst="line">
              <a:avLst/>
            </a:prstGeom>
            <a:ln w="19050">
              <a:solidFill>
                <a:srgbClr val="339183"/>
              </a:solidFill>
              <a:prstDash val="dash"/>
            </a:ln>
          </p:spPr>
          <p:style>
            <a:lnRef idx="1">
              <a:schemeClr val="accent3"/>
            </a:lnRef>
            <a:fillRef idx="0">
              <a:schemeClr val="accent3"/>
            </a:fillRef>
            <a:effectRef idx="0">
              <a:schemeClr val="accent3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4868121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/>
      <p:bldP spid="2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椭圆 3"/>
          <p:cNvSpPr/>
          <p:nvPr/>
        </p:nvSpPr>
        <p:spPr>
          <a:xfrm>
            <a:off x="3997308" y="3953840"/>
            <a:ext cx="1716041" cy="1716041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5" name="椭圆 4"/>
          <p:cNvSpPr/>
          <p:nvPr/>
        </p:nvSpPr>
        <p:spPr>
          <a:xfrm>
            <a:off x="1574080" y="4091425"/>
            <a:ext cx="1578457" cy="15784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6" name="椭圆 5"/>
          <p:cNvSpPr/>
          <p:nvPr/>
        </p:nvSpPr>
        <p:spPr>
          <a:xfrm>
            <a:off x="9355120" y="2879776"/>
            <a:ext cx="1211606" cy="1211606"/>
          </a:xfrm>
          <a:prstGeom prst="ellipse">
            <a:avLst/>
          </a:prstGeom>
          <a:solidFill>
            <a:schemeClr val="accent4">
              <a:lumMod val="40000"/>
              <a:lumOff val="60000"/>
              <a:alpha val="4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grpSp>
        <p:nvGrpSpPr>
          <p:cNvPr id="24" name="组合 23"/>
          <p:cNvGrpSpPr/>
          <p:nvPr/>
        </p:nvGrpSpPr>
        <p:grpSpPr>
          <a:xfrm>
            <a:off x="3596319" y="491818"/>
            <a:ext cx="5155335" cy="4896929"/>
            <a:chOff x="3084810" y="-335112"/>
            <a:chExt cx="5809496" cy="5760000"/>
          </a:xfrm>
        </p:grpSpPr>
        <p:grpSp>
          <p:nvGrpSpPr>
            <p:cNvPr id="17" name="组合 16"/>
            <p:cNvGrpSpPr/>
            <p:nvPr/>
          </p:nvGrpSpPr>
          <p:grpSpPr>
            <a:xfrm>
              <a:off x="3297693" y="-335112"/>
              <a:ext cx="5596613" cy="5760000"/>
              <a:chOff x="3297693" y="-335112"/>
              <a:chExt cx="5596613" cy="5760000"/>
            </a:xfrm>
          </p:grpSpPr>
          <p:cxnSp>
            <p:nvCxnSpPr>
              <p:cNvPr id="16" name="直接连接符 15"/>
              <p:cNvCxnSpPr/>
              <p:nvPr/>
            </p:nvCxnSpPr>
            <p:spPr>
              <a:xfrm>
                <a:off x="6154058" y="-335112"/>
                <a:ext cx="0" cy="5760000"/>
              </a:xfrm>
              <a:prstGeom prst="line">
                <a:avLst/>
              </a:prstGeom>
              <a:ln w="76200" cap="rnd">
                <a:solidFill>
                  <a:srgbClr val="F7E3AD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pic>
            <p:nvPicPr>
              <p:cNvPr id="13" name="图片 12"/>
              <p:cNvPicPr>
                <a:picLocks noChangeAspect="1"/>
              </p:cNvPicPr>
              <p:nvPr/>
            </p:nvPicPr>
            <p:blipFill rotWithShape="1">
              <a:blip r:embed="rId3"/>
              <a:srcRect t="48492"/>
              <a:stretch>
                <a:fillRect/>
              </a:stretch>
            </p:blipFill>
            <p:spPr>
              <a:xfrm>
                <a:off x="3297693" y="2256270"/>
                <a:ext cx="5596613" cy="2885850"/>
              </a:xfrm>
              <a:prstGeom prst="rect">
                <a:avLst/>
              </a:prstGeom>
            </p:spPr>
          </p:pic>
        </p:grpSp>
        <p:pic>
          <p:nvPicPr>
            <p:cNvPr id="7" name="图片 6"/>
            <p:cNvPicPr>
              <a:picLocks noChangeAspect="1"/>
            </p:cNvPicPr>
            <p:nvPr/>
          </p:nvPicPr>
          <p:blipFill>
            <a:blip r:embed="rId4" cstate="print">
              <a:extLst>
                <a:ext uri="{BEBA8EAE-BF5A-486C-A8C5-ECC9F3942E4B}">
                  <a14:imgProps xmlns:a14="http://schemas.microsoft.com/office/drawing/2010/main">
                    <a14:imgLayer r:embed="rId5">
                      <a14:imgEffect>
                        <a14:backgroundRemoval t="7243" b="95561" l="226" r="99266">
                          <a14:foregroundMark x1="16431" y1="13785" x2="20327" y2="37150"/>
                          <a14:foregroundMark x1="39921" y1="33178" x2="43422" y2="49065"/>
                          <a14:foregroundMark x1="55901" y1="12617" x2="55901" y2="27336"/>
                          <a14:foregroundMark x1="85545" y1="32710" x2="90683" y2="77804"/>
                          <a14:foregroundMark x1="93958" y1="35514" x2="97233" y2="58178"/>
                          <a14:foregroundMark x1="74534" y1="26636" x2="79616" y2="28271"/>
                          <a14:foregroundMark x1="76228" y1="80374" x2="79390" y2="63551"/>
                          <a14:foregroundMark x1="90006" y1="92523" x2="82778" y2="45794"/>
                          <a14:foregroundMark x1="93958" y1="84813" x2="89723" y2="80374"/>
                          <a14:foregroundMark x1="95652" y1="27336" x2="282" y2="15888"/>
                          <a14:foregroundMark x1="14568" y1="7710" x2="21287" y2="10514"/>
                          <a14:foregroundMark x1="46979" y1="10514" x2="48278" y2="17523"/>
                          <a14:foregroundMark x1="45398" y1="13084" x2="53473" y2="3505"/>
                          <a14:foregroundMark x1="53473" y1="3505" x2="62055" y2="14720"/>
                          <a14:foregroundMark x1="62055" y1="14720" x2="44156" y2="29907"/>
                          <a14:foregroundMark x1="44156" y1="29907" x2="45680" y2="7243"/>
                          <a14:foregroundMark x1="99209" y1="50000" x2="565" y2="68692"/>
                          <a14:foregroundMark x1="565" y1="68692" x2="734" y2="27336"/>
                          <a14:foregroundMark x1="734" y1="27336" x2="9034" y2="5140"/>
                          <a14:foregroundMark x1="9034" y1="5140" x2="28176" y2="234"/>
                          <a14:foregroundMark x1="28176" y1="234" x2="99774" y2="1168"/>
                          <a14:foregroundMark x1="99774" y1="1168" x2="99322" y2="48131"/>
                          <a14:foregroundMark x1="99322" y1="48131" x2="90175" y2="56776"/>
                          <a14:foregroundMark x1="90175" y1="56776" x2="86957" y2="50701"/>
                          <a14:foregroundMark x1="30322" y1="26168" x2="29136" y2="37150"/>
                          <a14:foregroundMark x1="2146" y1="13785" x2="3670" y2="47196"/>
                          <a14:foregroundMark x1="3670" y1="47196" x2="10446" y2="71028"/>
                          <a14:foregroundMark x1="10446" y1="71028" x2="12366" y2="73364"/>
                          <a14:foregroundMark x1="10277" y1="52804" x2="10277" y2="45794"/>
                          <a14:foregroundMark x1="31508" y1="27336" x2="39582" y2="13084"/>
                          <a14:foregroundMark x1="39582" y1="13084" x2="43704" y2="13084"/>
                          <a14:foregroundMark x1="51158" y1="26168" x2="42801" y2="28037"/>
                          <a14:foregroundMark x1="42801" y1="28037" x2="27612" y2="62617"/>
                          <a14:foregroundMark x1="27612" y1="62617" x2="33879" y2="85981"/>
                          <a14:foregroundMark x1="33879" y1="85981" x2="42518" y2="86449"/>
                          <a14:foregroundMark x1="42518" y1="86449" x2="67024" y2="84346"/>
                          <a14:foregroundMark x1="67024" y1="84346" x2="79503" y2="84346"/>
                          <a14:foregroundMark x1="79503" y1="84346" x2="97233" y2="81075"/>
                          <a14:foregroundMark x1="97233" y1="81075" x2="95088" y2="43458"/>
                          <a14:foregroundMark x1="95088" y1="43458" x2="85432" y2="37150"/>
                          <a14:foregroundMark x1="64427" y1="26636" x2="58667" y2="53972"/>
                          <a14:foregroundMark x1="58667" y1="53972" x2="58667" y2="54907"/>
                          <a14:foregroundMark x1="94579" y1="84813" x2="91417" y2="95561"/>
                          <a14:foregroundMark x1="51553" y1="37150" x2="53924" y2="45093"/>
                          <a14:foregroundMark x1="56973" y1="42991" x2="59063" y2="49065"/>
                          <a14:foregroundMark x1="48278" y1="59346" x2="51835" y2="45794"/>
                          <a14:foregroundMark x1="47883" y1="32243" x2="46979" y2="56075"/>
                          <a14:foregroundMark x1="50367" y1="47430" x2="48842" y2="54907"/>
                          <a14:foregroundMark x1="18102" y1="77255" x2="19198" y2="71262"/>
                          <a14:foregroundMark x1="12366" y1="81542" x2="12971" y2="82201"/>
                          <a14:foregroundMark x1="16750" y1="77255" x2="14003" y2="67991"/>
                          <a14:foregroundMark x1="14003" y1="67991" x2="11971" y2="80374"/>
                          <a14:foregroundMark x1="9091" y1="22430" x2="10107" y2="46262"/>
                          <a14:foregroundMark x1="1863" y1="13084" x2="791" y2="22430"/>
                          <a14:foregroundMark x1="8413" y1="24065" x2="10898" y2="51168"/>
                          <a14:foregroundMark x1="8809" y1="21262" x2="9317" y2="45794"/>
                          <a14:foregroundMark x1="29305" y1="76168" x2="28684" y2="87850"/>
                          <a14:foregroundMark x1="22078" y1="78037" x2="23433" y2="85280"/>
                          <a14:foregroundMark x1="83286" y1="86449" x2="85601" y2="88785"/>
                          <a14:foregroundMark x1="94918" y1="87850" x2="93902" y2="92056"/>
                          <a14:foregroundMark x1="59458" y1="86916" x2="59797" y2="93224"/>
                          <a14:foregroundMark x1="14899" y1="78987" x2="18402" y2="79487"/>
                          <a14:foregroundMark x1="13156" y1="78738" x2="14106" y2="78874"/>
                          <a14:foregroundMark x1="19819" y1="73832" x2="19029" y2="77570"/>
                          <a14:foregroundMark x1="18690" y1="80140" x2="19819" y2="80140"/>
                          <a14:foregroundMark x1="21005" y1="77103" x2="19706" y2="74299"/>
                          <a14:backgroundMark x1="12503" y1="86288" x2="20440" y2="96028"/>
                          <a14:backgroundMark x1="12253" y1="85981" x2="12421" y2="86187"/>
                          <a14:backgroundMark x1="20440" y1="96028" x2="20553" y2="99766"/>
                          <a14:backgroundMark x1="15156" y1="86673" x2="19029" y2="89252"/>
                          <a14:backgroundMark x1="12931" y1="82477" x2="14455" y2="82009"/>
                          <a14:backgroundMark x1="17843" y1="82944" x2="18240" y2="83065"/>
                          <a14:backgroundMark x1="19255" y1="87383" x2="19819" y2="92056"/>
                          <a14:backgroundMark x1="19368" y1="85981" x2="13890" y2="83879"/>
                        </a14:backgroundRemoval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84810" y="1126386"/>
              <a:ext cx="5809496" cy="1403988"/>
            </a:xfrm>
            <a:prstGeom prst="rect">
              <a:avLst/>
            </a:prstGeom>
          </p:spPr>
        </p:pic>
      </p:grpSp>
      <p:sp>
        <p:nvSpPr>
          <p:cNvPr id="10" name="椭圆 9"/>
          <p:cNvSpPr/>
          <p:nvPr/>
        </p:nvSpPr>
        <p:spPr>
          <a:xfrm>
            <a:off x="9039516" y="3259314"/>
            <a:ext cx="1239357" cy="1239357"/>
          </a:xfrm>
          <a:prstGeom prst="ellipse">
            <a:avLst/>
          </a:prstGeom>
          <a:noFill/>
          <a:ln w="38100">
            <a:solidFill>
              <a:srgbClr val="F7E3AD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6" t="-1143" r="26891" b="81649"/>
          <a:stretch>
            <a:fillRect/>
          </a:stretch>
        </p:blipFill>
        <p:spPr>
          <a:xfrm>
            <a:off x="8587644" y="810849"/>
            <a:ext cx="1759996" cy="734428"/>
          </a:xfrm>
          <a:prstGeom prst="rect">
            <a:avLst/>
          </a:prstGeom>
        </p:spPr>
      </p:pic>
      <p:sp>
        <p:nvSpPr>
          <p:cNvPr id="22" name="椭圆 21"/>
          <p:cNvSpPr/>
          <p:nvPr/>
        </p:nvSpPr>
        <p:spPr>
          <a:xfrm>
            <a:off x="1216617" y="598108"/>
            <a:ext cx="887648" cy="887648"/>
          </a:xfrm>
          <a:prstGeom prst="ellipse">
            <a:avLst/>
          </a:prstGeom>
          <a:solidFill>
            <a:srgbClr val="A5C0A4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3" name="椭圆 22"/>
          <p:cNvSpPr/>
          <p:nvPr/>
        </p:nvSpPr>
        <p:spPr>
          <a:xfrm>
            <a:off x="1660440" y="1216686"/>
            <a:ext cx="538143" cy="538143"/>
          </a:xfrm>
          <a:prstGeom prst="ellipse">
            <a:avLst/>
          </a:prstGeom>
          <a:solidFill>
            <a:srgbClr val="F7E3AD">
              <a:alpha val="4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496" tIns="34267" rIns="68496" bIns="34267" rtlCol="0" anchor="ctr"/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425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240654" y="3006461"/>
            <a:ext cx="4152249" cy="1084866"/>
          </a:xfrm>
          <a:prstGeom prst="rect">
            <a:avLst/>
          </a:prstGeom>
          <a:noFill/>
        </p:spPr>
        <p:txBody>
          <a:bodyPr wrap="none" lIns="68496" tIns="34267" rIns="68496" bIns="34267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marL="0" marR="0" lvl="0" indent="0" algn="ctr" defTabSz="91313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Khởi</a:t>
            </a:r>
            <a:r>
              <a:rPr kumimoji="0" lang="en-US" sz="6600" b="1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604020202020204" pitchFamily="34" charset="0"/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endParaRPr kumimoji="0" lang="en-US" sz="6600" b="1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604020202020204" pitchFamily="34" charset="0"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2050" name="Picture 2" descr="在走动的火车 852x480 | Pics, Animation, Travel"/>
          <p:cNvPicPr>
            <a:picLocks noChangeAspect="1" noChangeArrowheads="1" noCrop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4072" y="2728265"/>
            <a:ext cx="7818554" cy="440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:blinds dir="vert"/>
      </p:transition>
    </mc:Choice>
    <mc:Fallback xmlns=""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5" dur="1000" tmFilter="0, 0; .2, .5; .8, .5; 1, 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6" dur="500" autoRev="1" fill="hold"/>
                                        <p:tgtEl>
                                          <p:spTgt spid="22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47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48" dur="1000" tmFilter="0, 0; .2, .5; .8, .5; 1, 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49" dur="500" autoRev="1" fill="hold"/>
                                        <p:tgtEl>
                                          <p:spTgt spid="2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0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1" dur="1000" tmFilter="0, 0; .2, .5; .8, .5; 1, 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2" dur="500" autoRev="1" fill="hold"/>
                                        <p:tgtEl>
                                          <p:spTgt spid="6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3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4" dur="1000" tmFilter="0, 0; .2, .5; .8, .5; 1, 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5" dur="500" autoRev="1" fill="hold"/>
                                        <p:tgtEl>
                                          <p:spTgt spid="10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6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57" dur="1000" tmFilter="0, 0; .2, .5; .8, .5; 1, 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58" dur="500" autoRev="1" fill="hold"/>
                                        <p:tgtEl>
                                          <p:spTgt spid="4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  <p:par>
                                <p:cTn id="59" presetID="26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endCondLst>
                                    <p:cond evt="onNext" delay="0">
                                      <p:tgtEl>
                                        <p:sldTgt/>
                                      </p:tgtEl>
                                    </p:cond>
                                  </p:endCondLst>
                                  <p:childTnLst>
                                    <p:animEffect transition="out" filter="fade">
                                      <p:cBhvr>
                                        <p:cTn id="60" dur="1000" tmFilter="0, 0; .2, .5; .8, .5; 1, 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61" dur="500" autoRev="1" fill="hold"/>
                                        <p:tgtEl>
                                          <p:spTgt spid="5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  <p:bldP spid="4" grpId="1" bldLvl="0" animBg="1"/>
      <p:bldP spid="5" grpId="0" bldLvl="0" animBg="1"/>
      <p:bldP spid="5" grpId="1" bldLvl="0" animBg="1"/>
      <p:bldP spid="6" grpId="0" bldLvl="0" animBg="1"/>
      <p:bldP spid="6" grpId="1" bldLvl="0" animBg="1"/>
      <p:bldP spid="10" grpId="0" bldLvl="0" animBg="1"/>
      <p:bldP spid="10" grpId="1" bldLvl="0" animBg="1"/>
      <p:bldP spid="22" grpId="0" bldLvl="0" animBg="1"/>
      <p:bldP spid="22" grpId="1" bldLvl="0" animBg="1"/>
      <p:bldP spid="23" grpId="0" bldLvl="0" animBg="1"/>
      <p:bldP spid="23" grpId="1" bldLvl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1"/>
            <a:ext cx="1238250" cy="762000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13360" y="821336"/>
            <a:ext cx="11795760" cy="2877828"/>
          </a:xfrm>
          <a:prstGeom prst="rect">
            <a:avLst/>
          </a:prstGeom>
        </p:spPr>
      </p:pic>
      <p:sp>
        <p:nvSpPr>
          <p:cNvPr id="28" name="TextBox 27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407871" y="4096543"/>
            <a:ext cx="1045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3. Theo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điều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gì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khiến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Quang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trở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nên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tự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tin?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553161" y="4839856"/>
            <a:ext cx="1045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Thầy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giáo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và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các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bạn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động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viên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cổ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vũ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Quang</a:t>
            </a:r>
            <a:r>
              <a:rPr lang="en-US" sz="3600" dirty="0" smtClean="0"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574130" y="4156580"/>
            <a:ext cx="104559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4.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Khi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nói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trước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lớp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,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em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cảm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thấy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thế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noProof="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nào</a:t>
            </a:r>
            <a:r>
              <a:rPr lang="en-US" sz="3600" noProof="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?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881587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47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8" grpId="1"/>
      <p:bldP spid="30" grpId="0"/>
      <p:bldP spid="30" grpId="1"/>
      <p:bldP spid="3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273895" y="28370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1"/>
            <a:ext cx="1238250" cy="76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701041"/>
            <a:ext cx="11780520" cy="3672706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360" y="4358506"/>
            <a:ext cx="11795760" cy="2502340"/>
          </a:xfrm>
          <a:prstGeom prst="rect">
            <a:avLst/>
          </a:prstGeom>
        </p:spPr>
      </p:pic>
      <p:grpSp>
        <p:nvGrpSpPr>
          <p:cNvPr id="22" name="Group 21">
            <a:extLst>
              <a:ext uri="{FF2B5EF4-FFF2-40B4-BE49-F238E27FC236}">
                <a16:creationId xmlns="" xmlns:a16="http://schemas.microsoft.com/office/drawing/2014/main" id="{43663B83-EA47-480C-93A7-7236503D922B}"/>
              </a:ext>
            </a:extLst>
          </p:cNvPr>
          <p:cNvGrpSpPr/>
          <p:nvPr/>
        </p:nvGrpSpPr>
        <p:grpSpPr>
          <a:xfrm>
            <a:off x="0" y="-45720"/>
            <a:ext cx="4780261" cy="741364"/>
            <a:chOff x="708943" y="6018639"/>
            <a:chExt cx="5825836" cy="741364"/>
          </a:xfrm>
        </p:grpSpPr>
        <p:sp>
          <p:nvSpPr>
            <p:cNvPr id="23" name="TextBox 22">
              <a:extLst>
                <a:ext uri="{FF2B5EF4-FFF2-40B4-BE49-F238E27FC236}">
                  <a16:creationId xmlns="" xmlns:a16="http://schemas.microsoft.com/office/drawing/2014/main" id="{A8F6498C-4EE6-4411-AE69-1DCAB2876AC5}"/>
                </a:ext>
              </a:extLst>
            </p:cNvPr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ED2F6A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="" xmlns:a16="http://schemas.microsoft.com/office/drawing/2014/main" id="{063DC235-3207-4352-A531-0FB5016701FB}"/>
                </a:ext>
              </a:extLst>
            </p:cNvPr>
            <p:cNvSpPr txBox="1"/>
            <p:nvPr/>
          </p:nvSpPr>
          <p:spPr>
            <a:xfrm>
              <a:off x="799816" y="6018639"/>
              <a:ext cx="5660976" cy="70788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4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Đọc</a:t>
              </a:r>
              <a:r>
                <a:rPr kumimoji="0" lang="en-US" sz="40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0" i="0" u="none" strike="noStrike" kern="1200" cap="none" spc="0" normalizeH="0" baseline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lại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toàn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 </a:t>
              </a:r>
              <a:r>
                <a:rPr kumimoji="0" lang="en-US" sz="4000" b="0" i="0" u="none" strike="noStrike" kern="1200" cap="none" spc="0" normalizeH="0" noProof="0" dirty="0" err="1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bài</a:t>
              </a:r>
              <a:r>
                <a:rPr kumimoji="0" lang="en-US" sz="4000" b="0" i="0" u="none" strike="noStrike" kern="1200" cap="none" spc="0" normalizeH="0" noProof="0" dirty="0" smtClean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ea typeface="Arial-Rounded" pitchFamily="34" charset="0"/>
                  <a:cs typeface="Arial-Rounded" pitchFamily="34" charset="0"/>
                </a:rPr>
                <a:t>.</a:t>
              </a:r>
              <a:endPara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ea typeface="Arial-Rounded" pitchFamily="34" charset="0"/>
                <a:cs typeface="Arial-Rounded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891097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extBox 12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3273895" y="28370"/>
            <a:ext cx="616828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Một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giờ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ea typeface="Arial-Rounded" panose="020B0604020202020204" pitchFamily="34" charset="0"/>
                <a:cs typeface="Arial-Rounded" panose="020B0604020202020204" pitchFamily="34" charset="0"/>
              </a:rPr>
              <a:t>học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85000"/>
                  <a:lumOff val="15000"/>
                </a:prstClr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pic>
        <p:nvPicPr>
          <p:cNvPr id="17" name="Picture 16">
            <a:extLst>
              <a:ext uri="{FF2B5EF4-FFF2-40B4-BE49-F238E27FC236}">
                <a16:creationId xmlns="" xmlns:a16="http://schemas.microsoft.com/office/drawing/2014/main" id="{7E5AC1C6-BEB8-4DA5-81D6-2484B18A5DDB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953750" y="1"/>
            <a:ext cx="1238250" cy="7620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="" xmlns:a16="http://schemas.microsoft.com/office/drawing/2014/main" id="{AF4BBB7D-6DE6-4A6F-8686-AA41641CA74B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28600" y="701040"/>
            <a:ext cx="11780520" cy="3377473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="" xmlns:a16="http://schemas.microsoft.com/office/drawing/2014/main" id="{D8A04F47-06A2-42C7-A20F-B9BAF1A896A5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213360" y="4078513"/>
            <a:ext cx="11795760" cy="212030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1883047" y="6242358"/>
            <a:ext cx="10561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1.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Tìm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những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hỏi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có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trong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bài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đọc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.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  <p:cxnSp>
        <p:nvCxnSpPr>
          <p:cNvPr id="4" name="Straight Connector 3"/>
          <p:cNvCxnSpPr/>
          <p:nvPr/>
        </p:nvCxnSpPr>
        <p:spPr>
          <a:xfrm>
            <a:off x="3006436" y="2222662"/>
            <a:ext cx="5084619" cy="13855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3788016" y="2956953"/>
            <a:ext cx="1559839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="" xmlns:a16="http://schemas.microsoft.com/office/drawing/2014/main" id="{CF4B6D55-9414-4DD7-8435-0D9B28C98F2C}"/>
              </a:ext>
            </a:extLst>
          </p:cNvPr>
          <p:cNvSpPr txBox="1"/>
          <p:nvPr/>
        </p:nvSpPr>
        <p:spPr>
          <a:xfrm>
            <a:off x="2405549" y="6198817"/>
            <a:ext cx="10561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-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Đó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là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câu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hỏi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của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ai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dành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cho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 </a:t>
            </a:r>
            <a:r>
              <a:rPr lang="en-US" sz="3600" dirty="0" err="1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ai</a:t>
            </a:r>
            <a:r>
              <a:rPr lang="en-US" sz="3600" dirty="0" smtClean="0">
                <a:solidFill>
                  <a:srgbClr val="FF0000"/>
                </a:solidFill>
                <a:effectLst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  <a:ea typeface="Arial-Rounded" panose="020B0604020202020204" pitchFamily="34" charset="0"/>
                <a:cs typeface="Arial-Rounded" panose="020B0604020202020204" pitchFamily="34" charset="0"/>
              </a:rPr>
              <a:t>? 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  <a:uLnTx/>
              <a:uFillTx/>
              <a:ea typeface="Arial-Rounded" panose="020B0604020202020204" pitchFamily="34" charset="0"/>
              <a:cs typeface="Arial-Rounded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624116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7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9" grpId="2"/>
      <p:bldP spid="15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08CC8F3F-F679-497C-88AF-CD43454C89E4}"/>
              </a:ext>
            </a:extLst>
          </p:cNvPr>
          <p:cNvSpPr txBox="1"/>
          <p:nvPr/>
        </p:nvSpPr>
        <p:spPr>
          <a:xfrm>
            <a:off x="212651" y="1305871"/>
            <a:ext cx="1168840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Đóng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vai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Quang,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nói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khi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Quang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trở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nên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tin.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=""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1410586" y="291944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N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ói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giỏi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thật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đấy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="" xmlns:a16="http://schemas.microsoft.com/office/drawing/2014/main" id="{4429953B-E585-41C2-A20C-5C25E8ACA96E}"/>
              </a:ext>
            </a:extLst>
          </p:cNvPr>
          <p:cNvSpPr txBox="1"/>
          <p:nvPr/>
        </p:nvSpPr>
        <p:spPr>
          <a:xfrm>
            <a:off x="1410586" y="3819987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- </a:t>
            </a:r>
            <a:r>
              <a:rPr lang="en-US" sz="40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Đáp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lại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lời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khen</a:t>
            </a:r>
            <a:r>
              <a:rPr lang="en-US" sz="4000" dirty="0" smtClean="0">
                <a:solidFill>
                  <a:prstClr val="black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: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Cảm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ơn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đã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động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viên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 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590442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="" xmlns:a16="http://schemas.microsoft.com/office/drawing/2014/main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37125" y="-2667000"/>
            <a:ext cx="6858000" cy="12192000"/>
          </a:xfrm>
          <a:prstGeom prst="rect">
            <a:avLst/>
          </a:prstGeom>
        </p:spPr>
      </p:pic>
      <p:sp>
        <p:nvSpPr>
          <p:cNvPr id="21" name="20"/>
          <p:cNvSpPr/>
          <p:nvPr/>
        </p:nvSpPr>
        <p:spPr>
          <a:xfrm>
            <a:off x="4275390" y="2197892"/>
            <a:ext cx="5332043" cy="246221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numCol="1" anchor="t" anchorCtr="0" compatLnSpc="1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0" b="1" i="0" u="none" strike="noStrike" kern="1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FF000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Times New Roman"/>
              </a:rPr>
              <a:t>CỦNG CỐ BÀI HỌC</a:t>
            </a:r>
          </a:p>
        </p:txBody>
      </p:sp>
      <p:pic>
        <p:nvPicPr>
          <p:cNvPr id="18" name="Picture 2" descr="Kết nối tri thức với cuộc sống">
            <a:extLst>
              <a:ext uri="{FF2B5EF4-FFF2-40B4-BE49-F238E27FC236}">
                <a16:creationId xmlns="" xmlns:a16="http://schemas.microsoft.com/office/drawing/2014/main" id="{26C202A0-271C-47F3-B6F5-7E62753C34F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4902" y="-27809"/>
            <a:ext cx="1422400" cy="142240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4" name="Group 13">
            <a:extLst>
              <a:ext uri="{FF2B5EF4-FFF2-40B4-BE49-F238E27FC236}">
                <a16:creationId xmlns="" xmlns:a16="http://schemas.microsoft.com/office/drawing/2014/main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="" xmlns:a16="http://schemas.microsoft.com/office/drawing/2014/main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="" xmlns:a16="http://schemas.microsoft.com/office/drawing/2014/main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="" xmlns:a16="http://schemas.microsoft.com/office/drawing/2014/main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="" xmlns:a16="http://schemas.microsoft.com/office/drawing/2014/main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="" xmlns:a16="http://schemas.microsoft.com/office/drawing/2014/main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5" name="18">
            <a:extLst>
              <a:ext uri="{FF2B5EF4-FFF2-40B4-BE49-F238E27FC236}">
                <a16:creationId xmlns="" xmlns:a16="http://schemas.microsoft.com/office/drawing/2014/main" id="{E197C50A-5293-4975-8C45-BE86E80C60F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714797" y="3429000"/>
            <a:ext cx="2263295" cy="3827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645213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by="(-#ppt_w*2)" calcmode="lin" valueType="num">
                                      <p:cBhvr rctx="PPT">
                                        <p:cTn id="7" dur="3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</p:anim>
                                    <p:anim by="(#ppt_w*0.50)" calcmode="lin" valueType="num">
                                      <p:cBhvr>
                                        <p:cTn id="8" dur="3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anim from="(-#ppt_h/2)" to="(#ppt_y)" calcmode="lin" valueType="num">
                                      <p:cBhvr>
                                        <p:cTn id="9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  <p:animRot by="21600000">
                                      <p:cBhvr>
                                        <p:cTn id="10" dur="6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="" xmlns:a16="http://schemas.microsoft.com/office/drawing/2014/main" id="{18555EA4-F00B-431C-B665-58DC8538AA2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97778" l="4961" r="9265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1615"/>
          <a:stretch/>
        </p:blipFill>
        <p:spPr>
          <a:xfrm>
            <a:off x="2209801" y="0"/>
            <a:ext cx="7772396" cy="4301328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="" xmlns:a16="http://schemas.microsoft.com/office/drawing/2014/main" id="{6FE0A47F-DE0D-4AFB-A019-3B65ECEF2308}"/>
              </a:ext>
            </a:extLst>
          </p:cNvPr>
          <p:cNvSpPr/>
          <p:nvPr/>
        </p:nvSpPr>
        <p:spPr>
          <a:xfrm>
            <a:off x="2757586" y="4057324"/>
            <a:ext cx="667682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TRÒ CH</a:t>
            </a:r>
            <a:r>
              <a:rPr kumimoji="0" lang="vi-VN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Ơ</a:t>
            </a:r>
            <a:r>
              <a:rPr kumimoji="0" lang="en-US" sz="3600" b="1" i="0" u="none" strike="noStrike" kern="1200" cap="none" spc="0" normalizeH="0" baseline="0" noProof="0">
                <a:ln w="6600">
                  <a:solidFill>
                    <a:srgbClr val="7030A0"/>
                  </a:solidFill>
                  <a:prstDash val="solid"/>
                </a:ln>
                <a:solidFill>
                  <a:srgbClr val="002060"/>
                </a:solidFill>
                <a:effectLst>
                  <a:outerShdw dist="38100" dir="2700000" algn="tl" rotWithShape="0">
                    <a:srgbClr val="ED7D31"/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I HỘP QUÀ BÍ MẬT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D5637220-8609-44A7-8DDD-910576BCA515}"/>
              </a:ext>
            </a:extLst>
          </p:cNvPr>
          <p:cNvSpPr/>
          <p:nvPr/>
        </p:nvSpPr>
        <p:spPr>
          <a:xfrm>
            <a:off x="5868643" y="4924753"/>
            <a:ext cx="4464684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Gift box secret game</a:t>
            </a:r>
          </a:p>
        </p:txBody>
      </p:sp>
      <p:pic>
        <p:nvPicPr>
          <p:cNvPr id="18" name="chrysanthemum">
            <a:hlinkClick r:id="" action="ppaction://media"/>
            <a:extLst>
              <a:ext uri="{FF2B5EF4-FFF2-40B4-BE49-F238E27FC236}">
                <a16:creationId xmlns="" xmlns:a16="http://schemas.microsoft.com/office/drawing/2014/main" id="{8AE2F4B0-E4D2-402B-A75B-0B7FADBE231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0561926" y="-8001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5529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mph" presetSubtype="0" repeatCount="indefinite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0"/>
                                  </p:iterate>
                                  <p:childTnLst>
                                    <p:animClr clrSpc="hsl" dir="cw">
                                      <p:cBhvr override="childStyle">
                                        <p:cTn id="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9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34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 2.59259E-6 L 0 -0.07222 " pathEditMode="relative" rAng="0" ptsTypes="AA">
                                      <p:cBhvr>
                                        <p:cTn id="11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12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3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5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30000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6" grpId="0"/>
      <p:bldP spid="6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40000"/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ectangle 30">
            <a:extLst>
              <a:ext uri="{FF2B5EF4-FFF2-40B4-BE49-F238E27FC236}">
                <a16:creationId xmlns="" xmlns:a16="http://schemas.microsoft.com/office/drawing/2014/main" id="{6335562D-47C3-42BC-BC7D-7AF52EE5A71A}"/>
              </a:ext>
            </a:extLst>
          </p:cNvPr>
          <p:cNvSpPr/>
          <p:nvPr/>
        </p:nvSpPr>
        <p:spPr>
          <a:xfrm>
            <a:off x="0" y="1839350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="" xmlns:a16="http://schemas.microsoft.com/office/drawing/2014/main" id="{0DE8E057-79AF-4679-8F0F-5F578B85F19A}"/>
              </a:ext>
            </a:extLst>
          </p:cNvPr>
          <p:cNvSpPr/>
          <p:nvPr/>
        </p:nvSpPr>
        <p:spPr>
          <a:xfrm>
            <a:off x="0" y="5174659"/>
            <a:ext cx="12192000" cy="1141745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8" name="Picture 7">
            <a:hlinkClick r:id="rId4" action="ppaction://hlinksldjump"/>
            <a:extLst>
              <a:ext uri="{FF2B5EF4-FFF2-40B4-BE49-F238E27FC236}">
                <a16:creationId xmlns="" xmlns:a16="http://schemas.microsoft.com/office/drawing/2014/main" id="{165D02D2-111C-48DA-B806-17EDA77B2DE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930650"/>
            <a:ext cx="1969179" cy="174360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="" xmlns:a16="http://schemas.microsoft.com/office/drawing/2014/main" id="{DE93B167-9DF8-4F7B-A15E-DCA0F1988FC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932" y="418541"/>
            <a:ext cx="2060627" cy="1383912"/>
          </a:xfrm>
          <a:prstGeom prst="rect">
            <a:avLst/>
          </a:prstGeom>
        </p:spPr>
      </p:pic>
      <p:pic>
        <p:nvPicPr>
          <p:cNvPr id="10" name="Picture 9">
            <a:hlinkClick r:id="rId7" action="ppaction://hlinksldjump"/>
            <a:extLst>
              <a:ext uri="{FF2B5EF4-FFF2-40B4-BE49-F238E27FC236}">
                <a16:creationId xmlns="" xmlns:a16="http://schemas.microsoft.com/office/drawing/2014/main" id="{99F79902-D845-4948-9A8D-BC737DA8398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399" y="930649"/>
            <a:ext cx="1969179" cy="1743607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="" xmlns:a16="http://schemas.microsoft.com/office/drawing/2014/main" id="{F5A3D29D-2006-4BE0-AEF2-ABC918DCEA4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18540"/>
            <a:ext cx="2060627" cy="1383912"/>
          </a:xfrm>
          <a:prstGeom prst="rect">
            <a:avLst/>
          </a:prstGeom>
        </p:spPr>
      </p:pic>
      <p:pic>
        <p:nvPicPr>
          <p:cNvPr id="12" name="Picture 11">
            <a:hlinkClick r:id="rId10" action="ppaction://hlinksldjump"/>
            <a:extLst>
              <a:ext uri="{FF2B5EF4-FFF2-40B4-BE49-F238E27FC236}">
                <a16:creationId xmlns="" xmlns:a16="http://schemas.microsoft.com/office/drawing/2014/main" id="{B9F6EF56-EFE5-46AA-BEED-938FE1E31ADF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4391731"/>
            <a:ext cx="1969179" cy="174360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="" xmlns:a16="http://schemas.microsoft.com/office/drawing/2014/main" id="{CABCEBFF-5DE1-4042-94D0-113FF0A7D80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657" y="3764023"/>
            <a:ext cx="2060627" cy="1383912"/>
          </a:xfrm>
          <a:prstGeom prst="rect">
            <a:avLst/>
          </a:prstGeom>
        </p:spPr>
      </p:pic>
      <p:pic>
        <p:nvPicPr>
          <p:cNvPr id="14" name="Picture 13">
            <a:hlinkClick r:id="rId13" action="ppaction://hlinksldjump"/>
            <a:extLst>
              <a:ext uri="{FF2B5EF4-FFF2-40B4-BE49-F238E27FC236}">
                <a16:creationId xmlns="" xmlns:a16="http://schemas.microsoft.com/office/drawing/2014/main" id="{633EC59B-FCA1-44AA-9210-1F72A9C855E8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4340180"/>
            <a:ext cx="1969179" cy="17436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="" xmlns:a16="http://schemas.microsoft.com/office/drawing/2014/main" id="{AD65FD14-A8FF-49BD-BB2A-1A81849D35A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7674" y="3711499"/>
            <a:ext cx="2060627" cy="1383912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="" xmlns:a16="http://schemas.microsoft.com/office/drawing/2014/main" id="{16677DD5-4B38-44EE-AE03-4CE69860F1FA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6308765"/>
            <a:ext cx="6095999" cy="334819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8E58EB64-C11F-4AA8-BD51-6B7EDB33655B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1" y="6308765"/>
            <a:ext cx="6095999" cy="334819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="" xmlns:a16="http://schemas.microsoft.com/office/drawing/2014/main" id="{468116E2-9E2A-444E-92F8-B1A7CB147696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974629"/>
            <a:ext cx="6095999" cy="334819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="" xmlns:a16="http://schemas.microsoft.com/office/drawing/2014/main" id="{4AF2A1C0-A62D-4A01-AB2A-74ABC46C1AC0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2974629"/>
            <a:ext cx="6095999" cy="334819"/>
          </a:xfrm>
          <a:prstGeom prst="rect">
            <a:avLst/>
          </a:prstGeom>
        </p:spPr>
      </p:pic>
      <p:sp>
        <p:nvSpPr>
          <p:cNvPr id="42" name="Flowchart: Summing Junction 41">
            <a:hlinkClick r:id="" action="ppaction://noaction"/>
            <a:extLst>
              <a:ext uri="{FF2B5EF4-FFF2-40B4-BE49-F238E27FC236}">
                <a16:creationId xmlns="" xmlns:a16="http://schemas.microsoft.com/office/drawing/2014/main" id="{E51D645D-F5EB-48AD-9720-05E0BE57DF46}"/>
              </a:ext>
            </a:extLst>
          </p:cNvPr>
          <p:cNvSpPr/>
          <p:nvPr/>
        </p:nvSpPr>
        <p:spPr>
          <a:xfrm>
            <a:off x="11398689" y="6114928"/>
            <a:ext cx="649068" cy="649068"/>
          </a:xfrm>
          <a:prstGeom prst="flowChartSummingJunction">
            <a:avLst/>
          </a:prstGeom>
          <a:solidFill>
            <a:srgbClr val="FF00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577315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11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2" fill="hold">
                      <p:stCondLst>
                        <p:cond delay="0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29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0" fill="hold">
                      <p:stCondLst>
                        <p:cond delay="0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964" y="-258244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3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1394720" y="670056"/>
            <a:ext cx="9622971" cy="264118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tai như đôi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quạt</a:t>
            </a:r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Cái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mũi mọc rất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dài</a:t>
            </a:r>
            <a:endParaRPr lang="en-US" sz="3200" dirty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	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lớn như quả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núi</a:t>
            </a:r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/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</a:t>
            </a:r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	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Kéo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gỗ rất dẻo dai </a:t>
            </a:r>
            <a:endParaRPr lang="en-US" sz="3200" dirty="0" smtClean="0">
              <a:solidFill>
                <a:srgbClr val="00206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lvl="0" algn="ctr"/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                    </a:t>
            </a:r>
            <a:r>
              <a:rPr lang="vi-VN" sz="3200" dirty="0" smtClean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vi-VN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 con gì?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914788" y="3525265"/>
            <a:ext cx="2330824" cy="89399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58362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2000"/>
                            </p:stCondLst>
                            <p:childTnLst>
                              <p:par>
                                <p:cTn id="16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6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500"/>
                            </p:stCondLst>
                            <p:childTnLst>
                              <p:par>
                                <p:cTn id="26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7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8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9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0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1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5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gặp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con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vật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đầu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tiên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rừng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6035963" y="2325087"/>
            <a:ext cx="2501346" cy="903022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Con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hươu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95596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7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9622971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hay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chị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gái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833082" y="2255814"/>
            <a:ext cx="2233788" cy="875313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3200" dirty="0" err="1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Anh</a:t>
            </a:r>
            <a:r>
              <a:rPr lang="en-US" sz="3200" dirty="0" smtClean="0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FF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30806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" name="Picture 43">
            <a:extLst>
              <a:ext uri="{FF2B5EF4-FFF2-40B4-BE49-F238E27FC236}">
                <a16:creationId xmlns="" xmlns:a16="http://schemas.microsoft.com/office/drawing/2014/main" id="{808B5389-96DF-4FAF-96B3-8993C7E5672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33082" y="-50426"/>
            <a:ext cx="1941429" cy="1856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="" xmlns:a16="http://schemas.microsoft.com/office/drawing/2014/main" id="{123805F6-EA77-4D51-9744-9F37A57F23A0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72827" y="4860841"/>
            <a:ext cx="1969179" cy="174360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="" xmlns:a16="http://schemas.microsoft.com/office/drawing/2014/main" id="{18B3DB36-0CAB-4CD0-BE48-595E0CADE40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27102" y="4348732"/>
            <a:ext cx="2060627" cy="1383912"/>
          </a:xfrm>
          <a:prstGeom prst="rect">
            <a:avLst/>
          </a:prstGeom>
        </p:spPr>
      </p:pic>
      <p:sp>
        <p:nvSpPr>
          <p:cNvPr id="9" name="Rectangle: Folded Corner 8">
            <a:extLst>
              <a:ext uri="{FF2B5EF4-FFF2-40B4-BE49-F238E27FC236}">
                <a16:creationId xmlns="" xmlns:a16="http://schemas.microsoft.com/office/drawing/2014/main" id="{6FCD71A2-4BFE-4953-931C-BECE5B4A1D66}"/>
              </a:ext>
            </a:extLst>
          </p:cNvPr>
          <p:cNvSpPr/>
          <p:nvPr/>
        </p:nvSpPr>
        <p:spPr>
          <a:xfrm>
            <a:off x="9926540" y="3920234"/>
            <a:ext cx="1470660" cy="1328012"/>
          </a:xfrm>
          <a:prstGeom prst="foldedCorner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You are given 2 candies </a:t>
            </a:r>
          </a:p>
        </p:txBody>
      </p:sp>
      <p:sp>
        <p:nvSpPr>
          <p:cNvPr id="27" name="Rectangle: Folded Corner 26">
            <a:extLst>
              <a:ext uri="{FF2B5EF4-FFF2-40B4-BE49-F238E27FC236}">
                <a16:creationId xmlns="" xmlns:a16="http://schemas.microsoft.com/office/drawing/2014/main" id="{A468FF43-48BE-45C8-AE0E-72371E21D00D}"/>
              </a:ext>
            </a:extLst>
          </p:cNvPr>
          <p:cNvSpPr/>
          <p:nvPr/>
        </p:nvSpPr>
        <p:spPr>
          <a:xfrm>
            <a:off x="508000" y="275771"/>
            <a:ext cx="10542492" cy="172720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>
              <a:defRPr/>
            </a:pP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bài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xinh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voi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lấy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gì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gắn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vào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cằm</a:t>
            </a:r>
            <a:r>
              <a:rPr lang="en-US" sz="32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?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: Folded Corner 27">
            <a:extLst>
              <a:ext uri="{FF2B5EF4-FFF2-40B4-BE49-F238E27FC236}">
                <a16:creationId xmlns="" xmlns:a16="http://schemas.microsoft.com/office/drawing/2014/main" id="{02105D08-1F14-416F-86C2-51DFEA1D8826}"/>
              </a:ext>
            </a:extLst>
          </p:cNvPr>
          <p:cNvSpPr/>
          <p:nvPr/>
        </p:nvSpPr>
        <p:spPr>
          <a:xfrm>
            <a:off x="5833082" y="2269668"/>
            <a:ext cx="3066240" cy="681350"/>
          </a:xfrm>
          <a:prstGeom prst="foldedCorner">
            <a:avLst/>
          </a:prstGeom>
          <a:solidFill>
            <a:schemeClr val="bg1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Khóm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cỏ</a:t>
            </a:r>
            <a:r>
              <a:rPr kumimoji="0" lang="en-US" sz="32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32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dại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="" xmlns:a16="http://schemas.microsoft.com/office/drawing/2014/main" id="{8A1AF95E-ACBD-46E9-8F43-1F6D65A0D221}"/>
              </a:ext>
            </a:extLst>
          </p:cNvPr>
          <p:cNvSpPr/>
          <p:nvPr/>
        </p:nvSpPr>
        <p:spPr>
          <a:xfrm rot="5600923">
            <a:off x="2831325" y="4994112"/>
            <a:ext cx="2438330" cy="250979"/>
          </a:xfrm>
          <a:prstGeom prst="rect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Arrow: Pentagon 30">
            <a:hlinkClick r:id="rId9" action="ppaction://hlinksldjump"/>
            <a:extLst>
              <a:ext uri="{FF2B5EF4-FFF2-40B4-BE49-F238E27FC236}">
                <a16:creationId xmlns="" xmlns:a16="http://schemas.microsoft.com/office/drawing/2014/main" id="{AA693000-41B6-4481-BACC-F3E8F4F6DBBA}"/>
              </a:ext>
            </a:extLst>
          </p:cNvPr>
          <p:cNvSpPr/>
          <p:nvPr/>
        </p:nvSpPr>
        <p:spPr>
          <a:xfrm rot="586976" flipH="1">
            <a:off x="2801407" y="4069021"/>
            <a:ext cx="2310938" cy="899514"/>
          </a:xfrm>
          <a:prstGeom prst="homePlate">
            <a:avLst/>
          </a:prstGeom>
          <a:blipFill>
            <a:blip r:embed="rId8"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GO HOME</a:t>
            </a:r>
          </a:p>
        </p:txBody>
      </p:sp>
      <p:pic>
        <p:nvPicPr>
          <p:cNvPr id="35" name="Picture 34">
            <a:extLst>
              <a:ext uri="{FF2B5EF4-FFF2-40B4-BE49-F238E27FC236}">
                <a16:creationId xmlns="" xmlns:a16="http://schemas.microsoft.com/office/drawing/2014/main" id="{AD4177A1-A88F-4280-9343-2E28544658A8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4240" y="5457466"/>
            <a:ext cx="952500" cy="1019175"/>
          </a:xfrm>
          <a:prstGeom prst="rect">
            <a:avLst/>
          </a:prstGeom>
        </p:spPr>
      </p:pic>
      <p:sp>
        <p:nvSpPr>
          <p:cNvPr id="36" name="Flowchart: Summing Junction 35">
            <a:extLst>
              <a:ext uri="{FF2B5EF4-FFF2-40B4-BE49-F238E27FC236}">
                <a16:creationId xmlns="" xmlns:a16="http://schemas.microsoft.com/office/drawing/2014/main" id="{9A9D8C94-FF71-4542-A1F8-47F84D77E78E}"/>
              </a:ext>
            </a:extLst>
          </p:cNvPr>
          <p:cNvSpPr/>
          <p:nvPr/>
        </p:nvSpPr>
        <p:spPr>
          <a:xfrm>
            <a:off x="4025900" y="4194326"/>
            <a:ext cx="154406" cy="154406"/>
          </a:xfrm>
          <a:prstGeom prst="flowChartSummingJunction">
            <a:avLst/>
          </a:prstGeom>
          <a:gradFill flip="none" rotWithShape="1">
            <a:gsLst>
              <a:gs pos="0">
                <a:schemeClr val="bg1">
                  <a:lumMod val="65000"/>
                  <a:tint val="66000"/>
                  <a:satMod val="160000"/>
                </a:schemeClr>
              </a:gs>
              <a:gs pos="50000">
                <a:schemeClr val="bg1">
                  <a:lumMod val="65000"/>
                  <a:tint val="44500"/>
                  <a:satMod val="160000"/>
                </a:schemeClr>
              </a:gs>
              <a:gs pos="100000">
                <a:schemeClr val="bg1">
                  <a:lumMod val="65000"/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8" name="Picture 37">
            <a:extLst>
              <a:ext uri="{FF2B5EF4-FFF2-40B4-BE49-F238E27FC236}">
                <a16:creationId xmlns="" xmlns:a16="http://schemas.microsoft.com/office/drawing/2014/main" id="{52D227BA-4253-4222-A515-03444C57CB2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02668" y="5154122"/>
            <a:ext cx="1164057" cy="1275986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="" xmlns:a16="http://schemas.microsoft.com/office/drawing/2014/main" id="{7ADCD335-3FE0-4DF0-AEE0-F01FB02593E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72260"/>
            <a:ext cx="1164057" cy="1275986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="" xmlns:a16="http://schemas.microsoft.com/office/drawing/2014/main" id="{431D4799-01BE-422D-9BB8-792204DC8F82}"/>
              </a:ext>
            </a:extLst>
          </p:cNvPr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9346" y="3437713"/>
            <a:ext cx="777978" cy="768642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="" xmlns:a16="http://schemas.microsoft.com/office/drawing/2014/main" id="{CE2D8554-4EA9-4489-87EE-9EE8BCAD807D}"/>
              </a:ext>
            </a:extLst>
          </p:cNvPr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4557894" y="3664879"/>
            <a:ext cx="880161" cy="843194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="" xmlns:a16="http://schemas.microsoft.com/office/drawing/2014/main" id="{642873B8-CC7C-4CCD-B555-E79C2046F99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3321" y="3919037"/>
            <a:ext cx="495300" cy="438150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="" xmlns:a16="http://schemas.microsoft.com/office/drawing/2014/main" id="{BF1CB1F2-B380-48F5-8964-31095DE91B50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492" y="3822034"/>
            <a:ext cx="714375" cy="1190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57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>
        <p:sndAc>
          <p:stSnd>
            <p:snd r:embed="rId2" name="chimes.wav"/>
          </p:stSnd>
        </p:sndAc>
      </p:transition>
    </mc:Choice>
    <mc:Fallback xmlns="">
      <p:transition>
        <p:sndAc>
          <p:stSnd>
            <p:snd r:embed="rId16" name="chimes.wav"/>
          </p:stSnd>
        </p:sndAc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17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" fill="hold">
                      <p:stCondLst>
                        <p:cond delay="0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66667E-6 -3.7037E-6 L -1.66667E-6 -0.22476 " pathEditMode="relative" rAng="0" ptsTypes="AA">
                                      <p:cBhvr>
                                        <p:cTn id="21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11250"/>
                                    </p:animMotion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000"/>
                            </p:stCondLst>
                            <p:childTnLst>
                              <p:par>
                                <p:cTn id="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2500"/>
                            </p:stCondLst>
                            <p:childTnLst>
                              <p:par>
                                <p:cTn id="33" presetID="3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9" grpId="0" animBg="1"/>
      <p:bldP spid="9" grpId="1" animBg="1"/>
      <p:bldP spid="27" grpId="0" animBg="1"/>
      <p:bldP spid="28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25">
            <a:extLst>
              <a:ext uri="{FF2B5EF4-FFF2-40B4-BE49-F238E27FC236}">
                <a16:creationId xmlns="" xmlns:a16="http://schemas.microsoft.com/office/drawing/2014/main" id="{8A11654C-DDDF-4ABA-8EEF-C17775ED0FF5}"/>
              </a:ext>
            </a:extLst>
          </p:cNvPr>
          <p:cNvSpPr/>
          <p:nvPr/>
        </p:nvSpPr>
        <p:spPr>
          <a:xfrm>
            <a:off x="2106487" y="0"/>
            <a:ext cx="5558816" cy="6856754"/>
          </a:xfrm>
          <a:custGeom>
            <a:avLst/>
            <a:gdLst>
              <a:gd name="connsiteX0" fmla="*/ 0 w 5558816"/>
              <a:gd name="connsiteY0" fmla="*/ 0 h 6881992"/>
              <a:gd name="connsiteX1" fmla="*/ 182458 w 5558816"/>
              <a:gd name="connsiteY1" fmla="*/ 0 h 6881992"/>
              <a:gd name="connsiteX2" fmla="*/ 5558816 w 5558816"/>
              <a:gd name="connsiteY2" fmla="*/ 6881992 h 6881992"/>
              <a:gd name="connsiteX3" fmla="*/ 0 w 5558816"/>
              <a:gd name="connsiteY3" fmla="*/ 6881992 h 6881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558816" h="6881992">
                <a:moveTo>
                  <a:pt x="0" y="0"/>
                </a:moveTo>
                <a:lnTo>
                  <a:pt x="182458" y="0"/>
                </a:lnTo>
                <a:lnTo>
                  <a:pt x="5558816" y="6881992"/>
                </a:lnTo>
                <a:lnTo>
                  <a:pt x="0" y="6881992"/>
                </a:lnTo>
                <a:close/>
              </a:path>
            </a:pathLst>
          </a:cu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3" name="3">
            <a:extLst>
              <a:ext uri="{FF2B5EF4-FFF2-40B4-BE49-F238E27FC236}">
                <a16:creationId xmlns="" xmlns:a16="http://schemas.microsoft.com/office/drawing/2014/main" id="{0A295D24-B15B-42B1-8DE2-8741941BE604}"/>
              </a:ext>
            </a:extLst>
          </p:cNvPr>
          <p:cNvSpPr/>
          <p:nvPr/>
        </p:nvSpPr>
        <p:spPr>
          <a:xfrm>
            <a:off x="-17252" y="1246"/>
            <a:ext cx="2198450" cy="6858000"/>
          </a:xfrm>
          <a:prstGeom prst="rect">
            <a:avLst/>
          </a:prstGeom>
          <a:solidFill>
            <a:srgbClr val="F094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pic>
        <p:nvPicPr>
          <p:cNvPr id="4" name="6">
            <a:extLst>
              <a:ext uri="{FF2B5EF4-FFF2-40B4-BE49-F238E27FC236}">
                <a16:creationId xmlns="" xmlns:a16="http://schemas.microsoft.com/office/drawing/2014/main" id="{67085E1A-1A05-4834-BDFE-A021CD217E78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12695" t="13963" r="15432" b="9410"/>
          <a:stretch/>
        </p:blipFill>
        <p:spPr>
          <a:xfrm rot="5400000">
            <a:off x="3252282" y="-917042"/>
            <a:ext cx="5468049" cy="8556553"/>
          </a:xfrm>
          <a:prstGeom prst="rect">
            <a:avLst/>
          </a:prstGeom>
          <a:effectLst>
            <a:outerShdw blurRad="152400" dist="76200" dir="5400000" algn="t" rotWithShape="0">
              <a:prstClr val="black">
                <a:alpha val="40000"/>
              </a:prstClr>
            </a:outerShdw>
          </a:effectLst>
        </p:spPr>
      </p:pic>
      <p:cxnSp>
        <p:nvCxnSpPr>
          <p:cNvPr id="5" name="17">
            <a:extLst>
              <a:ext uri="{FF2B5EF4-FFF2-40B4-BE49-F238E27FC236}">
                <a16:creationId xmlns="" xmlns:a16="http://schemas.microsoft.com/office/drawing/2014/main" id="{9E33FF87-1BC4-40F9-ADF7-1CBE9AB121CF}"/>
              </a:ext>
            </a:extLst>
          </p:cNvPr>
          <p:cNvCxnSpPr>
            <a:cxnSpLocks/>
          </p:cNvCxnSpPr>
          <p:nvPr/>
        </p:nvCxnSpPr>
        <p:spPr>
          <a:xfrm>
            <a:off x="724619" y="2518913"/>
            <a:ext cx="98341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19">
            <a:extLst>
              <a:ext uri="{FF2B5EF4-FFF2-40B4-BE49-F238E27FC236}">
                <a16:creationId xmlns="" xmlns:a16="http://schemas.microsoft.com/office/drawing/2014/main" id="{CF742677-0762-4856-B619-D7E63B6E5EBE}"/>
              </a:ext>
            </a:extLst>
          </p:cNvPr>
          <p:cNvCxnSpPr>
            <a:cxnSpLocks/>
          </p:cNvCxnSpPr>
          <p:nvPr/>
        </p:nvCxnSpPr>
        <p:spPr>
          <a:xfrm>
            <a:off x="1009290" y="2664441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21">
            <a:extLst>
              <a:ext uri="{FF2B5EF4-FFF2-40B4-BE49-F238E27FC236}">
                <a16:creationId xmlns="" xmlns:a16="http://schemas.microsoft.com/office/drawing/2014/main" id="{3D061997-5C91-4D28-9FCA-CE356C6FBF87}"/>
              </a:ext>
            </a:extLst>
          </p:cNvPr>
          <p:cNvCxnSpPr>
            <a:cxnSpLocks/>
          </p:cNvCxnSpPr>
          <p:nvPr/>
        </p:nvCxnSpPr>
        <p:spPr>
          <a:xfrm>
            <a:off x="2280565" y="1023116"/>
            <a:ext cx="379561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22">
            <a:extLst>
              <a:ext uri="{FF2B5EF4-FFF2-40B4-BE49-F238E27FC236}">
                <a16:creationId xmlns="" xmlns:a16="http://schemas.microsoft.com/office/drawing/2014/main" id="{EF1D8500-3039-41BE-8642-FB07BFED60B8}"/>
              </a:ext>
            </a:extLst>
          </p:cNvPr>
          <p:cNvCxnSpPr>
            <a:cxnSpLocks/>
          </p:cNvCxnSpPr>
          <p:nvPr/>
        </p:nvCxnSpPr>
        <p:spPr>
          <a:xfrm>
            <a:off x="10389395" y="1333667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24">
            <a:extLst>
              <a:ext uri="{FF2B5EF4-FFF2-40B4-BE49-F238E27FC236}">
                <a16:creationId xmlns="" xmlns:a16="http://schemas.microsoft.com/office/drawing/2014/main" id="{EDD2C576-0A0B-4FEC-A6B9-57D4B2CA893C}"/>
              </a:ext>
            </a:extLst>
          </p:cNvPr>
          <p:cNvCxnSpPr>
            <a:cxnSpLocks/>
          </p:cNvCxnSpPr>
          <p:nvPr/>
        </p:nvCxnSpPr>
        <p:spPr>
          <a:xfrm>
            <a:off x="10803463" y="119564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25">
            <a:extLst>
              <a:ext uri="{FF2B5EF4-FFF2-40B4-BE49-F238E27FC236}">
                <a16:creationId xmlns="" xmlns:a16="http://schemas.microsoft.com/office/drawing/2014/main" id="{093F6B2F-9E8C-435D-B763-AEA8C219A7F0}"/>
              </a:ext>
            </a:extLst>
          </p:cNvPr>
          <p:cNvCxnSpPr>
            <a:cxnSpLocks/>
          </p:cNvCxnSpPr>
          <p:nvPr/>
        </p:nvCxnSpPr>
        <p:spPr>
          <a:xfrm>
            <a:off x="10724229" y="3775494"/>
            <a:ext cx="669669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26">
            <a:extLst>
              <a:ext uri="{FF2B5EF4-FFF2-40B4-BE49-F238E27FC236}">
                <a16:creationId xmlns="" xmlns:a16="http://schemas.microsoft.com/office/drawing/2014/main" id="{09DA45AC-4D60-4EEA-866A-00FB0EB0DE3B}"/>
              </a:ext>
            </a:extLst>
          </p:cNvPr>
          <p:cNvCxnSpPr>
            <a:cxnSpLocks/>
          </p:cNvCxnSpPr>
          <p:nvPr/>
        </p:nvCxnSpPr>
        <p:spPr>
          <a:xfrm>
            <a:off x="10882697" y="3901657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28">
            <a:extLst>
              <a:ext uri="{FF2B5EF4-FFF2-40B4-BE49-F238E27FC236}">
                <a16:creationId xmlns="" xmlns:a16="http://schemas.microsoft.com/office/drawing/2014/main" id="{90F128AB-2A4E-43E5-97F4-22CC7D474E71}"/>
              </a:ext>
            </a:extLst>
          </p:cNvPr>
          <p:cNvCxnSpPr>
            <a:cxnSpLocks/>
          </p:cNvCxnSpPr>
          <p:nvPr/>
        </p:nvCxnSpPr>
        <p:spPr>
          <a:xfrm>
            <a:off x="4885895" y="6230789"/>
            <a:ext cx="255600" cy="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29">
            <a:extLst>
              <a:ext uri="{FF2B5EF4-FFF2-40B4-BE49-F238E27FC236}">
                <a16:creationId xmlns="" xmlns:a16="http://schemas.microsoft.com/office/drawing/2014/main" id="{F6FBD7E5-A848-45DA-B90A-601AD7BFDA61}"/>
              </a:ext>
            </a:extLst>
          </p:cNvPr>
          <p:cNvSpPr/>
          <p:nvPr/>
        </p:nvSpPr>
        <p:spPr>
          <a:xfrm>
            <a:off x="1684185" y="3901657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4" name="30">
            <a:extLst>
              <a:ext uri="{FF2B5EF4-FFF2-40B4-BE49-F238E27FC236}">
                <a16:creationId xmlns="" xmlns:a16="http://schemas.microsoft.com/office/drawing/2014/main" id="{DAC81680-EC3C-456B-AC1B-B4D62833278A}"/>
              </a:ext>
            </a:extLst>
          </p:cNvPr>
          <p:cNvSpPr/>
          <p:nvPr/>
        </p:nvSpPr>
        <p:spPr>
          <a:xfrm>
            <a:off x="1684185" y="4169395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5" name="31">
            <a:extLst>
              <a:ext uri="{FF2B5EF4-FFF2-40B4-BE49-F238E27FC236}">
                <a16:creationId xmlns="" xmlns:a16="http://schemas.microsoft.com/office/drawing/2014/main" id="{B7E8A5F4-80D0-4378-873A-1AFC6C936174}"/>
              </a:ext>
            </a:extLst>
          </p:cNvPr>
          <p:cNvSpPr/>
          <p:nvPr/>
        </p:nvSpPr>
        <p:spPr>
          <a:xfrm>
            <a:off x="1681311" y="4477072"/>
            <a:ext cx="126521" cy="126521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6" name="32">
            <a:extLst>
              <a:ext uri="{FF2B5EF4-FFF2-40B4-BE49-F238E27FC236}">
                <a16:creationId xmlns="" xmlns:a16="http://schemas.microsoft.com/office/drawing/2014/main" id="{5ED2F97C-03C1-46AA-93B9-D4562065573D}"/>
              </a:ext>
            </a:extLst>
          </p:cNvPr>
          <p:cNvSpPr/>
          <p:nvPr/>
        </p:nvSpPr>
        <p:spPr>
          <a:xfrm>
            <a:off x="10803463" y="2174854"/>
            <a:ext cx="130646" cy="130646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7" name="33">
            <a:extLst>
              <a:ext uri="{FF2B5EF4-FFF2-40B4-BE49-F238E27FC236}">
                <a16:creationId xmlns="" xmlns:a16="http://schemas.microsoft.com/office/drawing/2014/main" id="{7EB82FD3-4270-4605-8514-1185115DC8F1}"/>
              </a:ext>
            </a:extLst>
          </p:cNvPr>
          <p:cNvSpPr/>
          <p:nvPr/>
        </p:nvSpPr>
        <p:spPr>
          <a:xfrm>
            <a:off x="9295686" y="6230789"/>
            <a:ext cx="322170" cy="32217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8" name="34">
            <a:extLst>
              <a:ext uri="{FF2B5EF4-FFF2-40B4-BE49-F238E27FC236}">
                <a16:creationId xmlns="" xmlns:a16="http://schemas.microsoft.com/office/drawing/2014/main" id="{5BC57DCA-E49E-4ECD-9154-FC00806210F4}"/>
              </a:ext>
            </a:extLst>
          </p:cNvPr>
          <p:cNvSpPr/>
          <p:nvPr/>
        </p:nvSpPr>
        <p:spPr>
          <a:xfrm>
            <a:off x="9784141" y="6461396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19" name="35">
            <a:extLst>
              <a:ext uri="{FF2B5EF4-FFF2-40B4-BE49-F238E27FC236}">
                <a16:creationId xmlns="" xmlns:a16="http://schemas.microsoft.com/office/drawing/2014/main" id="{B622EADE-7D93-4CA0-BDB3-A16297015644}"/>
              </a:ext>
            </a:extLst>
          </p:cNvPr>
          <p:cNvSpPr/>
          <p:nvPr/>
        </p:nvSpPr>
        <p:spPr>
          <a:xfrm>
            <a:off x="649748" y="963852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0" name="36">
            <a:extLst>
              <a:ext uri="{FF2B5EF4-FFF2-40B4-BE49-F238E27FC236}">
                <a16:creationId xmlns="" xmlns:a16="http://schemas.microsoft.com/office/drawing/2014/main" id="{68BC9D8F-F623-4EA4-815D-8DE3483F08F8}"/>
              </a:ext>
            </a:extLst>
          </p:cNvPr>
          <p:cNvSpPr/>
          <p:nvPr/>
        </p:nvSpPr>
        <p:spPr>
          <a:xfrm>
            <a:off x="961988" y="740548"/>
            <a:ext cx="144853" cy="144853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1" name="37">
            <a:extLst>
              <a:ext uri="{FF2B5EF4-FFF2-40B4-BE49-F238E27FC236}">
                <a16:creationId xmlns="" xmlns:a16="http://schemas.microsoft.com/office/drawing/2014/main" id="{8A57394D-355B-4FB7-ACFB-32138A2F51DA}"/>
              </a:ext>
            </a:extLst>
          </p:cNvPr>
          <p:cNvSpPr/>
          <p:nvPr/>
        </p:nvSpPr>
        <p:spPr>
          <a:xfrm>
            <a:off x="943131" y="5351811"/>
            <a:ext cx="231787" cy="231787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2" name="38">
            <a:extLst>
              <a:ext uri="{FF2B5EF4-FFF2-40B4-BE49-F238E27FC236}">
                <a16:creationId xmlns="" xmlns:a16="http://schemas.microsoft.com/office/drawing/2014/main" id="{8E161094-691A-471C-8632-65F1684C5961}"/>
              </a:ext>
            </a:extLst>
          </p:cNvPr>
          <p:cNvSpPr/>
          <p:nvPr/>
        </p:nvSpPr>
        <p:spPr>
          <a:xfrm>
            <a:off x="9835236" y="1101881"/>
            <a:ext cx="93758" cy="93758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3" name="39">
            <a:extLst>
              <a:ext uri="{FF2B5EF4-FFF2-40B4-BE49-F238E27FC236}">
                <a16:creationId xmlns="" xmlns:a16="http://schemas.microsoft.com/office/drawing/2014/main" id="{D7AC1928-DA19-45C2-8771-B16711E0A7BD}"/>
              </a:ext>
            </a:extLst>
          </p:cNvPr>
          <p:cNvSpPr/>
          <p:nvPr/>
        </p:nvSpPr>
        <p:spPr>
          <a:xfrm>
            <a:off x="11473132" y="4180858"/>
            <a:ext cx="156520" cy="15652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等线" panose="02010600030101010101" pitchFamily="2" charset="-122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="" xmlns:a16="http://schemas.microsoft.com/office/drawing/2014/main" id="{D2498525-6E24-4DAE-87BF-7802486B196A}"/>
              </a:ext>
            </a:extLst>
          </p:cNvPr>
          <p:cNvSpPr txBox="1"/>
          <p:nvPr/>
        </p:nvSpPr>
        <p:spPr>
          <a:xfrm>
            <a:off x="3114133" y="1983460"/>
            <a:ext cx="584245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800" b="1" dirty="0" err="1" smtClean="0">
                <a:ln w="12700">
                  <a:solidFill>
                    <a:srgbClr val="4472C4"/>
                  </a:solidFill>
                  <a:prstDash val="solid"/>
                </a:ln>
                <a:pattFill prst="pct50">
                  <a:fgClr>
                    <a:srgbClr val="4472C4"/>
                  </a:fgClr>
                  <a:bgClr>
                    <a:srgbClr val="4472C4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472C4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Đọc</a:t>
            </a:r>
            <a:endParaRPr lang="en-US" sz="4800" b="1" dirty="0" smtClean="0">
              <a:ln w="12700">
                <a:solidFill>
                  <a:srgbClr val="4472C4"/>
                </a:solidFill>
                <a:prstDash val="solid"/>
              </a:ln>
              <a:pattFill prst="pct50">
                <a:fgClr>
                  <a:srgbClr val="4472C4"/>
                </a:fgClr>
                <a:bgClr>
                  <a:srgbClr val="4472C4">
                    <a:lumMod val="20000"/>
                    <a:lumOff val="80000"/>
                  </a:srgbClr>
                </a:bgClr>
              </a:pattFill>
              <a:effectLst>
                <a:outerShdw dist="38100" dir="2640000" algn="bl" rotWithShape="0">
                  <a:srgbClr val="4472C4"/>
                </a:outerShdw>
              </a:effectLst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7200" b="1" i="0" u="none" strike="noStrike" kern="1200" cap="none" spc="0" normalizeH="0" baseline="0" noProof="0" dirty="0" err="1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Một</a:t>
            </a:r>
            <a:r>
              <a:rPr kumimoji="0" lang="en-US" sz="7200" b="1" i="0" u="none" strike="noStrike" kern="1200" cap="none" spc="0" normalizeH="0" noProof="0" dirty="0" smtClean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giờ</a:t>
            </a:r>
            <a:r>
              <a:rPr kumimoji="0" lang="en-US" sz="7200" b="1" i="0" u="none" strike="noStrike" kern="1200" cap="none" spc="0" normalizeH="0" noProof="0" dirty="0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7200" b="1" i="0" u="none" strike="noStrike" kern="1200" cap="none" spc="0" normalizeH="0" noProof="0" dirty="0" err="1">
                <a:ln w="12700">
                  <a:solidFill>
                    <a:srgbClr val="4472C4"/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rgbClr val="4472C4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endParaRPr kumimoji="0" lang="en-US" sz="7200" b="1" i="0" u="none" strike="noStrike" kern="1200" cap="none" spc="0" normalizeH="0" baseline="0" noProof="0" dirty="0">
              <a:ln w="12700">
                <a:solidFill>
                  <a:srgbClr val="4472C4"/>
                </a:solidFill>
                <a:prstDash val="solid"/>
              </a:ln>
              <a:solidFill>
                <a:srgbClr val="FF0000"/>
              </a:solidFill>
              <a:effectLst>
                <a:outerShdw dist="38100" dir="2640000" algn="bl" rotWithShape="0">
                  <a:srgbClr val="4472C4"/>
                </a:outerShdw>
              </a:effectLst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33" name="Picture 32">
            <a:extLst>
              <a:ext uri="{FF2B5EF4-FFF2-40B4-BE49-F238E27FC236}">
                <a16:creationId xmlns="" xmlns:a16="http://schemas.microsoft.com/office/drawing/2014/main" id="{D696009B-60B3-4CB5-BDD1-F95D552381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95686" y="2664441"/>
            <a:ext cx="2997677" cy="4193560"/>
          </a:xfrm>
          <a:prstGeom prst="rect">
            <a:avLst/>
          </a:prstGeom>
        </p:spPr>
      </p:pic>
      <p:pic>
        <p:nvPicPr>
          <p:cNvPr id="28" name="Picture 148" descr="p3012_4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456556">
            <a:off x="10947024" y="-84602"/>
            <a:ext cx="1428750" cy="1990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294985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374</TotalTime>
  <Words>548</Words>
  <Application>Microsoft Office PowerPoint</Application>
  <PresentationFormat>Custom</PresentationFormat>
  <Paragraphs>94</Paragraphs>
  <Slides>24</Slides>
  <Notes>14</Notes>
  <HiddenSlides>0</HiddenSlides>
  <MMClips>1</MMClips>
  <ScaleCrop>false</ScaleCrop>
  <HeadingPairs>
    <vt:vector size="4" baseType="variant">
      <vt:variant>
        <vt:lpstr>Theme</vt:lpstr>
      </vt:variant>
      <vt:variant>
        <vt:i4>6</vt:i4>
      </vt:variant>
      <vt:variant>
        <vt:lpstr>Slide Titles</vt:lpstr>
      </vt:variant>
      <vt:variant>
        <vt:i4>24</vt:i4>
      </vt:variant>
    </vt:vector>
  </HeadingPairs>
  <TitlesOfParts>
    <vt:vector size="30" baseType="lpstr">
      <vt:lpstr>Office 主题</vt:lpstr>
      <vt:lpstr>3_Office Theme</vt:lpstr>
      <vt:lpstr>5_Office Theme</vt:lpstr>
      <vt:lpstr>6_Office Theme</vt:lpstr>
      <vt:lpstr>1_Office 主题​​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66</cp:revision>
  <dcterms:created xsi:type="dcterms:W3CDTF">2021-05-22T09:15:26Z</dcterms:created>
  <dcterms:modified xsi:type="dcterms:W3CDTF">2021-09-19T15:12:59Z</dcterms:modified>
</cp:coreProperties>
</file>