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20" r:id="rId5"/>
    <p:sldMasterId id="2147483746" r:id="rId6"/>
  </p:sldMasterIdLst>
  <p:notesMasterIdLst>
    <p:notesMasterId r:id="rId29"/>
  </p:notesMasterIdLst>
  <p:sldIdLst>
    <p:sldId id="257" r:id="rId7"/>
    <p:sldId id="474" r:id="rId8"/>
    <p:sldId id="470" r:id="rId9"/>
    <p:sldId id="473" r:id="rId10"/>
    <p:sldId id="471" r:id="rId11"/>
    <p:sldId id="310" r:id="rId12"/>
    <p:sldId id="515" r:id="rId13"/>
    <p:sldId id="485" r:id="rId14"/>
    <p:sldId id="467" r:id="rId15"/>
    <p:sldId id="260" r:id="rId16"/>
    <p:sldId id="516" r:id="rId17"/>
    <p:sldId id="468" r:id="rId18"/>
    <p:sldId id="478" r:id="rId19"/>
    <p:sldId id="479" r:id="rId20"/>
    <p:sldId id="502" r:id="rId21"/>
    <p:sldId id="503" r:id="rId22"/>
    <p:sldId id="504" r:id="rId23"/>
    <p:sldId id="505" r:id="rId24"/>
    <p:sldId id="480" r:id="rId25"/>
    <p:sldId id="506" r:id="rId26"/>
    <p:sldId id="482" r:id="rId27"/>
    <p:sldId id="51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54"/>
  </p:normalViewPr>
  <p:slideViewPr>
    <p:cSldViewPr snapToGrid="0">
      <p:cViewPr varScale="1">
        <p:scale>
          <a:sx n="91" d="100"/>
          <a:sy n="91" d="100"/>
        </p:scale>
        <p:origin x="184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DF617-4C85-44D5-993E-B04C6D9E92B0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4C689-0797-4A8F-B2C6-5687E1566F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81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195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70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8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60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9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5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47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91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59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9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9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78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7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98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4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51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72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99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28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50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647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1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34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6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87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42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620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257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07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776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4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444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535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79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493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670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47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66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883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532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651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6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00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380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804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840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32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88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425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128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8523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76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767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9480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71803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83549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496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8551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2003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96006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9138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972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4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5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0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3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1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0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pPr>
                <a:defRPr/>
              </a:pPr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0978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457824" y="1007889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algn="ctr"/>
            <a:r>
              <a:rPr kumimoji="0" lang="en-US" altLang="zh-CN" sz="4800" b="1" i="1" u="none" strike="noStrike" kern="0" cap="none" spc="0" normalizeH="0" noProof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noProof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800" b="1" i="1" ker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</a:t>
            </a:r>
            <a:r>
              <a:rPr kumimoji="0" lang="en-US" altLang="zh-CN" sz="4800" b="1" i="1" u="none" strike="noStrike" kern="0" cap="none" spc="0" normalizeH="0" noProof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 </a:t>
            </a:r>
            <a:r>
              <a:rPr lang="en-US" altLang="zh-CN" sz="4800" b="1" i="1" kern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</a:t>
            </a:r>
            <a:r>
              <a:rPr kumimoji="0" lang="en-US" altLang="zh-CN" sz="4800" b="1" i="1" u="none" strike="noStrike" kern="0" cap="none" spc="0" normalizeH="0" noProof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 </a:t>
            </a:r>
            <a:endParaRPr kumimoji="0" lang="en-US" altLang="zh-CN" sz="4800" b="1" i="1" u="none" strike="noStrike" kern="0" cap="none" spc="0" normalizeH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Montserrat Medium" panose="00000600000000000000" pitchFamily="2" charset="0"/>
              <a:ea typeface="等线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3D29594-C800-41B2-B56B-DFE171EEA65B}"/>
              </a:ext>
            </a:extLst>
          </p:cNvPr>
          <p:cNvGrpSpPr/>
          <p:nvPr/>
        </p:nvGrpSpPr>
        <p:grpSpPr>
          <a:xfrm>
            <a:off x="0" y="6529844"/>
            <a:ext cx="12194509" cy="328254"/>
            <a:chOff x="0" y="6557554"/>
            <a:chExt cx="12194509" cy="32825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835D78-6C08-4D94-B187-94125838C057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6AE22C0-D51E-48AE-8E5E-42656018EAD8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4D619A7-83FA-4A5E-8336-F928BB9AC04E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0AF3B07-778D-404C-9534-FAE84F3F1105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AC41089-C3C0-46E4-B523-AA0B29F40293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135">
            <a:extLst>
              <a:ext uri="{FF2B5EF4-FFF2-40B4-BE49-F238E27FC236}">
                <a16:creationId xmlns:a16="http://schemas.microsoft.com/office/drawing/2014/main" id="{278C08CB-67BD-483C-A48C-F498561DCEB6}"/>
              </a:ext>
            </a:extLst>
          </p:cNvPr>
          <p:cNvGrpSpPr/>
          <p:nvPr/>
        </p:nvGrpSpPr>
        <p:grpSpPr>
          <a:xfrm>
            <a:off x="1237103" y="240305"/>
            <a:ext cx="10032366" cy="966897"/>
            <a:chOff x="2470108" y="2002067"/>
            <a:chExt cx="8485044" cy="966897"/>
          </a:xfrm>
        </p:grpSpPr>
        <p:sp>
          <p:nvSpPr>
            <p:cNvPr id="3" name="23">
              <a:extLst>
                <a:ext uri="{FF2B5EF4-FFF2-40B4-BE49-F238E27FC236}">
                  <a16:creationId xmlns:a16="http://schemas.microsoft.com/office/drawing/2014/main" id="{73235391-F2E9-4996-88E0-654BF9ED4930}"/>
                </a:ext>
              </a:extLst>
            </p:cNvPr>
            <p:cNvSpPr/>
            <p:nvPr/>
          </p:nvSpPr>
          <p:spPr>
            <a:xfrm>
              <a:off x="2470108" y="2002067"/>
              <a:ext cx="8236231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ED2F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137">
              <a:extLst>
                <a:ext uri="{FF2B5EF4-FFF2-40B4-BE49-F238E27FC236}">
                  <a16:creationId xmlns:a16="http://schemas.microsoft.com/office/drawing/2014/main" id="{BF909960-8CBD-47FE-BE43-514C00E744FB}"/>
                </a:ext>
              </a:extLst>
            </p:cNvPr>
            <p:cNvSpPr txBox="1"/>
            <p:nvPr/>
          </p:nvSpPr>
          <p:spPr>
            <a:xfrm>
              <a:off x="2470108" y="2129641"/>
              <a:ext cx="8485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hôm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qua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" name="139">
            <a:extLst>
              <a:ext uri="{FF2B5EF4-FFF2-40B4-BE49-F238E27FC236}">
                <a16:creationId xmlns:a16="http://schemas.microsoft.com/office/drawing/2014/main" id="{856D3597-4233-45C4-978F-CE7EA86CB373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6" name="16">
              <a:extLst>
                <a:ext uri="{FF2B5EF4-FFF2-40B4-BE49-F238E27FC236}">
                  <a16:creationId xmlns:a16="http://schemas.microsoft.com/office/drawing/2014/main" id="{E3DEC840-C65B-4021-AFDF-110A95503517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24">
              <a:extLst>
                <a:ext uri="{FF2B5EF4-FFF2-40B4-BE49-F238E27FC236}">
                  <a16:creationId xmlns:a16="http://schemas.microsoft.com/office/drawing/2014/main" id="{0CF8BDCA-CF83-4416-90E7-E584793304B4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E44DB74-ED1E-498B-AFE4-35693CF73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18">
            <a:extLst>
              <a:ext uri="{FF2B5EF4-FFF2-40B4-BE49-F238E27FC236}">
                <a16:creationId xmlns:a16="http://schemas.microsoft.com/office/drawing/2014/main" id="{A94688D0-FD46-4D6D-8EC6-1AFC3D7182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1053437" y="0"/>
            <a:ext cx="1382403" cy="1345324"/>
          </a:xfrm>
          <a:prstGeom prst="rect">
            <a:avLst/>
          </a:prstGeom>
        </p:spPr>
      </p:pic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C7209459-DF6C-4C54-BC5C-F55254C38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03" y="1541091"/>
            <a:ext cx="9738180" cy="462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5A4CB7-326C-374C-96A3-D719E6FC2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23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69597" y="5106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611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</a:t>
            </a:r>
            <a:r>
              <a:rPr lang="vi-VN" sz="240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còn.</a:t>
            </a:r>
          </a:p>
          <a:p>
            <a:pPr>
              <a:lnSpc>
                <a:spcPct val="150000"/>
              </a:lnSpc>
            </a:pPr>
            <a:r>
              <a:rPr lang="vi-VN" sz="240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 </a:t>
            </a:r>
            <a:r>
              <a:rPr lang="vi-VN" sz="240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(Bế Kiến Quốc)</a:t>
            </a:r>
            <a:endParaRPr lang="en-US" sz="240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FDD291-A611-41BD-BC88-7353C6F2AC80}"/>
              </a:ext>
            </a:extLst>
          </p:cNvPr>
          <p:cNvCxnSpPr/>
          <p:nvPr/>
        </p:nvCxnSpPr>
        <p:spPr>
          <a:xfrm flipH="1">
            <a:off x="2993264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217F34-5280-433D-A5A5-7548CA71C8D1}"/>
              </a:ext>
            </a:extLst>
          </p:cNvPr>
          <p:cNvCxnSpPr/>
          <p:nvPr/>
        </p:nvCxnSpPr>
        <p:spPr>
          <a:xfrm flipH="1">
            <a:off x="3854579" y="17082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DEA0FA0-FC1D-4CD5-8873-750A020CF7B4}"/>
              </a:ext>
            </a:extLst>
          </p:cNvPr>
          <p:cNvCxnSpPr/>
          <p:nvPr/>
        </p:nvCxnSpPr>
        <p:spPr>
          <a:xfrm flipH="1">
            <a:off x="3243029" y="22428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3428246" y="287478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FA372A-25DF-4673-85E7-30EAAD2BC32C}"/>
              </a:ext>
            </a:extLst>
          </p:cNvPr>
          <p:cNvCxnSpPr/>
          <p:nvPr/>
        </p:nvCxnSpPr>
        <p:spPr>
          <a:xfrm flipH="1">
            <a:off x="3371974" y="39048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7447FD-EBB7-44F3-97D3-6D3770E97E47}"/>
              </a:ext>
            </a:extLst>
          </p:cNvPr>
          <p:cNvCxnSpPr/>
          <p:nvPr/>
        </p:nvCxnSpPr>
        <p:spPr>
          <a:xfrm flipH="1">
            <a:off x="4051026" y="44619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19CEC2-4311-437A-AE83-65D6B73DD5F9}"/>
              </a:ext>
            </a:extLst>
          </p:cNvPr>
          <p:cNvCxnSpPr/>
          <p:nvPr/>
        </p:nvCxnSpPr>
        <p:spPr>
          <a:xfrm flipH="1">
            <a:off x="3294147" y="50136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05248F5-3096-4A5B-8CD0-FC045C870947}"/>
              </a:ext>
            </a:extLst>
          </p:cNvPr>
          <p:cNvCxnSpPr/>
          <p:nvPr/>
        </p:nvCxnSpPr>
        <p:spPr>
          <a:xfrm flipH="1">
            <a:off x="3877424" y="55388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29FA84-415F-43CC-AE59-12CBDE88312C}"/>
              </a:ext>
            </a:extLst>
          </p:cNvPr>
          <p:cNvCxnSpPr/>
          <p:nvPr/>
        </p:nvCxnSpPr>
        <p:spPr>
          <a:xfrm flipH="1">
            <a:off x="7023081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7AA5BF-EDBE-4F33-87FD-5F4BBA78276A}"/>
              </a:ext>
            </a:extLst>
          </p:cNvPr>
          <p:cNvCxnSpPr/>
          <p:nvPr/>
        </p:nvCxnSpPr>
        <p:spPr>
          <a:xfrm flipH="1">
            <a:off x="7276973" y="168986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6D33B4-CECA-40FC-9332-9B9125E69705}"/>
              </a:ext>
            </a:extLst>
          </p:cNvPr>
          <p:cNvCxnSpPr/>
          <p:nvPr/>
        </p:nvCxnSpPr>
        <p:spPr>
          <a:xfrm flipH="1">
            <a:off x="7305109" y="22557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5FB7956-6E69-460C-812F-07149ED21583}"/>
              </a:ext>
            </a:extLst>
          </p:cNvPr>
          <p:cNvCxnSpPr/>
          <p:nvPr/>
        </p:nvCxnSpPr>
        <p:spPr>
          <a:xfrm flipH="1">
            <a:off x="7812772" y="28739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A827A7-26DA-4B9B-84E8-FF3A4CA25562}"/>
              </a:ext>
            </a:extLst>
          </p:cNvPr>
          <p:cNvCxnSpPr/>
          <p:nvPr/>
        </p:nvCxnSpPr>
        <p:spPr>
          <a:xfrm flipH="1">
            <a:off x="7023081" y="39424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69FD04C-0337-43F2-A448-D1920D16E9E4}"/>
              </a:ext>
            </a:extLst>
          </p:cNvPr>
          <p:cNvCxnSpPr/>
          <p:nvPr/>
        </p:nvCxnSpPr>
        <p:spPr>
          <a:xfrm flipH="1">
            <a:off x="7323279" y="44500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F7ECF74-C224-4601-8DD8-F3DC732803C9}"/>
              </a:ext>
            </a:extLst>
          </p:cNvPr>
          <p:cNvCxnSpPr/>
          <p:nvPr/>
        </p:nvCxnSpPr>
        <p:spPr>
          <a:xfrm flipH="1">
            <a:off x="7436161" y="498144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06F1A60-3E92-45AE-8AA5-47E302C91BF6}"/>
              </a:ext>
            </a:extLst>
          </p:cNvPr>
          <p:cNvCxnSpPr/>
          <p:nvPr/>
        </p:nvCxnSpPr>
        <p:spPr>
          <a:xfrm flipH="1">
            <a:off x="7030010" y="55195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4BC162-1694-4503-BF44-CF32A7774A92}"/>
              </a:ext>
            </a:extLst>
          </p:cNvPr>
          <p:cNvGrpSpPr/>
          <p:nvPr/>
        </p:nvGrpSpPr>
        <p:grpSpPr>
          <a:xfrm>
            <a:off x="197503" y="6049203"/>
            <a:ext cx="5279299" cy="726868"/>
            <a:chOff x="708943" y="6033135"/>
            <a:chExt cx="5825836" cy="72686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AD77EA-041E-481B-A2BA-C3B29EDA86D0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193EB1-0BC5-45F9-BAC6-FD290924A265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noProof="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từng</a:t>
              </a:r>
              <a:r>
                <a:rPr lang="en-US" sz="2800" noProof="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noProof="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dòng</a:t>
              </a:r>
              <a:r>
                <a:rPr lang="en-US" sz="2800" noProof="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noProof="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thơ</a:t>
              </a:r>
              <a:r>
                <a:rPr lang="en-US" sz="2800" noProof="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2036618" y="1616876"/>
            <a:ext cx="9152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764210" y="4363317"/>
            <a:ext cx="6061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72862" y="5463098"/>
            <a:ext cx="11298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023860" y="2129948"/>
            <a:ext cx="9058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193401" y="5435388"/>
            <a:ext cx="11298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874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4400" dirty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611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>
              <a:lnSpc>
                <a:spcPct val="150000"/>
              </a:lnSpc>
              <a:defRPr/>
            </a:pPr>
            <a:r>
              <a:rPr lang="vi-VN" sz="24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    (Bế Kiến Quốc)</a:t>
            </a:r>
            <a:endParaRPr lang="en-US" sz="2400" dirty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224460" y="5963247"/>
            <a:ext cx="5608304" cy="741364"/>
            <a:chOff x="708943" y="6018639"/>
            <a:chExt cx="5825836" cy="7413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5" y="6018639"/>
              <a:ext cx="566097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lang="en-US" sz="3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lang="en-US" sz="3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từng</a:t>
              </a:r>
              <a:r>
                <a:rPr lang="en-US" sz="3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khổ</a:t>
              </a:r>
              <a:r>
                <a:rPr lang="en-US" sz="32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thơ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9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93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33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8333A0D-EA70-40D8-99F3-699751D48C91}"/>
              </a:ext>
            </a:extLst>
          </p:cNvPr>
          <p:cNvSpPr/>
          <p:nvPr/>
        </p:nvSpPr>
        <p:spPr>
          <a:xfrm>
            <a:off x="197503" y="102072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3B03CA-D329-49EF-A566-042E79C2EE9B}"/>
              </a:ext>
            </a:extLst>
          </p:cNvPr>
          <p:cNvSpPr/>
          <p:nvPr/>
        </p:nvSpPr>
        <p:spPr>
          <a:xfrm>
            <a:off x="325522" y="372077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291A0A1-D218-4075-ADBB-4F45871B9FD2}"/>
              </a:ext>
            </a:extLst>
          </p:cNvPr>
          <p:cNvSpPr/>
          <p:nvPr/>
        </p:nvSpPr>
        <p:spPr>
          <a:xfrm>
            <a:off x="3994667" y="100847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4EF5EA6-F810-4FA7-8DAB-40A7BA681070}"/>
              </a:ext>
            </a:extLst>
          </p:cNvPr>
          <p:cNvSpPr/>
          <p:nvPr/>
        </p:nvSpPr>
        <p:spPr>
          <a:xfrm>
            <a:off x="4047070" y="368695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67029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611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còn.</a:t>
            </a:r>
          </a:p>
          <a:p>
            <a:pPr>
              <a:lnSpc>
                <a:spcPct val="150000"/>
              </a:lnSpc>
              <a:defRPr/>
            </a:pPr>
            <a:r>
              <a:rPr lang="vi-VN" sz="240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     (Bế Kiến Quốc)</a:t>
            </a:r>
            <a:endParaRPr lang="en-US" sz="240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115698" y="6009727"/>
            <a:ext cx="3373089" cy="741364"/>
            <a:chOff x="708943" y="6018639"/>
            <a:chExt cx="5825836" cy="7413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8" y="6018639"/>
              <a:ext cx="532965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" name="Arrow: Right 1">
            <a:hlinkClick r:id="rId5" action="ppaction://hlinksldjump"/>
            <a:extLst>
              <a:ext uri="{FF2B5EF4-FFF2-40B4-BE49-F238E27FC236}">
                <a16:creationId xmlns:a16="http://schemas.microsoft.com/office/drawing/2014/main" id="{5AD96DC2-6EF3-4768-8962-07FFBF237F15}"/>
              </a:ext>
            </a:extLst>
          </p:cNvPr>
          <p:cNvSpPr/>
          <p:nvPr/>
        </p:nvSpPr>
        <p:spPr>
          <a:xfrm>
            <a:off x="11472289" y="6268617"/>
            <a:ext cx="625998" cy="4846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9926981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168977" y="829102"/>
            <a:ext cx="5090321" cy="259782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</p:txBody>
      </p:sp>
      <p:sp>
        <p:nvSpPr>
          <p:cNvPr id="2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AD96DC2-6EF3-4768-8962-07FFBF237F15}"/>
              </a:ext>
            </a:extLst>
          </p:cNvPr>
          <p:cNvSpPr/>
          <p:nvPr/>
        </p:nvSpPr>
        <p:spPr>
          <a:xfrm>
            <a:off x="11472289" y="6268617"/>
            <a:ext cx="625998" cy="4846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C9A10510-73D6-48FC-9336-FA1260DCA4BA}"/>
              </a:ext>
            </a:extLst>
          </p:cNvPr>
          <p:cNvSpPr/>
          <p:nvPr/>
        </p:nvSpPr>
        <p:spPr>
          <a:xfrm>
            <a:off x="2246268" y="3553906"/>
            <a:ext cx="9208710" cy="899094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2831428" y="3673733"/>
            <a:ext cx="8781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3075223" y="4462012"/>
            <a:ext cx="7745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536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254307" y="1114176"/>
            <a:ext cx="3957469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211776" y="1098347"/>
            <a:ext cx="4156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g.</a:t>
            </a:r>
            <a:endParaRPr lang="en-US" sz="2400" dirty="0">
              <a:solidFill>
                <a:srgbClr val="00B0F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AD96DC2-6EF3-4768-8962-07FFBF237F15}"/>
              </a:ext>
            </a:extLst>
          </p:cNvPr>
          <p:cNvSpPr/>
          <p:nvPr/>
        </p:nvSpPr>
        <p:spPr>
          <a:xfrm>
            <a:off x="11472289" y="6268617"/>
            <a:ext cx="625998" cy="4846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8229598" y="1076592"/>
            <a:ext cx="41563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>
              <a:lnSpc>
                <a:spcPct val="150000"/>
              </a:lnSpc>
              <a:defRPr/>
            </a:pPr>
            <a:r>
              <a:rPr lang="vi-VN" sz="2400" dirty="0">
                <a:solidFill>
                  <a:srgbClr val="7030A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     (Bế Kiến Quốc)</a:t>
            </a:r>
            <a:endParaRPr lang="en-US" sz="2400" dirty="0">
              <a:solidFill>
                <a:srgbClr val="7030A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C9A10510-73D6-48FC-9336-FA1260DCA4BA}"/>
              </a:ext>
            </a:extLst>
          </p:cNvPr>
          <p:cNvSpPr/>
          <p:nvPr/>
        </p:nvSpPr>
        <p:spPr>
          <a:xfrm>
            <a:off x="868679" y="3902533"/>
            <a:ext cx="10603609" cy="899094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1233055" y="4028914"/>
            <a:ext cx="10552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Theo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6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559117" y="4879914"/>
            <a:ext cx="11843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040899" y="2155524"/>
            <a:ext cx="12059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178125" y="2163594"/>
            <a:ext cx="9207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259298" y="2122029"/>
            <a:ext cx="10484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88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sp>
        <p:nvSpPr>
          <p:cNvPr id="2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AD96DC2-6EF3-4768-8962-07FFBF237F15}"/>
              </a:ext>
            </a:extLst>
          </p:cNvPr>
          <p:cNvSpPr/>
          <p:nvPr/>
        </p:nvSpPr>
        <p:spPr>
          <a:xfrm>
            <a:off x="11472289" y="6268617"/>
            <a:ext cx="625998" cy="4846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C9A10510-73D6-48FC-9336-FA1260DCA4BA}"/>
              </a:ext>
            </a:extLst>
          </p:cNvPr>
          <p:cNvSpPr/>
          <p:nvPr/>
        </p:nvSpPr>
        <p:spPr>
          <a:xfrm>
            <a:off x="401782" y="3761731"/>
            <a:ext cx="11383506" cy="135059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813409" y="3906137"/>
            <a:ext cx="10560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“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2576458" y="5295321"/>
            <a:ext cx="7745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96974" y="945638"/>
            <a:ext cx="41563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>
              <a:lnSpc>
                <a:spcPct val="150000"/>
              </a:lnSpc>
              <a:defRPr/>
            </a:pPr>
            <a:r>
              <a:rPr lang="vi-VN" sz="2400" dirty="0">
                <a:solidFill>
                  <a:srgbClr val="7030A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     (Bế Kiến Quốc)</a:t>
            </a:r>
            <a:endParaRPr lang="en-US" sz="2400" dirty="0">
              <a:solidFill>
                <a:srgbClr val="7030A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1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611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còn.</a:t>
            </a:r>
          </a:p>
          <a:p>
            <a:pPr>
              <a:lnSpc>
                <a:spcPct val="150000"/>
              </a:lnSpc>
              <a:defRPr/>
            </a:pPr>
            <a:r>
              <a:rPr lang="vi-VN" sz="240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     (Bế Kiến Quốc)</a:t>
            </a:r>
            <a:endParaRPr lang="en-US" sz="240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115698" y="6009727"/>
            <a:ext cx="3373089" cy="741364"/>
            <a:chOff x="708943" y="6018639"/>
            <a:chExt cx="5825836" cy="7413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8" y="6018639"/>
              <a:ext cx="532965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lại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" name="Arrow: Right 1">
            <a:hlinkClick r:id="rId5" action="ppaction://hlinksldjump"/>
            <a:extLst>
              <a:ext uri="{FF2B5EF4-FFF2-40B4-BE49-F238E27FC236}">
                <a16:creationId xmlns:a16="http://schemas.microsoft.com/office/drawing/2014/main" id="{5AD96DC2-6EF3-4768-8962-07FFBF237F15}"/>
              </a:ext>
            </a:extLst>
          </p:cNvPr>
          <p:cNvSpPr/>
          <p:nvPr/>
        </p:nvSpPr>
        <p:spPr>
          <a:xfrm>
            <a:off x="11472289" y="6268617"/>
            <a:ext cx="625998" cy="4846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7236766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90938-EB29-4FCE-B80C-AB8A25639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455" y="0"/>
            <a:ext cx="5031544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73179" y="1682751"/>
            <a:ext cx="2762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ea typeface="Arial-Rounded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3291436" y="1711074"/>
            <a:ext cx="785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3929128" y="1716666"/>
            <a:ext cx="114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con,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ea typeface="Arial-Rounded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4750087" y="1702152"/>
            <a:ext cx="2100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nhỏ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ea typeface="Arial-Rounded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0" y="345950"/>
            <a:ext cx="67636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họa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   </a:t>
            </a: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610021" y="1307056"/>
            <a:ext cx="16111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511393" y="1322341"/>
            <a:ext cx="10620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2508642" y="1682751"/>
            <a:ext cx="956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44151" y="2333767"/>
            <a:ext cx="2762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ea typeface="Arial-Rounded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1870507" y="2319252"/>
            <a:ext cx="1545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3187370" y="2334938"/>
            <a:ext cx="1890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4873047" y="2336109"/>
            <a:ext cx="1890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2204329" y="2904027"/>
            <a:ext cx="1890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3842967" y="2907656"/>
            <a:ext cx="2291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5790576" y="2920884"/>
            <a:ext cx="2291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lúa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,...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87094" y="3685005"/>
            <a:ext cx="67636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189291" y="2882715"/>
            <a:ext cx="246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26" name="Oval 25"/>
          <p:cNvSpPr/>
          <p:nvPr/>
        </p:nvSpPr>
        <p:spPr>
          <a:xfrm>
            <a:off x="174777" y="2773957"/>
            <a:ext cx="2147509" cy="80229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E7AD17-5F53-4E50-8557-89C99DDC2A3C}"/>
              </a:ext>
            </a:extLst>
          </p:cNvPr>
          <p:cNvSpPr txBox="1"/>
          <p:nvPr/>
        </p:nvSpPr>
        <p:spPr>
          <a:xfrm>
            <a:off x="224506" y="4933951"/>
            <a:ext cx="6711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mênh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mông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ea typeface="Arial-Rounded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324946" y="4196127"/>
            <a:ext cx="10620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1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3130"/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lang="en-US" sz="6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lang="en-US" sz="6600" b="1" dirty="0">
              <a:solidFill>
                <a:srgbClr val="FF000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611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còn.</a:t>
            </a:r>
          </a:p>
          <a:p>
            <a:pPr>
              <a:lnSpc>
                <a:spcPct val="150000"/>
              </a:lnSpc>
              <a:defRPr/>
            </a:pPr>
            <a:r>
              <a:rPr lang="vi-VN" sz="240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     (Bế Kiến Quốc)</a:t>
            </a:r>
            <a:endParaRPr lang="en-US" sz="240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115698" y="6009727"/>
            <a:ext cx="3373089" cy="741364"/>
            <a:chOff x="708943" y="6018639"/>
            <a:chExt cx="5825836" cy="7413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8" y="6018639"/>
              <a:ext cx="532965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lại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" name="Arrow: Right 1">
            <a:hlinkClick r:id="rId5" action="ppaction://hlinksldjump"/>
            <a:extLst>
              <a:ext uri="{FF2B5EF4-FFF2-40B4-BE49-F238E27FC236}">
                <a16:creationId xmlns:a16="http://schemas.microsoft.com/office/drawing/2014/main" id="{5AD96DC2-6EF3-4768-8962-07FFBF237F15}"/>
              </a:ext>
            </a:extLst>
          </p:cNvPr>
          <p:cNvSpPr/>
          <p:nvPr/>
        </p:nvSpPr>
        <p:spPr>
          <a:xfrm>
            <a:off x="11472289" y="6268617"/>
            <a:ext cx="625998" cy="4846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0809997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Dặn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dò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297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77467" y="1411497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rất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loáng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77467" y="1905641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chạp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477467" y="2399785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sạch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sẽ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477467" y="2893930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bẩn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thỉu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05E0B81-ECA4-4136-B80C-38EF4EF4B15A}"/>
              </a:ext>
            </a:extLst>
          </p:cNvPr>
          <p:cNvSpPr/>
          <p:nvPr/>
        </p:nvSpPr>
        <p:spPr>
          <a:xfrm>
            <a:off x="8320364" y="3429000"/>
            <a:ext cx="2423886" cy="3401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Oval 1"/>
          <p:cNvSpPr/>
          <p:nvPr/>
        </p:nvSpPr>
        <p:spPr>
          <a:xfrm>
            <a:off x="5418145" y="1420729"/>
            <a:ext cx="534294" cy="5232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 animBg="1"/>
      <p:bldP spid="81" grpId="0"/>
      <p:bldP spid="82" grpId="0"/>
      <p:bldP spid="83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748145" y="8859"/>
            <a:ext cx="11055928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2,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điền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chỗ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trống</a:t>
            </a:r>
            <a:r>
              <a:rPr lang="en-US" sz="32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</a:t>
            </a:r>
          </a:p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32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rối</a:t>
            </a:r>
            <a:r>
              <a:rPr lang="en-US" sz="32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rít</a:t>
            </a:r>
            <a:r>
              <a:rPr lang="en-US" sz="32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 “Con </a:t>
            </a:r>
            <a:r>
              <a:rPr lang="en-US" sz="32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muốn</a:t>
            </a:r>
            <a:r>
              <a:rPr lang="en-US" sz="32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đến</a:t>
            </a:r>
            <a:r>
              <a:rPr lang="en-US" sz="32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r>
              <a:rPr lang="en-US" sz="32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nhất</a:t>
            </a:r>
            <a:r>
              <a:rPr lang="en-US" sz="32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….”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khối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trường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nhà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8F3BC1E-0351-49A2-9B85-BA54AB7FE3C3}"/>
              </a:ext>
            </a:extLst>
          </p:cNvPr>
          <p:cNvSpPr/>
          <p:nvPr/>
        </p:nvSpPr>
        <p:spPr>
          <a:xfrm>
            <a:off x="8320364" y="3429000"/>
            <a:ext cx="2423886" cy="3401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Oval 35"/>
          <p:cNvSpPr/>
          <p:nvPr/>
        </p:nvSpPr>
        <p:spPr>
          <a:xfrm>
            <a:off x="5418145" y="2833939"/>
            <a:ext cx="534294" cy="5232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93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1" animBg="1"/>
      <p:bldP spid="29" grpId="0"/>
      <p:bldP spid="31" grpId="0"/>
      <p:bldP spid="32" grpId="0"/>
      <p:bldP spid="34" grpId="0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“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36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bổng</a:t>
            </a:r>
            <a:r>
              <a:rPr lang="en-US" sz="3600" b="1" dirty="0">
                <a:solidFill>
                  <a:schemeClr val="tx1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3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vượt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hẳn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lên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nhẹn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chăm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EE3340D-9493-4B0E-BE00-1B673481FA9D}"/>
              </a:ext>
            </a:extLst>
          </p:cNvPr>
          <p:cNvSpPr/>
          <p:nvPr/>
        </p:nvSpPr>
        <p:spPr>
          <a:xfrm>
            <a:off x="8320364" y="3429000"/>
            <a:ext cx="2423886" cy="3401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Oval 35"/>
          <p:cNvSpPr/>
          <p:nvPr/>
        </p:nvSpPr>
        <p:spPr>
          <a:xfrm>
            <a:off x="5418145" y="1864089"/>
            <a:ext cx="534294" cy="5232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9" grpId="0"/>
      <p:bldP spid="31" grpId="0"/>
      <p:bldP spid="32" grpId="0"/>
      <p:bldP spid="34" grpId="0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200DB-59C6-46AF-9A09-D0A7D23E4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931" y="1933575"/>
            <a:ext cx="8953500" cy="1495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21B77A5-B69F-CE40-9FE2-CE618B288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64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1422945" y="2230120"/>
            <a:ext cx="6486071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1+ 2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1001</Words>
  <Application>Microsoft Macintosh PowerPoint</Application>
  <PresentationFormat>Widescreen</PresentationFormat>
  <Paragraphs>225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Arial</vt:lpstr>
      <vt:lpstr>Arial-rounded</vt:lpstr>
      <vt:lpstr>Arial-rounded</vt:lpstr>
      <vt:lpstr>Calibri</vt:lpstr>
      <vt:lpstr>Calibri Light</vt:lpstr>
      <vt:lpstr>Franklin Gothic Book</vt:lpstr>
      <vt:lpstr>Franklin Gothic Medium</vt:lpstr>
      <vt:lpstr>Montserrat Medium</vt:lpstr>
      <vt:lpstr>Verdana</vt:lpstr>
      <vt:lpstr>Wingdings 2</vt:lpstr>
      <vt:lpstr>1_Office Theme</vt:lpstr>
      <vt:lpstr>Office Theme</vt:lpstr>
      <vt:lpstr>2_Office Theme</vt:lpstr>
      <vt:lpstr>Default Design</vt:lpstr>
      <vt:lpstr>3_Office Theme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Ngọc Bích Đỗ</cp:lastModifiedBy>
  <cp:revision>51</cp:revision>
  <dcterms:created xsi:type="dcterms:W3CDTF">2021-05-21T10:43:38Z</dcterms:created>
  <dcterms:modified xsi:type="dcterms:W3CDTF">2021-09-07T10:31:17Z</dcterms:modified>
</cp:coreProperties>
</file>