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2" r:id="rId1"/>
  </p:sldMasterIdLst>
  <p:notesMasterIdLst>
    <p:notesMasterId r:id="rId31"/>
  </p:notesMasterIdLst>
  <p:sldIdLst>
    <p:sldId id="470" r:id="rId2"/>
    <p:sldId id="518" r:id="rId3"/>
    <p:sldId id="353" r:id="rId4"/>
    <p:sldId id="491" r:id="rId5"/>
    <p:sldId id="517" r:id="rId6"/>
    <p:sldId id="492" r:id="rId7"/>
    <p:sldId id="471" r:id="rId8"/>
    <p:sldId id="495" r:id="rId9"/>
    <p:sldId id="512" r:id="rId10"/>
    <p:sldId id="496" r:id="rId11"/>
    <p:sldId id="499" r:id="rId12"/>
    <p:sldId id="497" r:id="rId13"/>
    <p:sldId id="498" r:id="rId14"/>
    <p:sldId id="513" r:id="rId15"/>
    <p:sldId id="500" r:id="rId16"/>
    <p:sldId id="501" r:id="rId17"/>
    <p:sldId id="502" r:id="rId18"/>
    <p:sldId id="493" r:id="rId19"/>
    <p:sldId id="503" r:id="rId20"/>
    <p:sldId id="514" r:id="rId21"/>
    <p:sldId id="504" r:id="rId22"/>
    <p:sldId id="505" r:id="rId23"/>
    <p:sldId id="506" r:id="rId24"/>
    <p:sldId id="515" r:id="rId25"/>
    <p:sldId id="507" r:id="rId26"/>
    <p:sldId id="516" r:id="rId27"/>
    <p:sldId id="508" r:id="rId28"/>
    <p:sldId id="494" r:id="rId29"/>
    <p:sldId id="509" r:id="rId30"/>
  </p:sldIdLst>
  <p:sldSz cx="12190413" cy="6859588"/>
  <p:notesSz cx="6858000" cy="9144000"/>
  <p:embeddedFontLst>
    <p:embeddedFont>
      <p:font typeface="等线" panose="02010600030101010101" pitchFamily="2" charset="-122"/>
      <p:regular r:id="rId32"/>
    </p:embeddedFont>
    <p:embeddedFont>
      <p:font typeface="华文新魏" panose="02010800040101010101" pitchFamily="2" charset="-122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UTM A&amp;S Graceland" panose="02040603050506020204" pitchFamily="18" charset="0"/>
      <p:regular r:id="rId38"/>
    </p:embeddedFont>
    <p:embeddedFont>
      <p:font typeface="UTM American Sans" panose="02040603050506020204" pitchFamily="18" charset="0"/>
      <p:regular r:id="rId39"/>
    </p:embeddedFont>
    <p:embeddedFont>
      <p:font typeface="UTM Androgyne" panose="02040603050506020204" pitchFamily="18" charset="0"/>
      <p:regular r:id="rId40"/>
    </p:embeddedFont>
    <p:embeddedFont>
      <p:font typeface="UTM Aptima" panose="02040603050506020204" pitchFamily="18" charset="0"/>
      <p:regular r:id="rId41"/>
      <p:bold r:id="rId42"/>
      <p:italic r:id="rId43"/>
      <p:boldItalic r:id="rId44"/>
    </p:embeddedFont>
    <p:embeddedFont>
      <p:font typeface="UTM Azuki" panose="02040603050506020204" pitchFamily="18" charset="0"/>
      <p:regular r:id="rId45"/>
    </p:embeddedFont>
    <p:embeddedFont>
      <p:font typeface="UTM Cooper Black" panose="02040603050506020204" pitchFamily="18" charset="0"/>
      <p:regular r:id="rId46"/>
      <p:italic r:id="rId47"/>
    </p:embeddedFont>
    <p:embeddedFont>
      <p:font typeface="UTM Edwardian" panose="02040603050506020204" pitchFamily="18" charset="0"/>
      <p:regular r:id="rId48"/>
      <p:bold r:id="rId49"/>
    </p:embeddedFont>
    <p:embeddedFont>
      <p:font typeface="UTM Guanine" panose="02040603050506020204" pitchFamily="18" charset="0"/>
      <p:regular r:id="rId50"/>
    </p:embeddedFont>
    <p:embeddedFont>
      <p:font typeface="UTM Karate" panose="02040603050506020204" pitchFamily="18" charset="0"/>
      <p:regular r:id="rId51"/>
    </p:embeddedFont>
    <p:embeddedFont>
      <p:font typeface="UTM Khuccamta" panose="02040603050506020204" pitchFamily="18" charset="0"/>
      <p:regular r:id="rId52"/>
    </p:embeddedFont>
    <p:embeddedFont>
      <p:font typeface="UTM Sharnay" panose="02040603050506020204" pitchFamily="18" charset="0"/>
      <p:italic r:id="rId53"/>
    </p:embeddedFont>
    <p:embeddedFont>
      <p:font typeface="UTM Showcard" panose="02040603050506020204" pitchFamily="18" charset="0"/>
      <p:regular r:id="rId54"/>
    </p:embeddedFont>
    <p:embeddedFont>
      <p:font typeface="UTM Spring" panose="02040603050506020204" pitchFamily="18" charset="0"/>
      <p:regular r:id="rId55"/>
    </p:embeddedFont>
    <p:embeddedFont>
      <p:font typeface="UTM Staccato " panose="02040603050506020204" pitchFamily="18" charset="0"/>
      <p:regular r:id="rId56"/>
    </p:embeddedFont>
    <p:embeddedFont>
      <p:font typeface="UTM Zirkon" panose="02040603050506020204" pitchFamily="18" charset="0"/>
      <p:regular r:id="rId57"/>
    </p:embeddedFont>
  </p:embeddedFontLst>
  <p:custDataLst>
    <p:tags r:id="rId5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FD1"/>
    <a:srgbClr val="BFFE86"/>
    <a:srgbClr val="A5FE54"/>
    <a:srgbClr val="418765"/>
    <a:srgbClr val="88C6A8"/>
    <a:srgbClr val="AACDE4"/>
    <a:srgbClr val="31709C"/>
    <a:srgbClr val="3296A8"/>
    <a:srgbClr val="6D8AAB"/>
    <a:srgbClr val="7697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7778" autoAdjust="0"/>
  </p:normalViewPr>
  <p:slideViewPr>
    <p:cSldViewPr snapToGrid="0" showGuides="1">
      <p:cViewPr varScale="1">
        <p:scale>
          <a:sx n="65" d="100"/>
          <a:sy n="65" d="100"/>
        </p:scale>
        <p:origin x="1734" y="60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8" Type="http://schemas.openxmlformats.org/officeDocument/2006/relationships/slide" Target="slides/slide7.xml"/><Relationship Id="rId51" Type="http://schemas.openxmlformats.org/officeDocument/2006/relationships/font" Target="fonts/font2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10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7284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204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4182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709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26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7107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0887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343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7041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222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999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3390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015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68214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8940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6258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2617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8041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4657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3973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497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596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611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6355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030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039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49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1A4665-5E7D-4F7D-A8AE-126FEACBAC18}"/>
              </a:ext>
            </a:extLst>
          </p:cNvPr>
          <p:cNvSpPr txBox="1"/>
          <p:nvPr userDrawn="1"/>
        </p:nvSpPr>
        <p:spPr>
          <a:xfrm>
            <a:off x="0" y="0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FFE86"/>
                </a:solidFill>
                <a:latin typeface="UVN Bach Dang Nang" panose="02070803090706020303" pitchFamily="18" charset="0"/>
              </a:rPr>
              <a:t>Măng</a:t>
            </a:r>
            <a:r>
              <a:rPr lang="en-US" dirty="0">
                <a:solidFill>
                  <a:srgbClr val="BFFE86"/>
                </a:solidFill>
                <a:latin typeface="UVN Bach Dang Nang" panose="02070803090706020303" pitchFamily="18" charset="0"/>
              </a:rPr>
              <a:t> Non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E0D0AB-C80B-4605-A3EF-3E28357382BE}"/>
              </a:ext>
            </a:extLst>
          </p:cNvPr>
          <p:cNvSpPr txBox="1"/>
          <p:nvPr userDrawn="1"/>
        </p:nvSpPr>
        <p:spPr>
          <a:xfrm>
            <a:off x="0" y="6515340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FFE86"/>
                </a:solidFill>
                <a:latin typeface="UVN Bach Dang Nang" panose="02070803090706020303" pitchFamily="18" charset="0"/>
              </a:rPr>
              <a:t>Măng</a:t>
            </a:r>
            <a:r>
              <a:rPr lang="en-US" dirty="0">
                <a:solidFill>
                  <a:srgbClr val="BFFE86"/>
                </a:solidFill>
                <a:latin typeface="UVN Bach Dang Nang" panose="02070803090706020303" pitchFamily="18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9262E782-6579-421C-9132-7381CF3C81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68905" y="9413430"/>
            <a:ext cx="838668" cy="13508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842F25-7FD1-4FC8-BE4F-0A4393D919D6}"/>
              </a:ext>
            </a:extLst>
          </p:cNvPr>
          <p:cNvSpPr txBox="1"/>
          <p:nvPr userDrawn="1"/>
        </p:nvSpPr>
        <p:spPr>
          <a:xfrm>
            <a:off x="0" y="0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FFE86"/>
                </a:solidFill>
                <a:latin typeface="UVN Bach Dang Nang" panose="02070803090706020303" pitchFamily="18" charset="0"/>
              </a:rPr>
              <a:t>Măng</a:t>
            </a:r>
            <a:r>
              <a:rPr lang="en-US" dirty="0">
                <a:solidFill>
                  <a:srgbClr val="BFFE86"/>
                </a:solidFill>
                <a:latin typeface="UVN Bach Dang Nang" panose="02070803090706020303" pitchFamily="18" charset="0"/>
              </a:rPr>
              <a:t> Non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D02BF1-8449-4E54-8928-4F45FBA4830F}"/>
              </a:ext>
            </a:extLst>
          </p:cNvPr>
          <p:cNvSpPr txBox="1"/>
          <p:nvPr userDrawn="1"/>
        </p:nvSpPr>
        <p:spPr>
          <a:xfrm>
            <a:off x="0" y="6515340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FFE86"/>
                </a:solidFill>
                <a:latin typeface="UVN Bach Dang Nang" panose="02070803090706020303" pitchFamily="18" charset="0"/>
              </a:rPr>
              <a:t>Măng</a:t>
            </a:r>
            <a:r>
              <a:rPr lang="en-US" dirty="0">
                <a:solidFill>
                  <a:srgbClr val="BFFE86"/>
                </a:solidFill>
                <a:latin typeface="UVN Bach Dang Nang" panose="02070803090706020303" pitchFamily="18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1DB4E-83F3-4DD5-8B0D-F833C8A537CD}"/>
              </a:ext>
            </a:extLst>
          </p:cNvPr>
          <p:cNvSpPr txBox="1"/>
          <p:nvPr userDrawn="1"/>
        </p:nvSpPr>
        <p:spPr>
          <a:xfrm>
            <a:off x="0" y="-96219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FFE86"/>
                </a:solidFill>
                <a:latin typeface="UVN Bach Dang Nang" panose="02070803090706020303" pitchFamily="18" charset="0"/>
              </a:rPr>
              <a:t>Măng</a:t>
            </a:r>
            <a:r>
              <a:rPr lang="en-US" dirty="0">
                <a:solidFill>
                  <a:srgbClr val="BFFE86"/>
                </a:solidFill>
                <a:latin typeface="UVN Bach Dang Nang" panose="02070803090706020303" pitchFamily="18" charset="0"/>
              </a:rPr>
              <a:t> Non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42369E-2B08-4DC4-8F5B-F4F4E9B66D0D}"/>
              </a:ext>
            </a:extLst>
          </p:cNvPr>
          <p:cNvSpPr txBox="1"/>
          <p:nvPr userDrawn="1"/>
        </p:nvSpPr>
        <p:spPr>
          <a:xfrm>
            <a:off x="0" y="6419121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FFE86"/>
                </a:solidFill>
                <a:latin typeface="UVN Bach Dang Nang" panose="02070803090706020303" pitchFamily="18" charset="0"/>
              </a:rPr>
              <a:t>Măng</a:t>
            </a:r>
            <a:r>
              <a:rPr lang="en-US" dirty="0">
                <a:solidFill>
                  <a:srgbClr val="BFFE86"/>
                </a:solidFill>
                <a:latin typeface="UVN Bach Dang Nang" panose="02070803090706020303" pitchFamily="18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44F197-6C97-45C1-A6FF-DF0E8C224D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5" r="10139"/>
          <a:stretch/>
        </p:blipFill>
        <p:spPr>
          <a:xfrm>
            <a:off x="-9332904" y="12829308"/>
            <a:ext cx="810665" cy="9144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3EFD3E-8569-4615-915D-AEDD65E7B709}"/>
              </a:ext>
            </a:extLst>
          </p:cNvPr>
          <p:cNvSpPr txBox="1"/>
          <p:nvPr userDrawn="1"/>
        </p:nvSpPr>
        <p:spPr>
          <a:xfrm>
            <a:off x="11006253" y="6490256"/>
            <a:ext cx="160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E7FFD1"/>
                </a:solidFill>
                <a:latin typeface="UVN Bach Dang Nang" panose="02070803090706020303" pitchFamily="18" charset="0"/>
              </a:rPr>
              <a:t>Măng</a:t>
            </a:r>
            <a:r>
              <a:rPr lang="en-US" dirty="0">
                <a:solidFill>
                  <a:srgbClr val="E7FFD1"/>
                </a:solidFill>
                <a:latin typeface="UVN Bach Dang Nang" panose="02070803090706020303" pitchFamily="18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18" Type="http://schemas.microsoft.com/office/2007/relationships/hdphoto" Target="../media/hdphoto6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jpg"/><Relationship Id="rId15" Type="http://schemas.openxmlformats.org/officeDocument/2006/relationships/image" Target="../media/image10.png"/><Relationship Id="rId10" Type="http://schemas.microsoft.com/office/2007/relationships/hdphoto" Target="../media/hdphoto2.wdp"/><Relationship Id="rId19" Type="http://schemas.openxmlformats.org/officeDocument/2006/relationships/image" Target="../media/image1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Relationship Id="rId14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1.wdp"/><Relationship Id="rId5" Type="http://schemas.openxmlformats.org/officeDocument/2006/relationships/image" Target="../media/image17.png"/><Relationship Id="rId4" Type="http://schemas.microsoft.com/office/2007/relationships/hdphoto" Target="../media/hdphoto10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4.wdp"/><Relationship Id="rId5" Type="http://schemas.openxmlformats.org/officeDocument/2006/relationships/image" Target="../media/image20.png"/><Relationship Id="rId4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microsoft.com/office/2007/relationships/hdphoto" Target="../media/hdphoto16.wdp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18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microsoft.com/office/2007/relationships/hdphoto" Target="../media/hdphoto17.wdp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0.wdp"/><Relationship Id="rId5" Type="http://schemas.openxmlformats.org/officeDocument/2006/relationships/image" Target="../media/image28.png"/><Relationship Id="rId4" Type="http://schemas.microsoft.com/office/2007/relationships/hdphoto" Target="../media/hdphoto19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5" Type="http://schemas.microsoft.com/office/2007/relationships/hdphoto" Target="../media/hdphoto16.wdp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9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5" Type="http://schemas.microsoft.com/office/2007/relationships/hdphoto" Target="../media/hdphoto22.wdp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microsoft.com/office/2007/relationships/hdphoto" Target="../media/hdphoto9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D7C51A02-3309-4180-B3D8-3D42E03DAC60}"/>
              </a:ext>
            </a:extLst>
          </p:cNvPr>
          <p:cNvGrpSpPr/>
          <p:nvPr/>
        </p:nvGrpSpPr>
        <p:grpSpPr>
          <a:xfrm>
            <a:off x="-1086704" y="-1075764"/>
            <a:ext cx="16643573" cy="9230444"/>
            <a:chOff x="-1122562" y="-932329"/>
            <a:chExt cx="16643573" cy="9230444"/>
          </a:xfrm>
        </p:grpSpPr>
        <p:pic>
          <p:nvPicPr>
            <p:cNvPr id="3" name="图片 2" descr="图片包含 房间&#10;&#10;已生成高可信度的说明">
              <a:extLst>
                <a:ext uri="{FF2B5EF4-FFF2-40B4-BE49-F238E27FC236}">
                  <a16:creationId xmlns:a16="http://schemas.microsoft.com/office/drawing/2014/main" id="{E2D7A003-217A-4717-8F80-7D31186DE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70965" y="-932329"/>
              <a:ext cx="13751859" cy="9179858"/>
            </a:xfrm>
            <a:prstGeom prst="rect">
              <a:avLst/>
            </a:prstGeom>
          </p:spPr>
        </p:pic>
        <p:pic>
          <p:nvPicPr>
            <p:cNvPr id="6" name="lang-man-ngot-ngao">
              <a:hlinkClick r:id="" action="ppaction://media"/>
              <a:extLst>
                <a:ext uri="{FF2B5EF4-FFF2-40B4-BE49-F238E27FC236}">
                  <a16:creationId xmlns:a16="http://schemas.microsoft.com/office/drawing/2014/main" id="{C22A3084-43B2-4F5D-9C3A-B3FD4121FF51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4791498" y="1079027"/>
              <a:ext cx="729513" cy="729513"/>
            </a:xfrm>
            <a:prstGeom prst="rect">
              <a:avLst/>
            </a:prstGeom>
          </p:spPr>
        </p:pic>
        <p:pic>
          <p:nvPicPr>
            <p:cNvPr id="31" name="Picture 30" descr="A picture containing clipart&#10;&#10;Description automatically generated">
              <a:extLst>
                <a:ext uri="{FF2B5EF4-FFF2-40B4-BE49-F238E27FC236}">
                  <a16:creationId xmlns:a16="http://schemas.microsoft.com/office/drawing/2014/main" id="{5065C34E-6FA6-4429-87EB-F8D255E29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588" b="94084" l="8855" r="90281">
                          <a14:foregroundMark x1="27646" y1="92557" x2="27646" y2="92557"/>
                          <a14:foregroundMark x1="67171" y1="93702" x2="67171" y2="93702"/>
                          <a14:foregroundMark x1="61339" y1="93702" x2="61339" y2="93702"/>
                          <a14:foregroundMark x1="39957" y1="94084" x2="39957" y2="94084"/>
                          <a14:foregroundMark x1="42333" y1="93702" x2="42333" y2="93702"/>
                          <a14:foregroundMark x1="43413" y1="92366" x2="43413" y2="92366"/>
                          <a14:foregroundMark x1="58963" y1="8588" x2="58963" y2="8588"/>
                          <a14:foregroundMark x1="90281" y1="32252" x2="90281" y2="32252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70233">
              <a:off x="9154582" y="23221"/>
              <a:ext cx="2912979" cy="3296763"/>
            </a:xfrm>
            <a:prstGeom prst="rect">
              <a:avLst/>
            </a:prstGeom>
          </p:spPr>
        </p:pic>
        <p:pic>
          <p:nvPicPr>
            <p:cNvPr id="33" name="Picture 32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23396C2D-B44C-4DDA-B0E3-A200D2977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30" b="99370" l="2353" r="97059">
                          <a14:foregroundMark x1="28353" y1="64076" x2="28353" y2="64076"/>
                          <a14:foregroundMark x1="8706" y1="65336" x2="8706" y2="65336"/>
                          <a14:foregroundMark x1="33882" y1="63550" x2="33882" y2="63550"/>
                          <a14:foregroundMark x1="34235" y1="63025" x2="32471" y2="63235"/>
                          <a14:foregroundMark x1="28941" y1="63025" x2="28941" y2="63025"/>
                          <a14:foregroundMark x1="28353" y1="65861" x2="28000" y2="67437"/>
                          <a14:foregroundMark x1="38941" y1="55462" x2="28118" y2="58193"/>
                          <a14:foregroundMark x1="28118" y1="58193" x2="25412" y2="68803"/>
                          <a14:foregroundMark x1="25412" y1="68803" x2="56824" y2="68487"/>
                          <a14:foregroundMark x1="56824" y1="68487" x2="68824" y2="60399"/>
                          <a14:foregroundMark x1="68824" y1="60399" x2="60941" y2="53992"/>
                          <a14:foregroundMark x1="60941" y1="53992" x2="35176" y2="53571"/>
                          <a14:foregroundMark x1="35176" y1="53571" x2="34471" y2="53887"/>
                          <a14:foregroundMark x1="57882" y1="54097" x2="37765" y2="53256"/>
                          <a14:foregroundMark x1="37765" y1="53256" x2="29294" y2="61450"/>
                          <a14:foregroundMark x1="29294" y1="61450" x2="34353" y2="69013"/>
                          <a14:foregroundMark x1="34353" y1="69013" x2="57059" y2="72164"/>
                          <a14:foregroundMark x1="57059" y1="72164" x2="59294" y2="57563"/>
                          <a14:foregroundMark x1="59294" y1="57563" x2="50706" y2="52836"/>
                          <a14:foregroundMark x1="50706" y1="52836" x2="50000" y2="52836"/>
                          <a14:foregroundMark x1="39176" y1="55672" x2="41059" y2="67647"/>
                          <a14:foregroundMark x1="41059" y1="67647" x2="54235" y2="62605"/>
                          <a14:foregroundMark x1="54235" y1="62605" x2="43647" y2="50105"/>
                          <a14:foregroundMark x1="43647" y1="50105" x2="33059" y2="49895"/>
                          <a14:foregroundMark x1="33059" y1="49895" x2="33059" y2="50210"/>
                          <a14:foregroundMark x1="43294" y1="49160" x2="32824" y2="52731"/>
                          <a14:foregroundMark x1="32824" y1="52731" x2="32824" y2="66282"/>
                          <a14:foregroundMark x1="32824" y1="66282" x2="52353" y2="70798"/>
                          <a14:foregroundMark x1="52353" y1="70798" x2="70353" y2="66807"/>
                          <a14:foregroundMark x1="70353" y1="66807" x2="76235" y2="57038"/>
                          <a14:foregroundMark x1="76235" y1="57038" x2="70235" y2="52311"/>
                          <a14:foregroundMark x1="70235" y1="52311" x2="68118" y2="51996"/>
                          <a14:foregroundMark x1="52118" y1="48319" x2="42235" y2="47794"/>
                          <a14:foregroundMark x1="42235" y1="47794" x2="29412" y2="54412"/>
                          <a14:foregroundMark x1="29412" y1="54412" x2="36353" y2="66597"/>
                          <a14:foregroundMark x1="36353" y1="66597" x2="56588" y2="69958"/>
                          <a14:foregroundMark x1="56588" y1="69958" x2="70118" y2="63235"/>
                          <a14:foregroundMark x1="70118" y1="63235" x2="62118" y2="53466"/>
                          <a14:foregroundMark x1="62118" y1="53466" x2="49647" y2="47584"/>
                          <a14:foregroundMark x1="49647" y1="47584" x2="46235" y2="47269"/>
                          <a14:foregroundMark x1="37176" y1="59034" x2="37176" y2="59034"/>
                          <a14:foregroundMark x1="48824" y1="60924" x2="48824" y2="60924"/>
                          <a14:foregroundMark x1="48824" y1="60084" x2="48824" y2="60084"/>
                          <a14:foregroundMark x1="46471" y1="60924" x2="46471" y2="60924"/>
                          <a14:foregroundMark x1="46235" y1="62710" x2="46235" y2="63550"/>
                          <a14:foregroundMark x1="47647" y1="57983" x2="46471" y2="57773"/>
                          <a14:foregroundMark x1="46471" y1="58508" x2="46471" y2="60084"/>
                          <a14:foregroundMark x1="46471" y1="61660" x2="46471" y2="61660"/>
                          <a14:foregroundMark x1="46824" y1="62185" x2="48000" y2="62710"/>
                          <a14:foregroundMark x1="48588" y1="62710" x2="48588" y2="62710"/>
                          <a14:foregroundMark x1="54706" y1="59034" x2="54706" y2="59034"/>
                          <a14:foregroundMark x1="55882" y1="63761" x2="56471" y2="65861"/>
                          <a14:foregroundMark x1="57059" y1="65651" x2="57059" y2="65651"/>
                          <a14:foregroundMark x1="60824" y1="60084" x2="60824" y2="60084"/>
                          <a14:foregroundMark x1="61765" y1="62710" x2="61765" y2="62710"/>
                          <a14:foregroundMark x1="62000" y1="58824" x2="62000" y2="58824"/>
                          <a14:foregroundMark x1="61176" y1="57458" x2="62000" y2="61975"/>
                          <a14:foregroundMark x1="62588" y1="61975" x2="62588" y2="61975"/>
                          <a14:foregroundMark x1="91882" y1="50735" x2="91882" y2="50735"/>
                          <a14:foregroundMark x1="95647" y1="52836" x2="95647" y2="52836"/>
                          <a14:foregroundMark x1="89529" y1="55462" x2="89529" y2="55462"/>
                          <a14:foregroundMark x1="48824" y1="1050" x2="48824" y2="1050"/>
                          <a14:foregroundMark x1="56706" y1="82563" x2="56706" y2="82563"/>
                          <a14:foregroundMark x1="29176" y1="85189" x2="29176" y2="85189"/>
                          <a14:foregroundMark x1="28000" y1="91492" x2="28000" y2="91492"/>
                          <a14:foregroundMark x1="44118" y1="61450" x2="44118" y2="61450"/>
                          <a14:foregroundMark x1="14588" y1="76366" x2="3647" y2="77731"/>
                          <a14:foregroundMark x1="3647" y1="77731" x2="11059" y2="85924"/>
                          <a14:foregroundMark x1="11059" y1="85924" x2="10941" y2="93172"/>
                          <a14:foregroundMark x1="10941" y1="93172" x2="38235" y2="99160"/>
                          <a14:foregroundMark x1="38235" y1="99160" x2="43294" y2="99370"/>
                          <a14:foregroundMark x1="97176" y1="88130" x2="97176" y2="88130"/>
                          <a14:foregroundMark x1="83059" y1="92542" x2="83059" y2="92542"/>
                          <a14:foregroundMark x1="82824" y1="92542" x2="82824" y2="92542"/>
                          <a14:foregroundMark x1="84824" y1="91176" x2="84824" y2="91176"/>
                          <a14:foregroundMark x1="21882" y1="80777" x2="21882" y2="80777"/>
                          <a14:foregroundMark x1="2353" y1="81513" x2="2353" y2="81513"/>
                          <a14:foregroundMark x1="45059" y1="59349" x2="45294" y2="58298"/>
                          <a14:foregroundMark x1="57647" y1="55147" x2="41765" y2="61345"/>
                          <a14:foregroundMark x1="41765" y1="61345" x2="59882" y2="63655"/>
                          <a14:foregroundMark x1="59882" y1="63655" x2="53529" y2="55462"/>
                          <a14:foregroundMark x1="53529" y1="55462" x2="52941" y2="55462"/>
                          <a14:foregroundMark x1="42353" y1="65126" x2="42353" y2="65126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6519" y="322730"/>
              <a:ext cx="8940838" cy="688005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15ED5C6-22EE-42D6-9F89-2F3F7723D8B9}"/>
                </a:ext>
              </a:extLst>
            </p:cNvPr>
            <p:cNvSpPr txBox="1"/>
            <p:nvPr/>
          </p:nvSpPr>
          <p:spPr>
            <a:xfrm>
              <a:off x="1223045" y="2529644"/>
              <a:ext cx="899391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algn="ctr"/>
              <a:r>
                <a:rPr lang="en-US" sz="6000" dirty="0">
                  <a:solidFill>
                    <a:srgbClr val="002060"/>
                  </a:solidFill>
                  <a:latin typeface="UTM Cooper Black" panose="02040603050506020204" pitchFamily="18" charset="0"/>
                </a:rPr>
                <a:t>“</a:t>
              </a:r>
              <a:r>
                <a:rPr lang="en-US" sz="6000" dirty="0" err="1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Vua</a:t>
              </a:r>
              <a:r>
                <a:rPr lang="en-US" sz="6000" dirty="0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 </a:t>
              </a:r>
              <a:r>
                <a:rPr lang="en-US" sz="6000" dirty="0" err="1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tàu</a:t>
              </a:r>
              <a:r>
                <a:rPr lang="en-US" sz="6000" dirty="0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 </a:t>
              </a:r>
              <a:r>
                <a:rPr lang="en-US" sz="6000" dirty="0" err="1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thủy</a:t>
              </a:r>
              <a:r>
                <a:rPr lang="en-US" sz="6000" dirty="0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” </a:t>
              </a:r>
            </a:p>
            <a:p>
              <a:pPr algn="ctr"/>
              <a:r>
                <a:rPr lang="en-US" sz="6000" dirty="0" err="1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Bạch</a:t>
              </a:r>
              <a:r>
                <a:rPr lang="en-US" sz="6000" dirty="0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 </a:t>
              </a:r>
              <a:r>
                <a:rPr lang="en-US" sz="6000" dirty="0" err="1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Thái</a:t>
              </a:r>
              <a:r>
                <a:rPr lang="en-US" sz="6000" dirty="0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 </a:t>
              </a:r>
              <a:r>
                <a:rPr lang="en-US" sz="6000" dirty="0" err="1">
                  <a:solidFill>
                    <a:srgbClr val="002060"/>
                  </a:soli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  <a:reflection blurRad="6350" stA="55000" endA="300" endPos="45500" dir="5400000" sy="-100000" algn="bl" rotWithShape="0"/>
                  </a:effectLst>
                  <a:latin typeface="UTM Cooper Black" panose="02040603050506020204" pitchFamily="18" charset="0"/>
                </a:rPr>
                <a:t>Bưởi</a:t>
              </a:r>
              <a:endParaRPr lang="vi-VN" sz="6000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9" name="文本框 25">
              <a:extLst>
                <a:ext uri="{FF2B5EF4-FFF2-40B4-BE49-F238E27FC236}">
                  <a16:creationId xmlns:a16="http://schemas.microsoft.com/office/drawing/2014/main" id="{4E1BC093-CBE1-441C-A698-FF516B70653D}"/>
                </a:ext>
              </a:extLst>
            </p:cNvPr>
            <p:cNvSpPr txBox="1"/>
            <p:nvPr/>
          </p:nvSpPr>
          <p:spPr>
            <a:xfrm>
              <a:off x="3692300" y="465277"/>
              <a:ext cx="8576045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0" cap="none" spc="0" normalizeH="0" baseline="0" noProof="0" dirty="0" err="1">
                  <a:ln w="19050">
                    <a:solidFill>
                      <a:srgbClr val="FFFFFF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Edwardian" panose="02040603050506020204" pitchFamily="18" charset="0"/>
                  <a:ea typeface="小单纯体" panose="02010601030101010101" pitchFamily="2" charset="-122"/>
                </a:rPr>
                <a:t>Tập</a:t>
              </a:r>
              <a:r>
                <a:rPr kumimoji="0" lang="en-US" altLang="zh-CN" sz="8000" b="1" i="0" u="none" strike="noStrike" kern="0" cap="none" spc="0" normalizeH="0" baseline="0" noProof="0" dirty="0">
                  <a:ln w="19050">
                    <a:solidFill>
                      <a:srgbClr val="FFFFFF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Edwardian" panose="02040603050506020204" pitchFamily="18" charset="0"/>
                  <a:ea typeface="小单纯体" panose="02010601030101010101" pitchFamily="2" charset="-122"/>
                </a:rPr>
                <a:t> </a:t>
              </a:r>
              <a:r>
                <a:rPr kumimoji="0" lang="en-US" altLang="zh-CN" sz="8000" b="1" i="0" u="none" strike="noStrike" kern="0" cap="none" spc="0" normalizeH="0" baseline="0" noProof="0" dirty="0" err="1">
                  <a:ln w="19050">
                    <a:solidFill>
                      <a:srgbClr val="FFFFFF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Edwardian" panose="02040603050506020204" pitchFamily="18" charset="0"/>
                  <a:ea typeface="小单纯体" panose="02010601030101010101" pitchFamily="2" charset="-122"/>
                </a:rPr>
                <a:t>đọc</a:t>
              </a:r>
              <a:endParaRPr kumimoji="0" lang="zh-CN" altLang="en-US" sz="8000" b="1" i="0" u="none" strike="noStrike" kern="0" cap="none" spc="0" normalizeH="0" baseline="0" noProof="0" dirty="0">
                <a:ln w="19050">
                  <a:solidFill>
                    <a:srgbClr val="FFFFFF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Edwardian" panose="02040603050506020204" pitchFamily="18" charset="0"/>
                <a:ea typeface="小单纯体" panose="02010601030101010101" pitchFamily="2" charset="-122"/>
              </a:endParaRPr>
            </a:p>
          </p:txBody>
        </p:sp>
        <p:pic>
          <p:nvPicPr>
            <p:cNvPr id="18" name="Picture 17" descr="A picture containing background pattern&#10;&#10;Description automatically generated">
              <a:extLst>
                <a:ext uri="{FF2B5EF4-FFF2-40B4-BE49-F238E27FC236}">
                  <a16:creationId xmlns:a16="http://schemas.microsoft.com/office/drawing/2014/main" id="{46AD7E91-ED66-4269-838E-41AFC17C8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153" b="98505" l="10000" r="97125">
                          <a14:foregroundMark x1="13500" y1="92359" x2="71750" y2="99003"/>
                          <a14:foregroundMark x1="71750" y1="99003" x2="86750" y2="95515"/>
                          <a14:foregroundMark x1="86750" y1="95515" x2="93250" y2="86545"/>
                          <a14:foregroundMark x1="93250" y1="86545" x2="98625" y2="73588"/>
                          <a14:foregroundMark x1="98625" y1="73588" x2="97625" y2="39867"/>
                          <a14:foregroundMark x1="97625" y1="39867" x2="95125" y2="31063"/>
                          <a14:foregroundMark x1="95125" y1="31063" x2="94500" y2="31063"/>
                          <a14:foregroundMark x1="5250" y1="96844" x2="22500" y2="96844"/>
                          <a14:foregroundMark x1="22500" y1="96844" x2="73125" y2="94684"/>
                          <a14:foregroundMark x1="73125" y1="94684" x2="77875" y2="94850"/>
                          <a14:foregroundMark x1="94875" y1="54485" x2="89500" y2="65781"/>
                          <a14:foregroundMark x1="89500" y1="65781" x2="99375" y2="69435"/>
                          <a14:foregroundMark x1="99375" y1="69435" x2="97125" y2="93854"/>
                          <a14:foregroundMark x1="97125" y1="93854" x2="78750" y2="98505"/>
                          <a14:foregroundMark x1="84000" y1="4153" x2="84000" y2="4153"/>
                          <a14:foregroundMark x1="68250" y1="12292" x2="68250" y2="12292"/>
                          <a14:foregroundMark x1="71500" y1="14618" x2="71500" y2="14618"/>
                          <a14:foregroundMark x1="64125" y1="14618" x2="64125" y2="14618"/>
                          <a14:foregroundMark x1="71625" y1="43688" x2="71625" y2="43688"/>
                          <a14:foregroundMark x1="52500" y1="28738" x2="52500" y2="28738"/>
                          <a14:foregroundMark x1="57000" y1="35548" x2="57000" y2="35548"/>
                          <a14:foregroundMark x1="62250" y1="40532" x2="62250" y2="40532"/>
                          <a14:foregroundMark x1="65125" y1="45183" x2="65125" y2="45183"/>
                          <a14:foregroundMark x1="66750" y1="41694" x2="66750" y2="41694"/>
                          <a14:foregroundMark x1="67125" y1="43023" x2="67125" y2="43023"/>
                          <a14:foregroundMark x1="65875" y1="45183" x2="65875" y2="45183"/>
                          <a14:foregroundMark x1="64375" y1="43023" x2="64375" y2="43023"/>
                          <a14:foregroundMark x1="72250" y1="44684" x2="72250" y2="44684"/>
                          <a14:foregroundMark x1="71125" y1="42525" x2="71125" y2="42525"/>
                          <a14:foregroundMark x1="74500" y1="45681" x2="74500" y2="45681"/>
                          <a14:foregroundMark x1="59500" y1="45183" x2="59500" y2="45183"/>
                          <a14:foregroundMark x1="59250" y1="37209" x2="58875" y2="38206"/>
                          <a14:foregroundMark x1="57625" y1="39037" x2="57750" y2="40199"/>
                          <a14:foregroundMark x1="59875" y1="43688" x2="59875" y2="43688"/>
                          <a14:foregroundMark x1="59667" y1="44518" x2="59625" y2="44684"/>
                          <a14:foregroundMark x1="59875" y1="43688" x2="59667" y2="44518"/>
                          <a14:foregroundMark x1="59500" y1="43688" x2="59500" y2="43688"/>
                          <a14:foregroundMark x1="61409" y1="44518" x2="63250" y2="47508"/>
                          <a14:foregroundMark x1="59670" y1="41694" x2="61409" y2="44518"/>
                          <a14:foregroundMark x1="58750" y1="40199" x2="59670" y2="41694"/>
                          <a14:foregroundMark x1="63250" y1="47508" x2="63250" y2="47508"/>
                          <a14:backgroundMark x1="70875" y1="44518" x2="70875" y2="44518"/>
                          <a14:backgroundMark x1="72000" y1="43023" x2="72000" y2="43023"/>
                          <a14:backgroundMark x1="58375" y1="41694" x2="58375" y2="41694"/>
                          <a14:backgroundMark x1="59500" y1="44518" x2="59500" y2="44518"/>
                          <a14:backgroundMark x1="69000" y1="46013" x2="69000" y2="460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3271" y="2568452"/>
              <a:ext cx="6860767" cy="5717885"/>
            </a:xfrm>
            <a:prstGeom prst="rect">
              <a:avLst/>
            </a:prstGeom>
          </p:spPr>
        </p:pic>
        <p:pic>
          <p:nvPicPr>
            <p:cNvPr id="21" name="Picture 20" descr="A picture containing background pattern&#10;&#10;Description automatically generated">
              <a:extLst>
                <a:ext uri="{FF2B5EF4-FFF2-40B4-BE49-F238E27FC236}">
                  <a16:creationId xmlns:a16="http://schemas.microsoft.com/office/drawing/2014/main" id="{55994BB2-BFB5-4E9C-8E50-0F72C8FDE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153" b="98505" l="10000" r="97125">
                          <a14:foregroundMark x1="13500" y1="92359" x2="71750" y2="99003"/>
                          <a14:foregroundMark x1="71750" y1="99003" x2="86750" y2="95515"/>
                          <a14:foregroundMark x1="86750" y1="95515" x2="93250" y2="86545"/>
                          <a14:foregroundMark x1="93250" y1="86545" x2="98625" y2="73588"/>
                          <a14:foregroundMark x1="98625" y1="73588" x2="97625" y2="39867"/>
                          <a14:foregroundMark x1="97625" y1="39867" x2="95125" y2="31063"/>
                          <a14:foregroundMark x1="95125" y1="31063" x2="94500" y2="31063"/>
                          <a14:foregroundMark x1="5250" y1="96844" x2="22500" y2="96844"/>
                          <a14:foregroundMark x1="22500" y1="96844" x2="73125" y2="94684"/>
                          <a14:foregroundMark x1="73125" y1="94684" x2="77875" y2="94850"/>
                          <a14:foregroundMark x1="94875" y1="54485" x2="89500" y2="65781"/>
                          <a14:foregroundMark x1="89500" y1="65781" x2="99375" y2="69435"/>
                          <a14:foregroundMark x1="99375" y1="69435" x2="97125" y2="93854"/>
                          <a14:foregroundMark x1="97125" y1="93854" x2="78750" y2="98505"/>
                          <a14:foregroundMark x1="84000" y1="4153" x2="84000" y2="4153"/>
                          <a14:foregroundMark x1="68250" y1="12292" x2="68250" y2="12292"/>
                          <a14:foregroundMark x1="71500" y1="14618" x2="71500" y2="14618"/>
                          <a14:foregroundMark x1="64125" y1="14618" x2="64125" y2="14618"/>
                          <a14:foregroundMark x1="71625" y1="43688" x2="71625" y2="43688"/>
                          <a14:foregroundMark x1="52500" y1="28738" x2="52500" y2="28738"/>
                          <a14:foregroundMark x1="57000" y1="35548" x2="57000" y2="35548"/>
                          <a14:foregroundMark x1="62250" y1="40532" x2="62250" y2="40532"/>
                          <a14:foregroundMark x1="65125" y1="45183" x2="65125" y2="45183"/>
                          <a14:foregroundMark x1="66750" y1="41694" x2="66750" y2="41694"/>
                          <a14:foregroundMark x1="67125" y1="43023" x2="67125" y2="43023"/>
                          <a14:foregroundMark x1="65875" y1="45183" x2="65875" y2="45183"/>
                          <a14:foregroundMark x1="64375" y1="43023" x2="64375" y2="43023"/>
                          <a14:foregroundMark x1="72250" y1="44684" x2="72250" y2="44684"/>
                          <a14:foregroundMark x1="71125" y1="42525" x2="71125" y2="42525"/>
                          <a14:foregroundMark x1="74500" y1="45681" x2="74500" y2="45681"/>
                          <a14:foregroundMark x1="59500" y1="45183" x2="59500" y2="45183"/>
                          <a14:foregroundMark x1="59250" y1="37209" x2="58875" y2="38206"/>
                          <a14:foregroundMark x1="57625" y1="39037" x2="57750" y2="40199"/>
                          <a14:foregroundMark x1="59875" y1="43688" x2="59875" y2="43688"/>
                          <a14:foregroundMark x1="59667" y1="44518" x2="59625" y2="44684"/>
                          <a14:foregroundMark x1="59875" y1="43688" x2="59667" y2="44518"/>
                          <a14:foregroundMark x1="59500" y1="43688" x2="59500" y2="43688"/>
                          <a14:foregroundMark x1="61409" y1="44518" x2="63250" y2="47508"/>
                          <a14:foregroundMark x1="59670" y1="41694" x2="61409" y2="44518"/>
                          <a14:foregroundMark x1="58750" y1="40199" x2="59670" y2="41694"/>
                          <a14:foregroundMark x1="63250" y1="47508" x2="63250" y2="47508"/>
                          <a14:backgroundMark x1="70875" y1="44518" x2="70875" y2="44518"/>
                          <a14:backgroundMark x1="72000" y1="43023" x2="72000" y2="43023"/>
                          <a14:backgroundMark x1="58375" y1="41694" x2="58375" y2="41694"/>
                          <a14:backgroundMark x1="59500" y1="44518" x2="59500" y2="44518"/>
                          <a14:backgroundMark x1="69000" y1="46013" x2="69000" y2="460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122562" y="4081661"/>
              <a:ext cx="8146884" cy="4165867"/>
            </a:xfrm>
            <a:prstGeom prst="rect">
              <a:avLst/>
            </a:prstGeom>
          </p:spPr>
        </p:pic>
        <p:pic>
          <p:nvPicPr>
            <p:cNvPr id="29" name="Picture 28" descr="A picture containing clipart&#10;&#10;Description automatically generated">
              <a:extLst>
                <a:ext uri="{FF2B5EF4-FFF2-40B4-BE49-F238E27FC236}">
                  <a16:creationId xmlns:a16="http://schemas.microsoft.com/office/drawing/2014/main" id="{508B2381-133E-4093-AE66-04C4BB4A6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193" b="92308" l="9677" r="89677">
                          <a14:foregroundMark x1="47957" y1="92308" x2="47957" y2="92308"/>
                          <a14:foregroundMark x1="70753" y1="90807" x2="70753" y2="90807"/>
                          <a14:foregroundMark x1="35914" y1="9193" x2="35914" y2="9193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1088">
              <a:off x="-246983" y="3504278"/>
              <a:ext cx="3192551" cy="3799579"/>
            </a:xfrm>
            <a:prstGeom prst="rect">
              <a:avLst/>
            </a:prstGeom>
          </p:spPr>
        </p:pic>
        <p:pic>
          <p:nvPicPr>
            <p:cNvPr id="35" name="Picture 34" descr="Background pattern&#10;&#10;Description automatically generated">
              <a:extLst>
                <a:ext uri="{FF2B5EF4-FFF2-40B4-BE49-F238E27FC236}">
                  <a16:creationId xmlns:a16="http://schemas.microsoft.com/office/drawing/2014/main" id="{FD929B70-52C4-4FC0-A125-11779A638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920" b="89544" l="6705" r="93636">
                          <a14:foregroundMark x1="17500" y1="57909" x2="17500" y2="57909"/>
                          <a14:foregroundMark x1="10909" y1="50938" x2="10909" y2="50938"/>
                          <a14:foregroundMark x1="6818" y1="44772" x2="6818" y2="44772"/>
                          <a14:foregroundMark x1="84886" y1="73995" x2="84886" y2="73995"/>
                          <a14:foregroundMark x1="91705" y1="78016" x2="91705" y2="78016"/>
                          <a14:foregroundMark x1="67159" y1="84718" x2="67159" y2="84718"/>
                          <a14:foregroundMark x1="61932" y1="83110" x2="61932" y2="83110"/>
                          <a14:foregroundMark x1="41705" y1="82038" x2="41705" y2="82038"/>
                          <a14:foregroundMark x1="37386" y1="79088" x2="37386" y2="79088"/>
                          <a14:foregroundMark x1="27159" y1="85255" x2="27159" y2="85255"/>
                          <a14:foregroundMark x1="21818" y1="83110" x2="21818" y2="83110"/>
                          <a14:foregroundMark x1="44432" y1="81233" x2="45114" y2="81233"/>
                          <a14:foregroundMark x1="46136" y1="79625" x2="46136" y2="79625"/>
                          <a14:foregroundMark x1="44205" y1="77480" x2="43636" y2="77212"/>
                          <a14:foregroundMark x1="36705" y1="75067" x2="36705" y2="75067"/>
                          <a14:foregroundMark x1="26932" y1="75067" x2="20455" y2="75603"/>
                          <a14:foregroundMark x1="18295" y1="76676" x2="18295" y2="76676"/>
                          <a14:foregroundMark x1="18295" y1="79625" x2="17045" y2="80697"/>
                          <a14:foregroundMark x1="15341" y1="82038" x2="14091" y2="82574"/>
                          <a14:foregroundMark x1="12159" y1="84182" x2="12159" y2="84182"/>
                          <a14:foregroundMark x1="85568" y1="49330" x2="85568" y2="49330"/>
                          <a14:foregroundMark x1="72841" y1="67560" x2="72841" y2="67560"/>
                          <a14:foregroundMark x1="69659" y1="71046" x2="69659" y2="71046"/>
                          <a14:foregroundMark x1="80795" y1="64879" x2="80795" y2="64879"/>
                          <a14:foregroundMark x1="77614" y1="65416" x2="77614" y2="65416"/>
                          <a14:foregroundMark x1="73977" y1="68097" x2="73977" y2="68097"/>
                          <a14:foregroundMark x1="83977" y1="41823" x2="79773" y2="61662"/>
                          <a14:foregroundMark x1="79773" y1="61662" x2="78864" y2="63539"/>
                          <a14:foregroundMark x1="84659" y1="39678" x2="84659" y2="39678"/>
                          <a14:foregroundMark x1="66250" y1="65416" x2="66250" y2="65416"/>
                          <a14:foregroundMark x1="66023" y1="60322" x2="66023" y2="60322"/>
                          <a14:foregroundMark x1="84659" y1="82574" x2="84659" y2="82574"/>
                          <a14:foregroundMark x1="80341" y1="84182" x2="80341" y2="84182"/>
                          <a14:foregroundMark x1="82045" y1="87131" x2="82045" y2="87131"/>
                          <a14:foregroundMark x1="79091" y1="87668" x2="79091" y2="87668"/>
                          <a14:foregroundMark x1="76705" y1="89812" x2="76705" y2="89812"/>
                          <a14:foregroundMark x1="77386" y1="87131" x2="78636" y2="86595"/>
                          <a14:foregroundMark x1="93636" y1="73190" x2="93636" y2="73190"/>
                          <a14:foregroundMark x1="27159" y1="49866" x2="27159" y2="49866"/>
                          <a14:foregroundMark x1="84886" y1="39678" x2="84886" y2="39678"/>
                          <a14:foregroundMark x1="71591" y1="86059" x2="71591" y2="86059"/>
                          <a14:foregroundMark x1="71818" y1="88740" x2="71818" y2="88740"/>
                          <a14:foregroundMark x1="55568" y1="85791" x2="55568" y2="85791"/>
                          <a14:foregroundMark x1="51250" y1="82574" x2="80000" y2="88204"/>
                          <a14:foregroundMark x1="63523" y1="88204" x2="63523" y2="88204"/>
                          <a14:foregroundMark x1="56023" y1="85255" x2="72045" y2="87131"/>
                        </a14:backgroundRemoval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2476" y="3997643"/>
              <a:ext cx="8703693" cy="4300472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C72C2A1-A506-47AD-B08C-49BBC639647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2778" r="94889">
                        <a14:foregroundMark x1="10778" y1="52889" x2="10778" y2="52889"/>
                        <a14:foregroundMark x1="10444" y1="54667" x2="10444" y2="54667"/>
                        <a14:foregroundMark x1="8444" y1="59333" x2="8444" y2="59333"/>
                        <a14:foregroundMark x1="5778" y1="63111" x2="5778" y2="63111"/>
                        <a14:foregroundMark x1="3778" y1="68333" x2="3778" y2="68333"/>
                        <a14:foregroundMark x1="2778" y1="69444" x2="2778" y2="69444"/>
                        <a14:foregroundMark x1="17333" y1="61556" x2="17333" y2="61556"/>
                        <a14:foregroundMark x1="14667" y1="61111" x2="15556" y2="61111"/>
                        <a14:foregroundMark x1="18778" y1="61000" x2="18778" y2="61000"/>
                        <a14:foregroundMark x1="77333" y1="51222" x2="77333" y2="51222"/>
                        <a14:foregroundMark x1="94889" y1="55667" x2="94889" y2="55667"/>
                        <a14:foregroundMark x1="45556" y1="79222" x2="46000" y2="79222"/>
                        <a14:foregroundMark x1="48889" y1="79778" x2="48889" y2="79778"/>
                        <a14:foregroundMark x1="51222" y1="80000" x2="51222" y2="80000"/>
                        <a14:foregroundMark x1="50333" y1="82556" x2="50333" y2="82556"/>
                        <a14:foregroundMark x1="43889" y1="85000" x2="43889" y2="85000"/>
                        <a14:foregroundMark x1="38556" y1="81778" x2="38556" y2="81778"/>
                        <a14:foregroundMark x1="45000" y1="75889" x2="45000" y2="75889"/>
                        <a14:foregroundMark x1="47000" y1="76444" x2="47000" y2="76444"/>
                        <a14:foregroundMark x1="44222" y1="69444" x2="44222" y2="69444"/>
                        <a14:foregroundMark x1="46778" y1="68444" x2="47556" y2="68444"/>
                        <a14:foregroundMark x1="50333" y1="66667" x2="50333" y2="66667"/>
                        <a14:foregroundMark x1="51556" y1="65444" x2="53667" y2="64667"/>
                        <a14:foregroundMark x1="55667" y1="63556" x2="55667" y2="63556"/>
                        <a14:foregroundMark x1="58556" y1="61444" x2="58556" y2="61444"/>
                        <a14:foregroundMark x1="60000" y1="60333" x2="60889" y2="59778"/>
                        <a14:foregroundMark x1="62556" y1="58889" x2="62556" y2="58889"/>
                        <a14:foregroundMark x1="64556" y1="58333" x2="64556" y2="58333"/>
                        <a14:foregroundMark x1="65778" y1="57667" x2="65778" y2="57667"/>
                        <a14:foregroundMark x1="78667" y1="50889" x2="78667" y2="50889"/>
                        <a14:foregroundMark x1="27222" y1="56889" x2="27222" y2="56889"/>
                        <a14:foregroundMark x1="25778" y1="55889" x2="25778" y2="55889"/>
                        <a14:foregroundMark x1="30444" y1="58333" x2="30444" y2="58333"/>
                        <a14:foregroundMark x1="32111" y1="59111" x2="32111" y2="59111"/>
                        <a14:backgroundMark x1="33111" y1="55889" x2="33111" y2="55889"/>
                        <a14:backgroundMark x1="29444" y1="55111" x2="35778" y2="55667"/>
                        <a14:backgroundMark x1="48222" y1="45667" x2="48222" y2="45667"/>
                        <a14:backgroundMark x1="49889" y1="46111" x2="49889" y2="46111"/>
                        <a14:backgroundMark x1="52778" y1="44556" x2="52778" y2="44556"/>
                        <a14:backgroundMark x1="45222" y1="52222" x2="51889" y2="44556"/>
                        <a14:backgroundMark x1="53222" y1="44889" x2="53222" y2="44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950" y="457339"/>
            <a:ext cx="2315781" cy="23157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FD57B2-9AB8-4654-87A4-D78839BDB56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2778" r="94889">
                        <a14:foregroundMark x1="10778" y1="52889" x2="10778" y2="52889"/>
                        <a14:foregroundMark x1="10444" y1="54667" x2="10444" y2="54667"/>
                        <a14:foregroundMark x1="8444" y1="59333" x2="8444" y2="59333"/>
                        <a14:foregroundMark x1="5778" y1="63111" x2="5778" y2="63111"/>
                        <a14:foregroundMark x1="3778" y1="68333" x2="3778" y2="68333"/>
                        <a14:foregroundMark x1="2778" y1="69444" x2="2778" y2="69444"/>
                        <a14:foregroundMark x1="17333" y1="61556" x2="17333" y2="61556"/>
                        <a14:foregroundMark x1="14667" y1="61111" x2="15556" y2="61111"/>
                        <a14:foregroundMark x1="18778" y1="61000" x2="18778" y2="61000"/>
                        <a14:foregroundMark x1="77333" y1="51222" x2="77333" y2="51222"/>
                        <a14:foregroundMark x1="94889" y1="55667" x2="94889" y2="55667"/>
                        <a14:foregroundMark x1="45556" y1="79222" x2="46000" y2="79222"/>
                        <a14:foregroundMark x1="48889" y1="79778" x2="48889" y2="79778"/>
                        <a14:foregroundMark x1="51222" y1="80000" x2="51222" y2="80000"/>
                        <a14:foregroundMark x1="50333" y1="82556" x2="50333" y2="82556"/>
                        <a14:foregroundMark x1="43889" y1="85000" x2="43889" y2="85000"/>
                        <a14:foregroundMark x1="38556" y1="81778" x2="38556" y2="81778"/>
                        <a14:foregroundMark x1="45000" y1="75889" x2="45000" y2="75889"/>
                        <a14:foregroundMark x1="47000" y1="76444" x2="47000" y2="76444"/>
                        <a14:foregroundMark x1="44222" y1="69444" x2="44222" y2="69444"/>
                        <a14:foregroundMark x1="46778" y1="68444" x2="47556" y2="68444"/>
                        <a14:foregroundMark x1="50333" y1="66667" x2="50333" y2="66667"/>
                        <a14:foregroundMark x1="51556" y1="65444" x2="53667" y2="64667"/>
                        <a14:foregroundMark x1="55667" y1="63556" x2="55667" y2="63556"/>
                        <a14:foregroundMark x1="58556" y1="61444" x2="58556" y2="61444"/>
                        <a14:foregroundMark x1="60000" y1="60333" x2="60889" y2="59778"/>
                        <a14:foregroundMark x1="62556" y1="58889" x2="62556" y2="58889"/>
                        <a14:foregroundMark x1="64556" y1="58333" x2="64556" y2="58333"/>
                        <a14:foregroundMark x1="65778" y1="57667" x2="65778" y2="57667"/>
                        <a14:foregroundMark x1="78667" y1="50889" x2="78667" y2="50889"/>
                        <a14:foregroundMark x1="27222" y1="56889" x2="27222" y2="56889"/>
                        <a14:foregroundMark x1="25778" y1="55889" x2="25778" y2="55889"/>
                        <a14:foregroundMark x1="30444" y1="58333" x2="30444" y2="58333"/>
                        <a14:foregroundMark x1="32111" y1="59111" x2="32111" y2="59111"/>
                        <a14:backgroundMark x1="33111" y1="55889" x2="33111" y2="55889"/>
                        <a14:backgroundMark x1="29444" y1="55111" x2="35778" y2="55667"/>
                        <a14:backgroundMark x1="48222" y1="45667" x2="48222" y2="45667"/>
                        <a14:backgroundMark x1="49889" y1="46111" x2="49889" y2="46111"/>
                        <a14:backgroundMark x1="52778" y1="44556" x2="52778" y2="44556"/>
                        <a14:backgroundMark x1="45222" y1="52222" x2="51889" y2="44556"/>
                        <a14:backgroundMark x1="53222" y1="44889" x2="53222" y2="44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521" flipH="1">
            <a:off x="804575" y="839762"/>
            <a:ext cx="1648235" cy="231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5BE6E9B-67E7-4DEF-8472-94EB01FCAA16}"/>
              </a:ext>
            </a:extLst>
          </p:cNvPr>
          <p:cNvSpPr/>
          <p:nvPr/>
        </p:nvSpPr>
        <p:spPr>
          <a:xfrm>
            <a:off x="2991629" y="20125"/>
            <a:ext cx="6220079" cy="1107996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vi-VN" altLang="zh-CN" sz="6600" b="1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LUYỆN ĐỌC</a:t>
            </a:r>
            <a:endParaRPr lang="zh-CN" altLang="en-US" sz="6600" b="1" spc="600" dirty="0">
              <a:solidFill>
                <a:schemeClr val="bg1"/>
              </a:solidFill>
              <a:latin typeface="UTM Zirkon" panose="02040603050506020204" pitchFamily="18" charset="0"/>
              <a:ea typeface="华文新魏" panose="02010800040101010101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AD094EEF-36EA-4852-8114-668A19788D3C}"/>
              </a:ext>
            </a:extLst>
          </p:cNvPr>
          <p:cNvGrpSpPr/>
          <p:nvPr/>
        </p:nvGrpSpPr>
        <p:grpSpPr>
          <a:xfrm rot="5400000">
            <a:off x="3056463" y="655039"/>
            <a:ext cx="1214644" cy="3580467"/>
            <a:chOff x="5163635" y="1753685"/>
            <a:chExt cx="2127061" cy="701244"/>
          </a:xfrm>
        </p:grpSpPr>
        <p:sp>
          <p:nvSpPr>
            <p:cNvPr id="8" name="Shape 18">
              <a:extLst>
                <a:ext uri="{FF2B5EF4-FFF2-40B4-BE49-F238E27FC236}">
                  <a16:creationId xmlns:a16="http://schemas.microsoft.com/office/drawing/2014/main" id="{8D28540B-F0CA-42F2-9996-9737E610F361}"/>
                </a:ext>
              </a:extLst>
            </p:cNvPr>
            <p:cNvSpPr/>
            <p:nvPr/>
          </p:nvSpPr>
          <p:spPr>
            <a:xfrm>
              <a:off x="5163635" y="1758048"/>
              <a:ext cx="2127061" cy="692523"/>
            </a:xfrm>
            <a:prstGeom prst="roundRect">
              <a:avLst>
                <a:gd name="adj" fmla="val 50000"/>
              </a:avLst>
            </a:prstGeom>
            <a:solidFill>
              <a:srgbClr val="418765"/>
            </a:solidFill>
            <a:ln w="12700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F1649C8-5CA0-4959-9905-A2C50144B746}"/>
                </a:ext>
              </a:extLst>
            </p:cNvPr>
            <p:cNvSpPr/>
            <p:nvPr/>
          </p:nvSpPr>
          <p:spPr>
            <a:xfrm rot="10800000">
              <a:off x="5342463" y="1753685"/>
              <a:ext cx="1616918" cy="701244"/>
            </a:xfrm>
            <a:prstGeom prst="rect">
              <a:avLst/>
            </a:prstGeom>
          </p:spPr>
          <p:txBody>
            <a:bodyPr vert="eaVert" wrap="none">
              <a:spAutoFit/>
            </a:bodyPr>
            <a:lstStyle/>
            <a:p>
              <a:pPr algn="ctr"/>
              <a:r>
                <a:rPr lang="en-US" altLang="zh-CN" sz="4800" b="1" spc="600" dirty="0" err="1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UVF Blenda Script" panose="02040603050506020204" pitchFamily="18" charset="0"/>
                  <a:ea typeface="华文新魏" panose="02010800040101010101" pitchFamily="2" charset="-122"/>
                </a:rPr>
                <a:t>diễn</a:t>
              </a:r>
              <a:r>
                <a:rPr lang="en-US" altLang="zh-CN" sz="4800" b="1" spc="600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UVF Blenda Script" panose="02040603050506020204" pitchFamily="18" charset="0"/>
                  <a:ea typeface="华文新魏" panose="02010800040101010101" pitchFamily="2" charset="-122"/>
                </a:rPr>
                <a:t> </a:t>
              </a:r>
              <a:r>
                <a:rPr lang="en-US" altLang="zh-CN" sz="4800" b="1" spc="600" dirty="0" err="1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UVF Blenda Script" panose="02040603050506020204" pitchFamily="18" charset="0"/>
                  <a:ea typeface="华文新魏" panose="02010800040101010101" pitchFamily="2" charset="-122"/>
                </a:rPr>
                <a:t>thuyết</a:t>
              </a:r>
              <a:endParaRPr lang="zh-CN" altLang="en-US" sz="4800" b="1" spc="600" dirty="0">
                <a:solidFill>
                  <a:schemeClr val="accent1">
                    <a:lumMod val="20000"/>
                    <a:lumOff val="80000"/>
                  </a:schemeClr>
                </a:solidFill>
                <a:latin typeface="UVF Blenda Script" panose="02040603050506020204" pitchFamily="18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9B885D9-26BF-43B8-9CDC-71462C8ADE0E}"/>
              </a:ext>
            </a:extLst>
          </p:cNvPr>
          <p:cNvGrpSpPr/>
          <p:nvPr/>
        </p:nvGrpSpPr>
        <p:grpSpPr>
          <a:xfrm rot="5400000">
            <a:off x="8038062" y="939817"/>
            <a:ext cx="1214644" cy="3535940"/>
            <a:chOff x="5163635" y="1758048"/>
            <a:chExt cx="2127061" cy="692523"/>
          </a:xfrm>
        </p:grpSpPr>
        <p:sp>
          <p:nvSpPr>
            <p:cNvPr id="17" name="Shape 18">
              <a:extLst>
                <a:ext uri="{FF2B5EF4-FFF2-40B4-BE49-F238E27FC236}">
                  <a16:creationId xmlns:a16="http://schemas.microsoft.com/office/drawing/2014/main" id="{906086D2-FE8D-4105-9D63-D1A8B91916EC}"/>
                </a:ext>
              </a:extLst>
            </p:cNvPr>
            <p:cNvSpPr/>
            <p:nvPr/>
          </p:nvSpPr>
          <p:spPr>
            <a:xfrm>
              <a:off x="5163635" y="1758048"/>
              <a:ext cx="2127061" cy="692523"/>
            </a:xfrm>
            <a:prstGeom prst="roundRect">
              <a:avLst>
                <a:gd name="adj" fmla="val 50000"/>
              </a:avLst>
            </a:prstGeom>
            <a:solidFill>
              <a:srgbClr val="418765"/>
            </a:solidFill>
            <a:ln w="12700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BE7A8339-021A-4268-96F6-DC384D4948AF}"/>
                </a:ext>
              </a:extLst>
            </p:cNvPr>
            <p:cNvSpPr/>
            <p:nvPr/>
          </p:nvSpPr>
          <p:spPr>
            <a:xfrm rot="10800000">
              <a:off x="5342452" y="1770800"/>
              <a:ext cx="1616918" cy="667023"/>
            </a:xfrm>
            <a:prstGeom prst="rect">
              <a:avLst/>
            </a:prstGeom>
          </p:spPr>
          <p:txBody>
            <a:bodyPr vert="eaVert" wrap="none">
              <a:spAutoFit/>
            </a:bodyPr>
            <a:lstStyle/>
            <a:p>
              <a:pPr algn="ctr"/>
              <a:r>
                <a:rPr lang="en-US" altLang="zh-CN" sz="4800" b="1" spc="600" dirty="0" err="1">
                  <a:solidFill>
                    <a:schemeClr val="bg1"/>
                  </a:solidFill>
                  <a:latin typeface="UVF Blenda Script" panose="02040603050506020204" pitchFamily="18" charset="0"/>
                  <a:ea typeface="华文新魏" panose="02010800040101010101" pitchFamily="2" charset="-122"/>
                </a:rPr>
                <a:t>trông</a:t>
              </a:r>
              <a:r>
                <a:rPr lang="en-US" altLang="zh-CN" sz="4800" b="1" spc="600" dirty="0">
                  <a:solidFill>
                    <a:schemeClr val="bg1"/>
                  </a:solidFill>
                  <a:latin typeface="UVF Blenda Script" panose="02040603050506020204" pitchFamily="18" charset="0"/>
                  <a:ea typeface="华文新魏" panose="02010800040101010101" pitchFamily="2" charset="-122"/>
                </a:rPr>
                <a:t> nom</a:t>
              </a:r>
              <a:endParaRPr lang="zh-CN" altLang="en-US" sz="4800" b="1" spc="600" dirty="0">
                <a:solidFill>
                  <a:schemeClr val="bg1"/>
                </a:solidFill>
                <a:latin typeface="UVF Blenda Script" panose="02040603050506020204" pitchFamily="18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4316ABA7-5AC7-4373-B12F-553436AA0EFE}"/>
              </a:ext>
            </a:extLst>
          </p:cNvPr>
          <p:cNvGrpSpPr/>
          <p:nvPr/>
        </p:nvGrpSpPr>
        <p:grpSpPr>
          <a:xfrm rot="5400000">
            <a:off x="6746974" y="2991153"/>
            <a:ext cx="1214644" cy="3535940"/>
            <a:chOff x="5163635" y="1758048"/>
            <a:chExt cx="2127061" cy="692523"/>
          </a:xfrm>
        </p:grpSpPr>
        <p:sp>
          <p:nvSpPr>
            <p:cNvPr id="20" name="Shape 18">
              <a:extLst>
                <a:ext uri="{FF2B5EF4-FFF2-40B4-BE49-F238E27FC236}">
                  <a16:creationId xmlns:a16="http://schemas.microsoft.com/office/drawing/2014/main" id="{F60D21E8-A61E-4A93-9E3A-CC989434A841}"/>
                </a:ext>
              </a:extLst>
            </p:cNvPr>
            <p:cNvSpPr/>
            <p:nvPr/>
          </p:nvSpPr>
          <p:spPr>
            <a:xfrm>
              <a:off x="5163635" y="1758048"/>
              <a:ext cx="2127061" cy="692523"/>
            </a:xfrm>
            <a:prstGeom prst="roundRect">
              <a:avLst>
                <a:gd name="adj" fmla="val 50000"/>
              </a:avLst>
            </a:prstGeom>
            <a:solidFill>
              <a:srgbClr val="418765"/>
            </a:solidFill>
            <a:ln w="12700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0CF41193-6889-4762-8A6D-E7F68E37F3DC}"/>
                </a:ext>
              </a:extLst>
            </p:cNvPr>
            <p:cNvSpPr/>
            <p:nvPr/>
          </p:nvSpPr>
          <p:spPr>
            <a:xfrm rot="10800000">
              <a:off x="5261611" y="1840654"/>
              <a:ext cx="1778609" cy="527314"/>
            </a:xfrm>
            <a:prstGeom prst="rect">
              <a:avLst/>
            </a:prstGeom>
          </p:spPr>
          <p:txBody>
            <a:bodyPr vert="eaVert" wrap="none">
              <a:spAutoFit/>
            </a:bodyPr>
            <a:lstStyle/>
            <a:p>
              <a:pPr algn="ctr"/>
              <a:r>
                <a:rPr lang="en-US" altLang="zh-CN" sz="5400" b="1" spc="600" dirty="0" err="1">
                  <a:solidFill>
                    <a:schemeClr val="bg1"/>
                  </a:solidFill>
                  <a:latin typeface="UVF Blenda Script" panose="02040603050506020204" pitchFamily="18" charset="0"/>
                  <a:ea typeface="华文新魏" panose="02010800040101010101" pitchFamily="2" charset="-122"/>
                </a:rPr>
                <a:t>nản</a:t>
              </a:r>
              <a:r>
                <a:rPr lang="en-US" altLang="zh-CN" sz="5400" b="1" spc="600" dirty="0">
                  <a:solidFill>
                    <a:schemeClr val="bg1"/>
                  </a:solidFill>
                  <a:latin typeface="UVF Blenda Script" panose="02040603050506020204" pitchFamily="18" charset="0"/>
                  <a:ea typeface="华文新魏" panose="02010800040101010101" pitchFamily="2" charset="-122"/>
                </a:rPr>
                <a:t> </a:t>
              </a:r>
              <a:r>
                <a:rPr lang="en-US" altLang="zh-CN" sz="5400" b="1" spc="600" dirty="0" err="1">
                  <a:solidFill>
                    <a:schemeClr val="bg1"/>
                  </a:solidFill>
                  <a:latin typeface="UVF Blenda Script" panose="02040603050506020204" pitchFamily="18" charset="0"/>
                  <a:ea typeface="华文新魏" panose="02010800040101010101" pitchFamily="2" charset="-122"/>
                </a:rPr>
                <a:t>chí</a:t>
              </a:r>
              <a:endParaRPr lang="zh-CN" altLang="en-US" sz="5400" b="1" spc="600" dirty="0">
                <a:solidFill>
                  <a:schemeClr val="bg1"/>
                </a:solidFill>
                <a:latin typeface="UVF Blenda Script" panose="02040603050506020204" pitchFamily="18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15" name="组合 5">
            <a:extLst>
              <a:ext uri="{FF2B5EF4-FFF2-40B4-BE49-F238E27FC236}">
                <a16:creationId xmlns:a16="http://schemas.microsoft.com/office/drawing/2014/main" id="{A3038E82-C314-4056-9EA7-48A80E10DD06}"/>
              </a:ext>
            </a:extLst>
          </p:cNvPr>
          <p:cNvGrpSpPr/>
          <p:nvPr/>
        </p:nvGrpSpPr>
        <p:grpSpPr>
          <a:xfrm rot="5400000">
            <a:off x="2566453" y="2991153"/>
            <a:ext cx="1214644" cy="3535940"/>
            <a:chOff x="5163635" y="1758048"/>
            <a:chExt cx="2127061" cy="692523"/>
          </a:xfrm>
        </p:grpSpPr>
        <p:sp>
          <p:nvSpPr>
            <p:cNvPr id="22" name="Shape 18">
              <a:extLst>
                <a:ext uri="{FF2B5EF4-FFF2-40B4-BE49-F238E27FC236}">
                  <a16:creationId xmlns:a16="http://schemas.microsoft.com/office/drawing/2014/main" id="{D6D01041-E8B8-436D-A544-76C863DAF71A}"/>
                </a:ext>
              </a:extLst>
            </p:cNvPr>
            <p:cNvSpPr/>
            <p:nvPr/>
          </p:nvSpPr>
          <p:spPr>
            <a:xfrm>
              <a:off x="5163635" y="1758048"/>
              <a:ext cx="2127061" cy="692523"/>
            </a:xfrm>
            <a:prstGeom prst="roundRect">
              <a:avLst>
                <a:gd name="adj" fmla="val 50000"/>
              </a:avLst>
            </a:prstGeom>
            <a:solidFill>
              <a:srgbClr val="418765"/>
            </a:solidFill>
            <a:ln w="12700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23" name="矩形 8">
              <a:extLst>
                <a:ext uri="{FF2B5EF4-FFF2-40B4-BE49-F238E27FC236}">
                  <a16:creationId xmlns:a16="http://schemas.microsoft.com/office/drawing/2014/main" id="{830DDAE3-1AEE-4BA7-A744-5F607F317BD4}"/>
                </a:ext>
              </a:extLst>
            </p:cNvPr>
            <p:cNvSpPr/>
            <p:nvPr/>
          </p:nvSpPr>
          <p:spPr>
            <a:xfrm rot="10800000">
              <a:off x="5180763" y="1917259"/>
              <a:ext cx="1940301" cy="374105"/>
            </a:xfrm>
            <a:prstGeom prst="rect">
              <a:avLst/>
            </a:prstGeom>
          </p:spPr>
          <p:txBody>
            <a:bodyPr vert="eaVert" wrap="none">
              <a:spAutoFit/>
            </a:bodyPr>
            <a:lstStyle/>
            <a:p>
              <a:pPr algn="ctr"/>
              <a:r>
                <a:rPr lang="en-US" altLang="zh-CN" sz="6000" b="1" spc="600" dirty="0" err="1">
                  <a:solidFill>
                    <a:schemeClr val="bg1"/>
                  </a:solidFill>
                  <a:latin typeface="UVF Blenda Script" panose="02040603050506020204" pitchFamily="18" charset="0"/>
                  <a:ea typeface="华文新魏" panose="02010800040101010101" pitchFamily="2" charset="-122"/>
                </a:rPr>
                <a:t>quẩy</a:t>
              </a:r>
              <a:endParaRPr lang="zh-CN" altLang="en-US" sz="6000" b="1" spc="600" dirty="0">
                <a:solidFill>
                  <a:schemeClr val="bg1"/>
                </a:solidFill>
                <a:latin typeface="UVF Blenda Script" panose="02040603050506020204" pitchFamily="18" charset="0"/>
                <a:ea typeface="华文新魏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728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5BE6E9B-67E7-4DEF-8472-94EB01FCAA16}"/>
              </a:ext>
            </a:extLst>
          </p:cNvPr>
          <p:cNvSpPr/>
          <p:nvPr/>
        </p:nvSpPr>
        <p:spPr>
          <a:xfrm>
            <a:off x="3534699" y="-32657"/>
            <a:ext cx="4910319" cy="1107996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6600" b="1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&amp;S Graceland" panose="02040603050506020204" pitchFamily="18" charset="0"/>
                <a:ea typeface="华文新魏" panose="02010800040101010101" pitchFamily="2" charset="-122"/>
              </a:rPr>
              <a:t>Giải</a:t>
            </a:r>
            <a:r>
              <a:rPr lang="en-US" altLang="zh-CN" sz="6600" b="1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A&amp;S Gracelan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6600" b="1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&amp;S Graceland" panose="02040603050506020204" pitchFamily="18" charset="0"/>
                <a:ea typeface="华文新魏" panose="02010800040101010101" pitchFamily="2" charset="-122"/>
              </a:rPr>
              <a:t>nghĩa</a:t>
            </a:r>
            <a:r>
              <a:rPr lang="en-US" altLang="zh-CN" sz="6600" b="1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A&amp;S Gracelan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6600" b="1" spc="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A&amp;S Graceland" panose="02040603050506020204" pitchFamily="18" charset="0"/>
                <a:ea typeface="华文新魏" panose="02010800040101010101" pitchFamily="2" charset="-122"/>
              </a:rPr>
              <a:t>từ</a:t>
            </a:r>
            <a:endParaRPr lang="zh-CN" altLang="en-US" sz="6600" b="1" spc="600" dirty="0">
              <a:solidFill>
                <a:schemeClr val="accent2">
                  <a:lumMod val="60000"/>
                  <a:lumOff val="40000"/>
                </a:schemeClr>
              </a:solidFill>
              <a:latin typeface="UTM A&amp;S Graceland" panose="02040603050506020204" pitchFamily="18" charset="0"/>
              <a:ea typeface="华文新魏" panose="02010800040101010101" pitchFamily="2" charset="-122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6497626-BA09-4BA8-96FE-B5854FBBFDA4}"/>
              </a:ext>
            </a:extLst>
          </p:cNvPr>
          <p:cNvSpPr/>
          <p:nvPr/>
        </p:nvSpPr>
        <p:spPr>
          <a:xfrm>
            <a:off x="932560" y="1604500"/>
            <a:ext cx="3860011" cy="4426186"/>
          </a:xfrm>
          <a:custGeom>
            <a:avLst/>
            <a:gdLst>
              <a:gd name="connsiteX0" fmla="*/ 0 w 3860011"/>
              <a:gd name="connsiteY0" fmla="*/ 643348 h 4426186"/>
              <a:gd name="connsiteX1" fmla="*/ 643348 w 3860011"/>
              <a:gd name="connsiteY1" fmla="*/ 0 h 4426186"/>
              <a:gd name="connsiteX2" fmla="*/ 1106545 w 3860011"/>
              <a:gd name="connsiteY2" fmla="*/ 0 h 4426186"/>
              <a:gd name="connsiteX3" fmla="*/ 1621208 w 3860011"/>
              <a:gd name="connsiteY3" fmla="*/ 0 h 4426186"/>
              <a:gd name="connsiteX4" fmla="*/ 2110138 w 3860011"/>
              <a:gd name="connsiteY4" fmla="*/ 0 h 4426186"/>
              <a:gd name="connsiteX5" fmla="*/ 2547601 w 3860011"/>
              <a:gd name="connsiteY5" fmla="*/ 0 h 4426186"/>
              <a:gd name="connsiteX6" fmla="*/ 3216663 w 3860011"/>
              <a:gd name="connsiteY6" fmla="*/ 0 h 4426186"/>
              <a:gd name="connsiteX7" fmla="*/ 3860011 w 3860011"/>
              <a:gd name="connsiteY7" fmla="*/ 643348 h 4426186"/>
              <a:gd name="connsiteX8" fmla="*/ 3860011 w 3860011"/>
              <a:gd name="connsiteY8" fmla="*/ 1197991 h 4426186"/>
              <a:gd name="connsiteX9" fmla="*/ 3860011 w 3860011"/>
              <a:gd name="connsiteY9" fmla="*/ 1721240 h 4426186"/>
              <a:gd name="connsiteX10" fmla="*/ 3860011 w 3860011"/>
              <a:gd name="connsiteY10" fmla="*/ 2181698 h 4426186"/>
              <a:gd name="connsiteX11" fmla="*/ 3860011 w 3860011"/>
              <a:gd name="connsiteY11" fmla="*/ 2704946 h 4426186"/>
              <a:gd name="connsiteX12" fmla="*/ 3860011 w 3860011"/>
              <a:gd name="connsiteY12" fmla="*/ 3134010 h 4426186"/>
              <a:gd name="connsiteX13" fmla="*/ 3860011 w 3860011"/>
              <a:gd name="connsiteY13" fmla="*/ 3782838 h 4426186"/>
              <a:gd name="connsiteX14" fmla="*/ 3216663 w 3860011"/>
              <a:gd name="connsiteY14" fmla="*/ 4426186 h 4426186"/>
              <a:gd name="connsiteX15" fmla="*/ 2779199 w 3860011"/>
              <a:gd name="connsiteY15" fmla="*/ 4426186 h 4426186"/>
              <a:gd name="connsiteX16" fmla="*/ 2316003 w 3860011"/>
              <a:gd name="connsiteY16" fmla="*/ 4426186 h 4426186"/>
              <a:gd name="connsiteX17" fmla="*/ 1878539 w 3860011"/>
              <a:gd name="connsiteY17" fmla="*/ 4426186 h 4426186"/>
              <a:gd name="connsiteX18" fmla="*/ 1312410 w 3860011"/>
              <a:gd name="connsiteY18" fmla="*/ 4426186 h 4426186"/>
              <a:gd name="connsiteX19" fmla="*/ 643348 w 3860011"/>
              <a:gd name="connsiteY19" fmla="*/ 4426186 h 4426186"/>
              <a:gd name="connsiteX20" fmla="*/ 0 w 3860011"/>
              <a:gd name="connsiteY20" fmla="*/ 3782838 h 4426186"/>
              <a:gd name="connsiteX21" fmla="*/ 0 w 3860011"/>
              <a:gd name="connsiteY21" fmla="*/ 3353774 h 4426186"/>
              <a:gd name="connsiteX22" fmla="*/ 0 w 3860011"/>
              <a:gd name="connsiteY22" fmla="*/ 2830526 h 4426186"/>
              <a:gd name="connsiteX23" fmla="*/ 0 w 3860011"/>
              <a:gd name="connsiteY23" fmla="*/ 2370068 h 4426186"/>
              <a:gd name="connsiteX24" fmla="*/ 0 w 3860011"/>
              <a:gd name="connsiteY24" fmla="*/ 1815424 h 4426186"/>
              <a:gd name="connsiteX25" fmla="*/ 0 w 3860011"/>
              <a:gd name="connsiteY25" fmla="*/ 1386361 h 4426186"/>
              <a:gd name="connsiteX26" fmla="*/ 0 w 3860011"/>
              <a:gd name="connsiteY26" fmla="*/ 643348 h 442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860011" h="4426186" fill="none" extrusionOk="0">
                <a:moveTo>
                  <a:pt x="0" y="643348"/>
                </a:moveTo>
                <a:cubicBezTo>
                  <a:pt x="28701" y="271380"/>
                  <a:pt x="298008" y="-6542"/>
                  <a:pt x="643348" y="0"/>
                </a:cubicBezTo>
                <a:cubicBezTo>
                  <a:pt x="788039" y="-38713"/>
                  <a:pt x="967858" y="26307"/>
                  <a:pt x="1106545" y="0"/>
                </a:cubicBezTo>
                <a:cubicBezTo>
                  <a:pt x="1245232" y="-26307"/>
                  <a:pt x="1478405" y="56160"/>
                  <a:pt x="1621208" y="0"/>
                </a:cubicBezTo>
                <a:cubicBezTo>
                  <a:pt x="1764011" y="-56160"/>
                  <a:pt x="1872852" y="54972"/>
                  <a:pt x="2110138" y="0"/>
                </a:cubicBezTo>
                <a:cubicBezTo>
                  <a:pt x="2347424" y="-54972"/>
                  <a:pt x="2344749" y="1141"/>
                  <a:pt x="2547601" y="0"/>
                </a:cubicBezTo>
                <a:cubicBezTo>
                  <a:pt x="2750453" y="-1141"/>
                  <a:pt x="3072903" y="18894"/>
                  <a:pt x="3216663" y="0"/>
                </a:cubicBezTo>
                <a:cubicBezTo>
                  <a:pt x="3556744" y="-50245"/>
                  <a:pt x="3886581" y="270727"/>
                  <a:pt x="3860011" y="643348"/>
                </a:cubicBezTo>
                <a:cubicBezTo>
                  <a:pt x="3902930" y="856227"/>
                  <a:pt x="3821700" y="1032831"/>
                  <a:pt x="3860011" y="1197991"/>
                </a:cubicBezTo>
                <a:cubicBezTo>
                  <a:pt x="3898322" y="1363151"/>
                  <a:pt x="3809869" y="1575471"/>
                  <a:pt x="3860011" y="1721240"/>
                </a:cubicBezTo>
                <a:cubicBezTo>
                  <a:pt x="3910153" y="1867009"/>
                  <a:pt x="3819991" y="2035381"/>
                  <a:pt x="3860011" y="2181698"/>
                </a:cubicBezTo>
                <a:cubicBezTo>
                  <a:pt x="3900031" y="2328015"/>
                  <a:pt x="3836083" y="2444511"/>
                  <a:pt x="3860011" y="2704946"/>
                </a:cubicBezTo>
                <a:cubicBezTo>
                  <a:pt x="3883939" y="2965381"/>
                  <a:pt x="3854375" y="3033836"/>
                  <a:pt x="3860011" y="3134010"/>
                </a:cubicBezTo>
                <a:cubicBezTo>
                  <a:pt x="3865647" y="3234184"/>
                  <a:pt x="3797347" y="3474871"/>
                  <a:pt x="3860011" y="3782838"/>
                </a:cubicBezTo>
                <a:cubicBezTo>
                  <a:pt x="3791976" y="4099189"/>
                  <a:pt x="3530376" y="4330988"/>
                  <a:pt x="3216663" y="4426186"/>
                </a:cubicBezTo>
                <a:cubicBezTo>
                  <a:pt x="3031483" y="4443153"/>
                  <a:pt x="2965109" y="4386996"/>
                  <a:pt x="2779199" y="4426186"/>
                </a:cubicBezTo>
                <a:cubicBezTo>
                  <a:pt x="2593289" y="4465376"/>
                  <a:pt x="2442427" y="4422054"/>
                  <a:pt x="2316003" y="4426186"/>
                </a:cubicBezTo>
                <a:cubicBezTo>
                  <a:pt x="2189579" y="4430318"/>
                  <a:pt x="2068964" y="4410060"/>
                  <a:pt x="1878539" y="4426186"/>
                </a:cubicBezTo>
                <a:cubicBezTo>
                  <a:pt x="1688114" y="4442312"/>
                  <a:pt x="1521698" y="4419453"/>
                  <a:pt x="1312410" y="4426186"/>
                </a:cubicBezTo>
                <a:cubicBezTo>
                  <a:pt x="1103122" y="4432919"/>
                  <a:pt x="841674" y="4378962"/>
                  <a:pt x="643348" y="4426186"/>
                </a:cubicBezTo>
                <a:cubicBezTo>
                  <a:pt x="212973" y="4357038"/>
                  <a:pt x="94493" y="4164850"/>
                  <a:pt x="0" y="3782838"/>
                </a:cubicBezTo>
                <a:cubicBezTo>
                  <a:pt x="-28396" y="3695537"/>
                  <a:pt x="12278" y="3465201"/>
                  <a:pt x="0" y="3353774"/>
                </a:cubicBezTo>
                <a:cubicBezTo>
                  <a:pt x="-12278" y="3242347"/>
                  <a:pt x="4221" y="3052742"/>
                  <a:pt x="0" y="2830526"/>
                </a:cubicBezTo>
                <a:cubicBezTo>
                  <a:pt x="-4221" y="2608310"/>
                  <a:pt x="46715" y="2546855"/>
                  <a:pt x="0" y="2370068"/>
                </a:cubicBezTo>
                <a:cubicBezTo>
                  <a:pt x="-46715" y="2193281"/>
                  <a:pt x="29359" y="2021374"/>
                  <a:pt x="0" y="1815424"/>
                </a:cubicBezTo>
                <a:cubicBezTo>
                  <a:pt x="-29359" y="1609474"/>
                  <a:pt x="2394" y="1519847"/>
                  <a:pt x="0" y="1386361"/>
                </a:cubicBezTo>
                <a:cubicBezTo>
                  <a:pt x="-2394" y="1252875"/>
                  <a:pt x="48823" y="945506"/>
                  <a:pt x="0" y="643348"/>
                </a:cubicBezTo>
                <a:close/>
              </a:path>
              <a:path w="3860011" h="4426186" stroke="0" extrusionOk="0">
                <a:moveTo>
                  <a:pt x="0" y="643348"/>
                </a:moveTo>
                <a:cubicBezTo>
                  <a:pt x="-22537" y="326539"/>
                  <a:pt x="285357" y="-69062"/>
                  <a:pt x="643348" y="0"/>
                </a:cubicBezTo>
                <a:cubicBezTo>
                  <a:pt x="735496" y="-43943"/>
                  <a:pt x="911272" y="22741"/>
                  <a:pt x="1080812" y="0"/>
                </a:cubicBezTo>
                <a:cubicBezTo>
                  <a:pt x="1250352" y="-22741"/>
                  <a:pt x="1354490" y="58595"/>
                  <a:pt x="1569741" y="0"/>
                </a:cubicBezTo>
                <a:cubicBezTo>
                  <a:pt x="1784992" y="-58595"/>
                  <a:pt x="1972144" y="13273"/>
                  <a:pt x="2135871" y="0"/>
                </a:cubicBezTo>
                <a:cubicBezTo>
                  <a:pt x="2299598" y="-13273"/>
                  <a:pt x="2413473" y="48390"/>
                  <a:pt x="2573334" y="0"/>
                </a:cubicBezTo>
                <a:cubicBezTo>
                  <a:pt x="2733195" y="-48390"/>
                  <a:pt x="3019125" y="59231"/>
                  <a:pt x="3216663" y="0"/>
                </a:cubicBezTo>
                <a:cubicBezTo>
                  <a:pt x="3577081" y="7310"/>
                  <a:pt x="3947538" y="294253"/>
                  <a:pt x="3860011" y="643348"/>
                </a:cubicBezTo>
                <a:cubicBezTo>
                  <a:pt x="3909166" y="886274"/>
                  <a:pt x="3816797" y="1069257"/>
                  <a:pt x="3860011" y="1197991"/>
                </a:cubicBezTo>
                <a:cubicBezTo>
                  <a:pt x="3903225" y="1326725"/>
                  <a:pt x="3831992" y="1477349"/>
                  <a:pt x="3860011" y="1627055"/>
                </a:cubicBezTo>
                <a:cubicBezTo>
                  <a:pt x="3888030" y="1776761"/>
                  <a:pt x="3797708" y="1897370"/>
                  <a:pt x="3860011" y="2150303"/>
                </a:cubicBezTo>
                <a:cubicBezTo>
                  <a:pt x="3922314" y="2403236"/>
                  <a:pt x="3831901" y="2478600"/>
                  <a:pt x="3860011" y="2673552"/>
                </a:cubicBezTo>
                <a:cubicBezTo>
                  <a:pt x="3888121" y="2868504"/>
                  <a:pt x="3859976" y="3015717"/>
                  <a:pt x="3860011" y="3165405"/>
                </a:cubicBezTo>
                <a:cubicBezTo>
                  <a:pt x="3860046" y="3315093"/>
                  <a:pt x="3850957" y="3550241"/>
                  <a:pt x="3860011" y="3782838"/>
                </a:cubicBezTo>
                <a:cubicBezTo>
                  <a:pt x="3808360" y="4176394"/>
                  <a:pt x="3603828" y="4461605"/>
                  <a:pt x="3216663" y="4426186"/>
                </a:cubicBezTo>
                <a:cubicBezTo>
                  <a:pt x="3037828" y="4479062"/>
                  <a:pt x="2914798" y="4400466"/>
                  <a:pt x="2727733" y="4426186"/>
                </a:cubicBezTo>
                <a:cubicBezTo>
                  <a:pt x="2540668" y="4451906"/>
                  <a:pt x="2407006" y="4388217"/>
                  <a:pt x="2290270" y="4426186"/>
                </a:cubicBezTo>
                <a:cubicBezTo>
                  <a:pt x="2173534" y="4464155"/>
                  <a:pt x="1988068" y="4378969"/>
                  <a:pt x="1724140" y="4426186"/>
                </a:cubicBezTo>
                <a:cubicBezTo>
                  <a:pt x="1460212" y="4473403"/>
                  <a:pt x="1414332" y="4419318"/>
                  <a:pt x="1235210" y="4426186"/>
                </a:cubicBezTo>
                <a:cubicBezTo>
                  <a:pt x="1056088" y="4433054"/>
                  <a:pt x="916358" y="4388762"/>
                  <a:pt x="643348" y="4426186"/>
                </a:cubicBezTo>
                <a:cubicBezTo>
                  <a:pt x="232592" y="4492823"/>
                  <a:pt x="-655" y="4097939"/>
                  <a:pt x="0" y="3782838"/>
                </a:cubicBezTo>
                <a:cubicBezTo>
                  <a:pt x="-49033" y="3674864"/>
                  <a:pt x="40368" y="3400375"/>
                  <a:pt x="0" y="3290985"/>
                </a:cubicBezTo>
                <a:cubicBezTo>
                  <a:pt x="-40368" y="3181595"/>
                  <a:pt x="15246" y="2878135"/>
                  <a:pt x="0" y="2704946"/>
                </a:cubicBezTo>
                <a:cubicBezTo>
                  <a:pt x="-15246" y="2531757"/>
                  <a:pt x="23229" y="2457213"/>
                  <a:pt x="0" y="2275883"/>
                </a:cubicBezTo>
                <a:cubicBezTo>
                  <a:pt x="-23229" y="2094553"/>
                  <a:pt x="27070" y="1994394"/>
                  <a:pt x="0" y="1721240"/>
                </a:cubicBezTo>
                <a:cubicBezTo>
                  <a:pt x="-27070" y="1448086"/>
                  <a:pt x="19855" y="1397853"/>
                  <a:pt x="0" y="1166596"/>
                </a:cubicBezTo>
                <a:cubicBezTo>
                  <a:pt x="-19855" y="935339"/>
                  <a:pt x="13640" y="844470"/>
                  <a:pt x="0" y="643348"/>
                </a:cubicBezTo>
                <a:close/>
              </a:path>
            </a:pathLst>
          </a:custGeom>
          <a:solidFill>
            <a:srgbClr val="BFFE86"/>
          </a:solidFill>
          <a:ln>
            <a:solidFill>
              <a:srgbClr val="418765"/>
            </a:solidFill>
            <a:extLst>
              <a:ext uri="{C807C97D-BFC1-408E-A445-0C87EB9F89A2}">
                <ask:lineSketchStyleProps xmlns:ask="http://schemas.microsoft.com/office/drawing/2018/sketchyshapes" sd="4038444341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6BDB7A7-DCB2-4C0F-A833-D17BC4914830}"/>
              </a:ext>
            </a:extLst>
          </p:cNvPr>
          <p:cNvSpPr/>
          <p:nvPr/>
        </p:nvSpPr>
        <p:spPr>
          <a:xfrm>
            <a:off x="6095206" y="1262744"/>
            <a:ext cx="5388428" cy="4767942"/>
          </a:xfrm>
          <a:custGeom>
            <a:avLst/>
            <a:gdLst>
              <a:gd name="connsiteX0" fmla="*/ 0 w 5388428"/>
              <a:gd name="connsiteY0" fmla="*/ 794673 h 4767942"/>
              <a:gd name="connsiteX1" fmla="*/ 794673 w 5388428"/>
              <a:gd name="connsiteY1" fmla="*/ 0 h 4767942"/>
              <a:gd name="connsiteX2" fmla="*/ 1413381 w 5388428"/>
              <a:gd name="connsiteY2" fmla="*/ 0 h 4767942"/>
              <a:gd name="connsiteX3" fmla="*/ 1880125 w 5388428"/>
              <a:gd name="connsiteY3" fmla="*/ 0 h 4767942"/>
              <a:gd name="connsiteX4" fmla="*/ 2384860 w 5388428"/>
              <a:gd name="connsiteY4" fmla="*/ 0 h 4767942"/>
              <a:gd name="connsiteX5" fmla="*/ 2851605 w 5388428"/>
              <a:gd name="connsiteY5" fmla="*/ 0 h 4767942"/>
              <a:gd name="connsiteX6" fmla="*/ 3394331 w 5388428"/>
              <a:gd name="connsiteY6" fmla="*/ 0 h 4767942"/>
              <a:gd name="connsiteX7" fmla="*/ 3861075 w 5388428"/>
              <a:gd name="connsiteY7" fmla="*/ 0 h 4767942"/>
              <a:gd name="connsiteX8" fmla="*/ 4593755 w 5388428"/>
              <a:gd name="connsiteY8" fmla="*/ 0 h 4767942"/>
              <a:gd name="connsiteX9" fmla="*/ 5388428 w 5388428"/>
              <a:gd name="connsiteY9" fmla="*/ 794673 h 4767942"/>
              <a:gd name="connsiteX10" fmla="*/ 5388428 w 5388428"/>
              <a:gd name="connsiteY10" fmla="*/ 1292653 h 4767942"/>
              <a:gd name="connsiteX11" fmla="*/ 5388428 w 5388428"/>
              <a:gd name="connsiteY11" fmla="*/ 1790633 h 4767942"/>
              <a:gd name="connsiteX12" fmla="*/ 5388428 w 5388428"/>
              <a:gd name="connsiteY12" fmla="*/ 2288613 h 4767942"/>
              <a:gd name="connsiteX13" fmla="*/ 5388428 w 5388428"/>
              <a:gd name="connsiteY13" fmla="*/ 2754807 h 4767942"/>
              <a:gd name="connsiteX14" fmla="*/ 5388428 w 5388428"/>
              <a:gd name="connsiteY14" fmla="*/ 3189215 h 4767942"/>
              <a:gd name="connsiteX15" fmla="*/ 5388428 w 5388428"/>
              <a:gd name="connsiteY15" fmla="*/ 3973269 h 4767942"/>
              <a:gd name="connsiteX16" fmla="*/ 4593755 w 5388428"/>
              <a:gd name="connsiteY16" fmla="*/ 4767942 h 4767942"/>
              <a:gd name="connsiteX17" fmla="*/ 4165001 w 5388428"/>
              <a:gd name="connsiteY17" fmla="*/ 4767942 h 4767942"/>
              <a:gd name="connsiteX18" fmla="*/ 3546294 w 5388428"/>
              <a:gd name="connsiteY18" fmla="*/ 4767942 h 4767942"/>
              <a:gd name="connsiteX19" fmla="*/ 3003568 w 5388428"/>
              <a:gd name="connsiteY19" fmla="*/ 4767942 h 4767942"/>
              <a:gd name="connsiteX20" fmla="*/ 2536823 w 5388428"/>
              <a:gd name="connsiteY20" fmla="*/ 4767942 h 4767942"/>
              <a:gd name="connsiteX21" fmla="*/ 1956107 w 5388428"/>
              <a:gd name="connsiteY21" fmla="*/ 4767942 h 4767942"/>
              <a:gd name="connsiteX22" fmla="*/ 1527353 w 5388428"/>
              <a:gd name="connsiteY22" fmla="*/ 4767942 h 4767942"/>
              <a:gd name="connsiteX23" fmla="*/ 794673 w 5388428"/>
              <a:gd name="connsiteY23" fmla="*/ 4767942 h 4767942"/>
              <a:gd name="connsiteX24" fmla="*/ 0 w 5388428"/>
              <a:gd name="connsiteY24" fmla="*/ 3973269 h 4767942"/>
              <a:gd name="connsiteX25" fmla="*/ 0 w 5388428"/>
              <a:gd name="connsiteY25" fmla="*/ 3443503 h 4767942"/>
              <a:gd name="connsiteX26" fmla="*/ 0 w 5388428"/>
              <a:gd name="connsiteY26" fmla="*/ 2850165 h 4767942"/>
              <a:gd name="connsiteX27" fmla="*/ 0 w 5388428"/>
              <a:gd name="connsiteY27" fmla="*/ 2256827 h 4767942"/>
              <a:gd name="connsiteX28" fmla="*/ 0 w 5388428"/>
              <a:gd name="connsiteY28" fmla="*/ 1727061 h 4767942"/>
              <a:gd name="connsiteX29" fmla="*/ 0 w 5388428"/>
              <a:gd name="connsiteY29" fmla="*/ 794673 h 4767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388428" h="4767942" fill="none" extrusionOk="0">
                <a:moveTo>
                  <a:pt x="0" y="794673"/>
                </a:moveTo>
                <a:cubicBezTo>
                  <a:pt x="-71713" y="318036"/>
                  <a:pt x="451970" y="-40776"/>
                  <a:pt x="794673" y="0"/>
                </a:cubicBezTo>
                <a:cubicBezTo>
                  <a:pt x="937776" y="-36514"/>
                  <a:pt x="1188270" y="17716"/>
                  <a:pt x="1413381" y="0"/>
                </a:cubicBezTo>
                <a:cubicBezTo>
                  <a:pt x="1638492" y="-17716"/>
                  <a:pt x="1651884" y="42163"/>
                  <a:pt x="1880125" y="0"/>
                </a:cubicBezTo>
                <a:cubicBezTo>
                  <a:pt x="2108366" y="-42163"/>
                  <a:pt x="2206352" y="10012"/>
                  <a:pt x="2384860" y="0"/>
                </a:cubicBezTo>
                <a:cubicBezTo>
                  <a:pt x="2563369" y="-10012"/>
                  <a:pt x="2729573" y="44613"/>
                  <a:pt x="2851605" y="0"/>
                </a:cubicBezTo>
                <a:cubicBezTo>
                  <a:pt x="2973638" y="-44613"/>
                  <a:pt x="3203647" y="47299"/>
                  <a:pt x="3394331" y="0"/>
                </a:cubicBezTo>
                <a:cubicBezTo>
                  <a:pt x="3585015" y="-47299"/>
                  <a:pt x="3744518" y="19480"/>
                  <a:pt x="3861075" y="0"/>
                </a:cubicBezTo>
                <a:cubicBezTo>
                  <a:pt x="3977632" y="-19480"/>
                  <a:pt x="4441794" y="52137"/>
                  <a:pt x="4593755" y="0"/>
                </a:cubicBezTo>
                <a:cubicBezTo>
                  <a:pt x="5137978" y="-63254"/>
                  <a:pt x="5463056" y="461802"/>
                  <a:pt x="5388428" y="794673"/>
                </a:cubicBezTo>
                <a:cubicBezTo>
                  <a:pt x="5435434" y="937036"/>
                  <a:pt x="5332332" y="1176389"/>
                  <a:pt x="5388428" y="1292653"/>
                </a:cubicBezTo>
                <a:cubicBezTo>
                  <a:pt x="5444524" y="1408917"/>
                  <a:pt x="5352268" y="1585513"/>
                  <a:pt x="5388428" y="1790633"/>
                </a:cubicBezTo>
                <a:cubicBezTo>
                  <a:pt x="5424588" y="1995753"/>
                  <a:pt x="5349852" y="2123642"/>
                  <a:pt x="5388428" y="2288613"/>
                </a:cubicBezTo>
                <a:cubicBezTo>
                  <a:pt x="5427004" y="2453584"/>
                  <a:pt x="5373837" y="2649102"/>
                  <a:pt x="5388428" y="2754807"/>
                </a:cubicBezTo>
                <a:cubicBezTo>
                  <a:pt x="5403019" y="2860512"/>
                  <a:pt x="5388053" y="2998152"/>
                  <a:pt x="5388428" y="3189215"/>
                </a:cubicBezTo>
                <a:cubicBezTo>
                  <a:pt x="5388803" y="3380278"/>
                  <a:pt x="5346491" y="3729310"/>
                  <a:pt x="5388428" y="3973269"/>
                </a:cubicBezTo>
                <a:cubicBezTo>
                  <a:pt x="5482366" y="4393154"/>
                  <a:pt x="5137526" y="4805776"/>
                  <a:pt x="4593755" y="4767942"/>
                </a:cubicBezTo>
                <a:cubicBezTo>
                  <a:pt x="4409808" y="4800409"/>
                  <a:pt x="4305597" y="4759296"/>
                  <a:pt x="4165001" y="4767942"/>
                </a:cubicBezTo>
                <a:cubicBezTo>
                  <a:pt x="4024405" y="4776588"/>
                  <a:pt x="3773139" y="4749145"/>
                  <a:pt x="3546294" y="4767942"/>
                </a:cubicBezTo>
                <a:cubicBezTo>
                  <a:pt x="3319449" y="4786739"/>
                  <a:pt x="3186557" y="4761199"/>
                  <a:pt x="3003568" y="4767942"/>
                </a:cubicBezTo>
                <a:cubicBezTo>
                  <a:pt x="2820579" y="4774685"/>
                  <a:pt x="2715921" y="4719783"/>
                  <a:pt x="2536823" y="4767942"/>
                </a:cubicBezTo>
                <a:cubicBezTo>
                  <a:pt x="2357725" y="4816101"/>
                  <a:pt x="2240247" y="4744705"/>
                  <a:pt x="1956107" y="4767942"/>
                </a:cubicBezTo>
                <a:cubicBezTo>
                  <a:pt x="1671967" y="4791179"/>
                  <a:pt x="1622466" y="4721579"/>
                  <a:pt x="1527353" y="4767942"/>
                </a:cubicBezTo>
                <a:cubicBezTo>
                  <a:pt x="1432240" y="4814305"/>
                  <a:pt x="1112761" y="4762931"/>
                  <a:pt x="794673" y="4767942"/>
                </a:cubicBezTo>
                <a:cubicBezTo>
                  <a:pt x="426381" y="4744423"/>
                  <a:pt x="44342" y="4374064"/>
                  <a:pt x="0" y="3973269"/>
                </a:cubicBezTo>
                <a:cubicBezTo>
                  <a:pt x="-17590" y="3806368"/>
                  <a:pt x="52079" y="3702250"/>
                  <a:pt x="0" y="3443503"/>
                </a:cubicBezTo>
                <a:cubicBezTo>
                  <a:pt x="-52079" y="3184756"/>
                  <a:pt x="40251" y="3055028"/>
                  <a:pt x="0" y="2850165"/>
                </a:cubicBezTo>
                <a:cubicBezTo>
                  <a:pt x="-40251" y="2645302"/>
                  <a:pt x="66059" y="2484757"/>
                  <a:pt x="0" y="2256827"/>
                </a:cubicBezTo>
                <a:cubicBezTo>
                  <a:pt x="-66059" y="2028897"/>
                  <a:pt x="60373" y="1979591"/>
                  <a:pt x="0" y="1727061"/>
                </a:cubicBezTo>
                <a:cubicBezTo>
                  <a:pt x="-60373" y="1474531"/>
                  <a:pt x="89067" y="1025003"/>
                  <a:pt x="0" y="794673"/>
                </a:cubicBezTo>
                <a:close/>
              </a:path>
              <a:path w="5388428" h="4767942" stroke="0" extrusionOk="0">
                <a:moveTo>
                  <a:pt x="0" y="794673"/>
                </a:moveTo>
                <a:cubicBezTo>
                  <a:pt x="-47209" y="436439"/>
                  <a:pt x="354526" y="-32496"/>
                  <a:pt x="794673" y="0"/>
                </a:cubicBezTo>
                <a:cubicBezTo>
                  <a:pt x="889083" y="-26911"/>
                  <a:pt x="1062280" y="42305"/>
                  <a:pt x="1223427" y="0"/>
                </a:cubicBezTo>
                <a:cubicBezTo>
                  <a:pt x="1384574" y="-42305"/>
                  <a:pt x="1580893" y="16791"/>
                  <a:pt x="1728162" y="0"/>
                </a:cubicBezTo>
                <a:cubicBezTo>
                  <a:pt x="1875432" y="-16791"/>
                  <a:pt x="2101583" y="74223"/>
                  <a:pt x="2346869" y="0"/>
                </a:cubicBezTo>
                <a:cubicBezTo>
                  <a:pt x="2592155" y="-74223"/>
                  <a:pt x="2640389" y="39799"/>
                  <a:pt x="2775623" y="0"/>
                </a:cubicBezTo>
                <a:cubicBezTo>
                  <a:pt x="2910857" y="-39799"/>
                  <a:pt x="3160151" y="45064"/>
                  <a:pt x="3318349" y="0"/>
                </a:cubicBezTo>
                <a:cubicBezTo>
                  <a:pt x="3476547" y="-45064"/>
                  <a:pt x="3773316" y="61755"/>
                  <a:pt x="3937057" y="0"/>
                </a:cubicBezTo>
                <a:cubicBezTo>
                  <a:pt x="4100798" y="-61755"/>
                  <a:pt x="4384776" y="66"/>
                  <a:pt x="4593755" y="0"/>
                </a:cubicBezTo>
                <a:cubicBezTo>
                  <a:pt x="5045084" y="-34574"/>
                  <a:pt x="5410258" y="332726"/>
                  <a:pt x="5388428" y="794673"/>
                </a:cubicBezTo>
                <a:cubicBezTo>
                  <a:pt x="5451170" y="1001168"/>
                  <a:pt x="5350956" y="1123665"/>
                  <a:pt x="5388428" y="1324439"/>
                </a:cubicBezTo>
                <a:cubicBezTo>
                  <a:pt x="5425900" y="1525213"/>
                  <a:pt x="5367004" y="1624613"/>
                  <a:pt x="5388428" y="1854205"/>
                </a:cubicBezTo>
                <a:cubicBezTo>
                  <a:pt x="5409852" y="2083797"/>
                  <a:pt x="5359282" y="2229049"/>
                  <a:pt x="5388428" y="2352185"/>
                </a:cubicBezTo>
                <a:cubicBezTo>
                  <a:pt x="5417574" y="2475321"/>
                  <a:pt x="5348472" y="2606151"/>
                  <a:pt x="5388428" y="2786593"/>
                </a:cubicBezTo>
                <a:cubicBezTo>
                  <a:pt x="5428384" y="2967035"/>
                  <a:pt x="5344149" y="3099579"/>
                  <a:pt x="5388428" y="3252787"/>
                </a:cubicBezTo>
                <a:cubicBezTo>
                  <a:pt x="5432707" y="3405995"/>
                  <a:pt x="5383069" y="3811914"/>
                  <a:pt x="5388428" y="3973269"/>
                </a:cubicBezTo>
                <a:cubicBezTo>
                  <a:pt x="5405942" y="4389904"/>
                  <a:pt x="5035552" y="4712349"/>
                  <a:pt x="4593755" y="4767942"/>
                </a:cubicBezTo>
                <a:cubicBezTo>
                  <a:pt x="4443931" y="4821334"/>
                  <a:pt x="4253389" y="4729536"/>
                  <a:pt x="4013038" y="4767942"/>
                </a:cubicBezTo>
                <a:cubicBezTo>
                  <a:pt x="3772687" y="4806348"/>
                  <a:pt x="3742352" y="4721019"/>
                  <a:pt x="3508303" y="4767942"/>
                </a:cubicBezTo>
                <a:cubicBezTo>
                  <a:pt x="3274255" y="4814865"/>
                  <a:pt x="3156133" y="4753848"/>
                  <a:pt x="3003568" y="4767942"/>
                </a:cubicBezTo>
                <a:cubicBezTo>
                  <a:pt x="2851003" y="4782036"/>
                  <a:pt x="2731529" y="4720311"/>
                  <a:pt x="2574814" y="4767942"/>
                </a:cubicBezTo>
                <a:cubicBezTo>
                  <a:pt x="2418099" y="4815573"/>
                  <a:pt x="2261667" y="4736656"/>
                  <a:pt x="2108070" y="4767942"/>
                </a:cubicBezTo>
                <a:cubicBezTo>
                  <a:pt x="1954473" y="4799228"/>
                  <a:pt x="1776521" y="4750209"/>
                  <a:pt x="1641326" y="4767942"/>
                </a:cubicBezTo>
                <a:cubicBezTo>
                  <a:pt x="1506131" y="4785675"/>
                  <a:pt x="1001469" y="4708083"/>
                  <a:pt x="794673" y="4767942"/>
                </a:cubicBezTo>
                <a:cubicBezTo>
                  <a:pt x="423277" y="4766037"/>
                  <a:pt x="-51506" y="4326987"/>
                  <a:pt x="0" y="3973269"/>
                </a:cubicBezTo>
                <a:cubicBezTo>
                  <a:pt x="-17955" y="3759492"/>
                  <a:pt x="34843" y="3668973"/>
                  <a:pt x="0" y="3507075"/>
                </a:cubicBezTo>
                <a:cubicBezTo>
                  <a:pt x="-34843" y="3345177"/>
                  <a:pt x="27131" y="3201887"/>
                  <a:pt x="0" y="3072667"/>
                </a:cubicBezTo>
                <a:cubicBezTo>
                  <a:pt x="-27131" y="2943447"/>
                  <a:pt x="51349" y="2773954"/>
                  <a:pt x="0" y="2511115"/>
                </a:cubicBezTo>
                <a:cubicBezTo>
                  <a:pt x="-51349" y="2248276"/>
                  <a:pt x="35066" y="2227639"/>
                  <a:pt x="0" y="2044921"/>
                </a:cubicBezTo>
                <a:cubicBezTo>
                  <a:pt x="-35066" y="1862203"/>
                  <a:pt x="38068" y="1726343"/>
                  <a:pt x="0" y="1451583"/>
                </a:cubicBezTo>
                <a:cubicBezTo>
                  <a:pt x="-38068" y="1176823"/>
                  <a:pt x="45874" y="1112208"/>
                  <a:pt x="0" y="794673"/>
                </a:cubicBezTo>
                <a:close/>
              </a:path>
            </a:pathLst>
          </a:custGeom>
          <a:solidFill>
            <a:srgbClr val="BFFE86"/>
          </a:solidFill>
          <a:ln>
            <a:solidFill>
              <a:srgbClr val="418765"/>
            </a:solidFill>
            <a:extLst>
              <a:ext uri="{C807C97D-BFC1-408E-A445-0C87EB9F89A2}">
                <ask:lineSketchStyleProps xmlns:ask="http://schemas.microsoft.com/office/drawing/2018/sketchyshapes" sd="4038444341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0B24DB-0D53-4552-BB75-1BF246E8F5E8}"/>
              </a:ext>
            </a:extLst>
          </p:cNvPr>
          <p:cNvSpPr txBox="1"/>
          <p:nvPr/>
        </p:nvSpPr>
        <p:spPr>
          <a:xfrm>
            <a:off x="928143" y="1788956"/>
            <a:ext cx="3864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hiệu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cầm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đồ</a:t>
            </a:r>
            <a:endParaRPr lang="vi-VN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D8812A-A0FD-4F70-BCCC-8AF88A23C248}"/>
              </a:ext>
            </a:extLst>
          </p:cNvPr>
          <p:cNvSpPr txBox="1"/>
          <p:nvPr/>
        </p:nvSpPr>
        <p:spPr>
          <a:xfrm>
            <a:off x="928143" y="2619954"/>
            <a:ext cx="3864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trắng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tay</a:t>
            </a:r>
            <a:endParaRPr lang="vi-VN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FD2E81-A82E-419F-A7FA-FFCFA8B7320D}"/>
              </a:ext>
            </a:extLst>
          </p:cNvPr>
          <p:cNvSpPr txBox="1"/>
          <p:nvPr/>
        </p:nvSpPr>
        <p:spPr>
          <a:xfrm>
            <a:off x="928144" y="3450951"/>
            <a:ext cx="3864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độc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chiếm</a:t>
            </a:r>
            <a:endParaRPr lang="vi-VN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6D707A-CAF6-4925-B6E4-E43DBD35D3E3}"/>
              </a:ext>
            </a:extLst>
          </p:cNvPr>
          <p:cNvSpPr txBox="1"/>
          <p:nvPr/>
        </p:nvSpPr>
        <p:spPr>
          <a:xfrm>
            <a:off x="928143" y="4371226"/>
            <a:ext cx="3864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diễn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thuyết</a:t>
            </a:r>
            <a:endParaRPr lang="vi-VN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72AAAA5-2DED-4368-8BA3-AA3481176F3A}"/>
              </a:ext>
            </a:extLst>
          </p:cNvPr>
          <p:cNvSpPr txBox="1"/>
          <p:nvPr/>
        </p:nvSpPr>
        <p:spPr>
          <a:xfrm>
            <a:off x="932561" y="5112946"/>
            <a:ext cx="3864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thịnh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latin typeface="UTM Sharnay" panose="02040603050506020204" pitchFamily="18" charset="0"/>
              </a:rPr>
              <a:t>vượng</a:t>
            </a:r>
            <a:endParaRPr lang="vi-VN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D78556-6F41-48B6-A94F-D61CC4DD833B}"/>
              </a:ext>
            </a:extLst>
          </p:cNvPr>
          <p:cNvSpPr txBox="1"/>
          <p:nvPr/>
        </p:nvSpPr>
        <p:spPr>
          <a:xfrm>
            <a:off x="6259802" y="2938968"/>
            <a:ext cx="5167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Cửa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hàng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nhận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đồ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của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người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đang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túng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bấn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để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vay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tiền</a:t>
            </a:r>
            <a:endParaRPr lang="vi-VN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B62CDFB-2964-491F-AAE1-BEECE1E1A152}"/>
              </a:ext>
            </a:extLst>
          </p:cNvPr>
          <p:cNvSpPr txBox="1"/>
          <p:nvPr/>
        </p:nvSpPr>
        <p:spPr>
          <a:xfrm>
            <a:off x="6259802" y="1355844"/>
            <a:ext cx="5167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Giữ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một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mình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,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không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chia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sẻ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cho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ai</a:t>
            </a:r>
            <a:endParaRPr lang="vi-VN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1AB3B7A-170A-4D2F-BC08-0B654BED20A2}"/>
              </a:ext>
            </a:extLst>
          </p:cNvPr>
          <p:cNvSpPr txBox="1"/>
          <p:nvPr/>
        </p:nvSpPr>
        <p:spPr>
          <a:xfrm>
            <a:off x="6205886" y="2327565"/>
            <a:ext cx="5496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Đang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phát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triển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mạnh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,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giàu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có</a:t>
            </a:r>
            <a:endParaRPr lang="vi-VN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A2EB0B0-62D9-4A0D-B695-34EFA2E6D090}"/>
              </a:ext>
            </a:extLst>
          </p:cNvPr>
          <p:cNvSpPr txBox="1"/>
          <p:nvPr/>
        </p:nvSpPr>
        <p:spPr>
          <a:xfrm>
            <a:off x="6316568" y="5202223"/>
            <a:ext cx="5167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Mất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sạch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tiền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của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endParaRPr lang="vi-VN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CD3BAF-ED92-4020-B612-0F86500F5516}"/>
              </a:ext>
            </a:extLst>
          </p:cNvPr>
          <p:cNvSpPr txBox="1"/>
          <p:nvPr/>
        </p:nvSpPr>
        <p:spPr>
          <a:xfrm>
            <a:off x="6311934" y="4113477"/>
            <a:ext cx="5167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Nói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trước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công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chúng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nhằm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tuyên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UTM American Sans" panose="02040603050506020204" pitchFamily="18" charset="0"/>
              </a:rPr>
              <a:t>truyền</a:t>
            </a:r>
            <a:endParaRPr lang="vi-VN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53047DB-5091-4DF5-9022-E20E955D313E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4792571" y="2093741"/>
            <a:ext cx="1302635" cy="155297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F6A7747-11FF-46CA-AEC4-05DC56AC1D45}"/>
              </a:ext>
            </a:extLst>
          </p:cNvPr>
          <p:cNvCxnSpPr>
            <a:cxnSpLocks/>
          </p:cNvCxnSpPr>
          <p:nvPr/>
        </p:nvCxnSpPr>
        <p:spPr>
          <a:xfrm>
            <a:off x="4792571" y="2989892"/>
            <a:ext cx="1408684" cy="253855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A3A7F06-DEC8-42AE-9C11-654017147749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4792573" y="1788956"/>
            <a:ext cx="1307050" cy="207749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27B4C26-47EF-4165-9164-5A5450FE3177}"/>
              </a:ext>
            </a:extLst>
          </p:cNvPr>
          <p:cNvCxnSpPr>
            <a:cxnSpLocks/>
          </p:cNvCxnSpPr>
          <p:nvPr/>
        </p:nvCxnSpPr>
        <p:spPr>
          <a:xfrm flipV="1">
            <a:off x="4792573" y="4580067"/>
            <a:ext cx="1297998" cy="20390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8DFBA34-410E-4098-A997-A15A7AA4E71B}"/>
              </a:ext>
            </a:extLst>
          </p:cNvPr>
          <p:cNvCxnSpPr>
            <a:cxnSpLocks/>
          </p:cNvCxnSpPr>
          <p:nvPr/>
        </p:nvCxnSpPr>
        <p:spPr>
          <a:xfrm flipV="1">
            <a:off x="4691860" y="2656063"/>
            <a:ext cx="1407763" cy="295405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07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5BE6E9B-67E7-4DEF-8472-94EB01FCAA16}"/>
              </a:ext>
            </a:extLst>
          </p:cNvPr>
          <p:cNvSpPr/>
          <p:nvPr/>
        </p:nvSpPr>
        <p:spPr>
          <a:xfrm>
            <a:off x="3170366" y="27278"/>
            <a:ext cx="5849679" cy="1015663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6000" b="1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taccato " panose="02040603050506020204" pitchFamily="18" charset="0"/>
                <a:ea typeface="华文新魏" panose="02010800040101010101" pitchFamily="2" charset="-122"/>
              </a:rPr>
              <a:t>GIẢI NGHĨA TỪ</a:t>
            </a:r>
            <a:endParaRPr lang="zh-CN" altLang="en-US" sz="6000" b="1" spc="600" dirty="0">
              <a:solidFill>
                <a:schemeClr val="accent1">
                  <a:lumMod val="60000"/>
                  <a:lumOff val="40000"/>
                </a:schemeClr>
              </a:solidFill>
              <a:latin typeface="UTM Staccato " panose="02040603050506020204" pitchFamily="18" charset="0"/>
              <a:ea typeface="华文新魏" panose="02010800040101010101" pitchFamily="2" charset="-122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2C5B9DE-6B1A-4F57-8F72-A3FDD11E32B3}"/>
              </a:ext>
            </a:extLst>
          </p:cNvPr>
          <p:cNvSpPr/>
          <p:nvPr/>
        </p:nvSpPr>
        <p:spPr>
          <a:xfrm>
            <a:off x="1684845" y="5631940"/>
            <a:ext cx="2971042" cy="766440"/>
          </a:xfrm>
          <a:custGeom>
            <a:avLst/>
            <a:gdLst>
              <a:gd name="connsiteX0" fmla="*/ 0 w 2971042"/>
              <a:gd name="connsiteY0" fmla="*/ 127743 h 766440"/>
              <a:gd name="connsiteX1" fmla="*/ 127743 w 2971042"/>
              <a:gd name="connsiteY1" fmla="*/ 0 h 766440"/>
              <a:gd name="connsiteX2" fmla="*/ 616543 w 2971042"/>
              <a:gd name="connsiteY2" fmla="*/ 0 h 766440"/>
              <a:gd name="connsiteX3" fmla="*/ 1159654 w 2971042"/>
              <a:gd name="connsiteY3" fmla="*/ 0 h 766440"/>
              <a:gd name="connsiteX4" fmla="*/ 1648454 w 2971042"/>
              <a:gd name="connsiteY4" fmla="*/ 0 h 766440"/>
              <a:gd name="connsiteX5" fmla="*/ 2191566 w 2971042"/>
              <a:gd name="connsiteY5" fmla="*/ 0 h 766440"/>
              <a:gd name="connsiteX6" fmla="*/ 2843299 w 2971042"/>
              <a:gd name="connsiteY6" fmla="*/ 0 h 766440"/>
              <a:gd name="connsiteX7" fmla="*/ 2971042 w 2971042"/>
              <a:gd name="connsiteY7" fmla="*/ 127743 h 766440"/>
              <a:gd name="connsiteX8" fmla="*/ 2971042 w 2971042"/>
              <a:gd name="connsiteY8" fmla="*/ 638697 h 766440"/>
              <a:gd name="connsiteX9" fmla="*/ 2843299 w 2971042"/>
              <a:gd name="connsiteY9" fmla="*/ 766440 h 766440"/>
              <a:gd name="connsiteX10" fmla="*/ 2327343 w 2971042"/>
              <a:gd name="connsiteY10" fmla="*/ 766440 h 766440"/>
              <a:gd name="connsiteX11" fmla="*/ 1865699 w 2971042"/>
              <a:gd name="connsiteY11" fmla="*/ 766440 h 766440"/>
              <a:gd name="connsiteX12" fmla="*/ 1295432 w 2971042"/>
              <a:gd name="connsiteY12" fmla="*/ 766440 h 766440"/>
              <a:gd name="connsiteX13" fmla="*/ 806632 w 2971042"/>
              <a:gd name="connsiteY13" fmla="*/ 766440 h 766440"/>
              <a:gd name="connsiteX14" fmla="*/ 127743 w 2971042"/>
              <a:gd name="connsiteY14" fmla="*/ 766440 h 766440"/>
              <a:gd name="connsiteX15" fmla="*/ 0 w 2971042"/>
              <a:gd name="connsiteY15" fmla="*/ 638697 h 766440"/>
              <a:gd name="connsiteX16" fmla="*/ 0 w 2971042"/>
              <a:gd name="connsiteY16" fmla="*/ 127743 h 766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971042" h="766440" fill="none" extrusionOk="0">
                <a:moveTo>
                  <a:pt x="0" y="127743"/>
                </a:moveTo>
                <a:cubicBezTo>
                  <a:pt x="-1180" y="59301"/>
                  <a:pt x="66419" y="6856"/>
                  <a:pt x="127743" y="0"/>
                </a:cubicBezTo>
                <a:cubicBezTo>
                  <a:pt x="254647" y="-48163"/>
                  <a:pt x="478746" y="1616"/>
                  <a:pt x="616543" y="0"/>
                </a:cubicBezTo>
                <a:cubicBezTo>
                  <a:pt x="754340" y="-1616"/>
                  <a:pt x="1026907" y="10778"/>
                  <a:pt x="1159654" y="0"/>
                </a:cubicBezTo>
                <a:cubicBezTo>
                  <a:pt x="1292401" y="-10778"/>
                  <a:pt x="1511699" y="48969"/>
                  <a:pt x="1648454" y="0"/>
                </a:cubicBezTo>
                <a:cubicBezTo>
                  <a:pt x="1785209" y="-48969"/>
                  <a:pt x="1965879" y="52382"/>
                  <a:pt x="2191566" y="0"/>
                </a:cubicBezTo>
                <a:cubicBezTo>
                  <a:pt x="2417253" y="-52382"/>
                  <a:pt x="2557255" y="64234"/>
                  <a:pt x="2843299" y="0"/>
                </a:cubicBezTo>
                <a:cubicBezTo>
                  <a:pt x="2918941" y="-15659"/>
                  <a:pt x="2978080" y="64802"/>
                  <a:pt x="2971042" y="127743"/>
                </a:cubicBezTo>
                <a:cubicBezTo>
                  <a:pt x="2992178" y="365693"/>
                  <a:pt x="2951927" y="411579"/>
                  <a:pt x="2971042" y="638697"/>
                </a:cubicBezTo>
                <a:cubicBezTo>
                  <a:pt x="2970367" y="695236"/>
                  <a:pt x="2919985" y="770305"/>
                  <a:pt x="2843299" y="766440"/>
                </a:cubicBezTo>
                <a:cubicBezTo>
                  <a:pt x="2610940" y="769659"/>
                  <a:pt x="2436835" y="732105"/>
                  <a:pt x="2327343" y="766440"/>
                </a:cubicBezTo>
                <a:cubicBezTo>
                  <a:pt x="2217851" y="800775"/>
                  <a:pt x="2076240" y="764009"/>
                  <a:pt x="1865699" y="766440"/>
                </a:cubicBezTo>
                <a:cubicBezTo>
                  <a:pt x="1655158" y="768871"/>
                  <a:pt x="1514562" y="717058"/>
                  <a:pt x="1295432" y="766440"/>
                </a:cubicBezTo>
                <a:cubicBezTo>
                  <a:pt x="1076302" y="815822"/>
                  <a:pt x="1047679" y="724562"/>
                  <a:pt x="806632" y="766440"/>
                </a:cubicBezTo>
                <a:cubicBezTo>
                  <a:pt x="565585" y="808318"/>
                  <a:pt x="311812" y="685540"/>
                  <a:pt x="127743" y="766440"/>
                </a:cubicBezTo>
                <a:cubicBezTo>
                  <a:pt x="60295" y="752899"/>
                  <a:pt x="-4089" y="709116"/>
                  <a:pt x="0" y="638697"/>
                </a:cubicBezTo>
                <a:cubicBezTo>
                  <a:pt x="-38739" y="526325"/>
                  <a:pt x="56461" y="380017"/>
                  <a:pt x="0" y="127743"/>
                </a:cubicBezTo>
                <a:close/>
              </a:path>
              <a:path w="2971042" h="766440" stroke="0" extrusionOk="0">
                <a:moveTo>
                  <a:pt x="0" y="127743"/>
                </a:moveTo>
                <a:cubicBezTo>
                  <a:pt x="-7919" y="52307"/>
                  <a:pt x="55687" y="565"/>
                  <a:pt x="127743" y="0"/>
                </a:cubicBezTo>
                <a:cubicBezTo>
                  <a:pt x="378076" y="-51842"/>
                  <a:pt x="495197" y="38294"/>
                  <a:pt x="725165" y="0"/>
                </a:cubicBezTo>
                <a:cubicBezTo>
                  <a:pt x="955133" y="-38294"/>
                  <a:pt x="1137534" y="18273"/>
                  <a:pt x="1241121" y="0"/>
                </a:cubicBezTo>
                <a:cubicBezTo>
                  <a:pt x="1344708" y="-18273"/>
                  <a:pt x="1617182" y="8192"/>
                  <a:pt x="1729921" y="0"/>
                </a:cubicBezTo>
                <a:cubicBezTo>
                  <a:pt x="1842660" y="-8192"/>
                  <a:pt x="2185809" y="65458"/>
                  <a:pt x="2300188" y="0"/>
                </a:cubicBezTo>
                <a:cubicBezTo>
                  <a:pt x="2414567" y="-65458"/>
                  <a:pt x="2686366" y="64047"/>
                  <a:pt x="2843299" y="0"/>
                </a:cubicBezTo>
                <a:cubicBezTo>
                  <a:pt x="2915367" y="-2469"/>
                  <a:pt x="2968574" y="59361"/>
                  <a:pt x="2971042" y="127743"/>
                </a:cubicBezTo>
                <a:cubicBezTo>
                  <a:pt x="2988980" y="272483"/>
                  <a:pt x="2956655" y="395882"/>
                  <a:pt x="2971042" y="638697"/>
                </a:cubicBezTo>
                <a:cubicBezTo>
                  <a:pt x="2976506" y="710562"/>
                  <a:pt x="2899530" y="764124"/>
                  <a:pt x="2843299" y="766440"/>
                </a:cubicBezTo>
                <a:cubicBezTo>
                  <a:pt x="2666661" y="824456"/>
                  <a:pt x="2480533" y="738262"/>
                  <a:pt x="2300188" y="766440"/>
                </a:cubicBezTo>
                <a:cubicBezTo>
                  <a:pt x="2119843" y="794618"/>
                  <a:pt x="1954822" y="757009"/>
                  <a:pt x="1784232" y="766440"/>
                </a:cubicBezTo>
                <a:cubicBezTo>
                  <a:pt x="1613642" y="775871"/>
                  <a:pt x="1330656" y="701103"/>
                  <a:pt x="1186810" y="766440"/>
                </a:cubicBezTo>
                <a:cubicBezTo>
                  <a:pt x="1042964" y="831777"/>
                  <a:pt x="829741" y="744525"/>
                  <a:pt x="589388" y="766440"/>
                </a:cubicBezTo>
                <a:cubicBezTo>
                  <a:pt x="349035" y="788355"/>
                  <a:pt x="260256" y="745905"/>
                  <a:pt x="127743" y="766440"/>
                </a:cubicBezTo>
                <a:cubicBezTo>
                  <a:pt x="53793" y="763238"/>
                  <a:pt x="-7472" y="698078"/>
                  <a:pt x="0" y="638697"/>
                </a:cubicBezTo>
                <a:cubicBezTo>
                  <a:pt x="-52281" y="444805"/>
                  <a:pt x="11254" y="359361"/>
                  <a:pt x="0" y="127743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5356BC-3598-44DD-8A58-6C8E70486C42}"/>
              </a:ext>
            </a:extLst>
          </p:cNvPr>
          <p:cNvSpPr/>
          <p:nvPr/>
        </p:nvSpPr>
        <p:spPr>
          <a:xfrm>
            <a:off x="7531328" y="5631940"/>
            <a:ext cx="2527072" cy="766440"/>
          </a:xfrm>
          <a:custGeom>
            <a:avLst/>
            <a:gdLst>
              <a:gd name="connsiteX0" fmla="*/ 0 w 2527072"/>
              <a:gd name="connsiteY0" fmla="*/ 127743 h 766440"/>
              <a:gd name="connsiteX1" fmla="*/ 127743 w 2527072"/>
              <a:gd name="connsiteY1" fmla="*/ 0 h 766440"/>
              <a:gd name="connsiteX2" fmla="*/ 718355 w 2527072"/>
              <a:gd name="connsiteY2" fmla="*/ 0 h 766440"/>
              <a:gd name="connsiteX3" fmla="*/ 1240820 w 2527072"/>
              <a:gd name="connsiteY3" fmla="*/ 0 h 766440"/>
              <a:gd name="connsiteX4" fmla="*/ 1854148 w 2527072"/>
              <a:gd name="connsiteY4" fmla="*/ 0 h 766440"/>
              <a:gd name="connsiteX5" fmla="*/ 2399329 w 2527072"/>
              <a:gd name="connsiteY5" fmla="*/ 0 h 766440"/>
              <a:gd name="connsiteX6" fmla="*/ 2527072 w 2527072"/>
              <a:gd name="connsiteY6" fmla="*/ 127743 h 766440"/>
              <a:gd name="connsiteX7" fmla="*/ 2527072 w 2527072"/>
              <a:gd name="connsiteY7" fmla="*/ 638697 h 766440"/>
              <a:gd name="connsiteX8" fmla="*/ 2399329 w 2527072"/>
              <a:gd name="connsiteY8" fmla="*/ 766440 h 766440"/>
              <a:gd name="connsiteX9" fmla="*/ 1786001 w 2527072"/>
              <a:gd name="connsiteY9" fmla="*/ 766440 h 766440"/>
              <a:gd name="connsiteX10" fmla="*/ 1195388 w 2527072"/>
              <a:gd name="connsiteY10" fmla="*/ 766440 h 766440"/>
              <a:gd name="connsiteX11" fmla="*/ 672924 w 2527072"/>
              <a:gd name="connsiteY11" fmla="*/ 766440 h 766440"/>
              <a:gd name="connsiteX12" fmla="*/ 127743 w 2527072"/>
              <a:gd name="connsiteY12" fmla="*/ 766440 h 766440"/>
              <a:gd name="connsiteX13" fmla="*/ 0 w 2527072"/>
              <a:gd name="connsiteY13" fmla="*/ 638697 h 766440"/>
              <a:gd name="connsiteX14" fmla="*/ 0 w 2527072"/>
              <a:gd name="connsiteY14" fmla="*/ 127743 h 766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7072" h="766440" fill="none" extrusionOk="0">
                <a:moveTo>
                  <a:pt x="0" y="127743"/>
                </a:moveTo>
                <a:cubicBezTo>
                  <a:pt x="-1623" y="53883"/>
                  <a:pt x="58528" y="-18069"/>
                  <a:pt x="127743" y="0"/>
                </a:cubicBezTo>
                <a:cubicBezTo>
                  <a:pt x="327115" y="-34162"/>
                  <a:pt x="557035" y="22515"/>
                  <a:pt x="718355" y="0"/>
                </a:cubicBezTo>
                <a:cubicBezTo>
                  <a:pt x="879675" y="-22515"/>
                  <a:pt x="1009216" y="37511"/>
                  <a:pt x="1240820" y="0"/>
                </a:cubicBezTo>
                <a:cubicBezTo>
                  <a:pt x="1472424" y="-37511"/>
                  <a:pt x="1690211" y="17752"/>
                  <a:pt x="1854148" y="0"/>
                </a:cubicBezTo>
                <a:cubicBezTo>
                  <a:pt x="2018085" y="-17752"/>
                  <a:pt x="2185979" y="827"/>
                  <a:pt x="2399329" y="0"/>
                </a:cubicBezTo>
                <a:cubicBezTo>
                  <a:pt x="2470651" y="1527"/>
                  <a:pt x="2524432" y="58584"/>
                  <a:pt x="2527072" y="127743"/>
                </a:cubicBezTo>
                <a:cubicBezTo>
                  <a:pt x="2530544" y="276972"/>
                  <a:pt x="2510230" y="485580"/>
                  <a:pt x="2527072" y="638697"/>
                </a:cubicBezTo>
                <a:cubicBezTo>
                  <a:pt x="2532163" y="693589"/>
                  <a:pt x="2476918" y="774050"/>
                  <a:pt x="2399329" y="766440"/>
                </a:cubicBezTo>
                <a:cubicBezTo>
                  <a:pt x="2236402" y="794678"/>
                  <a:pt x="2039186" y="742776"/>
                  <a:pt x="1786001" y="766440"/>
                </a:cubicBezTo>
                <a:cubicBezTo>
                  <a:pt x="1532816" y="790104"/>
                  <a:pt x="1450048" y="731442"/>
                  <a:pt x="1195388" y="766440"/>
                </a:cubicBezTo>
                <a:cubicBezTo>
                  <a:pt x="940728" y="801438"/>
                  <a:pt x="809062" y="749220"/>
                  <a:pt x="672924" y="766440"/>
                </a:cubicBezTo>
                <a:cubicBezTo>
                  <a:pt x="536786" y="783660"/>
                  <a:pt x="345718" y="752598"/>
                  <a:pt x="127743" y="766440"/>
                </a:cubicBezTo>
                <a:cubicBezTo>
                  <a:pt x="49168" y="774563"/>
                  <a:pt x="-2297" y="714163"/>
                  <a:pt x="0" y="638697"/>
                </a:cubicBezTo>
                <a:cubicBezTo>
                  <a:pt x="-7175" y="460890"/>
                  <a:pt x="58181" y="254623"/>
                  <a:pt x="0" y="127743"/>
                </a:cubicBezTo>
                <a:close/>
              </a:path>
              <a:path w="2527072" h="766440" stroke="0" extrusionOk="0">
                <a:moveTo>
                  <a:pt x="0" y="127743"/>
                </a:moveTo>
                <a:cubicBezTo>
                  <a:pt x="-7919" y="52307"/>
                  <a:pt x="55687" y="565"/>
                  <a:pt x="127743" y="0"/>
                </a:cubicBezTo>
                <a:cubicBezTo>
                  <a:pt x="265711" y="-46223"/>
                  <a:pt x="596932" y="62354"/>
                  <a:pt x="741071" y="0"/>
                </a:cubicBezTo>
                <a:cubicBezTo>
                  <a:pt x="885210" y="-62354"/>
                  <a:pt x="1056720" y="13560"/>
                  <a:pt x="1286252" y="0"/>
                </a:cubicBezTo>
                <a:cubicBezTo>
                  <a:pt x="1515784" y="-13560"/>
                  <a:pt x="1578944" y="60025"/>
                  <a:pt x="1808717" y="0"/>
                </a:cubicBezTo>
                <a:cubicBezTo>
                  <a:pt x="2038491" y="-60025"/>
                  <a:pt x="2170954" y="66603"/>
                  <a:pt x="2399329" y="0"/>
                </a:cubicBezTo>
                <a:cubicBezTo>
                  <a:pt x="2478498" y="-17736"/>
                  <a:pt x="2510863" y="54710"/>
                  <a:pt x="2527072" y="127743"/>
                </a:cubicBezTo>
                <a:cubicBezTo>
                  <a:pt x="2535970" y="361556"/>
                  <a:pt x="2477925" y="412661"/>
                  <a:pt x="2527072" y="638697"/>
                </a:cubicBezTo>
                <a:cubicBezTo>
                  <a:pt x="2526254" y="710601"/>
                  <a:pt x="2464282" y="759947"/>
                  <a:pt x="2399329" y="766440"/>
                </a:cubicBezTo>
                <a:cubicBezTo>
                  <a:pt x="2194881" y="794780"/>
                  <a:pt x="2004305" y="764970"/>
                  <a:pt x="1876864" y="766440"/>
                </a:cubicBezTo>
                <a:cubicBezTo>
                  <a:pt x="1749424" y="767910"/>
                  <a:pt x="1495260" y="748193"/>
                  <a:pt x="1308968" y="766440"/>
                </a:cubicBezTo>
                <a:cubicBezTo>
                  <a:pt x="1122676" y="784687"/>
                  <a:pt x="1024118" y="707242"/>
                  <a:pt x="763787" y="766440"/>
                </a:cubicBezTo>
                <a:cubicBezTo>
                  <a:pt x="503456" y="825638"/>
                  <a:pt x="358197" y="699121"/>
                  <a:pt x="127743" y="766440"/>
                </a:cubicBezTo>
                <a:cubicBezTo>
                  <a:pt x="65374" y="756283"/>
                  <a:pt x="-12444" y="704438"/>
                  <a:pt x="0" y="638697"/>
                </a:cubicBezTo>
                <a:cubicBezTo>
                  <a:pt x="-27754" y="485953"/>
                  <a:pt x="52461" y="334684"/>
                  <a:pt x="0" y="127743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1" name="Picture 20" descr="A picture containing text, building, motorcycle, outdoor&#10;&#10;Description automatically generated">
            <a:extLst>
              <a:ext uri="{FF2B5EF4-FFF2-40B4-BE49-F238E27FC236}">
                <a16:creationId xmlns:a16="http://schemas.microsoft.com/office/drawing/2014/main" id="{5AF99C08-04B9-4801-82E3-A781C0E70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07" y="1408055"/>
            <a:ext cx="4926580" cy="40434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3" name="Picture 22" descr="A picture containing text&#10;&#10;Description automatically generated">
            <a:extLst>
              <a:ext uri="{FF2B5EF4-FFF2-40B4-BE49-F238E27FC236}">
                <a16:creationId xmlns:a16="http://schemas.microsoft.com/office/drawing/2014/main" id="{FBF1DB1D-97F1-4F4B-85D1-6764D83150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882" y="1408056"/>
            <a:ext cx="5389224" cy="40434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E15FC05-8D4F-4E34-A67B-5D7B3D632AB8}"/>
              </a:ext>
            </a:extLst>
          </p:cNvPr>
          <p:cNvSpPr txBox="1"/>
          <p:nvPr/>
        </p:nvSpPr>
        <p:spPr>
          <a:xfrm>
            <a:off x="1684845" y="5691994"/>
            <a:ext cx="2971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UTM Androgyne" panose="02040603050506020204" pitchFamily="18" charset="0"/>
              </a:rPr>
              <a:t>hiệu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UTM Androgyne" panose="02040603050506020204" pitchFamily="18" charset="0"/>
              </a:rPr>
              <a:t>cầm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UTM Androgyne" panose="02040603050506020204" pitchFamily="18" charset="0"/>
              </a:rPr>
              <a:t>đồ</a:t>
            </a:r>
            <a:endParaRPr lang="vi-VN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AE8D60-A441-4C0F-ABD0-7E2663BE1435}"/>
              </a:ext>
            </a:extLst>
          </p:cNvPr>
          <p:cNvSpPr txBox="1"/>
          <p:nvPr/>
        </p:nvSpPr>
        <p:spPr>
          <a:xfrm>
            <a:off x="7531328" y="5631940"/>
            <a:ext cx="2971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UTM Androgyne" panose="02040603050506020204" pitchFamily="18" charset="0"/>
              </a:rPr>
              <a:t>diễn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UTM Androgyne" panose="02040603050506020204" pitchFamily="18" charset="0"/>
              </a:rPr>
              <a:t>thuyết</a:t>
            </a:r>
            <a:endParaRPr lang="vi-VN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11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  <p:bldP spid="17" grpId="0" animBg="1"/>
      <p:bldP spid="24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5BE6E9B-67E7-4DEF-8472-94EB01FCAA16}"/>
              </a:ext>
            </a:extLst>
          </p:cNvPr>
          <p:cNvSpPr/>
          <p:nvPr/>
        </p:nvSpPr>
        <p:spPr>
          <a:xfrm>
            <a:off x="2698378" y="-51222"/>
            <a:ext cx="6793655" cy="120032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7200" b="1" spc="600" dirty="0" err="1">
                <a:solidFill>
                  <a:srgbClr val="FFFF00"/>
                </a:solidFill>
                <a:latin typeface="UTM Karate" panose="02040603050506020204" pitchFamily="18" charset="0"/>
                <a:ea typeface="华文新魏" panose="02010800040101010101" pitchFamily="2" charset="-122"/>
              </a:rPr>
              <a:t>Luyện</a:t>
            </a:r>
            <a:r>
              <a:rPr lang="en-US" altLang="zh-CN" sz="7200" b="1" spc="600" dirty="0">
                <a:solidFill>
                  <a:srgbClr val="FFFF00"/>
                </a:solidFill>
                <a:latin typeface="UTM Karate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7200" b="1" spc="600" dirty="0" err="1">
                <a:solidFill>
                  <a:srgbClr val="FFFF00"/>
                </a:solidFill>
                <a:latin typeface="UTM Karate" panose="02040603050506020204" pitchFamily="18" charset="0"/>
                <a:ea typeface="华文新魏" panose="02010800040101010101" pitchFamily="2" charset="-122"/>
              </a:rPr>
              <a:t>đọc</a:t>
            </a:r>
            <a:r>
              <a:rPr lang="en-US" altLang="zh-CN" sz="7200" b="1" spc="600" dirty="0">
                <a:solidFill>
                  <a:srgbClr val="FFFF00"/>
                </a:solidFill>
                <a:latin typeface="UTM Karate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7200" b="1" spc="600" dirty="0" err="1">
                <a:solidFill>
                  <a:srgbClr val="FFFF00"/>
                </a:solidFill>
                <a:latin typeface="UTM Karate" panose="02040603050506020204" pitchFamily="18" charset="0"/>
                <a:ea typeface="华文新魏" panose="02010800040101010101" pitchFamily="2" charset="-122"/>
              </a:rPr>
              <a:t>câu</a:t>
            </a:r>
            <a:endParaRPr lang="zh-CN" altLang="en-US" sz="7200" b="1" spc="600" dirty="0">
              <a:solidFill>
                <a:srgbClr val="FFFF00"/>
              </a:solidFill>
              <a:latin typeface="UTM Karate" panose="02040603050506020204" pitchFamily="18" charset="0"/>
              <a:ea typeface="华文新魏" panose="02010800040101010101" pitchFamily="2" charset="-122"/>
            </a:endParaRPr>
          </a:p>
        </p:txBody>
      </p:sp>
      <p:pic>
        <p:nvPicPr>
          <p:cNvPr id="18" name="Picture 17" descr="Diagram&#10;&#10;Description automatically generated">
            <a:extLst>
              <a:ext uri="{FF2B5EF4-FFF2-40B4-BE49-F238E27FC236}">
                <a16:creationId xmlns:a16="http://schemas.microsoft.com/office/drawing/2014/main" id="{77A9C555-72EF-414C-BE2E-623A044DC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25" b="92261" l="8769" r="90000">
                        <a14:foregroundMark x1="18154" y1="9369" x2="12923" y2="15275"/>
                        <a14:foregroundMark x1="12923" y1="15275" x2="13231" y2="25458"/>
                        <a14:foregroundMark x1="13231" y1="25458" x2="19538" y2="29939"/>
                        <a14:foregroundMark x1="19538" y1="29939" x2="31538" y2="24033"/>
                        <a14:foregroundMark x1="31538" y1="24033" x2="32769" y2="15886"/>
                        <a14:foregroundMark x1="32769" y1="15886" x2="28000" y2="9572"/>
                        <a14:foregroundMark x1="28000" y1="9572" x2="22154" y2="7128"/>
                        <a14:foregroundMark x1="22154" y1="7128" x2="17538" y2="9572"/>
                        <a14:foregroundMark x1="70462" y1="75967" x2="68308" y2="85540"/>
                        <a14:foregroundMark x1="68308" y1="85540" x2="73077" y2="91242"/>
                        <a14:foregroundMark x1="73077" y1="91242" x2="80462" y2="92464"/>
                        <a14:foregroundMark x1="80462" y1="92464" x2="81846" y2="86558"/>
                        <a14:foregroundMark x1="25077" y1="68024" x2="25846" y2="69450"/>
                        <a14:foregroundMark x1="8769" y1="67006" x2="10462" y2="65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244" y="845346"/>
            <a:ext cx="12605657" cy="6014242"/>
          </a:xfrm>
          <a:prstGeom prst="rect">
            <a:avLst/>
          </a:prstGeom>
        </p:spPr>
      </p:pic>
      <p:sp>
        <p:nvSpPr>
          <p:cNvPr id="19" name="Text Box 5">
            <a:extLst>
              <a:ext uri="{FF2B5EF4-FFF2-40B4-BE49-F238E27FC236}">
                <a16:creationId xmlns:a16="http://schemas.microsoft.com/office/drawing/2014/main" id="{66C4DA6A-47C1-4ADD-9D6D-CF2EC9AB5061}"/>
              </a:ext>
            </a:extLst>
          </p:cNvPr>
          <p:cNvSpPr txBox="1">
            <a:spLocks noChangeArrowheads="1"/>
          </p:cNvSpPr>
          <p:nvPr/>
        </p:nvSpPr>
        <p:spPr bwMode="auto">
          <a:xfrm rot="197830">
            <a:off x="1859506" y="2471178"/>
            <a:ext cx="805615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000" b="1" dirty="0">
                <a:solidFill>
                  <a:prstClr val="black"/>
                </a:solidFill>
                <a:latin typeface="UTM Androgyne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Bạch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Thái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Bưởi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mở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công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ti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vận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tải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đường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thủy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vào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lúc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những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tàu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Hoa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đã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độc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chiếm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đường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sông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miền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Bắc</a:t>
            </a:r>
            <a:r>
              <a:rPr lang="en-US" altLang="zh-CN" sz="4000" b="1" dirty="0">
                <a:solidFill>
                  <a:prstClr val="black"/>
                </a:solidFill>
                <a:latin typeface="UTM Aptima" panose="020406030505060202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Line 3">
            <a:extLst>
              <a:ext uri="{FF2B5EF4-FFF2-40B4-BE49-F238E27FC236}">
                <a16:creationId xmlns:a16="http://schemas.microsoft.com/office/drawing/2014/main" id="{B04D4E78-A2D0-4890-A1F1-64CB3253FF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3556" y="3177566"/>
            <a:ext cx="270186" cy="449934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Line 3">
            <a:extLst>
              <a:ext uri="{FF2B5EF4-FFF2-40B4-BE49-F238E27FC236}">
                <a16:creationId xmlns:a16="http://schemas.microsoft.com/office/drawing/2014/main" id="{070BD99B-6CF3-4CD1-B86E-7F9631D8BE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60112" y="3851405"/>
            <a:ext cx="270186" cy="449934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Line 3">
            <a:extLst>
              <a:ext uri="{FF2B5EF4-FFF2-40B4-BE49-F238E27FC236}">
                <a16:creationId xmlns:a16="http://schemas.microsoft.com/office/drawing/2014/main" id="{0CFE4DBA-0204-4E6D-ABC6-FA29BBBE3F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91068" y="4564767"/>
            <a:ext cx="270186" cy="449934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Line 3">
            <a:extLst>
              <a:ext uri="{FF2B5EF4-FFF2-40B4-BE49-F238E27FC236}">
                <a16:creationId xmlns:a16="http://schemas.microsoft.com/office/drawing/2014/main" id="{403C9D8A-AED4-492C-BD47-F44EF05DBB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6161" y="4564767"/>
            <a:ext cx="270186" cy="449934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880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 descr="图片包含 房间&#10;&#10;已生成高可信度的说明">
            <a:extLst>
              <a:ext uri="{FF2B5EF4-FFF2-40B4-BE49-F238E27FC236}">
                <a16:creationId xmlns:a16="http://schemas.microsoft.com/office/drawing/2014/main" id="{1D443901-CFCE-4A69-83BC-8D5FBADC7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35" name="Shape 18">
            <a:extLst>
              <a:ext uri="{FF2B5EF4-FFF2-40B4-BE49-F238E27FC236}">
                <a16:creationId xmlns:a16="http://schemas.microsoft.com/office/drawing/2014/main" id="{41BFCA08-95DE-4599-BDCE-56A79259DB71}"/>
              </a:ext>
            </a:extLst>
          </p:cNvPr>
          <p:cNvSpPr/>
          <p:nvPr/>
        </p:nvSpPr>
        <p:spPr>
          <a:xfrm>
            <a:off x="1132114" y="2134452"/>
            <a:ext cx="10087019" cy="1926771"/>
          </a:xfrm>
          <a:prstGeom prst="roundRect">
            <a:avLst>
              <a:gd name="adj" fmla="val 50000"/>
            </a:avLst>
          </a:prstGeom>
          <a:solidFill>
            <a:srgbClr val="418765"/>
          </a:solidFill>
          <a:ln w="1270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397FB80-0D2A-477A-B643-BD2941821366}"/>
              </a:ext>
            </a:extLst>
          </p:cNvPr>
          <p:cNvSpPr/>
          <p:nvPr/>
        </p:nvSpPr>
        <p:spPr>
          <a:xfrm>
            <a:off x="648701" y="2359173"/>
            <a:ext cx="10893010" cy="1477328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UTM Cooper Black" panose="02040603050506020204" pitchFamily="18" charset="0"/>
                <a:ea typeface="华文新魏" panose="02010800040101010101" pitchFamily="2" charset="-122"/>
                <a:cs typeface="+mn-cs"/>
              </a:rPr>
              <a:t>TÌM</a:t>
            </a:r>
            <a:r>
              <a:rPr kumimoji="0" lang="en-US" altLang="zh-CN" sz="9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UTM Cooper Black" panose="02040603050506020204" pitchFamily="18" charset="0"/>
                <a:ea typeface="华文新魏" panose="02010800040101010101" pitchFamily="2" charset="-122"/>
                <a:cs typeface="+mn-cs"/>
              </a:rPr>
              <a:t> HIỂU BÀI</a:t>
            </a:r>
            <a:endParaRPr kumimoji="0" lang="zh-CN" altLang="en-US" sz="9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UTM Cooper Black" panose="02040603050506020204" pitchFamily="18" charset="0"/>
              <a:ea typeface="华文新魏" panose="020108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15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5BE6E9B-67E7-4DEF-8472-94EB01FCAA16}"/>
              </a:ext>
            </a:extLst>
          </p:cNvPr>
          <p:cNvSpPr/>
          <p:nvPr/>
        </p:nvSpPr>
        <p:spPr>
          <a:xfrm>
            <a:off x="3512487" y="278366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Tìm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hiểu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bài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endParaRPr lang="zh-CN" altLang="en-US" sz="4800" spc="600" dirty="0"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  <a:ea typeface="华文新魏" panose="02010800040101010101" pitchFamily="2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6A94844-5854-491A-8346-9C682558253B}"/>
              </a:ext>
            </a:extLst>
          </p:cNvPr>
          <p:cNvGrpSpPr/>
          <p:nvPr/>
        </p:nvGrpSpPr>
        <p:grpSpPr>
          <a:xfrm>
            <a:off x="1014882" y="5760719"/>
            <a:ext cx="3791395" cy="820503"/>
            <a:chOff x="4069625" y="1713475"/>
            <a:chExt cx="4076561" cy="857926"/>
          </a:xfrm>
        </p:grpSpPr>
        <p:sp>
          <p:nvSpPr>
            <p:cNvPr id="4" name="Shape 18">
              <a:extLst>
                <a:ext uri="{FF2B5EF4-FFF2-40B4-BE49-F238E27FC236}">
                  <a16:creationId xmlns:a16="http://schemas.microsoft.com/office/drawing/2014/main" id="{E852615B-3541-4DD1-8500-1BF621B428B9}"/>
                </a:ext>
              </a:extLst>
            </p:cNvPr>
            <p:cNvSpPr/>
            <p:nvPr/>
          </p:nvSpPr>
          <p:spPr>
            <a:xfrm>
              <a:off x="4069625" y="1713475"/>
              <a:ext cx="4076561" cy="857926"/>
            </a:xfrm>
            <a:prstGeom prst="roundRect">
              <a:avLst>
                <a:gd name="adj" fmla="val 50000"/>
              </a:avLst>
            </a:prstGeom>
            <a:solidFill>
              <a:srgbClr val="418765"/>
            </a:solidFill>
            <a:ln w="12700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C4667B8-E28F-43A4-B693-E5EE8DAA273D}"/>
                </a:ext>
              </a:extLst>
            </p:cNvPr>
            <p:cNvSpPr/>
            <p:nvPr/>
          </p:nvSpPr>
          <p:spPr>
            <a:xfrm rot="16200000">
              <a:off x="5667764" y="220456"/>
              <a:ext cx="677108" cy="3815297"/>
            </a:xfrm>
            <a:prstGeom prst="rect">
              <a:avLst/>
            </a:prstGeom>
          </p:spPr>
          <p:txBody>
            <a:bodyPr vert="eaVert" wrap="none">
              <a:spAutoFit/>
            </a:bodyPr>
            <a:lstStyle/>
            <a:p>
              <a:pPr algn="ctr"/>
              <a:r>
                <a:rPr lang="en-US" altLang="zh-CN" sz="3200" b="1" spc="600" dirty="0" err="1">
                  <a:solidFill>
                    <a:schemeClr val="bg1"/>
                  </a:solidFill>
                  <a:latin typeface="UTM Khuccamta" panose="02040603050506020204" pitchFamily="18" charset="0"/>
                  <a:ea typeface="华文新魏" panose="02010800040101010101" pitchFamily="2" charset="-122"/>
                </a:rPr>
                <a:t>Bạch</a:t>
              </a:r>
              <a:r>
                <a:rPr lang="en-US" altLang="zh-CN" sz="3200" b="1" spc="600" dirty="0">
                  <a:solidFill>
                    <a:schemeClr val="bg1"/>
                  </a:solidFill>
                  <a:latin typeface="UTM Khuccamta" panose="02040603050506020204" pitchFamily="18" charset="0"/>
                  <a:ea typeface="华文新魏" panose="02010800040101010101" pitchFamily="2" charset="-122"/>
                </a:rPr>
                <a:t> </a:t>
              </a:r>
              <a:r>
                <a:rPr lang="en-US" altLang="zh-CN" sz="3200" b="1" spc="600" dirty="0" err="1">
                  <a:solidFill>
                    <a:schemeClr val="bg1"/>
                  </a:solidFill>
                  <a:latin typeface="UTM Khuccamta" panose="02040603050506020204" pitchFamily="18" charset="0"/>
                  <a:ea typeface="华文新魏" panose="02010800040101010101" pitchFamily="2" charset="-122"/>
                </a:rPr>
                <a:t>Thái</a:t>
              </a:r>
              <a:r>
                <a:rPr lang="en-US" altLang="zh-CN" sz="3200" b="1" spc="600" dirty="0">
                  <a:solidFill>
                    <a:schemeClr val="bg1"/>
                  </a:solidFill>
                  <a:latin typeface="UTM Khuccamta" panose="02040603050506020204" pitchFamily="18" charset="0"/>
                  <a:ea typeface="华文新魏" panose="02010800040101010101" pitchFamily="2" charset="-122"/>
                </a:rPr>
                <a:t> </a:t>
              </a:r>
              <a:r>
                <a:rPr lang="en-US" altLang="zh-CN" sz="3200" b="1" spc="600" dirty="0" err="1">
                  <a:solidFill>
                    <a:schemeClr val="bg1"/>
                  </a:solidFill>
                  <a:latin typeface="UTM Khuccamta" panose="02040603050506020204" pitchFamily="18" charset="0"/>
                  <a:ea typeface="华文新魏" panose="02010800040101010101" pitchFamily="2" charset="-122"/>
                </a:rPr>
                <a:t>Bưởi</a:t>
              </a:r>
              <a:endParaRPr lang="zh-CN" altLang="en-US" sz="3200" b="1" spc="600" dirty="0">
                <a:solidFill>
                  <a:schemeClr val="bg1"/>
                </a:solidFill>
                <a:latin typeface="UTM Khuccamta" panose="02040603050506020204" pitchFamily="18" charset="0"/>
                <a:ea typeface="华文新魏" panose="02010800040101010101" pitchFamily="2" charset="-122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008CB7-AC44-4E6D-834E-1D08143774F4}"/>
              </a:ext>
            </a:extLst>
          </p:cNvPr>
          <p:cNvSpPr/>
          <p:nvPr/>
        </p:nvSpPr>
        <p:spPr>
          <a:xfrm>
            <a:off x="5170714" y="1509823"/>
            <a:ext cx="6150428" cy="1569660"/>
          </a:xfrm>
          <a:custGeom>
            <a:avLst/>
            <a:gdLst>
              <a:gd name="connsiteX0" fmla="*/ 0 w 6150428"/>
              <a:gd name="connsiteY0" fmla="*/ 261615 h 1569660"/>
              <a:gd name="connsiteX1" fmla="*/ 261615 w 6150428"/>
              <a:gd name="connsiteY1" fmla="*/ 0 h 1569660"/>
              <a:gd name="connsiteX2" fmla="*/ 655519 w 6150428"/>
              <a:gd name="connsiteY2" fmla="*/ 0 h 1569660"/>
              <a:gd name="connsiteX3" fmla="*/ 1218239 w 6150428"/>
              <a:gd name="connsiteY3" fmla="*/ 0 h 1569660"/>
              <a:gd name="connsiteX4" fmla="*/ 1612143 w 6150428"/>
              <a:gd name="connsiteY4" fmla="*/ 0 h 1569660"/>
              <a:gd name="connsiteX5" fmla="*/ 2287406 w 6150428"/>
              <a:gd name="connsiteY5" fmla="*/ 0 h 1569660"/>
              <a:gd name="connsiteX6" fmla="*/ 2850126 w 6150428"/>
              <a:gd name="connsiteY6" fmla="*/ 0 h 1569660"/>
              <a:gd name="connsiteX7" fmla="*/ 3300302 w 6150428"/>
              <a:gd name="connsiteY7" fmla="*/ 0 h 1569660"/>
              <a:gd name="connsiteX8" fmla="*/ 3806750 w 6150428"/>
              <a:gd name="connsiteY8" fmla="*/ 0 h 1569660"/>
              <a:gd name="connsiteX9" fmla="*/ 4256926 w 6150428"/>
              <a:gd name="connsiteY9" fmla="*/ 0 h 1569660"/>
              <a:gd name="connsiteX10" fmla="*/ 4763373 w 6150428"/>
              <a:gd name="connsiteY10" fmla="*/ 0 h 1569660"/>
              <a:gd name="connsiteX11" fmla="*/ 5382365 w 6150428"/>
              <a:gd name="connsiteY11" fmla="*/ 0 h 1569660"/>
              <a:gd name="connsiteX12" fmla="*/ 5888813 w 6150428"/>
              <a:gd name="connsiteY12" fmla="*/ 0 h 1569660"/>
              <a:gd name="connsiteX13" fmla="*/ 6150428 w 6150428"/>
              <a:gd name="connsiteY13" fmla="*/ 261615 h 1569660"/>
              <a:gd name="connsiteX14" fmla="*/ 6150428 w 6150428"/>
              <a:gd name="connsiteY14" fmla="*/ 795294 h 1569660"/>
              <a:gd name="connsiteX15" fmla="*/ 6150428 w 6150428"/>
              <a:gd name="connsiteY15" fmla="*/ 1308045 h 1569660"/>
              <a:gd name="connsiteX16" fmla="*/ 5888813 w 6150428"/>
              <a:gd name="connsiteY16" fmla="*/ 1569660 h 1569660"/>
              <a:gd name="connsiteX17" fmla="*/ 5438637 w 6150428"/>
              <a:gd name="connsiteY17" fmla="*/ 1569660 h 1569660"/>
              <a:gd name="connsiteX18" fmla="*/ 4763373 w 6150428"/>
              <a:gd name="connsiteY18" fmla="*/ 1569660 h 1569660"/>
              <a:gd name="connsiteX19" fmla="*/ 4200654 w 6150428"/>
              <a:gd name="connsiteY19" fmla="*/ 1569660 h 1569660"/>
              <a:gd name="connsiteX20" fmla="*/ 3750478 w 6150428"/>
              <a:gd name="connsiteY20" fmla="*/ 1569660 h 1569660"/>
              <a:gd name="connsiteX21" fmla="*/ 3300302 w 6150428"/>
              <a:gd name="connsiteY21" fmla="*/ 1569660 h 1569660"/>
              <a:gd name="connsiteX22" fmla="*/ 2850126 w 6150428"/>
              <a:gd name="connsiteY22" fmla="*/ 1569660 h 1569660"/>
              <a:gd name="connsiteX23" fmla="*/ 2287406 w 6150428"/>
              <a:gd name="connsiteY23" fmla="*/ 1569660 h 1569660"/>
              <a:gd name="connsiteX24" fmla="*/ 1780958 w 6150428"/>
              <a:gd name="connsiteY24" fmla="*/ 1569660 h 1569660"/>
              <a:gd name="connsiteX25" fmla="*/ 1330783 w 6150428"/>
              <a:gd name="connsiteY25" fmla="*/ 1569660 h 1569660"/>
              <a:gd name="connsiteX26" fmla="*/ 824335 w 6150428"/>
              <a:gd name="connsiteY26" fmla="*/ 1569660 h 1569660"/>
              <a:gd name="connsiteX27" fmla="*/ 261615 w 6150428"/>
              <a:gd name="connsiteY27" fmla="*/ 1569660 h 1569660"/>
              <a:gd name="connsiteX28" fmla="*/ 0 w 6150428"/>
              <a:gd name="connsiteY28" fmla="*/ 1308045 h 1569660"/>
              <a:gd name="connsiteX29" fmla="*/ 0 w 6150428"/>
              <a:gd name="connsiteY29" fmla="*/ 805759 h 1569660"/>
              <a:gd name="connsiteX30" fmla="*/ 0 w 6150428"/>
              <a:gd name="connsiteY30" fmla="*/ 261615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150428" h="1569660" fill="none" extrusionOk="0">
                <a:moveTo>
                  <a:pt x="0" y="261615"/>
                </a:moveTo>
                <a:cubicBezTo>
                  <a:pt x="-17973" y="128594"/>
                  <a:pt x="158332" y="-12930"/>
                  <a:pt x="261615" y="0"/>
                </a:cubicBezTo>
                <a:cubicBezTo>
                  <a:pt x="415649" y="-2809"/>
                  <a:pt x="461825" y="37864"/>
                  <a:pt x="655519" y="0"/>
                </a:cubicBezTo>
                <a:cubicBezTo>
                  <a:pt x="849213" y="-37864"/>
                  <a:pt x="1051864" y="47833"/>
                  <a:pt x="1218239" y="0"/>
                </a:cubicBezTo>
                <a:cubicBezTo>
                  <a:pt x="1384614" y="-47833"/>
                  <a:pt x="1524014" y="16623"/>
                  <a:pt x="1612143" y="0"/>
                </a:cubicBezTo>
                <a:cubicBezTo>
                  <a:pt x="1700272" y="-16623"/>
                  <a:pt x="2042263" y="37027"/>
                  <a:pt x="2287406" y="0"/>
                </a:cubicBezTo>
                <a:cubicBezTo>
                  <a:pt x="2532549" y="-37027"/>
                  <a:pt x="2730555" y="27678"/>
                  <a:pt x="2850126" y="0"/>
                </a:cubicBezTo>
                <a:cubicBezTo>
                  <a:pt x="2969697" y="-27678"/>
                  <a:pt x="3086540" y="38465"/>
                  <a:pt x="3300302" y="0"/>
                </a:cubicBezTo>
                <a:cubicBezTo>
                  <a:pt x="3514064" y="-38465"/>
                  <a:pt x="3607236" y="43334"/>
                  <a:pt x="3806750" y="0"/>
                </a:cubicBezTo>
                <a:cubicBezTo>
                  <a:pt x="4006264" y="-43334"/>
                  <a:pt x="4036813" y="29816"/>
                  <a:pt x="4256926" y="0"/>
                </a:cubicBezTo>
                <a:cubicBezTo>
                  <a:pt x="4477039" y="-29816"/>
                  <a:pt x="4588376" y="24336"/>
                  <a:pt x="4763373" y="0"/>
                </a:cubicBezTo>
                <a:cubicBezTo>
                  <a:pt x="4938370" y="-24336"/>
                  <a:pt x="5144156" y="20199"/>
                  <a:pt x="5382365" y="0"/>
                </a:cubicBezTo>
                <a:cubicBezTo>
                  <a:pt x="5620574" y="-20199"/>
                  <a:pt x="5729687" y="25996"/>
                  <a:pt x="5888813" y="0"/>
                </a:cubicBezTo>
                <a:cubicBezTo>
                  <a:pt x="6027939" y="-3796"/>
                  <a:pt x="6137063" y="154941"/>
                  <a:pt x="6150428" y="261615"/>
                </a:cubicBezTo>
                <a:cubicBezTo>
                  <a:pt x="6195589" y="432185"/>
                  <a:pt x="6112040" y="536123"/>
                  <a:pt x="6150428" y="795294"/>
                </a:cubicBezTo>
                <a:cubicBezTo>
                  <a:pt x="6188816" y="1054465"/>
                  <a:pt x="6115273" y="1082074"/>
                  <a:pt x="6150428" y="1308045"/>
                </a:cubicBezTo>
                <a:cubicBezTo>
                  <a:pt x="6124101" y="1483295"/>
                  <a:pt x="6050922" y="1575680"/>
                  <a:pt x="5888813" y="1569660"/>
                </a:cubicBezTo>
                <a:cubicBezTo>
                  <a:pt x="5754680" y="1618783"/>
                  <a:pt x="5549980" y="1541547"/>
                  <a:pt x="5438637" y="1569660"/>
                </a:cubicBezTo>
                <a:cubicBezTo>
                  <a:pt x="5327294" y="1597773"/>
                  <a:pt x="5064485" y="1568632"/>
                  <a:pt x="4763373" y="1569660"/>
                </a:cubicBezTo>
                <a:cubicBezTo>
                  <a:pt x="4462261" y="1570688"/>
                  <a:pt x="4340312" y="1552881"/>
                  <a:pt x="4200654" y="1569660"/>
                </a:cubicBezTo>
                <a:cubicBezTo>
                  <a:pt x="4060996" y="1586439"/>
                  <a:pt x="3873355" y="1553695"/>
                  <a:pt x="3750478" y="1569660"/>
                </a:cubicBezTo>
                <a:cubicBezTo>
                  <a:pt x="3627601" y="1585625"/>
                  <a:pt x="3456400" y="1559167"/>
                  <a:pt x="3300302" y="1569660"/>
                </a:cubicBezTo>
                <a:cubicBezTo>
                  <a:pt x="3144204" y="1580153"/>
                  <a:pt x="3052780" y="1551062"/>
                  <a:pt x="2850126" y="1569660"/>
                </a:cubicBezTo>
                <a:cubicBezTo>
                  <a:pt x="2647472" y="1588258"/>
                  <a:pt x="2472683" y="1517813"/>
                  <a:pt x="2287406" y="1569660"/>
                </a:cubicBezTo>
                <a:cubicBezTo>
                  <a:pt x="2102129" y="1621507"/>
                  <a:pt x="2016392" y="1565422"/>
                  <a:pt x="1780958" y="1569660"/>
                </a:cubicBezTo>
                <a:cubicBezTo>
                  <a:pt x="1545524" y="1573898"/>
                  <a:pt x="1511478" y="1533405"/>
                  <a:pt x="1330783" y="1569660"/>
                </a:cubicBezTo>
                <a:cubicBezTo>
                  <a:pt x="1150089" y="1605915"/>
                  <a:pt x="1066545" y="1565123"/>
                  <a:pt x="824335" y="1569660"/>
                </a:cubicBezTo>
                <a:cubicBezTo>
                  <a:pt x="582125" y="1574197"/>
                  <a:pt x="531713" y="1525153"/>
                  <a:pt x="261615" y="1569660"/>
                </a:cubicBezTo>
                <a:cubicBezTo>
                  <a:pt x="113438" y="1565068"/>
                  <a:pt x="5444" y="1434459"/>
                  <a:pt x="0" y="1308045"/>
                </a:cubicBezTo>
                <a:cubicBezTo>
                  <a:pt x="-2440" y="1098793"/>
                  <a:pt x="27152" y="909561"/>
                  <a:pt x="0" y="805759"/>
                </a:cubicBezTo>
                <a:cubicBezTo>
                  <a:pt x="-27152" y="701957"/>
                  <a:pt x="7089" y="452128"/>
                  <a:pt x="0" y="261615"/>
                </a:cubicBezTo>
                <a:close/>
              </a:path>
              <a:path w="6150428" h="1569660" stroke="0" extrusionOk="0">
                <a:moveTo>
                  <a:pt x="0" y="261615"/>
                </a:moveTo>
                <a:cubicBezTo>
                  <a:pt x="5465" y="88741"/>
                  <a:pt x="105917" y="-1030"/>
                  <a:pt x="261615" y="0"/>
                </a:cubicBezTo>
                <a:cubicBezTo>
                  <a:pt x="474406" y="-17927"/>
                  <a:pt x="590064" y="17174"/>
                  <a:pt x="711791" y="0"/>
                </a:cubicBezTo>
                <a:cubicBezTo>
                  <a:pt x="833518" y="-17174"/>
                  <a:pt x="1032974" y="37087"/>
                  <a:pt x="1161967" y="0"/>
                </a:cubicBezTo>
                <a:cubicBezTo>
                  <a:pt x="1290960" y="-37087"/>
                  <a:pt x="1610003" y="30261"/>
                  <a:pt x="1780958" y="0"/>
                </a:cubicBezTo>
                <a:cubicBezTo>
                  <a:pt x="1951913" y="-30261"/>
                  <a:pt x="2061303" y="15490"/>
                  <a:pt x="2174862" y="0"/>
                </a:cubicBezTo>
                <a:cubicBezTo>
                  <a:pt x="2288421" y="-15490"/>
                  <a:pt x="2565097" y="47581"/>
                  <a:pt x="2793854" y="0"/>
                </a:cubicBezTo>
                <a:cubicBezTo>
                  <a:pt x="3022611" y="-47581"/>
                  <a:pt x="3091638" y="26139"/>
                  <a:pt x="3244030" y="0"/>
                </a:cubicBezTo>
                <a:cubicBezTo>
                  <a:pt x="3396422" y="-26139"/>
                  <a:pt x="3604439" y="29202"/>
                  <a:pt x="3750478" y="0"/>
                </a:cubicBezTo>
                <a:cubicBezTo>
                  <a:pt x="3896517" y="-29202"/>
                  <a:pt x="4176088" y="76140"/>
                  <a:pt x="4425742" y="0"/>
                </a:cubicBezTo>
                <a:cubicBezTo>
                  <a:pt x="4675396" y="-76140"/>
                  <a:pt x="4725746" y="33140"/>
                  <a:pt x="4819645" y="0"/>
                </a:cubicBezTo>
                <a:cubicBezTo>
                  <a:pt x="4913544" y="-33140"/>
                  <a:pt x="5587624" y="120740"/>
                  <a:pt x="5888813" y="0"/>
                </a:cubicBezTo>
                <a:cubicBezTo>
                  <a:pt x="6060819" y="-11050"/>
                  <a:pt x="6154666" y="127844"/>
                  <a:pt x="6150428" y="261615"/>
                </a:cubicBezTo>
                <a:cubicBezTo>
                  <a:pt x="6191877" y="469729"/>
                  <a:pt x="6091241" y="632146"/>
                  <a:pt x="6150428" y="795294"/>
                </a:cubicBezTo>
                <a:cubicBezTo>
                  <a:pt x="6209615" y="958442"/>
                  <a:pt x="6140048" y="1093582"/>
                  <a:pt x="6150428" y="1308045"/>
                </a:cubicBezTo>
                <a:cubicBezTo>
                  <a:pt x="6111682" y="1444195"/>
                  <a:pt x="6015664" y="1583725"/>
                  <a:pt x="5888813" y="1569660"/>
                </a:cubicBezTo>
                <a:cubicBezTo>
                  <a:pt x="5690571" y="1609600"/>
                  <a:pt x="5578415" y="1551448"/>
                  <a:pt x="5269821" y="1569660"/>
                </a:cubicBezTo>
                <a:cubicBezTo>
                  <a:pt x="4961227" y="1587872"/>
                  <a:pt x="4867902" y="1562629"/>
                  <a:pt x="4650829" y="1569660"/>
                </a:cubicBezTo>
                <a:cubicBezTo>
                  <a:pt x="4433756" y="1576691"/>
                  <a:pt x="4151625" y="1525323"/>
                  <a:pt x="3975566" y="1569660"/>
                </a:cubicBezTo>
                <a:cubicBezTo>
                  <a:pt x="3799507" y="1613997"/>
                  <a:pt x="3741686" y="1533770"/>
                  <a:pt x="3525390" y="1569660"/>
                </a:cubicBezTo>
                <a:cubicBezTo>
                  <a:pt x="3309094" y="1605550"/>
                  <a:pt x="3115053" y="1545653"/>
                  <a:pt x="2906398" y="1569660"/>
                </a:cubicBezTo>
                <a:cubicBezTo>
                  <a:pt x="2697743" y="1593667"/>
                  <a:pt x="2614275" y="1559327"/>
                  <a:pt x="2512494" y="1569660"/>
                </a:cubicBezTo>
                <a:cubicBezTo>
                  <a:pt x="2410713" y="1579993"/>
                  <a:pt x="2217425" y="1550876"/>
                  <a:pt x="2062318" y="1569660"/>
                </a:cubicBezTo>
                <a:cubicBezTo>
                  <a:pt x="1907211" y="1588444"/>
                  <a:pt x="1778367" y="1562285"/>
                  <a:pt x="1555871" y="1569660"/>
                </a:cubicBezTo>
                <a:cubicBezTo>
                  <a:pt x="1333375" y="1577035"/>
                  <a:pt x="1211730" y="1516437"/>
                  <a:pt x="993151" y="1569660"/>
                </a:cubicBezTo>
                <a:cubicBezTo>
                  <a:pt x="774572" y="1622883"/>
                  <a:pt x="432801" y="1507188"/>
                  <a:pt x="261615" y="1569660"/>
                </a:cubicBezTo>
                <a:cubicBezTo>
                  <a:pt x="118192" y="1576246"/>
                  <a:pt x="-32940" y="1425671"/>
                  <a:pt x="0" y="1308045"/>
                </a:cubicBezTo>
                <a:cubicBezTo>
                  <a:pt x="-50088" y="1115705"/>
                  <a:pt x="23032" y="939191"/>
                  <a:pt x="0" y="763901"/>
                </a:cubicBezTo>
                <a:cubicBezTo>
                  <a:pt x="-23032" y="588611"/>
                  <a:pt x="26379" y="498341"/>
                  <a:pt x="0" y="261615"/>
                </a:cubicBezTo>
                <a:close/>
              </a:path>
            </a:pathLst>
          </a:custGeom>
          <a:solidFill>
            <a:srgbClr val="AACDE4"/>
          </a:solidFill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639D78-FEB4-4E13-B10C-92A38A1B32A3}"/>
              </a:ext>
            </a:extLst>
          </p:cNvPr>
          <p:cNvSpPr txBox="1"/>
          <p:nvPr/>
        </p:nvSpPr>
        <p:spPr>
          <a:xfrm>
            <a:off x="5336506" y="1517417"/>
            <a:ext cx="8643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UTM Azuki" panose="02040603050506020204" pitchFamily="18" charset="0"/>
              </a:rPr>
              <a:t>Bạch</a:t>
            </a:r>
            <a:r>
              <a:rPr lang="en-US" sz="4800" dirty="0">
                <a:latin typeface="UTM Azuki" panose="02040603050506020204" pitchFamily="18" charset="0"/>
              </a:rPr>
              <a:t> </a:t>
            </a:r>
            <a:r>
              <a:rPr lang="en-US" sz="4800" dirty="0" err="1">
                <a:latin typeface="UTM Azuki" panose="02040603050506020204" pitchFamily="18" charset="0"/>
              </a:rPr>
              <a:t>Thái</a:t>
            </a:r>
            <a:r>
              <a:rPr lang="en-US" sz="4800" dirty="0">
                <a:latin typeface="UTM Azuki" panose="02040603050506020204" pitchFamily="18" charset="0"/>
              </a:rPr>
              <a:t> </a:t>
            </a:r>
            <a:r>
              <a:rPr lang="en-US" sz="4800" dirty="0" err="1">
                <a:latin typeface="UTM Azuki" panose="02040603050506020204" pitchFamily="18" charset="0"/>
              </a:rPr>
              <a:t>Bưởi</a:t>
            </a:r>
            <a:r>
              <a:rPr lang="en-US" sz="4800" dirty="0">
                <a:latin typeface="UTM Azuki" panose="02040603050506020204" pitchFamily="18" charset="0"/>
              </a:rPr>
              <a:t> </a:t>
            </a:r>
            <a:r>
              <a:rPr lang="en-US" sz="4800" dirty="0" err="1">
                <a:latin typeface="UTM Azuki" panose="02040603050506020204" pitchFamily="18" charset="0"/>
              </a:rPr>
              <a:t>có</a:t>
            </a:r>
            <a:r>
              <a:rPr lang="en-US" sz="4800" dirty="0">
                <a:latin typeface="UTM Azuki" panose="02040603050506020204" pitchFamily="18" charset="0"/>
              </a:rPr>
              <a:t> </a:t>
            </a:r>
          </a:p>
          <a:p>
            <a:r>
              <a:rPr lang="en-US" sz="4800" dirty="0" err="1">
                <a:latin typeface="UTM Azuki" panose="02040603050506020204" pitchFamily="18" charset="0"/>
              </a:rPr>
              <a:t>xuất</a:t>
            </a:r>
            <a:r>
              <a:rPr lang="en-US" sz="4800" dirty="0">
                <a:latin typeface="UTM Azuki" panose="02040603050506020204" pitchFamily="18" charset="0"/>
              </a:rPr>
              <a:t> </a:t>
            </a:r>
            <a:r>
              <a:rPr lang="en-US" sz="4800" dirty="0" err="1">
                <a:latin typeface="UTM Azuki" panose="02040603050506020204" pitchFamily="18" charset="0"/>
              </a:rPr>
              <a:t>thân</a:t>
            </a:r>
            <a:r>
              <a:rPr lang="en-US" sz="4800" dirty="0">
                <a:latin typeface="UTM Azuki" panose="02040603050506020204" pitchFamily="18" charset="0"/>
              </a:rPr>
              <a:t> </a:t>
            </a:r>
            <a:r>
              <a:rPr lang="en-US" sz="4800" dirty="0" err="1">
                <a:latin typeface="UTM Azuki" panose="02040603050506020204" pitchFamily="18" charset="0"/>
              </a:rPr>
              <a:t>như</a:t>
            </a:r>
            <a:r>
              <a:rPr lang="en-US" sz="4800" dirty="0">
                <a:latin typeface="UTM Azuki" panose="02040603050506020204" pitchFamily="18" charset="0"/>
              </a:rPr>
              <a:t> </a:t>
            </a:r>
            <a:r>
              <a:rPr lang="en-US" sz="4800" dirty="0" err="1">
                <a:latin typeface="UTM Azuki" panose="02040603050506020204" pitchFamily="18" charset="0"/>
              </a:rPr>
              <a:t>thế</a:t>
            </a:r>
            <a:r>
              <a:rPr lang="en-US" sz="4800" dirty="0">
                <a:latin typeface="UTM Azuki" panose="02040603050506020204" pitchFamily="18" charset="0"/>
              </a:rPr>
              <a:t> </a:t>
            </a:r>
            <a:r>
              <a:rPr lang="en-US" sz="4800" dirty="0" err="1">
                <a:latin typeface="UTM Azuki" panose="02040603050506020204" pitchFamily="18" charset="0"/>
              </a:rPr>
              <a:t>nào</a:t>
            </a:r>
            <a:r>
              <a:rPr lang="en-US" sz="4800" dirty="0">
                <a:latin typeface="UTM Azuki" panose="02040603050506020204" pitchFamily="18" charset="0"/>
              </a:rPr>
              <a:t>?</a:t>
            </a:r>
            <a:endParaRPr lang="vi-VN" sz="4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7A0887-9E58-4847-A4A3-F34001FC9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8554" y="1360105"/>
            <a:ext cx="3375071" cy="4364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 descr="Shape&#10;&#10;Description automatically generated">
            <a:extLst>
              <a:ext uri="{FF2B5EF4-FFF2-40B4-BE49-F238E27FC236}">
                <a16:creationId xmlns:a16="http://schemas.microsoft.com/office/drawing/2014/main" id="{4DB978C1-834D-429D-B693-D1DC4F77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7778" r="90000">
                        <a14:foregroundMark x1="7222" y1="22500" x2="6111" y2="71389"/>
                        <a14:foregroundMark x1="6111" y1="71389" x2="11667" y2="59167"/>
                        <a14:foregroundMark x1="11667" y1="59167" x2="7778" y2="2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297" y="2302247"/>
            <a:ext cx="7573114" cy="45247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319C2E-CEDC-4FAD-839F-26D9E13FD251}"/>
              </a:ext>
            </a:extLst>
          </p:cNvPr>
          <p:cNvSpPr txBox="1"/>
          <p:nvPr/>
        </p:nvSpPr>
        <p:spPr>
          <a:xfrm>
            <a:off x="6095206" y="3780106"/>
            <a:ext cx="4197110" cy="179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2DEEF0-3DF2-45A2-B698-590393E08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724" y="3479943"/>
            <a:ext cx="521425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>
              <a:spcBef>
                <a:spcPct val="0"/>
              </a:spcBef>
              <a:buFontTx/>
              <a:buNone/>
            </a:pPr>
            <a:r>
              <a:rPr lang="en-US" altLang="zh-CN" sz="2800" dirty="0">
                <a:solidFill>
                  <a:srgbClr val="0000FF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   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Bưởi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mồ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côi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cha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từ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nhỏ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phải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theo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mẹ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quẩy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gánh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hàng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rong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.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Thấy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em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khôi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ngô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nhà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họ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Bạch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nhận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làm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con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nuôi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và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cho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ăn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học</a:t>
            </a:r>
            <a:r>
              <a:rPr lang="en-US" altLang="zh-CN" sz="2800" b="1" dirty="0">
                <a:solidFill>
                  <a:srgbClr val="002060"/>
                </a:solidFill>
                <a:latin typeface="UTM Androgyne" panose="02040603050506020204" pitchFamily="18" charset="0"/>
                <a:ea typeface="等线" panose="02010600030101010101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547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1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顶角 12">
            <a:extLst>
              <a:ext uri="{FF2B5EF4-FFF2-40B4-BE49-F238E27FC236}">
                <a16:creationId xmlns:a16="http://schemas.microsoft.com/office/drawing/2014/main" id="{F430C0D4-B221-4A83-A58F-AD3C8B9A846A}"/>
              </a:ext>
            </a:extLst>
          </p:cNvPr>
          <p:cNvSpPr/>
          <p:nvPr/>
        </p:nvSpPr>
        <p:spPr>
          <a:xfrm rot="5400000">
            <a:off x="6017866" y="383345"/>
            <a:ext cx="4347267" cy="6520542"/>
          </a:xfrm>
          <a:custGeom>
            <a:avLst/>
            <a:gdLst>
              <a:gd name="connsiteX0" fmla="*/ 851803 w 4347267"/>
              <a:gd name="connsiteY0" fmla="*/ 0 h 6520542"/>
              <a:gd name="connsiteX1" fmla="*/ 1406972 w 4347267"/>
              <a:gd name="connsiteY1" fmla="*/ 0 h 6520542"/>
              <a:gd name="connsiteX2" fmla="*/ 1882831 w 4347267"/>
              <a:gd name="connsiteY2" fmla="*/ 0 h 6520542"/>
              <a:gd name="connsiteX3" fmla="*/ 2385126 w 4347267"/>
              <a:gd name="connsiteY3" fmla="*/ 0 h 6520542"/>
              <a:gd name="connsiteX4" fmla="*/ 2860985 w 4347267"/>
              <a:gd name="connsiteY4" fmla="*/ 0 h 6520542"/>
              <a:gd name="connsiteX5" fmla="*/ 3495464 w 4347267"/>
              <a:gd name="connsiteY5" fmla="*/ 0 h 6520542"/>
              <a:gd name="connsiteX6" fmla="*/ 4347267 w 4347267"/>
              <a:gd name="connsiteY6" fmla="*/ 851803 h 6520542"/>
              <a:gd name="connsiteX7" fmla="*/ 4347267 w 4347267"/>
              <a:gd name="connsiteY7" fmla="*/ 1348411 h 6520542"/>
              <a:gd name="connsiteX8" fmla="*/ 4347267 w 4347267"/>
              <a:gd name="connsiteY8" fmla="*/ 1845019 h 6520542"/>
              <a:gd name="connsiteX9" fmla="*/ 4347267 w 4347267"/>
              <a:gd name="connsiteY9" fmla="*/ 2294331 h 6520542"/>
              <a:gd name="connsiteX10" fmla="*/ 4347267 w 4347267"/>
              <a:gd name="connsiteY10" fmla="*/ 2743643 h 6520542"/>
              <a:gd name="connsiteX11" fmla="*/ 4347267 w 4347267"/>
              <a:gd name="connsiteY11" fmla="*/ 3287546 h 6520542"/>
              <a:gd name="connsiteX12" fmla="*/ 4347267 w 4347267"/>
              <a:gd name="connsiteY12" fmla="*/ 3736858 h 6520542"/>
              <a:gd name="connsiteX13" fmla="*/ 4347267 w 4347267"/>
              <a:gd name="connsiteY13" fmla="*/ 4233466 h 6520542"/>
              <a:gd name="connsiteX14" fmla="*/ 4347267 w 4347267"/>
              <a:gd name="connsiteY14" fmla="*/ 4824666 h 6520542"/>
              <a:gd name="connsiteX15" fmla="*/ 4347267 w 4347267"/>
              <a:gd name="connsiteY15" fmla="*/ 5581402 h 6520542"/>
              <a:gd name="connsiteX16" fmla="*/ 3408127 w 4347267"/>
              <a:gd name="connsiteY16" fmla="*/ 6520542 h 6520542"/>
              <a:gd name="connsiteX17" fmla="*/ 2914330 w 4347267"/>
              <a:gd name="connsiteY17" fmla="*/ 6520542 h 6520542"/>
              <a:gd name="connsiteX18" fmla="*/ 2469912 w 4347267"/>
              <a:gd name="connsiteY18" fmla="*/ 6520542 h 6520542"/>
              <a:gd name="connsiteX19" fmla="*/ 2000804 w 4347267"/>
              <a:gd name="connsiteY19" fmla="*/ 6520542 h 6520542"/>
              <a:gd name="connsiteX20" fmla="*/ 1556387 w 4347267"/>
              <a:gd name="connsiteY20" fmla="*/ 6520542 h 6520542"/>
              <a:gd name="connsiteX21" fmla="*/ 939140 w 4347267"/>
              <a:gd name="connsiteY21" fmla="*/ 6520542 h 6520542"/>
              <a:gd name="connsiteX22" fmla="*/ 0 w 4347267"/>
              <a:gd name="connsiteY22" fmla="*/ 5581402 h 6520542"/>
              <a:gd name="connsiteX23" fmla="*/ 0 w 4347267"/>
              <a:gd name="connsiteY23" fmla="*/ 5037498 h 6520542"/>
              <a:gd name="connsiteX24" fmla="*/ 0 w 4347267"/>
              <a:gd name="connsiteY24" fmla="*/ 4588186 h 6520542"/>
              <a:gd name="connsiteX25" fmla="*/ 0 w 4347267"/>
              <a:gd name="connsiteY25" fmla="*/ 4091578 h 6520542"/>
              <a:gd name="connsiteX26" fmla="*/ 0 w 4347267"/>
              <a:gd name="connsiteY26" fmla="*/ 3594970 h 6520542"/>
              <a:gd name="connsiteX27" fmla="*/ 0 w 4347267"/>
              <a:gd name="connsiteY27" fmla="*/ 3098363 h 6520542"/>
              <a:gd name="connsiteX28" fmla="*/ 0 w 4347267"/>
              <a:gd name="connsiteY28" fmla="*/ 2649051 h 6520542"/>
              <a:gd name="connsiteX29" fmla="*/ 0 w 4347267"/>
              <a:gd name="connsiteY29" fmla="*/ 2010555 h 6520542"/>
              <a:gd name="connsiteX30" fmla="*/ 0 w 4347267"/>
              <a:gd name="connsiteY30" fmla="*/ 851803 h 6520542"/>
              <a:gd name="connsiteX31" fmla="*/ 851803 w 4347267"/>
              <a:gd name="connsiteY31" fmla="*/ 0 h 6520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47267" h="6520542" fill="none" extrusionOk="0">
                <a:moveTo>
                  <a:pt x="851803" y="0"/>
                </a:moveTo>
                <a:cubicBezTo>
                  <a:pt x="1122694" y="-25128"/>
                  <a:pt x="1144387" y="18721"/>
                  <a:pt x="1406972" y="0"/>
                </a:cubicBezTo>
                <a:cubicBezTo>
                  <a:pt x="1669557" y="-18721"/>
                  <a:pt x="1719699" y="36824"/>
                  <a:pt x="1882831" y="0"/>
                </a:cubicBezTo>
                <a:cubicBezTo>
                  <a:pt x="2045963" y="-36824"/>
                  <a:pt x="2216524" y="2035"/>
                  <a:pt x="2385126" y="0"/>
                </a:cubicBezTo>
                <a:cubicBezTo>
                  <a:pt x="2553728" y="-2035"/>
                  <a:pt x="2739581" y="48609"/>
                  <a:pt x="2860985" y="0"/>
                </a:cubicBezTo>
                <a:cubicBezTo>
                  <a:pt x="2982389" y="-48609"/>
                  <a:pt x="3291627" y="41174"/>
                  <a:pt x="3495464" y="0"/>
                </a:cubicBezTo>
                <a:cubicBezTo>
                  <a:pt x="3976960" y="2726"/>
                  <a:pt x="4299006" y="291496"/>
                  <a:pt x="4347267" y="851803"/>
                </a:cubicBezTo>
                <a:cubicBezTo>
                  <a:pt x="4366944" y="1029696"/>
                  <a:pt x="4345389" y="1203610"/>
                  <a:pt x="4347267" y="1348411"/>
                </a:cubicBezTo>
                <a:cubicBezTo>
                  <a:pt x="4349145" y="1493212"/>
                  <a:pt x="4332624" y="1713577"/>
                  <a:pt x="4347267" y="1845019"/>
                </a:cubicBezTo>
                <a:cubicBezTo>
                  <a:pt x="4361910" y="1976461"/>
                  <a:pt x="4299331" y="2135839"/>
                  <a:pt x="4347267" y="2294331"/>
                </a:cubicBezTo>
                <a:cubicBezTo>
                  <a:pt x="4395203" y="2452823"/>
                  <a:pt x="4294953" y="2548269"/>
                  <a:pt x="4347267" y="2743643"/>
                </a:cubicBezTo>
                <a:cubicBezTo>
                  <a:pt x="4399581" y="2939017"/>
                  <a:pt x="4339643" y="3174046"/>
                  <a:pt x="4347267" y="3287546"/>
                </a:cubicBezTo>
                <a:cubicBezTo>
                  <a:pt x="4354891" y="3401046"/>
                  <a:pt x="4342461" y="3580925"/>
                  <a:pt x="4347267" y="3736858"/>
                </a:cubicBezTo>
                <a:cubicBezTo>
                  <a:pt x="4352073" y="3892791"/>
                  <a:pt x="4305297" y="4050232"/>
                  <a:pt x="4347267" y="4233466"/>
                </a:cubicBezTo>
                <a:cubicBezTo>
                  <a:pt x="4389237" y="4416700"/>
                  <a:pt x="4302907" y="4598971"/>
                  <a:pt x="4347267" y="4824666"/>
                </a:cubicBezTo>
                <a:cubicBezTo>
                  <a:pt x="4391627" y="5050361"/>
                  <a:pt x="4317730" y="5222049"/>
                  <a:pt x="4347267" y="5581402"/>
                </a:cubicBezTo>
                <a:cubicBezTo>
                  <a:pt x="4324290" y="6112338"/>
                  <a:pt x="3826468" y="6548385"/>
                  <a:pt x="3408127" y="6520542"/>
                </a:cubicBezTo>
                <a:cubicBezTo>
                  <a:pt x="3217055" y="6537173"/>
                  <a:pt x="3110093" y="6498663"/>
                  <a:pt x="2914330" y="6520542"/>
                </a:cubicBezTo>
                <a:cubicBezTo>
                  <a:pt x="2718567" y="6542421"/>
                  <a:pt x="2560368" y="6500832"/>
                  <a:pt x="2469912" y="6520542"/>
                </a:cubicBezTo>
                <a:cubicBezTo>
                  <a:pt x="2379456" y="6540252"/>
                  <a:pt x="2197387" y="6472836"/>
                  <a:pt x="2000804" y="6520542"/>
                </a:cubicBezTo>
                <a:cubicBezTo>
                  <a:pt x="1804221" y="6568248"/>
                  <a:pt x="1669561" y="6470312"/>
                  <a:pt x="1556387" y="6520542"/>
                </a:cubicBezTo>
                <a:cubicBezTo>
                  <a:pt x="1443213" y="6570772"/>
                  <a:pt x="1163501" y="6461039"/>
                  <a:pt x="939140" y="6520542"/>
                </a:cubicBezTo>
                <a:cubicBezTo>
                  <a:pt x="317775" y="6574672"/>
                  <a:pt x="47336" y="6023954"/>
                  <a:pt x="0" y="5581402"/>
                </a:cubicBezTo>
                <a:cubicBezTo>
                  <a:pt x="-17476" y="5387186"/>
                  <a:pt x="47773" y="5283756"/>
                  <a:pt x="0" y="5037498"/>
                </a:cubicBezTo>
                <a:cubicBezTo>
                  <a:pt x="-47773" y="4791240"/>
                  <a:pt x="40854" y="4733416"/>
                  <a:pt x="0" y="4588186"/>
                </a:cubicBezTo>
                <a:cubicBezTo>
                  <a:pt x="-40854" y="4442956"/>
                  <a:pt x="21899" y="4254820"/>
                  <a:pt x="0" y="4091578"/>
                </a:cubicBezTo>
                <a:cubicBezTo>
                  <a:pt x="-21899" y="3928336"/>
                  <a:pt x="9665" y="3804766"/>
                  <a:pt x="0" y="3594970"/>
                </a:cubicBezTo>
                <a:cubicBezTo>
                  <a:pt x="-9665" y="3385174"/>
                  <a:pt x="45789" y="3235186"/>
                  <a:pt x="0" y="3098363"/>
                </a:cubicBezTo>
                <a:cubicBezTo>
                  <a:pt x="-45789" y="2961540"/>
                  <a:pt x="37092" y="2779432"/>
                  <a:pt x="0" y="2649051"/>
                </a:cubicBezTo>
                <a:cubicBezTo>
                  <a:pt x="-37092" y="2518670"/>
                  <a:pt x="10806" y="2274732"/>
                  <a:pt x="0" y="2010555"/>
                </a:cubicBezTo>
                <a:cubicBezTo>
                  <a:pt x="-10806" y="1746378"/>
                  <a:pt x="121825" y="1406877"/>
                  <a:pt x="0" y="851803"/>
                </a:cubicBezTo>
                <a:cubicBezTo>
                  <a:pt x="-12516" y="253141"/>
                  <a:pt x="368007" y="77467"/>
                  <a:pt x="851803" y="0"/>
                </a:cubicBezTo>
                <a:close/>
              </a:path>
              <a:path w="4347267" h="6520542" stroke="0" extrusionOk="0">
                <a:moveTo>
                  <a:pt x="851803" y="0"/>
                </a:moveTo>
                <a:cubicBezTo>
                  <a:pt x="981797" y="-38561"/>
                  <a:pt x="1178406" y="56893"/>
                  <a:pt x="1433408" y="0"/>
                </a:cubicBezTo>
                <a:cubicBezTo>
                  <a:pt x="1688411" y="-56893"/>
                  <a:pt x="1691487" y="46949"/>
                  <a:pt x="1935704" y="0"/>
                </a:cubicBezTo>
                <a:cubicBezTo>
                  <a:pt x="2179921" y="-46949"/>
                  <a:pt x="2198751" y="25361"/>
                  <a:pt x="2385126" y="0"/>
                </a:cubicBezTo>
                <a:cubicBezTo>
                  <a:pt x="2571501" y="-25361"/>
                  <a:pt x="2739180" y="28985"/>
                  <a:pt x="2834549" y="0"/>
                </a:cubicBezTo>
                <a:cubicBezTo>
                  <a:pt x="2929918" y="-28985"/>
                  <a:pt x="3323626" y="52790"/>
                  <a:pt x="3495464" y="0"/>
                </a:cubicBezTo>
                <a:cubicBezTo>
                  <a:pt x="3874782" y="6235"/>
                  <a:pt x="4278845" y="377764"/>
                  <a:pt x="4347267" y="851803"/>
                </a:cubicBezTo>
                <a:cubicBezTo>
                  <a:pt x="4372056" y="1097584"/>
                  <a:pt x="4294191" y="1353763"/>
                  <a:pt x="4347267" y="1537595"/>
                </a:cubicBezTo>
                <a:cubicBezTo>
                  <a:pt x="4400343" y="1721427"/>
                  <a:pt x="4329474" y="1928581"/>
                  <a:pt x="4347267" y="2128795"/>
                </a:cubicBezTo>
                <a:cubicBezTo>
                  <a:pt x="4365060" y="2329009"/>
                  <a:pt x="4290767" y="2511211"/>
                  <a:pt x="4347267" y="2625403"/>
                </a:cubicBezTo>
                <a:cubicBezTo>
                  <a:pt x="4403767" y="2739595"/>
                  <a:pt x="4279737" y="2942538"/>
                  <a:pt x="4347267" y="3216603"/>
                </a:cubicBezTo>
                <a:cubicBezTo>
                  <a:pt x="4414797" y="3490668"/>
                  <a:pt x="4304649" y="3602424"/>
                  <a:pt x="4347267" y="3760506"/>
                </a:cubicBezTo>
                <a:cubicBezTo>
                  <a:pt x="4389885" y="3918588"/>
                  <a:pt x="4332224" y="4075434"/>
                  <a:pt x="4347267" y="4209818"/>
                </a:cubicBezTo>
                <a:cubicBezTo>
                  <a:pt x="4362310" y="4344202"/>
                  <a:pt x="4343663" y="4597238"/>
                  <a:pt x="4347267" y="4848314"/>
                </a:cubicBezTo>
                <a:cubicBezTo>
                  <a:pt x="4350871" y="5099390"/>
                  <a:pt x="4287985" y="5312006"/>
                  <a:pt x="4347267" y="5581402"/>
                </a:cubicBezTo>
                <a:cubicBezTo>
                  <a:pt x="4304744" y="6165701"/>
                  <a:pt x="3894540" y="6540310"/>
                  <a:pt x="3408127" y="6520542"/>
                </a:cubicBezTo>
                <a:cubicBezTo>
                  <a:pt x="3197839" y="6534624"/>
                  <a:pt x="3137511" y="6488131"/>
                  <a:pt x="2939019" y="6520542"/>
                </a:cubicBezTo>
                <a:cubicBezTo>
                  <a:pt x="2740527" y="6552953"/>
                  <a:pt x="2548642" y="6479650"/>
                  <a:pt x="2420532" y="6520542"/>
                </a:cubicBezTo>
                <a:cubicBezTo>
                  <a:pt x="2292422" y="6561434"/>
                  <a:pt x="2070690" y="6471634"/>
                  <a:pt x="1926735" y="6520542"/>
                </a:cubicBezTo>
                <a:cubicBezTo>
                  <a:pt x="1782780" y="6569450"/>
                  <a:pt x="1610008" y="6467286"/>
                  <a:pt x="1432937" y="6520542"/>
                </a:cubicBezTo>
                <a:cubicBezTo>
                  <a:pt x="1255866" y="6573798"/>
                  <a:pt x="1177247" y="6492949"/>
                  <a:pt x="939140" y="6520542"/>
                </a:cubicBezTo>
                <a:cubicBezTo>
                  <a:pt x="504068" y="6435975"/>
                  <a:pt x="103380" y="6110560"/>
                  <a:pt x="0" y="5581402"/>
                </a:cubicBezTo>
                <a:cubicBezTo>
                  <a:pt x="-42890" y="5401578"/>
                  <a:pt x="2427" y="5170432"/>
                  <a:pt x="0" y="5037498"/>
                </a:cubicBezTo>
                <a:cubicBezTo>
                  <a:pt x="-2427" y="4904564"/>
                  <a:pt x="14152" y="4725168"/>
                  <a:pt x="0" y="4540890"/>
                </a:cubicBezTo>
                <a:cubicBezTo>
                  <a:pt x="-14152" y="4356612"/>
                  <a:pt x="7673" y="4281927"/>
                  <a:pt x="0" y="4044282"/>
                </a:cubicBezTo>
                <a:cubicBezTo>
                  <a:pt x="-7673" y="3806637"/>
                  <a:pt x="48428" y="3768077"/>
                  <a:pt x="0" y="3500378"/>
                </a:cubicBezTo>
                <a:cubicBezTo>
                  <a:pt x="-48428" y="3232679"/>
                  <a:pt x="35638" y="3201090"/>
                  <a:pt x="0" y="3003771"/>
                </a:cubicBezTo>
                <a:cubicBezTo>
                  <a:pt x="-35638" y="2806452"/>
                  <a:pt x="10945" y="2743462"/>
                  <a:pt x="0" y="2507163"/>
                </a:cubicBezTo>
                <a:cubicBezTo>
                  <a:pt x="-10945" y="2270864"/>
                  <a:pt x="51114" y="2194835"/>
                  <a:pt x="0" y="2057851"/>
                </a:cubicBezTo>
                <a:cubicBezTo>
                  <a:pt x="-51114" y="1920867"/>
                  <a:pt x="3282" y="1654597"/>
                  <a:pt x="0" y="1466651"/>
                </a:cubicBezTo>
                <a:cubicBezTo>
                  <a:pt x="-3282" y="1278705"/>
                  <a:pt x="25621" y="1024665"/>
                  <a:pt x="0" y="851803"/>
                </a:cubicBezTo>
                <a:cubicBezTo>
                  <a:pt x="36834" y="426722"/>
                  <a:pt x="378116" y="112603"/>
                  <a:pt x="851803" y="0"/>
                </a:cubicBezTo>
                <a:close/>
              </a:path>
            </a:pathLst>
          </a:custGeom>
          <a:solidFill>
            <a:srgbClr val="D7F8E7"/>
          </a:solidFill>
          <a:ln w="76200" cap="flat" cmpd="sng" algn="ctr">
            <a:solidFill>
              <a:srgbClr val="007E36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79217664">
                  <a:prstGeom prst="round2SameRect">
                    <a:avLst>
                      <a:gd name="adj1" fmla="val 19594"/>
                      <a:gd name="adj2" fmla="val 21603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29915E6-4FFF-4DD5-A741-432A62335786}"/>
              </a:ext>
            </a:extLst>
          </p:cNvPr>
          <p:cNvSpPr/>
          <p:nvPr/>
        </p:nvSpPr>
        <p:spPr>
          <a:xfrm>
            <a:off x="1483964" y="2379168"/>
            <a:ext cx="800219" cy="2528897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pPr algn="ctr"/>
            <a:r>
              <a:rPr lang="zh-CN" altLang="en-US" sz="40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生词解析</a:t>
            </a:r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0F513AFD-0129-4884-878E-C0F9A4440A47}"/>
              </a:ext>
            </a:extLst>
          </p:cNvPr>
          <p:cNvSpPr/>
          <p:nvPr/>
        </p:nvSpPr>
        <p:spPr>
          <a:xfrm>
            <a:off x="3499783" y="147738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Tìm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hiểu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bài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endParaRPr lang="zh-CN" altLang="en-US" sz="4800" spc="600" dirty="0"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  <a:ea typeface="华文新魏" panose="02010800040101010101" pitchFamily="2" charset="-122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1E1271D-43FB-4E2C-8075-64DB37F2F15B}"/>
              </a:ext>
            </a:extLst>
          </p:cNvPr>
          <p:cNvSpPr txBox="1">
            <a:spLocks/>
          </p:cNvSpPr>
          <p:nvPr/>
        </p:nvSpPr>
        <p:spPr>
          <a:xfrm>
            <a:off x="5252350" y="1718580"/>
            <a:ext cx="5900056" cy="3984171"/>
          </a:xfrm>
        </p:spPr>
        <p:txBody>
          <a:bodyPr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tint val="7500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Đầu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tiên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Bạch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Thái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Bưởi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làm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thư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kí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cho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một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hãng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buôn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. Sau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đó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ông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kinh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doanh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độc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lập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trải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đủ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mọi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nghề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: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buôn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gỗ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buôn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ngô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mở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hiệu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cầm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đồ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lập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nhà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in,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khai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thác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mỏ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9561EF55-68ED-4FE4-84BC-D169899CF8F5}"/>
              </a:ext>
            </a:extLst>
          </p:cNvPr>
          <p:cNvSpPr/>
          <p:nvPr/>
        </p:nvSpPr>
        <p:spPr>
          <a:xfrm>
            <a:off x="288478" y="1698980"/>
            <a:ext cx="4816919" cy="3690626"/>
          </a:xfrm>
          <a:custGeom>
            <a:avLst/>
            <a:gdLst>
              <a:gd name="connsiteX0" fmla="*/ 434860 w 4816919"/>
              <a:gd name="connsiteY0" fmla="*/ 1227645 h 3690626"/>
              <a:gd name="connsiteX1" fmla="*/ 626979 w 4816919"/>
              <a:gd name="connsiteY1" fmla="*/ 590073 h 3690626"/>
              <a:gd name="connsiteX2" fmla="*/ 1561596 w 4816919"/>
              <a:gd name="connsiteY2" fmla="*/ 444412 h 3690626"/>
              <a:gd name="connsiteX3" fmla="*/ 2503905 w 4816919"/>
              <a:gd name="connsiteY3" fmla="*/ 293199 h 3690626"/>
              <a:gd name="connsiteX4" fmla="*/ 2871084 w 4816919"/>
              <a:gd name="connsiteY4" fmla="*/ 17086 h 3690626"/>
              <a:gd name="connsiteX5" fmla="*/ 3326461 w 4816919"/>
              <a:gd name="connsiteY5" fmla="*/ 211954 h 3690626"/>
              <a:gd name="connsiteX6" fmla="*/ 3954222 w 4816919"/>
              <a:gd name="connsiteY6" fmla="*/ 58947 h 3690626"/>
              <a:gd name="connsiteX7" fmla="*/ 4272562 w 4816919"/>
              <a:gd name="connsiteY7" fmla="*/ 476364 h 3690626"/>
              <a:gd name="connsiteX8" fmla="*/ 4681108 w 4816919"/>
              <a:gd name="connsiteY8" fmla="*/ 881478 h 3690626"/>
              <a:gd name="connsiteX9" fmla="*/ 4662822 w 4816919"/>
              <a:gd name="connsiteY9" fmla="*/ 1320765 h 3690626"/>
              <a:gd name="connsiteX10" fmla="*/ 4796402 w 4816919"/>
              <a:gd name="connsiteY10" fmla="*/ 1992425 h 3690626"/>
              <a:gd name="connsiteX11" fmla="*/ 4170649 w 4816919"/>
              <a:gd name="connsiteY11" fmla="*/ 2580362 h 3690626"/>
              <a:gd name="connsiteX12" fmla="*/ 3946640 w 4816919"/>
              <a:gd name="connsiteY12" fmla="*/ 3084150 h 3690626"/>
              <a:gd name="connsiteX13" fmla="*/ 3183961 w 4816919"/>
              <a:gd name="connsiteY13" fmla="*/ 3145148 h 3690626"/>
              <a:gd name="connsiteX14" fmla="*/ 2638935 w 4816919"/>
              <a:gd name="connsiteY14" fmla="*/ 3682595 h 3690626"/>
              <a:gd name="connsiteX15" fmla="*/ 1837565 w 4816919"/>
              <a:gd name="connsiteY15" fmla="*/ 3354539 h 3690626"/>
              <a:gd name="connsiteX16" fmla="*/ 647161 w 4816919"/>
              <a:gd name="connsiteY16" fmla="*/ 3030414 h 3690626"/>
              <a:gd name="connsiteX17" fmla="*/ 123768 w 4816919"/>
              <a:gd name="connsiteY17" fmla="*/ 2669723 h 3690626"/>
              <a:gd name="connsiteX18" fmla="*/ 235605 w 4816919"/>
              <a:gd name="connsiteY18" fmla="*/ 2182851 h 3690626"/>
              <a:gd name="connsiteX19" fmla="*/ -558 w 4816919"/>
              <a:gd name="connsiteY19" fmla="*/ 1683335 h 3690626"/>
              <a:gd name="connsiteX20" fmla="*/ 430735 w 4816919"/>
              <a:gd name="connsiteY20" fmla="*/ 1239349 h 3690626"/>
              <a:gd name="connsiteX21" fmla="*/ 434860 w 4816919"/>
              <a:gd name="connsiteY21" fmla="*/ 1227645 h 3690626"/>
              <a:gd name="connsiteX0" fmla="*/ 523282 w 4816919"/>
              <a:gd name="connsiteY0" fmla="*/ 2236331 h 3690626"/>
              <a:gd name="connsiteX1" fmla="*/ 240845 w 4816919"/>
              <a:gd name="connsiteY1" fmla="*/ 2168242 h 3690626"/>
              <a:gd name="connsiteX2" fmla="*/ 772491 w 4816919"/>
              <a:gd name="connsiteY2" fmla="*/ 2981461 h 3690626"/>
              <a:gd name="connsiteX3" fmla="*/ 648946 w 4816919"/>
              <a:gd name="connsiteY3" fmla="*/ 3014011 h 3690626"/>
              <a:gd name="connsiteX4" fmla="*/ 1837342 w 4816919"/>
              <a:gd name="connsiteY4" fmla="*/ 3339503 h 3690626"/>
              <a:gd name="connsiteX5" fmla="*/ 1762858 w 4816919"/>
              <a:gd name="connsiteY5" fmla="*/ 3190853 h 3690626"/>
              <a:gd name="connsiteX6" fmla="*/ 3214289 w 4816919"/>
              <a:gd name="connsiteY6" fmla="*/ 2968818 h 3690626"/>
              <a:gd name="connsiteX7" fmla="*/ 3184518 w 4816919"/>
              <a:gd name="connsiteY7" fmla="*/ 3131906 h 3690626"/>
              <a:gd name="connsiteX8" fmla="*/ 3805477 w 4816919"/>
              <a:gd name="connsiteY8" fmla="*/ 1960986 h 3690626"/>
              <a:gd name="connsiteX9" fmla="*/ 4167972 w 4816919"/>
              <a:gd name="connsiteY9" fmla="*/ 2570623 h 3690626"/>
              <a:gd name="connsiteX10" fmla="*/ 4660592 w 4816919"/>
              <a:gd name="connsiteY10" fmla="*/ 1311709 h 3690626"/>
              <a:gd name="connsiteX11" fmla="*/ 4499136 w 4816919"/>
              <a:gd name="connsiteY11" fmla="*/ 1540323 h 3690626"/>
              <a:gd name="connsiteX12" fmla="*/ 4273231 w 4816919"/>
              <a:gd name="connsiteY12" fmla="*/ 463549 h 3690626"/>
              <a:gd name="connsiteX13" fmla="*/ 4281705 w 4816919"/>
              <a:gd name="connsiteY13" fmla="*/ 571534 h 3690626"/>
              <a:gd name="connsiteX14" fmla="*/ 3242277 w 4816919"/>
              <a:gd name="connsiteY14" fmla="*/ 337623 h 3690626"/>
              <a:gd name="connsiteX15" fmla="*/ 3325012 w 4816919"/>
              <a:gd name="connsiteY15" fmla="*/ 199908 h 3690626"/>
              <a:gd name="connsiteX16" fmla="*/ 2468782 w 4816919"/>
              <a:gd name="connsiteY16" fmla="*/ 403235 h 3690626"/>
              <a:gd name="connsiteX17" fmla="*/ 2508811 w 4816919"/>
              <a:gd name="connsiteY17" fmla="*/ 284485 h 3690626"/>
              <a:gd name="connsiteX18" fmla="*/ 1561038 w 4816919"/>
              <a:gd name="connsiteY18" fmla="*/ 443558 h 3690626"/>
              <a:gd name="connsiteX19" fmla="*/ 1705992 w 4816919"/>
              <a:gd name="connsiteY19" fmla="*/ 558719 h 3690626"/>
              <a:gd name="connsiteX20" fmla="*/ 460171 w 4816919"/>
              <a:gd name="connsiteY20" fmla="*/ 1348872 h 3690626"/>
              <a:gd name="connsiteX21" fmla="*/ 434860 w 4816919"/>
              <a:gd name="connsiteY21" fmla="*/ 1227645 h 369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16919" h="3690626" fill="none" extrusionOk="0">
                <a:moveTo>
                  <a:pt x="434860" y="1227645"/>
                </a:moveTo>
                <a:cubicBezTo>
                  <a:pt x="377669" y="1031029"/>
                  <a:pt x="435234" y="763018"/>
                  <a:pt x="626979" y="590073"/>
                </a:cubicBezTo>
                <a:cubicBezTo>
                  <a:pt x="827959" y="344893"/>
                  <a:pt x="1300285" y="310272"/>
                  <a:pt x="1561596" y="444412"/>
                </a:cubicBezTo>
                <a:cubicBezTo>
                  <a:pt x="1693607" y="139047"/>
                  <a:pt x="2109535" y="-44147"/>
                  <a:pt x="2503905" y="293199"/>
                </a:cubicBezTo>
                <a:cubicBezTo>
                  <a:pt x="2586761" y="159765"/>
                  <a:pt x="2711569" y="24798"/>
                  <a:pt x="2871084" y="17086"/>
                </a:cubicBezTo>
                <a:cubicBezTo>
                  <a:pt x="3043249" y="-25728"/>
                  <a:pt x="3181329" y="44684"/>
                  <a:pt x="3326461" y="211954"/>
                </a:cubicBezTo>
                <a:cubicBezTo>
                  <a:pt x="3475491" y="55674"/>
                  <a:pt x="3678022" y="-56470"/>
                  <a:pt x="3954222" y="58947"/>
                </a:cubicBezTo>
                <a:cubicBezTo>
                  <a:pt x="4144442" y="124077"/>
                  <a:pt x="4258223" y="315341"/>
                  <a:pt x="4272562" y="476364"/>
                </a:cubicBezTo>
                <a:cubicBezTo>
                  <a:pt x="4432487" y="530847"/>
                  <a:pt x="4624585" y="674827"/>
                  <a:pt x="4681108" y="881478"/>
                </a:cubicBezTo>
                <a:cubicBezTo>
                  <a:pt x="4717246" y="1066342"/>
                  <a:pt x="4714976" y="1182854"/>
                  <a:pt x="4662822" y="1320765"/>
                </a:cubicBezTo>
                <a:cubicBezTo>
                  <a:pt x="4799307" y="1497159"/>
                  <a:pt x="4847825" y="1767243"/>
                  <a:pt x="4796402" y="1992425"/>
                </a:cubicBezTo>
                <a:cubicBezTo>
                  <a:pt x="4728319" y="2373145"/>
                  <a:pt x="4504229" y="2525284"/>
                  <a:pt x="4170649" y="2580362"/>
                </a:cubicBezTo>
                <a:cubicBezTo>
                  <a:pt x="4152827" y="2732573"/>
                  <a:pt x="4057084" y="2987636"/>
                  <a:pt x="3946640" y="3084150"/>
                </a:cubicBezTo>
                <a:cubicBezTo>
                  <a:pt x="3720661" y="3284405"/>
                  <a:pt x="3461831" y="3314818"/>
                  <a:pt x="3183961" y="3145148"/>
                </a:cubicBezTo>
                <a:cubicBezTo>
                  <a:pt x="3121869" y="3401564"/>
                  <a:pt x="2887844" y="3672362"/>
                  <a:pt x="2638935" y="3682595"/>
                </a:cubicBezTo>
                <a:cubicBezTo>
                  <a:pt x="2363106" y="3792991"/>
                  <a:pt x="2000803" y="3720731"/>
                  <a:pt x="1837565" y="3354539"/>
                </a:cubicBezTo>
                <a:cubicBezTo>
                  <a:pt x="1330731" y="3635636"/>
                  <a:pt x="850818" y="3498943"/>
                  <a:pt x="647161" y="3030414"/>
                </a:cubicBezTo>
                <a:cubicBezTo>
                  <a:pt x="357194" y="3107229"/>
                  <a:pt x="210633" y="2846463"/>
                  <a:pt x="123768" y="2669723"/>
                </a:cubicBezTo>
                <a:cubicBezTo>
                  <a:pt x="77417" y="2486605"/>
                  <a:pt x="119034" y="2319058"/>
                  <a:pt x="235605" y="2182851"/>
                </a:cubicBezTo>
                <a:cubicBezTo>
                  <a:pt x="51183" y="2033547"/>
                  <a:pt x="-66768" y="1902244"/>
                  <a:pt x="-558" y="1683335"/>
                </a:cubicBezTo>
                <a:cubicBezTo>
                  <a:pt x="35740" y="1475330"/>
                  <a:pt x="205699" y="1240878"/>
                  <a:pt x="430735" y="1239349"/>
                </a:cubicBezTo>
                <a:cubicBezTo>
                  <a:pt x="433047" y="1234815"/>
                  <a:pt x="433356" y="1232009"/>
                  <a:pt x="434860" y="1227645"/>
                </a:cubicBezTo>
                <a:close/>
              </a:path>
              <a:path w="4816919" h="3690626" fill="none" extrusionOk="0">
                <a:moveTo>
                  <a:pt x="523282" y="2236331"/>
                </a:moveTo>
                <a:cubicBezTo>
                  <a:pt x="423869" y="2241728"/>
                  <a:pt x="312145" y="2243253"/>
                  <a:pt x="240845" y="2168242"/>
                </a:cubicBezTo>
                <a:moveTo>
                  <a:pt x="772491" y="2981461"/>
                </a:moveTo>
                <a:cubicBezTo>
                  <a:pt x="744176" y="3002803"/>
                  <a:pt x="699319" y="3008087"/>
                  <a:pt x="648946" y="3014011"/>
                </a:cubicBezTo>
                <a:moveTo>
                  <a:pt x="1837342" y="3339503"/>
                </a:moveTo>
                <a:cubicBezTo>
                  <a:pt x="1803452" y="3296226"/>
                  <a:pt x="1782130" y="3233294"/>
                  <a:pt x="1762858" y="3190853"/>
                </a:cubicBezTo>
                <a:moveTo>
                  <a:pt x="3214289" y="2968818"/>
                </a:moveTo>
                <a:cubicBezTo>
                  <a:pt x="3211723" y="3028557"/>
                  <a:pt x="3196213" y="3082027"/>
                  <a:pt x="3184518" y="3131906"/>
                </a:cubicBezTo>
                <a:moveTo>
                  <a:pt x="3805477" y="1960986"/>
                </a:moveTo>
                <a:cubicBezTo>
                  <a:pt x="4030733" y="2006046"/>
                  <a:pt x="4162865" y="2310752"/>
                  <a:pt x="4167972" y="2570623"/>
                </a:cubicBezTo>
                <a:moveTo>
                  <a:pt x="4660592" y="1311709"/>
                </a:moveTo>
                <a:cubicBezTo>
                  <a:pt x="4634695" y="1408955"/>
                  <a:pt x="4564976" y="1451306"/>
                  <a:pt x="4499136" y="1540323"/>
                </a:cubicBezTo>
                <a:moveTo>
                  <a:pt x="4273231" y="463549"/>
                </a:moveTo>
                <a:cubicBezTo>
                  <a:pt x="4282191" y="497717"/>
                  <a:pt x="4278805" y="544356"/>
                  <a:pt x="4281705" y="571534"/>
                </a:cubicBezTo>
                <a:moveTo>
                  <a:pt x="3242277" y="337623"/>
                </a:moveTo>
                <a:cubicBezTo>
                  <a:pt x="3252840" y="293741"/>
                  <a:pt x="3281618" y="238787"/>
                  <a:pt x="3325012" y="199908"/>
                </a:cubicBezTo>
                <a:moveTo>
                  <a:pt x="2468782" y="403235"/>
                </a:moveTo>
                <a:cubicBezTo>
                  <a:pt x="2471131" y="366412"/>
                  <a:pt x="2494654" y="328121"/>
                  <a:pt x="2508811" y="284485"/>
                </a:cubicBezTo>
                <a:moveTo>
                  <a:pt x="1561038" y="443558"/>
                </a:moveTo>
                <a:cubicBezTo>
                  <a:pt x="1616006" y="476379"/>
                  <a:pt x="1660350" y="512074"/>
                  <a:pt x="1705992" y="558719"/>
                </a:cubicBezTo>
                <a:moveTo>
                  <a:pt x="460171" y="1348872"/>
                </a:moveTo>
                <a:cubicBezTo>
                  <a:pt x="447360" y="1308530"/>
                  <a:pt x="436736" y="1262406"/>
                  <a:pt x="434860" y="1227645"/>
                </a:cubicBezTo>
              </a:path>
              <a:path w="4816919" h="3690626" stroke="0" extrusionOk="0">
                <a:moveTo>
                  <a:pt x="434860" y="1227645"/>
                </a:moveTo>
                <a:cubicBezTo>
                  <a:pt x="406133" y="1050532"/>
                  <a:pt x="424865" y="738748"/>
                  <a:pt x="626979" y="590073"/>
                </a:cubicBezTo>
                <a:cubicBezTo>
                  <a:pt x="870411" y="283938"/>
                  <a:pt x="1232920" y="334002"/>
                  <a:pt x="1561596" y="444412"/>
                </a:cubicBezTo>
                <a:cubicBezTo>
                  <a:pt x="1817027" y="95251"/>
                  <a:pt x="2212006" y="-71581"/>
                  <a:pt x="2503905" y="293199"/>
                </a:cubicBezTo>
                <a:cubicBezTo>
                  <a:pt x="2582069" y="155447"/>
                  <a:pt x="2693214" y="43833"/>
                  <a:pt x="2871084" y="17086"/>
                </a:cubicBezTo>
                <a:cubicBezTo>
                  <a:pt x="3050262" y="-4397"/>
                  <a:pt x="3243400" y="82321"/>
                  <a:pt x="3326461" y="211954"/>
                </a:cubicBezTo>
                <a:cubicBezTo>
                  <a:pt x="3445644" y="39834"/>
                  <a:pt x="3745651" y="-37097"/>
                  <a:pt x="3954222" y="58947"/>
                </a:cubicBezTo>
                <a:cubicBezTo>
                  <a:pt x="4095281" y="165740"/>
                  <a:pt x="4238428" y="317654"/>
                  <a:pt x="4272562" y="476364"/>
                </a:cubicBezTo>
                <a:cubicBezTo>
                  <a:pt x="4444370" y="510875"/>
                  <a:pt x="4599069" y="725774"/>
                  <a:pt x="4681108" y="881478"/>
                </a:cubicBezTo>
                <a:cubicBezTo>
                  <a:pt x="4728288" y="1050850"/>
                  <a:pt x="4713953" y="1162576"/>
                  <a:pt x="4662822" y="1320765"/>
                </a:cubicBezTo>
                <a:cubicBezTo>
                  <a:pt x="4814880" y="1553448"/>
                  <a:pt x="4864195" y="1702898"/>
                  <a:pt x="4796402" y="1992425"/>
                </a:cubicBezTo>
                <a:cubicBezTo>
                  <a:pt x="4697728" y="2389853"/>
                  <a:pt x="4501974" y="2591942"/>
                  <a:pt x="4170649" y="2580362"/>
                </a:cubicBezTo>
                <a:cubicBezTo>
                  <a:pt x="4193358" y="2742093"/>
                  <a:pt x="4098329" y="2951902"/>
                  <a:pt x="3946640" y="3084150"/>
                </a:cubicBezTo>
                <a:cubicBezTo>
                  <a:pt x="3709567" y="3288771"/>
                  <a:pt x="3500451" y="3338963"/>
                  <a:pt x="3183961" y="3145148"/>
                </a:cubicBezTo>
                <a:cubicBezTo>
                  <a:pt x="3087512" y="3414043"/>
                  <a:pt x="2891144" y="3660203"/>
                  <a:pt x="2638935" y="3682595"/>
                </a:cubicBezTo>
                <a:cubicBezTo>
                  <a:pt x="2413037" y="3705703"/>
                  <a:pt x="2084252" y="3605947"/>
                  <a:pt x="1837565" y="3354539"/>
                </a:cubicBezTo>
                <a:cubicBezTo>
                  <a:pt x="1438410" y="3608382"/>
                  <a:pt x="868648" y="3498238"/>
                  <a:pt x="647161" y="3030414"/>
                </a:cubicBezTo>
                <a:cubicBezTo>
                  <a:pt x="385617" y="3002090"/>
                  <a:pt x="184842" y="2974025"/>
                  <a:pt x="123768" y="2669723"/>
                </a:cubicBezTo>
                <a:cubicBezTo>
                  <a:pt x="78293" y="2505972"/>
                  <a:pt x="136181" y="2281583"/>
                  <a:pt x="235605" y="2182851"/>
                </a:cubicBezTo>
                <a:cubicBezTo>
                  <a:pt x="26048" y="2051472"/>
                  <a:pt x="-59700" y="1873125"/>
                  <a:pt x="-558" y="1683335"/>
                </a:cubicBezTo>
                <a:cubicBezTo>
                  <a:pt x="62392" y="1479181"/>
                  <a:pt x="202278" y="1218402"/>
                  <a:pt x="430735" y="1239349"/>
                </a:cubicBezTo>
                <a:cubicBezTo>
                  <a:pt x="431473" y="1235686"/>
                  <a:pt x="433074" y="1232288"/>
                  <a:pt x="434860" y="1227645"/>
                </a:cubicBezTo>
                <a:close/>
              </a:path>
              <a:path w="4816919" h="3690626" fill="none" stroke="0" extrusionOk="0">
                <a:moveTo>
                  <a:pt x="523282" y="2236331"/>
                </a:moveTo>
                <a:cubicBezTo>
                  <a:pt x="422426" y="2238296"/>
                  <a:pt x="319120" y="2222575"/>
                  <a:pt x="240845" y="2168242"/>
                </a:cubicBezTo>
                <a:moveTo>
                  <a:pt x="772491" y="2981461"/>
                </a:moveTo>
                <a:cubicBezTo>
                  <a:pt x="724109" y="2993980"/>
                  <a:pt x="694400" y="3013470"/>
                  <a:pt x="648946" y="3014011"/>
                </a:cubicBezTo>
                <a:moveTo>
                  <a:pt x="1837342" y="3339503"/>
                </a:moveTo>
                <a:cubicBezTo>
                  <a:pt x="1803719" y="3295627"/>
                  <a:pt x="1779053" y="3242089"/>
                  <a:pt x="1762858" y="3190853"/>
                </a:cubicBezTo>
                <a:moveTo>
                  <a:pt x="3214289" y="2968818"/>
                </a:moveTo>
                <a:cubicBezTo>
                  <a:pt x="3206961" y="3018106"/>
                  <a:pt x="3198338" y="3077056"/>
                  <a:pt x="3184518" y="3131906"/>
                </a:cubicBezTo>
                <a:moveTo>
                  <a:pt x="3805477" y="1960986"/>
                </a:moveTo>
                <a:cubicBezTo>
                  <a:pt x="3957453" y="2062897"/>
                  <a:pt x="4155047" y="2295433"/>
                  <a:pt x="4167972" y="2570623"/>
                </a:cubicBezTo>
                <a:moveTo>
                  <a:pt x="4660592" y="1311709"/>
                </a:moveTo>
                <a:cubicBezTo>
                  <a:pt x="4645780" y="1399944"/>
                  <a:pt x="4571667" y="1463394"/>
                  <a:pt x="4499136" y="1540323"/>
                </a:cubicBezTo>
                <a:moveTo>
                  <a:pt x="4273231" y="463549"/>
                </a:moveTo>
                <a:cubicBezTo>
                  <a:pt x="4277573" y="500729"/>
                  <a:pt x="4282715" y="534343"/>
                  <a:pt x="4281705" y="571534"/>
                </a:cubicBezTo>
                <a:moveTo>
                  <a:pt x="3242277" y="337623"/>
                </a:moveTo>
                <a:cubicBezTo>
                  <a:pt x="3275588" y="281292"/>
                  <a:pt x="3291021" y="239648"/>
                  <a:pt x="3325012" y="199908"/>
                </a:cubicBezTo>
                <a:moveTo>
                  <a:pt x="2468782" y="403235"/>
                </a:moveTo>
                <a:cubicBezTo>
                  <a:pt x="2475469" y="363011"/>
                  <a:pt x="2485769" y="327070"/>
                  <a:pt x="2508811" y="284485"/>
                </a:cubicBezTo>
                <a:moveTo>
                  <a:pt x="1561038" y="443558"/>
                </a:moveTo>
                <a:cubicBezTo>
                  <a:pt x="1605471" y="487741"/>
                  <a:pt x="1672917" y="519315"/>
                  <a:pt x="1705992" y="558719"/>
                </a:cubicBezTo>
                <a:moveTo>
                  <a:pt x="460171" y="1348872"/>
                </a:moveTo>
                <a:cubicBezTo>
                  <a:pt x="442956" y="1310374"/>
                  <a:pt x="445505" y="1259069"/>
                  <a:pt x="434860" y="1227645"/>
                </a:cubicBezTo>
              </a:path>
            </a:pathLst>
          </a:custGeom>
          <a:solidFill>
            <a:srgbClr val="88C6A8"/>
          </a:solidFill>
          <a:ln>
            <a:solidFill>
              <a:schemeClr val="accent5">
                <a:lumMod val="50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090976289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E36BE1-AD6E-4119-9D8F-FFB1DF60A476}"/>
              </a:ext>
            </a:extLst>
          </p:cNvPr>
          <p:cNvSpPr txBox="1"/>
          <p:nvPr/>
        </p:nvSpPr>
        <p:spPr>
          <a:xfrm>
            <a:off x="756554" y="2045743"/>
            <a:ext cx="434884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Trước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khi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mở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công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ti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vận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tải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đường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thuỷ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Bạch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Thái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Bưởi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đã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làm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những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công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việc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3600" b="1" i="1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gì</a:t>
            </a:r>
            <a:r>
              <a:rPr kumimoji="0" lang="en-US" altLang="zh-CN" sz="36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</a:rPr>
              <a:t>?</a:t>
            </a: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7324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/>
      <p:bldP spid="14" grpId="0"/>
      <p:bldP spid="2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D9004D7-4E36-45C0-A5BE-AEB811C75397}"/>
              </a:ext>
            </a:extLst>
          </p:cNvPr>
          <p:cNvSpPr/>
          <p:nvPr/>
        </p:nvSpPr>
        <p:spPr>
          <a:xfrm>
            <a:off x="1483965" y="2379168"/>
            <a:ext cx="800219" cy="2528897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pPr algn="ctr"/>
            <a:r>
              <a:rPr lang="zh-CN" altLang="en-US" sz="40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词句解析</a:t>
            </a:r>
          </a:p>
        </p:txBody>
      </p:sp>
      <p:sp>
        <p:nvSpPr>
          <p:cNvPr id="9" name="矩形 6">
            <a:extLst>
              <a:ext uri="{FF2B5EF4-FFF2-40B4-BE49-F238E27FC236}">
                <a16:creationId xmlns:a16="http://schemas.microsoft.com/office/drawing/2014/main" id="{0E2BC45B-CB64-4F6B-90D5-E94BDE147676}"/>
              </a:ext>
            </a:extLst>
          </p:cNvPr>
          <p:cNvSpPr/>
          <p:nvPr/>
        </p:nvSpPr>
        <p:spPr>
          <a:xfrm>
            <a:off x="3499783" y="150615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Tìm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hiểu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bài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endParaRPr lang="zh-CN" altLang="en-US" sz="4800" spc="600" dirty="0"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  <a:ea typeface="华文新魏" panose="02010800040101010101" pitchFamily="2" charset="-122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28641FA-A40E-4F67-A90C-2BAB699A5600}"/>
              </a:ext>
            </a:extLst>
          </p:cNvPr>
          <p:cNvSpPr/>
          <p:nvPr/>
        </p:nvSpPr>
        <p:spPr>
          <a:xfrm>
            <a:off x="975445" y="4908311"/>
            <a:ext cx="10239520" cy="1293165"/>
          </a:xfrm>
          <a:custGeom>
            <a:avLst/>
            <a:gdLst>
              <a:gd name="connsiteX0" fmla="*/ 0 w 10239520"/>
              <a:gd name="connsiteY0" fmla="*/ 215532 h 1293165"/>
              <a:gd name="connsiteX1" fmla="*/ 215532 w 10239520"/>
              <a:gd name="connsiteY1" fmla="*/ 0 h 1293165"/>
              <a:gd name="connsiteX2" fmla="*/ 988669 w 10239520"/>
              <a:gd name="connsiteY2" fmla="*/ 0 h 1293165"/>
              <a:gd name="connsiteX3" fmla="*/ 1761806 w 10239520"/>
              <a:gd name="connsiteY3" fmla="*/ 0 h 1293165"/>
              <a:gd name="connsiteX4" fmla="*/ 2240690 w 10239520"/>
              <a:gd name="connsiteY4" fmla="*/ 0 h 1293165"/>
              <a:gd name="connsiteX5" fmla="*/ 2817658 w 10239520"/>
              <a:gd name="connsiteY5" fmla="*/ 0 h 1293165"/>
              <a:gd name="connsiteX6" fmla="*/ 3590795 w 10239520"/>
              <a:gd name="connsiteY6" fmla="*/ 0 h 1293165"/>
              <a:gd name="connsiteX7" fmla="*/ 3873509 w 10239520"/>
              <a:gd name="connsiteY7" fmla="*/ 0 h 1293165"/>
              <a:gd name="connsiteX8" fmla="*/ 4450477 w 10239520"/>
              <a:gd name="connsiteY8" fmla="*/ 0 h 1293165"/>
              <a:gd name="connsiteX9" fmla="*/ 5027445 w 10239520"/>
              <a:gd name="connsiteY9" fmla="*/ 0 h 1293165"/>
              <a:gd name="connsiteX10" fmla="*/ 5310159 w 10239520"/>
              <a:gd name="connsiteY10" fmla="*/ 0 h 1293165"/>
              <a:gd name="connsiteX11" fmla="*/ 5690958 w 10239520"/>
              <a:gd name="connsiteY11" fmla="*/ 0 h 1293165"/>
              <a:gd name="connsiteX12" fmla="*/ 6267926 w 10239520"/>
              <a:gd name="connsiteY12" fmla="*/ 0 h 1293165"/>
              <a:gd name="connsiteX13" fmla="*/ 6550641 w 10239520"/>
              <a:gd name="connsiteY13" fmla="*/ 0 h 1293165"/>
              <a:gd name="connsiteX14" fmla="*/ 7029524 w 10239520"/>
              <a:gd name="connsiteY14" fmla="*/ 0 h 1293165"/>
              <a:gd name="connsiteX15" fmla="*/ 7606492 w 10239520"/>
              <a:gd name="connsiteY15" fmla="*/ 0 h 1293165"/>
              <a:gd name="connsiteX16" fmla="*/ 7889206 w 10239520"/>
              <a:gd name="connsiteY16" fmla="*/ 0 h 1293165"/>
              <a:gd name="connsiteX17" fmla="*/ 8466174 w 10239520"/>
              <a:gd name="connsiteY17" fmla="*/ 0 h 1293165"/>
              <a:gd name="connsiteX18" fmla="*/ 9141227 w 10239520"/>
              <a:gd name="connsiteY18" fmla="*/ 0 h 1293165"/>
              <a:gd name="connsiteX19" fmla="*/ 10023988 w 10239520"/>
              <a:gd name="connsiteY19" fmla="*/ 0 h 1293165"/>
              <a:gd name="connsiteX20" fmla="*/ 10239520 w 10239520"/>
              <a:gd name="connsiteY20" fmla="*/ 215532 h 1293165"/>
              <a:gd name="connsiteX21" fmla="*/ 10239520 w 10239520"/>
              <a:gd name="connsiteY21" fmla="*/ 629340 h 1293165"/>
              <a:gd name="connsiteX22" fmla="*/ 10239520 w 10239520"/>
              <a:gd name="connsiteY22" fmla="*/ 1077633 h 1293165"/>
              <a:gd name="connsiteX23" fmla="*/ 10023988 w 10239520"/>
              <a:gd name="connsiteY23" fmla="*/ 1293165 h 1293165"/>
              <a:gd name="connsiteX24" fmla="*/ 9643189 w 10239520"/>
              <a:gd name="connsiteY24" fmla="*/ 1293165 h 1293165"/>
              <a:gd name="connsiteX25" fmla="*/ 8870052 w 10239520"/>
              <a:gd name="connsiteY25" fmla="*/ 1293165 h 1293165"/>
              <a:gd name="connsiteX26" fmla="*/ 8194999 w 10239520"/>
              <a:gd name="connsiteY26" fmla="*/ 1293165 h 1293165"/>
              <a:gd name="connsiteX27" fmla="*/ 7421862 w 10239520"/>
              <a:gd name="connsiteY27" fmla="*/ 1293165 h 1293165"/>
              <a:gd name="connsiteX28" fmla="*/ 6746810 w 10239520"/>
              <a:gd name="connsiteY28" fmla="*/ 1293165 h 1293165"/>
              <a:gd name="connsiteX29" fmla="*/ 6464095 w 10239520"/>
              <a:gd name="connsiteY29" fmla="*/ 1293165 h 1293165"/>
              <a:gd name="connsiteX30" fmla="*/ 6083297 w 10239520"/>
              <a:gd name="connsiteY30" fmla="*/ 1293165 h 1293165"/>
              <a:gd name="connsiteX31" fmla="*/ 5604413 w 10239520"/>
              <a:gd name="connsiteY31" fmla="*/ 1293165 h 1293165"/>
              <a:gd name="connsiteX32" fmla="*/ 5027445 w 10239520"/>
              <a:gd name="connsiteY32" fmla="*/ 1293165 h 1293165"/>
              <a:gd name="connsiteX33" fmla="*/ 4254308 w 10239520"/>
              <a:gd name="connsiteY33" fmla="*/ 1293165 h 1293165"/>
              <a:gd name="connsiteX34" fmla="*/ 3775425 w 10239520"/>
              <a:gd name="connsiteY34" fmla="*/ 1293165 h 1293165"/>
              <a:gd name="connsiteX35" fmla="*/ 3002287 w 10239520"/>
              <a:gd name="connsiteY35" fmla="*/ 1293165 h 1293165"/>
              <a:gd name="connsiteX36" fmla="*/ 2327235 w 10239520"/>
              <a:gd name="connsiteY36" fmla="*/ 1293165 h 1293165"/>
              <a:gd name="connsiteX37" fmla="*/ 1848351 w 10239520"/>
              <a:gd name="connsiteY37" fmla="*/ 1293165 h 1293165"/>
              <a:gd name="connsiteX38" fmla="*/ 1271383 w 10239520"/>
              <a:gd name="connsiteY38" fmla="*/ 1293165 h 1293165"/>
              <a:gd name="connsiteX39" fmla="*/ 890585 w 10239520"/>
              <a:gd name="connsiteY39" fmla="*/ 1293165 h 1293165"/>
              <a:gd name="connsiteX40" fmla="*/ 215532 w 10239520"/>
              <a:gd name="connsiteY40" fmla="*/ 1293165 h 1293165"/>
              <a:gd name="connsiteX41" fmla="*/ 0 w 10239520"/>
              <a:gd name="connsiteY41" fmla="*/ 1077633 h 1293165"/>
              <a:gd name="connsiteX42" fmla="*/ 0 w 10239520"/>
              <a:gd name="connsiteY42" fmla="*/ 629340 h 1293165"/>
              <a:gd name="connsiteX43" fmla="*/ 0 w 10239520"/>
              <a:gd name="connsiteY43" fmla="*/ 215532 h 129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239520" h="1293165" fill="none" extrusionOk="0">
                <a:moveTo>
                  <a:pt x="0" y="215532"/>
                </a:moveTo>
                <a:cubicBezTo>
                  <a:pt x="3923" y="84981"/>
                  <a:pt x="97434" y="-6403"/>
                  <a:pt x="215532" y="0"/>
                </a:cubicBezTo>
                <a:cubicBezTo>
                  <a:pt x="478153" y="-44656"/>
                  <a:pt x="690919" y="27550"/>
                  <a:pt x="988669" y="0"/>
                </a:cubicBezTo>
                <a:cubicBezTo>
                  <a:pt x="1286419" y="-27550"/>
                  <a:pt x="1503796" y="15888"/>
                  <a:pt x="1761806" y="0"/>
                </a:cubicBezTo>
                <a:cubicBezTo>
                  <a:pt x="2019816" y="-15888"/>
                  <a:pt x="2110007" y="53400"/>
                  <a:pt x="2240690" y="0"/>
                </a:cubicBezTo>
                <a:cubicBezTo>
                  <a:pt x="2371373" y="-53400"/>
                  <a:pt x="2663993" y="33041"/>
                  <a:pt x="2817658" y="0"/>
                </a:cubicBezTo>
                <a:cubicBezTo>
                  <a:pt x="2971323" y="-33041"/>
                  <a:pt x="3370218" y="8463"/>
                  <a:pt x="3590795" y="0"/>
                </a:cubicBezTo>
                <a:cubicBezTo>
                  <a:pt x="3811372" y="-8463"/>
                  <a:pt x="3807345" y="19993"/>
                  <a:pt x="3873509" y="0"/>
                </a:cubicBezTo>
                <a:cubicBezTo>
                  <a:pt x="3939673" y="-19993"/>
                  <a:pt x="4192925" y="55271"/>
                  <a:pt x="4450477" y="0"/>
                </a:cubicBezTo>
                <a:cubicBezTo>
                  <a:pt x="4708029" y="-55271"/>
                  <a:pt x="4780490" y="467"/>
                  <a:pt x="5027445" y="0"/>
                </a:cubicBezTo>
                <a:cubicBezTo>
                  <a:pt x="5274400" y="-467"/>
                  <a:pt x="5241393" y="17124"/>
                  <a:pt x="5310159" y="0"/>
                </a:cubicBezTo>
                <a:cubicBezTo>
                  <a:pt x="5378925" y="-17124"/>
                  <a:pt x="5503724" y="30431"/>
                  <a:pt x="5690958" y="0"/>
                </a:cubicBezTo>
                <a:cubicBezTo>
                  <a:pt x="5878192" y="-30431"/>
                  <a:pt x="6037173" y="19137"/>
                  <a:pt x="6267926" y="0"/>
                </a:cubicBezTo>
                <a:cubicBezTo>
                  <a:pt x="6498679" y="-19137"/>
                  <a:pt x="6456843" y="10117"/>
                  <a:pt x="6550641" y="0"/>
                </a:cubicBezTo>
                <a:cubicBezTo>
                  <a:pt x="6644439" y="-10117"/>
                  <a:pt x="6923054" y="33232"/>
                  <a:pt x="7029524" y="0"/>
                </a:cubicBezTo>
                <a:cubicBezTo>
                  <a:pt x="7135994" y="-33232"/>
                  <a:pt x="7377664" y="52366"/>
                  <a:pt x="7606492" y="0"/>
                </a:cubicBezTo>
                <a:cubicBezTo>
                  <a:pt x="7835320" y="-52366"/>
                  <a:pt x="7792657" y="24749"/>
                  <a:pt x="7889206" y="0"/>
                </a:cubicBezTo>
                <a:cubicBezTo>
                  <a:pt x="7985755" y="-24749"/>
                  <a:pt x="8205877" y="34445"/>
                  <a:pt x="8466174" y="0"/>
                </a:cubicBezTo>
                <a:cubicBezTo>
                  <a:pt x="8726471" y="-34445"/>
                  <a:pt x="8967431" y="30500"/>
                  <a:pt x="9141227" y="0"/>
                </a:cubicBezTo>
                <a:cubicBezTo>
                  <a:pt x="9315023" y="-30500"/>
                  <a:pt x="9647664" y="74105"/>
                  <a:pt x="10023988" y="0"/>
                </a:cubicBezTo>
                <a:cubicBezTo>
                  <a:pt x="10155155" y="-22162"/>
                  <a:pt x="10231845" y="72565"/>
                  <a:pt x="10239520" y="215532"/>
                </a:cubicBezTo>
                <a:cubicBezTo>
                  <a:pt x="10288615" y="397320"/>
                  <a:pt x="10199758" y="466062"/>
                  <a:pt x="10239520" y="629340"/>
                </a:cubicBezTo>
                <a:cubicBezTo>
                  <a:pt x="10279282" y="792618"/>
                  <a:pt x="10188863" y="878850"/>
                  <a:pt x="10239520" y="1077633"/>
                </a:cubicBezTo>
                <a:cubicBezTo>
                  <a:pt x="10238841" y="1182412"/>
                  <a:pt x="10151696" y="1314896"/>
                  <a:pt x="10023988" y="1293165"/>
                </a:cubicBezTo>
                <a:cubicBezTo>
                  <a:pt x="9882595" y="1293952"/>
                  <a:pt x="9773956" y="1268834"/>
                  <a:pt x="9643189" y="1293165"/>
                </a:cubicBezTo>
                <a:cubicBezTo>
                  <a:pt x="9512422" y="1317496"/>
                  <a:pt x="9103019" y="1208451"/>
                  <a:pt x="8870052" y="1293165"/>
                </a:cubicBezTo>
                <a:cubicBezTo>
                  <a:pt x="8637085" y="1377879"/>
                  <a:pt x="8491040" y="1278959"/>
                  <a:pt x="8194999" y="1293165"/>
                </a:cubicBezTo>
                <a:cubicBezTo>
                  <a:pt x="7898958" y="1307371"/>
                  <a:pt x="7760749" y="1236338"/>
                  <a:pt x="7421862" y="1293165"/>
                </a:cubicBezTo>
                <a:cubicBezTo>
                  <a:pt x="7082975" y="1349992"/>
                  <a:pt x="7040410" y="1224102"/>
                  <a:pt x="6746810" y="1293165"/>
                </a:cubicBezTo>
                <a:cubicBezTo>
                  <a:pt x="6453210" y="1362228"/>
                  <a:pt x="6569024" y="1261995"/>
                  <a:pt x="6464095" y="1293165"/>
                </a:cubicBezTo>
                <a:cubicBezTo>
                  <a:pt x="6359167" y="1324335"/>
                  <a:pt x="6262984" y="1288290"/>
                  <a:pt x="6083297" y="1293165"/>
                </a:cubicBezTo>
                <a:cubicBezTo>
                  <a:pt x="5903610" y="1298040"/>
                  <a:pt x="5718297" y="1248259"/>
                  <a:pt x="5604413" y="1293165"/>
                </a:cubicBezTo>
                <a:cubicBezTo>
                  <a:pt x="5490529" y="1338071"/>
                  <a:pt x="5262077" y="1236574"/>
                  <a:pt x="5027445" y="1293165"/>
                </a:cubicBezTo>
                <a:cubicBezTo>
                  <a:pt x="4792813" y="1349756"/>
                  <a:pt x="4516639" y="1262328"/>
                  <a:pt x="4254308" y="1293165"/>
                </a:cubicBezTo>
                <a:cubicBezTo>
                  <a:pt x="3991977" y="1324002"/>
                  <a:pt x="3990353" y="1249276"/>
                  <a:pt x="3775425" y="1293165"/>
                </a:cubicBezTo>
                <a:cubicBezTo>
                  <a:pt x="3560497" y="1337054"/>
                  <a:pt x="3338415" y="1210856"/>
                  <a:pt x="3002287" y="1293165"/>
                </a:cubicBezTo>
                <a:cubicBezTo>
                  <a:pt x="2666159" y="1375474"/>
                  <a:pt x="2629531" y="1220139"/>
                  <a:pt x="2327235" y="1293165"/>
                </a:cubicBezTo>
                <a:cubicBezTo>
                  <a:pt x="2024939" y="1366191"/>
                  <a:pt x="2072001" y="1251347"/>
                  <a:pt x="1848351" y="1293165"/>
                </a:cubicBezTo>
                <a:cubicBezTo>
                  <a:pt x="1624701" y="1334983"/>
                  <a:pt x="1553292" y="1247923"/>
                  <a:pt x="1271383" y="1293165"/>
                </a:cubicBezTo>
                <a:cubicBezTo>
                  <a:pt x="989474" y="1338407"/>
                  <a:pt x="1004377" y="1268161"/>
                  <a:pt x="890585" y="1293165"/>
                </a:cubicBezTo>
                <a:cubicBezTo>
                  <a:pt x="776793" y="1318169"/>
                  <a:pt x="450828" y="1262876"/>
                  <a:pt x="215532" y="1293165"/>
                </a:cubicBezTo>
                <a:cubicBezTo>
                  <a:pt x="121461" y="1268720"/>
                  <a:pt x="-9771" y="1172561"/>
                  <a:pt x="0" y="1077633"/>
                </a:cubicBezTo>
                <a:cubicBezTo>
                  <a:pt x="-9211" y="869177"/>
                  <a:pt x="34656" y="835348"/>
                  <a:pt x="0" y="629340"/>
                </a:cubicBezTo>
                <a:cubicBezTo>
                  <a:pt x="-34656" y="423332"/>
                  <a:pt x="26626" y="374486"/>
                  <a:pt x="0" y="215532"/>
                </a:cubicBezTo>
                <a:close/>
              </a:path>
              <a:path w="10239520" h="1293165" stroke="0" extrusionOk="0">
                <a:moveTo>
                  <a:pt x="0" y="215532"/>
                </a:moveTo>
                <a:cubicBezTo>
                  <a:pt x="697" y="122083"/>
                  <a:pt x="89316" y="-3342"/>
                  <a:pt x="215532" y="0"/>
                </a:cubicBezTo>
                <a:cubicBezTo>
                  <a:pt x="446402" y="-27916"/>
                  <a:pt x="511518" y="55498"/>
                  <a:pt x="694415" y="0"/>
                </a:cubicBezTo>
                <a:cubicBezTo>
                  <a:pt x="877312" y="-55498"/>
                  <a:pt x="1145219" y="79484"/>
                  <a:pt x="1369468" y="0"/>
                </a:cubicBezTo>
                <a:cubicBezTo>
                  <a:pt x="1593717" y="-79484"/>
                  <a:pt x="1927124" y="81866"/>
                  <a:pt x="2142605" y="0"/>
                </a:cubicBezTo>
                <a:cubicBezTo>
                  <a:pt x="2358086" y="-81866"/>
                  <a:pt x="2497779" y="76401"/>
                  <a:pt x="2817658" y="0"/>
                </a:cubicBezTo>
                <a:cubicBezTo>
                  <a:pt x="3137537" y="-76401"/>
                  <a:pt x="3234198" y="522"/>
                  <a:pt x="3492710" y="0"/>
                </a:cubicBezTo>
                <a:cubicBezTo>
                  <a:pt x="3751222" y="-522"/>
                  <a:pt x="4088601" y="50299"/>
                  <a:pt x="4265847" y="0"/>
                </a:cubicBezTo>
                <a:cubicBezTo>
                  <a:pt x="4443093" y="-50299"/>
                  <a:pt x="4565439" y="36793"/>
                  <a:pt x="4646646" y="0"/>
                </a:cubicBezTo>
                <a:cubicBezTo>
                  <a:pt x="4727853" y="-36793"/>
                  <a:pt x="4931303" y="42466"/>
                  <a:pt x="5027445" y="0"/>
                </a:cubicBezTo>
                <a:cubicBezTo>
                  <a:pt x="5123587" y="-42466"/>
                  <a:pt x="5597586" y="72960"/>
                  <a:pt x="5800582" y="0"/>
                </a:cubicBezTo>
                <a:cubicBezTo>
                  <a:pt x="6003578" y="-72960"/>
                  <a:pt x="6135967" y="18973"/>
                  <a:pt x="6279466" y="0"/>
                </a:cubicBezTo>
                <a:cubicBezTo>
                  <a:pt x="6422965" y="-18973"/>
                  <a:pt x="6564140" y="45653"/>
                  <a:pt x="6660265" y="0"/>
                </a:cubicBezTo>
                <a:cubicBezTo>
                  <a:pt x="6756390" y="-45653"/>
                  <a:pt x="6894017" y="25078"/>
                  <a:pt x="7041063" y="0"/>
                </a:cubicBezTo>
                <a:cubicBezTo>
                  <a:pt x="7188109" y="-25078"/>
                  <a:pt x="7279338" y="1069"/>
                  <a:pt x="7421862" y="0"/>
                </a:cubicBezTo>
                <a:cubicBezTo>
                  <a:pt x="7564386" y="-1069"/>
                  <a:pt x="7613976" y="16140"/>
                  <a:pt x="7704577" y="0"/>
                </a:cubicBezTo>
                <a:cubicBezTo>
                  <a:pt x="7795179" y="-16140"/>
                  <a:pt x="7914628" y="14625"/>
                  <a:pt x="8085376" y="0"/>
                </a:cubicBezTo>
                <a:cubicBezTo>
                  <a:pt x="8256124" y="-14625"/>
                  <a:pt x="8455577" y="9175"/>
                  <a:pt x="8564259" y="0"/>
                </a:cubicBezTo>
                <a:cubicBezTo>
                  <a:pt x="8672941" y="-9175"/>
                  <a:pt x="9086671" y="4988"/>
                  <a:pt x="9337396" y="0"/>
                </a:cubicBezTo>
                <a:cubicBezTo>
                  <a:pt x="9588121" y="-4988"/>
                  <a:pt x="9857802" y="35950"/>
                  <a:pt x="10023988" y="0"/>
                </a:cubicBezTo>
                <a:cubicBezTo>
                  <a:pt x="10159352" y="-7093"/>
                  <a:pt x="10231796" y="108968"/>
                  <a:pt x="10239520" y="215532"/>
                </a:cubicBezTo>
                <a:cubicBezTo>
                  <a:pt x="10254039" y="358061"/>
                  <a:pt x="10211532" y="490817"/>
                  <a:pt x="10239520" y="629340"/>
                </a:cubicBezTo>
                <a:cubicBezTo>
                  <a:pt x="10267508" y="767863"/>
                  <a:pt x="10225624" y="934256"/>
                  <a:pt x="10239520" y="1077633"/>
                </a:cubicBezTo>
                <a:cubicBezTo>
                  <a:pt x="10215525" y="1180408"/>
                  <a:pt x="10112622" y="1283668"/>
                  <a:pt x="10023988" y="1293165"/>
                </a:cubicBezTo>
                <a:cubicBezTo>
                  <a:pt x="9870534" y="1343152"/>
                  <a:pt x="9507549" y="1286511"/>
                  <a:pt x="9348935" y="1293165"/>
                </a:cubicBezTo>
                <a:cubicBezTo>
                  <a:pt x="9190321" y="1299819"/>
                  <a:pt x="9064497" y="1268789"/>
                  <a:pt x="8870052" y="1293165"/>
                </a:cubicBezTo>
                <a:cubicBezTo>
                  <a:pt x="8675607" y="1317541"/>
                  <a:pt x="8393791" y="1235117"/>
                  <a:pt x="8096915" y="1293165"/>
                </a:cubicBezTo>
                <a:cubicBezTo>
                  <a:pt x="7800039" y="1351213"/>
                  <a:pt x="7739159" y="1246353"/>
                  <a:pt x="7618031" y="1293165"/>
                </a:cubicBezTo>
                <a:cubicBezTo>
                  <a:pt x="7496903" y="1339977"/>
                  <a:pt x="7453468" y="1267387"/>
                  <a:pt x="7335317" y="1293165"/>
                </a:cubicBezTo>
                <a:cubicBezTo>
                  <a:pt x="7217166" y="1318943"/>
                  <a:pt x="7068941" y="1249601"/>
                  <a:pt x="6954518" y="1293165"/>
                </a:cubicBezTo>
                <a:cubicBezTo>
                  <a:pt x="6840095" y="1336729"/>
                  <a:pt x="6537467" y="1274864"/>
                  <a:pt x="6377550" y="1293165"/>
                </a:cubicBezTo>
                <a:cubicBezTo>
                  <a:pt x="6217633" y="1311466"/>
                  <a:pt x="5830638" y="1201340"/>
                  <a:pt x="5604413" y="1293165"/>
                </a:cubicBezTo>
                <a:cubicBezTo>
                  <a:pt x="5378188" y="1384990"/>
                  <a:pt x="5355011" y="1275832"/>
                  <a:pt x="5223614" y="1293165"/>
                </a:cubicBezTo>
                <a:cubicBezTo>
                  <a:pt x="5092217" y="1310498"/>
                  <a:pt x="5014629" y="1292830"/>
                  <a:pt x="4940900" y="1293165"/>
                </a:cubicBezTo>
                <a:cubicBezTo>
                  <a:pt x="4867171" y="1293500"/>
                  <a:pt x="4681932" y="1252399"/>
                  <a:pt x="4462016" y="1293165"/>
                </a:cubicBezTo>
                <a:cubicBezTo>
                  <a:pt x="4242100" y="1333931"/>
                  <a:pt x="4242318" y="1266609"/>
                  <a:pt x="4081218" y="1293165"/>
                </a:cubicBezTo>
                <a:cubicBezTo>
                  <a:pt x="3920118" y="1319721"/>
                  <a:pt x="3840210" y="1253754"/>
                  <a:pt x="3602334" y="1293165"/>
                </a:cubicBezTo>
                <a:cubicBezTo>
                  <a:pt x="3364458" y="1332576"/>
                  <a:pt x="3392640" y="1277377"/>
                  <a:pt x="3319620" y="1293165"/>
                </a:cubicBezTo>
                <a:cubicBezTo>
                  <a:pt x="3246600" y="1308953"/>
                  <a:pt x="3000430" y="1235056"/>
                  <a:pt x="2742652" y="1293165"/>
                </a:cubicBezTo>
                <a:cubicBezTo>
                  <a:pt x="2484874" y="1351274"/>
                  <a:pt x="2420308" y="1262425"/>
                  <a:pt x="2165684" y="1293165"/>
                </a:cubicBezTo>
                <a:cubicBezTo>
                  <a:pt x="1911060" y="1323905"/>
                  <a:pt x="1824325" y="1251836"/>
                  <a:pt x="1588716" y="1293165"/>
                </a:cubicBezTo>
                <a:cubicBezTo>
                  <a:pt x="1353107" y="1334494"/>
                  <a:pt x="1357483" y="1285238"/>
                  <a:pt x="1207917" y="1293165"/>
                </a:cubicBezTo>
                <a:cubicBezTo>
                  <a:pt x="1058351" y="1301092"/>
                  <a:pt x="964132" y="1264904"/>
                  <a:pt x="827118" y="1293165"/>
                </a:cubicBezTo>
                <a:cubicBezTo>
                  <a:pt x="690104" y="1321426"/>
                  <a:pt x="409695" y="1287586"/>
                  <a:pt x="215532" y="1293165"/>
                </a:cubicBezTo>
                <a:cubicBezTo>
                  <a:pt x="92044" y="1315177"/>
                  <a:pt x="12930" y="1210872"/>
                  <a:pt x="0" y="1077633"/>
                </a:cubicBezTo>
                <a:cubicBezTo>
                  <a:pt x="-35109" y="885215"/>
                  <a:pt x="12535" y="775498"/>
                  <a:pt x="0" y="629340"/>
                </a:cubicBezTo>
                <a:cubicBezTo>
                  <a:pt x="-12535" y="483182"/>
                  <a:pt x="12190" y="330406"/>
                  <a:pt x="0" y="215532"/>
                </a:cubicBezTo>
                <a:close/>
              </a:path>
            </a:pathLst>
          </a:custGeom>
          <a:solidFill>
            <a:srgbClr val="88C6A8"/>
          </a:solidFill>
          <a:ln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09097628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CCFAC9-177F-467A-BB2E-B0CA98679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1719" y1="35000" x2="18750" y2="68750"/>
                        <a14:foregroundMark x1="18750" y1="68750" x2="28438" y2="73125"/>
                        <a14:foregroundMark x1="28438" y1="73125" x2="53281" y2="69531"/>
                        <a14:foregroundMark x1="53281" y1="69531" x2="63750" y2="69531"/>
                        <a14:foregroundMark x1="63750" y1="69531" x2="74531" y2="62813"/>
                        <a14:foregroundMark x1="74531" y1="62813" x2="80313" y2="55781"/>
                        <a14:foregroundMark x1="80313" y1="55781" x2="83125" y2="41563"/>
                        <a14:foregroundMark x1="83125" y1="41563" x2="77344" y2="19531"/>
                        <a14:foregroundMark x1="77344" y1="19531" x2="24844" y2="27187"/>
                        <a14:foregroundMark x1="24844" y1="27187" x2="12344" y2="36406"/>
                        <a14:foregroundMark x1="25625" y1="28906" x2="26719" y2="61875"/>
                        <a14:foregroundMark x1="26719" y1="61875" x2="36875" y2="67344"/>
                        <a14:foregroundMark x1="36875" y1="67344" x2="76250" y2="51875"/>
                        <a14:foregroundMark x1="76250" y1="51875" x2="81875" y2="45313"/>
                        <a14:foregroundMark x1="81875" y1="45313" x2="81406" y2="36719"/>
                        <a14:foregroundMark x1="81406" y1="36719" x2="77344" y2="26719"/>
                        <a14:foregroundMark x1="77344" y1="26719" x2="72656" y2="21250"/>
                        <a14:foregroundMark x1="72656" y1="21250" x2="64063" y2="20625"/>
                        <a14:foregroundMark x1="64063" y1="20625" x2="57813" y2="26719"/>
                        <a14:foregroundMark x1="57813" y1="26719" x2="34688" y2="29844"/>
                        <a14:foregroundMark x1="34688" y1="29844" x2="25156" y2="2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046" y="566113"/>
            <a:ext cx="8822374" cy="5172302"/>
          </a:xfrm>
          <a:prstGeom prst="rect">
            <a:avLst/>
          </a:prstGeom>
        </p:spPr>
      </p:pic>
      <p:sp>
        <p:nvSpPr>
          <p:cNvPr id="11" name="Text Box 12">
            <a:extLst>
              <a:ext uri="{FF2B5EF4-FFF2-40B4-BE49-F238E27FC236}">
                <a16:creationId xmlns:a16="http://schemas.microsoft.com/office/drawing/2014/main" id="{591DC445-1B36-44AD-9594-3D3CF8E07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0011" y="1838365"/>
            <a:ext cx="5103760" cy="298543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defTabSz="4572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Những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chi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tiết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nào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chứng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tỏ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ông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là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một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người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rất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có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800" b="1" u="none" strike="noStrike" kern="0" cap="none" spc="0" normalizeH="0" baseline="0" noProof="0" dirty="0" err="1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chí</a:t>
            </a:r>
            <a:r>
              <a:rPr kumimoji="0" lang="en-US" altLang="zh-CN" sz="4800" b="1" u="none" strike="noStrike" kern="0" cap="none" spc="0" normalizeH="0" baseline="0" noProof="0" dirty="0">
                <a:ln>
                  <a:noFill/>
                </a:ln>
                <a:solidFill>
                  <a:srgbClr val="418765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?</a:t>
            </a:r>
          </a:p>
          <a:p>
            <a:pPr marL="0" marR="0" lvl="0" indent="0" defTabSz="4572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14000">
                    <a:srgbClr val="F79646">
                      <a:lumMod val="50000"/>
                    </a:srgbClr>
                  </a:gs>
                  <a:gs pos="44000">
                    <a:srgbClr val="F79646">
                      <a:lumMod val="75000"/>
                    </a:srgbClr>
                  </a:gs>
                  <a:gs pos="72000">
                    <a:srgbClr val="F79646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UTM Showcard" panose="02040603050506020204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5B9F4C-0788-48B3-B932-3871B95BD9B9}"/>
              </a:ext>
            </a:extLst>
          </p:cNvPr>
          <p:cNvSpPr txBox="1"/>
          <p:nvPr/>
        </p:nvSpPr>
        <p:spPr>
          <a:xfrm>
            <a:off x="1163565" y="4831618"/>
            <a:ext cx="10051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Có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lúc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mất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trắng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tay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không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còn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gì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nhưng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anh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không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nản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chí</a:t>
            </a: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.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UTM Khuccamt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4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 descr="图片包含 房间&#10;&#10;已生成高可信度的说明">
            <a:extLst>
              <a:ext uri="{FF2B5EF4-FFF2-40B4-BE49-F238E27FC236}">
                <a16:creationId xmlns:a16="http://schemas.microsoft.com/office/drawing/2014/main" id="{1D443901-CFCE-4A69-83BC-8D5FBADC7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35" name="Shape 18">
            <a:extLst>
              <a:ext uri="{FF2B5EF4-FFF2-40B4-BE49-F238E27FC236}">
                <a16:creationId xmlns:a16="http://schemas.microsoft.com/office/drawing/2014/main" id="{41BFCA08-95DE-4599-BDCE-56A79259DB71}"/>
              </a:ext>
            </a:extLst>
          </p:cNvPr>
          <p:cNvSpPr/>
          <p:nvPr/>
        </p:nvSpPr>
        <p:spPr>
          <a:xfrm>
            <a:off x="1452121" y="2563985"/>
            <a:ext cx="9673079" cy="1690626"/>
          </a:xfrm>
          <a:prstGeom prst="roundRect">
            <a:avLst>
              <a:gd name="adj" fmla="val 50000"/>
            </a:avLst>
          </a:prstGeom>
          <a:solidFill>
            <a:srgbClr val="418765"/>
          </a:solidFill>
          <a:ln w="1270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 dirty="0">
              <a:ln>
                <a:noFill/>
              </a:ln>
              <a:solidFill>
                <a:srgbClr val="88C6A8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矩形 6">
            <a:extLst>
              <a:ext uri="{FF2B5EF4-FFF2-40B4-BE49-F238E27FC236}">
                <a16:creationId xmlns:a16="http://schemas.microsoft.com/office/drawing/2014/main" id="{380EE776-4A59-4048-A8CF-C99F337758BB}"/>
              </a:ext>
            </a:extLst>
          </p:cNvPr>
          <p:cNvSpPr/>
          <p:nvPr/>
        </p:nvSpPr>
        <p:spPr>
          <a:xfrm>
            <a:off x="3303841" y="41757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Tìm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hiểu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bài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endParaRPr lang="zh-CN" altLang="en-US" sz="4800" spc="600" dirty="0"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  <a:ea typeface="华文新魏" panose="02010800040101010101" pitchFamily="2" charset="-122"/>
            </a:endParaRPr>
          </a:p>
        </p:txBody>
      </p:sp>
      <p:pic>
        <p:nvPicPr>
          <p:cNvPr id="3" name="Picture 2" descr="Shape, rectangle, square&#10;&#10;Description automatically generated">
            <a:extLst>
              <a:ext uri="{FF2B5EF4-FFF2-40B4-BE49-F238E27FC236}">
                <a16:creationId xmlns:a16="http://schemas.microsoft.com/office/drawing/2014/main" id="{A2708C78-D4B9-4D9C-80DB-1E68CD48F9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688" r="90000">
                        <a14:foregroundMark x1="9688" y1="31563" x2="10938" y2="40000"/>
                        <a14:foregroundMark x1="10938" y1="40000" x2="10469" y2="68281"/>
                        <a14:foregroundMark x1="10469" y1="68281" x2="12188" y2="39063"/>
                        <a14:foregroundMark x1="12188" y1="39063" x2="11094" y2="31250"/>
                        <a14:foregroundMark x1="11094" y1="31250" x2="10781" y2="3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10" y="344900"/>
            <a:ext cx="5624347" cy="22190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00864C-8C7D-45B4-951C-E5789D9263C6}"/>
              </a:ext>
            </a:extLst>
          </p:cNvPr>
          <p:cNvSpPr txBox="1"/>
          <p:nvPr/>
        </p:nvSpPr>
        <p:spPr>
          <a:xfrm>
            <a:off x="2568233" y="1223571"/>
            <a:ext cx="400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UTM Azuki" panose="02040603050506020204" pitchFamily="18" charset="0"/>
              </a:rPr>
              <a:t>Ý CHÍNH ĐOẠN 1 VÀ 2</a:t>
            </a:r>
            <a:endParaRPr lang="vi-VN" sz="32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158489B-D85D-4E0D-9EF5-3C68499C3198}"/>
              </a:ext>
            </a:extLst>
          </p:cNvPr>
          <p:cNvSpPr txBox="1">
            <a:spLocks/>
          </p:cNvSpPr>
          <p:nvPr/>
        </p:nvSpPr>
        <p:spPr>
          <a:xfrm>
            <a:off x="1783809" y="2805301"/>
            <a:ext cx="8954483" cy="3984171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</a:rPr>
              <a:t>Đoạn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</a:rPr>
              <a:t> 1 + 2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</a:rPr>
              <a:t>cho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</a:rPr>
              <a:t>em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</a:rPr>
              <a:t>biết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Bạch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Thái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Bưởi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là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người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có</a:t>
            </a:r>
            <a:r>
              <a:rPr lang="en-US" altLang="zh-C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Times New Roman" pitchFamily="18" charset="0"/>
              </a:rPr>
              <a:t>chí</a:t>
            </a:r>
            <a:r>
              <a:rPr lang="en-US" sz="4000" b="1" dirty="0">
                <a:solidFill>
                  <a:srgbClr val="FFFF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933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6">
            <a:extLst>
              <a:ext uri="{FF2B5EF4-FFF2-40B4-BE49-F238E27FC236}">
                <a16:creationId xmlns:a16="http://schemas.microsoft.com/office/drawing/2014/main" id="{19FFAE7C-A1A3-4919-B570-EF1216F5CFEF}"/>
              </a:ext>
            </a:extLst>
          </p:cNvPr>
          <p:cNvSpPr/>
          <p:nvPr/>
        </p:nvSpPr>
        <p:spPr>
          <a:xfrm>
            <a:off x="3336498" y="150614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Tìm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hiểu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r>
              <a:rPr lang="en-US" altLang="zh-CN" sz="4800" spc="6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bài</a:t>
            </a:r>
            <a:r>
              <a:rPr lang="en-US" altLang="zh-CN" sz="4800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 </a:t>
            </a:r>
            <a:endParaRPr lang="zh-CN" altLang="en-US" sz="4800" spc="600" dirty="0"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  <a:ea typeface="华文新魏" panose="02010800040101010101" pitchFamily="2" charset="-122"/>
            </a:endParaRPr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63346F48-696D-4C66-BCC2-7B69FA25C2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5" y="800494"/>
            <a:ext cx="11630526" cy="55369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AB018E-4CEA-4493-8C1D-53BED2B892EC}"/>
              </a:ext>
            </a:extLst>
          </p:cNvPr>
          <p:cNvSpPr txBox="1"/>
          <p:nvPr/>
        </p:nvSpPr>
        <p:spPr>
          <a:xfrm>
            <a:off x="1891175" y="1951358"/>
            <a:ext cx="868057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457200"/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Bạch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Thái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Bưởi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đã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thắng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cuộc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cạnh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không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ngang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sức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với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chủ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tàu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nước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ngoài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như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thế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nào</a:t>
            </a: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?</a:t>
            </a:r>
            <a:endParaRPr lang="en-US" sz="5400" b="1" dirty="0">
              <a:solidFill>
                <a:schemeClr val="accent5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88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18">
            <a:extLst>
              <a:ext uri="{FF2B5EF4-FFF2-40B4-BE49-F238E27FC236}">
                <a16:creationId xmlns:a16="http://schemas.microsoft.com/office/drawing/2014/main" id="{41BFCA08-95DE-4599-BDCE-56A79259DB71}"/>
              </a:ext>
            </a:extLst>
          </p:cNvPr>
          <p:cNvSpPr/>
          <p:nvPr/>
        </p:nvSpPr>
        <p:spPr>
          <a:xfrm>
            <a:off x="2710544" y="390690"/>
            <a:ext cx="6853948" cy="1256406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270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397FB80-0D2A-477A-B643-BD2941821366}"/>
              </a:ext>
            </a:extLst>
          </p:cNvPr>
          <p:cNvSpPr/>
          <p:nvPr/>
        </p:nvSpPr>
        <p:spPr>
          <a:xfrm>
            <a:off x="3504820" y="588006"/>
            <a:ext cx="5444119" cy="861774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5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Mục</a:t>
            </a:r>
            <a:r>
              <a:rPr lang="en-US" altLang="zh-CN" sz="5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5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tiêu</a:t>
            </a:r>
            <a:r>
              <a:rPr lang="en-US" altLang="zh-CN" sz="5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5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bài</a:t>
            </a:r>
            <a:r>
              <a:rPr lang="en-US" altLang="zh-CN" sz="5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5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học</a:t>
            </a:r>
            <a:endParaRPr lang="zh-CN" altLang="en-US" sz="5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4F69DE-A595-4140-A60B-96605C249AF6}"/>
              </a:ext>
            </a:extLst>
          </p:cNvPr>
          <p:cNvSpPr txBox="1"/>
          <p:nvPr/>
        </p:nvSpPr>
        <p:spPr>
          <a:xfrm>
            <a:off x="1159519" y="1844412"/>
            <a:ext cx="9871374" cy="3847862"/>
          </a:xfrm>
          <a:prstGeom prst="round2DiagRect">
            <a:avLst/>
          </a:prstGeom>
          <a:solidFill>
            <a:srgbClr val="BFFE86"/>
          </a:solidFill>
          <a:ln w="9525">
            <a:solidFill>
              <a:schemeClr val="tx1"/>
            </a:solidFill>
            <a:prstDash val="lgDashDot"/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chemeClr val="accent5">
                    <a:lumMod val="50000"/>
                  </a:schemeClr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1. Kiến thức</a:t>
            </a:r>
            <a:endParaRPr lang="en-US" sz="2000" dirty="0">
              <a:solidFill>
                <a:schemeClr val="accent5">
                  <a:lumMod val="50000"/>
                </a:schemeClr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HS hiểu được ND: Ca ngợi Bạch Thái Bưởi, từ một cậu bé mồ côi cha, nhờ giàu nghị lực và ý chí vươn lên đã trở thành một nhà kinh doanh nổi tiếng (trả lời được các câu hỏi 1, 2, 4 trong SGK).</a:t>
            </a:r>
            <a:endParaRPr lang="en-US" sz="2000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chemeClr val="accent5">
                    <a:lumMod val="50000"/>
                  </a:schemeClr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2. Kĩ năng</a:t>
            </a:r>
            <a:endParaRPr lang="en-US" sz="2000" dirty="0">
              <a:solidFill>
                <a:schemeClr val="accent5">
                  <a:lumMod val="50000"/>
                </a:schemeClr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Biết đọc bài văn với giọng kể chậm rãi; bước đầu biết đọc diễn cảm đoạn văn.</a:t>
            </a:r>
            <a:endParaRPr lang="en-US" sz="2000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chemeClr val="accent5">
                    <a:lumMod val="50000"/>
                  </a:schemeClr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3. Phẩm chất</a:t>
            </a:r>
            <a:endParaRPr lang="en-US" sz="2000" dirty="0">
              <a:solidFill>
                <a:schemeClr val="accent5">
                  <a:lumMod val="50000"/>
                </a:schemeClr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GD HS tinh thần vượt khó trong học tập và cuộc sống.</a:t>
            </a:r>
            <a:endParaRPr lang="en-US" sz="2000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chemeClr val="accent5">
                    <a:lumMod val="50000"/>
                  </a:schemeClr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4. Góp phần phát triển năng lực</a:t>
            </a:r>
            <a:endParaRPr lang="en-US" sz="2000" dirty="0">
              <a:solidFill>
                <a:schemeClr val="accent5">
                  <a:lumMod val="50000"/>
                </a:schemeClr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Năng lực tự học, NL giao tiếp và hợp tác, NL giải quyết vấn đề và sáng tạo, NL ngôn ngữ, NL thẩm mĩ.</a:t>
            </a:r>
            <a:endParaRPr lang="en-US" sz="2000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6">
            <a:extLst>
              <a:ext uri="{FF2B5EF4-FFF2-40B4-BE49-F238E27FC236}">
                <a16:creationId xmlns:a16="http://schemas.microsoft.com/office/drawing/2014/main" id="{19FFAE7C-A1A3-4919-B570-EF1216F5CFEF}"/>
              </a:ext>
            </a:extLst>
          </p:cNvPr>
          <p:cNvSpPr/>
          <p:nvPr/>
        </p:nvSpPr>
        <p:spPr>
          <a:xfrm>
            <a:off x="3336498" y="150614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Tìm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hiểu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bài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endParaRPr kumimoji="0" lang="zh-CN" altLang="en-US" sz="4800" b="0" i="0" u="none" strike="noStrike" kern="1200" cap="none" spc="600" normalizeH="0" baseline="0" noProof="0" dirty="0">
              <a:ln>
                <a:noFill/>
              </a:ln>
              <a:solidFill>
                <a:srgbClr val="FFBF53">
                  <a:lumMod val="60000"/>
                  <a:lumOff val="40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华文新魏" panose="02010800040101010101" pitchFamily="2" charset="-122"/>
              <a:cs typeface="+mn-cs"/>
            </a:endParaRPr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63346F48-696D-4C66-BCC2-7B69FA25C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4" y="855496"/>
            <a:ext cx="11667899" cy="5737809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B7815B69-AFB0-42EB-882B-943C86EAEA45}"/>
              </a:ext>
            </a:extLst>
          </p:cNvPr>
          <p:cNvSpPr txBox="1">
            <a:spLocks/>
          </p:cNvSpPr>
          <p:nvPr/>
        </p:nvSpPr>
        <p:spPr>
          <a:xfrm>
            <a:off x="1962262" y="1871361"/>
            <a:ext cx="8803709" cy="1752600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Ông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đã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khơi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dậy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lòng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tự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hào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dân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tộc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của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người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Việt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: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cho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người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đến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các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bến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tàu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để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diễn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thuyết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kêu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gọi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hành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khách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với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khẩu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hiệu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“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Người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ta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thì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tàu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ta”.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Khách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tàu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của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ông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ngày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một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đông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Nhiều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chủ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tàu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người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Hoa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người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Pháp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phải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bán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lại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tàu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cho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ông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Rồi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ông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mua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xưởng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sửa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chữa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tàu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thuê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kĩ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sư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giỏi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trông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nom.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83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6">
            <a:extLst>
              <a:ext uri="{FF2B5EF4-FFF2-40B4-BE49-F238E27FC236}">
                <a16:creationId xmlns:a16="http://schemas.microsoft.com/office/drawing/2014/main" id="{7D24D2DE-C30C-426E-BEAE-F0F8FFB0EF84}"/>
              </a:ext>
            </a:extLst>
          </p:cNvPr>
          <p:cNvSpPr/>
          <p:nvPr/>
        </p:nvSpPr>
        <p:spPr>
          <a:xfrm>
            <a:off x="3336498" y="150614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Tìm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hiểu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bài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endParaRPr kumimoji="0" lang="zh-CN" altLang="en-US" sz="4800" b="0" i="0" u="none" strike="noStrike" kern="1200" cap="none" spc="600" normalizeH="0" baseline="0" noProof="0" dirty="0">
              <a:ln>
                <a:noFill/>
              </a:ln>
              <a:solidFill>
                <a:srgbClr val="FFBF53">
                  <a:lumMod val="60000"/>
                  <a:lumOff val="40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华文新魏" panose="02010800040101010101" pitchFamily="2" charset="-122"/>
              <a:cs typeface="+mn-cs"/>
            </a:endParaRPr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8D5FE3B2-AB10-410E-8C92-86199FB4F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0897" y="-707572"/>
            <a:ext cx="8871011" cy="8790658"/>
          </a:xfrm>
          <a:prstGeom prst="rect">
            <a:avLst/>
          </a:prstGeom>
        </p:spPr>
      </p:pic>
      <p:pic>
        <p:nvPicPr>
          <p:cNvPr id="14" name="Picture 13" descr="A picture containing mirror, microscope&#10;&#10;Description automatically generated">
            <a:extLst>
              <a:ext uri="{FF2B5EF4-FFF2-40B4-BE49-F238E27FC236}">
                <a16:creationId xmlns:a16="http://schemas.microsoft.com/office/drawing/2014/main" id="{6F77563B-A550-45C3-8E00-46044B88C6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4167" r="96944">
                        <a14:foregroundMark x1="9722" y1="34167" x2="3056" y2="46111"/>
                        <a14:foregroundMark x1="3056" y1="46111" x2="1944" y2="58611"/>
                        <a14:foregroundMark x1="1944" y1="58611" x2="8889" y2="48611"/>
                        <a14:foregroundMark x1="8889" y1="48611" x2="8889" y2="37778"/>
                        <a14:foregroundMark x1="8889" y1="37778" x2="9444" y2="38611"/>
                        <a14:foregroundMark x1="90833" y1="32500" x2="91111" y2="49167"/>
                        <a14:foregroundMark x1="91111" y1="49167" x2="92500" y2="36111"/>
                        <a14:foregroundMark x1="92500" y1="36111" x2="91667" y2="34444"/>
                        <a14:foregroundMark x1="5556" y1="38056" x2="4167" y2="49167"/>
                        <a14:foregroundMark x1="4167" y1="49167" x2="8333" y2="59722"/>
                        <a14:foregroundMark x1="8333" y1="59722" x2="4167" y2="46389"/>
                        <a14:foregroundMark x1="4167" y1="46389" x2="6944" y2="40833"/>
                        <a14:foregroundMark x1="93889" y1="40000" x2="92222" y2="51667"/>
                        <a14:foregroundMark x1="92222" y1="51667" x2="96111" y2="41111"/>
                        <a14:foregroundMark x1="96111" y1="41111" x2="96944" y2="40278"/>
                        <a14:foregroundMark x1="48611" y1="84444" x2="48611" y2="8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206" y="731239"/>
            <a:ext cx="5835536" cy="665117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718B899-30BE-4726-A9A2-2A780D7A2CFA}"/>
              </a:ext>
            </a:extLst>
          </p:cNvPr>
          <p:cNvSpPr txBox="1">
            <a:spLocks/>
          </p:cNvSpPr>
          <p:nvPr/>
        </p:nvSpPr>
        <p:spPr>
          <a:xfrm>
            <a:off x="6792685" y="2426462"/>
            <a:ext cx="4898572" cy="1630362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Theo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nhờ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đâu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mà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Bạch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Thái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Bưởi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tàu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i="1" dirty="0" err="1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zh-CN" sz="4000" b="1" i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?</a:t>
            </a: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</a:br>
            <a:br>
              <a:rPr lang="en-US" sz="4000" b="1" u="sng" dirty="0">
                <a:solidFill>
                  <a:schemeClr val="accent5">
                    <a:lumMod val="50000"/>
                  </a:schemeClr>
                </a:solidFill>
                <a:latin typeface="UTM Azuki" panose="02040603050506020204" pitchFamily="18" charset="0"/>
                <a:cs typeface="Times New Roman" pitchFamily="18" charset="0"/>
              </a:rPr>
            </a:br>
            <a:endParaRPr lang="en-US" sz="4000" b="1" u="sng" dirty="0">
              <a:solidFill>
                <a:schemeClr val="accent5">
                  <a:lumMod val="50000"/>
                </a:schemeClr>
              </a:solidFill>
              <a:latin typeface="UTM Azuki" panose="02040603050506020204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0DA5EC-DE0D-4857-95B7-6EA0F10A6ACF}"/>
              </a:ext>
            </a:extLst>
          </p:cNvPr>
          <p:cNvSpPr txBox="1"/>
          <p:nvPr/>
        </p:nvSpPr>
        <p:spPr>
          <a:xfrm rot="335664">
            <a:off x="1002349" y="1912142"/>
            <a:ext cx="49898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-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Bạch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Thái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Bưởi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là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ý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chí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biết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tổ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chức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kinh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doanh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2">
            <a:extLst>
              <a:ext uri="{FF2B5EF4-FFF2-40B4-BE49-F238E27FC236}">
                <a16:creationId xmlns:a16="http://schemas.microsoft.com/office/drawing/2014/main" id="{2A4081AB-8827-46A5-8A88-02963D8348A6}"/>
              </a:ext>
            </a:extLst>
          </p:cNvPr>
          <p:cNvSpPr txBox="1">
            <a:spLocks noChangeArrowheads="1"/>
          </p:cNvSpPr>
          <p:nvPr/>
        </p:nvSpPr>
        <p:spPr bwMode="auto">
          <a:xfrm rot="325386">
            <a:off x="820755" y="3388308"/>
            <a:ext cx="510899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Ông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biết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khơi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dậy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lòng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tự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hào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dân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tộc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hành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khách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Việt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Ủng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hộ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chủ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tàu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Việt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Nam,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giúp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kinh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tế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Việt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Nam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phát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triển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222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6">
            <a:extLst>
              <a:ext uri="{FF2B5EF4-FFF2-40B4-BE49-F238E27FC236}">
                <a16:creationId xmlns:a16="http://schemas.microsoft.com/office/drawing/2014/main" id="{E050C8E3-DCB1-49D7-8B64-8145C422A8F3}"/>
              </a:ext>
            </a:extLst>
          </p:cNvPr>
          <p:cNvSpPr/>
          <p:nvPr/>
        </p:nvSpPr>
        <p:spPr>
          <a:xfrm>
            <a:off x="3336498" y="150614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Tìm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hiểu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bài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endParaRPr kumimoji="0" lang="zh-CN" altLang="en-US" sz="4800" b="0" i="0" u="none" strike="noStrike" kern="1200" cap="none" spc="600" normalizeH="0" baseline="0" noProof="0" dirty="0">
              <a:ln>
                <a:noFill/>
              </a:ln>
              <a:solidFill>
                <a:srgbClr val="FFBF53">
                  <a:lumMod val="60000"/>
                  <a:lumOff val="40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华文新魏" panose="02010800040101010101" pitchFamily="2" charset="-122"/>
              <a:cs typeface="+mn-cs"/>
            </a:endParaRPr>
          </a:p>
        </p:txBody>
      </p:sp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919DD889-F8BF-4400-8871-F79889A87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0" b="96356" l="4000" r="97385">
                        <a14:foregroundMark x1="16923" y1="11741" x2="6462" y2="21862"/>
                        <a14:foregroundMark x1="6462" y1="21862" x2="3077" y2="42105"/>
                        <a14:foregroundMark x1="3077" y1="42105" x2="4462" y2="61741"/>
                        <a14:foregroundMark x1="4462" y1="61741" x2="8308" y2="73279"/>
                        <a14:foregroundMark x1="8308" y1="73279" x2="28769" y2="93117"/>
                        <a14:foregroundMark x1="28769" y1="93117" x2="51385" y2="96964"/>
                        <a14:foregroundMark x1="51385" y1="96964" x2="63846" y2="95951"/>
                        <a14:foregroundMark x1="63846" y1="95951" x2="74308" y2="83401"/>
                        <a14:foregroundMark x1="74308" y1="83401" x2="75538" y2="94939"/>
                        <a14:foregroundMark x1="75538" y1="94939" x2="81846" y2="94130"/>
                        <a14:foregroundMark x1="81846" y1="94130" x2="82308" y2="82996"/>
                        <a14:foregroundMark x1="82308" y1="82996" x2="86308" y2="97368"/>
                        <a14:foregroundMark x1="86308" y1="97368" x2="97231" y2="66397"/>
                        <a14:foregroundMark x1="97231" y1="66397" x2="97846" y2="38866"/>
                        <a14:foregroundMark x1="97846" y1="38866" x2="95385" y2="28340"/>
                        <a14:foregroundMark x1="95385" y1="28340" x2="78308" y2="5263"/>
                        <a14:foregroundMark x1="78308" y1="5263" x2="72923" y2="202"/>
                        <a14:foregroundMark x1="72923" y1="202" x2="34769" y2="5466"/>
                        <a14:foregroundMark x1="34769" y1="5466" x2="29846" y2="11741"/>
                        <a14:foregroundMark x1="29846" y1="11741" x2="35231" y2="17814"/>
                        <a14:foregroundMark x1="35231" y1="17814" x2="26462" y2="12146"/>
                        <a14:foregroundMark x1="26462" y1="12146" x2="22308" y2="2632"/>
                        <a14:foregroundMark x1="22308" y1="2632" x2="22769" y2="810"/>
                        <a14:foregroundMark x1="92308" y1="18826" x2="97692" y2="43927"/>
                        <a14:foregroundMark x1="97692" y1="43927" x2="96615" y2="64575"/>
                        <a14:foregroundMark x1="96615" y1="64575" x2="94308" y2="72065"/>
                        <a14:foregroundMark x1="94308" y1="72065" x2="93538" y2="83603"/>
                        <a14:foregroundMark x1="93538" y1="83603" x2="99077" y2="57895"/>
                        <a14:foregroundMark x1="99077" y1="57895" x2="98615" y2="42510"/>
                        <a14:foregroundMark x1="98615" y1="42510" x2="93538" y2="20445"/>
                        <a14:foregroundMark x1="93538" y1="20445" x2="97538" y2="30972"/>
                        <a14:foregroundMark x1="97538" y1="30972" x2="97538" y2="38664"/>
                        <a14:foregroundMark x1="97538" y1="38664" x2="97692" y2="38664"/>
                        <a14:foregroundMark x1="6462" y1="20648" x2="1846" y2="47773"/>
                        <a14:foregroundMark x1="1846" y1="47773" x2="4923" y2="62146"/>
                        <a14:foregroundMark x1="4923" y1="62146" x2="3231" y2="71862"/>
                        <a14:foregroundMark x1="3231" y1="71862" x2="4000" y2="25911"/>
                        <a14:foregroundMark x1="4000" y1="25911" x2="5077" y2="20243"/>
                        <a14:foregroundMark x1="40923" y1="94130" x2="55077" y2="96761"/>
                        <a14:foregroundMark x1="55077" y1="96761" x2="64769" y2="95344"/>
                        <a14:foregroundMark x1="64769" y1="95344" x2="58615" y2="92915"/>
                        <a14:foregroundMark x1="58615" y1="92915" x2="50769" y2="96356"/>
                        <a14:foregroundMark x1="50769" y1="96356" x2="42154" y2="937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03" y="1692671"/>
            <a:ext cx="5450095" cy="4142072"/>
          </a:xfrm>
          <a:prstGeom prst="rect">
            <a:avLst/>
          </a:prstGeom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E24C6F40-9541-4929-BC63-FEFC11C5C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892" y="2701878"/>
            <a:ext cx="4685314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spcBef>
                <a:spcPct val="50000"/>
              </a:spcBef>
              <a:buFontTx/>
              <a:buNone/>
            </a:pP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Em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hiểu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thế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nào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là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“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Một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bậc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anh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hùng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kinh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 </a:t>
            </a:r>
            <a:r>
              <a:rPr lang="en-US" altLang="zh-CN" sz="4400" b="1" i="1" dirty="0" err="1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tế</a:t>
            </a:r>
            <a:r>
              <a:rPr lang="en-US" altLang="zh-CN" sz="4400" b="1" i="1" dirty="0">
                <a:solidFill>
                  <a:schemeClr val="accent5">
                    <a:lumMod val="50000"/>
                  </a:schemeClr>
                </a:solidFill>
                <a:latin typeface="UTM Sharnay" panose="02040603050506020204" pitchFamily="18" charset="0"/>
                <a:ea typeface="等线" panose="02010600030101010101" pitchFamily="2" charset="-122"/>
              </a:rPr>
              <a:t>” ?</a:t>
            </a:r>
          </a:p>
        </p:txBody>
      </p:sp>
      <p:pic>
        <p:nvPicPr>
          <p:cNvPr id="14" name="Picture 13" descr="Diagram, shape, arrow&#10;&#10;Description automatically generated">
            <a:extLst>
              <a:ext uri="{FF2B5EF4-FFF2-40B4-BE49-F238E27FC236}">
                <a16:creationId xmlns:a16="http://schemas.microsoft.com/office/drawing/2014/main" id="{AA7BFC23-0F6C-422A-9683-A023FAE877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37" b="92872" l="4154" r="95538">
                        <a14:foregroundMark x1="17846" y1="1426" x2="7385" y2="12424"/>
                        <a14:foregroundMark x1="7385" y1="12424" x2="3692" y2="19959"/>
                        <a14:foregroundMark x1="3692" y1="19959" x2="3231" y2="32587"/>
                        <a14:foregroundMark x1="3231" y1="32587" x2="10154" y2="34827"/>
                        <a14:foregroundMark x1="10154" y1="34827" x2="18000" y2="28717"/>
                        <a14:foregroundMark x1="18000" y1="28717" x2="26000" y2="10794"/>
                        <a14:foregroundMark x1="26000" y1="10794" x2="32308" y2="7128"/>
                        <a14:foregroundMark x1="32308" y1="7128" x2="40308" y2="8554"/>
                        <a14:foregroundMark x1="40308" y1="8554" x2="84769" y2="4481"/>
                        <a14:foregroundMark x1="84769" y1="4481" x2="96000" y2="12424"/>
                        <a14:foregroundMark x1="96000" y1="12424" x2="95077" y2="24644"/>
                        <a14:foregroundMark x1="95077" y1="24644" x2="97077" y2="40530"/>
                        <a14:foregroundMark x1="97077" y1="40530" x2="93692" y2="57230"/>
                        <a14:foregroundMark x1="93692" y1="57230" x2="94308" y2="65377"/>
                        <a14:foregroundMark x1="94308" y1="65377" x2="97231" y2="72505"/>
                        <a14:foregroundMark x1="97231" y1="72505" x2="96769" y2="85540"/>
                        <a14:foregroundMark x1="96769" y1="85540" x2="88615" y2="95723"/>
                        <a14:foregroundMark x1="88615" y1="95723" x2="82769" y2="99185"/>
                        <a14:foregroundMark x1="82769" y1="99185" x2="75077" y2="91039"/>
                        <a14:foregroundMark x1="75077" y1="91039" x2="82769" y2="72098"/>
                        <a14:foregroundMark x1="82769" y1="72098" x2="72615" y2="81670"/>
                        <a14:foregroundMark x1="72615" y1="81670" x2="72000" y2="89409"/>
                        <a14:foregroundMark x1="72000" y1="89409" x2="65077" y2="93890"/>
                        <a14:foregroundMark x1="65077" y1="93890" x2="49077" y2="93483"/>
                        <a14:foregroundMark x1="49077" y1="93483" x2="42000" y2="90428"/>
                        <a14:foregroundMark x1="42000" y1="90428" x2="8462" y2="93279"/>
                        <a14:foregroundMark x1="8462" y1="93279" x2="7077" y2="35642"/>
                        <a14:foregroundMark x1="84462" y1="69857" x2="86769" y2="83707"/>
                        <a14:foregroundMark x1="86769" y1="83707" x2="92308" y2="89409"/>
                        <a14:foregroundMark x1="92308" y1="89409" x2="98769" y2="78004"/>
                        <a14:foregroundMark x1="98769" y1="78004" x2="95846" y2="68635"/>
                        <a14:foregroundMark x1="95846" y1="68635" x2="86308" y2="71079"/>
                        <a14:foregroundMark x1="11385" y1="5499" x2="19077" y2="2037"/>
                        <a14:foregroundMark x1="19077" y1="2037" x2="15846" y2="4277"/>
                        <a14:foregroundMark x1="4462" y1="18126" x2="1385" y2="25866"/>
                        <a14:foregroundMark x1="1385" y1="25866" x2="2308" y2="33809"/>
                        <a14:foregroundMark x1="2308" y1="33809" x2="4308" y2="23829"/>
                        <a14:foregroundMark x1="4308" y1="23829" x2="4154" y2="195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177" y="1692671"/>
            <a:ext cx="5483395" cy="41420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E44DCE2-302F-43B4-B8CE-0833D1931051}"/>
              </a:ext>
            </a:extLst>
          </p:cNvPr>
          <p:cNvSpPr txBox="1"/>
          <p:nvPr/>
        </p:nvSpPr>
        <p:spPr>
          <a:xfrm>
            <a:off x="6859987" y="2612372"/>
            <a:ext cx="47395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Người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giành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thắng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lợi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trong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kinh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doanh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làm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chủ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thương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trường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</a:rPr>
              <a:t>.</a:t>
            </a:r>
            <a:endParaRPr lang="vi-VN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37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1C9B91F-D96C-4779-92E1-FBACC44EB8FE}"/>
              </a:ext>
            </a:extLst>
          </p:cNvPr>
          <p:cNvSpPr/>
          <p:nvPr/>
        </p:nvSpPr>
        <p:spPr>
          <a:xfrm>
            <a:off x="1483970" y="2379169"/>
            <a:ext cx="800219" cy="2528897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pPr algn="ctr"/>
            <a:r>
              <a:rPr lang="zh-CN" altLang="en-US" sz="40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文章中心</a:t>
            </a:r>
          </a:p>
        </p:txBody>
      </p:sp>
      <p:sp>
        <p:nvSpPr>
          <p:cNvPr id="8" name="矩形 6">
            <a:extLst>
              <a:ext uri="{FF2B5EF4-FFF2-40B4-BE49-F238E27FC236}">
                <a16:creationId xmlns:a16="http://schemas.microsoft.com/office/drawing/2014/main" id="{D3636806-E81B-4873-BA68-C90ADC58BFB6}"/>
              </a:ext>
            </a:extLst>
          </p:cNvPr>
          <p:cNvSpPr/>
          <p:nvPr/>
        </p:nvSpPr>
        <p:spPr>
          <a:xfrm>
            <a:off x="3336498" y="150614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Tìm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hiểu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bài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endParaRPr kumimoji="0" lang="zh-CN" altLang="en-US" sz="4800" b="0" i="0" u="none" strike="noStrike" kern="1200" cap="none" spc="600" normalizeH="0" baseline="0" noProof="0" dirty="0">
              <a:ln>
                <a:noFill/>
              </a:ln>
              <a:solidFill>
                <a:srgbClr val="FFBF53">
                  <a:lumMod val="60000"/>
                  <a:lumOff val="40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华文新魏" panose="02010800040101010101" pitchFamily="2" charset="-122"/>
              <a:cs typeface="+mn-cs"/>
            </a:endParaRPr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0EB26CF8-6AD3-451C-AF52-8EF74EF5A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500" r="92500">
                        <a14:foregroundMark x1="14167" y1="41111" x2="7500" y2="50556"/>
                        <a14:foregroundMark x1="7500" y1="50556" x2="9444" y2="45556"/>
                        <a14:foregroundMark x1="13611" y1="39722" x2="13611" y2="39722"/>
                        <a14:foregroundMark x1="89722" y1="43056" x2="93889" y2="56111"/>
                        <a14:foregroundMark x1="93889" y1="56111" x2="88611" y2="69722"/>
                        <a14:foregroundMark x1="88611" y1="69722" x2="92500" y2="49167"/>
                        <a14:foregroundMark x1="91111" y1="45833" x2="90556" y2="4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957" y="-898028"/>
            <a:ext cx="7556497" cy="63584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AB8D8C-B53D-4A3E-9E8F-A2FDAB860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276" y="1704625"/>
            <a:ext cx="580985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Theo </a:t>
            </a:r>
            <a:r>
              <a:rPr lang="en-GB" alt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nhờ</a:t>
            </a: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đâu</a:t>
            </a: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mà</a:t>
            </a: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Bạch</a:t>
            </a: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Thái</a:t>
            </a: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Bưởi</a:t>
            </a: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4000" b="1" dirty="0" err="1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GB" altLang="en-US" sz="4000" b="1" dirty="0">
                <a:solidFill>
                  <a:schemeClr val="accent5">
                    <a:lumMod val="75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FB49D31-E6E1-41DA-8128-B9D84BA65E7D}"/>
              </a:ext>
            </a:extLst>
          </p:cNvPr>
          <p:cNvSpPr/>
          <p:nvPr/>
        </p:nvSpPr>
        <p:spPr>
          <a:xfrm>
            <a:off x="1282814" y="3826544"/>
            <a:ext cx="9983900" cy="2419726"/>
          </a:xfrm>
          <a:custGeom>
            <a:avLst/>
            <a:gdLst>
              <a:gd name="connsiteX0" fmla="*/ 0 w 9983900"/>
              <a:gd name="connsiteY0" fmla="*/ 403296 h 2419726"/>
              <a:gd name="connsiteX1" fmla="*/ 403296 w 9983900"/>
              <a:gd name="connsiteY1" fmla="*/ 0 h 2419726"/>
              <a:gd name="connsiteX2" fmla="*/ 976878 w 9983900"/>
              <a:gd name="connsiteY2" fmla="*/ 0 h 2419726"/>
              <a:gd name="connsiteX3" fmla="*/ 1550460 w 9983900"/>
              <a:gd name="connsiteY3" fmla="*/ 0 h 2419726"/>
              <a:gd name="connsiteX4" fmla="*/ 2307587 w 9983900"/>
              <a:gd name="connsiteY4" fmla="*/ 0 h 2419726"/>
              <a:gd name="connsiteX5" fmla="*/ 2789396 w 9983900"/>
              <a:gd name="connsiteY5" fmla="*/ 0 h 2419726"/>
              <a:gd name="connsiteX6" fmla="*/ 3362978 w 9983900"/>
              <a:gd name="connsiteY6" fmla="*/ 0 h 2419726"/>
              <a:gd name="connsiteX7" fmla="*/ 4120106 w 9983900"/>
              <a:gd name="connsiteY7" fmla="*/ 0 h 2419726"/>
              <a:gd name="connsiteX8" fmla="*/ 4418368 w 9983900"/>
              <a:gd name="connsiteY8" fmla="*/ 0 h 2419726"/>
              <a:gd name="connsiteX9" fmla="*/ 4991950 w 9983900"/>
              <a:gd name="connsiteY9" fmla="*/ 0 h 2419726"/>
              <a:gd name="connsiteX10" fmla="*/ 5565532 w 9983900"/>
              <a:gd name="connsiteY10" fmla="*/ 0 h 2419726"/>
              <a:gd name="connsiteX11" fmla="*/ 5863794 w 9983900"/>
              <a:gd name="connsiteY11" fmla="*/ 0 h 2419726"/>
              <a:gd name="connsiteX12" fmla="*/ 6253830 w 9983900"/>
              <a:gd name="connsiteY12" fmla="*/ 0 h 2419726"/>
              <a:gd name="connsiteX13" fmla="*/ 6827412 w 9983900"/>
              <a:gd name="connsiteY13" fmla="*/ 0 h 2419726"/>
              <a:gd name="connsiteX14" fmla="*/ 7125674 w 9983900"/>
              <a:gd name="connsiteY14" fmla="*/ 0 h 2419726"/>
              <a:gd name="connsiteX15" fmla="*/ 7607483 w 9983900"/>
              <a:gd name="connsiteY15" fmla="*/ 0 h 2419726"/>
              <a:gd name="connsiteX16" fmla="*/ 8181065 w 9983900"/>
              <a:gd name="connsiteY16" fmla="*/ 0 h 2419726"/>
              <a:gd name="connsiteX17" fmla="*/ 8479327 w 9983900"/>
              <a:gd name="connsiteY17" fmla="*/ 0 h 2419726"/>
              <a:gd name="connsiteX18" fmla="*/ 9052909 w 9983900"/>
              <a:gd name="connsiteY18" fmla="*/ 0 h 2419726"/>
              <a:gd name="connsiteX19" fmla="*/ 9580604 w 9983900"/>
              <a:gd name="connsiteY19" fmla="*/ 0 h 2419726"/>
              <a:gd name="connsiteX20" fmla="*/ 9983900 w 9983900"/>
              <a:gd name="connsiteY20" fmla="*/ 403296 h 2419726"/>
              <a:gd name="connsiteX21" fmla="*/ 9983900 w 9983900"/>
              <a:gd name="connsiteY21" fmla="*/ 908745 h 2419726"/>
              <a:gd name="connsiteX22" fmla="*/ 9983900 w 9983900"/>
              <a:gd name="connsiteY22" fmla="*/ 1446456 h 2419726"/>
              <a:gd name="connsiteX23" fmla="*/ 9983900 w 9983900"/>
              <a:gd name="connsiteY23" fmla="*/ 2016430 h 2419726"/>
              <a:gd name="connsiteX24" fmla="*/ 9580604 w 9983900"/>
              <a:gd name="connsiteY24" fmla="*/ 2419726 h 2419726"/>
              <a:gd name="connsiteX25" fmla="*/ 9190568 w 9983900"/>
              <a:gd name="connsiteY25" fmla="*/ 2419726 h 2419726"/>
              <a:gd name="connsiteX26" fmla="*/ 8433441 w 9983900"/>
              <a:gd name="connsiteY26" fmla="*/ 2419726 h 2419726"/>
              <a:gd name="connsiteX27" fmla="*/ 7768086 w 9983900"/>
              <a:gd name="connsiteY27" fmla="*/ 2419726 h 2419726"/>
              <a:gd name="connsiteX28" fmla="*/ 7010958 w 9983900"/>
              <a:gd name="connsiteY28" fmla="*/ 2419726 h 2419726"/>
              <a:gd name="connsiteX29" fmla="*/ 6345603 w 9983900"/>
              <a:gd name="connsiteY29" fmla="*/ 2419726 h 2419726"/>
              <a:gd name="connsiteX30" fmla="*/ 6047340 w 9983900"/>
              <a:gd name="connsiteY30" fmla="*/ 2419726 h 2419726"/>
              <a:gd name="connsiteX31" fmla="*/ 5657305 w 9983900"/>
              <a:gd name="connsiteY31" fmla="*/ 2419726 h 2419726"/>
              <a:gd name="connsiteX32" fmla="*/ 5175496 w 9983900"/>
              <a:gd name="connsiteY32" fmla="*/ 2419726 h 2419726"/>
              <a:gd name="connsiteX33" fmla="*/ 4601914 w 9983900"/>
              <a:gd name="connsiteY33" fmla="*/ 2419726 h 2419726"/>
              <a:gd name="connsiteX34" fmla="*/ 3844787 w 9983900"/>
              <a:gd name="connsiteY34" fmla="*/ 2419726 h 2419726"/>
              <a:gd name="connsiteX35" fmla="*/ 3362978 w 9983900"/>
              <a:gd name="connsiteY35" fmla="*/ 2419726 h 2419726"/>
              <a:gd name="connsiteX36" fmla="*/ 2605850 w 9983900"/>
              <a:gd name="connsiteY36" fmla="*/ 2419726 h 2419726"/>
              <a:gd name="connsiteX37" fmla="*/ 1940495 w 9983900"/>
              <a:gd name="connsiteY37" fmla="*/ 2419726 h 2419726"/>
              <a:gd name="connsiteX38" fmla="*/ 1458686 w 9983900"/>
              <a:gd name="connsiteY38" fmla="*/ 2419726 h 2419726"/>
              <a:gd name="connsiteX39" fmla="*/ 403296 w 9983900"/>
              <a:gd name="connsiteY39" fmla="*/ 2419726 h 2419726"/>
              <a:gd name="connsiteX40" fmla="*/ 0 w 9983900"/>
              <a:gd name="connsiteY40" fmla="*/ 2016430 h 2419726"/>
              <a:gd name="connsiteX41" fmla="*/ 0 w 9983900"/>
              <a:gd name="connsiteY41" fmla="*/ 1446456 h 2419726"/>
              <a:gd name="connsiteX42" fmla="*/ 0 w 9983900"/>
              <a:gd name="connsiteY42" fmla="*/ 908745 h 2419726"/>
              <a:gd name="connsiteX43" fmla="*/ 0 w 9983900"/>
              <a:gd name="connsiteY43" fmla="*/ 403296 h 2419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983900" h="2419726" fill="none" extrusionOk="0">
                <a:moveTo>
                  <a:pt x="0" y="403296"/>
                </a:moveTo>
                <a:cubicBezTo>
                  <a:pt x="8395" y="233482"/>
                  <a:pt x="198792" y="58786"/>
                  <a:pt x="403296" y="0"/>
                </a:cubicBezTo>
                <a:cubicBezTo>
                  <a:pt x="680656" y="-24563"/>
                  <a:pt x="746435" y="48356"/>
                  <a:pt x="976878" y="0"/>
                </a:cubicBezTo>
                <a:cubicBezTo>
                  <a:pt x="1207321" y="-48356"/>
                  <a:pt x="1435089" y="67250"/>
                  <a:pt x="1550460" y="0"/>
                </a:cubicBezTo>
                <a:cubicBezTo>
                  <a:pt x="1665831" y="-67250"/>
                  <a:pt x="2098013" y="65960"/>
                  <a:pt x="2307587" y="0"/>
                </a:cubicBezTo>
                <a:cubicBezTo>
                  <a:pt x="2517161" y="-65960"/>
                  <a:pt x="2605571" y="23700"/>
                  <a:pt x="2789396" y="0"/>
                </a:cubicBezTo>
                <a:cubicBezTo>
                  <a:pt x="2973221" y="-23700"/>
                  <a:pt x="3172917" y="34431"/>
                  <a:pt x="3362978" y="0"/>
                </a:cubicBezTo>
                <a:cubicBezTo>
                  <a:pt x="3553039" y="-34431"/>
                  <a:pt x="3746803" y="79436"/>
                  <a:pt x="4120106" y="0"/>
                </a:cubicBezTo>
                <a:cubicBezTo>
                  <a:pt x="4493409" y="-79436"/>
                  <a:pt x="4292449" y="12038"/>
                  <a:pt x="4418368" y="0"/>
                </a:cubicBezTo>
                <a:cubicBezTo>
                  <a:pt x="4544287" y="-12038"/>
                  <a:pt x="4725541" y="31908"/>
                  <a:pt x="4991950" y="0"/>
                </a:cubicBezTo>
                <a:cubicBezTo>
                  <a:pt x="5258359" y="-31908"/>
                  <a:pt x="5296328" y="36284"/>
                  <a:pt x="5565532" y="0"/>
                </a:cubicBezTo>
                <a:cubicBezTo>
                  <a:pt x="5834736" y="-36284"/>
                  <a:pt x="5776722" y="31172"/>
                  <a:pt x="5863794" y="0"/>
                </a:cubicBezTo>
                <a:cubicBezTo>
                  <a:pt x="5950866" y="-31172"/>
                  <a:pt x="6079309" y="14685"/>
                  <a:pt x="6253830" y="0"/>
                </a:cubicBezTo>
                <a:cubicBezTo>
                  <a:pt x="6428351" y="-14685"/>
                  <a:pt x="6557379" y="61671"/>
                  <a:pt x="6827412" y="0"/>
                </a:cubicBezTo>
                <a:cubicBezTo>
                  <a:pt x="7097445" y="-61671"/>
                  <a:pt x="6981069" y="24281"/>
                  <a:pt x="7125674" y="0"/>
                </a:cubicBezTo>
                <a:cubicBezTo>
                  <a:pt x="7270279" y="-24281"/>
                  <a:pt x="7426979" y="51018"/>
                  <a:pt x="7607483" y="0"/>
                </a:cubicBezTo>
                <a:cubicBezTo>
                  <a:pt x="7787987" y="-51018"/>
                  <a:pt x="7994644" y="54925"/>
                  <a:pt x="8181065" y="0"/>
                </a:cubicBezTo>
                <a:cubicBezTo>
                  <a:pt x="8367486" y="-54925"/>
                  <a:pt x="8371781" y="27395"/>
                  <a:pt x="8479327" y="0"/>
                </a:cubicBezTo>
                <a:cubicBezTo>
                  <a:pt x="8586873" y="-27395"/>
                  <a:pt x="8785656" y="3682"/>
                  <a:pt x="9052909" y="0"/>
                </a:cubicBezTo>
                <a:cubicBezTo>
                  <a:pt x="9320162" y="-3682"/>
                  <a:pt x="9326920" y="50606"/>
                  <a:pt x="9580604" y="0"/>
                </a:cubicBezTo>
                <a:cubicBezTo>
                  <a:pt x="9843704" y="18673"/>
                  <a:pt x="9969960" y="119041"/>
                  <a:pt x="9983900" y="403296"/>
                </a:cubicBezTo>
                <a:cubicBezTo>
                  <a:pt x="10036914" y="590732"/>
                  <a:pt x="9981050" y="798782"/>
                  <a:pt x="9983900" y="908745"/>
                </a:cubicBezTo>
                <a:cubicBezTo>
                  <a:pt x="9986750" y="1018708"/>
                  <a:pt x="9935018" y="1216261"/>
                  <a:pt x="9983900" y="1446456"/>
                </a:cubicBezTo>
                <a:cubicBezTo>
                  <a:pt x="10032782" y="1676651"/>
                  <a:pt x="9931782" y="1785958"/>
                  <a:pt x="9983900" y="2016430"/>
                </a:cubicBezTo>
                <a:cubicBezTo>
                  <a:pt x="9981790" y="2194838"/>
                  <a:pt x="9815149" y="2449319"/>
                  <a:pt x="9580604" y="2419726"/>
                </a:cubicBezTo>
                <a:cubicBezTo>
                  <a:pt x="9422185" y="2460113"/>
                  <a:pt x="9278549" y="2402639"/>
                  <a:pt x="9190568" y="2419726"/>
                </a:cubicBezTo>
                <a:cubicBezTo>
                  <a:pt x="9102587" y="2436813"/>
                  <a:pt x="8735374" y="2334302"/>
                  <a:pt x="8433441" y="2419726"/>
                </a:cubicBezTo>
                <a:cubicBezTo>
                  <a:pt x="8131508" y="2505150"/>
                  <a:pt x="8033870" y="2418971"/>
                  <a:pt x="7768086" y="2419726"/>
                </a:cubicBezTo>
                <a:cubicBezTo>
                  <a:pt x="7502302" y="2420481"/>
                  <a:pt x="7205380" y="2392374"/>
                  <a:pt x="7010958" y="2419726"/>
                </a:cubicBezTo>
                <a:cubicBezTo>
                  <a:pt x="6816536" y="2447078"/>
                  <a:pt x="6561823" y="2362147"/>
                  <a:pt x="6345603" y="2419726"/>
                </a:cubicBezTo>
                <a:cubicBezTo>
                  <a:pt x="6129383" y="2477305"/>
                  <a:pt x="6138594" y="2399404"/>
                  <a:pt x="6047340" y="2419726"/>
                </a:cubicBezTo>
                <a:cubicBezTo>
                  <a:pt x="5956086" y="2440048"/>
                  <a:pt x="5832258" y="2377333"/>
                  <a:pt x="5657305" y="2419726"/>
                </a:cubicBezTo>
                <a:cubicBezTo>
                  <a:pt x="5482352" y="2462119"/>
                  <a:pt x="5343981" y="2417400"/>
                  <a:pt x="5175496" y="2419726"/>
                </a:cubicBezTo>
                <a:cubicBezTo>
                  <a:pt x="5007011" y="2422052"/>
                  <a:pt x="4877484" y="2371585"/>
                  <a:pt x="4601914" y="2419726"/>
                </a:cubicBezTo>
                <a:cubicBezTo>
                  <a:pt x="4326344" y="2467867"/>
                  <a:pt x="4135273" y="2411514"/>
                  <a:pt x="3844787" y="2419726"/>
                </a:cubicBezTo>
                <a:cubicBezTo>
                  <a:pt x="3554301" y="2427938"/>
                  <a:pt x="3555792" y="2410496"/>
                  <a:pt x="3362978" y="2419726"/>
                </a:cubicBezTo>
                <a:cubicBezTo>
                  <a:pt x="3170164" y="2428956"/>
                  <a:pt x="2881871" y="2375782"/>
                  <a:pt x="2605850" y="2419726"/>
                </a:cubicBezTo>
                <a:cubicBezTo>
                  <a:pt x="2329829" y="2463670"/>
                  <a:pt x="2076192" y="2413467"/>
                  <a:pt x="1940495" y="2419726"/>
                </a:cubicBezTo>
                <a:cubicBezTo>
                  <a:pt x="1804798" y="2425985"/>
                  <a:pt x="1586449" y="2381702"/>
                  <a:pt x="1458686" y="2419726"/>
                </a:cubicBezTo>
                <a:cubicBezTo>
                  <a:pt x="1330923" y="2457750"/>
                  <a:pt x="907839" y="2294516"/>
                  <a:pt x="403296" y="2419726"/>
                </a:cubicBezTo>
                <a:cubicBezTo>
                  <a:pt x="148875" y="2373345"/>
                  <a:pt x="-28619" y="2246863"/>
                  <a:pt x="0" y="2016430"/>
                </a:cubicBezTo>
                <a:cubicBezTo>
                  <a:pt x="-25900" y="1856846"/>
                  <a:pt x="66243" y="1693214"/>
                  <a:pt x="0" y="1446456"/>
                </a:cubicBezTo>
                <a:cubicBezTo>
                  <a:pt x="-66243" y="1199698"/>
                  <a:pt x="17836" y="1076407"/>
                  <a:pt x="0" y="908745"/>
                </a:cubicBezTo>
                <a:cubicBezTo>
                  <a:pt x="-17836" y="741083"/>
                  <a:pt x="47486" y="509299"/>
                  <a:pt x="0" y="403296"/>
                </a:cubicBezTo>
                <a:close/>
              </a:path>
              <a:path w="9983900" h="2419726" stroke="0" extrusionOk="0">
                <a:moveTo>
                  <a:pt x="0" y="403296"/>
                </a:moveTo>
                <a:cubicBezTo>
                  <a:pt x="884" y="213013"/>
                  <a:pt x="168732" y="-5505"/>
                  <a:pt x="403296" y="0"/>
                </a:cubicBezTo>
                <a:cubicBezTo>
                  <a:pt x="522857" y="-14385"/>
                  <a:pt x="738413" y="48300"/>
                  <a:pt x="885105" y="0"/>
                </a:cubicBezTo>
                <a:cubicBezTo>
                  <a:pt x="1031797" y="-48300"/>
                  <a:pt x="1370206" y="75274"/>
                  <a:pt x="1550460" y="0"/>
                </a:cubicBezTo>
                <a:cubicBezTo>
                  <a:pt x="1730715" y="-75274"/>
                  <a:pt x="2147247" y="15240"/>
                  <a:pt x="2307587" y="0"/>
                </a:cubicBezTo>
                <a:cubicBezTo>
                  <a:pt x="2467927" y="-15240"/>
                  <a:pt x="2727151" y="21871"/>
                  <a:pt x="2972942" y="0"/>
                </a:cubicBezTo>
                <a:cubicBezTo>
                  <a:pt x="3218733" y="-21871"/>
                  <a:pt x="3328595" y="11738"/>
                  <a:pt x="3638297" y="0"/>
                </a:cubicBezTo>
                <a:cubicBezTo>
                  <a:pt x="3947999" y="-11738"/>
                  <a:pt x="4212342" y="29610"/>
                  <a:pt x="4395425" y="0"/>
                </a:cubicBezTo>
                <a:cubicBezTo>
                  <a:pt x="4578508" y="-29610"/>
                  <a:pt x="4680902" y="18887"/>
                  <a:pt x="4785461" y="0"/>
                </a:cubicBezTo>
                <a:cubicBezTo>
                  <a:pt x="4890020" y="-18887"/>
                  <a:pt x="5041970" y="13863"/>
                  <a:pt x="5175496" y="0"/>
                </a:cubicBezTo>
                <a:cubicBezTo>
                  <a:pt x="5309023" y="-13863"/>
                  <a:pt x="5564193" y="495"/>
                  <a:pt x="5932624" y="0"/>
                </a:cubicBezTo>
                <a:cubicBezTo>
                  <a:pt x="6301055" y="-495"/>
                  <a:pt x="6311636" y="40125"/>
                  <a:pt x="6414433" y="0"/>
                </a:cubicBezTo>
                <a:cubicBezTo>
                  <a:pt x="6517230" y="-40125"/>
                  <a:pt x="6698644" y="11518"/>
                  <a:pt x="6804468" y="0"/>
                </a:cubicBezTo>
                <a:cubicBezTo>
                  <a:pt x="6910292" y="-11518"/>
                  <a:pt x="7113403" y="32890"/>
                  <a:pt x="7194504" y="0"/>
                </a:cubicBezTo>
                <a:cubicBezTo>
                  <a:pt x="7275605" y="-32890"/>
                  <a:pt x="7435627" y="13520"/>
                  <a:pt x="7584540" y="0"/>
                </a:cubicBezTo>
                <a:cubicBezTo>
                  <a:pt x="7733453" y="-13520"/>
                  <a:pt x="7756994" y="19600"/>
                  <a:pt x="7882802" y="0"/>
                </a:cubicBezTo>
                <a:cubicBezTo>
                  <a:pt x="8008610" y="-19600"/>
                  <a:pt x="8084598" y="29389"/>
                  <a:pt x="8272838" y="0"/>
                </a:cubicBezTo>
                <a:cubicBezTo>
                  <a:pt x="8461078" y="-29389"/>
                  <a:pt x="8610986" y="6645"/>
                  <a:pt x="8754646" y="0"/>
                </a:cubicBezTo>
                <a:cubicBezTo>
                  <a:pt x="8898306" y="-6645"/>
                  <a:pt x="9351036" y="37028"/>
                  <a:pt x="9580604" y="0"/>
                </a:cubicBezTo>
                <a:cubicBezTo>
                  <a:pt x="9803356" y="18339"/>
                  <a:pt x="9974943" y="155585"/>
                  <a:pt x="9983900" y="403296"/>
                </a:cubicBezTo>
                <a:cubicBezTo>
                  <a:pt x="10006232" y="607852"/>
                  <a:pt x="9936140" y="672008"/>
                  <a:pt x="9983900" y="924876"/>
                </a:cubicBezTo>
                <a:cubicBezTo>
                  <a:pt x="10031660" y="1177744"/>
                  <a:pt x="9977833" y="1284161"/>
                  <a:pt x="9983900" y="1462587"/>
                </a:cubicBezTo>
                <a:cubicBezTo>
                  <a:pt x="9989967" y="1641013"/>
                  <a:pt x="9955233" y="1751524"/>
                  <a:pt x="9983900" y="2016430"/>
                </a:cubicBezTo>
                <a:cubicBezTo>
                  <a:pt x="9955169" y="2219695"/>
                  <a:pt x="9797605" y="2417935"/>
                  <a:pt x="9580604" y="2419726"/>
                </a:cubicBezTo>
                <a:cubicBezTo>
                  <a:pt x="9295468" y="2456923"/>
                  <a:pt x="9225907" y="2359263"/>
                  <a:pt x="8915249" y="2419726"/>
                </a:cubicBezTo>
                <a:cubicBezTo>
                  <a:pt x="8604591" y="2480189"/>
                  <a:pt x="8623080" y="2411430"/>
                  <a:pt x="8433441" y="2419726"/>
                </a:cubicBezTo>
                <a:cubicBezTo>
                  <a:pt x="8243802" y="2428022"/>
                  <a:pt x="7910644" y="2350844"/>
                  <a:pt x="7676313" y="2419726"/>
                </a:cubicBezTo>
                <a:cubicBezTo>
                  <a:pt x="7441982" y="2488608"/>
                  <a:pt x="7291794" y="2408242"/>
                  <a:pt x="7194504" y="2419726"/>
                </a:cubicBezTo>
                <a:cubicBezTo>
                  <a:pt x="7097214" y="2431210"/>
                  <a:pt x="6984024" y="2413374"/>
                  <a:pt x="6896241" y="2419726"/>
                </a:cubicBezTo>
                <a:cubicBezTo>
                  <a:pt x="6808458" y="2426078"/>
                  <a:pt x="6675409" y="2391269"/>
                  <a:pt x="6506206" y="2419726"/>
                </a:cubicBezTo>
                <a:cubicBezTo>
                  <a:pt x="6337003" y="2448183"/>
                  <a:pt x="6157184" y="2368427"/>
                  <a:pt x="5932624" y="2419726"/>
                </a:cubicBezTo>
                <a:cubicBezTo>
                  <a:pt x="5708064" y="2471025"/>
                  <a:pt x="5525635" y="2349604"/>
                  <a:pt x="5175496" y="2419726"/>
                </a:cubicBezTo>
                <a:cubicBezTo>
                  <a:pt x="4825357" y="2489848"/>
                  <a:pt x="4876515" y="2402370"/>
                  <a:pt x="4785461" y="2419726"/>
                </a:cubicBezTo>
                <a:cubicBezTo>
                  <a:pt x="4694407" y="2437082"/>
                  <a:pt x="4584714" y="2391994"/>
                  <a:pt x="4487198" y="2419726"/>
                </a:cubicBezTo>
                <a:cubicBezTo>
                  <a:pt x="4389682" y="2447458"/>
                  <a:pt x="4242813" y="2419114"/>
                  <a:pt x="4005389" y="2419726"/>
                </a:cubicBezTo>
                <a:cubicBezTo>
                  <a:pt x="3767965" y="2420338"/>
                  <a:pt x="3802451" y="2409689"/>
                  <a:pt x="3615354" y="2419726"/>
                </a:cubicBezTo>
                <a:cubicBezTo>
                  <a:pt x="3428257" y="2429763"/>
                  <a:pt x="3278805" y="2376152"/>
                  <a:pt x="3133545" y="2419726"/>
                </a:cubicBezTo>
                <a:cubicBezTo>
                  <a:pt x="2988285" y="2463300"/>
                  <a:pt x="2968977" y="2390294"/>
                  <a:pt x="2835283" y="2419726"/>
                </a:cubicBezTo>
                <a:cubicBezTo>
                  <a:pt x="2701589" y="2449158"/>
                  <a:pt x="2385676" y="2403942"/>
                  <a:pt x="2261701" y="2419726"/>
                </a:cubicBezTo>
                <a:cubicBezTo>
                  <a:pt x="2137726" y="2435510"/>
                  <a:pt x="1951399" y="2394794"/>
                  <a:pt x="1688119" y="2419726"/>
                </a:cubicBezTo>
                <a:cubicBezTo>
                  <a:pt x="1424839" y="2444658"/>
                  <a:pt x="1308968" y="2406761"/>
                  <a:pt x="1114537" y="2419726"/>
                </a:cubicBezTo>
                <a:cubicBezTo>
                  <a:pt x="920106" y="2432691"/>
                  <a:pt x="639268" y="2339846"/>
                  <a:pt x="403296" y="2419726"/>
                </a:cubicBezTo>
                <a:cubicBezTo>
                  <a:pt x="144021" y="2444445"/>
                  <a:pt x="4679" y="2240858"/>
                  <a:pt x="0" y="2016430"/>
                </a:cubicBezTo>
                <a:cubicBezTo>
                  <a:pt x="-57737" y="1884869"/>
                  <a:pt x="19858" y="1705236"/>
                  <a:pt x="0" y="1510981"/>
                </a:cubicBezTo>
                <a:cubicBezTo>
                  <a:pt x="-19858" y="1316726"/>
                  <a:pt x="48458" y="1239518"/>
                  <a:pt x="0" y="1005533"/>
                </a:cubicBezTo>
                <a:cubicBezTo>
                  <a:pt x="-48458" y="771548"/>
                  <a:pt x="70790" y="678952"/>
                  <a:pt x="0" y="403296"/>
                </a:cubicBezTo>
                <a:close/>
              </a:path>
            </a:pathLst>
          </a:custGeom>
          <a:solidFill>
            <a:srgbClr val="88C6A8"/>
          </a:solidFill>
          <a:ln>
            <a:solidFill>
              <a:schemeClr val="accent5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09097628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B85E41-ABEA-4138-B322-B2D7E5439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814" y="4005355"/>
            <a:ext cx="10221799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spcBef>
                <a:spcPct val="0"/>
              </a:spcBef>
              <a:buFontTx/>
              <a:buNone/>
            </a:pP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Bạch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Thái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Bưởi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nhờ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ý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chí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nghị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lực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chí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kinh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doanh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Ông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biết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khơi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dậy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lòng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hào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khách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Nam,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ủng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hộ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àu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Nam,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giúp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kinh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tế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Việt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Nam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phát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triển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Ông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óc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biết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kinh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b="1" dirty="0" err="1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doanh</a:t>
            </a:r>
            <a:r>
              <a:rPr lang="en-GB" altLang="en-US" b="1" dirty="0">
                <a:solidFill>
                  <a:srgbClr val="FF0000"/>
                </a:solidFill>
                <a:latin typeface="UTM Khuccamta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b="1" dirty="0">
              <a:solidFill>
                <a:srgbClr val="FF0000"/>
              </a:solidFill>
              <a:latin typeface="UTM Khuccamta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7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 descr="图片包含 房间&#10;&#10;已生成高可信度的说明">
            <a:extLst>
              <a:ext uri="{FF2B5EF4-FFF2-40B4-BE49-F238E27FC236}">
                <a16:creationId xmlns:a16="http://schemas.microsoft.com/office/drawing/2014/main" id="{1D443901-CFCE-4A69-83BC-8D5FBADC7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35" name="Shape 18">
            <a:extLst>
              <a:ext uri="{FF2B5EF4-FFF2-40B4-BE49-F238E27FC236}">
                <a16:creationId xmlns:a16="http://schemas.microsoft.com/office/drawing/2014/main" id="{41BFCA08-95DE-4599-BDCE-56A79259DB71}"/>
              </a:ext>
            </a:extLst>
          </p:cNvPr>
          <p:cNvSpPr/>
          <p:nvPr/>
        </p:nvSpPr>
        <p:spPr>
          <a:xfrm>
            <a:off x="1452121" y="2563985"/>
            <a:ext cx="9673079" cy="1690626"/>
          </a:xfrm>
          <a:prstGeom prst="roundRect">
            <a:avLst>
              <a:gd name="adj" fmla="val 50000"/>
            </a:avLst>
          </a:prstGeom>
          <a:solidFill>
            <a:srgbClr val="418765"/>
          </a:solidFill>
          <a:ln w="1270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 dirty="0">
              <a:ln>
                <a:noFill/>
              </a:ln>
              <a:solidFill>
                <a:srgbClr val="88C6A8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8" name="矩形 6">
            <a:extLst>
              <a:ext uri="{FF2B5EF4-FFF2-40B4-BE49-F238E27FC236}">
                <a16:creationId xmlns:a16="http://schemas.microsoft.com/office/drawing/2014/main" id="{380EE776-4A59-4048-A8CF-C99F337758BB}"/>
              </a:ext>
            </a:extLst>
          </p:cNvPr>
          <p:cNvSpPr/>
          <p:nvPr/>
        </p:nvSpPr>
        <p:spPr>
          <a:xfrm>
            <a:off x="3303841" y="41757"/>
            <a:ext cx="5190845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Tìm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hiểu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600" normalizeH="0" baseline="0" noProof="0" dirty="0" err="1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bài</a:t>
            </a:r>
            <a:r>
              <a:rPr kumimoji="0" lang="en-US" altLang="zh-CN" sz="4800" b="0" i="0" u="none" strike="noStrike" kern="1200" cap="none" spc="600" normalizeH="0" baseline="0" noProof="0" dirty="0">
                <a:ln>
                  <a:noFill/>
                </a:ln>
                <a:solidFill>
                  <a:srgbClr val="FFBF53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华文新魏" panose="02010800040101010101" pitchFamily="2" charset="-122"/>
                <a:cs typeface="+mn-cs"/>
              </a:rPr>
              <a:t> </a:t>
            </a:r>
            <a:endParaRPr kumimoji="0" lang="zh-CN" altLang="en-US" sz="4800" b="0" i="0" u="none" strike="noStrike" kern="1200" cap="none" spc="600" normalizeH="0" baseline="0" noProof="0" dirty="0">
              <a:ln>
                <a:noFill/>
              </a:ln>
              <a:solidFill>
                <a:srgbClr val="FFBF53">
                  <a:lumMod val="60000"/>
                  <a:lumOff val="40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华文新魏" panose="02010800040101010101" pitchFamily="2" charset="-122"/>
              <a:cs typeface="+mn-cs"/>
            </a:endParaRPr>
          </a:p>
        </p:txBody>
      </p:sp>
      <p:pic>
        <p:nvPicPr>
          <p:cNvPr id="3" name="Picture 2" descr="Shape, rectangle, square&#10;&#10;Description automatically generated">
            <a:extLst>
              <a:ext uri="{FF2B5EF4-FFF2-40B4-BE49-F238E27FC236}">
                <a16:creationId xmlns:a16="http://schemas.microsoft.com/office/drawing/2014/main" id="{A2708C78-D4B9-4D9C-80DB-1E68CD48F9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688" r="90000">
                        <a14:foregroundMark x1="9688" y1="31563" x2="10938" y2="40000"/>
                        <a14:foregroundMark x1="10938" y1="40000" x2="10469" y2="68281"/>
                        <a14:foregroundMark x1="10469" y1="68281" x2="12188" y2="39063"/>
                        <a14:foregroundMark x1="12188" y1="39063" x2="11094" y2="31250"/>
                        <a14:foregroundMark x1="11094" y1="31250" x2="10781" y2="3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11" y="344900"/>
            <a:ext cx="5720600" cy="22190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00864C-8C7D-45B4-951C-E5789D9263C6}"/>
              </a:ext>
            </a:extLst>
          </p:cNvPr>
          <p:cNvSpPr txBox="1"/>
          <p:nvPr/>
        </p:nvSpPr>
        <p:spPr>
          <a:xfrm>
            <a:off x="2568234" y="1223571"/>
            <a:ext cx="473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rPr>
              <a:t>Ý CHÍNH ĐOẠN 3 VÀ 4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158489B-D85D-4E0D-9EF5-3C68499C3198}"/>
              </a:ext>
            </a:extLst>
          </p:cNvPr>
          <p:cNvSpPr txBox="1">
            <a:spLocks/>
          </p:cNvSpPr>
          <p:nvPr/>
        </p:nvSpPr>
        <p:spPr>
          <a:xfrm>
            <a:off x="1452121" y="3049584"/>
            <a:ext cx="9985413" cy="3984171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Sự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thành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công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của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Bạch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Thái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Androgyne" panose="02040603050506020204" pitchFamily="18" charset="0"/>
                <a:ea typeface="宋体" panose="02010600030101010101" pitchFamily="2" charset="-122"/>
              </a:rPr>
              <a:t>Bưởi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0000" endA="300" endPos="50000" dist="29997" dir="5400000" sy="-100000" algn="bl" rotWithShape="0"/>
              </a:effectLst>
              <a:uLnTx/>
              <a:uFillTx/>
              <a:latin typeface="UTM Androgyne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19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B75FCAAD-535C-4DDD-8FCE-AD33D0511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0" b="96356" l="4000" r="97385">
                        <a14:foregroundMark x1="16923" y1="11741" x2="6462" y2="21862"/>
                        <a14:foregroundMark x1="6462" y1="21862" x2="3077" y2="42105"/>
                        <a14:foregroundMark x1="3077" y1="42105" x2="4462" y2="61741"/>
                        <a14:foregroundMark x1="4462" y1="61741" x2="8308" y2="73279"/>
                        <a14:foregroundMark x1="8308" y1="73279" x2="28769" y2="93117"/>
                        <a14:foregroundMark x1="28769" y1="93117" x2="51385" y2="96964"/>
                        <a14:foregroundMark x1="51385" y1="96964" x2="63846" y2="95951"/>
                        <a14:foregroundMark x1="63846" y1="95951" x2="74308" y2="83401"/>
                        <a14:foregroundMark x1="74308" y1="83401" x2="75538" y2="94939"/>
                        <a14:foregroundMark x1="75538" y1="94939" x2="81846" y2="94130"/>
                        <a14:foregroundMark x1="81846" y1="94130" x2="82308" y2="82996"/>
                        <a14:foregroundMark x1="82308" y1="82996" x2="86308" y2="97368"/>
                        <a14:foregroundMark x1="86308" y1="97368" x2="97231" y2="66397"/>
                        <a14:foregroundMark x1="97231" y1="66397" x2="97846" y2="38866"/>
                        <a14:foregroundMark x1="97846" y1="38866" x2="95385" y2="28340"/>
                        <a14:foregroundMark x1="95385" y1="28340" x2="78308" y2="5263"/>
                        <a14:foregroundMark x1="78308" y1="5263" x2="72923" y2="202"/>
                        <a14:foregroundMark x1="72923" y1="202" x2="34769" y2="5466"/>
                        <a14:foregroundMark x1="34769" y1="5466" x2="29846" y2="11741"/>
                        <a14:foregroundMark x1="29846" y1="11741" x2="35231" y2="17814"/>
                        <a14:foregroundMark x1="35231" y1="17814" x2="26462" y2="12146"/>
                        <a14:foregroundMark x1="26462" y1="12146" x2="22308" y2="2632"/>
                        <a14:foregroundMark x1="22308" y1="2632" x2="22769" y2="810"/>
                        <a14:foregroundMark x1="92308" y1="18826" x2="97692" y2="43927"/>
                        <a14:foregroundMark x1="97692" y1="43927" x2="96615" y2="64575"/>
                        <a14:foregroundMark x1="96615" y1="64575" x2="94308" y2="72065"/>
                        <a14:foregroundMark x1="94308" y1="72065" x2="93538" y2="83603"/>
                        <a14:foregroundMark x1="93538" y1="83603" x2="99077" y2="57895"/>
                        <a14:foregroundMark x1="99077" y1="57895" x2="98615" y2="42510"/>
                        <a14:foregroundMark x1="98615" y1="42510" x2="93538" y2="20445"/>
                        <a14:foregroundMark x1="93538" y1="20445" x2="97538" y2="30972"/>
                        <a14:foregroundMark x1="97538" y1="30972" x2="97538" y2="38664"/>
                        <a14:foregroundMark x1="97538" y1="38664" x2="97692" y2="38664"/>
                        <a14:foregroundMark x1="6462" y1="20648" x2="1846" y2="47773"/>
                        <a14:foregroundMark x1="1846" y1="47773" x2="4923" y2="62146"/>
                        <a14:foregroundMark x1="4923" y1="62146" x2="3231" y2="71862"/>
                        <a14:foregroundMark x1="3231" y1="71862" x2="4000" y2="25911"/>
                        <a14:foregroundMark x1="4000" y1="25911" x2="5077" y2="20243"/>
                        <a14:foregroundMark x1="40923" y1="94130" x2="55077" y2="96761"/>
                        <a14:foregroundMark x1="55077" y1="96761" x2="64769" y2="95344"/>
                        <a14:foregroundMark x1="64769" y1="95344" x2="58615" y2="92915"/>
                        <a14:foregroundMark x1="58615" y1="92915" x2="50769" y2="96356"/>
                        <a14:foregroundMark x1="50769" y1="96356" x2="42154" y2="937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06" y="1932156"/>
            <a:ext cx="10351468" cy="414207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5BE6E9B-67E7-4DEF-8472-94EB01FCAA16}"/>
              </a:ext>
            </a:extLst>
          </p:cNvPr>
          <p:cNvSpPr/>
          <p:nvPr/>
        </p:nvSpPr>
        <p:spPr>
          <a:xfrm>
            <a:off x="4177791" y="191280"/>
            <a:ext cx="4012637" cy="92333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5400" b="1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NỘI DUNG</a:t>
            </a:r>
            <a:endParaRPr lang="zh-CN" altLang="en-US" sz="5400" b="1" spc="600" dirty="0"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  <a:ea typeface="华文新魏" panose="02010800040101010101" pitchFamily="2" charset="-122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E40381-10FC-40F8-AA7A-622D896D8E00}"/>
              </a:ext>
            </a:extLst>
          </p:cNvPr>
          <p:cNvSpPr txBox="1">
            <a:spLocks/>
          </p:cNvSpPr>
          <p:nvPr/>
        </p:nvSpPr>
        <p:spPr>
          <a:xfrm>
            <a:off x="1884077" y="2637999"/>
            <a:ext cx="8068127" cy="2425236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Ca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ngợi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Bạch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Thái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Bưởi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cậu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bé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mồ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côi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cha,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nhờ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giàu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lực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ý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chí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trở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kinh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doanh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nổi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UTM Guanine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UTM Guanine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2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 descr="图片包含 房间&#10;&#10;已生成高可信度的说明">
            <a:extLst>
              <a:ext uri="{FF2B5EF4-FFF2-40B4-BE49-F238E27FC236}">
                <a16:creationId xmlns:a16="http://schemas.microsoft.com/office/drawing/2014/main" id="{1D443901-CFCE-4A69-83BC-8D5FBADC7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35" name="Shape 18">
            <a:extLst>
              <a:ext uri="{FF2B5EF4-FFF2-40B4-BE49-F238E27FC236}">
                <a16:creationId xmlns:a16="http://schemas.microsoft.com/office/drawing/2014/main" id="{41BFCA08-95DE-4599-BDCE-56A79259DB71}"/>
              </a:ext>
            </a:extLst>
          </p:cNvPr>
          <p:cNvSpPr/>
          <p:nvPr/>
        </p:nvSpPr>
        <p:spPr>
          <a:xfrm>
            <a:off x="1132114" y="2134452"/>
            <a:ext cx="10087019" cy="1926771"/>
          </a:xfrm>
          <a:prstGeom prst="roundRect">
            <a:avLst>
              <a:gd name="adj" fmla="val 50000"/>
            </a:avLst>
          </a:prstGeom>
          <a:solidFill>
            <a:srgbClr val="418765"/>
          </a:solidFill>
          <a:ln w="1270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397FB80-0D2A-477A-B643-BD2941821366}"/>
              </a:ext>
            </a:extLst>
          </p:cNvPr>
          <p:cNvSpPr/>
          <p:nvPr/>
        </p:nvSpPr>
        <p:spPr>
          <a:xfrm>
            <a:off x="648701" y="2229073"/>
            <a:ext cx="10893010" cy="1938992"/>
          </a:xfrm>
          <a:prstGeom prst="rect">
            <a:avLst/>
          </a:prstGeom>
        </p:spPr>
        <p:txBody>
          <a:bodyPr vert="horz"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600" normalizeH="0" baseline="0" noProof="0" dirty="0">
                <a:ln>
                  <a:noFill/>
                </a:ln>
                <a:solidFill>
                  <a:srgbClr val="F17475">
                    <a:lumMod val="60000"/>
                    <a:lumOff val="40000"/>
                  </a:srgb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UTM Cooper Black" panose="02040603050506020204" pitchFamily="18" charset="0"/>
                <a:ea typeface="华文新魏" panose="02010800040101010101" pitchFamily="2" charset="-122"/>
                <a:cs typeface="+mn-cs"/>
              </a:rPr>
              <a:t>LUYỆN</a:t>
            </a:r>
            <a:r>
              <a:rPr kumimoji="0" lang="en-US" altLang="zh-CN" sz="6000" b="1" i="0" u="none" strike="noStrike" kern="1200" cap="none" spc="600" normalizeH="0" noProof="0" dirty="0">
                <a:ln>
                  <a:noFill/>
                </a:ln>
                <a:solidFill>
                  <a:srgbClr val="F17475">
                    <a:lumMod val="60000"/>
                    <a:lumOff val="40000"/>
                  </a:srgb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UTM Cooper Black" panose="02040603050506020204" pitchFamily="18" charset="0"/>
                <a:ea typeface="华文新魏" panose="02010800040101010101" pitchFamily="2" charset="-122"/>
                <a:cs typeface="+mn-cs"/>
              </a:rPr>
              <a:t> ĐỌC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600" normalizeH="0" noProof="0" dirty="0">
                <a:ln>
                  <a:noFill/>
                </a:ln>
                <a:solidFill>
                  <a:srgbClr val="F17475">
                    <a:lumMod val="60000"/>
                    <a:lumOff val="40000"/>
                  </a:srgb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UTM Cooper Black" panose="02040603050506020204" pitchFamily="18" charset="0"/>
                <a:ea typeface="华文新魏" panose="02010800040101010101" pitchFamily="2" charset="-122"/>
                <a:cs typeface="+mn-cs"/>
              </a:rPr>
              <a:t>DIỄN CẢM</a:t>
            </a:r>
            <a:endParaRPr kumimoji="0" lang="zh-CN" altLang="en-US" sz="6000" b="1" i="0" u="none" strike="noStrike" kern="1200" cap="none" spc="600" normalizeH="0" baseline="0" noProof="0" dirty="0">
              <a:ln>
                <a:noFill/>
              </a:ln>
              <a:solidFill>
                <a:srgbClr val="F17475">
                  <a:lumMod val="60000"/>
                  <a:lumOff val="40000"/>
                </a:srgb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uLnTx/>
              <a:uFillTx/>
              <a:latin typeface="UTM Cooper Black" panose="02040603050506020204" pitchFamily="18" charset="0"/>
              <a:ea typeface="华文新魏" panose="020108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16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F9A03BD-5A3E-411E-9300-924B8496A3C1}"/>
              </a:ext>
            </a:extLst>
          </p:cNvPr>
          <p:cNvSpPr/>
          <p:nvPr/>
        </p:nvSpPr>
        <p:spPr>
          <a:xfrm>
            <a:off x="1483966" y="2379168"/>
            <a:ext cx="800219" cy="2528897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pPr algn="ctr"/>
            <a:r>
              <a:rPr lang="zh-CN" altLang="en-US" sz="40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写作方法</a:t>
            </a:r>
          </a:p>
        </p:txBody>
      </p:sp>
      <p:sp>
        <p:nvSpPr>
          <p:cNvPr id="9" name="矩形 6">
            <a:extLst>
              <a:ext uri="{FF2B5EF4-FFF2-40B4-BE49-F238E27FC236}">
                <a16:creationId xmlns:a16="http://schemas.microsoft.com/office/drawing/2014/main" id="{B7104004-B29D-4ABF-A456-818E8363E6FB}"/>
              </a:ext>
            </a:extLst>
          </p:cNvPr>
          <p:cNvSpPr/>
          <p:nvPr/>
        </p:nvSpPr>
        <p:spPr>
          <a:xfrm>
            <a:off x="1907942" y="191280"/>
            <a:ext cx="8552342" cy="92333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5400" b="1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LUYỆN ĐỌC DIỄN CẢM</a:t>
            </a:r>
            <a:endParaRPr lang="zh-CN" altLang="en-US" sz="5400" b="1" spc="600" dirty="0"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  <a:ea typeface="华文新魏" panose="02010800040101010101" pitchFamily="2" charset="-122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9B47F3F4-FC1D-41D4-8DCB-65F4CFF75FCD}"/>
              </a:ext>
            </a:extLst>
          </p:cNvPr>
          <p:cNvSpPr txBox="1">
            <a:spLocks noChangeArrowheads="1"/>
          </p:cNvSpPr>
          <p:nvPr/>
        </p:nvSpPr>
        <p:spPr>
          <a:xfrm>
            <a:off x="802026" y="1258094"/>
            <a:ext cx="10334059" cy="4343400"/>
          </a:xfrm>
          <a:solidFill>
            <a:sysClr val="window" lastClr="FFFFFF"/>
          </a:solidFill>
          <a:ln w="57150" cmpd="thinThick">
            <a:solidFill>
              <a:sysClr val="windowText" lastClr="000000"/>
            </a:solidFill>
            <a:miter lim="800000"/>
            <a:headEnd/>
            <a:tailEnd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		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Bưởi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mồ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côi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cha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từ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nhỏ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phải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theo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mẹ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quẩy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gánh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hàng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rong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.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Thấy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em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khôi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ngô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nhà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họ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Bạch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nhận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làm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con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nuôi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và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cho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ăn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học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		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Năm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21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tuổi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Bạch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Thái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Bưởi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làm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thư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kí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cho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một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hãng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buôn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.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Chẳng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bao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lâu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anh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đứng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ra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kinh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doanh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độc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lập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trải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đủ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mọi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nghề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: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buôn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gỗ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buôn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ngô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mở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hiệu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cầm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đồ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lập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nhà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in,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khai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thác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mỏ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,…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Có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lúc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mất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trắng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tay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,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anh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vẫn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không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nản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chí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Khuccamta" panose="02040603050506020204" pitchFamily="18" charset="0"/>
                <a:ea typeface="等线" panose="02010600030101010101" pitchFamily="2" charset="-122"/>
              </a:rPr>
              <a:t>.</a:t>
            </a:r>
          </a:p>
        </p:txBody>
      </p:sp>
      <p:sp>
        <p:nvSpPr>
          <p:cNvPr id="11" name="Line 3">
            <a:extLst>
              <a:ext uri="{FF2B5EF4-FFF2-40B4-BE49-F238E27FC236}">
                <a16:creationId xmlns:a16="http://schemas.microsoft.com/office/drawing/2014/main" id="{62E1D4E8-998D-4360-B950-34C360D5D4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91758" y="1839684"/>
            <a:ext cx="1143000" cy="0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" name="Line 3">
            <a:extLst>
              <a:ext uri="{FF2B5EF4-FFF2-40B4-BE49-F238E27FC236}">
                <a16:creationId xmlns:a16="http://schemas.microsoft.com/office/drawing/2014/main" id="{AA46F2D4-A04D-4B06-B999-321A5FA981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17284" y="1850570"/>
            <a:ext cx="1143000" cy="0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" name="Line 3">
            <a:extLst>
              <a:ext uri="{FF2B5EF4-FFF2-40B4-BE49-F238E27FC236}">
                <a16:creationId xmlns:a16="http://schemas.microsoft.com/office/drawing/2014/main" id="{D32F81F1-EBC4-4B9B-B37E-D22E95883F4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84113" y="2379168"/>
            <a:ext cx="1858910" cy="32659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" name="Line 5">
            <a:extLst>
              <a:ext uri="{FF2B5EF4-FFF2-40B4-BE49-F238E27FC236}">
                <a16:creationId xmlns:a16="http://schemas.microsoft.com/office/drawing/2014/main" id="{F82A9B79-C1E1-4C08-BEF6-F5B217E55F5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40354" y="4713512"/>
            <a:ext cx="2440159" cy="0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5" name="Line 5">
            <a:extLst>
              <a:ext uri="{FF2B5EF4-FFF2-40B4-BE49-F238E27FC236}">
                <a16:creationId xmlns:a16="http://schemas.microsoft.com/office/drawing/2014/main" id="{E6FE6BA8-0F85-4BE6-82D9-0353AEA8BF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07981" y="5791200"/>
            <a:ext cx="1807761" cy="21769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" name="Line 5">
            <a:extLst>
              <a:ext uri="{FF2B5EF4-FFF2-40B4-BE49-F238E27FC236}">
                <a16:creationId xmlns:a16="http://schemas.microsoft.com/office/drawing/2014/main" id="{82B7E6E4-B3A9-4019-BD5D-D4792CD98C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404524" y="5812968"/>
            <a:ext cx="1524733" cy="10884"/>
          </a:xfrm>
          <a:prstGeom prst="line">
            <a:avLst/>
          </a:prstGeom>
          <a:noFill/>
          <a:ln w="57150" cmpd="thinThick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0732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 descr="图片包含 房间&#10;&#10;已生成高可信度的说明">
            <a:extLst>
              <a:ext uri="{FF2B5EF4-FFF2-40B4-BE49-F238E27FC236}">
                <a16:creationId xmlns:a16="http://schemas.microsoft.com/office/drawing/2014/main" id="{1D443901-CFCE-4A69-83BC-8D5FBADC7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38D9290-9B7B-4716-887A-6112CDA6449C}"/>
              </a:ext>
            </a:extLst>
          </p:cNvPr>
          <p:cNvSpPr/>
          <p:nvPr/>
        </p:nvSpPr>
        <p:spPr>
          <a:xfrm>
            <a:off x="2460333" y="1786430"/>
            <a:ext cx="7432159" cy="2415870"/>
          </a:xfrm>
          <a:custGeom>
            <a:avLst/>
            <a:gdLst>
              <a:gd name="connsiteX0" fmla="*/ 0 w 7432159"/>
              <a:gd name="connsiteY0" fmla="*/ 402653 h 2415870"/>
              <a:gd name="connsiteX1" fmla="*/ 402653 w 7432159"/>
              <a:gd name="connsiteY1" fmla="*/ 0 h 2415870"/>
              <a:gd name="connsiteX2" fmla="*/ 756085 w 7432159"/>
              <a:gd name="connsiteY2" fmla="*/ 0 h 2415870"/>
              <a:gd name="connsiteX3" fmla="*/ 1308323 w 7432159"/>
              <a:gd name="connsiteY3" fmla="*/ 0 h 2415870"/>
              <a:gd name="connsiteX4" fmla="*/ 1728024 w 7432159"/>
              <a:gd name="connsiteY4" fmla="*/ 0 h 2415870"/>
              <a:gd name="connsiteX5" fmla="*/ 2147724 w 7432159"/>
              <a:gd name="connsiteY5" fmla="*/ 0 h 2415870"/>
              <a:gd name="connsiteX6" fmla="*/ 2567425 w 7432159"/>
              <a:gd name="connsiteY6" fmla="*/ 0 h 2415870"/>
              <a:gd name="connsiteX7" fmla="*/ 2920857 w 7432159"/>
              <a:gd name="connsiteY7" fmla="*/ 0 h 2415870"/>
              <a:gd name="connsiteX8" fmla="*/ 3340558 w 7432159"/>
              <a:gd name="connsiteY8" fmla="*/ 0 h 2415870"/>
              <a:gd name="connsiteX9" fmla="*/ 4025333 w 7432159"/>
              <a:gd name="connsiteY9" fmla="*/ 0 h 2415870"/>
              <a:gd name="connsiteX10" fmla="*/ 4511302 w 7432159"/>
              <a:gd name="connsiteY10" fmla="*/ 0 h 2415870"/>
              <a:gd name="connsiteX11" fmla="*/ 5196077 w 7432159"/>
              <a:gd name="connsiteY11" fmla="*/ 0 h 2415870"/>
              <a:gd name="connsiteX12" fmla="*/ 5880851 w 7432159"/>
              <a:gd name="connsiteY12" fmla="*/ 0 h 2415870"/>
              <a:gd name="connsiteX13" fmla="*/ 6433089 w 7432159"/>
              <a:gd name="connsiteY13" fmla="*/ 0 h 2415870"/>
              <a:gd name="connsiteX14" fmla="*/ 7029506 w 7432159"/>
              <a:gd name="connsiteY14" fmla="*/ 0 h 2415870"/>
              <a:gd name="connsiteX15" fmla="*/ 7432159 w 7432159"/>
              <a:gd name="connsiteY15" fmla="*/ 402653 h 2415870"/>
              <a:gd name="connsiteX16" fmla="*/ 7432159 w 7432159"/>
              <a:gd name="connsiteY16" fmla="*/ 971719 h 2415870"/>
              <a:gd name="connsiteX17" fmla="*/ 7432159 w 7432159"/>
              <a:gd name="connsiteY17" fmla="*/ 1460257 h 2415870"/>
              <a:gd name="connsiteX18" fmla="*/ 7432159 w 7432159"/>
              <a:gd name="connsiteY18" fmla="*/ 2013217 h 2415870"/>
              <a:gd name="connsiteX19" fmla="*/ 7029506 w 7432159"/>
              <a:gd name="connsiteY19" fmla="*/ 2415870 h 2415870"/>
              <a:gd name="connsiteX20" fmla="*/ 6344731 w 7432159"/>
              <a:gd name="connsiteY20" fmla="*/ 2415870 h 2415870"/>
              <a:gd name="connsiteX21" fmla="*/ 5792493 w 7432159"/>
              <a:gd name="connsiteY21" fmla="*/ 2415870 h 2415870"/>
              <a:gd name="connsiteX22" fmla="*/ 5439061 w 7432159"/>
              <a:gd name="connsiteY22" fmla="*/ 2415870 h 2415870"/>
              <a:gd name="connsiteX23" fmla="*/ 4953092 w 7432159"/>
              <a:gd name="connsiteY23" fmla="*/ 2415870 h 2415870"/>
              <a:gd name="connsiteX24" fmla="*/ 4400854 w 7432159"/>
              <a:gd name="connsiteY24" fmla="*/ 2415870 h 2415870"/>
              <a:gd name="connsiteX25" fmla="*/ 4047422 w 7432159"/>
              <a:gd name="connsiteY25" fmla="*/ 2415870 h 2415870"/>
              <a:gd name="connsiteX26" fmla="*/ 3495184 w 7432159"/>
              <a:gd name="connsiteY26" fmla="*/ 2415870 h 2415870"/>
              <a:gd name="connsiteX27" fmla="*/ 2876678 w 7432159"/>
              <a:gd name="connsiteY27" fmla="*/ 2415870 h 2415870"/>
              <a:gd name="connsiteX28" fmla="*/ 2191903 w 7432159"/>
              <a:gd name="connsiteY28" fmla="*/ 2415870 h 2415870"/>
              <a:gd name="connsiteX29" fmla="*/ 1705934 w 7432159"/>
              <a:gd name="connsiteY29" fmla="*/ 2415870 h 2415870"/>
              <a:gd name="connsiteX30" fmla="*/ 1021159 w 7432159"/>
              <a:gd name="connsiteY30" fmla="*/ 2415870 h 2415870"/>
              <a:gd name="connsiteX31" fmla="*/ 402653 w 7432159"/>
              <a:gd name="connsiteY31" fmla="*/ 2415870 h 2415870"/>
              <a:gd name="connsiteX32" fmla="*/ 0 w 7432159"/>
              <a:gd name="connsiteY32" fmla="*/ 2013217 h 2415870"/>
              <a:gd name="connsiteX33" fmla="*/ 0 w 7432159"/>
              <a:gd name="connsiteY33" fmla="*/ 1492468 h 2415870"/>
              <a:gd name="connsiteX34" fmla="*/ 0 w 7432159"/>
              <a:gd name="connsiteY34" fmla="*/ 923402 h 2415870"/>
              <a:gd name="connsiteX35" fmla="*/ 0 w 7432159"/>
              <a:gd name="connsiteY35" fmla="*/ 402653 h 241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432159" h="2415870" fill="none" extrusionOk="0">
                <a:moveTo>
                  <a:pt x="0" y="402653"/>
                </a:moveTo>
                <a:cubicBezTo>
                  <a:pt x="-24384" y="211677"/>
                  <a:pt x="136648" y="-5536"/>
                  <a:pt x="402653" y="0"/>
                </a:cubicBezTo>
                <a:cubicBezTo>
                  <a:pt x="488959" y="-12846"/>
                  <a:pt x="652091" y="21366"/>
                  <a:pt x="756085" y="0"/>
                </a:cubicBezTo>
                <a:cubicBezTo>
                  <a:pt x="860079" y="-21366"/>
                  <a:pt x="1157934" y="24001"/>
                  <a:pt x="1308323" y="0"/>
                </a:cubicBezTo>
                <a:cubicBezTo>
                  <a:pt x="1458712" y="-24001"/>
                  <a:pt x="1601328" y="9541"/>
                  <a:pt x="1728024" y="0"/>
                </a:cubicBezTo>
                <a:cubicBezTo>
                  <a:pt x="1854720" y="-9541"/>
                  <a:pt x="2058911" y="22727"/>
                  <a:pt x="2147724" y="0"/>
                </a:cubicBezTo>
                <a:cubicBezTo>
                  <a:pt x="2236537" y="-22727"/>
                  <a:pt x="2443068" y="4460"/>
                  <a:pt x="2567425" y="0"/>
                </a:cubicBezTo>
                <a:cubicBezTo>
                  <a:pt x="2691782" y="-4460"/>
                  <a:pt x="2789037" y="487"/>
                  <a:pt x="2920857" y="0"/>
                </a:cubicBezTo>
                <a:cubicBezTo>
                  <a:pt x="3052677" y="-487"/>
                  <a:pt x="3214817" y="40261"/>
                  <a:pt x="3340558" y="0"/>
                </a:cubicBezTo>
                <a:cubicBezTo>
                  <a:pt x="3466299" y="-40261"/>
                  <a:pt x="3698365" y="69393"/>
                  <a:pt x="4025333" y="0"/>
                </a:cubicBezTo>
                <a:cubicBezTo>
                  <a:pt x="4352301" y="-69393"/>
                  <a:pt x="4413357" y="751"/>
                  <a:pt x="4511302" y="0"/>
                </a:cubicBezTo>
                <a:cubicBezTo>
                  <a:pt x="4609247" y="-751"/>
                  <a:pt x="5040368" y="53803"/>
                  <a:pt x="5196077" y="0"/>
                </a:cubicBezTo>
                <a:cubicBezTo>
                  <a:pt x="5351786" y="-53803"/>
                  <a:pt x="5598261" y="11597"/>
                  <a:pt x="5880851" y="0"/>
                </a:cubicBezTo>
                <a:cubicBezTo>
                  <a:pt x="6163441" y="-11597"/>
                  <a:pt x="6258354" y="63554"/>
                  <a:pt x="6433089" y="0"/>
                </a:cubicBezTo>
                <a:cubicBezTo>
                  <a:pt x="6607824" y="-63554"/>
                  <a:pt x="6773795" y="40838"/>
                  <a:pt x="7029506" y="0"/>
                </a:cubicBezTo>
                <a:cubicBezTo>
                  <a:pt x="7251852" y="-32026"/>
                  <a:pt x="7450176" y="169097"/>
                  <a:pt x="7432159" y="402653"/>
                </a:cubicBezTo>
                <a:cubicBezTo>
                  <a:pt x="7470727" y="532746"/>
                  <a:pt x="7404319" y="826519"/>
                  <a:pt x="7432159" y="971719"/>
                </a:cubicBezTo>
                <a:cubicBezTo>
                  <a:pt x="7459999" y="1116919"/>
                  <a:pt x="7426751" y="1262779"/>
                  <a:pt x="7432159" y="1460257"/>
                </a:cubicBezTo>
                <a:cubicBezTo>
                  <a:pt x="7437567" y="1657735"/>
                  <a:pt x="7408383" y="1805136"/>
                  <a:pt x="7432159" y="2013217"/>
                </a:cubicBezTo>
                <a:cubicBezTo>
                  <a:pt x="7463432" y="2251814"/>
                  <a:pt x="7297129" y="2456464"/>
                  <a:pt x="7029506" y="2415870"/>
                </a:cubicBezTo>
                <a:cubicBezTo>
                  <a:pt x="6752826" y="2477816"/>
                  <a:pt x="6643984" y="2349185"/>
                  <a:pt x="6344731" y="2415870"/>
                </a:cubicBezTo>
                <a:cubicBezTo>
                  <a:pt x="6045478" y="2482555"/>
                  <a:pt x="6045407" y="2356496"/>
                  <a:pt x="5792493" y="2415870"/>
                </a:cubicBezTo>
                <a:cubicBezTo>
                  <a:pt x="5539579" y="2475244"/>
                  <a:pt x="5579198" y="2387457"/>
                  <a:pt x="5439061" y="2415870"/>
                </a:cubicBezTo>
                <a:cubicBezTo>
                  <a:pt x="5298924" y="2444283"/>
                  <a:pt x="5123392" y="2360089"/>
                  <a:pt x="4953092" y="2415870"/>
                </a:cubicBezTo>
                <a:cubicBezTo>
                  <a:pt x="4782792" y="2471651"/>
                  <a:pt x="4530405" y="2380192"/>
                  <a:pt x="4400854" y="2415870"/>
                </a:cubicBezTo>
                <a:cubicBezTo>
                  <a:pt x="4271303" y="2451548"/>
                  <a:pt x="4123031" y="2406914"/>
                  <a:pt x="4047422" y="2415870"/>
                </a:cubicBezTo>
                <a:cubicBezTo>
                  <a:pt x="3971813" y="2424826"/>
                  <a:pt x="3628480" y="2371733"/>
                  <a:pt x="3495184" y="2415870"/>
                </a:cubicBezTo>
                <a:cubicBezTo>
                  <a:pt x="3361888" y="2460007"/>
                  <a:pt x="3057317" y="2388831"/>
                  <a:pt x="2876678" y="2415870"/>
                </a:cubicBezTo>
                <a:cubicBezTo>
                  <a:pt x="2696039" y="2442909"/>
                  <a:pt x="2392580" y="2359386"/>
                  <a:pt x="2191903" y="2415870"/>
                </a:cubicBezTo>
                <a:cubicBezTo>
                  <a:pt x="1991227" y="2472354"/>
                  <a:pt x="1898871" y="2394057"/>
                  <a:pt x="1705934" y="2415870"/>
                </a:cubicBezTo>
                <a:cubicBezTo>
                  <a:pt x="1512997" y="2437683"/>
                  <a:pt x="1195322" y="2409152"/>
                  <a:pt x="1021159" y="2415870"/>
                </a:cubicBezTo>
                <a:cubicBezTo>
                  <a:pt x="846997" y="2422588"/>
                  <a:pt x="679084" y="2382443"/>
                  <a:pt x="402653" y="2415870"/>
                </a:cubicBezTo>
                <a:cubicBezTo>
                  <a:pt x="147884" y="2467605"/>
                  <a:pt x="52641" y="2211687"/>
                  <a:pt x="0" y="2013217"/>
                </a:cubicBezTo>
                <a:cubicBezTo>
                  <a:pt x="-49491" y="1770596"/>
                  <a:pt x="21389" y="1631675"/>
                  <a:pt x="0" y="1492468"/>
                </a:cubicBezTo>
                <a:cubicBezTo>
                  <a:pt x="-21389" y="1353261"/>
                  <a:pt x="38476" y="1163757"/>
                  <a:pt x="0" y="923402"/>
                </a:cubicBezTo>
                <a:cubicBezTo>
                  <a:pt x="-38476" y="683047"/>
                  <a:pt x="10477" y="549883"/>
                  <a:pt x="0" y="402653"/>
                </a:cubicBezTo>
                <a:close/>
              </a:path>
              <a:path w="7432159" h="2415870" stroke="0" extrusionOk="0">
                <a:moveTo>
                  <a:pt x="0" y="402653"/>
                </a:moveTo>
                <a:cubicBezTo>
                  <a:pt x="1342" y="229520"/>
                  <a:pt x="134112" y="-21481"/>
                  <a:pt x="402653" y="0"/>
                </a:cubicBezTo>
                <a:cubicBezTo>
                  <a:pt x="513694" y="-45730"/>
                  <a:pt x="718811" y="33083"/>
                  <a:pt x="888622" y="0"/>
                </a:cubicBezTo>
                <a:cubicBezTo>
                  <a:pt x="1058433" y="-33083"/>
                  <a:pt x="1365450" y="40087"/>
                  <a:pt x="1507129" y="0"/>
                </a:cubicBezTo>
                <a:cubicBezTo>
                  <a:pt x="1648808" y="-40087"/>
                  <a:pt x="1969222" y="24652"/>
                  <a:pt x="2191903" y="0"/>
                </a:cubicBezTo>
                <a:cubicBezTo>
                  <a:pt x="2414584" y="-24652"/>
                  <a:pt x="2548954" y="4671"/>
                  <a:pt x="2810410" y="0"/>
                </a:cubicBezTo>
                <a:cubicBezTo>
                  <a:pt x="3071866" y="-4671"/>
                  <a:pt x="3169548" y="32667"/>
                  <a:pt x="3428916" y="0"/>
                </a:cubicBezTo>
                <a:cubicBezTo>
                  <a:pt x="3688284" y="-32667"/>
                  <a:pt x="3863179" y="75005"/>
                  <a:pt x="4113691" y="0"/>
                </a:cubicBezTo>
                <a:cubicBezTo>
                  <a:pt x="4364203" y="-75005"/>
                  <a:pt x="4346047" y="33898"/>
                  <a:pt x="4533391" y="0"/>
                </a:cubicBezTo>
                <a:cubicBezTo>
                  <a:pt x="4720735" y="-33898"/>
                  <a:pt x="4814793" y="17016"/>
                  <a:pt x="4953092" y="0"/>
                </a:cubicBezTo>
                <a:cubicBezTo>
                  <a:pt x="5091391" y="-17016"/>
                  <a:pt x="5312759" y="33670"/>
                  <a:pt x="5637867" y="0"/>
                </a:cubicBezTo>
                <a:cubicBezTo>
                  <a:pt x="5962976" y="-33670"/>
                  <a:pt x="5974318" y="6687"/>
                  <a:pt x="6123836" y="0"/>
                </a:cubicBezTo>
                <a:cubicBezTo>
                  <a:pt x="6273354" y="-6687"/>
                  <a:pt x="6421041" y="27588"/>
                  <a:pt x="6543537" y="0"/>
                </a:cubicBezTo>
                <a:cubicBezTo>
                  <a:pt x="6666033" y="-27588"/>
                  <a:pt x="6803502" y="38639"/>
                  <a:pt x="7029506" y="0"/>
                </a:cubicBezTo>
                <a:cubicBezTo>
                  <a:pt x="7275810" y="49302"/>
                  <a:pt x="7444899" y="163430"/>
                  <a:pt x="7432159" y="402653"/>
                </a:cubicBezTo>
                <a:cubicBezTo>
                  <a:pt x="7453729" y="570822"/>
                  <a:pt x="7430058" y="816960"/>
                  <a:pt x="7432159" y="971719"/>
                </a:cubicBezTo>
                <a:cubicBezTo>
                  <a:pt x="7434260" y="1126478"/>
                  <a:pt x="7396425" y="1233635"/>
                  <a:pt x="7432159" y="1492468"/>
                </a:cubicBezTo>
                <a:cubicBezTo>
                  <a:pt x="7467893" y="1751301"/>
                  <a:pt x="7431998" y="1792196"/>
                  <a:pt x="7432159" y="2013217"/>
                </a:cubicBezTo>
                <a:cubicBezTo>
                  <a:pt x="7432171" y="2247441"/>
                  <a:pt x="7230376" y="2355888"/>
                  <a:pt x="7029506" y="2415870"/>
                </a:cubicBezTo>
                <a:cubicBezTo>
                  <a:pt x="6879260" y="2451613"/>
                  <a:pt x="6736733" y="2373026"/>
                  <a:pt x="6543537" y="2415870"/>
                </a:cubicBezTo>
                <a:cubicBezTo>
                  <a:pt x="6350341" y="2458714"/>
                  <a:pt x="6256553" y="2370360"/>
                  <a:pt x="5991299" y="2415870"/>
                </a:cubicBezTo>
                <a:cubicBezTo>
                  <a:pt x="5726045" y="2461380"/>
                  <a:pt x="5738183" y="2388377"/>
                  <a:pt x="5571598" y="2415870"/>
                </a:cubicBezTo>
                <a:cubicBezTo>
                  <a:pt x="5405013" y="2443363"/>
                  <a:pt x="5075856" y="2356678"/>
                  <a:pt x="4886824" y="2415870"/>
                </a:cubicBezTo>
                <a:cubicBezTo>
                  <a:pt x="4697792" y="2475062"/>
                  <a:pt x="4626816" y="2409646"/>
                  <a:pt x="4533391" y="2415870"/>
                </a:cubicBezTo>
                <a:cubicBezTo>
                  <a:pt x="4439966" y="2422094"/>
                  <a:pt x="4295701" y="2402602"/>
                  <a:pt x="4179959" y="2415870"/>
                </a:cubicBezTo>
                <a:cubicBezTo>
                  <a:pt x="4064217" y="2429138"/>
                  <a:pt x="3862771" y="2401343"/>
                  <a:pt x="3693990" y="2415870"/>
                </a:cubicBezTo>
                <a:cubicBezTo>
                  <a:pt x="3525209" y="2430397"/>
                  <a:pt x="3348172" y="2367902"/>
                  <a:pt x="3009215" y="2415870"/>
                </a:cubicBezTo>
                <a:cubicBezTo>
                  <a:pt x="2670259" y="2463838"/>
                  <a:pt x="2735678" y="2395888"/>
                  <a:pt x="2523246" y="2415870"/>
                </a:cubicBezTo>
                <a:cubicBezTo>
                  <a:pt x="2310814" y="2435852"/>
                  <a:pt x="2280787" y="2373548"/>
                  <a:pt x="2169814" y="2415870"/>
                </a:cubicBezTo>
                <a:cubicBezTo>
                  <a:pt x="2058841" y="2458192"/>
                  <a:pt x="1911328" y="2373258"/>
                  <a:pt x="1750113" y="2415870"/>
                </a:cubicBezTo>
                <a:cubicBezTo>
                  <a:pt x="1588898" y="2458482"/>
                  <a:pt x="1315691" y="2373697"/>
                  <a:pt x="1197875" y="2415870"/>
                </a:cubicBezTo>
                <a:cubicBezTo>
                  <a:pt x="1080059" y="2458043"/>
                  <a:pt x="736781" y="2359618"/>
                  <a:pt x="402653" y="2415870"/>
                </a:cubicBezTo>
                <a:cubicBezTo>
                  <a:pt x="165097" y="2407513"/>
                  <a:pt x="-6607" y="2278447"/>
                  <a:pt x="0" y="2013217"/>
                </a:cubicBezTo>
                <a:cubicBezTo>
                  <a:pt x="-23578" y="1864925"/>
                  <a:pt x="52415" y="1740100"/>
                  <a:pt x="0" y="1476362"/>
                </a:cubicBezTo>
                <a:cubicBezTo>
                  <a:pt x="-52415" y="1212625"/>
                  <a:pt x="21521" y="1205451"/>
                  <a:pt x="0" y="971719"/>
                </a:cubicBezTo>
                <a:cubicBezTo>
                  <a:pt x="-21521" y="737987"/>
                  <a:pt x="64813" y="667567"/>
                  <a:pt x="0" y="402653"/>
                </a:cubicBezTo>
                <a:close/>
              </a:path>
            </a:pathLst>
          </a:custGeom>
          <a:solidFill>
            <a:srgbClr val="88C6A8"/>
          </a:solidFill>
          <a:ln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09097628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5BB75E-0F1E-4913-94A5-B1D33984C142}"/>
              </a:ext>
            </a:extLst>
          </p:cNvPr>
          <p:cNvSpPr txBox="1"/>
          <p:nvPr/>
        </p:nvSpPr>
        <p:spPr>
          <a:xfrm>
            <a:off x="2297921" y="2209535"/>
            <a:ext cx="7805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Luyện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đọc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và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trả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lời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lại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các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câu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hỏi</a:t>
            </a:r>
            <a:endParaRPr lang="en-US" sz="4800" b="1" dirty="0">
              <a:solidFill>
                <a:schemeClr val="accent4">
                  <a:lumMod val="50000"/>
                </a:schemeClr>
              </a:solidFill>
              <a:latin typeface="UTM Spring" panose="020406030505060202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Chuẩn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bị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bài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Vẽ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UTM Spring" panose="02040603050506020204" pitchFamily="18" charset="0"/>
              </a:rPr>
              <a:t>trứng</a:t>
            </a:r>
            <a:endParaRPr lang="vi-VN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矩形 6">
            <a:extLst>
              <a:ext uri="{FF2B5EF4-FFF2-40B4-BE49-F238E27FC236}">
                <a16:creationId xmlns:a16="http://schemas.microsoft.com/office/drawing/2014/main" id="{4B3A6AAB-AB60-47AC-AAB9-035D630EEABB}"/>
              </a:ext>
            </a:extLst>
          </p:cNvPr>
          <p:cNvSpPr/>
          <p:nvPr/>
        </p:nvSpPr>
        <p:spPr>
          <a:xfrm>
            <a:off x="4621338" y="-29495"/>
            <a:ext cx="3110147" cy="92333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5400" b="1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howcard" panose="02040603050506020204" pitchFamily="18" charset="0"/>
                <a:ea typeface="华文新魏" panose="02010800040101010101" pitchFamily="2" charset="-122"/>
              </a:rPr>
              <a:t>DẶN DÒ</a:t>
            </a:r>
            <a:endParaRPr lang="zh-CN" altLang="en-US" sz="5400" b="1" spc="600" dirty="0">
              <a:solidFill>
                <a:schemeClr val="accent1">
                  <a:lumMod val="60000"/>
                  <a:lumOff val="40000"/>
                </a:schemeClr>
              </a:solidFill>
              <a:latin typeface="UTM Showcard" panose="02040603050506020204" pitchFamily="18" charset="0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728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65F3C8-5DC1-4C5A-8348-150647332959}"/>
              </a:ext>
            </a:extLst>
          </p:cNvPr>
          <p:cNvSpPr txBox="1"/>
          <p:nvPr/>
        </p:nvSpPr>
        <p:spPr>
          <a:xfrm>
            <a:off x="4051005" y="2286000"/>
            <a:ext cx="438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CHÀO TẠM BIỆT CÁC EM </a:t>
            </a:r>
            <a:endParaRPr lang="vi-VN" dirty="0"/>
          </a:p>
        </p:txBody>
      </p:sp>
      <p:pic>
        <p:nvPicPr>
          <p:cNvPr id="8" name="图片 33" descr="图片包含 房间&#10;&#10;已生成高可信度的说明">
            <a:extLst>
              <a:ext uri="{FF2B5EF4-FFF2-40B4-BE49-F238E27FC236}">
                <a16:creationId xmlns:a16="http://schemas.microsoft.com/office/drawing/2014/main" id="{EA6E76FE-EBF8-468F-BA5D-C0B9DE500E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7107"/>
          </a:xfrm>
          <a:prstGeom prst="rect">
            <a:avLst/>
          </a:prstGeom>
        </p:spPr>
      </p:pic>
      <p:pic>
        <p:nvPicPr>
          <p:cNvPr id="4" name="Picture 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2DCA31D-0304-45D7-840C-E5C5ACCE5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89036" y1="21928" x2="89157" y2="69880"/>
                        <a14:foregroundMark x1="89157" y1="69880" x2="89157" y2="48313"/>
                        <a14:foregroundMark x1="89157" y1="48313" x2="90000" y2="23855"/>
                        <a14:foregroundMark x1="10000" y1="20964" x2="10000" y2="209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455" y="261257"/>
            <a:ext cx="9361714" cy="54419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BCD616-715F-4F44-A890-0948CBC1AD76}"/>
              </a:ext>
            </a:extLst>
          </p:cNvPr>
          <p:cNvSpPr txBox="1"/>
          <p:nvPr/>
        </p:nvSpPr>
        <p:spPr>
          <a:xfrm>
            <a:off x="2971985" y="1436662"/>
            <a:ext cx="7031986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8800" dirty="0"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</a:rPr>
              <a:t>TẠM BIỆT </a:t>
            </a:r>
          </a:p>
          <a:p>
            <a:pPr algn="ctr"/>
            <a:r>
              <a:rPr lang="en-US" sz="8800" dirty="0"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</a:rPr>
              <a:t>CÁC EM</a:t>
            </a:r>
            <a:endParaRPr lang="vi-VN" sz="8800" dirty="0">
              <a:solidFill>
                <a:schemeClr val="accent2">
                  <a:lumMod val="7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522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18">
            <a:extLst>
              <a:ext uri="{FF2B5EF4-FFF2-40B4-BE49-F238E27FC236}">
                <a16:creationId xmlns:a16="http://schemas.microsoft.com/office/drawing/2014/main" id="{41BFCA08-95DE-4599-BDCE-56A79259DB71}"/>
              </a:ext>
            </a:extLst>
          </p:cNvPr>
          <p:cNvSpPr/>
          <p:nvPr/>
        </p:nvSpPr>
        <p:spPr>
          <a:xfrm>
            <a:off x="2710544" y="1038836"/>
            <a:ext cx="6853948" cy="1256406"/>
          </a:xfrm>
          <a:prstGeom prst="roundRect">
            <a:avLst>
              <a:gd name="adj" fmla="val 50000"/>
            </a:avLst>
          </a:prstGeom>
          <a:solidFill>
            <a:srgbClr val="418765"/>
          </a:solidFill>
          <a:ln w="1270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397FB80-0D2A-477A-B643-BD2941821366}"/>
              </a:ext>
            </a:extLst>
          </p:cNvPr>
          <p:cNvSpPr/>
          <p:nvPr/>
        </p:nvSpPr>
        <p:spPr>
          <a:xfrm>
            <a:off x="2847589" y="1038836"/>
            <a:ext cx="6716903" cy="1323439"/>
          </a:xfrm>
          <a:prstGeom prst="rect">
            <a:avLst/>
          </a:prstGeom>
        </p:spPr>
        <p:txBody>
          <a:bodyPr vert="horz" wrap="non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altLang="zh-CN" sz="8000" b="1" spc="6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KHỞI ĐỘNG</a:t>
            </a:r>
            <a:endParaRPr lang="zh-CN" altLang="en-US" sz="8000" b="1" spc="600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5" name="Picture 4" descr="A large cruise ship&#10;&#10;Description automatically generated with medium confidence">
            <a:extLst>
              <a:ext uri="{FF2B5EF4-FFF2-40B4-BE49-F238E27FC236}">
                <a16:creationId xmlns:a16="http://schemas.microsoft.com/office/drawing/2014/main" id="{BA50CEAE-9D7D-468B-9662-DC9957C8C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921" y="355169"/>
            <a:ext cx="7480734" cy="6859588"/>
          </a:xfrm>
          <a:prstGeom prst="rect">
            <a:avLst/>
          </a:prstGeom>
        </p:spPr>
      </p:pic>
      <p:pic>
        <p:nvPicPr>
          <p:cNvPr id="9" name="Picture 8" descr="A cruise ship in the water&#10;&#10;Description automatically generated with low confidence">
            <a:extLst>
              <a:ext uri="{FF2B5EF4-FFF2-40B4-BE49-F238E27FC236}">
                <a16:creationId xmlns:a16="http://schemas.microsoft.com/office/drawing/2014/main" id="{9E4079E9-2ED4-4CC0-996F-FAA2075F0B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758" y="2039757"/>
            <a:ext cx="8716320" cy="434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36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37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8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9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0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1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2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3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53" presetClass="entr" presetSubtype="16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5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900" decel="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5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6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7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8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9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0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1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2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  <p:bldP spid="36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 descr="图片包含 房间&#10;&#10;已生成高可信度的说明">
            <a:extLst>
              <a:ext uri="{FF2B5EF4-FFF2-40B4-BE49-F238E27FC236}">
                <a16:creationId xmlns:a16="http://schemas.microsoft.com/office/drawing/2014/main" id="{1D443901-CFCE-4A69-83BC-8D5FBADC7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35" name="Shape 18">
            <a:extLst>
              <a:ext uri="{FF2B5EF4-FFF2-40B4-BE49-F238E27FC236}">
                <a16:creationId xmlns:a16="http://schemas.microsoft.com/office/drawing/2014/main" id="{41BFCA08-95DE-4599-BDCE-56A79259DB71}"/>
              </a:ext>
            </a:extLst>
          </p:cNvPr>
          <p:cNvSpPr/>
          <p:nvPr/>
        </p:nvSpPr>
        <p:spPr>
          <a:xfrm>
            <a:off x="4069625" y="1713475"/>
            <a:ext cx="4076561" cy="857926"/>
          </a:xfrm>
          <a:prstGeom prst="roundRect">
            <a:avLst>
              <a:gd name="adj" fmla="val 50000"/>
            </a:avLst>
          </a:prstGeom>
          <a:solidFill>
            <a:srgbClr val="418765"/>
          </a:solidFill>
          <a:ln w="1270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397FB80-0D2A-477A-B643-BD2941821366}"/>
              </a:ext>
            </a:extLst>
          </p:cNvPr>
          <p:cNvSpPr/>
          <p:nvPr/>
        </p:nvSpPr>
        <p:spPr>
          <a:xfrm>
            <a:off x="5130713" y="1788495"/>
            <a:ext cx="1954382" cy="707886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zh-CN" altLang="en-US" sz="40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第一节</a:t>
            </a: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00A94723-B11B-41AE-AD4D-C5CF39526177}"/>
              </a:ext>
            </a:extLst>
          </p:cNvPr>
          <p:cNvSpPr txBox="1">
            <a:spLocks/>
          </p:cNvSpPr>
          <p:nvPr/>
        </p:nvSpPr>
        <p:spPr>
          <a:xfrm>
            <a:off x="4051881" y="2662905"/>
            <a:ext cx="4094306" cy="1193800"/>
          </a:xfrm>
          <a:prstGeom prst="rect">
            <a:avLst/>
          </a:prstGeom>
        </p:spPr>
        <p:txBody>
          <a:bodyPr rtlCol="0"/>
          <a:lstStyle>
            <a:lvl1pPr algn="ctr" defTabSz="121917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CN" altLang="en-US" sz="5400" spc="600" dirty="0">
                <a:solidFill>
                  <a:srgbClr val="418765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课文简说</a:t>
            </a:r>
          </a:p>
        </p:txBody>
      </p:sp>
      <p:sp>
        <p:nvSpPr>
          <p:cNvPr id="15" name="副标题 2">
            <a:extLst>
              <a:ext uri="{FF2B5EF4-FFF2-40B4-BE49-F238E27FC236}">
                <a16:creationId xmlns:a16="http://schemas.microsoft.com/office/drawing/2014/main" id="{35B6B55A-E48F-453B-86E3-506B296F3C4B}"/>
              </a:ext>
            </a:extLst>
          </p:cNvPr>
          <p:cNvSpPr txBox="1">
            <a:spLocks/>
          </p:cNvSpPr>
          <p:nvPr/>
        </p:nvSpPr>
        <p:spPr>
          <a:xfrm>
            <a:off x="3909087" y="3729249"/>
            <a:ext cx="4379892" cy="631423"/>
          </a:xfrm>
          <a:prstGeom prst="rect">
            <a:avLst/>
          </a:prstGeom>
        </p:spPr>
        <p:txBody>
          <a:bodyPr rtlCol="0"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简洁大气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|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易编辑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|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任意替换内容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FC400F4A-20AC-41BA-ABD2-502C42DB4EAD}"/>
              </a:ext>
            </a:extLst>
          </p:cNvPr>
          <p:cNvCxnSpPr>
            <a:cxnSpLocks/>
          </p:cNvCxnSpPr>
          <p:nvPr/>
        </p:nvCxnSpPr>
        <p:spPr>
          <a:xfrm>
            <a:off x="3909088" y="3571886"/>
            <a:ext cx="4379891" cy="0"/>
          </a:xfrm>
          <a:prstGeom prst="line">
            <a:avLst/>
          </a:prstGeom>
          <a:ln w="3175">
            <a:solidFill>
              <a:srgbClr val="418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231A42C-2DDE-42D5-9C57-A3D004C30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765" y="-657725"/>
            <a:ext cx="10199914" cy="7217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12700" stA="38000" endPos="28000" dist="5000" dir="5400000" sy="-100000" algn="bl" rotWithShape="0"/>
          </a:effectLst>
          <a:scene3d>
            <a:camera prst="perspectiveRelaxedModerately"/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67318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房间&#10;&#10;已生成高可信度的说明">
            <a:extLst>
              <a:ext uri="{FF2B5EF4-FFF2-40B4-BE49-F238E27FC236}">
                <a16:creationId xmlns:a16="http://schemas.microsoft.com/office/drawing/2014/main" id="{E2D7A003-217A-4717-8F80-7D31186DE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7107"/>
          </a:xfrm>
          <a:prstGeom prst="rect">
            <a:avLst/>
          </a:prstGeom>
        </p:spPr>
      </p:pic>
      <p:sp>
        <p:nvSpPr>
          <p:cNvPr id="14" name="Shape 18">
            <a:extLst>
              <a:ext uri="{FF2B5EF4-FFF2-40B4-BE49-F238E27FC236}">
                <a16:creationId xmlns:a16="http://schemas.microsoft.com/office/drawing/2014/main" id="{7026E9BB-5DA3-44DF-B5D7-8F9B94704717}"/>
              </a:ext>
            </a:extLst>
          </p:cNvPr>
          <p:cNvSpPr/>
          <p:nvPr/>
        </p:nvSpPr>
        <p:spPr>
          <a:xfrm>
            <a:off x="5791200" y="4666272"/>
            <a:ext cx="5458243" cy="464325"/>
          </a:xfrm>
          <a:prstGeom prst="roundRect">
            <a:avLst>
              <a:gd name="adj" fmla="val 50000"/>
            </a:avLst>
          </a:prstGeom>
          <a:solidFill>
            <a:srgbClr val="418765"/>
          </a:solidFill>
          <a:ln w="1270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文本框 25">
            <a:extLst>
              <a:ext uri="{FF2B5EF4-FFF2-40B4-BE49-F238E27FC236}">
                <a16:creationId xmlns:a16="http://schemas.microsoft.com/office/drawing/2014/main" id="{4E1BC093-CBE1-441C-A698-FF516B70653D}"/>
              </a:ext>
            </a:extLst>
          </p:cNvPr>
          <p:cNvSpPr txBox="1"/>
          <p:nvPr/>
        </p:nvSpPr>
        <p:spPr>
          <a:xfrm>
            <a:off x="1807183" y="0"/>
            <a:ext cx="8576045" cy="209288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000" b="1" i="0" u="none" strike="noStrike" kern="0" cap="none" spc="0" normalizeH="0" baseline="0" noProof="0" dirty="0" err="1">
                <a:ln w="19050">
                  <a:solidFill>
                    <a:srgbClr val="FFFFFF"/>
                  </a:solidFill>
                </a:ln>
                <a:solidFill>
                  <a:srgbClr val="00B05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Edwardian" panose="02040603050506020204" pitchFamily="18" charset="0"/>
                <a:ea typeface="小单纯体" panose="02010601030101010101" pitchFamily="2" charset="-122"/>
                <a:cs typeface="+mn-cs"/>
              </a:rPr>
              <a:t>Tập</a:t>
            </a:r>
            <a:r>
              <a:rPr kumimoji="0" lang="en-US" altLang="zh-CN" sz="13000" b="1" i="0" u="none" strike="noStrike" kern="0" cap="none" spc="0" normalizeH="0" baseline="0" noProof="0" dirty="0">
                <a:ln w="19050">
                  <a:solidFill>
                    <a:srgbClr val="FFFFFF"/>
                  </a:solidFill>
                </a:ln>
                <a:solidFill>
                  <a:srgbClr val="00B05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Edwardian" panose="02040603050506020204" pitchFamily="18" charset="0"/>
                <a:ea typeface="小单纯体" panose="02010601030101010101" pitchFamily="2" charset="-122"/>
                <a:cs typeface="+mn-cs"/>
              </a:rPr>
              <a:t> </a:t>
            </a:r>
            <a:r>
              <a:rPr kumimoji="0" lang="en-US" altLang="zh-CN" sz="13000" b="1" i="0" u="none" strike="noStrike" kern="0" cap="none" spc="0" normalizeH="0" baseline="0" noProof="0" dirty="0" err="1">
                <a:ln w="19050">
                  <a:solidFill>
                    <a:srgbClr val="FFFFFF"/>
                  </a:solidFill>
                </a:ln>
                <a:solidFill>
                  <a:srgbClr val="00B05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Edwardian" panose="02040603050506020204" pitchFamily="18" charset="0"/>
                <a:ea typeface="小单纯体" panose="02010601030101010101" pitchFamily="2" charset="-122"/>
                <a:cs typeface="+mn-cs"/>
              </a:rPr>
              <a:t>đọc</a:t>
            </a:r>
            <a:endParaRPr kumimoji="0" lang="zh-CN" altLang="en-US" sz="13000" b="1" i="0" u="none" strike="noStrike" kern="0" cap="none" spc="0" normalizeH="0" baseline="0" noProof="0" dirty="0">
              <a:ln w="19050">
                <a:solidFill>
                  <a:srgbClr val="FFFFFF"/>
                </a:solidFill>
              </a:ln>
              <a:solidFill>
                <a:srgbClr val="00B050"/>
              </a:solidFill>
              <a:effectLst>
                <a:glow rad="63500">
                  <a:srgbClr val="9BBB59">
                    <a:satMod val="175000"/>
                    <a:alpha val="40000"/>
                  </a:srgb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Edwardian" panose="02040603050506020204" pitchFamily="18" charset="0"/>
              <a:ea typeface="小单纯体" panose="02010601030101010101" pitchFamily="2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5ED5C6-22EE-42D6-9F89-2F3F7723D8B9}"/>
              </a:ext>
            </a:extLst>
          </p:cNvPr>
          <p:cNvSpPr txBox="1"/>
          <p:nvPr/>
        </p:nvSpPr>
        <p:spPr>
          <a:xfrm>
            <a:off x="1988206" y="1920448"/>
            <a:ext cx="8993913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“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Vua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tàu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thủy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”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Bạch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Thái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17475">
                    <a:lumMod val="50000"/>
                  </a:srgb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Cooper Black" panose="02040603050506020204" pitchFamily="18" charset="0"/>
                <a:ea typeface="+mn-ea"/>
                <a:cs typeface="+mn-cs"/>
              </a:rPr>
              <a:t>Bưởi</a:t>
            </a:r>
            <a:endParaRPr kumimoji="0" lang="vi-VN" sz="8000" b="0" i="0" u="none" strike="noStrike" kern="1200" cap="none" spc="0" normalizeH="0" baseline="0" noProof="0" dirty="0">
              <a:ln>
                <a:noFill/>
              </a:ln>
              <a:solidFill>
                <a:srgbClr val="F17475">
                  <a:lumMod val="50000"/>
                </a:srgb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E5B8E6-AEC1-4836-ADC2-C8C8FBDBCD2E}"/>
              </a:ext>
            </a:extLst>
          </p:cNvPr>
          <p:cNvSpPr txBox="1"/>
          <p:nvPr/>
        </p:nvSpPr>
        <p:spPr>
          <a:xfrm>
            <a:off x="5889416" y="4666272"/>
            <a:ext cx="6950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Theo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Từ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điển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Nhân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vật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lịch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sử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Việt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zone" panose="03020702060507090A04" pitchFamily="66" charset="-93"/>
                <a:ea typeface="+mn-ea"/>
                <a:cs typeface="+mn-cs"/>
              </a:rPr>
              <a:t> Nam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mazone" panose="03020702060507090A04" pitchFamily="66" charset="-9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19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 descr="图片包含 房间&#10;&#10;已生成高可信度的说明">
            <a:extLst>
              <a:ext uri="{FF2B5EF4-FFF2-40B4-BE49-F238E27FC236}">
                <a16:creationId xmlns:a16="http://schemas.microsoft.com/office/drawing/2014/main" id="{1D443901-CFCE-4A69-83BC-8D5FBADC7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35" name="Shape 18">
            <a:extLst>
              <a:ext uri="{FF2B5EF4-FFF2-40B4-BE49-F238E27FC236}">
                <a16:creationId xmlns:a16="http://schemas.microsoft.com/office/drawing/2014/main" id="{41BFCA08-95DE-4599-BDCE-56A79259DB71}"/>
              </a:ext>
            </a:extLst>
          </p:cNvPr>
          <p:cNvSpPr/>
          <p:nvPr/>
        </p:nvSpPr>
        <p:spPr>
          <a:xfrm>
            <a:off x="1769970" y="2211398"/>
            <a:ext cx="9046066" cy="1926771"/>
          </a:xfrm>
          <a:prstGeom prst="roundRect">
            <a:avLst>
              <a:gd name="adj" fmla="val 50000"/>
            </a:avLst>
          </a:prstGeom>
          <a:solidFill>
            <a:srgbClr val="418765"/>
          </a:solidFill>
          <a:ln w="12700" cap="flat">
            <a:solidFill>
              <a:schemeClr val="bg1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397FB80-0D2A-477A-B643-BD2941821366}"/>
              </a:ext>
            </a:extLst>
          </p:cNvPr>
          <p:cNvSpPr/>
          <p:nvPr/>
        </p:nvSpPr>
        <p:spPr>
          <a:xfrm>
            <a:off x="1769970" y="2359175"/>
            <a:ext cx="9046066" cy="1631216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10000" b="1" spc="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Cooper Black" panose="02040603050506020204" pitchFamily="18" charset="0"/>
                <a:ea typeface="华文新魏" panose="02010800040101010101" pitchFamily="2" charset="-122"/>
              </a:rPr>
              <a:t>LUYỆN ĐỌC</a:t>
            </a:r>
            <a:endParaRPr lang="zh-CN" altLang="en-US" sz="10000" b="1" spc="600" dirty="0">
              <a:solidFill>
                <a:schemeClr val="accent2">
                  <a:lumMod val="60000"/>
                  <a:lumOff val="40000"/>
                </a:schemeClr>
              </a:solidFill>
              <a:latin typeface="UTM Cooper Black" panose="02040603050506020204" pitchFamily="18" charset="0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161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5BE6E9B-67E7-4DEF-8472-94EB01FCAA16}"/>
              </a:ext>
            </a:extLst>
          </p:cNvPr>
          <p:cNvSpPr/>
          <p:nvPr/>
        </p:nvSpPr>
        <p:spPr>
          <a:xfrm>
            <a:off x="1083064" y="284619"/>
            <a:ext cx="10024283" cy="646331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3600" b="1" spc="600" dirty="0">
                <a:solidFill>
                  <a:schemeClr val="tx1">
                    <a:lumMod val="95000"/>
                    <a:lumOff val="5000"/>
                  </a:schemeClr>
                </a:solidFill>
                <a:latin typeface="UTM Karate" panose="02040603050506020204" pitchFamily="18" charset="0"/>
                <a:ea typeface="华文新魏" panose="02010800040101010101" pitchFamily="2" charset="-122"/>
              </a:rPr>
              <a:t>“VUA TÀU THỦY” BẠCH THÁI BƯỞI</a:t>
            </a:r>
            <a:endParaRPr lang="zh-CN" altLang="en-US" sz="3600" b="1" spc="600" dirty="0">
              <a:solidFill>
                <a:schemeClr val="tx1">
                  <a:lumMod val="95000"/>
                  <a:lumOff val="5000"/>
                </a:schemeClr>
              </a:solidFill>
              <a:latin typeface="UTM Karate" panose="02040603050506020204" pitchFamily="18" charset="0"/>
              <a:ea typeface="华文新魏" panose="02010800040101010101" pitchFamily="2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4CCC02F-BFB5-4424-9EED-E56684587E25}"/>
              </a:ext>
            </a:extLst>
          </p:cNvPr>
          <p:cNvSpPr/>
          <p:nvPr/>
        </p:nvSpPr>
        <p:spPr>
          <a:xfrm>
            <a:off x="1483963" y="2467619"/>
            <a:ext cx="800219" cy="2351993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pPr algn="ctr"/>
            <a:r>
              <a:rPr lang="zh-CN" altLang="en-US" sz="40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作者简介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D294BEB2-74C8-4309-BC9D-30AC16AF5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0503" y="1379137"/>
            <a:ext cx="10149404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  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Bưởi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mồ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côi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cha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từ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nhỏ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phải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theo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mẹ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quẩy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gánh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hàng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rong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.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Thấy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em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khôi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ngô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nhà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họ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Bạch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nhận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làm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con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nuôi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và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cho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ăn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học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.</a:t>
            </a:r>
          </a:p>
          <a:p>
            <a:pPr algn="just" defTabSz="457200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  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Năm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21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tuổi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Bạch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Thái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Bưởi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làm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thư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kí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cho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một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hãng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buôn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.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Chẳng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bao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lâu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anh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đứng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ra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kinh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doanh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độc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lập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trải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đủ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mọi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nghề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: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buôn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gỗ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buôn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ngô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mở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hiệu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cầm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đồ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lập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nhà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in,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khai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thác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mỏ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,…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Có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lúc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mất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trắng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tay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anh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vẫn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không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nản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chí</a:t>
            </a:r>
            <a:r>
              <a:rPr lang="en-US" altLang="zh-CN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.</a:t>
            </a:r>
          </a:p>
          <a:p>
            <a:pPr algn="just" defTabSz="457200"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người đến các bến tàu diễn thuyết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ta”và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xu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hách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ngày một đông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hiều chủ tàu người Hoa, người Pháp phải bán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 cho ông.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 xưởng sữa chữa tàu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thuê kĩ sư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nom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mang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Long,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</a:p>
          <a:p>
            <a:pPr algn="just" defTabSz="457200"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GB" alt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5BE6E9B-67E7-4DEF-8472-94EB01FCAA16}"/>
              </a:ext>
            </a:extLst>
          </p:cNvPr>
          <p:cNvSpPr/>
          <p:nvPr/>
        </p:nvSpPr>
        <p:spPr>
          <a:xfrm>
            <a:off x="3567110" y="69832"/>
            <a:ext cx="5056192" cy="1015663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6000" b="1" spc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Karate" panose="02040603050506020204" pitchFamily="18" charset="0"/>
                <a:ea typeface="华文新魏" panose="02010800040101010101" pitchFamily="2" charset="-122"/>
              </a:rPr>
              <a:t>CHIA ĐOẠN</a:t>
            </a:r>
            <a:endParaRPr lang="zh-CN" altLang="en-US" sz="6000" b="1" spc="600" dirty="0">
              <a:solidFill>
                <a:schemeClr val="accent1">
                  <a:lumMod val="60000"/>
                  <a:lumOff val="40000"/>
                </a:schemeClr>
              </a:solidFill>
              <a:latin typeface="UTM Karate" panose="02040603050506020204" pitchFamily="18" charset="0"/>
              <a:ea typeface="华文新魏" panose="02010800040101010101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E473FC3-04B4-42E4-AAC0-1F6AA4B797D0}"/>
              </a:ext>
            </a:extLst>
          </p:cNvPr>
          <p:cNvSpPr/>
          <p:nvPr/>
        </p:nvSpPr>
        <p:spPr>
          <a:xfrm>
            <a:off x="2693174" y="371593"/>
            <a:ext cx="6144631" cy="2160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Từ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đầu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...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cho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ăn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học</a:t>
            </a:r>
            <a:endParaRPr lang="en-US" altLang="zh-CN" sz="8000" b="1" dirty="0">
              <a:solidFill>
                <a:srgbClr val="418765"/>
              </a:solidFill>
              <a:latin typeface="UTM Zirkon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DD70319-1464-4A86-A350-BB548341466E}"/>
              </a:ext>
            </a:extLst>
          </p:cNvPr>
          <p:cNvSpPr/>
          <p:nvPr/>
        </p:nvSpPr>
        <p:spPr>
          <a:xfrm>
            <a:off x="2547600" y="1632957"/>
            <a:ext cx="6075702" cy="2160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Tiếp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theo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...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nản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chí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5A9F2B2-2CFE-4968-AED1-8CC27C765054}"/>
              </a:ext>
            </a:extLst>
          </p:cNvPr>
          <p:cNvSpPr/>
          <p:nvPr/>
        </p:nvSpPr>
        <p:spPr>
          <a:xfrm>
            <a:off x="2653903" y="2880583"/>
            <a:ext cx="7290778" cy="2160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Tiếp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theo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...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Trưng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Nhị</a:t>
            </a:r>
            <a:endParaRPr lang="zh-CN" altLang="en-US" sz="8000" b="1" dirty="0">
              <a:solidFill>
                <a:srgbClr val="418765"/>
              </a:solidFill>
              <a:latin typeface="UTM Zirkon" panose="020406030505060202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85205769-A5EA-46A9-89FE-B18DC35817D7}"/>
              </a:ext>
            </a:extLst>
          </p:cNvPr>
          <p:cNvGrpSpPr/>
          <p:nvPr/>
        </p:nvGrpSpPr>
        <p:grpSpPr>
          <a:xfrm rot="5400000">
            <a:off x="2050522" y="1703747"/>
            <a:ext cx="788487" cy="691974"/>
            <a:chOff x="4581856" y="1758048"/>
            <a:chExt cx="3290619" cy="692523"/>
          </a:xfrm>
        </p:grpSpPr>
        <p:sp>
          <p:nvSpPr>
            <p:cNvPr id="13" name="Shape 18">
              <a:extLst>
                <a:ext uri="{FF2B5EF4-FFF2-40B4-BE49-F238E27FC236}">
                  <a16:creationId xmlns:a16="http://schemas.microsoft.com/office/drawing/2014/main" id="{81C2F39D-972F-40A5-969D-594BF4756F71}"/>
                </a:ext>
              </a:extLst>
            </p:cNvPr>
            <p:cNvSpPr/>
            <p:nvPr/>
          </p:nvSpPr>
          <p:spPr>
            <a:xfrm>
              <a:off x="4581856" y="1758048"/>
              <a:ext cx="3290619" cy="692523"/>
            </a:xfrm>
            <a:prstGeom prst="roundRect">
              <a:avLst>
                <a:gd name="adj" fmla="val 50000"/>
              </a:avLst>
            </a:prstGeom>
            <a:solidFill>
              <a:srgbClr val="418765"/>
            </a:solidFill>
            <a:ln w="12700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FD82E162-C895-4599-810A-48E2DD4F29D9}"/>
                </a:ext>
              </a:extLst>
            </p:cNvPr>
            <p:cNvSpPr/>
            <p:nvPr/>
          </p:nvSpPr>
          <p:spPr>
            <a:xfrm rot="10800000">
              <a:off x="4775451" y="1895006"/>
              <a:ext cx="3082695" cy="353903"/>
            </a:xfrm>
            <a:prstGeom prst="rect">
              <a:avLst/>
            </a:prstGeom>
          </p:spPr>
          <p:txBody>
            <a:bodyPr vert="eaVert" wrap="none">
              <a:spAutoFit/>
            </a:bodyPr>
            <a:lstStyle/>
            <a:p>
              <a:pPr algn="ctr"/>
              <a:r>
                <a:rPr lang="en-US" altLang="zh-CN" sz="3600" spc="600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1</a:t>
              </a:r>
              <a:endParaRPr lang="zh-CN" altLang="en-US" sz="36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A6EBADFA-CC7E-48D9-8202-B2023B71F72C}"/>
              </a:ext>
            </a:extLst>
          </p:cNvPr>
          <p:cNvGrpSpPr/>
          <p:nvPr/>
        </p:nvGrpSpPr>
        <p:grpSpPr>
          <a:xfrm rot="5400000">
            <a:off x="2050521" y="2928840"/>
            <a:ext cx="788487" cy="691974"/>
            <a:chOff x="4581856" y="1758048"/>
            <a:chExt cx="3290619" cy="692523"/>
          </a:xfrm>
        </p:grpSpPr>
        <p:sp>
          <p:nvSpPr>
            <p:cNvPr id="16" name="Shape 18">
              <a:extLst>
                <a:ext uri="{FF2B5EF4-FFF2-40B4-BE49-F238E27FC236}">
                  <a16:creationId xmlns:a16="http://schemas.microsoft.com/office/drawing/2014/main" id="{9EDC3C61-6BDE-4534-82C2-1055D5C165B3}"/>
                </a:ext>
              </a:extLst>
            </p:cNvPr>
            <p:cNvSpPr/>
            <p:nvPr/>
          </p:nvSpPr>
          <p:spPr>
            <a:xfrm>
              <a:off x="4581856" y="1758048"/>
              <a:ext cx="3290619" cy="692523"/>
            </a:xfrm>
            <a:prstGeom prst="roundRect">
              <a:avLst>
                <a:gd name="adj" fmla="val 50000"/>
              </a:avLst>
            </a:prstGeom>
            <a:solidFill>
              <a:srgbClr val="418765"/>
            </a:solidFill>
            <a:ln w="12700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605C5BD5-7A88-4C6D-8A03-8A983E3D83BD}"/>
                </a:ext>
              </a:extLst>
            </p:cNvPr>
            <p:cNvSpPr/>
            <p:nvPr/>
          </p:nvSpPr>
          <p:spPr>
            <a:xfrm rot="10800000">
              <a:off x="4775453" y="1855701"/>
              <a:ext cx="3082691" cy="432514"/>
            </a:xfrm>
            <a:prstGeom prst="rect">
              <a:avLst/>
            </a:prstGeom>
          </p:spPr>
          <p:txBody>
            <a:bodyPr vert="eaVert" wrap="none">
              <a:spAutoFit/>
            </a:bodyPr>
            <a:lstStyle/>
            <a:p>
              <a:pPr algn="ctr"/>
              <a:r>
                <a:rPr lang="en-US" altLang="zh-CN" sz="3600" spc="600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2</a:t>
              </a:r>
              <a:endParaRPr lang="zh-CN" altLang="en-US" sz="36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8EEEAB45-0508-44E9-9874-7092924B2736}"/>
              </a:ext>
            </a:extLst>
          </p:cNvPr>
          <p:cNvGrpSpPr/>
          <p:nvPr/>
        </p:nvGrpSpPr>
        <p:grpSpPr>
          <a:xfrm rot="5400000">
            <a:off x="2050521" y="4253828"/>
            <a:ext cx="788487" cy="691974"/>
            <a:chOff x="4581856" y="1758048"/>
            <a:chExt cx="3290619" cy="692523"/>
          </a:xfrm>
        </p:grpSpPr>
        <p:sp>
          <p:nvSpPr>
            <p:cNvPr id="19" name="Shape 18">
              <a:extLst>
                <a:ext uri="{FF2B5EF4-FFF2-40B4-BE49-F238E27FC236}">
                  <a16:creationId xmlns:a16="http://schemas.microsoft.com/office/drawing/2014/main" id="{AF5B2974-D7B2-4972-BFF8-766C0A392B6E}"/>
                </a:ext>
              </a:extLst>
            </p:cNvPr>
            <p:cNvSpPr/>
            <p:nvPr/>
          </p:nvSpPr>
          <p:spPr>
            <a:xfrm>
              <a:off x="4581856" y="1758048"/>
              <a:ext cx="3290619" cy="692523"/>
            </a:xfrm>
            <a:prstGeom prst="roundRect">
              <a:avLst>
                <a:gd name="adj" fmla="val 50000"/>
              </a:avLst>
            </a:prstGeom>
            <a:solidFill>
              <a:srgbClr val="418765"/>
            </a:solidFill>
            <a:ln w="12700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E509413F-C7DF-4136-A741-E9E84E889D53}"/>
                </a:ext>
              </a:extLst>
            </p:cNvPr>
            <p:cNvSpPr/>
            <p:nvPr/>
          </p:nvSpPr>
          <p:spPr>
            <a:xfrm rot="10800000">
              <a:off x="4775453" y="1855701"/>
              <a:ext cx="3082691" cy="432514"/>
            </a:xfrm>
            <a:prstGeom prst="rect">
              <a:avLst/>
            </a:prstGeom>
          </p:spPr>
          <p:txBody>
            <a:bodyPr vert="eaVert" wrap="none">
              <a:spAutoFit/>
            </a:bodyPr>
            <a:lstStyle/>
            <a:p>
              <a:pPr algn="ctr"/>
              <a:r>
                <a:rPr lang="en-US" altLang="zh-CN" sz="3600" spc="600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3</a:t>
              </a:r>
              <a:endParaRPr lang="zh-CN" altLang="en-US" sz="36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21" name="组合 17">
            <a:extLst>
              <a:ext uri="{FF2B5EF4-FFF2-40B4-BE49-F238E27FC236}">
                <a16:creationId xmlns:a16="http://schemas.microsoft.com/office/drawing/2014/main" id="{F155809A-0C12-46FE-8DCA-C170C5ED1A03}"/>
              </a:ext>
            </a:extLst>
          </p:cNvPr>
          <p:cNvGrpSpPr/>
          <p:nvPr/>
        </p:nvGrpSpPr>
        <p:grpSpPr>
          <a:xfrm rot="5400000">
            <a:off x="2050520" y="5404388"/>
            <a:ext cx="788487" cy="691974"/>
            <a:chOff x="4581856" y="1758048"/>
            <a:chExt cx="3290619" cy="692523"/>
          </a:xfrm>
        </p:grpSpPr>
        <p:sp>
          <p:nvSpPr>
            <p:cNvPr id="22" name="Shape 18">
              <a:extLst>
                <a:ext uri="{FF2B5EF4-FFF2-40B4-BE49-F238E27FC236}">
                  <a16:creationId xmlns:a16="http://schemas.microsoft.com/office/drawing/2014/main" id="{67485CB7-624A-4BE8-97CC-A435A0688496}"/>
                </a:ext>
              </a:extLst>
            </p:cNvPr>
            <p:cNvSpPr/>
            <p:nvPr/>
          </p:nvSpPr>
          <p:spPr>
            <a:xfrm>
              <a:off x="4581856" y="1758048"/>
              <a:ext cx="3290619" cy="692523"/>
            </a:xfrm>
            <a:prstGeom prst="roundRect">
              <a:avLst>
                <a:gd name="adj" fmla="val 50000"/>
              </a:avLst>
            </a:prstGeom>
            <a:solidFill>
              <a:srgbClr val="418765"/>
            </a:solidFill>
            <a:ln w="12700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23" name="矩形 19">
              <a:extLst>
                <a:ext uri="{FF2B5EF4-FFF2-40B4-BE49-F238E27FC236}">
                  <a16:creationId xmlns:a16="http://schemas.microsoft.com/office/drawing/2014/main" id="{FEDDE0CA-3867-4EDC-A938-C1AECA5B84AC}"/>
                </a:ext>
              </a:extLst>
            </p:cNvPr>
            <p:cNvSpPr/>
            <p:nvPr/>
          </p:nvSpPr>
          <p:spPr>
            <a:xfrm rot="10800000">
              <a:off x="4775455" y="1855702"/>
              <a:ext cx="3082691" cy="432513"/>
            </a:xfrm>
            <a:prstGeom prst="rect">
              <a:avLst/>
            </a:prstGeom>
          </p:spPr>
          <p:txBody>
            <a:bodyPr vert="eaVert" wrap="none">
              <a:spAutoFit/>
            </a:bodyPr>
            <a:lstStyle/>
            <a:p>
              <a:pPr algn="ctr"/>
              <a:r>
                <a:rPr lang="en-US" altLang="zh-CN" sz="3600" spc="600" dirty="0">
                  <a:solidFill>
                    <a:schemeClr val="bg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4</a:t>
              </a:r>
              <a:endParaRPr lang="zh-CN" altLang="en-US" sz="3600" spc="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24" name="矩形 9">
            <a:extLst>
              <a:ext uri="{FF2B5EF4-FFF2-40B4-BE49-F238E27FC236}">
                <a16:creationId xmlns:a16="http://schemas.microsoft.com/office/drawing/2014/main" id="{9D9C4657-D59F-461E-AECE-18D7AEB127D3}"/>
              </a:ext>
            </a:extLst>
          </p:cNvPr>
          <p:cNvSpPr/>
          <p:nvPr/>
        </p:nvSpPr>
        <p:spPr>
          <a:xfrm>
            <a:off x="2897054" y="4146861"/>
            <a:ext cx="2412840" cy="2160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Còn</a:t>
            </a:r>
            <a:r>
              <a:rPr lang="en-US" altLang="zh-CN" sz="8000" b="1" dirty="0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rgbClr val="418765"/>
                </a:solidFill>
                <a:latin typeface="UTM Zirkon" panose="02040603050506020204" pitchFamily="18" charset="0"/>
                <a:ea typeface="微软雅黑" panose="020B0503020204020204" pitchFamily="34" charset="-122"/>
              </a:rPr>
              <a:t>lại</a:t>
            </a:r>
            <a:endParaRPr lang="zh-CN" altLang="en-US" sz="8000" b="1" dirty="0">
              <a:solidFill>
                <a:srgbClr val="418765"/>
              </a:solidFill>
              <a:latin typeface="UTM Zirkon" panose="020406030505060202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7864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5BE6E9B-67E7-4DEF-8472-94EB01FCAA16}"/>
              </a:ext>
            </a:extLst>
          </p:cNvPr>
          <p:cNvSpPr/>
          <p:nvPr/>
        </p:nvSpPr>
        <p:spPr>
          <a:xfrm>
            <a:off x="1083064" y="284619"/>
            <a:ext cx="10024283" cy="646331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60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UTM Karate" panose="02040603050506020204" pitchFamily="18" charset="0"/>
                <a:ea typeface="华文新魏" panose="02010800040101010101" pitchFamily="2" charset="-122"/>
                <a:cs typeface="+mn-cs"/>
              </a:rPr>
              <a:t>“VUA TÀU THỦY” BẠCH THÁI BƯỞI</a:t>
            </a:r>
            <a:endParaRPr kumimoji="0" lang="zh-CN" altLang="en-US" sz="3600" b="1" i="0" u="none" strike="noStrike" kern="1200" cap="none" spc="60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UTM Karate" panose="02040603050506020204" pitchFamily="18" charset="0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4CCC02F-BFB5-4424-9EED-E56684587E25}"/>
              </a:ext>
            </a:extLst>
          </p:cNvPr>
          <p:cNvSpPr/>
          <p:nvPr/>
        </p:nvSpPr>
        <p:spPr>
          <a:xfrm>
            <a:off x="1483963" y="2467619"/>
            <a:ext cx="800219" cy="2351993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6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作者简介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D294BEB2-74C8-4309-BC9D-30AC16AF5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0503" y="1379137"/>
            <a:ext cx="10149404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Bưởi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mồ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côi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cha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từ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nhỏ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phải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theo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mẹ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quẩy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gánh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hàng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rong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.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Thấy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em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khôi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ngô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nhà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họ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Bạch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nhận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làm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con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nuôi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và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cho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ăn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học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Năm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21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tuổi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Bạch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Thái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Bưởi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làm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thư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kí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cho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một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hãng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buôn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.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Chẳng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bao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lâu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anh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đứng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ra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kinh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doanh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độc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lập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trải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đủ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mọi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nghề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: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buôn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gỗ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buôn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ngô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mở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hiệu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cầm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đồ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lập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nhà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in,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khai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thác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mỏ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,…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Có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lúc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mất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trắng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tay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anh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vẫn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không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nản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chí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+mn-cs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Bạch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Bưởi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mở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ty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tải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thủy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lúc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sông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miền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Bắc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 người đến các bến tàu diễn thuyết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dán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ta”và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treo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khách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lòng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bỏ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tiếp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sức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Khi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bỏ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tiền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tiền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hào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tiền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xu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vô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kể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hách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tàu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 ngày một đông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hiều chủ tàu người Hoa, người Pháp phải bán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tàu cho ông.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mua xưởng sữa chữa tàu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thuê kĩ sư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giỏi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trông nom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Lúc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thịnh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vượng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ty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Bạch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Bưởi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tới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mươi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chiếc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tàu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nhỏ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mang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lịch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Lạc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Long,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Trắc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Nhị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…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B3C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mười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Bạch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Bưởi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bậc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hùng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kinh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đánh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64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heme/theme1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custGeom>
          <a:avLst/>
          <a:gdLst>
            <a:gd name="connsiteX0" fmla="*/ 0 w 7432159"/>
            <a:gd name="connsiteY0" fmla="*/ 483791 h 2902689"/>
            <a:gd name="connsiteX1" fmla="*/ 483791 w 7432159"/>
            <a:gd name="connsiteY1" fmla="*/ 0 h 2902689"/>
            <a:gd name="connsiteX2" fmla="*/ 1200771 w 7432159"/>
            <a:gd name="connsiteY2" fmla="*/ 0 h 2902689"/>
            <a:gd name="connsiteX3" fmla="*/ 1788460 w 7432159"/>
            <a:gd name="connsiteY3" fmla="*/ 0 h 2902689"/>
            <a:gd name="connsiteX4" fmla="*/ 2376149 w 7432159"/>
            <a:gd name="connsiteY4" fmla="*/ 0 h 2902689"/>
            <a:gd name="connsiteX5" fmla="*/ 2834546 w 7432159"/>
            <a:gd name="connsiteY5" fmla="*/ 0 h 2902689"/>
            <a:gd name="connsiteX6" fmla="*/ 3292944 w 7432159"/>
            <a:gd name="connsiteY6" fmla="*/ 0 h 2902689"/>
            <a:gd name="connsiteX7" fmla="*/ 3751341 w 7432159"/>
            <a:gd name="connsiteY7" fmla="*/ 0 h 2902689"/>
            <a:gd name="connsiteX8" fmla="*/ 4145092 w 7432159"/>
            <a:gd name="connsiteY8" fmla="*/ 0 h 2902689"/>
            <a:gd name="connsiteX9" fmla="*/ 4603490 w 7432159"/>
            <a:gd name="connsiteY9" fmla="*/ 0 h 2902689"/>
            <a:gd name="connsiteX10" fmla="*/ 5320470 w 7432159"/>
            <a:gd name="connsiteY10" fmla="*/ 0 h 2902689"/>
            <a:gd name="connsiteX11" fmla="*/ 5843513 w 7432159"/>
            <a:gd name="connsiteY11" fmla="*/ 0 h 2902689"/>
            <a:gd name="connsiteX12" fmla="*/ 6948368 w 7432159"/>
            <a:gd name="connsiteY12" fmla="*/ 0 h 2902689"/>
            <a:gd name="connsiteX13" fmla="*/ 7432159 w 7432159"/>
            <a:gd name="connsiteY13" fmla="*/ 483791 h 2902689"/>
            <a:gd name="connsiteX14" fmla="*/ 7432159 w 7432159"/>
            <a:gd name="connsiteY14" fmla="*/ 928866 h 2902689"/>
            <a:gd name="connsiteX15" fmla="*/ 7432159 w 7432159"/>
            <a:gd name="connsiteY15" fmla="*/ 1393291 h 2902689"/>
            <a:gd name="connsiteX16" fmla="*/ 7432159 w 7432159"/>
            <a:gd name="connsiteY16" fmla="*/ 1877068 h 2902689"/>
            <a:gd name="connsiteX17" fmla="*/ 7432159 w 7432159"/>
            <a:gd name="connsiteY17" fmla="*/ 2418898 h 2902689"/>
            <a:gd name="connsiteX18" fmla="*/ 6948368 w 7432159"/>
            <a:gd name="connsiteY18" fmla="*/ 2902689 h 2902689"/>
            <a:gd name="connsiteX19" fmla="*/ 6425325 w 7432159"/>
            <a:gd name="connsiteY19" fmla="*/ 2902689 h 2902689"/>
            <a:gd name="connsiteX20" fmla="*/ 6031573 w 7432159"/>
            <a:gd name="connsiteY20" fmla="*/ 2902689 h 2902689"/>
            <a:gd name="connsiteX21" fmla="*/ 5573176 w 7432159"/>
            <a:gd name="connsiteY21" fmla="*/ 2902689 h 2902689"/>
            <a:gd name="connsiteX22" fmla="*/ 4985487 w 7432159"/>
            <a:gd name="connsiteY22" fmla="*/ 2902689 h 2902689"/>
            <a:gd name="connsiteX23" fmla="*/ 4591736 w 7432159"/>
            <a:gd name="connsiteY23" fmla="*/ 2902689 h 2902689"/>
            <a:gd name="connsiteX24" fmla="*/ 4068693 w 7432159"/>
            <a:gd name="connsiteY24" fmla="*/ 2902689 h 2902689"/>
            <a:gd name="connsiteX25" fmla="*/ 3481004 w 7432159"/>
            <a:gd name="connsiteY25" fmla="*/ 2902689 h 2902689"/>
            <a:gd name="connsiteX26" fmla="*/ 3087252 w 7432159"/>
            <a:gd name="connsiteY26" fmla="*/ 2902689 h 2902689"/>
            <a:gd name="connsiteX27" fmla="*/ 2499564 w 7432159"/>
            <a:gd name="connsiteY27" fmla="*/ 2902689 h 2902689"/>
            <a:gd name="connsiteX28" fmla="*/ 1847229 w 7432159"/>
            <a:gd name="connsiteY28" fmla="*/ 2902689 h 2902689"/>
            <a:gd name="connsiteX29" fmla="*/ 1130249 w 7432159"/>
            <a:gd name="connsiteY29" fmla="*/ 2902689 h 2902689"/>
            <a:gd name="connsiteX30" fmla="*/ 483791 w 7432159"/>
            <a:gd name="connsiteY30" fmla="*/ 2902689 h 2902689"/>
            <a:gd name="connsiteX31" fmla="*/ 0 w 7432159"/>
            <a:gd name="connsiteY31" fmla="*/ 2418898 h 2902689"/>
            <a:gd name="connsiteX32" fmla="*/ 0 w 7432159"/>
            <a:gd name="connsiteY32" fmla="*/ 1935121 h 2902689"/>
            <a:gd name="connsiteX33" fmla="*/ 0 w 7432159"/>
            <a:gd name="connsiteY33" fmla="*/ 1431993 h 2902689"/>
            <a:gd name="connsiteX34" fmla="*/ 0 w 7432159"/>
            <a:gd name="connsiteY34" fmla="*/ 909515 h 2902689"/>
            <a:gd name="connsiteX35" fmla="*/ 0 w 7432159"/>
            <a:gd name="connsiteY35" fmla="*/ 483791 h 290268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  <a:cxn ang="0">
              <a:pos x="connsiteX31" y="connsiteY31"/>
            </a:cxn>
            <a:cxn ang="0">
              <a:pos x="connsiteX32" y="connsiteY32"/>
            </a:cxn>
            <a:cxn ang="0">
              <a:pos x="connsiteX33" y="connsiteY33"/>
            </a:cxn>
            <a:cxn ang="0">
              <a:pos x="connsiteX34" y="connsiteY34"/>
            </a:cxn>
            <a:cxn ang="0">
              <a:pos x="connsiteX35" y="connsiteY35"/>
            </a:cxn>
          </a:cxnLst>
          <a:rect l="l" t="t" r="r" b="b"/>
          <a:pathLst>
            <a:path w="7432159" h="2902689" fill="none" extrusionOk="0">
              <a:moveTo>
                <a:pt x="0" y="483791"/>
              </a:moveTo>
              <a:cubicBezTo>
                <a:pt x="20171" y="187794"/>
                <a:pt x="199839" y="74339"/>
                <a:pt x="483791" y="0"/>
              </a:cubicBezTo>
              <a:cubicBezTo>
                <a:pt x="696629" y="-54739"/>
                <a:pt x="1043974" y="58066"/>
                <a:pt x="1200771" y="0"/>
              </a:cubicBezTo>
              <a:cubicBezTo>
                <a:pt x="1357568" y="-58066"/>
                <a:pt x="1530654" y="45247"/>
                <a:pt x="1788460" y="0"/>
              </a:cubicBezTo>
              <a:cubicBezTo>
                <a:pt x="2046266" y="-45247"/>
                <a:pt x="2179235" y="5891"/>
                <a:pt x="2376149" y="0"/>
              </a:cubicBezTo>
              <a:cubicBezTo>
                <a:pt x="2573063" y="-5891"/>
                <a:pt x="2659430" y="18463"/>
                <a:pt x="2834546" y="0"/>
              </a:cubicBezTo>
              <a:cubicBezTo>
                <a:pt x="3009662" y="-18463"/>
                <a:pt x="3103580" y="38382"/>
                <a:pt x="3292944" y="0"/>
              </a:cubicBezTo>
              <a:cubicBezTo>
                <a:pt x="3482308" y="-38382"/>
                <a:pt x="3624182" y="20841"/>
                <a:pt x="3751341" y="0"/>
              </a:cubicBezTo>
              <a:cubicBezTo>
                <a:pt x="3878500" y="-20841"/>
                <a:pt x="4019626" y="177"/>
                <a:pt x="4145092" y="0"/>
              </a:cubicBezTo>
              <a:cubicBezTo>
                <a:pt x="4270558" y="-177"/>
                <a:pt x="4466056" y="10813"/>
                <a:pt x="4603490" y="0"/>
              </a:cubicBezTo>
              <a:cubicBezTo>
                <a:pt x="4740924" y="-10813"/>
                <a:pt x="5146941" y="21508"/>
                <a:pt x="5320470" y="0"/>
              </a:cubicBezTo>
              <a:cubicBezTo>
                <a:pt x="5493999" y="-21508"/>
                <a:pt x="5706826" y="8258"/>
                <a:pt x="5843513" y="0"/>
              </a:cubicBezTo>
              <a:cubicBezTo>
                <a:pt x="5980200" y="-8258"/>
                <a:pt x="6471112" y="120902"/>
                <a:pt x="6948368" y="0"/>
              </a:cubicBezTo>
              <a:cubicBezTo>
                <a:pt x="7173442" y="-13538"/>
                <a:pt x="7449514" y="160190"/>
                <a:pt x="7432159" y="483791"/>
              </a:cubicBezTo>
              <a:cubicBezTo>
                <a:pt x="7463990" y="677450"/>
                <a:pt x="7379312" y="824217"/>
                <a:pt x="7432159" y="928866"/>
              </a:cubicBezTo>
              <a:cubicBezTo>
                <a:pt x="7485006" y="1033515"/>
                <a:pt x="7393292" y="1251095"/>
                <a:pt x="7432159" y="1393291"/>
              </a:cubicBezTo>
              <a:cubicBezTo>
                <a:pt x="7471026" y="1535488"/>
                <a:pt x="7410866" y="1736086"/>
                <a:pt x="7432159" y="1877068"/>
              </a:cubicBezTo>
              <a:cubicBezTo>
                <a:pt x="7453452" y="2018050"/>
                <a:pt x="7374819" y="2303890"/>
                <a:pt x="7432159" y="2418898"/>
              </a:cubicBezTo>
              <a:cubicBezTo>
                <a:pt x="7422150" y="2711338"/>
                <a:pt x="7235843" y="2865448"/>
                <a:pt x="6948368" y="2902689"/>
              </a:cubicBezTo>
              <a:cubicBezTo>
                <a:pt x="6794497" y="2913896"/>
                <a:pt x="6587293" y="2882259"/>
                <a:pt x="6425325" y="2902689"/>
              </a:cubicBezTo>
              <a:cubicBezTo>
                <a:pt x="6263357" y="2923119"/>
                <a:pt x="6205544" y="2884998"/>
                <a:pt x="6031573" y="2902689"/>
              </a:cubicBezTo>
              <a:cubicBezTo>
                <a:pt x="5857602" y="2920380"/>
                <a:pt x="5743577" y="2888242"/>
                <a:pt x="5573176" y="2902689"/>
              </a:cubicBezTo>
              <a:cubicBezTo>
                <a:pt x="5402775" y="2917136"/>
                <a:pt x="5164002" y="2841698"/>
                <a:pt x="4985487" y="2902689"/>
              </a:cubicBezTo>
              <a:cubicBezTo>
                <a:pt x="4806972" y="2963680"/>
                <a:pt x="4781614" y="2863982"/>
                <a:pt x="4591736" y="2902689"/>
              </a:cubicBezTo>
              <a:cubicBezTo>
                <a:pt x="4401858" y="2941396"/>
                <a:pt x="4228603" y="2843783"/>
                <a:pt x="4068693" y="2902689"/>
              </a:cubicBezTo>
              <a:cubicBezTo>
                <a:pt x="3908783" y="2961595"/>
                <a:pt x="3689706" y="2836846"/>
                <a:pt x="3481004" y="2902689"/>
              </a:cubicBezTo>
              <a:cubicBezTo>
                <a:pt x="3272302" y="2968532"/>
                <a:pt x="3225944" y="2855546"/>
                <a:pt x="3087252" y="2902689"/>
              </a:cubicBezTo>
              <a:cubicBezTo>
                <a:pt x="2948560" y="2949832"/>
                <a:pt x="2642408" y="2857546"/>
                <a:pt x="2499564" y="2902689"/>
              </a:cubicBezTo>
              <a:cubicBezTo>
                <a:pt x="2356720" y="2947832"/>
                <a:pt x="2117010" y="2880735"/>
                <a:pt x="1847229" y="2902689"/>
              </a:cubicBezTo>
              <a:cubicBezTo>
                <a:pt x="1577448" y="2924643"/>
                <a:pt x="1277590" y="2854838"/>
                <a:pt x="1130249" y="2902689"/>
              </a:cubicBezTo>
              <a:cubicBezTo>
                <a:pt x="982908" y="2950540"/>
                <a:pt x="722289" y="2841950"/>
                <a:pt x="483791" y="2902689"/>
              </a:cubicBezTo>
              <a:cubicBezTo>
                <a:pt x="235799" y="2878568"/>
                <a:pt x="-56605" y="2690102"/>
                <a:pt x="0" y="2418898"/>
              </a:cubicBezTo>
              <a:cubicBezTo>
                <a:pt x="-5621" y="2222120"/>
                <a:pt x="5194" y="2091623"/>
                <a:pt x="0" y="1935121"/>
              </a:cubicBezTo>
              <a:cubicBezTo>
                <a:pt x="-5194" y="1778619"/>
                <a:pt x="26879" y="1642557"/>
                <a:pt x="0" y="1431993"/>
              </a:cubicBezTo>
              <a:cubicBezTo>
                <a:pt x="-26879" y="1221429"/>
                <a:pt x="55515" y="1136833"/>
                <a:pt x="0" y="909515"/>
              </a:cubicBezTo>
              <a:cubicBezTo>
                <a:pt x="-55515" y="682197"/>
                <a:pt x="30429" y="695893"/>
                <a:pt x="0" y="483791"/>
              </a:cubicBezTo>
              <a:close/>
            </a:path>
            <a:path w="7432159" h="2902689" stroke="0" extrusionOk="0">
              <a:moveTo>
                <a:pt x="0" y="483791"/>
              </a:moveTo>
              <a:cubicBezTo>
                <a:pt x="747" y="243999"/>
                <a:pt x="151692" y="-30205"/>
                <a:pt x="483791" y="0"/>
              </a:cubicBezTo>
              <a:cubicBezTo>
                <a:pt x="725080" y="-41253"/>
                <a:pt x="871983" y="27796"/>
                <a:pt x="1006834" y="0"/>
              </a:cubicBezTo>
              <a:cubicBezTo>
                <a:pt x="1141685" y="-27796"/>
                <a:pt x="1391394" y="30503"/>
                <a:pt x="1659169" y="0"/>
              </a:cubicBezTo>
              <a:cubicBezTo>
                <a:pt x="1926945" y="-30503"/>
                <a:pt x="2185632" y="41186"/>
                <a:pt x="2376149" y="0"/>
              </a:cubicBezTo>
              <a:cubicBezTo>
                <a:pt x="2566666" y="-41186"/>
                <a:pt x="2891946" y="8899"/>
                <a:pt x="3028484" y="0"/>
              </a:cubicBezTo>
              <a:cubicBezTo>
                <a:pt x="3165023" y="-8899"/>
                <a:pt x="3452105" y="42269"/>
                <a:pt x="3680818" y="0"/>
              </a:cubicBezTo>
              <a:cubicBezTo>
                <a:pt x="3909531" y="-42269"/>
                <a:pt x="4211934" y="85367"/>
                <a:pt x="4397799" y="0"/>
              </a:cubicBezTo>
              <a:cubicBezTo>
                <a:pt x="4583664" y="-85367"/>
                <a:pt x="4643905" y="31241"/>
                <a:pt x="4856196" y="0"/>
              </a:cubicBezTo>
              <a:cubicBezTo>
                <a:pt x="5068487" y="-31241"/>
                <a:pt x="5139457" y="28359"/>
                <a:pt x="5314593" y="0"/>
              </a:cubicBezTo>
              <a:cubicBezTo>
                <a:pt x="5489729" y="-28359"/>
                <a:pt x="5733120" y="70854"/>
                <a:pt x="6031573" y="0"/>
              </a:cubicBezTo>
              <a:cubicBezTo>
                <a:pt x="6330026" y="-70854"/>
                <a:pt x="6650703" y="19260"/>
                <a:pt x="6948368" y="0"/>
              </a:cubicBezTo>
              <a:cubicBezTo>
                <a:pt x="7225799" y="37401"/>
                <a:pt x="7443340" y="162480"/>
                <a:pt x="7432159" y="483791"/>
              </a:cubicBezTo>
              <a:cubicBezTo>
                <a:pt x="7474775" y="665782"/>
                <a:pt x="7389736" y="837844"/>
                <a:pt x="7432159" y="986919"/>
              </a:cubicBezTo>
              <a:cubicBezTo>
                <a:pt x="7474582" y="1135994"/>
                <a:pt x="7419669" y="1224182"/>
                <a:pt x="7432159" y="1412642"/>
              </a:cubicBezTo>
              <a:cubicBezTo>
                <a:pt x="7444649" y="1601102"/>
                <a:pt x="7431213" y="1753762"/>
                <a:pt x="7432159" y="1857717"/>
              </a:cubicBezTo>
              <a:cubicBezTo>
                <a:pt x="7433105" y="1961673"/>
                <a:pt x="7415181" y="2201211"/>
                <a:pt x="7432159" y="2418898"/>
              </a:cubicBezTo>
              <a:cubicBezTo>
                <a:pt x="7421111" y="2746569"/>
                <a:pt x="7262327" y="2871497"/>
                <a:pt x="6948368" y="2902689"/>
              </a:cubicBezTo>
              <a:cubicBezTo>
                <a:pt x="6792809" y="2903240"/>
                <a:pt x="6687005" y="2872979"/>
                <a:pt x="6554616" y="2902689"/>
              </a:cubicBezTo>
              <a:cubicBezTo>
                <a:pt x="6422227" y="2932399"/>
                <a:pt x="6151802" y="2854465"/>
                <a:pt x="6031573" y="2902689"/>
              </a:cubicBezTo>
              <a:cubicBezTo>
                <a:pt x="5911344" y="2950913"/>
                <a:pt x="5653771" y="2886846"/>
                <a:pt x="5443885" y="2902689"/>
              </a:cubicBezTo>
              <a:cubicBezTo>
                <a:pt x="5233999" y="2918532"/>
                <a:pt x="5208536" y="2888215"/>
                <a:pt x="4985487" y="2902689"/>
              </a:cubicBezTo>
              <a:cubicBezTo>
                <a:pt x="4762438" y="2917163"/>
                <a:pt x="4569272" y="2824924"/>
                <a:pt x="4268507" y="2902689"/>
              </a:cubicBezTo>
              <a:cubicBezTo>
                <a:pt x="3967742" y="2980454"/>
                <a:pt x="4022140" y="2876310"/>
                <a:pt x="3874755" y="2902689"/>
              </a:cubicBezTo>
              <a:cubicBezTo>
                <a:pt x="3727370" y="2929068"/>
                <a:pt x="3579342" y="2862703"/>
                <a:pt x="3481004" y="2902689"/>
              </a:cubicBezTo>
              <a:cubicBezTo>
                <a:pt x="3382666" y="2942675"/>
                <a:pt x="3191413" y="2900206"/>
                <a:pt x="2957961" y="2902689"/>
              </a:cubicBezTo>
              <a:cubicBezTo>
                <a:pt x="2724509" y="2905172"/>
                <a:pt x="2549575" y="2830420"/>
                <a:pt x="2240981" y="2902689"/>
              </a:cubicBezTo>
              <a:cubicBezTo>
                <a:pt x="1932387" y="2974958"/>
                <a:pt x="1887766" y="2851088"/>
                <a:pt x="1717938" y="2902689"/>
              </a:cubicBezTo>
              <a:cubicBezTo>
                <a:pt x="1548110" y="2954290"/>
                <a:pt x="1410178" y="2885887"/>
                <a:pt x="1324186" y="2902689"/>
              </a:cubicBezTo>
              <a:cubicBezTo>
                <a:pt x="1238194" y="2919491"/>
                <a:pt x="809208" y="2818404"/>
                <a:pt x="483791" y="2902689"/>
              </a:cubicBezTo>
              <a:cubicBezTo>
                <a:pt x="223517" y="2912402"/>
                <a:pt x="-3553" y="2633984"/>
                <a:pt x="0" y="2418898"/>
              </a:cubicBezTo>
              <a:cubicBezTo>
                <a:pt x="-6715" y="2218600"/>
                <a:pt x="47833" y="2199504"/>
                <a:pt x="0" y="1993174"/>
              </a:cubicBezTo>
              <a:cubicBezTo>
                <a:pt x="-47833" y="1786844"/>
                <a:pt x="8514" y="1676367"/>
                <a:pt x="0" y="1567451"/>
              </a:cubicBezTo>
              <a:cubicBezTo>
                <a:pt x="-8514" y="1458535"/>
                <a:pt x="13157" y="1299467"/>
                <a:pt x="0" y="1103025"/>
              </a:cubicBezTo>
              <a:cubicBezTo>
                <a:pt x="-13157" y="906583"/>
                <a:pt x="36025" y="741777"/>
                <a:pt x="0" y="483791"/>
              </a:cubicBezTo>
              <a:close/>
            </a:path>
          </a:pathLst>
        </a:custGeom>
        <a:solidFill>
          <a:srgbClr val="88C6A8"/>
        </a:solidFill>
        <a:ln>
          <a:solidFill>
            <a:schemeClr val="accent5">
              <a:lumMod val="50000"/>
            </a:schemeClr>
          </a:solidFill>
          <a:extLst>
            <a:ext uri="{C807C97D-BFC1-408E-A445-0C87EB9F89A2}">
              <ask:lineSketchStyleProps xmlns:ask="http://schemas.microsoft.com/office/drawing/2018/sketchyshapes" sd="1090976289">
                <ask:type>
                  <ask:lineSketchScribble/>
                </ask:type>
              </ask:lineSketchStyleProps>
            </a:ext>
          </a:extLst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6807</TotalTime>
  <Words>1646</Words>
  <Application>Microsoft Office PowerPoint</Application>
  <PresentationFormat>Custom</PresentationFormat>
  <Paragraphs>140</Paragraphs>
  <Slides>29</Slides>
  <Notes>29</Notes>
  <HiddenSlides>0</HiddenSlides>
  <MMClips>1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54" baseType="lpstr">
      <vt:lpstr>等线</vt:lpstr>
      <vt:lpstr>UTM Sharnay</vt:lpstr>
      <vt:lpstr>UVF Blenda Script</vt:lpstr>
      <vt:lpstr>UTM Staccato </vt:lpstr>
      <vt:lpstr>Arial</vt:lpstr>
      <vt:lpstr>UTM Androgyne</vt:lpstr>
      <vt:lpstr>UTM American Sans</vt:lpstr>
      <vt:lpstr>UTM Cooper Black</vt:lpstr>
      <vt:lpstr>UTM Khuccamta</vt:lpstr>
      <vt:lpstr>UTM Karate</vt:lpstr>
      <vt:lpstr>UTM Azuki</vt:lpstr>
      <vt:lpstr>UTM Spring</vt:lpstr>
      <vt:lpstr>UTM A&amp;S Graceland</vt:lpstr>
      <vt:lpstr>Calibri</vt:lpstr>
      <vt:lpstr>Times New Roman</vt:lpstr>
      <vt:lpstr>UTM Showcard</vt:lpstr>
      <vt:lpstr>UTM Guanine</vt:lpstr>
      <vt:lpstr>ITC Avant Garde Std Bk</vt:lpstr>
      <vt:lpstr>UTM Aptima</vt:lpstr>
      <vt:lpstr>华文新魏</vt:lpstr>
      <vt:lpstr>Amazone</vt:lpstr>
      <vt:lpstr>UTM Zirkon</vt:lpstr>
      <vt:lpstr>UTM Edwardian</vt:lpstr>
      <vt:lpstr>UVN Bach Dang Nang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TRUC VAN</dc:creator>
  <cp:lastModifiedBy>Lan Anh Dương</cp:lastModifiedBy>
  <cp:revision>3207</cp:revision>
  <dcterms:created xsi:type="dcterms:W3CDTF">2015-12-01T09:06:39Z</dcterms:created>
  <dcterms:modified xsi:type="dcterms:W3CDTF">2023-07-21T07:31:54Z</dcterms:modified>
</cp:coreProperties>
</file>