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bookmarkIdSeed="4">
  <p:sldMasterIdLst>
    <p:sldMasterId id="2147483648" r:id="rId1"/>
  </p:sldMasterIdLst>
  <p:notesMasterIdLst>
    <p:notesMasterId r:id="rId29"/>
  </p:notesMasterIdLst>
  <p:sldIdLst>
    <p:sldId id="291" r:id="rId2"/>
    <p:sldId id="298" r:id="rId3"/>
    <p:sldId id="296" r:id="rId4"/>
    <p:sldId id="295" r:id="rId5"/>
    <p:sldId id="305" r:id="rId6"/>
    <p:sldId id="317" r:id="rId7"/>
    <p:sldId id="293" r:id="rId8"/>
    <p:sldId id="294" r:id="rId9"/>
    <p:sldId id="318" r:id="rId10"/>
    <p:sldId id="319" r:id="rId11"/>
    <p:sldId id="297" r:id="rId12"/>
    <p:sldId id="299" r:id="rId13"/>
    <p:sldId id="301" r:id="rId14"/>
    <p:sldId id="302" r:id="rId15"/>
    <p:sldId id="303" r:id="rId16"/>
    <p:sldId id="300" r:id="rId17"/>
    <p:sldId id="310" r:id="rId18"/>
    <p:sldId id="304" r:id="rId19"/>
    <p:sldId id="306" r:id="rId20"/>
    <p:sldId id="307" r:id="rId21"/>
    <p:sldId id="312" r:id="rId22"/>
    <p:sldId id="320" r:id="rId23"/>
    <p:sldId id="309" r:id="rId24"/>
    <p:sldId id="308" r:id="rId25"/>
    <p:sldId id="321" r:id="rId26"/>
    <p:sldId id="322" r:id="rId27"/>
    <p:sldId id="315" r:id="rId28"/>
  </p:sldIdLst>
  <p:sldSz cx="12192000" cy="6858000"/>
  <p:notesSz cx="6858000" cy="9144000"/>
  <p:embeddedFontLst>
    <p:embeddedFont>
      <p:font typeface="DengXian" panose="02010600030101010101" pitchFamily="2" charset="-122"/>
      <p:regular r:id="rId30"/>
      <p:bold r:id="rId31"/>
    </p:embeddedFont>
    <p:embeddedFont>
      <p:font typeface="DengXian" panose="02010600030101010101" pitchFamily="2" charset="-122"/>
      <p:regular r:id="rId30"/>
      <p:bold r:id="rId31"/>
    </p:embeddedFont>
    <p:embeddedFont>
      <p:font typeface="DengXian Light" panose="02010600030101010101" pitchFamily="2" charset="-122"/>
      <p:regular r:id="rId32"/>
    </p:embeddedFont>
    <p:embeddedFont>
      <p:font typeface="UTM Americana" panose="02040603050506020204" pitchFamily="18" charset="0"/>
      <p:regular r:id="rId33"/>
      <p:bold r:id="rId34"/>
      <p:italic r:id="rId35"/>
    </p:embeddedFont>
    <p:embeddedFont>
      <p:font typeface="UTM Fancy Full" panose="02040603050506020204" pitchFamily="18" charset="0"/>
      <p:regular r:id="rId36"/>
    </p:embeddedFont>
    <p:embeddedFont>
      <p:font typeface="UTM Khuccamta" panose="02040603050506020204" pitchFamily="18" charset="0"/>
      <p:regular r:id="rId37"/>
    </p:embeddedFont>
    <p:embeddedFont>
      <p:font typeface="UVF MetroScript" panose="03060702040507070403" pitchFamily="66" charset="0"/>
      <p:regular r:id="rId38"/>
    </p:embeddedFont>
    <p:embeddedFont>
      <p:font typeface="UVF Salome" panose="02000503040000020003" pitchFamily="50" charset="-93"/>
      <p:regular r:id="rId39"/>
    </p:embeddedFont>
    <p:embeddedFont>
      <p:font typeface="UVN Bai Sau Nang" panose="04030905020802020C03" pitchFamily="82" charset="0"/>
      <p:regular r:id="rId40"/>
    </p:embeddedFont>
    <p:embeddedFont>
      <p:font typeface="UVN Minh Map" panose="00000400000000000000" pitchFamily="2" charset="0"/>
      <p:regular r:id="rId41"/>
    </p:embeddedFont>
    <p:embeddedFont>
      <p:font typeface="UVN Nguyen Du" panose="04030805020802020802" pitchFamily="82" charset="0"/>
      <p:regular r:id="rId42"/>
    </p:embeddedFont>
    <p:embeddedFont>
      <p:font typeface="UVN Vung Tau" panose="03080702040302070203" pitchFamily="66" charset="0"/>
      <p:regular r:id="rId43"/>
    </p:embeddedFont>
  </p:embeddedFontLst>
  <p:custDataLst>
    <p:tags r:id="rId44"/>
  </p:custDataLst>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3C9E48"/>
    <a:srgbClr val="FA7AFA"/>
    <a:srgbClr val="B3DEDB"/>
    <a:srgbClr val="28B573"/>
    <a:srgbClr val="399644"/>
    <a:srgbClr val="1771A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720" autoAdjust="0"/>
    <p:restoredTop sz="96318" autoAdjust="0"/>
  </p:normalViewPr>
  <p:slideViewPr>
    <p:cSldViewPr snapToGrid="0">
      <p:cViewPr varScale="1">
        <p:scale>
          <a:sx n="55" d="100"/>
          <a:sy n="55" d="100"/>
        </p:scale>
        <p:origin x="1068" y="4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font" Target="fonts/font10.fntdata"/><Relationship Id="rId21" Type="http://schemas.openxmlformats.org/officeDocument/2006/relationships/slide" Target="slides/slide20.xml"/><Relationship Id="rId34" Type="http://schemas.openxmlformats.org/officeDocument/2006/relationships/font" Target="fonts/font5.fntdata"/><Relationship Id="rId42" Type="http://schemas.openxmlformats.org/officeDocument/2006/relationships/font" Target="fonts/font13.fntdata"/><Relationship Id="rId47"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font" Target="fonts/font3.fntdata"/><Relationship Id="rId37" Type="http://schemas.openxmlformats.org/officeDocument/2006/relationships/font" Target="fonts/font8.fntdata"/><Relationship Id="rId40" Type="http://schemas.openxmlformats.org/officeDocument/2006/relationships/font" Target="fonts/font11.fntdata"/><Relationship Id="rId45"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font" Target="fonts/font7.fnt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font" Target="fonts/font2.fntdata"/><Relationship Id="rId44" Type="http://schemas.openxmlformats.org/officeDocument/2006/relationships/tags" Target="tags/tag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font" Target="fonts/font1.fntdata"/><Relationship Id="rId35" Type="http://schemas.openxmlformats.org/officeDocument/2006/relationships/font" Target="fonts/font6.fntdata"/><Relationship Id="rId43" Type="http://schemas.openxmlformats.org/officeDocument/2006/relationships/font" Target="fonts/font14.fntdata"/><Relationship Id="rId48" Type="http://schemas.openxmlformats.org/officeDocument/2006/relationships/tableStyles" Target="tableStyle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font" Target="fonts/font4.fntdata"/><Relationship Id="rId38" Type="http://schemas.openxmlformats.org/officeDocument/2006/relationships/font" Target="fonts/font9.fntdata"/><Relationship Id="rId46" Type="http://schemas.openxmlformats.org/officeDocument/2006/relationships/viewProps" Target="viewProps.xml"/><Relationship Id="rId20" Type="http://schemas.openxmlformats.org/officeDocument/2006/relationships/slide" Target="slides/slide19.xml"/><Relationship Id="rId41" Type="http://schemas.openxmlformats.org/officeDocument/2006/relationships/font" Target="fonts/font12.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0AD8148-97CA-4B9C-A692-C5B9374F92AC}" type="datetimeFigureOut">
              <a:rPr lang="zh-CN" altLang="en-US" smtClean="0"/>
              <a:t>2021/12/3</a:t>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8984F59-8E41-4111-B581-3EE892AE3E3C}" type="slidenum">
              <a:rPr lang="zh-CN" altLang="en-US" smtClean="0"/>
              <a:t>‹#›</a:t>
            </a:fld>
            <a:endParaRPr lang="zh-CN" altLang="en-US"/>
          </a:p>
        </p:txBody>
      </p:sp>
    </p:spTree>
    <p:extLst>
      <p:ext uri="{BB962C8B-B14F-4D97-AF65-F5344CB8AC3E}">
        <p14:creationId xmlns:p14="http://schemas.microsoft.com/office/powerpoint/2010/main" val="68074959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E8984F59-8E41-4111-B581-3EE892AE3E3C}" type="slidenum">
              <a:rPr lang="zh-CN" altLang="en-US" smtClean="0"/>
              <a:t>1</a:t>
            </a:fld>
            <a:endParaRPr lang="zh-CN" altLang="en-US"/>
          </a:p>
        </p:txBody>
      </p:sp>
    </p:spTree>
    <p:extLst>
      <p:ext uri="{BB962C8B-B14F-4D97-AF65-F5344CB8AC3E}">
        <p14:creationId xmlns:p14="http://schemas.microsoft.com/office/powerpoint/2010/main" val="96722660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E8984F59-8E41-4111-B581-3EE892AE3E3C}" type="slidenum">
              <a:rPr lang="zh-CN" altLang="en-US" smtClean="0"/>
              <a:t>10</a:t>
            </a:fld>
            <a:endParaRPr lang="zh-CN" altLang="en-US"/>
          </a:p>
        </p:txBody>
      </p:sp>
    </p:spTree>
    <p:extLst>
      <p:ext uri="{BB962C8B-B14F-4D97-AF65-F5344CB8AC3E}">
        <p14:creationId xmlns:p14="http://schemas.microsoft.com/office/powerpoint/2010/main" val="403285294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E8984F59-8E41-4111-B581-3EE892AE3E3C}" type="slidenum">
              <a:rPr lang="zh-CN" altLang="en-US" smtClean="0"/>
              <a:t>11</a:t>
            </a:fld>
            <a:endParaRPr lang="zh-CN" altLang="en-US"/>
          </a:p>
        </p:txBody>
      </p:sp>
    </p:spTree>
    <p:extLst>
      <p:ext uri="{BB962C8B-B14F-4D97-AF65-F5344CB8AC3E}">
        <p14:creationId xmlns:p14="http://schemas.microsoft.com/office/powerpoint/2010/main" val="240786347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E8984F59-8E41-4111-B581-3EE892AE3E3C}" type="slidenum">
              <a:rPr lang="zh-CN" altLang="en-US" smtClean="0"/>
              <a:t>12</a:t>
            </a:fld>
            <a:endParaRPr lang="zh-CN" altLang="en-US"/>
          </a:p>
        </p:txBody>
      </p:sp>
    </p:spTree>
    <p:extLst>
      <p:ext uri="{BB962C8B-B14F-4D97-AF65-F5344CB8AC3E}">
        <p14:creationId xmlns:p14="http://schemas.microsoft.com/office/powerpoint/2010/main" val="113461151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E8984F59-8E41-4111-B581-3EE892AE3E3C}" type="slidenum">
              <a:rPr lang="zh-CN" altLang="en-US" smtClean="0"/>
              <a:t>13</a:t>
            </a:fld>
            <a:endParaRPr lang="zh-CN" altLang="en-US"/>
          </a:p>
        </p:txBody>
      </p:sp>
    </p:spTree>
    <p:extLst>
      <p:ext uri="{BB962C8B-B14F-4D97-AF65-F5344CB8AC3E}">
        <p14:creationId xmlns:p14="http://schemas.microsoft.com/office/powerpoint/2010/main" val="385358778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E8984F59-8E41-4111-B581-3EE892AE3E3C}" type="slidenum">
              <a:rPr lang="zh-CN" altLang="en-US" smtClean="0"/>
              <a:t>14</a:t>
            </a:fld>
            <a:endParaRPr lang="zh-CN" altLang="en-US"/>
          </a:p>
        </p:txBody>
      </p:sp>
    </p:spTree>
    <p:extLst>
      <p:ext uri="{BB962C8B-B14F-4D97-AF65-F5344CB8AC3E}">
        <p14:creationId xmlns:p14="http://schemas.microsoft.com/office/powerpoint/2010/main" val="2988157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E8984F59-8E41-4111-B581-3EE892AE3E3C}" type="slidenum">
              <a:rPr lang="zh-CN" altLang="en-US" smtClean="0"/>
              <a:t>15</a:t>
            </a:fld>
            <a:endParaRPr lang="zh-CN" altLang="en-US"/>
          </a:p>
        </p:txBody>
      </p:sp>
    </p:spTree>
    <p:extLst>
      <p:ext uri="{BB962C8B-B14F-4D97-AF65-F5344CB8AC3E}">
        <p14:creationId xmlns:p14="http://schemas.microsoft.com/office/powerpoint/2010/main" val="406357873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E8984F59-8E41-4111-B581-3EE892AE3E3C}" type="slidenum">
              <a:rPr lang="zh-CN" altLang="en-US" smtClean="0"/>
              <a:t>16</a:t>
            </a:fld>
            <a:endParaRPr lang="zh-CN" altLang="en-US"/>
          </a:p>
        </p:txBody>
      </p:sp>
    </p:spTree>
    <p:extLst>
      <p:ext uri="{BB962C8B-B14F-4D97-AF65-F5344CB8AC3E}">
        <p14:creationId xmlns:p14="http://schemas.microsoft.com/office/powerpoint/2010/main" val="403746443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E8984F59-8E41-4111-B581-3EE892AE3E3C}" type="slidenum">
              <a:rPr lang="zh-CN" altLang="en-US" smtClean="0"/>
              <a:t>17</a:t>
            </a:fld>
            <a:endParaRPr lang="zh-CN" altLang="en-US"/>
          </a:p>
        </p:txBody>
      </p:sp>
    </p:spTree>
    <p:extLst>
      <p:ext uri="{BB962C8B-B14F-4D97-AF65-F5344CB8AC3E}">
        <p14:creationId xmlns:p14="http://schemas.microsoft.com/office/powerpoint/2010/main" val="151911168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E8984F59-8E41-4111-B581-3EE892AE3E3C}" type="slidenum">
              <a:rPr lang="zh-CN" altLang="en-US" smtClean="0"/>
              <a:t>18</a:t>
            </a:fld>
            <a:endParaRPr lang="zh-CN" altLang="en-US"/>
          </a:p>
        </p:txBody>
      </p:sp>
    </p:spTree>
    <p:extLst>
      <p:ext uri="{BB962C8B-B14F-4D97-AF65-F5344CB8AC3E}">
        <p14:creationId xmlns:p14="http://schemas.microsoft.com/office/powerpoint/2010/main" val="114145708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E8984F59-8E41-4111-B581-3EE892AE3E3C}" type="slidenum">
              <a:rPr lang="zh-CN" altLang="en-US" smtClean="0"/>
              <a:t>19</a:t>
            </a:fld>
            <a:endParaRPr lang="zh-CN" altLang="en-US"/>
          </a:p>
        </p:txBody>
      </p:sp>
    </p:spTree>
    <p:extLst>
      <p:ext uri="{BB962C8B-B14F-4D97-AF65-F5344CB8AC3E}">
        <p14:creationId xmlns:p14="http://schemas.microsoft.com/office/powerpoint/2010/main" val="322674930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E8984F59-8E41-4111-B581-3EE892AE3E3C}" type="slidenum">
              <a:rPr lang="zh-CN" altLang="en-US" smtClean="0"/>
              <a:t>2</a:t>
            </a:fld>
            <a:endParaRPr lang="zh-CN" altLang="en-US"/>
          </a:p>
        </p:txBody>
      </p:sp>
    </p:spTree>
    <p:extLst>
      <p:ext uri="{BB962C8B-B14F-4D97-AF65-F5344CB8AC3E}">
        <p14:creationId xmlns:p14="http://schemas.microsoft.com/office/powerpoint/2010/main" val="244571423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E8984F59-8E41-4111-B581-3EE892AE3E3C}" type="slidenum">
              <a:rPr lang="zh-CN" altLang="en-US" smtClean="0"/>
              <a:t>20</a:t>
            </a:fld>
            <a:endParaRPr lang="zh-CN" altLang="en-US"/>
          </a:p>
        </p:txBody>
      </p:sp>
    </p:spTree>
    <p:extLst>
      <p:ext uri="{BB962C8B-B14F-4D97-AF65-F5344CB8AC3E}">
        <p14:creationId xmlns:p14="http://schemas.microsoft.com/office/powerpoint/2010/main" val="74840086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E8984F59-8E41-4111-B581-3EE892AE3E3C}" type="slidenum">
              <a:rPr lang="zh-CN" altLang="en-US" smtClean="0"/>
              <a:t>21</a:t>
            </a:fld>
            <a:endParaRPr lang="zh-CN" altLang="en-US"/>
          </a:p>
        </p:txBody>
      </p:sp>
    </p:spTree>
    <p:extLst>
      <p:ext uri="{BB962C8B-B14F-4D97-AF65-F5344CB8AC3E}">
        <p14:creationId xmlns:p14="http://schemas.microsoft.com/office/powerpoint/2010/main" val="204873875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E8984F59-8E41-4111-B581-3EE892AE3E3C}" type="slidenum">
              <a:rPr lang="zh-CN" altLang="en-US" smtClean="0"/>
              <a:t>22</a:t>
            </a:fld>
            <a:endParaRPr lang="zh-CN" altLang="en-US"/>
          </a:p>
        </p:txBody>
      </p:sp>
    </p:spTree>
    <p:extLst>
      <p:ext uri="{BB962C8B-B14F-4D97-AF65-F5344CB8AC3E}">
        <p14:creationId xmlns:p14="http://schemas.microsoft.com/office/powerpoint/2010/main" val="408133565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E8984F59-8E41-4111-B581-3EE892AE3E3C}" type="slidenum">
              <a:rPr lang="zh-CN" altLang="en-US" smtClean="0"/>
              <a:t>23</a:t>
            </a:fld>
            <a:endParaRPr lang="zh-CN" altLang="en-US"/>
          </a:p>
        </p:txBody>
      </p:sp>
    </p:spTree>
    <p:extLst>
      <p:ext uri="{BB962C8B-B14F-4D97-AF65-F5344CB8AC3E}">
        <p14:creationId xmlns:p14="http://schemas.microsoft.com/office/powerpoint/2010/main" val="1371282020"/>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E8984F59-8E41-4111-B581-3EE892AE3E3C}" type="slidenum">
              <a:rPr lang="zh-CN" altLang="en-US" smtClean="0"/>
              <a:t>24</a:t>
            </a:fld>
            <a:endParaRPr lang="zh-CN" altLang="en-US"/>
          </a:p>
        </p:txBody>
      </p:sp>
    </p:spTree>
    <p:extLst>
      <p:ext uri="{BB962C8B-B14F-4D97-AF65-F5344CB8AC3E}">
        <p14:creationId xmlns:p14="http://schemas.microsoft.com/office/powerpoint/2010/main" val="4147406932"/>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E8984F59-8E41-4111-B581-3EE892AE3E3C}" type="slidenum">
              <a:rPr lang="zh-CN" altLang="en-US" smtClean="0"/>
              <a:t>25</a:t>
            </a:fld>
            <a:endParaRPr lang="zh-CN" altLang="en-US"/>
          </a:p>
        </p:txBody>
      </p:sp>
    </p:spTree>
    <p:extLst>
      <p:ext uri="{BB962C8B-B14F-4D97-AF65-F5344CB8AC3E}">
        <p14:creationId xmlns:p14="http://schemas.microsoft.com/office/powerpoint/2010/main" val="114365766"/>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8984F59-8E41-4111-B581-3EE892AE3E3C}"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26</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1374851057"/>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E8984F59-8E41-4111-B581-3EE892AE3E3C}" type="slidenum">
              <a:rPr lang="zh-CN" altLang="en-US" smtClean="0"/>
              <a:t>27</a:t>
            </a:fld>
            <a:endParaRPr lang="zh-CN" altLang="en-US"/>
          </a:p>
        </p:txBody>
      </p:sp>
    </p:spTree>
    <p:extLst>
      <p:ext uri="{BB962C8B-B14F-4D97-AF65-F5344CB8AC3E}">
        <p14:creationId xmlns:p14="http://schemas.microsoft.com/office/powerpoint/2010/main" val="202764158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E8984F59-8E41-4111-B581-3EE892AE3E3C}" type="slidenum">
              <a:rPr lang="zh-CN" altLang="en-US" smtClean="0"/>
              <a:t>3</a:t>
            </a:fld>
            <a:endParaRPr lang="zh-CN" altLang="en-US"/>
          </a:p>
        </p:txBody>
      </p:sp>
    </p:spTree>
    <p:extLst>
      <p:ext uri="{BB962C8B-B14F-4D97-AF65-F5344CB8AC3E}">
        <p14:creationId xmlns:p14="http://schemas.microsoft.com/office/powerpoint/2010/main" val="44784390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E8984F59-8E41-4111-B581-3EE892AE3E3C}" type="slidenum">
              <a:rPr lang="zh-CN" altLang="en-US" smtClean="0"/>
              <a:t>4</a:t>
            </a:fld>
            <a:endParaRPr lang="zh-CN" altLang="en-US"/>
          </a:p>
        </p:txBody>
      </p:sp>
    </p:spTree>
    <p:extLst>
      <p:ext uri="{BB962C8B-B14F-4D97-AF65-F5344CB8AC3E}">
        <p14:creationId xmlns:p14="http://schemas.microsoft.com/office/powerpoint/2010/main" val="389567344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E8984F59-8E41-4111-B581-3EE892AE3E3C}" type="slidenum">
              <a:rPr lang="zh-CN" altLang="en-US" smtClean="0"/>
              <a:t>5</a:t>
            </a:fld>
            <a:endParaRPr lang="zh-CN" altLang="en-US"/>
          </a:p>
        </p:txBody>
      </p:sp>
    </p:spTree>
    <p:extLst>
      <p:ext uri="{BB962C8B-B14F-4D97-AF65-F5344CB8AC3E}">
        <p14:creationId xmlns:p14="http://schemas.microsoft.com/office/powerpoint/2010/main" val="409517640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E8984F59-8E41-4111-B581-3EE892AE3E3C}" type="slidenum">
              <a:rPr lang="zh-CN" altLang="en-US" smtClean="0"/>
              <a:t>6</a:t>
            </a:fld>
            <a:endParaRPr lang="zh-CN" altLang="en-US"/>
          </a:p>
        </p:txBody>
      </p:sp>
    </p:spTree>
    <p:extLst>
      <p:ext uri="{BB962C8B-B14F-4D97-AF65-F5344CB8AC3E}">
        <p14:creationId xmlns:p14="http://schemas.microsoft.com/office/powerpoint/2010/main" val="142243215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E8984F59-8E41-4111-B581-3EE892AE3E3C}" type="slidenum">
              <a:rPr lang="zh-CN" altLang="en-US" smtClean="0"/>
              <a:t>7</a:t>
            </a:fld>
            <a:endParaRPr lang="zh-CN" altLang="en-US"/>
          </a:p>
        </p:txBody>
      </p:sp>
    </p:spTree>
    <p:extLst>
      <p:ext uri="{BB962C8B-B14F-4D97-AF65-F5344CB8AC3E}">
        <p14:creationId xmlns:p14="http://schemas.microsoft.com/office/powerpoint/2010/main" val="219852075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E8984F59-8E41-4111-B581-3EE892AE3E3C}" type="slidenum">
              <a:rPr lang="zh-CN" altLang="en-US" smtClean="0"/>
              <a:t>8</a:t>
            </a:fld>
            <a:endParaRPr lang="zh-CN" altLang="en-US"/>
          </a:p>
        </p:txBody>
      </p:sp>
    </p:spTree>
    <p:extLst>
      <p:ext uri="{BB962C8B-B14F-4D97-AF65-F5344CB8AC3E}">
        <p14:creationId xmlns:p14="http://schemas.microsoft.com/office/powerpoint/2010/main" val="292409106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E8984F59-8E41-4111-B581-3EE892AE3E3C}" type="slidenum">
              <a:rPr lang="zh-CN" altLang="en-US" smtClean="0"/>
              <a:t>9</a:t>
            </a:fld>
            <a:endParaRPr lang="zh-CN" altLang="en-US"/>
          </a:p>
        </p:txBody>
      </p:sp>
    </p:spTree>
    <p:extLst>
      <p:ext uri="{BB962C8B-B14F-4D97-AF65-F5344CB8AC3E}">
        <p14:creationId xmlns:p14="http://schemas.microsoft.com/office/powerpoint/2010/main" val="375292743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D0E0D375-0469-4A2B-812E-376BA9AB4AE4}"/>
              </a:ext>
            </a:extLst>
          </p:cNvPr>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p>
        </p:txBody>
      </p:sp>
      <p:sp>
        <p:nvSpPr>
          <p:cNvPr id="3" name="副标题 2">
            <a:extLst>
              <a:ext uri="{FF2B5EF4-FFF2-40B4-BE49-F238E27FC236}">
                <a16:creationId xmlns:a16="http://schemas.microsoft.com/office/drawing/2014/main" id="{E8A16EE8-B384-45FD-8E26-F8F69C3CC44D}"/>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4" name="日期占位符 3">
            <a:extLst>
              <a:ext uri="{FF2B5EF4-FFF2-40B4-BE49-F238E27FC236}">
                <a16:creationId xmlns:a16="http://schemas.microsoft.com/office/drawing/2014/main" id="{8D11267E-3BE5-46BC-938D-257E89566C68}"/>
              </a:ext>
            </a:extLst>
          </p:cNvPr>
          <p:cNvSpPr>
            <a:spLocks noGrp="1"/>
          </p:cNvSpPr>
          <p:nvPr>
            <p:ph type="dt" sz="half" idx="10"/>
          </p:nvPr>
        </p:nvSpPr>
        <p:spPr/>
        <p:txBody>
          <a:bodyPr/>
          <a:lstStyle/>
          <a:p>
            <a:fld id="{06930C4A-3237-4C6B-936F-6A374131A5A7}" type="datetimeFigureOut">
              <a:rPr lang="zh-CN" altLang="en-US" smtClean="0"/>
              <a:t>2021/12/3</a:t>
            </a:fld>
            <a:endParaRPr lang="zh-CN" altLang="en-US"/>
          </a:p>
        </p:txBody>
      </p:sp>
      <p:sp>
        <p:nvSpPr>
          <p:cNvPr id="5" name="页脚占位符 4">
            <a:extLst>
              <a:ext uri="{FF2B5EF4-FFF2-40B4-BE49-F238E27FC236}">
                <a16:creationId xmlns:a16="http://schemas.microsoft.com/office/drawing/2014/main" id="{58AF7A49-597B-4144-9EE2-500576AD871C}"/>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F4EC8366-037E-487C-A697-841CE4F32F46}"/>
              </a:ext>
            </a:extLst>
          </p:cNvPr>
          <p:cNvSpPr>
            <a:spLocks noGrp="1"/>
          </p:cNvSpPr>
          <p:nvPr>
            <p:ph type="sldNum" sz="quarter" idx="12"/>
          </p:nvPr>
        </p:nvSpPr>
        <p:spPr/>
        <p:txBody>
          <a:bodyPr/>
          <a:lstStyle/>
          <a:p>
            <a:fld id="{D05344FA-6796-4528-BB0C-CC57EA94A652}" type="slidenum">
              <a:rPr lang="zh-CN" altLang="en-US" smtClean="0"/>
              <a:t>‹#›</a:t>
            </a:fld>
            <a:endParaRPr lang="zh-CN" altLang="en-US"/>
          </a:p>
        </p:txBody>
      </p:sp>
    </p:spTree>
    <p:extLst>
      <p:ext uri="{BB962C8B-B14F-4D97-AF65-F5344CB8AC3E}">
        <p14:creationId xmlns:p14="http://schemas.microsoft.com/office/powerpoint/2010/main" val="1345583100"/>
      </p:ext>
    </p:extLst>
  </p:cSld>
  <p:clrMapOvr>
    <a:masterClrMapping/>
  </p:clrMapOvr>
  <p:transition spd="slow" advTm="7000">
    <p:push dir="u"/>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ED86B048-CA78-4B0A-8718-63AB7EF2E762}"/>
              </a:ext>
            </a:extLst>
          </p:cNvPr>
          <p:cNvSpPr>
            <a:spLocks noGrp="1"/>
          </p:cNvSpPr>
          <p:nvPr>
            <p:ph type="title"/>
          </p:nvPr>
        </p:nvSpPr>
        <p:spPr/>
        <p:txBody>
          <a:bodyPr/>
          <a:lstStyle/>
          <a:p>
            <a:r>
              <a:rPr lang="zh-CN" altLang="en-US"/>
              <a:t>单击此处编辑母版标题样式</a:t>
            </a:r>
          </a:p>
        </p:txBody>
      </p:sp>
      <p:sp>
        <p:nvSpPr>
          <p:cNvPr id="3" name="竖排文字占位符 2">
            <a:extLst>
              <a:ext uri="{FF2B5EF4-FFF2-40B4-BE49-F238E27FC236}">
                <a16:creationId xmlns:a16="http://schemas.microsoft.com/office/drawing/2014/main" id="{15604B3A-46A4-4A72-8684-6BBA9B0CED14}"/>
              </a:ext>
            </a:extLst>
          </p:cNvPr>
          <p:cNvSpPr>
            <a:spLocks noGrp="1"/>
          </p:cNvSpPr>
          <p:nvPr>
            <p:ph type="body" orient="vert" idx="1"/>
          </p:nvPr>
        </p:nvSpPr>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a:extLst>
              <a:ext uri="{FF2B5EF4-FFF2-40B4-BE49-F238E27FC236}">
                <a16:creationId xmlns:a16="http://schemas.microsoft.com/office/drawing/2014/main" id="{35F65D07-EC5D-4055-8DEC-29C064287464}"/>
              </a:ext>
            </a:extLst>
          </p:cNvPr>
          <p:cNvSpPr>
            <a:spLocks noGrp="1"/>
          </p:cNvSpPr>
          <p:nvPr>
            <p:ph type="dt" sz="half" idx="10"/>
          </p:nvPr>
        </p:nvSpPr>
        <p:spPr/>
        <p:txBody>
          <a:bodyPr/>
          <a:lstStyle/>
          <a:p>
            <a:fld id="{06930C4A-3237-4C6B-936F-6A374131A5A7}" type="datetimeFigureOut">
              <a:rPr lang="zh-CN" altLang="en-US" smtClean="0"/>
              <a:t>2021/12/3</a:t>
            </a:fld>
            <a:endParaRPr lang="zh-CN" altLang="en-US"/>
          </a:p>
        </p:txBody>
      </p:sp>
      <p:sp>
        <p:nvSpPr>
          <p:cNvPr id="5" name="页脚占位符 4">
            <a:extLst>
              <a:ext uri="{FF2B5EF4-FFF2-40B4-BE49-F238E27FC236}">
                <a16:creationId xmlns:a16="http://schemas.microsoft.com/office/drawing/2014/main" id="{8AFB8C9C-908A-4190-8D47-03A81AFE271D}"/>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49EE30D2-3425-4AC4-B8D5-5320ADE66904}"/>
              </a:ext>
            </a:extLst>
          </p:cNvPr>
          <p:cNvSpPr>
            <a:spLocks noGrp="1"/>
          </p:cNvSpPr>
          <p:nvPr>
            <p:ph type="sldNum" sz="quarter" idx="12"/>
          </p:nvPr>
        </p:nvSpPr>
        <p:spPr/>
        <p:txBody>
          <a:bodyPr/>
          <a:lstStyle/>
          <a:p>
            <a:fld id="{D05344FA-6796-4528-BB0C-CC57EA94A652}" type="slidenum">
              <a:rPr lang="zh-CN" altLang="en-US" smtClean="0"/>
              <a:t>‹#›</a:t>
            </a:fld>
            <a:endParaRPr lang="zh-CN" altLang="en-US"/>
          </a:p>
        </p:txBody>
      </p:sp>
    </p:spTree>
    <p:extLst>
      <p:ext uri="{BB962C8B-B14F-4D97-AF65-F5344CB8AC3E}">
        <p14:creationId xmlns:p14="http://schemas.microsoft.com/office/powerpoint/2010/main" val="1638860113"/>
      </p:ext>
    </p:extLst>
  </p:cSld>
  <p:clrMapOvr>
    <a:masterClrMapping/>
  </p:clrMapOvr>
  <p:transition spd="slow" advTm="7000">
    <p:push dir="u"/>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a:extLst>
              <a:ext uri="{FF2B5EF4-FFF2-40B4-BE49-F238E27FC236}">
                <a16:creationId xmlns:a16="http://schemas.microsoft.com/office/drawing/2014/main" id="{DD6FF00D-B7C9-469F-88C8-DC8852A22C2F}"/>
              </a:ext>
            </a:extLst>
          </p:cNvPr>
          <p:cNvSpPr>
            <a:spLocks noGrp="1"/>
          </p:cNvSpPr>
          <p:nvPr>
            <p:ph type="title" orient="vert"/>
          </p:nvPr>
        </p:nvSpPr>
        <p:spPr>
          <a:xfrm>
            <a:off x="8724900" y="365125"/>
            <a:ext cx="2628900" cy="5811838"/>
          </a:xfrm>
        </p:spPr>
        <p:txBody>
          <a:bodyPr vert="eaVert"/>
          <a:lstStyle/>
          <a:p>
            <a:r>
              <a:rPr lang="zh-CN" altLang="en-US"/>
              <a:t>单击此处编辑母版标题样式</a:t>
            </a:r>
          </a:p>
        </p:txBody>
      </p:sp>
      <p:sp>
        <p:nvSpPr>
          <p:cNvPr id="3" name="竖排文字占位符 2">
            <a:extLst>
              <a:ext uri="{FF2B5EF4-FFF2-40B4-BE49-F238E27FC236}">
                <a16:creationId xmlns:a16="http://schemas.microsoft.com/office/drawing/2014/main" id="{19CB3556-B10E-484E-B389-282057E12B8C}"/>
              </a:ext>
            </a:extLst>
          </p:cNvPr>
          <p:cNvSpPr>
            <a:spLocks noGrp="1"/>
          </p:cNvSpPr>
          <p:nvPr>
            <p:ph type="body" orient="vert" idx="1"/>
          </p:nvPr>
        </p:nvSpPr>
        <p:spPr>
          <a:xfrm>
            <a:off x="838200" y="365125"/>
            <a:ext cx="7734300" cy="5811838"/>
          </a:xfrm>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a:extLst>
              <a:ext uri="{FF2B5EF4-FFF2-40B4-BE49-F238E27FC236}">
                <a16:creationId xmlns:a16="http://schemas.microsoft.com/office/drawing/2014/main" id="{64158BD9-93B8-4CBD-B6D3-BF665A34FB70}"/>
              </a:ext>
            </a:extLst>
          </p:cNvPr>
          <p:cNvSpPr>
            <a:spLocks noGrp="1"/>
          </p:cNvSpPr>
          <p:nvPr>
            <p:ph type="dt" sz="half" idx="10"/>
          </p:nvPr>
        </p:nvSpPr>
        <p:spPr/>
        <p:txBody>
          <a:bodyPr/>
          <a:lstStyle/>
          <a:p>
            <a:fld id="{06930C4A-3237-4C6B-936F-6A374131A5A7}" type="datetimeFigureOut">
              <a:rPr lang="zh-CN" altLang="en-US" smtClean="0"/>
              <a:t>2021/12/3</a:t>
            </a:fld>
            <a:endParaRPr lang="zh-CN" altLang="en-US"/>
          </a:p>
        </p:txBody>
      </p:sp>
      <p:sp>
        <p:nvSpPr>
          <p:cNvPr id="5" name="页脚占位符 4">
            <a:extLst>
              <a:ext uri="{FF2B5EF4-FFF2-40B4-BE49-F238E27FC236}">
                <a16:creationId xmlns:a16="http://schemas.microsoft.com/office/drawing/2014/main" id="{E28C2A25-FBC0-46B5-B8C9-E664431A55E8}"/>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E0DC86CC-FE3D-4EC9-9648-D773690C9817}"/>
              </a:ext>
            </a:extLst>
          </p:cNvPr>
          <p:cNvSpPr>
            <a:spLocks noGrp="1"/>
          </p:cNvSpPr>
          <p:nvPr>
            <p:ph type="sldNum" sz="quarter" idx="12"/>
          </p:nvPr>
        </p:nvSpPr>
        <p:spPr/>
        <p:txBody>
          <a:bodyPr/>
          <a:lstStyle/>
          <a:p>
            <a:fld id="{D05344FA-6796-4528-BB0C-CC57EA94A652}" type="slidenum">
              <a:rPr lang="zh-CN" altLang="en-US" smtClean="0"/>
              <a:t>‹#›</a:t>
            </a:fld>
            <a:endParaRPr lang="zh-CN" altLang="en-US"/>
          </a:p>
        </p:txBody>
      </p:sp>
    </p:spTree>
    <p:extLst>
      <p:ext uri="{BB962C8B-B14F-4D97-AF65-F5344CB8AC3E}">
        <p14:creationId xmlns:p14="http://schemas.microsoft.com/office/powerpoint/2010/main" val="2743886472"/>
      </p:ext>
    </p:extLst>
  </p:cSld>
  <p:clrMapOvr>
    <a:masterClrMapping/>
  </p:clrMapOvr>
  <p:transition spd="slow" advTm="7000">
    <p:push dir="u"/>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39566056-FEAB-4ADB-8000-6B292AC6BE66}"/>
              </a:ext>
            </a:extLst>
          </p:cNvPr>
          <p:cNvSpPr>
            <a:spLocks noGrp="1"/>
          </p:cNvSpPr>
          <p:nvPr>
            <p:ph type="title"/>
          </p:nvPr>
        </p:nvSpPr>
        <p:spPr/>
        <p:txBody>
          <a:bodyPr/>
          <a:lstStyle/>
          <a:p>
            <a:r>
              <a:rPr lang="zh-CN" altLang="en-US"/>
              <a:t>单击此处编辑母版标题样式</a:t>
            </a:r>
          </a:p>
        </p:txBody>
      </p:sp>
      <p:sp>
        <p:nvSpPr>
          <p:cNvPr id="3" name="内容占位符 2">
            <a:extLst>
              <a:ext uri="{FF2B5EF4-FFF2-40B4-BE49-F238E27FC236}">
                <a16:creationId xmlns:a16="http://schemas.microsoft.com/office/drawing/2014/main" id="{E9C17AAE-8291-4726-AB83-8A9FDF85C6F0}"/>
              </a:ext>
            </a:extLst>
          </p:cNvPr>
          <p:cNvSpPr>
            <a:spLocks noGrp="1"/>
          </p:cNvSpPr>
          <p:nvPr>
            <p:ph idx="1"/>
          </p:nvPr>
        </p:nvSpPr>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a:extLst>
              <a:ext uri="{FF2B5EF4-FFF2-40B4-BE49-F238E27FC236}">
                <a16:creationId xmlns:a16="http://schemas.microsoft.com/office/drawing/2014/main" id="{7234D249-003E-45A8-90F0-A53B5CF272BD}"/>
              </a:ext>
            </a:extLst>
          </p:cNvPr>
          <p:cNvSpPr>
            <a:spLocks noGrp="1"/>
          </p:cNvSpPr>
          <p:nvPr>
            <p:ph type="dt" sz="half" idx="10"/>
          </p:nvPr>
        </p:nvSpPr>
        <p:spPr/>
        <p:txBody>
          <a:bodyPr/>
          <a:lstStyle/>
          <a:p>
            <a:fld id="{06930C4A-3237-4C6B-936F-6A374131A5A7}" type="datetimeFigureOut">
              <a:rPr lang="zh-CN" altLang="en-US" smtClean="0"/>
              <a:t>2021/12/3</a:t>
            </a:fld>
            <a:endParaRPr lang="zh-CN" altLang="en-US"/>
          </a:p>
        </p:txBody>
      </p:sp>
      <p:sp>
        <p:nvSpPr>
          <p:cNvPr id="5" name="页脚占位符 4">
            <a:extLst>
              <a:ext uri="{FF2B5EF4-FFF2-40B4-BE49-F238E27FC236}">
                <a16:creationId xmlns:a16="http://schemas.microsoft.com/office/drawing/2014/main" id="{72A91880-20D1-4AC3-82E5-EEA63C7D9610}"/>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32ECB23D-1C86-431D-9494-4CEFF3DB93B8}"/>
              </a:ext>
            </a:extLst>
          </p:cNvPr>
          <p:cNvSpPr>
            <a:spLocks noGrp="1"/>
          </p:cNvSpPr>
          <p:nvPr>
            <p:ph type="sldNum" sz="quarter" idx="12"/>
          </p:nvPr>
        </p:nvSpPr>
        <p:spPr/>
        <p:txBody>
          <a:bodyPr/>
          <a:lstStyle/>
          <a:p>
            <a:fld id="{D05344FA-6796-4528-BB0C-CC57EA94A652}" type="slidenum">
              <a:rPr lang="zh-CN" altLang="en-US" smtClean="0"/>
              <a:t>‹#›</a:t>
            </a:fld>
            <a:endParaRPr lang="zh-CN" altLang="en-US"/>
          </a:p>
        </p:txBody>
      </p:sp>
    </p:spTree>
    <p:extLst>
      <p:ext uri="{BB962C8B-B14F-4D97-AF65-F5344CB8AC3E}">
        <p14:creationId xmlns:p14="http://schemas.microsoft.com/office/powerpoint/2010/main" val="960167143"/>
      </p:ext>
    </p:extLst>
  </p:cSld>
  <p:clrMapOvr>
    <a:masterClrMapping/>
  </p:clrMapOvr>
  <p:transition spd="slow" advTm="7000">
    <p:push dir="u"/>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82C2BC63-8434-4AE2-B05D-EE1CF743AA7E}"/>
              </a:ext>
            </a:extLst>
          </p:cNvPr>
          <p:cNvSpPr>
            <a:spLocks noGrp="1"/>
          </p:cNvSpPr>
          <p:nvPr>
            <p:ph type="title"/>
          </p:nvPr>
        </p:nvSpPr>
        <p:spPr>
          <a:xfrm>
            <a:off x="831850" y="1709738"/>
            <a:ext cx="10515600" cy="2852737"/>
          </a:xfrm>
        </p:spPr>
        <p:txBody>
          <a:bodyPr anchor="b"/>
          <a:lstStyle>
            <a:lvl1pPr>
              <a:defRPr sz="6000"/>
            </a:lvl1pPr>
          </a:lstStyle>
          <a:p>
            <a:r>
              <a:rPr lang="zh-CN" altLang="en-US"/>
              <a:t>单击此处编辑母版标题样式</a:t>
            </a:r>
          </a:p>
        </p:txBody>
      </p:sp>
      <p:sp>
        <p:nvSpPr>
          <p:cNvPr id="3" name="文本占位符 2">
            <a:extLst>
              <a:ext uri="{FF2B5EF4-FFF2-40B4-BE49-F238E27FC236}">
                <a16:creationId xmlns:a16="http://schemas.microsoft.com/office/drawing/2014/main" id="{07B9EC23-F69D-4BCE-9D3C-D9E6E9952887}"/>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编辑母版文本样式</a:t>
            </a:r>
          </a:p>
        </p:txBody>
      </p:sp>
      <p:sp>
        <p:nvSpPr>
          <p:cNvPr id="4" name="日期占位符 3">
            <a:extLst>
              <a:ext uri="{FF2B5EF4-FFF2-40B4-BE49-F238E27FC236}">
                <a16:creationId xmlns:a16="http://schemas.microsoft.com/office/drawing/2014/main" id="{34E27476-E0A1-4E21-B53A-BC15EB12295C}"/>
              </a:ext>
            </a:extLst>
          </p:cNvPr>
          <p:cNvSpPr>
            <a:spLocks noGrp="1"/>
          </p:cNvSpPr>
          <p:nvPr>
            <p:ph type="dt" sz="half" idx="10"/>
          </p:nvPr>
        </p:nvSpPr>
        <p:spPr/>
        <p:txBody>
          <a:bodyPr/>
          <a:lstStyle/>
          <a:p>
            <a:fld id="{06930C4A-3237-4C6B-936F-6A374131A5A7}" type="datetimeFigureOut">
              <a:rPr lang="zh-CN" altLang="en-US" smtClean="0"/>
              <a:t>2021/12/3</a:t>
            </a:fld>
            <a:endParaRPr lang="zh-CN" altLang="en-US"/>
          </a:p>
        </p:txBody>
      </p:sp>
      <p:sp>
        <p:nvSpPr>
          <p:cNvPr id="5" name="页脚占位符 4">
            <a:extLst>
              <a:ext uri="{FF2B5EF4-FFF2-40B4-BE49-F238E27FC236}">
                <a16:creationId xmlns:a16="http://schemas.microsoft.com/office/drawing/2014/main" id="{B0152BCC-CAE8-4AD8-9391-C2079CD50D7E}"/>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4533CF65-9BF5-4A60-819F-768AE6E77D66}"/>
              </a:ext>
            </a:extLst>
          </p:cNvPr>
          <p:cNvSpPr>
            <a:spLocks noGrp="1"/>
          </p:cNvSpPr>
          <p:nvPr>
            <p:ph type="sldNum" sz="quarter" idx="12"/>
          </p:nvPr>
        </p:nvSpPr>
        <p:spPr/>
        <p:txBody>
          <a:bodyPr/>
          <a:lstStyle/>
          <a:p>
            <a:fld id="{D05344FA-6796-4528-BB0C-CC57EA94A652}" type="slidenum">
              <a:rPr lang="zh-CN" altLang="en-US" smtClean="0"/>
              <a:t>‹#›</a:t>
            </a:fld>
            <a:endParaRPr lang="zh-CN" altLang="en-US"/>
          </a:p>
        </p:txBody>
      </p:sp>
    </p:spTree>
    <p:extLst>
      <p:ext uri="{BB962C8B-B14F-4D97-AF65-F5344CB8AC3E}">
        <p14:creationId xmlns:p14="http://schemas.microsoft.com/office/powerpoint/2010/main" val="2753393678"/>
      </p:ext>
    </p:extLst>
  </p:cSld>
  <p:clrMapOvr>
    <a:masterClrMapping/>
  </p:clrMapOvr>
  <p:transition spd="slow" advTm="7000">
    <p:push dir="u"/>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24848670-FB62-4AAE-8769-C992A68EF237}"/>
              </a:ext>
            </a:extLst>
          </p:cNvPr>
          <p:cNvSpPr>
            <a:spLocks noGrp="1"/>
          </p:cNvSpPr>
          <p:nvPr>
            <p:ph type="title"/>
          </p:nvPr>
        </p:nvSpPr>
        <p:spPr/>
        <p:txBody>
          <a:bodyPr/>
          <a:lstStyle/>
          <a:p>
            <a:r>
              <a:rPr lang="zh-CN" altLang="en-US"/>
              <a:t>单击此处编辑母版标题样式</a:t>
            </a:r>
          </a:p>
        </p:txBody>
      </p:sp>
      <p:sp>
        <p:nvSpPr>
          <p:cNvPr id="3" name="内容占位符 2">
            <a:extLst>
              <a:ext uri="{FF2B5EF4-FFF2-40B4-BE49-F238E27FC236}">
                <a16:creationId xmlns:a16="http://schemas.microsoft.com/office/drawing/2014/main" id="{D379DB47-2FE2-458C-A228-4D8FD76346B2}"/>
              </a:ext>
            </a:extLst>
          </p:cNvPr>
          <p:cNvSpPr>
            <a:spLocks noGrp="1"/>
          </p:cNvSpPr>
          <p:nvPr>
            <p:ph sz="half" idx="1"/>
          </p:nvPr>
        </p:nvSpPr>
        <p:spPr>
          <a:xfrm>
            <a:off x="838200" y="1825625"/>
            <a:ext cx="5181600" cy="435133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a:extLst>
              <a:ext uri="{FF2B5EF4-FFF2-40B4-BE49-F238E27FC236}">
                <a16:creationId xmlns:a16="http://schemas.microsoft.com/office/drawing/2014/main" id="{BCD86F10-ED78-45BD-AD9B-75349370A97A}"/>
              </a:ext>
            </a:extLst>
          </p:cNvPr>
          <p:cNvSpPr>
            <a:spLocks noGrp="1"/>
          </p:cNvSpPr>
          <p:nvPr>
            <p:ph sz="half" idx="2"/>
          </p:nvPr>
        </p:nvSpPr>
        <p:spPr>
          <a:xfrm>
            <a:off x="6172200" y="1825625"/>
            <a:ext cx="5181600" cy="435133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4">
            <a:extLst>
              <a:ext uri="{FF2B5EF4-FFF2-40B4-BE49-F238E27FC236}">
                <a16:creationId xmlns:a16="http://schemas.microsoft.com/office/drawing/2014/main" id="{F7851C01-41B7-42EB-829D-4399CDDF5485}"/>
              </a:ext>
            </a:extLst>
          </p:cNvPr>
          <p:cNvSpPr>
            <a:spLocks noGrp="1"/>
          </p:cNvSpPr>
          <p:nvPr>
            <p:ph type="dt" sz="half" idx="10"/>
          </p:nvPr>
        </p:nvSpPr>
        <p:spPr/>
        <p:txBody>
          <a:bodyPr/>
          <a:lstStyle/>
          <a:p>
            <a:fld id="{06930C4A-3237-4C6B-936F-6A374131A5A7}" type="datetimeFigureOut">
              <a:rPr lang="zh-CN" altLang="en-US" smtClean="0"/>
              <a:t>2021/12/3</a:t>
            </a:fld>
            <a:endParaRPr lang="zh-CN" altLang="en-US"/>
          </a:p>
        </p:txBody>
      </p:sp>
      <p:sp>
        <p:nvSpPr>
          <p:cNvPr id="6" name="页脚占位符 5">
            <a:extLst>
              <a:ext uri="{FF2B5EF4-FFF2-40B4-BE49-F238E27FC236}">
                <a16:creationId xmlns:a16="http://schemas.microsoft.com/office/drawing/2014/main" id="{A4555D6C-F230-40A4-AF5D-CAEA0BCDBCD2}"/>
              </a:ext>
            </a:extLst>
          </p:cNvPr>
          <p:cNvSpPr>
            <a:spLocks noGrp="1"/>
          </p:cNvSpPr>
          <p:nvPr>
            <p:ph type="ftr" sz="quarter" idx="11"/>
          </p:nvPr>
        </p:nvSpPr>
        <p:spPr/>
        <p:txBody>
          <a:bodyPr/>
          <a:lstStyle/>
          <a:p>
            <a:endParaRPr lang="zh-CN" altLang="en-US"/>
          </a:p>
        </p:txBody>
      </p:sp>
      <p:sp>
        <p:nvSpPr>
          <p:cNvPr id="7" name="灯片编号占位符 6">
            <a:extLst>
              <a:ext uri="{FF2B5EF4-FFF2-40B4-BE49-F238E27FC236}">
                <a16:creationId xmlns:a16="http://schemas.microsoft.com/office/drawing/2014/main" id="{CA4DBA29-6240-4CBC-ADC0-8BA056E40E8D}"/>
              </a:ext>
            </a:extLst>
          </p:cNvPr>
          <p:cNvSpPr>
            <a:spLocks noGrp="1"/>
          </p:cNvSpPr>
          <p:nvPr>
            <p:ph type="sldNum" sz="quarter" idx="12"/>
          </p:nvPr>
        </p:nvSpPr>
        <p:spPr/>
        <p:txBody>
          <a:bodyPr/>
          <a:lstStyle/>
          <a:p>
            <a:fld id="{D05344FA-6796-4528-BB0C-CC57EA94A652}" type="slidenum">
              <a:rPr lang="zh-CN" altLang="en-US" smtClean="0"/>
              <a:t>‹#›</a:t>
            </a:fld>
            <a:endParaRPr lang="zh-CN" altLang="en-US"/>
          </a:p>
        </p:txBody>
      </p:sp>
    </p:spTree>
    <p:extLst>
      <p:ext uri="{BB962C8B-B14F-4D97-AF65-F5344CB8AC3E}">
        <p14:creationId xmlns:p14="http://schemas.microsoft.com/office/powerpoint/2010/main" val="3135138281"/>
      </p:ext>
    </p:extLst>
  </p:cSld>
  <p:clrMapOvr>
    <a:masterClrMapping/>
  </p:clrMapOvr>
  <p:transition spd="slow" advTm="7000">
    <p:push dir="u"/>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5A150388-50A6-472D-BCFB-EBC97F773D3D}"/>
              </a:ext>
            </a:extLst>
          </p:cNvPr>
          <p:cNvSpPr>
            <a:spLocks noGrp="1"/>
          </p:cNvSpPr>
          <p:nvPr>
            <p:ph type="title"/>
          </p:nvPr>
        </p:nvSpPr>
        <p:spPr>
          <a:xfrm>
            <a:off x="839788" y="365125"/>
            <a:ext cx="10515600" cy="1325563"/>
          </a:xfrm>
        </p:spPr>
        <p:txBody>
          <a:bodyPr/>
          <a:lstStyle/>
          <a:p>
            <a:r>
              <a:rPr lang="zh-CN" altLang="en-US"/>
              <a:t>单击此处编辑母版标题样式</a:t>
            </a:r>
          </a:p>
        </p:txBody>
      </p:sp>
      <p:sp>
        <p:nvSpPr>
          <p:cNvPr id="3" name="文本占位符 2">
            <a:extLst>
              <a:ext uri="{FF2B5EF4-FFF2-40B4-BE49-F238E27FC236}">
                <a16:creationId xmlns:a16="http://schemas.microsoft.com/office/drawing/2014/main" id="{38D590F1-A269-4E23-A376-C5B5E5851EF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编辑母版文本样式</a:t>
            </a:r>
          </a:p>
        </p:txBody>
      </p:sp>
      <p:sp>
        <p:nvSpPr>
          <p:cNvPr id="4" name="内容占位符 3">
            <a:extLst>
              <a:ext uri="{FF2B5EF4-FFF2-40B4-BE49-F238E27FC236}">
                <a16:creationId xmlns:a16="http://schemas.microsoft.com/office/drawing/2014/main" id="{1556FF8D-83A6-4900-97E7-1E8672B975B6}"/>
              </a:ext>
            </a:extLst>
          </p:cNvPr>
          <p:cNvSpPr>
            <a:spLocks noGrp="1"/>
          </p:cNvSpPr>
          <p:nvPr>
            <p:ph sz="half" idx="2"/>
          </p:nvPr>
        </p:nvSpPr>
        <p:spPr>
          <a:xfrm>
            <a:off x="839788" y="2505075"/>
            <a:ext cx="5157787" cy="368458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a:extLst>
              <a:ext uri="{FF2B5EF4-FFF2-40B4-BE49-F238E27FC236}">
                <a16:creationId xmlns:a16="http://schemas.microsoft.com/office/drawing/2014/main" id="{9AE968FE-3750-487A-AD4C-6EC01A617E50}"/>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编辑母版文本样式</a:t>
            </a:r>
          </a:p>
        </p:txBody>
      </p:sp>
      <p:sp>
        <p:nvSpPr>
          <p:cNvPr id="6" name="内容占位符 5">
            <a:extLst>
              <a:ext uri="{FF2B5EF4-FFF2-40B4-BE49-F238E27FC236}">
                <a16:creationId xmlns:a16="http://schemas.microsoft.com/office/drawing/2014/main" id="{E2742BF1-BA3B-4790-998E-3AF027B88EB4}"/>
              </a:ext>
            </a:extLst>
          </p:cNvPr>
          <p:cNvSpPr>
            <a:spLocks noGrp="1"/>
          </p:cNvSpPr>
          <p:nvPr>
            <p:ph sz="quarter" idx="4"/>
          </p:nvPr>
        </p:nvSpPr>
        <p:spPr>
          <a:xfrm>
            <a:off x="6172200" y="2505075"/>
            <a:ext cx="5183188" cy="368458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a:extLst>
              <a:ext uri="{FF2B5EF4-FFF2-40B4-BE49-F238E27FC236}">
                <a16:creationId xmlns:a16="http://schemas.microsoft.com/office/drawing/2014/main" id="{5C467C73-4F7B-427A-A0E1-7466F70F1395}"/>
              </a:ext>
            </a:extLst>
          </p:cNvPr>
          <p:cNvSpPr>
            <a:spLocks noGrp="1"/>
          </p:cNvSpPr>
          <p:nvPr>
            <p:ph type="dt" sz="half" idx="10"/>
          </p:nvPr>
        </p:nvSpPr>
        <p:spPr/>
        <p:txBody>
          <a:bodyPr/>
          <a:lstStyle/>
          <a:p>
            <a:fld id="{06930C4A-3237-4C6B-936F-6A374131A5A7}" type="datetimeFigureOut">
              <a:rPr lang="zh-CN" altLang="en-US" smtClean="0"/>
              <a:t>2021/12/3</a:t>
            </a:fld>
            <a:endParaRPr lang="zh-CN" altLang="en-US"/>
          </a:p>
        </p:txBody>
      </p:sp>
      <p:sp>
        <p:nvSpPr>
          <p:cNvPr id="8" name="页脚占位符 7">
            <a:extLst>
              <a:ext uri="{FF2B5EF4-FFF2-40B4-BE49-F238E27FC236}">
                <a16:creationId xmlns:a16="http://schemas.microsoft.com/office/drawing/2014/main" id="{BF87B491-32B6-4670-A4E5-20D57AB9A450}"/>
              </a:ext>
            </a:extLst>
          </p:cNvPr>
          <p:cNvSpPr>
            <a:spLocks noGrp="1"/>
          </p:cNvSpPr>
          <p:nvPr>
            <p:ph type="ftr" sz="quarter" idx="11"/>
          </p:nvPr>
        </p:nvSpPr>
        <p:spPr/>
        <p:txBody>
          <a:bodyPr/>
          <a:lstStyle/>
          <a:p>
            <a:endParaRPr lang="zh-CN" altLang="en-US"/>
          </a:p>
        </p:txBody>
      </p:sp>
      <p:sp>
        <p:nvSpPr>
          <p:cNvPr id="9" name="灯片编号占位符 8">
            <a:extLst>
              <a:ext uri="{FF2B5EF4-FFF2-40B4-BE49-F238E27FC236}">
                <a16:creationId xmlns:a16="http://schemas.microsoft.com/office/drawing/2014/main" id="{37272980-6C06-4722-A23C-6452AE7C31BA}"/>
              </a:ext>
            </a:extLst>
          </p:cNvPr>
          <p:cNvSpPr>
            <a:spLocks noGrp="1"/>
          </p:cNvSpPr>
          <p:nvPr>
            <p:ph type="sldNum" sz="quarter" idx="12"/>
          </p:nvPr>
        </p:nvSpPr>
        <p:spPr/>
        <p:txBody>
          <a:bodyPr/>
          <a:lstStyle/>
          <a:p>
            <a:fld id="{D05344FA-6796-4528-BB0C-CC57EA94A652}" type="slidenum">
              <a:rPr lang="zh-CN" altLang="en-US" smtClean="0"/>
              <a:t>‹#›</a:t>
            </a:fld>
            <a:endParaRPr lang="zh-CN" altLang="en-US"/>
          </a:p>
        </p:txBody>
      </p:sp>
    </p:spTree>
    <p:extLst>
      <p:ext uri="{BB962C8B-B14F-4D97-AF65-F5344CB8AC3E}">
        <p14:creationId xmlns:p14="http://schemas.microsoft.com/office/powerpoint/2010/main" val="1465939021"/>
      </p:ext>
    </p:extLst>
  </p:cSld>
  <p:clrMapOvr>
    <a:masterClrMapping/>
  </p:clrMapOvr>
  <p:transition spd="slow" advTm="7000">
    <p:push dir="u"/>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4E0FFE76-345B-4A9F-94E0-7D21A016B2CF}"/>
              </a:ext>
            </a:extLst>
          </p:cNvPr>
          <p:cNvSpPr>
            <a:spLocks noGrp="1"/>
          </p:cNvSpPr>
          <p:nvPr>
            <p:ph type="title"/>
          </p:nvPr>
        </p:nvSpPr>
        <p:spPr/>
        <p:txBody>
          <a:bodyPr/>
          <a:lstStyle/>
          <a:p>
            <a:r>
              <a:rPr lang="zh-CN" altLang="en-US"/>
              <a:t>单击此处编辑母版标题样式</a:t>
            </a:r>
          </a:p>
        </p:txBody>
      </p:sp>
      <p:sp>
        <p:nvSpPr>
          <p:cNvPr id="3" name="日期占位符 2">
            <a:extLst>
              <a:ext uri="{FF2B5EF4-FFF2-40B4-BE49-F238E27FC236}">
                <a16:creationId xmlns:a16="http://schemas.microsoft.com/office/drawing/2014/main" id="{06568DDD-7BF0-49A0-95D9-8C123C346468}"/>
              </a:ext>
            </a:extLst>
          </p:cNvPr>
          <p:cNvSpPr>
            <a:spLocks noGrp="1"/>
          </p:cNvSpPr>
          <p:nvPr>
            <p:ph type="dt" sz="half" idx="10"/>
          </p:nvPr>
        </p:nvSpPr>
        <p:spPr/>
        <p:txBody>
          <a:bodyPr/>
          <a:lstStyle/>
          <a:p>
            <a:fld id="{06930C4A-3237-4C6B-936F-6A374131A5A7}" type="datetimeFigureOut">
              <a:rPr lang="zh-CN" altLang="en-US" smtClean="0"/>
              <a:t>2021/12/3</a:t>
            </a:fld>
            <a:endParaRPr lang="zh-CN" altLang="en-US"/>
          </a:p>
        </p:txBody>
      </p:sp>
      <p:sp>
        <p:nvSpPr>
          <p:cNvPr id="4" name="页脚占位符 3">
            <a:extLst>
              <a:ext uri="{FF2B5EF4-FFF2-40B4-BE49-F238E27FC236}">
                <a16:creationId xmlns:a16="http://schemas.microsoft.com/office/drawing/2014/main" id="{22FDA264-AFD7-4BF2-849E-FA76CBE1A3A4}"/>
              </a:ext>
            </a:extLst>
          </p:cNvPr>
          <p:cNvSpPr>
            <a:spLocks noGrp="1"/>
          </p:cNvSpPr>
          <p:nvPr>
            <p:ph type="ftr" sz="quarter" idx="11"/>
          </p:nvPr>
        </p:nvSpPr>
        <p:spPr/>
        <p:txBody>
          <a:bodyPr/>
          <a:lstStyle/>
          <a:p>
            <a:endParaRPr lang="zh-CN" altLang="en-US"/>
          </a:p>
        </p:txBody>
      </p:sp>
      <p:sp>
        <p:nvSpPr>
          <p:cNvPr id="5" name="灯片编号占位符 4">
            <a:extLst>
              <a:ext uri="{FF2B5EF4-FFF2-40B4-BE49-F238E27FC236}">
                <a16:creationId xmlns:a16="http://schemas.microsoft.com/office/drawing/2014/main" id="{055747E8-3BBE-4E8B-B999-926196E8AB8C}"/>
              </a:ext>
            </a:extLst>
          </p:cNvPr>
          <p:cNvSpPr>
            <a:spLocks noGrp="1"/>
          </p:cNvSpPr>
          <p:nvPr>
            <p:ph type="sldNum" sz="quarter" idx="12"/>
          </p:nvPr>
        </p:nvSpPr>
        <p:spPr/>
        <p:txBody>
          <a:bodyPr/>
          <a:lstStyle/>
          <a:p>
            <a:fld id="{D05344FA-6796-4528-BB0C-CC57EA94A652}" type="slidenum">
              <a:rPr lang="zh-CN" altLang="en-US" smtClean="0"/>
              <a:t>‹#›</a:t>
            </a:fld>
            <a:endParaRPr lang="zh-CN" altLang="en-US"/>
          </a:p>
        </p:txBody>
      </p:sp>
    </p:spTree>
    <p:extLst>
      <p:ext uri="{BB962C8B-B14F-4D97-AF65-F5344CB8AC3E}">
        <p14:creationId xmlns:p14="http://schemas.microsoft.com/office/powerpoint/2010/main" val="3690291921"/>
      </p:ext>
    </p:extLst>
  </p:cSld>
  <p:clrMapOvr>
    <a:masterClrMapping/>
  </p:clrMapOvr>
  <p:transition spd="slow" advTm="7000">
    <p:push dir="u"/>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a:extLst>
              <a:ext uri="{FF2B5EF4-FFF2-40B4-BE49-F238E27FC236}">
                <a16:creationId xmlns:a16="http://schemas.microsoft.com/office/drawing/2014/main" id="{4B40C2F2-E830-4843-B223-65182801B191}"/>
              </a:ext>
            </a:extLst>
          </p:cNvPr>
          <p:cNvSpPr>
            <a:spLocks noGrp="1"/>
          </p:cNvSpPr>
          <p:nvPr>
            <p:ph type="dt" sz="half" idx="10"/>
          </p:nvPr>
        </p:nvSpPr>
        <p:spPr/>
        <p:txBody>
          <a:bodyPr/>
          <a:lstStyle/>
          <a:p>
            <a:fld id="{06930C4A-3237-4C6B-936F-6A374131A5A7}" type="datetimeFigureOut">
              <a:rPr lang="zh-CN" altLang="en-US" smtClean="0"/>
              <a:t>2021/12/3</a:t>
            </a:fld>
            <a:endParaRPr lang="zh-CN" altLang="en-US"/>
          </a:p>
        </p:txBody>
      </p:sp>
      <p:sp>
        <p:nvSpPr>
          <p:cNvPr id="3" name="页脚占位符 2">
            <a:extLst>
              <a:ext uri="{FF2B5EF4-FFF2-40B4-BE49-F238E27FC236}">
                <a16:creationId xmlns:a16="http://schemas.microsoft.com/office/drawing/2014/main" id="{07AD8503-255E-4F8D-864F-03BA312A3859}"/>
              </a:ext>
            </a:extLst>
          </p:cNvPr>
          <p:cNvSpPr>
            <a:spLocks noGrp="1"/>
          </p:cNvSpPr>
          <p:nvPr>
            <p:ph type="ftr" sz="quarter" idx="11"/>
          </p:nvPr>
        </p:nvSpPr>
        <p:spPr/>
        <p:txBody>
          <a:bodyPr/>
          <a:lstStyle/>
          <a:p>
            <a:endParaRPr lang="zh-CN" altLang="en-US"/>
          </a:p>
        </p:txBody>
      </p:sp>
      <p:sp>
        <p:nvSpPr>
          <p:cNvPr id="4" name="灯片编号占位符 3">
            <a:extLst>
              <a:ext uri="{FF2B5EF4-FFF2-40B4-BE49-F238E27FC236}">
                <a16:creationId xmlns:a16="http://schemas.microsoft.com/office/drawing/2014/main" id="{2F221ED0-A301-434C-BD83-69E001A940B5}"/>
              </a:ext>
            </a:extLst>
          </p:cNvPr>
          <p:cNvSpPr>
            <a:spLocks noGrp="1"/>
          </p:cNvSpPr>
          <p:nvPr>
            <p:ph type="sldNum" sz="quarter" idx="12"/>
          </p:nvPr>
        </p:nvSpPr>
        <p:spPr/>
        <p:txBody>
          <a:bodyPr/>
          <a:lstStyle/>
          <a:p>
            <a:fld id="{D05344FA-6796-4528-BB0C-CC57EA94A652}" type="slidenum">
              <a:rPr lang="zh-CN" altLang="en-US" smtClean="0"/>
              <a:t>‹#›</a:t>
            </a:fld>
            <a:endParaRPr lang="zh-CN" altLang="en-US"/>
          </a:p>
        </p:txBody>
      </p:sp>
    </p:spTree>
    <p:extLst>
      <p:ext uri="{BB962C8B-B14F-4D97-AF65-F5344CB8AC3E}">
        <p14:creationId xmlns:p14="http://schemas.microsoft.com/office/powerpoint/2010/main" val="2973193643"/>
      </p:ext>
    </p:extLst>
  </p:cSld>
  <p:clrMapOvr>
    <a:masterClrMapping/>
  </p:clrMapOvr>
  <p:transition spd="slow" advTm="7000">
    <p:push dir="u"/>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E90F8AE6-5C94-47EE-AFFE-4AFB2235B055}"/>
              </a:ext>
            </a:extLst>
          </p:cNvPr>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内容占位符 2">
            <a:extLst>
              <a:ext uri="{FF2B5EF4-FFF2-40B4-BE49-F238E27FC236}">
                <a16:creationId xmlns:a16="http://schemas.microsoft.com/office/drawing/2014/main" id="{8C79526F-430B-41C0-A13E-7DF7DDF3E707}"/>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a:extLst>
              <a:ext uri="{FF2B5EF4-FFF2-40B4-BE49-F238E27FC236}">
                <a16:creationId xmlns:a16="http://schemas.microsoft.com/office/drawing/2014/main" id="{004A9558-67DC-4369-A270-7E316CDBAD2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编辑母版文本样式</a:t>
            </a:r>
          </a:p>
        </p:txBody>
      </p:sp>
      <p:sp>
        <p:nvSpPr>
          <p:cNvPr id="5" name="日期占位符 4">
            <a:extLst>
              <a:ext uri="{FF2B5EF4-FFF2-40B4-BE49-F238E27FC236}">
                <a16:creationId xmlns:a16="http://schemas.microsoft.com/office/drawing/2014/main" id="{962A91FC-FC65-4CDB-AB1C-D333592FFE2E}"/>
              </a:ext>
            </a:extLst>
          </p:cNvPr>
          <p:cNvSpPr>
            <a:spLocks noGrp="1"/>
          </p:cNvSpPr>
          <p:nvPr>
            <p:ph type="dt" sz="half" idx="10"/>
          </p:nvPr>
        </p:nvSpPr>
        <p:spPr/>
        <p:txBody>
          <a:bodyPr/>
          <a:lstStyle/>
          <a:p>
            <a:fld id="{06930C4A-3237-4C6B-936F-6A374131A5A7}" type="datetimeFigureOut">
              <a:rPr lang="zh-CN" altLang="en-US" smtClean="0"/>
              <a:t>2021/12/3</a:t>
            </a:fld>
            <a:endParaRPr lang="zh-CN" altLang="en-US"/>
          </a:p>
        </p:txBody>
      </p:sp>
      <p:sp>
        <p:nvSpPr>
          <p:cNvPr id="6" name="页脚占位符 5">
            <a:extLst>
              <a:ext uri="{FF2B5EF4-FFF2-40B4-BE49-F238E27FC236}">
                <a16:creationId xmlns:a16="http://schemas.microsoft.com/office/drawing/2014/main" id="{45A1BCF9-5D51-4498-85AF-91481932CDB1}"/>
              </a:ext>
            </a:extLst>
          </p:cNvPr>
          <p:cNvSpPr>
            <a:spLocks noGrp="1"/>
          </p:cNvSpPr>
          <p:nvPr>
            <p:ph type="ftr" sz="quarter" idx="11"/>
          </p:nvPr>
        </p:nvSpPr>
        <p:spPr/>
        <p:txBody>
          <a:bodyPr/>
          <a:lstStyle/>
          <a:p>
            <a:endParaRPr lang="zh-CN" altLang="en-US"/>
          </a:p>
        </p:txBody>
      </p:sp>
      <p:sp>
        <p:nvSpPr>
          <p:cNvPr id="7" name="灯片编号占位符 6">
            <a:extLst>
              <a:ext uri="{FF2B5EF4-FFF2-40B4-BE49-F238E27FC236}">
                <a16:creationId xmlns:a16="http://schemas.microsoft.com/office/drawing/2014/main" id="{BCC9689E-5674-41AF-8527-4CE02250169F}"/>
              </a:ext>
            </a:extLst>
          </p:cNvPr>
          <p:cNvSpPr>
            <a:spLocks noGrp="1"/>
          </p:cNvSpPr>
          <p:nvPr>
            <p:ph type="sldNum" sz="quarter" idx="12"/>
          </p:nvPr>
        </p:nvSpPr>
        <p:spPr/>
        <p:txBody>
          <a:bodyPr/>
          <a:lstStyle/>
          <a:p>
            <a:fld id="{D05344FA-6796-4528-BB0C-CC57EA94A652}" type="slidenum">
              <a:rPr lang="zh-CN" altLang="en-US" smtClean="0"/>
              <a:t>‹#›</a:t>
            </a:fld>
            <a:endParaRPr lang="zh-CN" altLang="en-US"/>
          </a:p>
        </p:txBody>
      </p:sp>
    </p:spTree>
    <p:extLst>
      <p:ext uri="{BB962C8B-B14F-4D97-AF65-F5344CB8AC3E}">
        <p14:creationId xmlns:p14="http://schemas.microsoft.com/office/powerpoint/2010/main" val="3642800013"/>
      </p:ext>
    </p:extLst>
  </p:cSld>
  <p:clrMapOvr>
    <a:masterClrMapping/>
  </p:clrMapOvr>
  <p:transition spd="slow" advTm="7000">
    <p:push dir="u"/>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5008BA7B-8597-41FE-9486-99B613AA2A9A}"/>
              </a:ext>
            </a:extLst>
          </p:cNvPr>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图片占位符 2">
            <a:extLst>
              <a:ext uri="{FF2B5EF4-FFF2-40B4-BE49-F238E27FC236}">
                <a16:creationId xmlns:a16="http://schemas.microsoft.com/office/drawing/2014/main" id="{C9F27070-09DC-4DAB-BE4E-0A745E6BA58E}"/>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a:extLst>
              <a:ext uri="{FF2B5EF4-FFF2-40B4-BE49-F238E27FC236}">
                <a16:creationId xmlns:a16="http://schemas.microsoft.com/office/drawing/2014/main" id="{343200CA-5F9F-4532-B7C8-F3737BAB51A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编辑母版文本样式</a:t>
            </a:r>
          </a:p>
        </p:txBody>
      </p:sp>
      <p:sp>
        <p:nvSpPr>
          <p:cNvPr id="5" name="日期占位符 4">
            <a:extLst>
              <a:ext uri="{FF2B5EF4-FFF2-40B4-BE49-F238E27FC236}">
                <a16:creationId xmlns:a16="http://schemas.microsoft.com/office/drawing/2014/main" id="{2C5043D6-F715-4AD2-B78A-A2FBFE0D2FA6}"/>
              </a:ext>
            </a:extLst>
          </p:cNvPr>
          <p:cNvSpPr>
            <a:spLocks noGrp="1"/>
          </p:cNvSpPr>
          <p:nvPr>
            <p:ph type="dt" sz="half" idx="10"/>
          </p:nvPr>
        </p:nvSpPr>
        <p:spPr/>
        <p:txBody>
          <a:bodyPr/>
          <a:lstStyle/>
          <a:p>
            <a:fld id="{06930C4A-3237-4C6B-936F-6A374131A5A7}" type="datetimeFigureOut">
              <a:rPr lang="zh-CN" altLang="en-US" smtClean="0"/>
              <a:t>2021/12/3</a:t>
            </a:fld>
            <a:endParaRPr lang="zh-CN" altLang="en-US"/>
          </a:p>
        </p:txBody>
      </p:sp>
      <p:sp>
        <p:nvSpPr>
          <p:cNvPr id="6" name="页脚占位符 5">
            <a:extLst>
              <a:ext uri="{FF2B5EF4-FFF2-40B4-BE49-F238E27FC236}">
                <a16:creationId xmlns:a16="http://schemas.microsoft.com/office/drawing/2014/main" id="{A3FDB229-140C-4DE0-AAEE-E5932A204AC0}"/>
              </a:ext>
            </a:extLst>
          </p:cNvPr>
          <p:cNvSpPr>
            <a:spLocks noGrp="1"/>
          </p:cNvSpPr>
          <p:nvPr>
            <p:ph type="ftr" sz="quarter" idx="11"/>
          </p:nvPr>
        </p:nvSpPr>
        <p:spPr/>
        <p:txBody>
          <a:bodyPr/>
          <a:lstStyle/>
          <a:p>
            <a:endParaRPr lang="zh-CN" altLang="en-US"/>
          </a:p>
        </p:txBody>
      </p:sp>
      <p:sp>
        <p:nvSpPr>
          <p:cNvPr id="7" name="灯片编号占位符 6">
            <a:extLst>
              <a:ext uri="{FF2B5EF4-FFF2-40B4-BE49-F238E27FC236}">
                <a16:creationId xmlns:a16="http://schemas.microsoft.com/office/drawing/2014/main" id="{3AE2616E-17F8-4F05-A9D2-4B39FFFBAC0B}"/>
              </a:ext>
            </a:extLst>
          </p:cNvPr>
          <p:cNvSpPr>
            <a:spLocks noGrp="1"/>
          </p:cNvSpPr>
          <p:nvPr>
            <p:ph type="sldNum" sz="quarter" idx="12"/>
          </p:nvPr>
        </p:nvSpPr>
        <p:spPr/>
        <p:txBody>
          <a:bodyPr/>
          <a:lstStyle/>
          <a:p>
            <a:fld id="{D05344FA-6796-4528-BB0C-CC57EA94A652}" type="slidenum">
              <a:rPr lang="zh-CN" altLang="en-US" smtClean="0"/>
              <a:t>‹#›</a:t>
            </a:fld>
            <a:endParaRPr lang="zh-CN" altLang="en-US"/>
          </a:p>
        </p:txBody>
      </p:sp>
    </p:spTree>
    <p:extLst>
      <p:ext uri="{BB962C8B-B14F-4D97-AF65-F5344CB8AC3E}">
        <p14:creationId xmlns:p14="http://schemas.microsoft.com/office/powerpoint/2010/main" val="2086230090"/>
      </p:ext>
    </p:extLst>
  </p:cSld>
  <p:clrMapOvr>
    <a:masterClrMapping/>
  </p:clrMapOvr>
  <p:transition spd="slow" advTm="7000">
    <p:push dir="u"/>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a:extLst>
              <a:ext uri="{FF2B5EF4-FFF2-40B4-BE49-F238E27FC236}">
                <a16:creationId xmlns:a16="http://schemas.microsoft.com/office/drawing/2014/main" id="{4865306D-6288-41C1-8586-CE523EE231F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p>
        </p:txBody>
      </p:sp>
      <p:sp>
        <p:nvSpPr>
          <p:cNvPr id="3" name="文本占位符 2">
            <a:extLst>
              <a:ext uri="{FF2B5EF4-FFF2-40B4-BE49-F238E27FC236}">
                <a16:creationId xmlns:a16="http://schemas.microsoft.com/office/drawing/2014/main" id="{3FA34DA0-F0E5-469A-8F34-425899129508}"/>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a:extLst>
              <a:ext uri="{FF2B5EF4-FFF2-40B4-BE49-F238E27FC236}">
                <a16:creationId xmlns:a16="http://schemas.microsoft.com/office/drawing/2014/main" id="{378AA0A7-CFDF-4660-B7C7-BCD80125962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6930C4A-3237-4C6B-936F-6A374131A5A7}" type="datetimeFigureOut">
              <a:rPr lang="zh-CN" altLang="en-US" smtClean="0"/>
              <a:t>2021/12/3</a:t>
            </a:fld>
            <a:endParaRPr lang="zh-CN" altLang="en-US"/>
          </a:p>
        </p:txBody>
      </p:sp>
      <p:sp>
        <p:nvSpPr>
          <p:cNvPr id="5" name="页脚占位符 4">
            <a:extLst>
              <a:ext uri="{FF2B5EF4-FFF2-40B4-BE49-F238E27FC236}">
                <a16:creationId xmlns:a16="http://schemas.microsoft.com/office/drawing/2014/main" id="{6A9EF892-D506-43D6-B674-FD3A851887F5}"/>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a:extLst>
              <a:ext uri="{FF2B5EF4-FFF2-40B4-BE49-F238E27FC236}">
                <a16:creationId xmlns:a16="http://schemas.microsoft.com/office/drawing/2014/main" id="{A569C518-B4B0-4D11-B5DD-C1B8AC62AC4C}"/>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05344FA-6796-4528-BB0C-CC57EA94A652}" type="slidenum">
              <a:rPr lang="zh-CN" altLang="en-US" smtClean="0"/>
              <a:t>‹#›</a:t>
            </a:fld>
            <a:endParaRPr lang="zh-CN" altLang="en-US"/>
          </a:p>
        </p:txBody>
      </p:sp>
      <p:pic>
        <p:nvPicPr>
          <p:cNvPr id="8" name="Picture 7">
            <a:extLst>
              <a:ext uri="{FF2B5EF4-FFF2-40B4-BE49-F238E27FC236}">
                <a16:creationId xmlns:a16="http://schemas.microsoft.com/office/drawing/2014/main" id="{26B68A5C-E164-4177-8C06-BFE2343D1668}"/>
              </a:ext>
            </a:extLst>
          </p:cNvPr>
          <p:cNvPicPr>
            <a:picLocks noChangeAspect="1"/>
          </p:cNvPicPr>
          <p:nvPr userDrawn="1"/>
        </p:nvPicPr>
        <p:blipFill>
          <a:blip r:embed="rId13">
            <a:extLst>
              <a:ext uri="{28A0092B-C50C-407E-A947-70E740481C1C}">
                <a14:useLocalDpi xmlns:a14="http://schemas.microsoft.com/office/drawing/2010/main" val="0"/>
              </a:ext>
            </a:extLst>
          </a:blip>
          <a:stretch>
            <a:fillRect/>
          </a:stretch>
        </p:blipFill>
        <p:spPr>
          <a:xfrm>
            <a:off x="12468813" y="-1639586"/>
            <a:ext cx="1958388" cy="3330274"/>
          </a:xfrm>
          <a:prstGeom prst="rect">
            <a:avLst/>
          </a:prstGeom>
        </p:spPr>
      </p:pic>
      <p:sp>
        <p:nvSpPr>
          <p:cNvPr id="9" name="TextBox 8">
            <a:extLst>
              <a:ext uri="{FF2B5EF4-FFF2-40B4-BE49-F238E27FC236}">
                <a16:creationId xmlns:a16="http://schemas.microsoft.com/office/drawing/2014/main" id="{7FF8F126-B4F8-4842-A60A-3466F96DC583}"/>
              </a:ext>
            </a:extLst>
          </p:cNvPr>
          <p:cNvSpPr txBox="1"/>
          <p:nvPr userDrawn="1"/>
        </p:nvSpPr>
        <p:spPr>
          <a:xfrm>
            <a:off x="25400" y="45522"/>
            <a:ext cx="1625600" cy="369332"/>
          </a:xfrm>
          <a:prstGeom prst="rect">
            <a:avLst/>
          </a:prstGeom>
          <a:noFill/>
        </p:spPr>
        <p:txBody>
          <a:bodyPr wrap="square" rtlCol="0">
            <a:spAutoFit/>
          </a:bodyPr>
          <a:lstStyle/>
          <a:p>
            <a:r>
              <a:rPr lang="en-US" dirty="0">
                <a:solidFill>
                  <a:schemeClr val="accent6">
                    <a:lumMod val="20000"/>
                    <a:lumOff val="80000"/>
                  </a:schemeClr>
                </a:solidFill>
                <a:latin typeface="UVF MetroScript" panose="03060702040507070403" pitchFamily="66" charset="0"/>
              </a:rPr>
              <a:t>MĂNG NON</a:t>
            </a:r>
          </a:p>
        </p:txBody>
      </p:sp>
      <p:sp>
        <p:nvSpPr>
          <p:cNvPr id="10" name="TextBox 9">
            <a:extLst>
              <a:ext uri="{FF2B5EF4-FFF2-40B4-BE49-F238E27FC236}">
                <a16:creationId xmlns:a16="http://schemas.microsoft.com/office/drawing/2014/main" id="{FC1F4539-2E40-4095-9742-686F9C7334B6}"/>
              </a:ext>
            </a:extLst>
          </p:cNvPr>
          <p:cNvSpPr txBox="1"/>
          <p:nvPr userDrawn="1"/>
        </p:nvSpPr>
        <p:spPr>
          <a:xfrm>
            <a:off x="10998200" y="6538912"/>
            <a:ext cx="1625600" cy="369332"/>
          </a:xfrm>
          <a:prstGeom prst="rect">
            <a:avLst/>
          </a:prstGeom>
          <a:noFill/>
        </p:spPr>
        <p:txBody>
          <a:bodyPr wrap="square" rtlCol="0">
            <a:spAutoFit/>
          </a:bodyPr>
          <a:lstStyle/>
          <a:p>
            <a:r>
              <a:rPr lang="en-US" dirty="0">
                <a:solidFill>
                  <a:schemeClr val="accent6">
                    <a:lumMod val="20000"/>
                    <a:lumOff val="80000"/>
                  </a:schemeClr>
                </a:solidFill>
                <a:latin typeface="UVF MetroScript" panose="03060702040507070403" pitchFamily="66" charset="0"/>
              </a:rPr>
              <a:t>MĂNG NON</a:t>
            </a:r>
          </a:p>
        </p:txBody>
      </p:sp>
    </p:spTree>
    <p:extLst>
      <p:ext uri="{BB962C8B-B14F-4D97-AF65-F5344CB8AC3E}">
        <p14:creationId xmlns:p14="http://schemas.microsoft.com/office/powerpoint/2010/main" val="165117151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ransition spd="slow" advTm="7000">
    <p:push dir="u"/>
  </p:transition>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jpg"/><Relationship Id="rId7" Type="http://schemas.openxmlformats.org/officeDocument/2006/relationships/image" Target="../media/image6.png"/><Relationship Id="rId12" Type="http://schemas.openxmlformats.org/officeDocument/2006/relationships/image" Target="../media/image10.png"/><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image" Target="../media/image5.png"/><Relationship Id="rId11" Type="http://schemas.openxmlformats.org/officeDocument/2006/relationships/image" Target="../media/image9.png"/><Relationship Id="rId5" Type="http://schemas.openxmlformats.org/officeDocument/2006/relationships/image" Target="../media/image4.png"/><Relationship Id="rId10" Type="http://schemas.microsoft.com/office/2007/relationships/hdphoto" Target="../media/hdphoto1.wdp"/><Relationship Id="rId4" Type="http://schemas.openxmlformats.org/officeDocument/2006/relationships/image" Target="../media/image3.png"/><Relationship Id="rId9" Type="http://schemas.openxmlformats.org/officeDocument/2006/relationships/image" Target="../media/image8.png"/></Relationships>
</file>

<file path=ppt/slides/_rels/slide10.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2.jpg"/><Relationship Id="rId7" Type="http://schemas.openxmlformats.org/officeDocument/2006/relationships/image" Target="../media/image26.png"/><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image" Target="../media/image25.png"/><Relationship Id="rId5" Type="http://schemas.openxmlformats.org/officeDocument/2006/relationships/image" Target="../media/image3.png"/><Relationship Id="rId4" Type="http://schemas.openxmlformats.org/officeDocument/2006/relationships/image" Target="../media/image9.png"/></Relationships>
</file>

<file path=ppt/slides/_rels/slide11.xml.rels><?xml version="1.0" encoding="UTF-8" standalone="yes"?>
<Relationships xmlns="http://schemas.openxmlformats.org/package/2006/relationships"><Relationship Id="rId8" Type="http://schemas.openxmlformats.org/officeDocument/2006/relationships/image" Target="../media/image17.png"/><Relationship Id="rId13" Type="http://schemas.openxmlformats.org/officeDocument/2006/relationships/image" Target="../media/image32.png"/><Relationship Id="rId3" Type="http://schemas.openxmlformats.org/officeDocument/2006/relationships/image" Target="../media/image11.png"/><Relationship Id="rId7" Type="http://schemas.openxmlformats.org/officeDocument/2006/relationships/image" Target="../media/image14.png"/><Relationship Id="rId12" Type="http://schemas.microsoft.com/office/2007/relationships/hdphoto" Target="../media/hdphoto4.wdp"/><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image" Target="../media/image13.png"/><Relationship Id="rId11" Type="http://schemas.openxmlformats.org/officeDocument/2006/relationships/image" Target="../media/image31.png"/><Relationship Id="rId5" Type="http://schemas.openxmlformats.org/officeDocument/2006/relationships/image" Target="../media/image29.png"/><Relationship Id="rId10" Type="http://schemas.microsoft.com/office/2007/relationships/hdphoto" Target="../media/hdphoto3.wdp"/><Relationship Id="rId4" Type="http://schemas.openxmlformats.org/officeDocument/2006/relationships/image" Target="../media/image3.png"/><Relationship Id="rId9" Type="http://schemas.openxmlformats.org/officeDocument/2006/relationships/image" Target="../media/image30.png"/><Relationship Id="rId14" Type="http://schemas.microsoft.com/office/2007/relationships/hdphoto" Target="../media/hdphoto5.wdp"/></Relationships>
</file>

<file path=ppt/slides/_rels/slide12.xml.rels><?xml version="1.0" encoding="UTF-8" standalone="yes"?>
<Relationships xmlns="http://schemas.openxmlformats.org/package/2006/relationships"><Relationship Id="rId8" Type="http://schemas.openxmlformats.org/officeDocument/2006/relationships/image" Target="../media/image23.png"/><Relationship Id="rId3" Type="http://schemas.openxmlformats.org/officeDocument/2006/relationships/image" Target="../media/image2.jpg"/><Relationship Id="rId7" Type="http://schemas.openxmlformats.org/officeDocument/2006/relationships/image" Target="../media/image27.png"/><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image" Target="../media/image25.png"/><Relationship Id="rId5" Type="http://schemas.openxmlformats.org/officeDocument/2006/relationships/image" Target="../media/image3.png"/><Relationship Id="rId10" Type="http://schemas.openxmlformats.org/officeDocument/2006/relationships/image" Target="../media/image6.png"/><Relationship Id="rId4" Type="http://schemas.openxmlformats.org/officeDocument/2006/relationships/image" Target="../media/image9.png"/><Relationship Id="rId9" Type="http://schemas.openxmlformats.org/officeDocument/2006/relationships/image" Target="../media/image4.png"/></Relationships>
</file>

<file path=ppt/slides/_rels/slide13.xml.rels><?xml version="1.0" encoding="UTF-8" standalone="yes"?>
<Relationships xmlns="http://schemas.openxmlformats.org/package/2006/relationships"><Relationship Id="rId8" Type="http://schemas.openxmlformats.org/officeDocument/2006/relationships/image" Target="../media/image33.png"/><Relationship Id="rId3" Type="http://schemas.openxmlformats.org/officeDocument/2006/relationships/image" Target="../media/image11.png"/><Relationship Id="rId7" Type="http://schemas.openxmlformats.org/officeDocument/2006/relationships/image" Target="../media/image17.png"/><Relationship Id="rId2" Type="http://schemas.openxmlformats.org/officeDocument/2006/relationships/notesSlide" Target="../notesSlides/notesSlide13.xml"/><Relationship Id="rId1" Type="http://schemas.openxmlformats.org/officeDocument/2006/relationships/slideLayout" Target="../slideLayouts/slideLayout2.xml"/><Relationship Id="rId6" Type="http://schemas.openxmlformats.org/officeDocument/2006/relationships/image" Target="../media/image14.png"/><Relationship Id="rId11" Type="http://schemas.microsoft.com/office/2007/relationships/hdphoto" Target="../media/hdphoto1.wdp"/><Relationship Id="rId5" Type="http://schemas.openxmlformats.org/officeDocument/2006/relationships/image" Target="../media/image13.png"/><Relationship Id="rId10" Type="http://schemas.openxmlformats.org/officeDocument/2006/relationships/image" Target="../media/image34.png"/><Relationship Id="rId4" Type="http://schemas.openxmlformats.org/officeDocument/2006/relationships/image" Target="../media/image3.png"/><Relationship Id="rId9" Type="http://schemas.openxmlformats.org/officeDocument/2006/relationships/image" Target="../media/image23.png"/></Relationships>
</file>

<file path=ppt/slides/_rels/slide14.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image" Target="../media/image11.png"/><Relationship Id="rId7" Type="http://schemas.openxmlformats.org/officeDocument/2006/relationships/image" Target="../media/image14.png"/><Relationship Id="rId2" Type="http://schemas.openxmlformats.org/officeDocument/2006/relationships/notesSlide" Target="../notesSlides/notesSlide14.xml"/><Relationship Id="rId1" Type="http://schemas.openxmlformats.org/officeDocument/2006/relationships/slideLayout" Target="../slideLayouts/slideLayout2.xml"/><Relationship Id="rId6" Type="http://schemas.openxmlformats.org/officeDocument/2006/relationships/image" Target="../media/image13.png"/><Relationship Id="rId5" Type="http://schemas.openxmlformats.org/officeDocument/2006/relationships/image" Target="../media/image35.png"/><Relationship Id="rId4" Type="http://schemas.openxmlformats.org/officeDocument/2006/relationships/image" Target="../media/image3.png"/><Relationship Id="rId9" Type="http://schemas.openxmlformats.org/officeDocument/2006/relationships/image" Target="../media/image36.png"/></Relationships>
</file>

<file path=ppt/slides/_rels/slide15.xml.rels><?xml version="1.0" encoding="UTF-8" standalone="yes"?>
<Relationships xmlns="http://schemas.openxmlformats.org/package/2006/relationships"><Relationship Id="rId3" Type="http://schemas.openxmlformats.org/officeDocument/2006/relationships/image" Target="../media/image11.png"/><Relationship Id="rId7" Type="http://schemas.openxmlformats.org/officeDocument/2006/relationships/image" Target="../media/image17.png"/><Relationship Id="rId2" Type="http://schemas.openxmlformats.org/officeDocument/2006/relationships/notesSlide" Target="../notesSlides/notesSlide15.xml"/><Relationship Id="rId1" Type="http://schemas.openxmlformats.org/officeDocument/2006/relationships/slideLayout" Target="../slideLayouts/slideLayout2.xml"/><Relationship Id="rId6" Type="http://schemas.openxmlformats.org/officeDocument/2006/relationships/image" Target="../media/image14.png"/><Relationship Id="rId5" Type="http://schemas.openxmlformats.org/officeDocument/2006/relationships/image" Target="../media/image13.png"/><Relationship Id="rId4" Type="http://schemas.openxmlformats.org/officeDocument/2006/relationships/image" Target="../media/image29.png"/></Relationships>
</file>

<file path=ppt/slides/_rels/slide16.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image" Target="../media/image11.png"/><Relationship Id="rId7" Type="http://schemas.openxmlformats.org/officeDocument/2006/relationships/image" Target="../media/image14.png"/><Relationship Id="rId2" Type="http://schemas.openxmlformats.org/officeDocument/2006/relationships/notesSlide" Target="../notesSlides/notesSlide16.xml"/><Relationship Id="rId1" Type="http://schemas.openxmlformats.org/officeDocument/2006/relationships/slideLayout" Target="../slideLayouts/slideLayout2.xml"/><Relationship Id="rId6" Type="http://schemas.openxmlformats.org/officeDocument/2006/relationships/image" Target="../media/image13.png"/><Relationship Id="rId5" Type="http://schemas.openxmlformats.org/officeDocument/2006/relationships/image" Target="../media/image3.png"/><Relationship Id="rId4" Type="http://schemas.openxmlformats.org/officeDocument/2006/relationships/image" Target="../media/image37.jpg"/><Relationship Id="rId9" Type="http://schemas.openxmlformats.org/officeDocument/2006/relationships/image" Target="../media/image38.png"/></Relationships>
</file>

<file path=ppt/slides/_rels/slide17.xml.rels><?xml version="1.0" encoding="UTF-8" standalone="yes"?>
<Relationships xmlns="http://schemas.openxmlformats.org/package/2006/relationships"><Relationship Id="rId8" Type="http://schemas.openxmlformats.org/officeDocument/2006/relationships/image" Target="../media/image17.png"/><Relationship Id="rId3" Type="http://schemas.openxmlformats.org/officeDocument/2006/relationships/image" Target="../media/image11.png"/><Relationship Id="rId7" Type="http://schemas.openxmlformats.org/officeDocument/2006/relationships/image" Target="../media/image29.png"/><Relationship Id="rId2" Type="http://schemas.openxmlformats.org/officeDocument/2006/relationships/notesSlide" Target="../notesSlides/notesSlide17.xml"/><Relationship Id="rId1" Type="http://schemas.openxmlformats.org/officeDocument/2006/relationships/slideLayout" Target="../slideLayouts/slideLayout2.xml"/><Relationship Id="rId6" Type="http://schemas.openxmlformats.org/officeDocument/2006/relationships/image" Target="../media/image14.png"/><Relationship Id="rId5" Type="http://schemas.openxmlformats.org/officeDocument/2006/relationships/image" Target="../media/image13.png"/><Relationship Id="rId4" Type="http://schemas.openxmlformats.org/officeDocument/2006/relationships/image" Target="../media/image3.png"/></Relationships>
</file>

<file path=ppt/slides/_rels/slide18.xml.rels><?xml version="1.0" encoding="UTF-8" standalone="yes"?>
<Relationships xmlns="http://schemas.openxmlformats.org/package/2006/relationships"><Relationship Id="rId8" Type="http://schemas.openxmlformats.org/officeDocument/2006/relationships/image" Target="../media/image21.png"/><Relationship Id="rId3" Type="http://schemas.openxmlformats.org/officeDocument/2006/relationships/image" Target="../media/image11.png"/><Relationship Id="rId7" Type="http://schemas.openxmlformats.org/officeDocument/2006/relationships/image" Target="../media/image15.png"/><Relationship Id="rId2" Type="http://schemas.openxmlformats.org/officeDocument/2006/relationships/notesSlide" Target="../notesSlides/notesSlide18.xml"/><Relationship Id="rId1" Type="http://schemas.openxmlformats.org/officeDocument/2006/relationships/slideLayout" Target="../slideLayouts/slideLayout2.xml"/><Relationship Id="rId6" Type="http://schemas.openxmlformats.org/officeDocument/2006/relationships/image" Target="../media/image14.png"/><Relationship Id="rId5" Type="http://schemas.openxmlformats.org/officeDocument/2006/relationships/image" Target="../media/image13.png"/><Relationship Id="rId4" Type="http://schemas.openxmlformats.org/officeDocument/2006/relationships/image" Target="../media/image3.png"/></Relationships>
</file>

<file path=ppt/slides/_rels/slide19.xml.rels><?xml version="1.0" encoding="UTF-8" standalone="yes"?>
<Relationships xmlns="http://schemas.openxmlformats.org/package/2006/relationships"><Relationship Id="rId8" Type="http://schemas.openxmlformats.org/officeDocument/2006/relationships/image" Target="../media/image39.png"/><Relationship Id="rId3" Type="http://schemas.openxmlformats.org/officeDocument/2006/relationships/image" Target="../media/image11.png"/><Relationship Id="rId7" Type="http://schemas.openxmlformats.org/officeDocument/2006/relationships/image" Target="../media/image17.png"/><Relationship Id="rId2" Type="http://schemas.openxmlformats.org/officeDocument/2006/relationships/notesSlide" Target="../notesSlides/notesSlide19.xml"/><Relationship Id="rId1" Type="http://schemas.openxmlformats.org/officeDocument/2006/relationships/slideLayout" Target="../slideLayouts/slideLayout2.xml"/><Relationship Id="rId6" Type="http://schemas.openxmlformats.org/officeDocument/2006/relationships/image" Target="../media/image14.png"/><Relationship Id="rId5" Type="http://schemas.openxmlformats.org/officeDocument/2006/relationships/image" Target="../media/image13.png"/><Relationship Id="rId4" Type="http://schemas.openxmlformats.org/officeDocument/2006/relationships/image" Target="../media/image3.png"/><Relationship Id="rId9" Type="http://schemas.openxmlformats.org/officeDocument/2006/relationships/image" Target="../media/image38.png"/></Relationships>
</file>

<file path=ppt/slides/_rels/slide2.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image" Target="../media/image11.png"/><Relationship Id="rId7" Type="http://schemas.openxmlformats.org/officeDocument/2006/relationships/image" Target="../media/image14.pn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3.png"/></Relationships>
</file>

<file path=ppt/slides/_rels/slide20.xml.rels><?xml version="1.0" encoding="UTF-8" standalone="yes"?>
<Relationships xmlns="http://schemas.openxmlformats.org/package/2006/relationships"><Relationship Id="rId8" Type="http://schemas.openxmlformats.org/officeDocument/2006/relationships/image" Target="../media/image40.png"/><Relationship Id="rId3" Type="http://schemas.openxmlformats.org/officeDocument/2006/relationships/image" Target="../media/image11.png"/><Relationship Id="rId7" Type="http://schemas.openxmlformats.org/officeDocument/2006/relationships/image" Target="../media/image15.png"/><Relationship Id="rId2" Type="http://schemas.openxmlformats.org/officeDocument/2006/relationships/notesSlide" Target="../notesSlides/notesSlide20.xml"/><Relationship Id="rId1" Type="http://schemas.openxmlformats.org/officeDocument/2006/relationships/slideLayout" Target="../slideLayouts/slideLayout2.xml"/><Relationship Id="rId6" Type="http://schemas.openxmlformats.org/officeDocument/2006/relationships/image" Target="../media/image14.png"/><Relationship Id="rId5" Type="http://schemas.openxmlformats.org/officeDocument/2006/relationships/image" Target="../media/image13.png"/><Relationship Id="rId4" Type="http://schemas.openxmlformats.org/officeDocument/2006/relationships/image" Target="../media/image3.png"/></Relationships>
</file>

<file path=ppt/slides/_rels/slide21.xml.rels><?xml version="1.0" encoding="UTF-8" standalone="yes"?>
<Relationships xmlns="http://schemas.openxmlformats.org/package/2006/relationships"><Relationship Id="rId8" Type="http://schemas.openxmlformats.org/officeDocument/2006/relationships/image" Target="../media/image41.png"/><Relationship Id="rId3" Type="http://schemas.openxmlformats.org/officeDocument/2006/relationships/image" Target="../media/image11.png"/><Relationship Id="rId7" Type="http://schemas.openxmlformats.org/officeDocument/2006/relationships/image" Target="../media/image17.png"/><Relationship Id="rId2" Type="http://schemas.openxmlformats.org/officeDocument/2006/relationships/notesSlide" Target="../notesSlides/notesSlide21.xml"/><Relationship Id="rId1" Type="http://schemas.openxmlformats.org/officeDocument/2006/relationships/slideLayout" Target="../slideLayouts/slideLayout2.xml"/><Relationship Id="rId6" Type="http://schemas.openxmlformats.org/officeDocument/2006/relationships/image" Target="../media/image14.png"/><Relationship Id="rId11" Type="http://schemas.microsoft.com/office/2007/relationships/hdphoto" Target="../media/hdphoto7.wdp"/><Relationship Id="rId5" Type="http://schemas.openxmlformats.org/officeDocument/2006/relationships/image" Target="../media/image13.png"/><Relationship Id="rId10" Type="http://schemas.openxmlformats.org/officeDocument/2006/relationships/image" Target="../media/image42.png"/><Relationship Id="rId4" Type="http://schemas.openxmlformats.org/officeDocument/2006/relationships/image" Target="../media/image3.png"/><Relationship Id="rId9" Type="http://schemas.microsoft.com/office/2007/relationships/hdphoto" Target="../media/hdphoto6.wdp"/></Relationships>
</file>

<file path=ppt/slides/_rels/slide22.xml.rels><?xml version="1.0" encoding="UTF-8" standalone="yes"?>
<Relationships xmlns="http://schemas.openxmlformats.org/package/2006/relationships"><Relationship Id="rId8" Type="http://schemas.openxmlformats.org/officeDocument/2006/relationships/image" Target="../media/image43.png"/><Relationship Id="rId13" Type="http://schemas.microsoft.com/office/2007/relationships/hdphoto" Target="../media/hdphoto10.wdp"/><Relationship Id="rId3" Type="http://schemas.openxmlformats.org/officeDocument/2006/relationships/image" Target="../media/image11.png"/><Relationship Id="rId7" Type="http://schemas.openxmlformats.org/officeDocument/2006/relationships/image" Target="../media/image17.png"/><Relationship Id="rId12" Type="http://schemas.openxmlformats.org/officeDocument/2006/relationships/image" Target="../media/image45.png"/><Relationship Id="rId2" Type="http://schemas.openxmlformats.org/officeDocument/2006/relationships/notesSlide" Target="../notesSlides/notesSlide22.xml"/><Relationship Id="rId1" Type="http://schemas.openxmlformats.org/officeDocument/2006/relationships/slideLayout" Target="../slideLayouts/slideLayout2.xml"/><Relationship Id="rId6" Type="http://schemas.openxmlformats.org/officeDocument/2006/relationships/image" Target="../media/image14.png"/><Relationship Id="rId11" Type="http://schemas.microsoft.com/office/2007/relationships/hdphoto" Target="../media/hdphoto9.wdp"/><Relationship Id="rId5" Type="http://schemas.openxmlformats.org/officeDocument/2006/relationships/image" Target="../media/image13.png"/><Relationship Id="rId15" Type="http://schemas.microsoft.com/office/2007/relationships/hdphoto" Target="../media/hdphoto11.wdp"/><Relationship Id="rId10" Type="http://schemas.openxmlformats.org/officeDocument/2006/relationships/image" Target="../media/image44.png"/><Relationship Id="rId4" Type="http://schemas.openxmlformats.org/officeDocument/2006/relationships/image" Target="../media/image3.png"/><Relationship Id="rId9" Type="http://schemas.microsoft.com/office/2007/relationships/hdphoto" Target="../media/hdphoto8.wdp"/><Relationship Id="rId14" Type="http://schemas.openxmlformats.org/officeDocument/2006/relationships/image" Target="../media/image46.png"/></Relationships>
</file>

<file path=ppt/slides/_rels/slide23.xml.rels><?xml version="1.0" encoding="UTF-8" standalone="yes"?>
<Relationships xmlns="http://schemas.openxmlformats.org/package/2006/relationships"><Relationship Id="rId8" Type="http://schemas.openxmlformats.org/officeDocument/2006/relationships/image" Target="../media/image14.png"/><Relationship Id="rId3" Type="http://schemas.openxmlformats.org/officeDocument/2006/relationships/image" Target="../media/image11.png"/><Relationship Id="rId7" Type="http://schemas.openxmlformats.org/officeDocument/2006/relationships/image" Target="../media/image13.png"/><Relationship Id="rId2" Type="http://schemas.openxmlformats.org/officeDocument/2006/relationships/notesSlide" Target="../notesSlides/notesSlide23.xml"/><Relationship Id="rId1" Type="http://schemas.openxmlformats.org/officeDocument/2006/relationships/slideLayout" Target="../slideLayouts/slideLayout2.xml"/><Relationship Id="rId6" Type="http://schemas.openxmlformats.org/officeDocument/2006/relationships/image" Target="../media/image3.png"/><Relationship Id="rId5" Type="http://schemas.microsoft.com/office/2007/relationships/hdphoto" Target="../media/hdphoto12.wdp"/><Relationship Id="rId4" Type="http://schemas.openxmlformats.org/officeDocument/2006/relationships/image" Target="../media/image47.png"/></Relationships>
</file>

<file path=ppt/slides/_rels/slide24.xml.rels><?xml version="1.0" encoding="UTF-8" standalone="yes"?>
<Relationships xmlns="http://schemas.openxmlformats.org/package/2006/relationships"><Relationship Id="rId8" Type="http://schemas.openxmlformats.org/officeDocument/2006/relationships/image" Target="../media/image23.png"/><Relationship Id="rId3" Type="http://schemas.openxmlformats.org/officeDocument/2006/relationships/image" Target="../media/image2.jpg"/><Relationship Id="rId7" Type="http://schemas.openxmlformats.org/officeDocument/2006/relationships/image" Target="../media/image27.png"/><Relationship Id="rId2" Type="http://schemas.openxmlformats.org/officeDocument/2006/relationships/notesSlide" Target="../notesSlides/notesSlide24.xml"/><Relationship Id="rId1" Type="http://schemas.openxmlformats.org/officeDocument/2006/relationships/slideLayout" Target="../slideLayouts/slideLayout2.xml"/><Relationship Id="rId6" Type="http://schemas.openxmlformats.org/officeDocument/2006/relationships/image" Target="../media/image25.png"/><Relationship Id="rId5" Type="http://schemas.openxmlformats.org/officeDocument/2006/relationships/image" Target="../media/image3.png"/><Relationship Id="rId10" Type="http://schemas.openxmlformats.org/officeDocument/2006/relationships/image" Target="../media/image6.png"/><Relationship Id="rId4" Type="http://schemas.openxmlformats.org/officeDocument/2006/relationships/image" Target="../media/image9.png"/><Relationship Id="rId9" Type="http://schemas.openxmlformats.org/officeDocument/2006/relationships/image" Target="../media/image4.png"/></Relationships>
</file>

<file path=ppt/slides/_rels/slide25.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2.jpg"/><Relationship Id="rId7" Type="http://schemas.openxmlformats.org/officeDocument/2006/relationships/image" Target="../media/image26.png"/><Relationship Id="rId2" Type="http://schemas.openxmlformats.org/officeDocument/2006/relationships/notesSlide" Target="../notesSlides/notesSlide25.xml"/><Relationship Id="rId1" Type="http://schemas.openxmlformats.org/officeDocument/2006/relationships/slideLayout" Target="../slideLayouts/slideLayout2.xml"/><Relationship Id="rId6" Type="http://schemas.openxmlformats.org/officeDocument/2006/relationships/image" Target="../media/image25.png"/><Relationship Id="rId5" Type="http://schemas.openxmlformats.org/officeDocument/2006/relationships/image" Target="../media/image3.png"/><Relationship Id="rId4" Type="http://schemas.openxmlformats.org/officeDocument/2006/relationships/image" Target="../media/image9.png"/><Relationship Id="rId9" Type="http://schemas.openxmlformats.org/officeDocument/2006/relationships/image" Target="../media/image28.png"/></Relationships>
</file>

<file path=ppt/slides/_rels/slide26.xml.rels><?xml version="1.0" encoding="UTF-8" standalone="yes"?>
<Relationships xmlns="http://schemas.openxmlformats.org/package/2006/relationships"><Relationship Id="rId8" Type="http://schemas.openxmlformats.org/officeDocument/2006/relationships/image" Target="../media/image7.png"/><Relationship Id="rId13" Type="http://schemas.openxmlformats.org/officeDocument/2006/relationships/image" Target="../media/image21.png"/><Relationship Id="rId3" Type="http://schemas.openxmlformats.org/officeDocument/2006/relationships/image" Target="../media/image2.jpg"/><Relationship Id="rId7" Type="http://schemas.openxmlformats.org/officeDocument/2006/relationships/image" Target="../media/image6.png"/><Relationship Id="rId12" Type="http://schemas.openxmlformats.org/officeDocument/2006/relationships/image" Target="../media/image17.png"/><Relationship Id="rId2" Type="http://schemas.openxmlformats.org/officeDocument/2006/relationships/notesSlide" Target="../notesSlides/notesSlide26.xml"/><Relationship Id="rId1" Type="http://schemas.openxmlformats.org/officeDocument/2006/relationships/slideLayout" Target="../slideLayouts/slideLayout2.xml"/><Relationship Id="rId6" Type="http://schemas.openxmlformats.org/officeDocument/2006/relationships/image" Target="../media/image5.png"/><Relationship Id="rId11" Type="http://schemas.openxmlformats.org/officeDocument/2006/relationships/image" Target="../media/image9.png"/><Relationship Id="rId5" Type="http://schemas.openxmlformats.org/officeDocument/2006/relationships/image" Target="../media/image4.png"/><Relationship Id="rId10" Type="http://schemas.microsoft.com/office/2007/relationships/hdphoto" Target="../media/hdphoto1.wdp"/><Relationship Id="rId4" Type="http://schemas.openxmlformats.org/officeDocument/2006/relationships/image" Target="../media/image3.png"/><Relationship Id="rId9" Type="http://schemas.openxmlformats.org/officeDocument/2006/relationships/image" Target="../media/image8.png"/></Relationships>
</file>

<file path=ppt/slides/_rels/slide27.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image" Target="../media/image2.jpg"/><Relationship Id="rId7" Type="http://schemas.openxmlformats.org/officeDocument/2006/relationships/image" Target="../media/image5.png"/><Relationship Id="rId2" Type="http://schemas.openxmlformats.org/officeDocument/2006/relationships/notesSlide" Target="../notesSlides/notesSlide27.xml"/><Relationship Id="rId1" Type="http://schemas.openxmlformats.org/officeDocument/2006/relationships/slideLayout" Target="../slideLayouts/slideLayout2.xml"/><Relationship Id="rId6" Type="http://schemas.openxmlformats.org/officeDocument/2006/relationships/image" Target="../media/image4.png"/><Relationship Id="rId5" Type="http://schemas.openxmlformats.org/officeDocument/2006/relationships/image" Target="../media/image3.png"/><Relationship Id="rId10" Type="http://schemas.openxmlformats.org/officeDocument/2006/relationships/image" Target="../media/image24.png"/><Relationship Id="rId4" Type="http://schemas.openxmlformats.org/officeDocument/2006/relationships/image" Target="../media/image9.png"/><Relationship Id="rId9" Type="http://schemas.openxmlformats.org/officeDocument/2006/relationships/image" Target="../media/image48.png"/></Relationships>
</file>

<file path=ppt/slides/_rels/slide3.xml.rels><?xml version="1.0" encoding="UTF-8" standalone="yes"?>
<Relationships xmlns="http://schemas.openxmlformats.org/package/2006/relationships"><Relationship Id="rId8" Type="http://schemas.openxmlformats.org/officeDocument/2006/relationships/image" Target="../media/image17.png"/><Relationship Id="rId3" Type="http://schemas.openxmlformats.org/officeDocument/2006/relationships/image" Target="../media/image11.png"/><Relationship Id="rId7" Type="http://schemas.openxmlformats.org/officeDocument/2006/relationships/image" Target="../media/image14.pn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13.png"/><Relationship Id="rId5" Type="http://schemas.microsoft.com/office/2007/relationships/hdphoto" Target="../media/hdphoto2.wdp"/><Relationship Id="rId4" Type="http://schemas.openxmlformats.org/officeDocument/2006/relationships/image" Target="../media/image16.png"/><Relationship Id="rId9" Type="http://schemas.openxmlformats.org/officeDocument/2006/relationships/image" Target="../media/image3.png"/></Relationships>
</file>

<file path=ppt/slides/_rels/slide4.xml.rels><?xml version="1.0" encoding="UTF-8" standalone="yes"?>
<Relationships xmlns="http://schemas.openxmlformats.org/package/2006/relationships"><Relationship Id="rId8" Type="http://schemas.openxmlformats.org/officeDocument/2006/relationships/image" Target="../media/image18.jpeg"/><Relationship Id="rId3" Type="http://schemas.openxmlformats.org/officeDocument/2006/relationships/image" Target="../media/image11.png"/><Relationship Id="rId7" Type="http://schemas.openxmlformats.org/officeDocument/2006/relationships/image" Target="../media/image7.pn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14.png"/><Relationship Id="rId11" Type="http://schemas.openxmlformats.org/officeDocument/2006/relationships/image" Target="../media/image21.png"/><Relationship Id="rId5" Type="http://schemas.openxmlformats.org/officeDocument/2006/relationships/image" Target="../media/image13.png"/><Relationship Id="rId10" Type="http://schemas.openxmlformats.org/officeDocument/2006/relationships/image" Target="../media/image20.png"/><Relationship Id="rId4" Type="http://schemas.openxmlformats.org/officeDocument/2006/relationships/image" Target="../media/image3.png"/><Relationship Id="rId9" Type="http://schemas.openxmlformats.org/officeDocument/2006/relationships/image" Target="../media/image19.png"/></Relationships>
</file>

<file path=ppt/slides/_rels/slide5.xml.rels><?xml version="1.0" encoding="UTF-8" standalone="yes"?>
<Relationships xmlns="http://schemas.openxmlformats.org/package/2006/relationships"><Relationship Id="rId8" Type="http://schemas.openxmlformats.org/officeDocument/2006/relationships/image" Target="../media/image22.png"/><Relationship Id="rId3" Type="http://schemas.openxmlformats.org/officeDocument/2006/relationships/image" Target="../media/image11.png"/><Relationship Id="rId7" Type="http://schemas.openxmlformats.org/officeDocument/2006/relationships/image" Target="../media/image17.png"/><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14.png"/><Relationship Id="rId5" Type="http://schemas.openxmlformats.org/officeDocument/2006/relationships/image" Target="../media/image13.png"/><Relationship Id="rId10" Type="http://schemas.openxmlformats.org/officeDocument/2006/relationships/image" Target="../media/image24.png"/><Relationship Id="rId4" Type="http://schemas.openxmlformats.org/officeDocument/2006/relationships/image" Target="../media/image3.png"/><Relationship Id="rId9" Type="http://schemas.openxmlformats.org/officeDocument/2006/relationships/image" Target="../media/image23.png"/></Relationships>
</file>

<file path=ppt/slides/_rels/slide6.xml.rels><?xml version="1.0" encoding="UTF-8" standalone="yes"?>
<Relationships xmlns="http://schemas.openxmlformats.org/package/2006/relationships"><Relationship Id="rId8" Type="http://schemas.openxmlformats.org/officeDocument/2006/relationships/image" Target="../media/image26.png"/><Relationship Id="rId3" Type="http://schemas.openxmlformats.org/officeDocument/2006/relationships/image" Target="../media/image2.jpg"/><Relationship Id="rId7" Type="http://schemas.openxmlformats.org/officeDocument/2006/relationships/image" Target="../media/image25.png"/><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image" Target="../media/image3.png"/><Relationship Id="rId5" Type="http://schemas.openxmlformats.org/officeDocument/2006/relationships/image" Target="../media/image9.png"/><Relationship Id="rId10" Type="http://schemas.microsoft.com/office/2007/relationships/hdphoto" Target="../media/hdphoto1.wdp"/><Relationship Id="rId4" Type="http://schemas.openxmlformats.org/officeDocument/2006/relationships/image" Target="../media/image6.png"/><Relationship Id="rId9" Type="http://schemas.openxmlformats.org/officeDocument/2006/relationships/image" Target="../media/image8.png"/></Relationships>
</file>

<file path=ppt/slides/_rels/slide7.xml.rels><?xml version="1.0" encoding="UTF-8" standalone="yes"?>
<Relationships xmlns="http://schemas.openxmlformats.org/package/2006/relationships"><Relationship Id="rId8" Type="http://schemas.openxmlformats.org/officeDocument/2006/relationships/image" Target="../media/image27.png"/><Relationship Id="rId3" Type="http://schemas.openxmlformats.org/officeDocument/2006/relationships/image" Target="../media/image2.jpg"/><Relationship Id="rId7" Type="http://schemas.openxmlformats.org/officeDocument/2006/relationships/image" Target="../media/image26.png"/><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image" Target="../media/image25.png"/><Relationship Id="rId5" Type="http://schemas.openxmlformats.org/officeDocument/2006/relationships/image" Target="../media/image3.png"/><Relationship Id="rId10" Type="http://schemas.openxmlformats.org/officeDocument/2006/relationships/image" Target="../media/image23.png"/><Relationship Id="rId4" Type="http://schemas.openxmlformats.org/officeDocument/2006/relationships/image" Target="../media/image9.png"/><Relationship Id="rId9" Type="http://schemas.openxmlformats.org/officeDocument/2006/relationships/image" Target="../media/image6.png"/></Relationships>
</file>

<file path=ppt/slides/_rels/slide8.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image" Target="../media/image2.jpg"/><Relationship Id="rId7" Type="http://schemas.openxmlformats.org/officeDocument/2006/relationships/image" Target="../media/image27.png"/><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image" Target="../media/image25.png"/><Relationship Id="rId5" Type="http://schemas.openxmlformats.org/officeDocument/2006/relationships/image" Target="../media/image3.png"/><Relationship Id="rId4" Type="http://schemas.openxmlformats.org/officeDocument/2006/relationships/image" Target="../media/image9.png"/><Relationship Id="rId9" Type="http://schemas.openxmlformats.org/officeDocument/2006/relationships/image" Target="../media/image6.png"/></Relationships>
</file>

<file path=ppt/slides/_rels/slide9.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2.jpg"/><Relationship Id="rId7" Type="http://schemas.openxmlformats.org/officeDocument/2006/relationships/image" Target="../media/image26.png"/><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image" Target="../media/image25.png"/><Relationship Id="rId5" Type="http://schemas.openxmlformats.org/officeDocument/2006/relationships/image" Target="../media/image3.png"/><Relationship Id="rId4" Type="http://schemas.openxmlformats.org/officeDocument/2006/relationships/image" Target="../media/image9.png"/><Relationship Id="rId9" Type="http://schemas.openxmlformats.org/officeDocument/2006/relationships/image" Target="../media/image28.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图片 5"/>
          <p:cNvPicPr>
            <a:picLocks noChangeAspect="1"/>
          </p:cNvPicPr>
          <p:nvPr/>
        </p:nvPicPr>
        <p:blipFill rotWithShape="1">
          <a:blip r:embed="rId3">
            <a:extLst>
              <a:ext uri="{28A0092B-C50C-407E-A947-70E740481C1C}">
                <a14:useLocalDpi xmlns:a14="http://schemas.microsoft.com/office/drawing/2010/main" val="0"/>
              </a:ext>
            </a:extLst>
          </a:blip>
          <a:srcRect l="21616" r="18217"/>
          <a:stretch/>
        </p:blipFill>
        <p:spPr>
          <a:xfrm>
            <a:off x="-24930" y="-8977"/>
            <a:ext cx="12216929" cy="6871018"/>
          </a:xfrm>
          <a:prstGeom prst="rect">
            <a:avLst/>
          </a:prstGeom>
        </p:spPr>
      </p:pic>
      <p:grpSp>
        <p:nvGrpSpPr>
          <p:cNvPr id="18" name="组合 17"/>
          <p:cNvGrpSpPr/>
          <p:nvPr/>
        </p:nvGrpSpPr>
        <p:grpSpPr>
          <a:xfrm>
            <a:off x="333805" y="4700511"/>
            <a:ext cx="11769062" cy="2518694"/>
            <a:chOff x="-478046" y="4885815"/>
            <a:chExt cx="11769062" cy="2518694"/>
          </a:xfrm>
        </p:grpSpPr>
        <p:pic>
          <p:nvPicPr>
            <p:cNvPr id="16" name="图片 1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78046" y="4885815"/>
              <a:ext cx="4657672" cy="2328836"/>
            </a:xfrm>
            <a:prstGeom prst="rect">
              <a:avLst/>
            </a:prstGeom>
          </p:spPr>
        </p:pic>
        <p:pic>
          <p:nvPicPr>
            <p:cNvPr id="17" name="图片 1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633344" y="5075673"/>
              <a:ext cx="4657672" cy="2328836"/>
            </a:xfrm>
            <a:prstGeom prst="rect">
              <a:avLst/>
            </a:prstGeom>
          </p:spPr>
        </p:pic>
      </p:grpSp>
      <p:pic>
        <p:nvPicPr>
          <p:cNvPr id="14" name="图片 13"/>
          <p:cNvPicPr>
            <a:picLocks noChangeAspect="1"/>
          </p:cNvPicPr>
          <p:nvPr/>
        </p:nvPicPr>
        <p:blipFill>
          <a:blip r:embed="rId5" cstate="print">
            <a:extLst>
              <a:ext uri="{BEBA8EAE-BF5A-486C-A8C5-ECC9F3942E4B}">
                <a14:imgProps xmlns:a14="http://schemas.microsoft.com/office/drawing/2010/main">
                  <a14:imgLayer>
                    <a14:imgEffect>
                      <a14:saturation sat="400000"/>
                    </a14:imgEffect>
                  </a14:imgLayer>
                </a14:imgProps>
              </a:ext>
              <a:ext uri="{28A0092B-C50C-407E-A947-70E740481C1C}">
                <a14:useLocalDpi xmlns:a14="http://schemas.microsoft.com/office/drawing/2010/main" val="0"/>
              </a:ext>
            </a:extLst>
          </a:blip>
          <a:stretch>
            <a:fillRect/>
          </a:stretch>
        </p:blipFill>
        <p:spPr>
          <a:xfrm flipH="1">
            <a:off x="-194867" y="-8978"/>
            <a:ext cx="3989199" cy="3989199"/>
          </a:xfrm>
          <a:prstGeom prst="rect">
            <a:avLst/>
          </a:prstGeom>
        </p:spPr>
      </p:pic>
      <p:pic>
        <p:nvPicPr>
          <p:cNvPr id="13" name="图片 12"/>
          <p:cNvPicPr>
            <a:picLocks noChangeAspect="1"/>
          </p:cNvPicPr>
          <p:nvPr/>
        </p:nvPicPr>
        <p:blipFill>
          <a:blip r:embed="rId6" cstate="print">
            <a:extLst>
              <a:ext uri="{BEBA8EAE-BF5A-486C-A8C5-ECC9F3942E4B}">
                <a14:imgProps xmlns:a14="http://schemas.microsoft.com/office/drawing/2010/main">
                  <a14:imgLayer>
                    <a14:imgEffect>
                      <a14:colorTemperature colorTemp="11200"/>
                    </a14:imgEffect>
                  </a14:imgLayer>
                </a14:imgProps>
              </a:ext>
              <a:ext uri="{28A0092B-C50C-407E-A947-70E740481C1C}">
                <a14:useLocalDpi xmlns:a14="http://schemas.microsoft.com/office/drawing/2010/main" val="0"/>
              </a:ext>
            </a:extLst>
          </a:blip>
          <a:stretch>
            <a:fillRect/>
          </a:stretch>
        </p:blipFill>
        <p:spPr>
          <a:xfrm>
            <a:off x="7755423" y="5411703"/>
            <a:ext cx="3945960" cy="1380388"/>
          </a:xfrm>
          <a:prstGeom prst="rect">
            <a:avLst/>
          </a:prstGeom>
        </p:spPr>
      </p:pic>
      <p:pic>
        <p:nvPicPr>
          <p:cNvPr id="29" name="图片 28"/>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flipH="1">
            <a:off x="9528096" y="858"/>
            <a:ext cx="2663904" cy="5202450"/>
          </a:xfrm>
          <a:prstGeom prst="rect">
            <a:avLst/>
          </a:prstGeom>
        </p:spPr>
      </p:pic>
      <p:sp>
        <p:nvSpPr>
          <p:cNvPr id="15" name="TextBox 15">
            <a:extLst>
              <a:ext uri="{FF2B5EF4-FFF2-40B4-BE49-F238E27FC236}">
                <a16:creationId xmlns:a16="http://schemas.microsoft.com/office/drawing/2014/main" id="{D1683E1D-8835-40EC-838C-A242ACE0C1F7}"/>
              </a:ext>
            </a:extLst>
          </p:cNvPr>
          <p:cNvSpPr txBox="1"/>
          <p:nvPr/>
        </p:nvSpPr>
        <p:spPr>
          <a:xfrm>
            <a:off x="2782957" y="1852762"/>
            <a:ext cx="8587408" cy="1323439"/>
          </a:xfrm>
          <a:prstGeom prst="rect">
            <a:avLst/>
          </a:prstGeom>
          <a:noFill/>
        </p:spPr>
        <p:txBody>
          <a:bodyPr wrap="square" rtlCol="0">
            <a:spAutoFit/>
          </a:bodyPr>
          <a:lstStyle/>
          <a:p>
            <a:r>
              <a:rPr lang="en-US" altLang="zh-CN" sz="8000" b="1" dirty="0">
                <a:solidFill>
                  <a:schemeClr val="bg1"/>
                </a:solidFill>
                <a:effectLst>
                  <a:glow rad="101600">
                    <a:schemeClr val="bg1">
                      <a:alpha val="60000"/>
                    </a:schemeClr>
                  </a:glow>
                  <a:outerShdw blurRad="38100" dist="38100" dir="2700000" algn="tl">
                    <a:srgbClr val="000000">
                      <a:alpha val="43137"/>
                    </a:srgbClr>
                  </a:outerShdw>
                </a:effectLst>
                <a:latin typeface="UVN Nguyen Du" panose="04030805020802020802" pitchFamily="82" charset="0"/>
                <a:ea typeface="DengXian" panose="02010600030101010101" pitchFamily="2" charset="-122"/>
                <a:sym typeface="DengXian" panose="02010600030101010101" pitchFamily="2" charset="-122"/>
              </a:rPr>
              <a:t>CHÚ ĐẤT NUNG</a:t>
            </a:r>
            <a:endParaRPr lang="zh-CN" altLang="en-US" sz="8000" b="1" dirty="0">
              <a:solidFill>
                <a:schemeClr val="bg1"/>
              </a:solidFill>
              <a:effectLst>
                <a:glow rad="101600">
                  <a:schemeClr val="bg1">
                    <a:alpha val="60000"/>
                  </a:schemeClr>
                </a:glow>
                <a:outerShdw blurRad="38100" dist="38100" dir="2700000" algn="tl">
                  <a:srgbClr val="000000">
                    <a:alpha val="43137"/>
                  </a:srgbClr>
                </a:outerShdw>
              </a:effectLst>
              <a:latin typeface="UVN Nguyen Du" panose="04030805020802020802" pitchFamily="82" charset="0"/>
              <a:ea typeface="DengXian" panose="02010600030101010101" pitchFamily="2" charset="-122"/>
              <a:sym typeface="DengXian" panose="02010600030101010101" pitchFamily="2" charset="-122"/>
            </a:endParaRPr>
          </a:p>
        </p:txBody>
      </p:sp>
      <p:sp>
        <p:nvSpPr>
          <p:cNvPr id="19" name="TextBox 15">
            <a:extLst>
              <a:ext uri="{FF2B5EF4-FFF2-40B4-BE49-F238E27FC236}">
                <a16:creationId xmlns:a16="http://schemas.microsoft.com/office/drawing/2014/main" id="{FC7ECDB6-FE4D-468B-B2DD-68BB7B30EFD0}"/>
              </a:ext>
            </a:extLst>
          </p:cNvPr>
          <p:cNvSpPr txBox="1"/>
          <p:nvPr/>
        </p:nvSpPr>
        <p:spPr>
          <a:xfrm>
            <a:off x="3146677" y="950462"/>
            <a:ext cx="5461112" cy="784830"/>
          </a:xfrm>
          <a:prstGeom prst="rect">
            <a:avLst/>
          </a:prstGeom>
          <a:noFill/>
        </p:spPr>
        <p:txBody>
          <a:bodyPr wrap="square" rtlCol="0">
            <a:spAutoFit/>
          </a:bodyPr>
          <a:lstStyle/>
          <a:p>
            <a:r>
              <a:rPr lang="en-US" altLang="zh-CN" sz="4500" b="1" dirty="0">
                <a:solidFill>
                  <a:schemeClr val="accent6">
                    <a:lumMod val="50000"/>
                  </a:schemeClr>
                </a:solidFill>
                <a:latin typeface="UVN Bai Sau Nang" panose="04030905020802020C03" pitchFamily="82" charset="0"/>
                <a:ea typeface="DengXian" panose="02010600030101010101" pitchFamily="2" charset="-122"/>
                <a:sym typeface="DengXian" panose="02010600030101010101" pitchFamily="2" charset="-122"/>
              </a:rPr>
              <a:t>TẬP ĐỌC</a:t>
            </a:r>
            <a:endParaRPr lang="zh-CN" altLang="en-US" sz="4500" b="1" dirty="0">
              <a:solidFill>
                <a:schemeClr val="accent6">
                  <a:lumMod val="50000"/>
                </a:schemeClr>
              </a:solidFill>
              <a:latin typeface="UVN Bai Sau Nang" panose="04030905020802020C03" pitchFamily="82" charset="0"/>
              <a:ea typeface="DengXian" panose="02010600030101010101" pitchFamily="2" charset="-122"/>
              <a:sym typeface="DengXian" panose="02010600030101010101" pitchFamily="2" charset="-122"/>
            </a:endParaRPr>
          </a:p>
        </p:txBody>
      </p:sp>
      <p:sp>
        <p:nvSpPr>
          <p:cNvPr id="20" name="TextBox 15">
            <a:extLst>
              <a:ext uri="{FF2B5EF4-FFF2-40B4-BE49-F238E27FC236}">
                <a16:creationId xmlns:a16="http://schemas.microsoft.com/office/drawing/2014/main" id="{D29B31EF-0243-4CC0-9398-E11DA527846B}"/>
              </a:ext>
            </a:extLst>
          </p:cNvPr>
          <p:cNvSpPr txBox="1"/>
          <p:nvPr/>
        </p:nvSpPr>
        <p:spPr>
          <a:xfrm>
            <a:off x="2826258" y="1750505"/>
            <a:ext cx="8587408" cy="1323439"/>
          </a:xfrm>
          <a:prstGeom prst="rect">
            <a:avLst/>
          </a:prstGeom>
          <a:noFill/>
        </p:spPr>
        <p:txBody>
          <a:bodyPr wrap="square" rtlCol="0">
            <a:spAutoFit/>
          </a:bodyPr>
          <a:lstStyle/>
          <a:p>
            <a:r>
              <a:rPr lang="en-US" altLang="zh-CN" sz="8000" b="1" dirty="0">
                <a:solidFill>
                  <a:schemeClr val="accent2">
                    <a:lumMod val="50000"/>
                  </a:schemeClr>
                </a:solidFill>
                <a:latin typeface="UVN Nguyen Du" panose="04030805020802020802" pitchFamily="82" charset="0"/>
                <a:ea typeface="DengXian" panose="02010600030101010101" pitchFamily="2" charset="-122"/>
                <a:sym typeface="DengXian" panose="02010600030101010101" pitchFamily="2" charset="-122"/>
              </a:rPr>
              <a:t>CHÚ ĐẤT NUNG</a:t>
            </a:r>
            <a:endParaRPr lang="zh-CN" altLang="en-US" sz="8000" b="1" dirty="0">
              <a:solidFill>
                <a:schemeClr val="accent2">
                  <a:lumMod val="50000"/>
                </a:schemeClr>
              </a:solidFill>
              <a:latin typeface="UVN Nguyen Du" panose="04030805020802020802" pitchFamily="82" charset="0"/>
              <a:ea typeface="DengXian" panose="02010600030101010101" pitchFamily="2" charset="-122"/>
              <a:sym typeface="DengXian" panose="02010600030101010101" pitchFamily="2" charset="-122"/>
            </a:endParaRPr>
          </a:p>
        </p:txBody>
      </p:sp>
      <p:pic>
        <p:nvPicPr>
          <p:cNvPr id="21" name="图片 18">
            <a:extLst>
              <a:ext uri="{FF2B5EF4-FFF2-40B4-BE49-F238E27FC236}">
                <a16:creationId xmlns:a16="http://schemas.microsoft.com/office/drawing/2014/main" id="{9B46610D-D76E-49F8-B8E4-921FD253B0B7}"/>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7570914" y="-8978"/>
            <a:ext cx="2157489" cy="2157489"/>
          </a:xfrm>
          <a:prstGeom prst="rect">
            <a:avLst/>
          </a:prstGeom>
        </p:spPr>
      </p:pic>
      <p:pic>
        <p:nvPicPr>
          <p:cNvPr id="23" name="Picture 11" descr="Untitled-6">
            <a:extLst>
              <a:ext uri="{FF2B5EF4-FFF2-40B4-BE49-F238E27FC236}">
                <a16:creationId xmlns:a16="http://schemas.microsoft.com/office/drawing/2014/main" id="{0C7B55F1-D929-4064-9D51-E1655C571310}"/>
              </a:ext>
            </a:extLst>
          </p:cNvPr>
          <p:cNvPicPr>
            <a:picLocks noChangeAspect="1" noChangeArrowheads="1"/>
          </p:cNvPicPr>
          <p:nvPr/>
        </p:nvPicPr>
        <p:blipFill>
          <a:blip r:embed="rId9">
            <a:extLst>
              <a:ext uri="{BEBA8EAE-BF5A-486C-A8C5-ECC9F3942E4B}">
                <a14:imgProps xmlns:a14="http://schemas.microsoft.com/office/drawing/2010/main">
                  <a14:imgLayer r:embed="rId10">
                    <a14:imgEffect>
                      <a14:backgroundRemoval t="10000" b="96667" l="3293" r="97225">
                        <a14:foregroundMark x1="11900" y1="45000" x2="23001" y2="53867"/>
                        <a14:foregroundMark x1="23001" y1="53867" x2="19708" y2="67200"/>
                        <a14:foregroundMark x1="19708" y1="67200" x2="14534" y2="78067"/>
                        <a14:foregroundMark x1="14534" y1="78067" x2="30997" y2="87267"/>
                        <a14:foregroundMark x1="13970" y1="48400" x2="7432" y2="84000"/>
                        <a14:foregroundMark x1="7432" y1="84000" x2="10254" y2="96667"/>
                        <a14:foregroundMark x1="10254" y1="96667" x2="10254" y2="96667"/>
                        <a14:foregroundMark x1="16980" y1="51533" x2="18297" y2="67400"/>
                        <a14:foregroundMark x1="18297" y1="67400" x2="23471" y2="85733"/>
                        <a14:foregroundMark x1="23471" y1="85733" x2="30386" y2="65800"/>
                        <a14:foregroundMark x1="30386" y1="65800" x2="29868" y2="49800"/>
                        <a14:foregroundMark x1="29868" y1="49800" x2="28410" y2="48400"/>
                        <a14:foregroundMark x1="29915" y1="58800" x2="32079" y2="77867"/>
                        <a14:foregroundMark x1="32079" y1="77867" x2="30198" y2="91000"/>
                        <a14:foregroundMark x1="30198" y1="91000" x2="14628" y2="92467"/>
                        <a14:foregroundMark x1="14628" y1="92467" x2="23942" y2="86867"/>
                        <a14:foregroundMark x1="23942" y1="86867" x2="24271" y2="87067"/>
                        <a14:foregroundMark x1="25494" y1="56333" x2="25682" y2="72067"/>
                        <a14:foregroundMark x1="21214" y1="57600" x2="15052" y2="83867"/>
                        <a14:foregroundMark x1="12653" y1="46200" x2="9407" y2="59533"/>
                        <a14:foregroundMark x1="9407" y1="59533" x2="8090" y2="74933"/>
                        <a14:foregroundMark x1="18203" y1="48867" x2="26388" y2="45733"/>
                        <a14:foregroundMark x1="26388" y1="45733" x2="23754" y2="65867"/>
                        <a14:foregroundMark x1="23754" y1="65867" x2="24177" y2="70867"/>
                        <a14:foregroundMark x1="83302" y1="96933" x2="89558" y2="95667"/>
                        <a14:foregroundMark x1="89558" y1="95667" x2="94167" y2="88600"/>
                        <a14:foregroundMark x1="94167" y1="88600" x2="92098" y2="83400"/>
                        <a14:foregroundMark x1="38194" y1="91133" x2="70038" y2="94533"/>
                        <a14:foregroundMark x1="70038" y1="94533" x2="70038" y2="94733"/>
                        <a14:foregroundMark x1="37629" y1="95000" x2="46002" y2="94533"/>
                        <a14:foregroundMark x1="4610" y1="89933" x2="4610" y2="89933"/>
                        <a14:foregroundMark x1="5927" y1="81267" x2="5927" y2="81267"/>
                        <a14:foregroundMark x1="3622" y1="83400" x2="3293" y2="83400"/>
                        <a14:foregroundMark x1="97225" y1="83400" x2="97225" y2="83400"/>
                      </a14:backgroundRemoval>
                    </a14:imgEffect>
                  </a14:imgLayer>
                </a14:imgProps>
              </a:ext>
              <a:ext uri="{28A0092B-C50C-407E-A947-70E740481C1C}">
                <a14:useLocalDpi xmlns:a14="http://schemas.microsoft.com/office/drawing/2010/main" val="0"/>
              </a:ext>
            </a:extLst>
          </a:blip>
          <a:srcRect/>
          <a:stretch>
            <a:fillRect/>
          </a:stretch>
        </p:blipFill>
        <p:spPr bwMode="auto">
          <a:xfrm>
            <a:off x="3066523" y="1378857"/>
            <a:ext cx="8430478" cy="43857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图片 11"/>
          <p:cNvPicPr>
            <a:picLocks noChangeAspect="1"/>
          </p:cNvPicPr>
          <p:nvPr/>
        </p:nvPicPr>
        <p:blipFill rotWithShape="1">
          <a:blip r:embed="rId11" cstate="print">
            <a:extLst>
              <a:ext uri="{BEBA8EAE-BF5A-486C-A8C5-ECC9F3942E4B}">
                <a14:imgProps xmlns:a14="http://schemas.microsoft.com/office/drawing/2010/main">
                  <a14:imgLayer>
                    <a14:imgEffect>
                      <a14:saturation sat="200000"/>
                    </a14:imgEffect>
                  </a14:imgLayer>
                </a14:imgProps>
              </a:ext>
              <a:ext uri="{28A0092B-C50C-407E-A947-70E740481C1C}">
                <a14:useLocalDpi xmlns:a14="http://schemas.microsoft.com/office/drawing/2010/main" val="0"/>
              </a:ext>
            </a:extLst>
          </a:blip>
          <a:srcRect t="50442"/>
          <a:stretch/>
        </p:blipFill>
        <p:spPr>
          <a:xfrm>
            <a:off x="-68231" y="4050089"/>
            <a:ext cx="12242132" cy="2834503"/>
          </a:xfrm>
          <a:prstGeom prst="rect">
            <a:avLst/>
          </a:prstGeom>
        </p:spPr>
      </p:pic>
      <p:pic>
        <p:nvPicPr>
          <p:cNvPr id="7" name="图片 6"/>
          <p:cNvPicPr>
            <a:picLocks noChangeAspect="1"/>
          </p:cNvPicPr>
          <p:nvPr/>
        </p:nvPicPr>
        <p:blipFill rotWithShape="1">
          <a:blip r:embed="rId12" cstate="print">
            <a:extLst>
              <a:ext uri="{28A0092B-C50C-407E-A947-70E740481C1C}">
                <a14:useLocalDpi xmlns:a14="http://schemas.microsoft.com/office/drawing/2010/main" val="0"/>
              </a:ext>
            </a:extLst>
          </a:blip>
          <a:srcRect l="12780" t="9771" r="21277" b="16111"/>
          <a:stretch/>
        </p:blipFill>
        <p:spPr>
          <a:xfrm>
            <a:off x="-426430" y="2305820"/>
            <a:ext cx="4060455" cy="4563828"/>
          </a:xfrm>
          <a:prstGeom prst="rect">
            <a:avLst/>
          </a:prstGeom>
        </p:spPr>
      </p:pic>
    </p:spTree>
    <p:extLst>
      <p:ext uri="{BB962C8B-B14F-4D97-AF65-F5344CB8AC3E}">
        <p14:creationId xmlns:p14="http://schemas.microsoft.com/office/powerpoint/2010/main" val="2266122543"/>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par>
                                <p:cTn id="9" presetID="16" presetClass="entr" presetSubtype="21" fill="hold" nodeType="withEffect">
                                  <p:stCondLst>
                                    <p:cond delay="0"/>
                                  </p:stCondLst>
                                  <p:childTnLst>
                                    <p:set>
                                      <p:cBhvr>
                                        <p:cTn id="10" dur="1" fill="hold">
                                          <p:stCondLst>
                                            <p:cond delay="0"/>
                                          </p:stCondLst>
                                        </p:cTn>
                                        <p:tgtEl>
                                          <p:spTgt spid="23"/>
                                        </p:tgtEl>
                                        <p:attrNameLst>
                                          <p:attrName>style.visibility</p:attrName>
                                        </p:attrNameLst>
                                      </p:cBhvr>
                                      <p:to>
                                        <p:strVal val="visible"/>
                                      </p:to>
                                    </p:set>
                                    <p:animEffect transition="in" filter="barn(inVertical)">
                                      <p:cBhvr>
                                        <p:cTn id="11" dur="500"/>
                                        <p:tgtEl>
                                          <p:spTgt spid="23"/>
                                        </p:tgtEl>
                                      </p:cBhvr>
                                    </p:animEffect>
                                  </p:childTnLst>
                                </p:cTn>
                              </p:par>
                              <p:par>
                                <p:cTn id="12" presetID="22" presetClass="entr" presetSubtype="1" fill="hold" nodeType="withEffect">
                                  <p:stCondLst>
                                    <p:cond delay="0"/>
                                  </p:stCondLst>
                                  <p:childTnLst>
                                    <p:set>
                                      <p:cBhvr>
                                        <p:cTn id="13" dur="1" fill="hold">
                                          <p:stCondLst>
                                            <p:cond delay="0"/>
                                          </p:stCondLst>
                                        </p:cTn>
                                        <p:tgtEl>
                                          <p:spTgt spid="29"/>
                                        </p:tgtEl>
                                        <p:attrNameLst>
                                          <p:attrName>style.visibility</p:attrName>
                                        </p:attrNameLst>
                                      </p:cBhvr>
                                      <p:to>
                                        <p:strVal val="visible"/>
                                      </p:to>
                                    </p:set>
                                    <p:animEffect transition="in" filter="wipe(up)">
                                      <p:cBhvr>
                                        <p:cTn id="14" dur="500"/>
                                        <p:tgtEl>
                                          <p:spTgt spid="29"/>
                                        </p:tgtEl>
                                      </p:cBhvr>
                                    </p:animEffect>
                                  </p:childTnLst>
                                </p:cTn>
                              </p:par>
                              <p:par>
                                <p:cTn id="15" presetID="22" presetClass="entr" presetSubtype="4" fill="hold" nodeType="withEffect">
                                  <p:stCondLst>
                                    <p:cond delay="0"/>
                                  </p:stCondLst>
                                  <p:childTnLst>
                                    <p:set>
                                      <p:cBhvr>
                                        <p:cTn id="16" dur="1" fill="hold">
                                          <p:stCondLst>
                                            <p:cond delay="0"/>
                                          </p:stCondLst>
                                        </p:cTn>
                                        <p:tgtEl>
                                          <p:spTgt spid="14"/>
                                        </p:tgtEl>
                                        <p:attrNameLst>
                                          <p:attrName>style.visibility</p:attrName>
                                        </p:attrNameLst>
                                      </p:cBhvr>
                                      <p:to>
                                        <p:strVal val="visible"/>
                                      </p:to>
                                    </p:set>
                                    <p:animEffect transition="in" filter="wipe(down)">
                                      <p:cBhvr>
                                        <p:cTn id="17" dur="500"/>
                                        <p:tgtEl>
                                          <p:spTgt spid="14"/>
                                        </p:tgtEl>
                                      </p:cBhvr>
                                    </p:animEffect>
                                  </p:childTnLst>
                                </p:cTn>
                              </p:par>
                              <p:par>
                                <p:cTn id="18" presetID="2" presetClass="entr" presetSubtype="4" fill="hold" nodeType="withEffect">
                                  <p:stCondLst>
                                    <p:cond delay="0"/>
                                  </p:stCondLst>
                                  <p:childTnLst>
                                    <p:set>
                                      <p:cBhvr>
                                        <p:cTn id="19" dur="1" fill="hold">
                                          <p:stCondLst>
                                            <p:cond delay="0"/>
                                          </p:stCondLst>
                                        </p:cTn>
                                        <p:tgtEl>
                                          <p:spTgt spid="12"/>
                                        </p:tgtEl>
                                        <p:attrNameLst>
                                          <p:attrName>style.visibility</p:attrName>
                                        </p:attrNameLst>
                                      </p:cBhvr>
                                      <p:to>
                                        <p:strVal val="visible"/>
                                      </p:to>
                                    </p:set>
                                    <p:anim calcmode="lin" valueType="num">
                                      <p:cBhvr additive="base">
                                        <p:cTn id="20" dur="500" fill="hold"/>
                                        <p:tgtEl>
                                          <p:spTgt spid="12"/>
                                        </p:tgtEl>
                                        <p:attrNameLst>
                                          <p:attrName>ppt_x</p:attrName>
                                        </p:attrNameLst>
                                      </p:cBhvr>
                                      <p:tavLst>
                                        <p:tav tm="0">
                                          <p:val>
                                            <p:strVal val="#ppt_x"/>
                                          </p:val>
                                        </p:tav>
                                        <p:tav tm="100000">
                                          <p:val>
                                            <p:strVal val="#ppt_x"/>
                                          </p:val>
                                        </p:tav>
                                      </p:tavLst>
                                    </p:anim>
                                    <p:anim calcmode="lin" valueType="num">
                                      <p:cBhvr additive="base">
                                        <p:cTn id="21" dur="500" fill="hold"/>
                                        <p:tgtEl>
                                          <p:spTgt spid="12"/>
                                        </p:tgtEl>
                                        <p:attrNameLst>
                                          <p:attrName>ppt_y</p:attrName>
                                        </p:attrNameLst>
                                      </p:cBhvr>
                                      <p:tavLst>
                                        <p:tav tm="0">
                                          <p:val>
                                            <p:strVal val="1+#ppt_h/2"/>
                                          </p:val>
                                        </p:tav>
                                        <p:tav tm="100000">
                                          <p:val>
                                            <p:strVal val="#ppt_y"/>
                                          </p:val>
                                        </p:tav>
                                      </p:tavLst>
                                    </p:anim>
                                  </p:childTnLst>
                                </p:cTn>
                              </p:par>
                              <p:par>
                                <p:cTn id="22" presetID="2" presetClass="entr" presetSubtype="4" fill="hold" nodeType="withEffect">
                                  <p:stCondLst>
                                    <p:cond delay="0"/>
                                  </p:stCondLst>
                                  <p:childTnLst>
                                    <p:set>
                                      <p:cBhvr>
                                        <p:cTn id="23" dur="1" fill="hold">
                                          <p:stCondLst>
                                            <p:cond delay="0"/>
                                          </p:stCondLst>
                                        </p:cTn>
                                        <p:tgtEl>
                                          <p:spTgt spid="18"/>
                                        </p:tgtEl>
                                        <p:attrNameLst>
                                          <p:attrName>style.visibility</p:attrName>
                                        </p:attrNameLst>
                                      </p:cBhvr>
                                      <p:to>
                                        <p:strVal val="visible"/>
                                      </p:to>
                                    </p:set>
                                    <p:anim calcmode="lin" valueType="num">
                                      <p:cBhvr additive="base">
                                        <p:cTn id="24" dur="500" fill="hold"/>
                                        <p:tgtEl>
                                          <p:spTgt spid="18"/>
                                        </p:tgtEl>
                                        <p:attrNameLst>
                                          <p:attrName>ppt_x</p:attrName>
                                        </p:attrNameLst>
                                      </p:cBhvr>
                                      <p:tavLst>
                                        <p:tav tm="0">
                                          <p:val>
                                            <p:strVal val="#ppt_x"/>
                                          </p:val>
                                        </p:tav>
                                        <p:tav tm="100000">
                                          <p:val>
                                            <p:strVal val="#ppt_x"/>
                                          </p:val>
                                        </p:tav>
                                      </p:tavLst>
                                    </p:anim>
                                    <p:anim calcmode="lin" valueType="num">
                                      <p:cBhvr additive="base">
                                        <p:cTn id="25" dur="500" fill="hold"/>
                                        <p:tgtEl>
                                          <p:spTgt spid="18"/>
                                        </p:tgtEl>
                                        <p:attrNameLst>
                                          <p:attrName>ppt_y</p:attrName>
                                        </p:attrNameLst>
                                      </p:cBhvr>
                                      <p:tavLst>
                                        <p:tav tm="0">
                                          <p:val>
                                            <p:strVal val="1+#ppt_h/2"/>
                                          </p:val>
                                        </p:tav>
                                        <p:tav tm="100000">
                                          <p:val>
                                            <p:strVal val="#ppt_y"/>
                                          </p:val>
                                        </p:tav>
                                      </p:tavLst>
                                    </p:anim>
                                  </p:childTnLst>
                                </p:cTn>
                              </p:par>
                              <p:par>
                                <p:cTn id="26" presetID="2" presetClass="entr" presetSubtype="4" fill="hold" nodeType="withEffect">
                                  <p:stCondLst>
                                    <p:cond delay="0"/>
                                  </p:stCondLst>
                                  <p:childTnLst>
                                    <p:set>
                                      <p:cBhvr>
                                        <p:cTn id="27" dur="1" fill="hold">
                                          <p:stCondLst>
                                            <p:cond delay="0"/>
                                          </p:stCondLst>
                                        </p:cTn>
                                        <p:tgtEl>
                                          <p:spTgt spid="13"/>
                                        </p:tgtEl>
                                        <p:attrNameLst>
                                          <p:attrName>style.visibility</p:attrName>
                                        </p:attrNameLst>
                                      </p:cBhvr>
                                      <p:to>
                                        <p:strVal val="visible"/>
                                      </p:to>
                                    </p:set>
                                    <p:anim calcmode="lin" valueType="num">
                                      <p:cBhvr additive="base">
                                        <p:cTn id="28" dur="500" fill="hold"/>
                                        <p:tgtEl>
                                          <p:spTgt spid="13"/>
                                        </p:tgtEl>
                                        <p:attrNameLst>
                                          <p:attrName>ppt_x</p:attrName>
                                        </p:attrNameLst>
                                      </p:cBhvr>
                                      <p:tavLst>
                                        <p:tav tm="0">
                                          <p:val>
                                            <p:strVal val="#ppt_x"/>
                                          </p:val>
                                        </p:tav>
                                        <p:tav tm="100000">
                                          <p:val>
                                            <p:strVal val="#ppt_x"/>
                                          </p:val>
                                        </p:tav>
                                      </p:tavLst>
                                    </p:anim>
                                    <p:anim calcmode="lin" valueType="num">
                                      <p:cBhvr additive="base">
                                        <p:cTn id="29" dur="500" fill="hold"/>
                                        <p:tgtEl>
                                          <p:spTgt spid="13"/>
                                        </p:tgtEl>
                                        <p:attrNameLst>
                                          <p:attrName>ppt_y</p:attrName>
                                        </p:attrNameLst>
                                      </p:cBhvr>
                                      <p:tavLst>
                                        <p:tav tm="0">
                                          <p:val>
                                            <p:strVal val="1+#ppt_h/2"/>
                                          </p:val>
                                        </p:tav>
                                        <p:tav tm="100000">
                                          <p:val>
                                            <p:strVal val="#ppt_y"/>
                                          </p:val>
                                        </p:tav>
                                      </p:tavLst>
                                    </p:anim>
                                  </p:childTnLst>
                                </p:cTn>
                              </p:par>
                              <p:par>
                                <p:cTn id="30" presetID="10" presetClass="entr" presetSubtype="0" fill="hold" nodeType="withEffect">
                                  <p:stCondLst>
                                    <p:cond delay="0"/>
                                  </p:stCondLst>
                                  <p:childTnLst>
                                    <p:set>
                                      <p:cBhvr>
                                        <p:cTn id="31" dur="1" fill="hold">
                                          <p:stCondLst>
                                            <p:cond delay="0"/>
                                          </p:stCondLst>
                                        </p:cTn>
                                        <p:tgtEl>
                                          <p:spTgt spid="7"/>
                                        </p:tgtEl>
                                        <p:attrNameLst>
                                          <p:attrName>style.visibility</p:attrName>
                                        </p:attrNameLst>
                                      </p:cBhvr>
                                      <p:to>
                                        <p:strVal val="visible"/>
                                      </p:to>
                                    </p:set>
                                    <p:animEffect transition="in" filter="fade">
                                      <p:cBhvr>
                                        <p:cTn id="32" dur="500"/>
                                        <p:tgtEl>
                                          <p:spTgt spid="7"/>
                                        </p:tgtEl>
                                      </p:cBhvr>
                                    </p:animEffect>
                                  </p:childTnLst>
                                </p:cTn>
                              </p:par>
                              <p:par>
                                <p:cTn id="33" presetID="2" presetClass="entr" presetSubtype="8" fill="hold" grpId="0" nodeType="withEffect">
                                  <p:stCondLst>
                                    <p:cond delay="0"/>
                                  </p:stCondLst>
                                  <p:childTnLst>
                                    <p:set>
                                      <p:cBhvr>
                                        <p:cTn id="34" dur="1" fill="hold">
                                          <p:stCondLst>
                                            <p:cond delay="0"/>
                                          </p:stCondLst>
                                        </p:cTn>
                                        <p:tgtEl>
                                          <p:spTgt spid="15"/>
                                        </p:tgtEl>
                                        <p:attrNameLst>
                                          <p:attrName>style.visibility</p:attrName>
                                        </p:attrNameLst>
                                      </p:cBhvr>
                                      <p:to>
                                        <p:strVal val="visible"/>
                                      </p:to>
                                    </p:set>
                                    <p:anim calcmode="lin" valueType="num">
                                      <p:cBhvr additive="base">
                                        <p:cTn id="35" dur="500" fill="hold"/>
                                        <p:tgtEl>
                                          <p:spTgt spid="15"/>
                                        </p:tgtEl>
                                        <p:attrNameLst>
                                          <p:attrName>ppt_x</p:attrName>
                                        </p:attrNameLst>
                                      </p:cBhvr>
                                      <p:tavLst>
                                        <p:tav tm="0">
                                          <p:val>
                                            <p:strVal val="0-#ppt_w/2"/>
                                          </p:val>
                                        </p:tav>
                                        <p:tav tm="100000">
                                          <p:val>
                                            <p:strVal val="#ppt_x"/>
                                          </p:val>
                                        </p:tav>
                                      </p:tavLst>
                                    </p:anim>
                                    <p:anim calcmode="lin" valueType="num">
                                      <p:cBhvr additive="base">
                                        <p:cTn id="36" dur="500" fill="hold"/>
                                        <p:tgtEl>
                                          <p:spTgt spid="15"/>
                                        </p:tgtEl>
                                        <p:attrNameLst>
                                          <p:attrName>ppt_y</p:attrName>
                                        </p:attrNameLst>
                                      </p:cBhvr>
                                      <p:tavLst>
                                        <p:tav tm="0">
                                          <p:val>
                                            <p:strVal val="#ppt_y"/>
                                          </p:val>
                                        </p:tav>
                                        <p:tav tm="100000">
                                          <p:val>
                                            <p:strVal val="#ppt_y"/>
                                          </p:val>
                                        </p:tav>
                                      </p:tavLst>
                                    </p:anim>
                                  </p:childTnLst>
                                </p:cTn>
                              </p:par>
                              <p:par>
                                <p:cTn id="37" presetID="2" presetClass="entr" presetSubtype="8" fill="hold" grpId="0" nodeType="withEffect">
                                  <p:stCondLst>
                                    <p:cond delay="0"/>
                                  </p:stCondLst>
                                  <p:childTnLst>
                                    <p:set>
                                      <p:cBhvr>
                                        <p:cTn id="38" dur="1" fill="hold">
                                          <p:stCondLst>
                                            <p:cond delay="0"/>
                                          </p:stCondLst>
                                        </p:cTn>
                                        <p:tgtEl>
                                          <p:spTgt spid="19"/>
                                        </p:tgtEl>
                                        <p:attrNameLst>
                                          <p:attrName>style.visibility</p:attrName>
                                        </p:attrNameLst>
                                      </p:cBhvr>
                                      <p:to>
                                        <p:strVal val="visible"/>
                                      </p:to>
                                    </p:set>
                                    <p:anim calcmode="lin" valueType="num">
                                      <p:cBhvr additive="base">
                                        <p:cTn id="39" dur="500" fill="hold"/>
                                        <p:tgtEl>
                                          <p:spTgt spid="19"/>
                                        </p:tgtEl>
                                        <p:attrNameLst>
                                          <p:attrName>ppt_x</p:attrName>
                                        </p:attrNameLst>
                                      </p:cBhvr>
                                      <p:tavLst>
                                        <p:tav tm="0">
                                          <p:val>
                                            <p:strVal val="0-#ppt_w/2"/>
                                          </p:val>
                                        </p:tav>
                                        <p:tav tm="100000">
                                          <p:val>
                                            <p:strVal val="#ppt_x"/>
                                          </p:val>
                                        </p:tav>
                                      </p:tavLst>
                                    </p:anim>
                                    <p:anim calcmode="lin" valueType="num">
                                      <p:cBhvr additive="base">
                                        <p:cTn id="40" dur="500" fill="hold"/>
                                        <p:tgtEl>
                                          <p:spTgt spid="19"/>
                                        </p:tgtEl>
                                        <p:attrNameLst>
                                          <p:attrName>ppt_y</p:attrName>
                                        </p:attrNameLst>
                                      </p:cBhvr>
                                      <p:tavLst>
                                        <p:tav tm="0">
                                          <p:val>
                                            <p:strVal val="#ppt_y"/>
                                          </p:val>
                                        </p:tav>
                                        <p:tav tm="100000">
                                          <p:val>
                                            <p:strVal val="#ppt_y"/>
                                          </p:val>
                                        </p:tav>
                                      </p:tavLst>
                                    </p:anim>
                                  </p:childTnLst>
                                </p:cTn>
                              </p:par>
                              <p:par>
                                <p:cTn id="41" presetID="2" presetClass="entr" presetSubtype="8" fill="hold" grpId="0" nodeType="withEffect">
                                  <p:stCondLst>
                                    <p:cond delay="0"/>
                                  </p:stCondLst>
                                  <p:childTnLst>
                                    <p:set>
                                      <p:cBhvr>
                                        <p:cTn id="42" dur="1" fill="hold">
                                          <p:stCondLst>
                                            <p:cond delay="0"/>
                                          </p:stCondLst>
                                        </p:cTn>
                                        <p:tgtEl>
                                          <p:spTgt spid="20"/>
                                        </p:tgtEl>
                                        <p:attrNameLst>
                                          <p:attrName>style.visibility</p:attrName>
                                        </p:attrNameLst>
                                      </p:cBhvr>
                                      <p:to>
                                        <p:strVal val="visible"/>
                                      </p:to>
                                    </p:set>
                                    <p:anim calcmode="lin" valueType="num">
                                      <p:cBhvr additive="base">
                                        <p:cTn id="43" dur="500" fill="hold"/>
                                        <p:tgtEl>
                                          <p:spTgt spid="20"/>
                                        </p:tgtEl>
                                        <p:attrNameLst>
                                          <p:attrName>ppt_x</p:attrName>
                                        </p:attrNameLst>
                                      </p:cBhvr>
                                      <p:tavLst>
                                        <p:tav tm="0">
                                          <p:val>
                                            <p:strVal val="0-#ppt_w/2"/>
                                          </p:val>
                                        </p:tav>
                                        <p:tav tm="100000">
                                          <p:val>
                                            <p:strVal val="#ppt_x"/>
                                          </p:val>
                                        </p:tav>
                                      </p:tavLst>
                                    </p:anim>
                                    <p:anim calcmode="lin" valueType="num">
                                      <p:cBhvr additive="base">
                                        <p:cTn id="44" dur="500" fill="hold"/>
                                        <p:tgtEl>
                                          <p:spTgt spid="20"/>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P spid="19" grpId="0"/>
      <p:bldP spid="20"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图片 5"/>
          <p:cNvPicPr>
            <a:picLocks noChangeAspect="1"/>
          </p:cNvPicPr>
          <p:nvPr/>
        </p:nvPicPr>
        <p:blipFill rotWithShape="1">
          <a:blip r:embed="rId3">
            <a:extLst>
              <a:ext uri="{28A0092B-C50C-407E-A947-70E740481C1C}">
                <a14:useLocalDpi xmlns:a14="http://schemas.microsoft.com/office/drawing/2010/main" val="0"/>
              </a:ext>
            </a:extLst>
          </a:blip>
          <a:srcRect l="21616" r="18217"/>
          <a:stretch/>
        </p:blipFill>
        <p:spPr>
          <a:xfrm>
            <a:off x="-24930" y="-8977"/>
            <a:ext cx="12216929" cy="6871018"/>
          </a:xfrm>
          <a:prstGeom prst="rect">
            <a:avLst/>
          </a:prstGeom>
        </p:spPr>
      </p:pic>
      <p:pic>
        <p:nvPicPr>
          <p:cNvPr id="12" name="图片 11"/>
          <p:cNvPicPr>
            <a:picLocks noChangeAspect="1"/>
          </p:cNvPicPr>
          <p:nvPr/>
        </p:nvPicPr>
        <p:blipFill rotWithShape="1">
          <a:blip r:embed="rId4" cstate="print">
            <a:extLst>
              <a:ext uri="{BEBA8EAE-BF5A-486C-A8C5-ECC9F3942E4B}">
                <a14:imgProps xmlns:a14="http://schemas.microsoft.com/office/drawing/2010/main">
                  <a14:imgLayer>
                    <a14:imgEffect>
                      <a14:saturation sat="200000"/>
                    </a14:imgEffect>
                  </a14:imgLayer>
                </a14:imgProps>
              </a:ext>
              <a:ext uri="{28A0092B-C50C-407E-A947-70E740481C1C}">
                <a14:useLocalDpi xmlns:a14="http://schemas.microsoft.com/office/drawing/2010/main" val="0"/>
              </a:ext>
            </a:extLst>
          </a:blip>
          <a:srcRect t="50442"/>
          <a:stretch/>
        </p:blipFill>
        <p:spPr>
          <a:xfrm flipH="1">
            <a:off x="-32546" y="2768420"/>
            <a:ext cx="12348112" cy="4084869"/>
          </a:xfrm>
          <a:prstGeom prst="rect">
            <a:avLst/>
          </a:prstGeom>
        </p:spPr>
      </p:pic>
      <p:sp>
        <p:nvSpPr>
          <p:cNvPr id="58" name="Rectangle: Rounded Corners 57">
            <a:extLst>
              <a:ext uri="{FF2B5EF4-FFF2-40B4-BE49-F238E27FC236}">
                <a16:creationId xmlns:a16="http://schemas.microsoft.com/office/drawing/2014/main" id="{D1879BE5-3779-4068-BFCF-ACEE51C7AF3E}"/>
              </a:ext>
            </a:extLst>
          </p:cNvPr>
          <p:cNvSpPr/>
          <p:nvPr/>
        </p:nvSpPr>
        <p:spPr>
          <a:xfrm>
            <a:off x="333806" y="1418206"/>
            <a:ext cx="11524390" cy="5234862"/>
          </a:xfrm>
          <a:prstGeom prst="roundRect">
            <a:avLst/>
          </a:prstGeom>
          <a:solidFill>
            <a:schemeClr val="accent6">
              <a:lumMod val="60000"/>
              <a:lumOff val="40000"/>
              <a:alpha val="42000"/>
            </a:schemeClr>
          </a:solidFill>
          <a:ln w="38100">
            <a:prstDash val="dash"/>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sz="3500">
              <a:solidFill>
                <a:schemeClr val="accent6">
                  <a:lumMod val="50000"/>
                </a:schemeClr>
              </a:solidFill>
              <a:latin typeface="UTM Khuccamta" panose="02040603050506020204" pitchFamily="18" charset="0"/>
              <a:cs typeface="Times New Roman" panose="02020603050405020304" pitchFamily="18" charset="0"/>
            </a:endParaRPr>
          </a:p>
        </p:txBody>
      </p:sp>
      <p:grpSp>
        <p:nvGrpSpPr>
          <p:cNvPr id="18" name="组合 17"/>
          <p:cNvGrpSpPr/>
          <p:nvPr/>
        </p:nvGrpSpPr>
        <p:grpSpPr>
          <a:xfrm>
            <a:off x="333805" y="4700511"/>
            <a:ext cx="11769062" cy="2518694"/>
            <a:chOff x="-478046" y="4885815"/>
            <a:chExt cx="11769062" cy="2518694"/>
          </a:xfrm>
        </p:grpSpPr>
        <p:pic>
          <p:nvPicPr>
            <p:cNvPr id="16" name="图片 15"/>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78046" y="4885815"/>
              <a:ext cx="4657672" cy="2328836"/>
            </a:xfrm>
            <a:prstGeom prst="rect">
              <a:avLst/>
            </a:prstGeom>
          </p:spPr>
        </p:pic>
        <p:pic>
          <p:nvPicPr>
            <p:cNvPr id="17" name="图片 16"/>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633344" y="5075673"/>
              <a:ext cx="4657672" cy="2328836"/>
            </a:xfrm>
            <a:prstGeom prst="rect">
              <a:avLst/>
            </a:prstGeom>
          </p:spPr>
        </p:pic>
      </p:grpSp>
      <p:pic>
        <p:nvPicPr>
          <p:cNvPr id="13" name="图片 12"/>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8347615" y="5628200"/>
            <a:ext cx="3945960" cy="1380388"/>
          </a:xfrm>
          <a:prstGeom prst="rect">
            <a:avLst/>
          </a:prstGeom>
        </p:spPr>
      </p:pic>
      <p:pic>
        <p:nvPicPr>
          <p:cNvPr id="14" name="图片 13"/>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9294483" y="0"/>
            <a:ext cx="3021083" cy="3021083"/>
          </a:xfrm>
          <a:prstGeom prst="rect">
            <a:avLst/>
          </a:prstGeom>
        </p:spPr>
      </p:pic>
      <p:pic>
        <p:nvPicPr>
          <p:cNvPr id="43" name="图片 42"/>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60436" y="-93222"/>
            <a:ext cx="2663904" cy="5202450"/>
          </a:xfrm>
          <a:prstGeom prst="rect">
            <a:avLst/>
          </a:prstGeom>
        </p:spPr>
      </p:pic>
      <p:sp>
        <p:nvSpPr>
          <p:cNvPr id="52" name="Text Box 401">
            <a:extLst>
              <a:ext uri="{FF2B5EF4-FFF2-40B4-BE49-F238E27FC236}">
                <a16:creationId xmlns:a16="http://schemas.microsoft.com/office/drawing/2014/main" id="{4ECEB31E-53FA-4164-B7ED-17347BF8BD2A}"/>
              </a:ext>
            </a:extLst>
          </p:cNvPr>
          <p:cNvSpPr txBox="1">
            <a:spLocks noChangeArrowheads="1"/>
          </p:cNvSpPr>
          <p:nvPr/>
        </p:nvSpPr>
        <p:spPr bwMode="auto">
          <a:xfrm>
            <a:off x="3611944" y="204932"/>
            <a:ext cx="5313863" cy="783193"/>
          </a:xfrm>
          <a:prstGeom prst="roundRect">
            <a:avLst/>
          </a:prstGeom>
          <a:solidFill>
            <a:schemeClr val="accent6">
              <a:lumMod val="20000"/>
              <a:lumOff val="80000"/>
              <a:alpha val="21000"/>
            </a:schemeClr>
          </a:solidFill>
          <a:ln>
            <a:headEnd/>
            <a:tailEnd/>
          </a:ln>
        </p:spPr>
        <p:style>
          <a:lnRef idx="2">
            <a:schemeClr val="accent6"/>
          </a:lnRef>
          <a:fillRef idx="1">
            <a:schemeClr val="lt1"/>
          </a:fillRef>
          <a:effectRef idx="0">
            <a:schemeClr val="accent6"/>
          </a:effectRef>
          <a:fontRef idx="minor">
            <a:schemeClr val="dk1"/>
          </a:fontRef>
        </p:style>
        <p:txBody>
          <a:bodyPr wrap="square">
            <a:spAutoFit/>
          </a:bodyPr>
          <a:lstStyle/>
          <a:p>
            <a:pPr algn="ctr">
              <a:spcBef>
                <a:spcPct val="50000"/>
              </a:spcBef>
            </a:pPr>
            <a:r>
              <a:rPr lang="en-US" sz="4000" b="1" dirty="0" err="1">
                <a:solidFill>
                  <a:schemeClr val="accent6">
                    <a:lumMod val="50000"/>
                  </a:schemeClr>
                </a:solidFill>
                <a:latin typeface="UVN Bai Sau Nang" panose="04030905020802020C03" pitchFamily="82" charset="0"/>
                <a:cs typeface="Arial" panose="020B0604020202020204" pitchFamily="34" charset="0"/>
              </a:rPr>
              <a:t>Giải</a:t>
            </a:r>
            <a:r>
              <a:rPr lang="en-US" sz="4000" b="1" dirty="0">
                <a:solidFill>
                  <a:schemeClr val="accent6">
                    <a:lumMod val="50000"/>
                  </a:schemeClr>
                </a:solidFill>
                <a:latin typeface="UVN Bai Sau Nang" panose="04030905020802020C03" pitchFamily="82" charset="0"/>
                <a:cs typeface="Arial" panose="020B0604020202020204" pitchFamily="34" charset="0"/>
              </a:rPr>
              <a:t> </a:t>
            </a:r>
            <a:r>
              <a:rPr lang="en-US" sz="4000" b="1" dirty="0" err="1">
                <a:solidFill>
                  <a:schemeClr val="accent6">
                    <a:lumMod val="50000"/>
                  </a:schemeClr>
                </a:solidFill>
                <a:latin typeface="UVN Bai Sau Nang" panose="04030905020802020C03" pitchFamily="82" charset="0"/>
                <a:cs typeface="Arial" panose="020B0604020202020204" pitchFamily="34" charset="0"/>
              </a:rPr>
              <a:t>nghĩa</a:t>
            </a:r>
            <a:r>
              <a:rPr lang="en-US" sz="4000" b="1" dirty="0">
                <a:solidFill>
                  <a:schemeClr val="accent6">
                    <a:lumMod val="50000"/>
                  </a:schemeClr>
                </a:solidFill>
                <a:latin typeface="UVN Bai Sau Nang" panose="04030905020802020C03" pitchFamily="82" charset="0"/>
                <a:cs typeface="Arial" panose="020B0604020202020204" pitchFamily="34" charset="0"/>
              </a:rPr>
              <a:t> </a:t>
            </a:r>
            <a:r>
              <a:rPr lang="en-US" sz="4000" b="1" dirty="0" err="1">
                <a:solidFill>
                  <a:schemeClr val="accent6">
                    <a:lumMod val="50000"/>
                  </a:schemeClr>
                </a:solidFill>
                <a:latin typeface="UVN Bai Sau Nang" panose="04030905020802020C03" pitchFamily="82" charset="0"/>
                <a:cs typeface="Arial" panose="020B0604020202020204" pitchFamily="34" charset="0"/>
              </a:rPr>
              <a:t>từ</a:t>
            </a:r>
            <a:endParaRPr lang="en-US" sz="4000" b="1" dirty="0">
              <a:solidFill>
                <a:schemeClr val="accent6">
                  <a:lumMod val="50000"/>
                </a:schemeClr>
              </a:solidFill>
              <a:latin typeface="UVN Bai Sau Nang" panose="04030905020802020C03" pitchFamily="82" charset="0"/>
              <a:cs typeface="Arial" panose="020B0604020202020204" pitchFamily="34" charset="0"/>
            </a:endParaRPr>
          </a:p>
        </p:txBody>
      </p:sp>
      <p:sp>
        <p:nvSpPr>
          <p:cNvPr id="23" name="Text Box 21">
            <a:extLst>
              <a:ext uri="{FF2B5EF4-FFF2-40B4-BE49-F238E27FC236}">
                <a16:creationId xmlns:a16="http://schemas.microsoft.com/office/drawing/2014/main" id="{1B60E602-A064-4678-ACCA-3D6374049205}"/>
              </a:ext>
            </a:extLst>
          </p:cNvPr>
          <p:cNvSpPr txBox="1">
            <a:spLocks noChangeArrowheads="1"/>
          </p:cNvSpPr>
          <p:nvPr/>
        </p:nvSpPr>
        <p:spPr bwMode="auto">
          <a:xfrm>
            <a:off x="679557" y="1873590"/>
            <a:ext cx="11178638" cy="452431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r>
              <a:rPr lang="vi-VN" sz="3200" b="1" dirty="0">
                <a:solidFill>
                  <a:srgbClr val="002060"/>
                </a:solidFill>
                <a:latin typeface="+mj-lt"/>
              </a:rPr>
              <a:t>- Kị sĩ: lính cưỡi ngựa, thuộc tầng lớp quý tộc ngày xưa.</a:t>
            </a:r>
          </a:p>
          <a:p>
            <a:r>
              <a:rPr lang="vi-VN" sz="3200" b="1" dirty="0">
                <a:solidFill>
                  <a:srgbClr val="002060"/>
                </a:solidFill>
                <a:latin typeface="+mj-lt"/>
              </a:rPr>
              <a:t>- Tía: tím đỏ như màu mận chín.</a:t>
            </a:r>
          </a:p>
          <a:p>
            <a:r>
              <a:rPr lang="vi-VN" sz="3200" b="1" dirty="0">
                <a:solidFill>
                  <a:srgbClr val="002060"/>
                </a:solidFill>
                <a:latin typeface="+mj-lt"/>
              </a:rPr>
              <a:t>- Son: đỏ tươi.</a:t>
            </a:r>
          </a:p>
          <a:p>
            <a:r>
              <a:rPr lang="vi-VN" sz="3200" b="1" dirty="0">
                <a:solidFill>
                  <a:srgbClr val="002060"/>
                </a:solidFill>
                <a:latin typeface="+mj-lt"/>
              </a:rPr>
              <a:t>- Đoảng: vụng về, chẳng được việc gì.</a:t>
            </a:r>
          </a:p>
          <a:p>
            <a:r>
              <a:rPr lang="vi-VN" sz="3200" b="1" dirty="0">
                <a:solidFill>
                  <a:srgbClr val="002060"/>
                </a:solidFill>
                <a:latin typeface="+mj-lt"/>
              </a:rPr>
              <a:t>- Chái bếp: gian nhỏ lợp một mái, thêm vào đầu hồi nhà để làm bếp.</a:t>
            </a:r>
          </a:p>
          <a:p>
            <a:r>
              <a:rPr lang="vi-VN" sz="3200" b="1" dirty="0">
                <a:solidFill>
                  <a:srgbClr val="002060"/>
                </a:solidFill>
                <a:latin typeface="+mj-lt"/>
              </a:rPr>
              <a:t>- Đống rấm: đống trấu hoặc mùn ủ giữ lửa trong bếp.</a:t>
            </a:r>
          </a:p>
          <a:p>
            <a:r>
              <a:rPr lang="vi-VN" sz="3200" b="1" dirty="0">
                <a:solidFill>
                  <a:srgbClr val="002060"/>
                </a:solidFill>
                <a:latin typeface="+mj-lt"/>
              </a:rPr>
              <a:t>- Hòn rấm: hòn đất nặn phơi khô để đè lên đống rấm cho lửa chỉ cháy âm ỉ.</a:t>
            </a:r>
          </a:p>
        </p:txBody>
      </p:sp>
    </p:spTree>
    <p:extLst>
      <p:ext uri="{BB962C8B-B14F-4D97-AF65-F5344CB8AC3E}">
        <p14:creationId xmlns:p14="http://schemas.microsoft.com/office/powerpoint/2010/main" val="3784355385"/>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52"/>
                                        </p:tgtEl>
                                        <p:attrNameLst>
                                          <p:attrName>style.visibility</p:attrName>
                                        </p:attrNameLst>
                                      </p:cBhvr>
                                      <p:to>
                                        <p:strVal val="visible"/>
                                      </p:to>
                                    </p:set>
                                    <p:animEffect transition="in" filter="wipe(down)">
                                      <p:cBhvr>
                                        <p:cTn id="7" dur="500"/>
                                        <p:tgtEl>
                                          <p:spTgt spid="52"/>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58"/>
                                        </p:tgtEl>
                                        <p:attrNameLst>
                                          <p:attrName>style.visibility</p:attrName>
                                        </p:attrNameLst>
                                      </p:cBhvr>
                                      <p:to>
                                        <p:strVal val="visible"/>
                                      </p:to>
                                    </p:set>
                                    <p:anim calcmode="lin" valueType="num">
                                      <p:cBhvr additive="base">
                                        <p:cTn id="12" dur="500" fill="hold"/>
                                        <p:tgtEl>
                                          <p:spTgt spid="58"/>
                                        </p:tgtEl>
                                        <p:attrNameLst>
                                          <p:attrName>ppt_x</p:attrName>
                                        </p:attrNameLst>
                                      </p:cBhvr>
                                      <p:tavLst>
                                        <p:tav tm="0">
                                          <p:val>
                                            <p:strVal val="#ppt_x"/>
                                          </p:val>
                                        </p:tav>
                                        <p:tav tm="100000">
                                          <p:val>
                                            <p:strVal val="#ppt_x"/>
                                          </p:val>
                                        </p:tav>
                                      </p:tavLst>
                                    </p:anim>
                                    <p:anim calcmode="lin" valueType="num">
                                      <p:cBhvr additive="base">
                                        <p:cTn id="13" dur="500" fill="hold"/>
                                        <p:tgtEl>
                                          <p:spTgt spid="58"/>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7" presetClass="entr" presetSubtype="0" fill="hold" grpId="0" nodeType="clickEffect">
                                  <p:stCondLst>
                                    <p:cond delay="0"/>
                                  </p:stCondLst>
                                  <p:iterate type="lt">
                                    <p:tmPct val="50000"/>
                                  </p:iterate>
                                  <p:childTnLst>
                                    <p:set>
                                      <p:cBhvr>
                                        <p:cTn id="17" dur="1" fill="hold">
                                          <p:stCondLst>
                                            <p:cond delay="0"/>
                                          </p:stCondLst>
                                        </p:cTn>
                                        <p:tgtEl>
                                          <p:spTgt spid="23"/>
                                        </p:tgtEl>
                                        <p:attrNameLst>
                                          <p:attrName>style.visibility</p:attrName>
                                        </p:attrNameLst>
                                      </p:cBhvr>
                                      <p:to>
                                        <p:strVal val="visible"/>
                                      </p:to>
                                    </p:set>
                                    <p:anim calcmode="discrete" valueType="clr">
                                      <p:cBhvr override="childStyle">
                                        <p:cTn id="18" dur="80"/>
                                        <p:tgtEl>
                                          <p:spTgt spid="23"/>
                                        </p:tgtEl>
                                        <p:attrNameLst>
                                          <p:attrName>style.color</p:attrName>
                                        </p:attrNameLst>
                                      </p:cBhvr>
                                      <p:tavLst>
                                        <p:tav tm="0">
                                          <p:val>
                                            <p:clrVal>
                                              <a:schemeClr val="accent2"/>
                                            </p:clrVal>
                                          </p:val>
                                        </p:tav>
                                        <p:tav tm="50000">
                                          <p:val>
                                            <p:clrVal>
                                              <a:schemeClr val="hlink"/>
                                            </p:clrVal>
                                          </p:val>
                                        </p:tav>
                                      </p:tavLst>
                                    </p:anim>
                                    <p:anim calcmode="discrete" valueType="clr">
                                      <p:cBhvr>
                                        <p:cTn id="19" dur="80"/>
                                        <p:tgtEl>
                                          <p:spTgt spid="23"/>
                                        </p:tgtEl>
                                        <p:attrNameLst>
                                          <p:attrName>fillcolor</p:attrName>
                                        </p:attrNameLst>
                                      </p:cBhvr>
                                      <p:tavLst>
                                        <p:tav tm="0">
                                          <p:val>
                                            <p:clrVal>
                                              <a:schemeClr val="accent2"/>
                                            </p:clrVal>
                                          </p:val>
                                        </p:tav>
                                        <p:tav tm="50000">
                                          <p:val>
                                            <p:clrVal>
                                              <a:schemeClr val="hlink"/>
                                            </p:clrVal>
                                          </p:val>
                                        </p:tav>
                                      </p:tavLst>
                                    </p:anim>
                                    <p:set>
                                      <p:cBhvr>
                                        <p:cTn id="20" dur="80"/>
                                        <p:tgtEl>
                                          <p:spTgt spid="23"/>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8" grpId="0" animBg="1"/>
      <p:bldP spid="52" grpId="0" animBg="1"/>
      <p:bldP spid="23" grpId="0"/>
    </p:bldLst>
  </p:timing>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3">
            <a:alphaModFix amt="36000"/>
            <a:lum/>
          </a:blip>
          <a:srcRect/>
          <a:stretch>
            <a:fillRect/>
          </a:stretch>
        </a:blipFill>
        <a:effectLst/>
      </p:bgPr>
    </p:bg>
    <p:spTree>
      <p:nvGrpSpPr>
        <p:cNvPr id="1" name=""/>
        <p:cNvGrpSpPr/>
        <p:nvPr/>
      </p:nvGrpSpPr>
      <p:grpSpPr>
        <a:xfrm>
          <a:off x="0" y="0"/>
          <a:ext cx="0" cy="0"/>
          <a:chOff x="0" y="0"/>
          <a:chExt cx="0" cy="0"/>
        </a:xfrm>
      </p:grpSpPr>
      <p:grpSp>
        <p:nvGrpSpPr>
          <p:cNvPr id="18" name="组合 17"/>
          <p:cNvGrpSpPr/>
          <p:nvPr/>
        </p:nvGrpSpPr>
        <p:grpSpPr>
          <a:xfrm>
            <a:off x="333805" y="4700511"/>
            <a:ext cx="11769062" cy="2518694"/>
            <a:chOff x="-478046" y="4885815"/>
            <a:chExt cx="11769062" cy="2518694"/>
          </a:xfrm>
        </p:grpSpPr>
        <p:pic>
          <p:nvPicPr>
            <p:cNvPr id="16" name="图片 1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78046" y="4885815"/>
              <a:ext cx="4657672" cy="2328836"/>
            </a:xfrm>
            <a:prstGeom prst="rect">
              <a:avLst/>
            </a:prstGeom>
          </p:spPr>
        </p:pic>
        <p:pic>
          <p:nvPicPr>
            <p:cNvPr id="17" name="图片 1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633344" y="5075673"/>
              <a:ext cx="4657672" cy="2328836"/>
            </a:xfrm>
            <a:prstGeom prst="rect">
              <a:avLst/>
            </a:prstGeom>
          </p:spPr>
        </p:pic>
      </p:grpSp>
      <p:pic>
        <p:nvPicPr>
          <p:cNvPr id="7" name="图片 6"/>
          <p:cNvPicPr>
            <a:picLocks noChangeAspect="1"/>
          </p:cNvPicPr>
          <p:nvPr/>
        </p:nvPicPr>
        <p:blipFill rotWithShape="1">
          <a:blip r:embed="rId5" cstate="print">
            <a:extLst>
              <a:ext uri="{28A0092B-C50C-407E-A947-70E740481C1C}">
                <a14:useLocalDpi xmlns:a14="http://schemas.microsoft.com/office/drawing/2010/main" val="0"/>
              </a:ext>
            </a:extLst>
          </a:blip>
          <a:srcRect l="12780" t="9771" r="21277" b="16111"/>
          <a:stretch/>
        </p:blipFill>
        <p:spPr>
          <a:xfrm>
            <a:off x="132183" y="5048903"/>
            <a:ext cx="1543568" cy="1734924"/>
          </a:xfrm>
          <a:prstGeom prst="rect">
            <a:avLst/>
          </a:prstGeom>
        </p:spPr>
      </p:pic>
      <p:pic>
        <p:nvPicPr>
          <p:cNvPr id="11" name="图片 10"/>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flipH="1">
            <a:off x="10671545" y="-21498"/>
            <a:ext cx="1582220" cy="3089984"/>
          </a:xfrm>
          <a:prstGeom prst="rect">
            <a:avLst/>
          </a:prstGeom>
        </p:spPr>
      </p:pic>
      <p:pic>
        <p:nvPicPr>
          <p:cNvPr id="43" name="图片 42"/>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533470" y="0"/>
            <a:ext cx="2550722" cy="2550722"/>
          </a:xfrm>
          <a:prstGeom prst="rect">
            <a:avLst/>
          </a:prstGeom>
        </p:spPr>
      </p:pic>
      <p:pic>
        <p:nvPicPr>
          <p:cNvPr id="21" name="图片 20"/>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0340809" y="4157955"/>
            <a:ext cx="1976427" cy="1976427"/>
          </a:xfrm>
          <a:prstGeom prst="rect">
            <a:avLst/>
          </a:prstGeom>
        </p:spPr>
      </p:pic>
      <p:pic>
        <p:nvPicPr>
          <p:cNvPr id="19" name="Picture 18">
            <a:extLst>
              <a:ext uri="{FF2B5EF4-FFF2-40B4-BE49-F238E27FC236}">
                <a16:creationId xmlns:a16="http://schemas.microsoft.com/office/drawing/2014/main" id="{B3CD1911-46E6-4145-B918-80D975E595A1}"/>
              </a:ext>
            </a:extLst>
          </p:cNvPr>
          <p:cNvPicPr>
            <a:picLocks noChangeAspect="1"/>
          </p:cNvPicPr>
          <p:nvPr/>
        </p:nvPicPr>
        <p:blipFill>
          <a:blip r:embed="rId9">
            <a:extLst>
              <a:ext uri="{BEBA8EAE-BF5A-486C-A8C5-ECC9F3942E4B}">
                <a14:imgProps xmlns:a14="http://schemas.microsoft.com/office/drawing/2010/main">
                  <a14:imgLayer r:embed="rId10">
                    <a14:imgEffect>
                      <a14:saturation sat="200000"/>
                    </a14:imgEffect>
                  </a14:imgLayer>
                </a14:imgProps>
              </a:ext>
              <a:ext uri="{28A0092B-C50C-407E-A947-70E740481C1C}">
                <a14:useLocalDpi xmlns:a14="http://schemas.microsoft.com/office/drawing/2010/main" val="0"/>
              </a:ext>
            </a:extLst>
          </a:blip>
          <a:stretch>
            <a:fillRect/>
          </a:stretch>
        </p:blipFill>
        <p:spPr>
          <a:xfrm>
            <a:off x="2213062" y="1037257"/>
            <a:ext cx="8244114" cy="5017530"/>
          </a:xfrm>
          <a:prstGeom prst="rect">
            <a:avLst/>
          </a:prstGeom>
          <a:ln>
            <a:noFill/>
          </a:ln>
          <a:effectLst>
            <a:softEdge rad="112500"/>
          </a:effectLst>
        </p:spPr>
      </p:pic>
      <p:sp>
        <p:nvSpPr>
          <p:cNvPr id="20" name="Text Box 401">
            <a:extLst>
              <a:ext uri="{FF2B5EF4-FFF2-40B4-BE49-F238E27FC236}">
                <a16:creationId xmlns:a16="http://schemas.microsoft.com/office/drawing/2014/main" id="{29FC5017-0F1D-4F21-AFDA-07B5D8D2CB5B}"/>
              </a:ext>
            </a:extLst>
          </p:cNvPr>
          <p:cNvSpPr txBox="1">
            <a:spLocks noChangeArrowheads="1"/>
          </p:cNvSpPr>
          <p:nvPr/>
        </p:nvSpPr>
        <p:spPr bwMode="auto">
          <a:xfrm>
            <a:off x="333805" y="74173"/>
            <a:ext cx="5313863" cy="783193"/>
          </a:xfrm>
          <a:prstGeom prst="roundRect">
            <a:avLst/>
          </a:prstGeom>
          <a:solidFill>
            <a:schemeClr val="accent5">
              <a:lumMod val="75000"/>
              <a:alpha val="21000"/>
            </a:schemeClr>
          </a:solidFill>
          <a:ln>
            <a:headEnd/>
            <a:tailEnd/>
          </a:ln>
        </p:spPr>
        <p:style>
          <a:lnRef idx="2">
            <a:schemeClr val="accent6"/>
          </a:lnRef>
          <a:fillRef idx="1">
            <a:schemeClr val="lt1"/>
          </a:fillRef>
          <a:effectRef idx="0">
            <a:schemeClr val="accent6"/>
          </a:effectRef>
          <a:fontRef idx="minor">
            <a:schemeClr val="dk1"/>
          </a:fontRef>
        </p:style>
        <p:txBody>
          <a:bodyPr wrap="square">
            <a:spAutoFit/>
          </a:bodyPr>
          <a:lstStyle/>
          <a:p>
            <a:pPr algn="ctr">
              <a:spcBef>
                <a:spcPct val="50000"/>
              </a:spcBef>
            </a:pPr>
            <a:r>
              <a:rPr lang="en-US" sz="4000" b="1" dirty="0" err="1">
                <a:solidFill>
                  <a:schemeClr val="accent6">
                    <a:lumMod val="50000"/>
                  </a:schemeClr>
                </a:solidFill>
                <a:latin typeface="UVN Bai Sau Nang" panose="04030905020802020C03" pitchFamily="82" charset="0"/>
                <a:cs typeface="Arial" panose="020B0604020202020204" pitchFamily="34" charset="0"/>
              </a:rPr>
              <a:t>Giải</a:t>
            </a:r>
            <a:r>
              <a:rPr lang="en-US" sz="4000" b="1" dirty="0">
                <a:solidFill>
                  <a:schemeClr val="accent6">
                    <a:lumMod val="50000"/>
                  </a:schemeClr>
                </a:solidFill>
                <a:latin typeface="UVN Bai Sau Nang" panose="04030905020802020C03" pitchFamily="82" charset="0"/>
                <a:cs typeface="Arial" panose="020B0604020202020204" pitchFamily="34" charset="0"/>
              </a:rPr>
              <a:t> </a:t>
            </a:r>
            <a:r>
              <a:rPr lang="en-US" sz="4000" b="1" dirty="0" err="1">
                <a:solidFill>
                  <a:schemeClr val="accent6">
                    <a:lumMod val="50000"/>
                  </a:schemeClr>
                </a:solidFill>
                <a:latin typeface="UVN Bai Sau Nang" panose="04030905020802020C03" pitchFamily="82" charset="0"/>
                <a:cs typeface="Arial" panose="020B0604020202020204" pitchFamily="34" charset="0"/>
              </a:rPr>
              <a:t>nghĩa</a:t>
            </a:r>
            <a:r>
              <a:rPr lang="en-US" sz="4000" b="1" dirty="0">
                <a:solidFill>
                  <a:schemeClr val="accent6">
                    <a:lumMod val="50000"/>
                  </a:schemeClr>
                </a:solidFill>
                <a:latin typeface="UVN Bai Sau Nang" panose="04030905020802020C03" pitchFamily="82" charset="0"/>
                <a:cs typeface="Arial" panose="020B0604020202020204" pitchFamily="34" charset="0"/>
              </a:rPr>
              <a:t> </a:t>
            </a:r>
            <a:r>
              <a:rPr lang="en-US" sz="4000" b="1" dirty="0" err="1">
                <a:solidFill>
                  <a:schemeClr val="accent6">
                    <a:lumMod val="50000"/>
                  </a:schemeClr>
                </a:solidFill>
                <a:latin typeface="UVN Bai Sau Nang" panose="04030905020802020C03" pitchFamily="82" charset="0"/>
                <a:cs typeface="Arial" panose="020B0604020202020204" pitchFamily="34" charset="0"/>
              </a:rPr>
              <a:t>từ</a:t>
            </a:r>
            <a:endParaRPr lang="en-US" sz="4000" b="1" dirty="0">
              <a:solidFill>
                <a:schemeClr val="accent6">
                  <a:lumMod val="50000"/>
                </a:schemeClr>
              </a:solidFill>
              <a:latin typeface="UVN Bai Sau Nang" panose="04030905020802020C03" pitchFamily="82" charset="0"/>
              <a:cs typeface="Arial" panose="020B0604020202020204" pitchFamily="34" charset="0"/>
            </a:endParaRPr>
          </a:p>
        </p:txBody>
      </p:sp>
      <p:sp>
        <p:nvSpPr>
          <p:cNvPr id="23" name="Text Box 401">
            <a:extLst>
              <a:ext uri="{FF2B5EF4-FFF2-40B4-BE49-F238E27FC236}">
                <a16:creationId xmlns:a16="http://schemas.microsoft.com/office/drawing/2014/main" id="{35EBB22E-7DC9-41DE-93EA-8181400C1B82}"/>
              </a:ext>
            </a:extLst>
          </p:cNvPr>
          <p:cNvSpPr txBox="1">
            <a:spLocks noChangeArrowheads="1"/>
          </p:cNvSpPr>
          <p:nvPr/>
        </p:nvSpPr>
        <p:spPr bwMode="auto">
          <a:xfrm>
            <a:off x="4491050" y="6005007"/>
            <a:ext cx="2954145" cy="783193"/>
          </a:xfrm>
          <a:prstGeom prst="roundRect">
            <a:avLst/>
          </a:prstGeom>
          <a:solidFill>
            <a:srgbClr val="FF0000">
              <a:alpha val="21000"/>
            </a:srgbClr>
          </a:solidFill>
          <a:ln>
            <a:headEnd/>
            <a:tailEnd/>
          </a:ln>
        </p:spPr>
        <p:style>
          <a:lnRef idx="2">
            <a:schemeClr val="accent6"/>
          </a:lnRef>
          <a:fillRef idx="1">
            <a:schemeClr val="lt1"/>
          </a:fillRef>
          <a:effectRef idx="0">
            <a:schemeClr val="accent6"/>
          </a:effectRef>
          <a:fontRef idx="minor">
            <a:schemeClr val="dk1"/>
          </a:fontRef>
        </p:style>
        <p:txBody>
          <a:bodyPr wrap="square">
            <a:spAutoFit/>
          </a:bodyPr>
          <a:lstStyle/>
          <a:p>
            <a:pPr algn="ctr">
              <a:spcBef>
                <a:spcPct val="50000"/>
              </a:spcBef>
            </a:pPr>
            <a:r>
              <a:rPr lang="en-US" sz="4000" b="1" dirty="0" err="1">
                <a:solidFill>
                  <a:schemeClr val="accent5">
                    <a:lumMod val="50000"/>
                  </a:schemeClr>
                </a:solidFill>
                <a:latin typeface="Times New Roman" panose="02020603050405020304" pitchFamily="18" charset="0"/>
                <a:cs typeface="Times New Roman" panose="02020603050405020304" pitchFamily="18" charset="0"/>
              </a:rPr>
              <a:t>Kị</a:t>
            </a:r>
            <a:r>
              <a:rPr lang="en-US" sz="4000" b="1" dirty="0">
                <a:solidFill>
                  <a:schemeClr val="accent5">
                    <a:lumMod val="50000"/>
                  </a:schemeClr>
                </a:solidFill>
                <a:latin typeface="Times New Roman" panose="02020603050405020304" pitchFamily="18" charset="0"/>
                <a:cs typeface="Times New Roman" panose="02020603050405020304" pitchFamily="18" charset="0"/>
              </a:rPr>
              <a:t> </a:t>
            </a:r>
            <a:r>
              <a:rPr lang="en-US" sz="4000" b="1" dirty="0" err="1">
                <a:solidFill>
                  <a:schemeClr val="accent5">
                    <a:lumMod val="50000"/>
                  </a:schemeClr>
                </a:solidFill>
                <a:latin typeface="Times New Roman" panose="02020603050405020304" pitchFamily="18" charset="0"/>
                <a:cs typeface="Times New Roman" panose="02020603050405020304" pitchFamily="18" charset="0"/>
              </a:rPr>
              <a:t>sĩ</a:t>
            </a:r>
            <a:endParaRPr lang="en-US" sz="4000" b="1" dirty="0">
              <a:solidFill>
                <a:schemeClr val="accent5">
                  <a:lumMod val="50000"/>
                </a:schemeClr>
              </a:solidFill>
              <a:latin typeface="Times New Roman" panose="02020603050405020304" pitchFamily="18" charset="0"/>
              <a:cs typeface="Times New Roman" panose="02020603050405020304" pitchFamily="18" charset="0"/>
            </a:endParaRPr>
          </a:p>
        </p:txBody>
      </p:sp>
      <p:pic>
        <p:nvPicPr>
          <p:cNvPr id="25" name="Picture 24">
            <a:extLst>
              <a:ext uri="{FF2B5EF4-FFF2-40B4-BE49-F238E27FC236}">
                <a16:creationId xmlns:a16="http://schemas.microsoft.com/office/drawing/2014/main" id="{D0819420-8577-4291-898C-AB2A0F4B640D}"/>
              </a:ext>
            </a:extLst>
          </p:cNvPr>
          <p:cNvPicPr>
            <a:picLocks noChangeAspect="1"/>
          </p:cNvPicPr>
          <p:nvPr/>
        </p:nvPicPr>
        <p:blipFill>
          <a:blip r:embed="rId11">
            <a:extLst>
              <a:ext uri="{BEBA8EAE-BF5A-486C-A8C5-ECC9F3942E4B}">
                <a14:imgProps xmlns:a14="http://schemas.microsoft.com/office/drawing/2010/main">
                  <a14:imgLayer r:embed="rId12">
                    <a14:imgEffect>
                      <a14:saturation sat="200000"/>
                    </a14:imgEffect>
                  </a14:imgLayer>
                </a14:imgProps>
              </a:ext>
              <a:ext uri="{28A0092B-C50C-407E-A947-70E740481C1C}">
                <a14:useLocalDpi xmlns:a14="http://schemas.microsoft.com/office/drawing/2010/main" val="0"/>
              </a:ext>
            </a:extLst>
          </a:blip>
          <a:stretch>
            <a:fillRect/>
          </a:stretch>
        </p:blipFill>
        <p:spPr>
          <a:xfrm>
            <a:off x="2119598" y="1013925"/>
            <a:ext cx="8635733" cy="4991081"/>
          </a:xfrm>
          <a:prstGeom prst="rect">
            <a:avLst/>
          </a:prstGeom>
          <a:ln>
            <a:noFill/>
          </a:ln>
          <a:effectLst>
            <a:softEdge rad="112500"/>
          </a:effectLst>
        </p:spPr>
      </p:pic>
      <p:sp>
        <p:nvSpPr>
          <p:cNvPr id="26" name="Text Box 401">
            <a:extLst>
              <a:ext uri="{FF2B5EF4-FFF2-40B4-BE49-F238E27FC236}">
                <a16:creationId xmlns:a16="http://schemas.microsoft.com/office/drawing/2014/main" id="{C0C96474-B065-415A-B8D2-F987BBCF074C}"/>
              </a:ext>
            </a:extLst>
          </p:cNvPr>
          <p:cNvSpPr txBox="1">
            <a:spLocks noChangeArrowheads="1"/>
          </p:cNvSpPr>
          <p:nvPr/>
        </p:nvSpPr>
        <p:spPr bwMode="auto">
          <a:xfrm>
            <a:off x="4491050" y="6005007"/>
            <a:ext cx="2954145" cy="783193"/>
          </a:xfrm>
          <a:prstGeom prst="roundRect">
            <a:avLst/>
          </a:prstGeom>
          <a:solidFill>
            <a:srgbClr val="FF0000">
              <a:alpha val="21000"/>
            </a:srgbClr>
          </a:solidFill>
          <a:ln>
            <a:headEnd/>
            <a:tailEnd/>
          </a:ln>
        </p:spPr>
        <p:style>
          <a:lnRef idx="2">
            <a:schemeClr val="accent6"/>
          </a:lnRef>
          <a:fillRef idx="1">
            <a:schemeClr val="lt1"/>
          </a:fillRef>
          <a:effectRef idx="0">
            <a:schemeClr val="accent6"/>
          </a:effectRef>
          <a:fontRef idx="minor">
            <a:schemeClr val="dk1"/>
          </a:fontRef>
        </p:style>
        <p:txBody>
          <a:bodyPr wrap="square">
            <a:spAutoFit/>
          </a:bodyPr>
          <a:lstStyle/>
          <a:p>
            <a:pPr algn="ctr">
              <a:spcBef>
                <a:spcPct val="50000"/>
              </a:spcBef>
            </a:pPr>
            <a:r>
              <a:rPr lang="en-US" sz="4000" b="1" dirty="0" err="1">
                <a:solidFill>
                  <a:schemeClr val="accent5">
                    <a:lumMod val="50000"/>
                  </a:schemeClr>
                </a:solidFill>
                <a:latin typeface="Times New Roman" panose="02020603050405020304" pitchFamily="18" charset="0"/>
                <a:cs typeface="Times New Roman" panose="02020603050405020304" pitchFamily="18" charset="0"/>
              </a:rPr>
              <a:t>Ngựa</a:t>
            </a:r>
            <a:r>
              <a:rPr lang="en-US" sz="4000" b="1" dirty="0">
                <a:solidFill>
                  <a:schemeClr val="accent5">
                    <a:lumMod val="50000"/>
                  </a:schemeClr>
                </a:solidFill>
                <a:latin typeface="Times New Roman" panose="02020603050405020304" pitchFamily="18" charset="0"/>
                <a:cs typeface="Times New Roman" panose="02020603050405020304" pitchFamily="18" charset="0"/>
              </a:rPr>
              <a:t> </a:t>
            </a:r>
            <a:r>
              <a:rPr lang="en-US" sz="4000" b="1" dirty="0" err="1">
                <a:solidFill>
                  <a:schemeClr val="accent5">
                    <a:lumMod val="50000"/>
                  </a:schemeClr>
                </a:solidFill>
                <a:latin typeface="Times New Roman" panose="02020603050405020304" pitchFamily="18" charset="0"/>
                <a:cs typeface="Times New Roman" panose="02020603050405020304" pitchFamily="18" charset="0"/>
              </a:rPr>
              <a:t>tía</a:t>
            </a:r>
            <a:endParaRPr lang="en-US" sz="4000" b="1" dirty="0">
              <a:solidFill>
                <a:schemeClr val="accent5">
                  <a:lumMod val="50000"/>
                </a:schemeClr>
              </a:solidFill>
              <a:latin typeface="Times New Roman" panose="02020603050405020304" pitchFamily="18" charset="0"/>
              <a:cs typeface="Times New Roman" panose="02020603050405020304" pitchFamily="18" charset="0"/>
            </a:endParaRPr>
          </a:p>
        </p:txBody>
      </p:sp>
      <p:pic>
        <p:nvPicPr>
          <p:cNvPr id="27" name="Picture 26">
            <a:extLst>
              <a:ext uri="{FF2B5EF4-FFF2-40B4-BE49-F238E27FC236}">
                <a16:creationId xmlns:a16="http://schemas.microsoft.com/office/drawing/2014/main" id="{9E374103-17C3-4D1A-BEF0-B89F659E87D6}"/>
              </a:ext>
            </a:extLst>
          </p:cNvPr>
          <p:cNvPicPr>
            <a:picLocks noChangeAspect="1"/>
          </p:cNvPicPr>
          <p:nvPr/>
        </p:nvPicPr>
        <p:blipFill>
          <a:blip r:embed="rId13">
            <a:extLst>
              <a:ext uri="{BEBA8EAE-BF5A-486C-A8C5-ECC9F3942E4B}">
                <a14:imgProps xmlns:a14="http://schemas.microsoft.com/office/drawing/2010/main">
                  <a14:imgLayer r:embed="rId14">
                    <a14:imgEffect>
                      <a14:backgroundRemoval t="2188" b="95938" l="10000" r="90000">
                        <a14:foregroundMark x1="41250" y1="2188" x2="41250" y2="2188"/>
                        <a14:foregroundMark x1="51875" y1="90938" x2="51875" y2="90938"/>
                        <a14:foregroundMark x1="90000" y1="40000" x2="90000" y2="40000"/>
                        <a14:foregroundMark x1="51563" y1="95938" x2="51563" y2="95938"/>
                      </a14:backgroundRemoval>
                    </a14:imgEffect>
                    <a14:imgEffect>
                      <a14:saturation sat="300000"/>
                    </a14:imgEffect>
                  </a14:imgLayer>
                </a14:imgProps>
              </a:ext>
              <a:ext uri="{28A0092B-C50C-407E-A947-70E740481C1C}">
                <a14:useLocalDpi xmlns:a14="http://schemas.microsoft.com/office/drawing/2010/main" val="0"/>
              </a:ext>
            </a:extLst>
          </a:blip>
          <a:stretch>
            <a:fillRect/>
          </a:stretch>
        </p:blipFill>
        <p:spPr>
          <a:xfrm>
            <a:off x="1597891" y="1187473"/>
            <a:ext cx="8635733" cy="4817533"/>
          </a:xfrm>
          <a:prstGeom prst="rect">
            <a:avLst/>
          </a:prstGeom>
        </p:spPr>
      </p:pic>
      <p:sp>
        <p:nvSpPr>
          <p:cNvPr id="28" name="Text Box 401">
            <a:extLst>
              <a:ext uri="{FF2B5EF4-FFF2-40B4-BE49-F238E27FC236}">
                <a16:creationId xmlns:a16="http://schemas.microsoft.com/office/drawing/2014/main" id="{0B2B0D0E-7F44-486B-8CEA-4B6DB88ED096}"/>
              </a:ext>
            </a:extLst>
          </p:cNvPr>
          <p:cNvSpPr txBox="1">
            <a:spLocks noChangeArrowheads="1"/>
          </p:cNvSpPr>
          <p:nvPr/>
        </p:nvSpPr>
        <p:spPr bwMode="auto">
          <a:xfrm>
            <a:off x="4491050" y="6054786"/>
            <a:ext cx="2954145" cy="783193"/>
          </a:xfrm>
          <a:prstGeom prst="roundRect">
            <a:avLst/>
          </a:prstGeom>
          <a:solidFill>
            <a:srgbClr val="FF0000">
              <a:alpha val="21000"/>
            </a:srgbClr>
          </a:solidFill>
          <a:ln>
            <a:headEnd/>
            <a:tailEnd/>
          </a:ln>
        </p:spPr>
        <p:style>
          <a:lnRef idx="2">
            <a:schemeClr val="accent6"/>
          </a:lnRef>
          <a:fillRef idx="1">
            <a:schemeClr val="lt1"/>
          </a:fillRef>
          <a:effectRef idx="0">
            <a:schemeClr val="accent6"/>
          </a:effectRef>
          <a:fontRef idx="minor">
            <a:schemeClr val="dk1"/>
          </a:fontRef>
        </p:style>
        <p:txBody>
          <a:bodyPr wrap="square">
            <a:spAutoFit/>
          </a:bodyPr>
          <a:lstStyle/>
          <a:p>
            <a:pPr algn="ctr">
              <a:spcBef>
                <a:spcPct val="50000"/>
              </a:spcBef>
            </a:pPr>
            <a:r>
              <a:rPr lang="en-US" sz="4000" b="1" dirty="0" err="1">
                <a:solidFill>
                  <a:schemeClr val="accent5">
                    <a:lumMod val="50000"/>
                  </a:schemeClr>
                </a:solidFill>
                <a:latin typeface="Times New Roman" panose="02020603050405020304" pitchFamily="18" charset="0"/>
                <a:cs typeface="Times New Roman" panose="02020603050405020304" pitchFamily="18" charset="0"/>
              </a:rPr>
              <a:t>Tráp</a:t>
            </a:r>
            <a:endParaRPr lang="en-US" sz="4000" b="1" dirty="0">
              <a:solidFill>
                <a:schemeClr val="accent5">
                  <a:lumMod val="50000"/>
                </a:schemeClr>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605166385"/>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wipe(down)">
                                      <p:cBhvr>
                                        <p:cTn id="7" dur="500"/>
                                        <p:tgtEl>
                                          <p:spTgt spid="20"/>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19"/>
                                        </p:tgtEl>
                                        <p:attrNameLst>
                                          <p:attrName>style.visibility</p:attrName>
                                        </p:attrNameLst>
                                      </p:cBhvr>
                                      <p:to>
                                        <p:strVal val="visible"/>
                                      </p:to>
                                    </p:set>
                                    <p:animEffect transition="in" filter="wipe(down)">
                                      <p:cBhvr>
                                        <p:cTn id="12" dur="500"/>
                                        <p:tgtEl>
                                          <p:spTgt spid="19"/>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23"/>
                                        </p:tgtEl>
                                        <p:attrNameLst>
                                          <p:attrName>style.visibility</p:attrName>
                                        </p:attrNameLst>
                                      </p:cBhvr>
                                      <p:to>
                                        <p:strVal val="visible"/>
                                      </p:to>
                                    </p:set>
                                    <p:animEffect transition="in" filter="wipe(down)">
                                      <p:cBhvr>
                                        <p:cTn id="17" dur="500"/>
                                        <p:tgtEl>
                                          <p:spTgt spid="23"/>
                                        </p:tgtEl>
                                      </p:cBhvr>
                                    </p:animEffect>
                                  </p:childTnLst>
                                </p:cTn>
                              </p:par>
                            </p:childTnLst>
                          </p:cTn>
                        </p:par>
                      </p:childTnLst>
                    </p:cTn>
                  </p:par>
                  <p:par>
                    <p:cTn id="18" fill="hold">
                      <p:stCondLst>
                        <p:cond delay="indefinite"/>
                      </p:stCondLst>
                      <p:childTnLst>
                        <p:par>
                          <p:cTn id="19" fill="hold">
                            <p:stCondLst>
                              <p:cond delay="0"/>
                            </p:stCondLst>
                            <p:childTnLst>
                              <p:par>
                                <p:cTn id="20" presetID="13" presetClass="exit" presetSubtype="32" fill="hold" grpId="1" nodeType="clickEffect">
                                  <p:stCondLst>
                                    <p:cond delay="0"/>
                                  </p:stCondLst>
                                  <p:childTnLst>
                                    <p:animEffect transition="out" filter="plus(out)">
                                      <p:cBhvr>
                                        <p:cTn id="21" dur="2000"/>
                                        <p:tgtEl>
                                          <p:spTgt spid="23"/>
                                        </p:tgtEl>
                                      </p:cBhvr>
                                    </p:animEffect>
                                    <p:set>
                                      <p:cBhvr>
                                        <p:cTn id="22" dur="1" fill="hold">
                                          <p:stCondLst>
                                            <p:cond delay="1999"/>
                                          </p:stCondLst>
                                        </p:cTn>
                                        <p:tgtEl>
                                          <p:spTgt spid="23"/>
                                        </p:tgtEl>
                                        <p:attrNameLst>
                                          <p:attrName>style.visibility</p:attrName>
                                        </p:attrNameLst>
                                      </p:cBhvr>
                                      <p:to>
                                        <p:strVal val="hidden"/>
                                      </p:to>
                                    </p:set>
                                  </p:childTnLst>
                                </p:cTn>
                              </p:par>
                            </p:childTnLst>
                          </p:cTn>
                        </p:par>
                      </p:childTnLst>
                    </p:cTn>
                  </p:par>
                  <p:par>
                    <p:cTn id="23" fill="hold">
                      <p:stCondLst>
                        <p:cond delay="indefinite"/>
                      </p:stCondLst>
                      <p:childTnLst>
                        <p:par>
                          <p:cTn id="24" fill="hold">
                            <p:stCondLst>
                              <p:cond delay="0"/>
                            </p:stCondLst>
                            <p:childTnLst>
                              <p:par>
                                <p:cTn id="25" presetID="6" presetClass="exit" presetSubtype="32" fill="hold" nodeType="clickEffect">
                                  <p:stCondLst>
                                    <p:cond delay="0"/>
                                  </p:stCondLst>
                                  <p:childTnLst>
                                    <p:animEffect transition="out" filter="circle(out)">
                                      <p:cBhvr>
                                        <p:cTn id="26" dur="2000"/>
                                        <p:tgtEl>
                                          <p:spTgt spid="19"/>
                                        </p:tgtEl>
                                      </p:cBhvr>
                                    </p:animEffect>
                                    <p:set>
                                      <p:cBhvr>
                                        <p:cTn id="27" dur="1" fill="hold">
                                          <p:stCondLst>
                                            <p:cond delay="1999"/>
                                          </p:stCondLst>
                                        </p:cTn>
                                        <p:tgtEl>
                                          <p:spTgt spid="19"/>
                                        </p:tgtEl>
                                        <p:attrNameLst>
                                          <p:attrName>style.visibility</p:attrName>
                                        </p:attrNameLst>
                                      </p:cBhvr>
                                      <p:to>
                                        <p:strVal val="hidden"/>
                                      </p:to>
                                    </p:se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nodeType="clickEffect">
                                  <p:stCondLst>
                                    <p:cond delay="0"/>
                                  </p:stCondLst>
                                  <p:childTnLst>
                                    <p:set>
                                      <p:cBhvr>
                                        <p:cTn id="31" dur="1" fill="hold">
                                          <p:stCondLst>
                                            <p:cond delay="0"/>
                                          </p:stCondLst>
                                        </p:cTn>
                                        <p:tgtEl>
                                          <p:spTgt spid="25"/>
                                        </p:tgtEl>
                                        <p:attrNameLst>
                                          <p:attrName>style.visibility</p:attrName>
                                        </p:attrNameLst>
                                      </p:cBhvr>
                                      <p:to>
                                        <p:strVal val="visible"/>
                                      </p:to>
                                    </p:set>
                                    <p:animEffect transition="in" filter="barn(inVertical)">
                                      <p:cBhvr>
                                        <p:cTn id="32" dur="500"/>
                                        <p:tgtEl>
                                          <p:spTgt spid="25"/>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4" fill="hold" grpId="0" nodeType="clickEffect">
                                  <p:stCondLst>
                                    <p:cond delay="0"/>
                                  </p:stCondLst>
                                  <p:childTnLst>
                                    <p:set>
                                      <p:cBhvr>
                                        <p:cTn id="36" dur="1" fill="hold">
                                          <p:stCondLst>
                                            <p:cond delay="0"/>
                                          </p:stCondLst>
                                        </p:cTn>
                                        <p:tgtEl>
                                          <p:spTgt spid="26"/>
                                        </p:tgtEl>
                                        <p:attrNameLst>
                                          <p:attrName>style.visibility</p:attrName>
                                        </p:attrNameLst>
                                      </p:cBhvr>
                                      <p:to>
                                        <p:strVal val="visible"/>
                                      </p:to>
                                    </p:set>
                                    <p:animEffect transition="in" filter="wipe(down)">
                                      <p:cBhvr>
                                        <p:cTn id="37" dur="500"/>
                                        <p:tgtEl>
                                          <p:spTgt spid="26"/>
                                        </p:tgtEl>
                                      </p:cBhvr>
                                    </p:animEffect>
                                  </p:childTnLst>
                                </p:cTn>
                              </p:par>
                            </p:childTnLst>
                          </p:cTn>
                        </p:par>
                      </p:childTnLst>
                    </p:cTn>
                  </p:par>
                  <p:par>
                    <p:cTn id="38" fill="hold">
                      <p:stCondLst>
                        <p:cond delay="indefinite"/>
                      </p:stCondLst>
                      <p:childTnLst>
                        <p:par>
                          <p:cTn id="39" fill="hold">
                            <p:stCondLst>
                              <p:cond delay="0"/>
                            </p:stCondLst>
                            <p:childTnLst>
                              <p:par>
                                <p:cTn id="40" presetID="13" presetClass="exit" presetSubtype="32" fill="hold" grpId="1" nodeType="clickEffect">
                                  <p:stCondLst>
                                    <p:cond delay="0"/>
                                  </p:stCondLst>
                                  <p:childTnLst>
                                    <p:animEffect transition="out" filter="plus(out)">
                                      <p:cBhvr>
                                        <p:cTn id="41" dur="2000"/>
                                        <p:tgtEl>
                                          <p:spTgt spid="26"/>
                                        </p:tgtEl>
                                      </p:cBhvr>
                                    </p:animEffect>
                                    <p:set>
                                      <p:cBhvr>
                                        <p:cTn id="42" dur="1" fill="hold">
                                          <p:stCondLst>
                                            <p:cond delay="1999"/>
                                          </p:stCondLst>
                                        </p:cTn>
                                        <p:tgtEl>
                                          <p:spTgt spid="26"/>
                                        </p:tgtEl>
                                        <p:attrNameLst>
                                          <p:attrName>style.visibility</p:attrName>
                                        </p:attrNameLst>
                                      </p:cBhvr>
                                      <p:to>
                                        <p:strVal val="hidden"/>
                                      </p:to>
                                    </p:set>
                                  </p:childTnLst>
                                </p:cTn>
                              </p:par>
                            </p:childTnLst>
                          </p:cTn>
                        </p:par>
                      </p:childTnLst>
                    </p:cTn>
                  </p:par>
                  <p:par>
                    <p:cTn id="43" fill="hold">
                      <p:stCondLst>
                        <p:cond delay="indefinite"/>
                      </p:stCondLst>
                      <p:childTnLst>
                        <p:par>
                          <p:cTn id="44" fill="hold">
                            <p:stCondLst>
                              <p:cond delay="0"/>
                            </p:stCondLst>
                            <p:childTnLst>
                              <p:par>
                                <p:cTn id="45" presetID="8" presetClass="exit" presetSubtype="32" fill="hold" nodeType="clickEffect">
                                  <p:stCondLst>
                                    <p:cond delay="0"/>
                                  </p:stCondLst>
                                  <p:childTnLst>
                                    <p:animEffect transition="out" filter="diamond(out)">
                                      <p:cBhvr>
                                        <p:cTn id="46" dur="2000"/>
                                        <p:tgtEl>
                                          <p:spTgt spid="25"/>
                                        </p:tgtEl>
                                      </p:cBhvr>
                                    </p:animEffect>
                                    <p:set>
                                      <p:cBhvr>
                                        <p:cTn id="47" dur="1" fill="hold">
                                          <p:stCondLst>
                                            <p:cond delay="1999"/>
                                          </p:stCondLst>
                                        </p:cTn>
                                        <p:tgtEl>
                                          <p:spTgt spid="25"/>
                                        </p:tgtEl>
                                        <p:attrNameLst>
                                          <p:attrName>style.visibility</p:attrName>
                                        </p:attrNameLst>
                                      </p:cBhvr>
                                      <p:to>
                                        <p:strVal val="hidden"/>
                                      </p:to>
                                    </p:set>
                                  </p:childTnLst>
                                </p:cTn>
                              </p:par>
                            </p:childTnLst>
                          </p:cTn>
                        </p:par>
                      </p:childTnLst>
                    </p:cTn>
                  </p:par>
                  <p:par>
                    <p:cTn id="48" fill="hold">
                      <p:stCondLst>
                        <p:cond delay="indefinite"/>
                      </p:stCondLst>
                      <p:childTnLst>
                        <p:par>
                          <p:cTn id="49" fill="hold">
                            <p:stCondLst>
                              <p:cond delay="0"/>
                            </p:stCondLst>
                            <p:childTnLst>
                              <p:par>
                                <p:cTn id="50" presetID="22" presetClass="entr" presetSubtype="4" fill="hold" nodeType="clickEffect">
                                  <p:stCondLst>
                                    <p:cond delay="0"/>
                                  </p:stCondLst>
                                  <p:childTnLst>
                                    <p:set>
                                      <p:cBhvr>
                                        <p:cTn id="51" dur="1" fill="hold">
                                          <p:stCondLst>
                                            <p:cond delay="0"/>
                                          </p:stCondLst>
                                        </p:cTn>
                                        <p:tgtEl>
                                          <p:spTgt spid="27"/>
                                        </p:tgtEl>
                                        <p:attrNameLst>
                                          <p:attrName>style.visibility</p:attrName>
                                        </p:attrNameLst>
                                      </p:cBhvr>
                                      <p:to>
                                        <p:strVal val="visible"/>
                                      </p:to>
                                    </p:set>
                                    <p:animEffect transition="in" filter="wipe(down)">
                                      <p:cBhvr>
                                        <p:cTn id="52" dur="500"/>
                                        <p:tgtEl>
                                          <p:spTgt spid="27"/>
                                        </p:tgtEl>
                                      </p:cBhvr>
                                    </p:animEffect>
                                  </p:childTnLst>
                                </p:cTn>
                              </p:par>
                            </p:childTnLst>
                          </p:cTn>
                        </p:par>
                      </p:childTnLst>
                    </p:cTn>
                  </p:par>
                  <p:par>
                    <p:cTn id="53" fill="hold">
                      <p:stCondLst>
                        <p:cond delay="indefinite"/>
                      </p:stCondLst>
                      <p:childTnLst>
                        <p:par>
                          <p:cTn id="54" fill="hold">
                            <p:stCondLst>
                              <p:cond delay="0"/>
                            </p:stCondLst>
                            <p:childTnLst>
                              <p:par>
                                <p:cTn id="55" presetID="22" presetClass="entr" presetSubtype="4" fill="hold" grpId="0" nodeType="clickEffect">
                                  <p:stCondLst>
                                    <p:cond delay="0"/>
                                  </p:stCondLst>
                                  <p:childTnLst>
                                    <p:set>
                                      <p:cBhvr>
                                        <p:cTn id="56" dur="1" fill="hold">
                                          <p:stCondLst>
                                            <p:cond delay="0"/>
                                          </p:stCondLst>
                                        </p:cTn>
                                        <p:tgtEl>
                                          <p:spTgt spid="28"/>
                                        </p:tgtEl>
                                        <p:attrNameLst>
                                          <p:attrName>style.visibility</p:attrName>
                                        </p:attrNameLst>
                                      </p:cBhvr>
                                      <p:to>
                                        <p:strVal val="visible"/>
                                      </p:to>
                                    </p:set>
                                    <p:animEffect transition="in" filter="wipe(down)">
                                      <p:cBhvr>
                                        <p:cTn id="57" dur="500"/>
                                        <p:tgtEl>
                                          <p:spTgt spid="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animBg="1"/>
      <p:bldP spid="23" grpId="0" animBg="1"/>
      <p:bldP spid="23" grpId="1" animBg="1"/>
      <p:bldP spid="26" grpId="0" animBg="1"/>
      <p:bldP spid="26" grpId="1" animBg="1"/>
      <p:bldP spid="28"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图片 5"/>
          <p:cNvPicPr>
            <a:picLocks noChangeAspect="1"/>
          </p:cNvPicPr>
          <p:nvPr/>
        </p:nvPicPr>
        <p:blipFill rotWithShape="1">
          <a:blip r:embed="rId3">
            <a:extLst>
              <a:ext uri="{28A0092B-C50C-407E-A947-70E740481C1C}">
                <a14:useLocalDpi xmlns:a14="http://schemas.microsoft.com/office/drawing/2010/main" val="0"/>
              </a:ext>
            </a:extLst>
          </a:blip>
          <a:srcRect l="21616" r="18217"/>
          <a:stretch/>
        </p:blipFill>
        <p:spPr>
          <a:xfrm>
            <a:off x="-24930" y="-8977"/>
            <a:ext cx="12216929" cy="6871018"/>
          </a:xfrm>
          <a:prstGeom prst="rect">
            <a:avLst/>
          </a:prstGeom>
        </p:spPr>
      </p:pic>
      <p:pic>
        <p:nvPicPr>
          <p:cNvPr id="12" name="图片 11"/>
          <p:cNvPicPr>
            <a:picLocks noChangeAspect="1"/>
          </p:cNvPicPr>
          <p:nvPr/>
        </p:nvPicPr>
        <p:blipFill rotWithShape="1">
          <a:blip r:embed="rId4" cstate="print">
            <a:extLst>
              <a:ext uri="{BEBA8EAE-BF5A-486C-A8C5-ECC9F3942E4B}">
                <a14:imgProps xmlns:a14="http://schemas.microsoft.com/office/drawing/2010/main">
                  <a14:imgLayer>
                    <a14:imgEffect>
                      <a14:saturation sat="200000"/>
                    </a14:imgEffect>
                  </a14:imgLayer>
                </a14:imgProps>
              </a:ext>
              <a:ext uri="{28A0092B-C50C-407E-A947-70E740481C1C}">
                <a14:useLocalDpi xmlns:a14="http://schemas.microsoft.com/office/drawing/2010/main" val="0"/>
              </a:ext>
            </a:extLst>
          </a:blip>
          <a:srcRect t="50442"/>
          <a:stretch/>
        </p:blipFill>
        <p:spPr>
          <a:xfrm>
            <a:off x="-59820" y="2733262"/>
            <a:ext cx="12311640" cy="4137756"/>
          </a:xfrm>
          <a:prstGeom prst="rect">
            <a:avLst/>
          </a:prstGeom>
        </p:spPr>
      </p:pic>
      <p:grpSp>
        <p:nvGrpSpPr>
          <p:cNvPr id="18" name="组合 17"/>
          <p:cNvGrpSpPr/>
          <p:nvPr/>
        </p:nvGrpSpPr>
        <p:grpSpPr>
          <a:xfrm>
            <a:off x="333805" y="4700511"/>
            <a:ext cx="11769062" cy="2518694"/>
            <a:chOff x="-478046" y="4885815"/>
            <a:chExt cx="11769062" cy="2518694"/>
          </a:xfrm>
        </p:grpSpPr>
        <p:pic>
          <p:nvPicPr>
            <p:cNvPr id="16" name="图片 15"/>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78046" y="4885815"/>
              <a:ext cx="4657672" cy="2328836"/>
            </a:xfrm>
            <a:prstGeom prst="rect">
              <a:avLst/>
            </a:prstGeom>
          </p:spPr>
        </p:pic>
        <p:pic>
          <p:nvPicPr>
            <p:cNvPr id="17" name="图片 16"/>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633344" y="5075673"/>
              <a:ext cx="4657672" cy="2328836"/>
            </a:xfrm>
            <a:prstGeom prst="rect">
              <a:avLst/>
            </a:prstGeom>
          </p:spPr>
        </p:pic>
      </p:grpSp>
      <p:pic>
        <p:nvPicPr>
          <p:cNvPr id="13" name="图片 12"/>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7755423" y="5411703"/>
            <a:ext cx="3945960" cy="1380388"/>
          </a:xfrm>
          <a:prstGeom prst="rect">
            <a:avLst/>
          </a:prstGeom>
        </p:spPr>
      </p:pic>
      <p:pic>
        <p:nvPicPr>
          <p:cNvPr id="7" name="图片 6"/>
          <p:cNvPicPr>
            <a:picLocks noChangeAspect="1"/>
          </p:cNvPicPr>
          <p:nvPr/>
        </p:nvPicPr>
        <p:blipFill rotWithShape="1">
          <a:blip r:embed="rId7" cstate="print">
            <a:extLst>
              <a:ext uri="{28A0092B-C50C-407E-A947-70E740481C1C}">
                <a14:useLocalDpi xmlns:a14="http://schemas.microsoft.com/office/drawing/2010/main" val="0"/>
              </a:ext>
            </a:extLst>
          </a:blip>
          <a:srcRect l="12780" t="9771" r="21277" b="16111"/>
          <a:stretch/>
        </p:blipFill>
        <p:spPr>
          <a:xfrm>
            <a:off x="-246753" y="4076407"/>
            <a:ext cx="2504251" cy="2814703"/>
          </a:xfrm>
          <a:prstGeom prst="rect">
            <a:avLst/>
          </a:prstGeom>
        </p:spPr>
      </p:pic>
      <p:grpSp>
        <p:nvGrpSpPr>
          <p:cNvPr id="5" name="组合 4"/>
          <p:cNvGrpSpPr/>
          <p:nvPr/>
        </p:nvGrpSpPr>
        <p:grpSpPr>
          <a:xfrm>
            <a:off x="4415954" y="-552573"/>
            <a:ext cx="3063096" cy="3063096"/>
            <a:chOff x="4469082" y="479181"/>
            <a:chExt cx="3063096" cy="3063096"/>
          </a:xfrm>
        </p:grpSpPr>
        <p:pic>
          <p:nvPicPr>
            <p:cNvPr id="4" name="图片 3"/>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4469082" y="479181"/>
              <a:ext cx="3063096" cy="3063096"/>
            </a:xfrm>
            <a:prstGeom prst="rect">
              <a:avLst/>
            </a:prstGeom>
          </p:spPr>
        </p:pic>
        <p:grpSp>
          <p:nvGrpSpPr>
            <p:cNvPr id="3" name="组合 2"/>
            <p:cNvGrpSpPr/>
            <p:nvPr/>
          </p:nvGrpSpPr>
          <p:grpSpPr>
            <a:xfrm>
              <a:off x="5641642" y="1635479"/>
              <a:ext cx="770819" cy="770819"/>
              <a:chOff x="5464352" y="1742175"/>
              <a:chExt cx="554630" cy="554630"/>
            </a:xfrm>
          </p:grpSpPr>
          <p:sp>
            <p:nvSpPr>
              <p:cNvPr id="25" name="椭圆 24">
                <a:extLst>
                  <a:ext uri="{FF2B5EF4-FFF2-40B4-BE49-F238E27FC236}">
                    <a16:creationId xmlns:a16="http://schemas.microsoft.com/office/drawing/2014/main" id="{018BF130-2E66-4D1A-9828-944FBAACB1D8}"/>
                  </a:ext>
                </a:extLst>
              </p:cNvPr>
              <p:cNvSpPr/>
              <p:nvPr/>
            </p:nvSpPr>
            <p:spPr>
              <a:xfrm>
                <a:off x="5464352" y="1742175"/>
                <a:ext cx="554630" cy="554630"/>
              </a:xfrm>
              <a:prstGeom prst="ellipse">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b="1">
                  <a:solidFill>
                    <a:srgbClr val="3C9E48"/>
                  </a:solidFill>
                  <a:latin typeface="DengXian" panose="02010600030101010101" pitchFamily="2" charset="-122"/>
                  <a:ea typeface="DengXian" panose="02010600030101010101" pitchFamily="2" charset="-122"/>
                  <a:sym typeface="DengXian" panose="02010600030101010101" pitchFamily="2" charset="-122"/>
                </a:endParaRPr>
              </a:p>
            </p:txBody>
          </p:sp>
          <p:sp>
            <p:nvSpPr>
              <p:cNvPr id="20" name="TextBox 28">
                <a:extLst>
                  <a:ext uri="{FF2B5EF4-FFF2-40B4-BE49-F238E27FC236}">
                    <a16:creationId xmlns:a16="http://schemas.microsoft.com/office/drawing/2014/main" id="{B502F584-1EBF-4CF4-8860-E32D6FC9A2D4}"/>
                  </a:ext>
                </a:extLst>
              </p:cNvPr>
              <p:cNvSpPr txBox="1"/>
              <p:nvPr/>
            </p:nvSpPr>
            <p:spPr>
              <a:xfrm>
                <a:off x="5516374" y="1846527"/>
                <a:ext cx="418920" cy="376474"/>
              </a:xfrm>
              <a:prstGeom prst="rect">
                <a:avLst/>
              </a:prstGeom>
              <a:noFill/>
            </p:spPr>
            <p:txBody>
              <a:bodyPr wrap="none" rtlCol="0">
                <a:spAutoFit/>
              </a:bodyPr>
              <a:lstStyle/>
              <a:p>
                <a:r>
                  <a:rPr lang="en-US" altLang="zh-CN" sz="2800" b="1" dirty="0">
                    <a:solidFill>
                      <a:schemeClr val="bg1"/>
                    </a:solidFill>
                    <a:latin typeface="DengXian" panose="02010600030101010101" pitchFamily="2" charset="-122"/>
                    <a:ea typeface="DengXian" panose="02010600030101010101" pitchFamily="2" charset="-122"/>
                    <a:sym typeface="DengXian" panose="02010600030101010101" pitchFamily="2" charset="-122"/>
                  </a:rPr>
                  <a:t>02</a:t>
                </a:r>
                <a:endParaRPr lang="zh-CN" altLang="en-US" sz="2800" b="1" dirty="0">
                  <a:solidFill>
                    <a:schemeClr val="bg1"/>
                  </a:solidFill>
                  <a:latin typeface="DengXian" panose="02010600030101010101" pitchFamily="2" charset="-122"/>
                  <a:ea typeface="DengXian" panose="02010600030101010101" pitchFamily="2" charset="-122"/>
                  <a:sym typeface="DengXian" panose="02010600030101010101" pitchFamily="2" charset="-122"/>
                </a:endParaRPr>
              </a:p>
            </p:txBody>
          </p:sp>
        </p:grpSp>
      </p:grpSp>
      <p:pic>
        <p:nvPicPr>
          <p:cNvPr id="43" name="图片 42"/>
          <p:cNvPicPr>
            <a:picLocks noChangeAspect="1"/>
          </p:cNvPicPr>
          <p:nvPr/>
        </p:nvPicPr>
        <p:blipFill>
          <a:blip r:embed="rId9" cstate="print">
            <a:extLst>
              <a:ext uri="{BEBA8EAE-BF5A-486C-A8C5-ECC9F3942E4B}">
                <a14:imgProps xmlns:a14="http://schemas.microsoft.com/office/drawing/2010/main">
                  <a14:imgLayer>
                    <a14:imgEffect>
                      <a14:saturation sat="400000"/>
                    </a14:imgEffect>
                  </a14:imgLayer>
                </a14:imgProps>
              </a:ext>
              <a:ext uri="{28A0092B-C50C-407E-A947-70E740481C1C}">
                <a14:useLocalDpi xmlns:a14="http://schemas.microsoft.com/office/drawing/2010/main" val="0"/>
              </a:ext>
            </a:extLst>
          </a:blip>
          <a:stretch>
            <a:fillRect/>
          </a:stretch>
        </p:blipFill>
        <p:spPr>
          <a:xfrm flipH="1">
            <a:off x="-53836" y="0"/>
            <a:ext cx="3989199" cy="3989199"/>
          </a:xfrm>
          <a:prstGeom prst="rect">
            <a:avLst/>
          </a:prstGeom>
        </p:spPr>
      </p:pic>
      <p:pic>
        <p:nvPicPr>
          <p:cNvPr id="44" name="图片 43"/>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flipH="1">
            <a:off x="9557001" y="-8977"/>
            <a:ext cx="2663904" cy="5202450"/>
          </a:xfrm>
          <a:prstGeom prst="rect">
            <a:avLst/>
          </a:prstGeom>
        </p:spPr>
      </p:pic>
      <p:sp>
        <p:nvSpPr>
          <p:cNvPr id="26" name="Rectangle: Diagonal Corners Snipped 25">
            <a:extLst>
              <a:ext uri="{FF2B5EF4-FFF2-40B4-BE49-F238E27FC236}">
                <a16:creationId xmlns:a16="http://schemas.microsoft.com/office/drawing/2014/main" id="{63F58248-4B44-48E3-A03A-45EB586FA54E}"/>
              </a:ext>
            </a:extLst>
          </p:cNvPr>
          <p:cNvSpPr/>
          <p:nvPr/>
        </p:nvSpPr>
        <p:spPr>
          <a:xfrm>
            <a:off x="1398549" y="1906623"/>
            <a:ext cx="10302834" cy="4815838"/>
          </a:xfrm>
          <a:prstGeom prst="snip2DiagRect">
            <a:avLst/>
          </a:prstGeom>
          <a:solidFill>
            <a:schemeClr val="accent4">
              <a:lumMod val="20000"/>
              <a:lumOff val="80000"/>
              <a:alpha val="42000"/>
            </a:schemeClr>
          </a:solidFill>
          <a:ln w="28575">
            <a:prstDash val="dash"/>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latin typeface="UVF Salome" panose="02000503040000020003" pitchFamily="50" charset="0"/>
            </a:endParaRPr>
          </a:p>
        </p:txBody>
      </p:sp>
      <p:sp>
        <p:nvSpPr>
          <p:cNvPr id="19" name="Hình Chữ nhật 12">
            <a:extLst>
              <a:ext uri="{FF2B5EF4-FFF2-40B4-BE49-F238E27FC236}">
                <a16:creationId xmlns:a16="http://schemas.microsoft.com/office/drawing/2014/main" id="{2F73C552-B8D3-43F5-95CE-C291297649F5}"/>
              </a:ext>
            </a:extLst>
          </p:cNvPr>
          <p:cNvSpPr>
            <a:spLocks noChangeArrowheads="1"/>
          </p:cNvSpPr>
          <p:nvPr/>
        </p:nvSpPr>
        <p:spPr bwMode="auto">
          <a:xfrm>
            <a:off x="3615960" y="2183619"/>
            <a:ext cx="6187224" cy="783193"/>
          </a:xfrm>
          <a:prstGeom prst="roundRect">
            <a:avLst/>
          </a:prstGeom>
          <a:ln>
            <a:headEnd/>
            <a:tailEnd/>
          </a:ln>
        </p:spPr>
        <p:style>
          <a:lnRef idx="2">
            <a:schemeClr val="accent1"/>
          </a:lnRef>
          <a:fillRef idx="1">
            <a:schemeClr val="lt1"/>
          </a:fillRef>
          <a:effectRef idx="0">
            <a:schemeClr val="accent1"/>
          </a:effectRef>
          <a:fontRef idx="minor">
            <a:schemeClr val="dk1"/>
          </a:fontRef>
        </p:style>
        <p:txBody>
          <a:bodyPr wrap="none">
            <a:spAutoFit/>
          </a:bodyPr>
          <a:lstStyle/>
          <a:p>
            <a:r>
              <a:rPr lang="en-US" sz="4000" b="1" dirty="0" err="1">
                <a:latin typeface="UVF Salome" panose="02000503040000020003" pitchFamily="50" charset="0"/>
                <a:cs typeface="Times New Roman" panose="02020603050405020304" pitchFamily="18" charset="0"/>
              </a:rPr>
              <a:t>Luyện</a:t>
            </a:r>
            <a:r>
              <a:rPr lang="en-US" sz="4000" b="1" dirty="0">
                <a:latin typeface="UVF Salome" panose="02000503040000020003" pitchFamily="50" charset="0"/>
                <a:cs typeface="Times New Roman" panose="02020603050405020304" pitchFamily="18" charset="0"/>
              </a:rPr>
              <a:t> </a:t>
            </a:r>
            <a:r>
              <a:rPr lang="vi-VN" sz="4000" b="1" dirty="0">
                <a:latin typeface="UVF Salome" panose="02000503040000020003" pitchFamily="50" charset="0"/>
                <a:cs typeface="Times New Roman" panose="02020603050405020304" pitchFamily="18" charset="0"/>
              </a:rPr>
              <a:t>đọc</a:t>
            </a:r>
            <a:r>
              <a:rPr lang="en-US" sz="4000" b="1" dirty="0">
                <a:latin typeface="UVF Salome" panose="02000503040000020003" pitchFamily="50" charset="0"/>
                <a:cs typeface="Times New Roman" panose="02020603050405020304" pitchFamily="18" charset="0"/>
              </a:rPr>
              <a:t> </a:t>
            </a:r>
            <a:r>
              <a:rPr lang="vi-VN" sz="4000" b="1" dirty="0">
                <a:latin typeface="UVF Salome" panose="02000503040000020003" pitchFamily="50" charset="0"/>
                <a:cs typeface="Times New Roman" panose="02020603050405020304" pitchFamily="18" charset="0"/>
              </a:rPr>
              <a:t>đ</a:t>
            </a:r>
            <a:r>
              <a:rPr lang="en-US" sz="4000" b="1" dirty="0" err="1">
                <a:latin typeface="UVF Salome" panose="02000503040000020003" pitchFamily="50" charset="0"/>
                <a:cs typeface="Times New Roman" panose="02020603050405020304" pitchFamily="18" charset="0"/>
              </a:rPr>
              <a:t>oạn</a:t>
            </a:r>
            <a:r>
              <a:rPr lang="en-US" sz="4000" b="1" dirty="0">
                <a:latin typeface="UVF Salome" panose="02000503040000020003" pitchFamily="50" charset="0"/>
                <a:cs typeface="Times New Roman" panose="02020603050405020304" pitchFamily="18" charset="0"/>
              </a:rPr>
              <a:t> </a:t>
            </a:r>
            <a:r>
              <a:rPr lang="en-US" sz="4000" b="1" dirty="0" err="1">
                <a:latin typeface="UVF Salome" panose="02000503040000020003" pitchFamily="50" charset="0"/>
                <a:cs typeface="Times New Roman" panose="02020603050405020304" pitchFamily="18" charset="0"/>
              </a:rPr>
              <a:t>lần</a:t>
            </a:r>
            <a:r>
              <a:rPr lang="en-US" sz="4000" b="1" dirty="0">
                <a:latin typeface="UVF Salome" panose="02000503040000020003" pitchFamily="50" charset="0"/>
                <a:cs typeface="Times New Roman" panose="02020603050405020304" pitchFamily="18" charset="0"/>
              </a:rPr>
              <a:t> 2</a:t>
            </a:r>
          </a:p>
        </p:txBody>
      </p:sp>
      <p:sp>
        <p:nvSpPr>
          <p:cNvPr id="22" name="Hình Chữ nhật 11">
            <a:extLst>
              <a:ext uri="{FF2B5EF4-FFF2-40B4-BE49-F238E27FC236}">
                <a16:creationId xmlns:a16="http://schemas.microsoft.com/office/drawing/2014/main" id="{C7954ACC-14AC-4A3D-BF75-5ED21865DC68}"/>
              </a:ext>
            </a:extLst>
          </p:cNvPr>
          <p:cNvSpPr>
            <a:spLocks noChangeArrowheads="1"/>
          </p:cNvSpPr>
          <p:nvPr/>
        </p:nvSpPr>
        <p:spPr bwMode="auto">
          <a:xfrm>
            <a:off x="1442997" y="3498891"/>
            <a:ext cx="10272839" cy="1464231"/>
          </a:xfrm>
          <a:prstGeom prst="roundRect">
            <a:avLst/>
          </a:prstGeom>
          <a:solidFill>
            <a:srgbClr val="B3DEDB">
              <a:alpha val="30000"/>
            </a:srgbClr>
          </a:solidFill>
          <a:ln w="12700">
            <a:solidFill>
              <a:schemeClr val="tx1"/>
            </a:solidFill>
            <a:prstDash val="lgDashDotDot"/>
            <a:miter lim="800000"/>
            <a:headEnd/>
            <a:tailEnd/>
          </a:ln>
        </p:spPr>
        <p:txBody>
          <a:bodyPr wrap="square">
            <a:spAutoFit/>
          </a:bodyPr>
          <a:lstStyle/>
          <a:p>
            <a:pPr algn="ctr"/>
            <a:r>
              <a:rPr lang="en-US" sz="4000" b="1" dirty="0">
                <a:latin typeface="UVF Salome" panose="02000503040000020003" pitchFamily="50" charset="0"/>
                <a:cs typeface="Times New Roman" panose="02020603050405020304" pitchFamily="18" charset="0"/>
              </a:rPr>
              <a:t>    </a:t>
            </a:r>
            <a:r>
              <a:rPr lang="en-US" sz="4000" b="1" dirty="0">
                <a:solidFill>
                  <a:schemeClr val="accent2">
                    <a:lumMod val="50000"/>
                  </a:schemeClr>
                </a:solidFill>
                <a:latin typeface="UVF Salome" panose="02000503040000020003" pitchFamily="50" charset="0"/>
                <a:cs typeface="Times New Roman" panose="02020603050405020304" pitchFamily="18" charset="0"/>
              </a:rPr>
              <a:t>3 </a:t>
            </a:r>
            <a:r>
              <a:rPr lang="en-US" sz="4000" b="1" dirty="0" err="1">
                <a:solidFill>
                  <a:schemeClr val="accent2">
                    <a:lumMod val="50000"/>
                  </a:schemeClr>
                </a:solidFill>
                <a:latin typeface="UVF Salome" panose="02000503040000020003" pitchFamily="50" charset="0"/>
                <a:cs typeface="Times New Roman" panose="02020603050405020304" pitchFamily="18" charset="0"/>
              </a:rPr>
              <a:t>bạn</a:t>
            </a:r>
            <a:r>
              <a:rPr lang="en-US" sz="4000" b="1" dirty="0">
                <a:solidFill>
                  <a:schemeClr val="accent2">
                    <a:lumMod val="50000"/>
                  </a:schemeClr>
                </a:solidFill>
                <a:latin typeface="UVF Salome" panose="02000503040000020003" pitchFamily="50" charset="0"/>
                <a:cs typeface="Times New Roman" panose="02020603050405020304" pitchFamily="18" charset="0"/>
              </a:rPr>
              <a:t> </a:t>
            </a:r>
            <a:r>
              <a:rPr lang="vi-VN" sz="4000" b="1" dirty="0">
                <a:solidFill>
                  <a:schemeClr val="accent2">
                    <a:lumMod val="50000"/>
                  </a:schemeClr>
                </a:solidFill>
                <a:latin typeface="UVF Salome" panose="02000503040000020003" pitchFamily="50" charset="0"/>
                <a:cs typeface="Times New Roman" panose="02020603050405020304" pitchFamily="18" charset="0"/>
              </a:rPr>
              <a:t>đọc</a:t>
            </a:r>
            <a:r>
              <a:rPr lang="en-US" sz="4000" b="1" dirty="0">
                <a:solidFill>
                  <a:schemeClr val="accent2">
                    <a:lumMod val="50000"/>
                  </a:schemeClr>
                </a:solidFill>
                <a:latin typeface="UVF Salome" panose="02000503040000020003" pitchFamily="50" charset="0"/>
                <a:cs typeface="Times New Roman" panose="02020603050405020304" pitchFamily="18" charset="0"/>
              </a:rPr>
              <a:t> </a:t>
            </a:r>
            <a:r>
              <a:rPr lang="en-US" sz="4000" b="1" dirty="0" err="1">
                <a:solidFill>
                  <a:schemeClr val="accent2">
                    <a:lumMod val="50000"/>
                  </a:schemeClr>
                </a:solidFill>
                <a:latin typeface="UVF Salome" panose="02000503040000020003" pitchFamily="50" charset="0"/>
                <a:cs typeface="Times New Roman" panose="02020603050405020304" pitchFamily="18" charset="0"/>
              </a:rPr>
              <a:t>nối</a:t>
            </a:r>
            <a:r>
              <a:rPr lang="en-US" sz="4000" b="1" dirty="0">
                <a:solidFill>
                  <a:schemeClr val="accent2">
                    <a:lumMod val="50000"/>
                  </a:schemeClr>
                </a:solidFill>
                <a:latin typeface="UVF Salome" panose="02000503040000020003" pitchFamily="50" charset="0"/>
                <a:cs typeface="Times New Roman" panose="02020603050405020304" pitchFamily="18" charset="0"/>
              </a:rPr>
              <a:t> </a:t>
            </a:r>
            <a:r>
              <a:rPr lang="en-US" sz="4000" b="1" dirty="0" err="1">
                <a:solidFill>
                  <a:schemeClr val="accent2">
                    <a:lumMod val="50000"/>
                  </a:schemeClr>
                </a:solidFill>
                <a:latin typeface="UVF Salome" panose="02000503040000020003" pitchFamily="50" charset="0"/>
                <a:cs typeface="Times New Roman" panose="02020603050405020304" pitchFamily="18" charset="0"/>
              </a:rPr>
              <a:t>tiếp</a:t>
            </a:r>
            <a:r>
              <a:rPr lang="en-US" sz="4000" b="1" dirty="0">
                <a:solidFill>
                  <a:schemeClr val="accent2">
                    <a:lumMod val="50000"/>
                  </a:schemeClr>
                </a:solidFill>
                <a:latin typeface="UVF Salome" panose="02000503040000020003" pitchFamily="50" charset="0"/>
                <a:cs typeface="Times New Roman" panose="02020603050405020304" pitchFamily="18" charset="0"/>
              </a:rPr>
              <a:t> </a:t>
            </a:r>
            <a:r>
              <a:rPr lang="vi-VN" sz="4000" b="1" dirty="0">
                <a:solidFill>
                  <a:schemeClr val="accent2">
                    <a:lumMod val="50000"/>
                  </a:schemeClr>
                </a:solidFill>
                <a:latin typeface="UVF Salome" panose="02000503040000020003" pitchFamily="50" charset="0"/>
                <a:cs typeface="Times New Roman" panose="02020603050405020304" pitchFamily="18" charset="0"/>
              </a:rPr>
              <a:t>đ</a:t>
            </a:r>
            <a:r>
              <a:rPr lang="en-US" sz="4000" b="1" dirty="0" err="1">
                <a:solidFill>
                  <a:schemeClr val="accent2">
                    <a:lumMod val="50000"/>
                  </a:schemeClr>
                </a:solidFill>
                <a:latin typeface="UVF Salome" panose="02000503040000020003" pitchFamily="50" charset="0"/>
                <a:cs typeface="Times New Roman" panose="02020603050405020304" pitchFamily="18" charset="0"/>
              </a:rPr>
              <a:t>oạn</a:t>
            </a:r>
            <a:r>
              <a:rPr lang="en-US" sz="4000" b="1" dirty="0">
                <a:solidFill>
                  <a:schemeClr val="accent2">
                    <a:lumMod val="50000"/>
                  </a:schemeClr>
                </a:solidFill>
                <a:latin typeface="UVF Salome" panose="02000503040000020003" pitchFamily="50" charset="0"/>
                <a:cs typeface="Times New Roman" panose="02020603050405020304" pitchFamily="18" charset="0"/>
              </a:rPr>
              <a:t>, </a:t>
            </a:r>
            <a:r>
              <a:rPr lang="en-US" sz="4000" b="1" dirty="0" err="1">
                <a:solidFill>
                  <a:schemeClr val="accent2">
                    <a:lumMod val="50000"/>
                  </a:schemeClr>
                </a:solidFill>
                <a:latin typeface="UVF Salome" panose="02000503040000020003" pitchFamily="50" charset="0"/>
                <a:cs typeface="Times New Roman" panose="02020603050405020304" pitchFamily="18" charset="0"/>
              </a:rPr>
              <a:t>cả</a:t>
            </a:r>
            <a:r>
              <a:rPr lang="en-US" sz="4000" b="1" dirty="0">
                <a:solidFill>
                  <a:schemeClr val="accent2">
                    <a:lumMod val="50000"/>
                  </a:schemeClr>
                </a:solidFill>
                <a:latin typeface="UVF Salome" panose="02000503040000020003" pitchFamily="50" charset="0"/>
                <a:cs typeface="Times New Roman" panose="02020603050405020304" pitchFamily="18" charset="0"/>
              </a:rPr>
              <a:t> </a:t>
            </a:r>
            <a:r>
              <a:rPr lang="en-US" sz="4000" b="1" dirty="0" err="1">
                <a:solidFill>
                  <a:schemeClr val="accent2">
                    <a:lumMod val="50000"/>
                  </a:schemeClr>
                </a:solidFill>
                <a:latin typeface="UVF Salome" panose="02000503040000020003" pitchFamily="50" charset="0"/>
                <a:cs typeface="Times New Roman" panose="02020603050405020304" pitchFamily="18" charset="0"/>
              </a:rPr>
              <a:t>lớp</a:t>
            </a:r>
            <a:r>
              <a:rPr lang="en-US" sz="4000" b="1" dirty="0">
                <a:solidFill>
                  <a:schemeClr val="accent2">
                    <a:lumMod val="50000"/>
                  </a:schemeClr>
                </a:solidFill>
                <a:latin typeface="UVF Salome" panose="02000503040000020003" pitchFamily="50" charset="0"/>
                <a:cs typeface="Times New Roman" panose="02020603050405020304" pitchFamily="18" charset="0"/>
              </a:rPr>
              <a:t> </a:t>
            </a:r>
            <a:r>
              <a:rPr lang="vi-VN" sz="4000" b="1" dirty="0">
                <a:solidFill>
                  <a:schemeClr val="accent2">
                    <a:lumMod val="50000"/>
                  </a:schemeClr>
                </a:solidFill>
                <a:latin typeface="UVF Salome" panose="02000503040000020003" pitchFamily="50" charset="0"/>
                <a:cs typeface="Times New Roman" panose="02020603050405020304" pitchFamily="18" charset="0"/>
              </a:rPr>
              <a:t>đọc</a:t>
            </a:r>
            <a:r>
              <a:rPr lang="en-US" sz="4000" b="1" dirty="0">
                <a:solidFill>
                  <a:schemeClr val="accent2">
                    <a:lumMod val="50000"/>
                  </a:schemeClr>
                </a:solidFill>
                <a:latin typeface="UVF Salome" panose="02000503040000020003" pitchFamily="50" charset="0"/>
                <a:cs typeface="Times New Roman" panose="02020603050405020304" pitchFamily="18" charset="0"/>
              </a:rPr>
              <a:t> </a:t>
            </a:r>
            <a:r>
              <a:rPr lang="en-US" sz="4000" b="1" dirty="0" err="1">
                <a:solidFill>
                  <a:schemeClr val="accent2">
                    <a:lumMod val="50000"/>
                  </a:schemeClr>
                </a:solidFill>
                <a:latin typeface="UVF Salome" panose="02000503040000020003" pitchFamily="50" charset="0"/>
                <a:cs typeface="Times New Roman" panose="02020603050405020304" pitchFamily="18" charset="0"/>
              </a:rPr>
              <a:t>thầm</a:t>
            </a:r>
            <a:r>
              <a:rPr lang="en-US" sz="4000" b="1" dirty="0">
                <a:solidFill>
                  <a:schemeClr val="accent2">
                    <a:lumMod val="50000"/>
                  </a:schemeClr>
                </a:solidFill>
                <a:latin typeface="UVF Salome" panose="02000503040000020003" pitchFamily="50" charset="0"/>
                <a:cs typeface="Times New Roman" panose="02020603050405020304" pitchFamily="18" charset="0"/>
              </a:rPr>
              <a:t> </a:t>
            </a:r>
            <a:r>
              <a:rPr lang="en-US" sz="4000" b="1" dirty="0" err="1">
                <a:solidFill>
                  <a:schemeClr val="accent2">
                    <a:lumMod val="50000"/>
                  </a:schemeClr>
                </a:solidFill>
                <a:latin typeface="UVF Salome" panose="02000503040000020003" pitchFamily="50" charset="0"/>
                <a:cs typeface="Times New Roman" panose="02020603050405020304" pitchFamily="18" charset="0"/>
              </a:rPr>
              <a:t>và</a:t>
            </a:r>
            <a:r>
              <a:rPr lang="en-US" sz="4000" b="1" dirty="0">
                <a:solidFill>
                  <a:schemeClr val="accent2">
                    <a:lumMod val="50000"/>
                  </a:schemeClr>
                </a:solidFill>
                <a:latin typeface="UVF Salome" panose="02000503040000020003" pitchFamily="50" charset="0"/>
                <a:cs typeface="Times New Roman" panose="02020603050405020304" pitchFamily="18" charset="0"/>
              </a:rPr>
              <a:t> </a:t>
            </a:r>
            <a:r>
              <a:rPr lang="en-US" sz="4000" b="1" dirty="0" err="1">
                <a:solidFill>
                  <a:schemeClr val="accent2">
                    <a:lumMod val="50000"/>
                  </a:schemeClr>
                </a:solidFill>
                <a:latin typeface="UVF Salome" panose="02000503040000020003" pitchFamily="50" charset="0"/>
                <a:cs typeface="Times New Roman" panose="02020603050405020304" pitchFamily="18" charset="0"/>
              </a:rPr>
              <a:t>chú</a:t>
            </a:r>
            <a:r>
              <a:rPr lang="en-US" sz="4000" b="1" dirty="0">
                <a:solidFill>
                  <a:schemeClr val="accent2">
                    <a:lumMod val="50000"/>
                  </a:schemeClr>
                </a:solidFill>
                <a:latin typeface="UVF Salome" panose="02000503040000020003" pitchFamily="50" charset="0"/>
                <a:cs typeface="Times New Roman" panose="02020603050405020304" pitchFamily="18" charset="0"/>
              </a:rPr>
              <a:t> ý </a:t>
            </a:r>
            <a:r>
              <a:rPr lang="en-US" sz="4000" b="1" dirty="0" err="1">
                <a:solidFill>
                  <a:schemeClr val="accent2">
                    <a:lumMod val="50000"/>
                  </a:schemeClr>
                </a:solidFill>
                <a:latin typeface="UVF Salome" panose="02000503040000020003" pitchFamily="50" charset="0"/>
                <a:cs typeface="Times New Roman" panose="02020603050405020304" pitchFamily="18" charset="0"/>
              </a:rPr>
              <a:t>theo</a:t>
            </a:r>
            <a:r>
              <a:rPr lang="en-US" sz="4000" b="1" dirty="0">
                <a:solidFill>
                  <a:schemeClr val="accent2">
                    <a:lumMod val="50000"/>
                  </a:schemeClr>
                </a:solidFill>
                <a:latin typeface="UVF Salome" panose="02000503040000020003" pitchFamily="50" charset="0"/>
                <a:cs typeface="Times New Roman" panose="02020603050405020304" pitchFamily="18" charset="0"/>
              </a:rPr>
              <a:t> </a:t>
            </a:r>
            <a:r>
              <a:rPr lang="en-US" sz="4000" b="1" dirty="0" err="1">
                <a:solidFill>
                  <a:schemeClr val="accent2">
                    <a:lumMod val="50000"/>
                  </a:schemeClr>
                </a:solidFill>
                <a:latin typeface="UVF Salome" panose="02000503040000020003" pitchFamily="50" charset="0"/>
                <a:cs typeface="Times New Roman" panose="02020603050405020304" pitchFamily="18" charset="0"/>
              </a:rPr>
              <a:t>dõi</a:t>
            </a:r>
            <a:r>
              <a:rPr lang="en-US" sz="4000" b="1" dirty="0">
                <a:solidFill>
                  <a:schemeClr val="accent2">
                    <a:lumMod val="50000"/>
                  </a:schemeClr>
                </a:solidFill>
                <a:latin typeface="UVF Salome" panose="02000503040000020003" pitchFamily="50" charset="0"/>
                <a:cs typeface="Times New Roman" panose="02020603050405020304" pitchFamily="18" charset="0"/>
              </a:rPr>
              <a:t> </a:t>
            </a:r>
            <a:r>
              <a:rPr lang="en-US" sz="4000" b="1" dirty="0" err="1">
                <a:solidFill>
                  <a:schemeClr val="accent2">
                    <a:lumMod val="50000"/>
                  </a:schemeClr>
                </a:solidFill>
                <a:latin typeface="UVF Salome" panose="02000503040000020003" pitchFamily="50" charset="0"/>
                <a:cs typeface="Times New Roman" panose="02020603050405020304" pitchFamily="18" charset="0"/>
              </a:rPr>
              <a:t>bạn</a:t>
            </a:r>
            <a:r>
              <a:rPr lang="en-US" sz="4000" b="1" dirty="0">
                <a:solidFill>
                  <a:schemeClr val="accent2">
                    <a:lumMod val="50000"/>
                  </a:schemeClr>
                </a:solidFill>
                <a:latin typeface="UVF Salome" panose="02000503040000020003" pitchFamily="50" charset="0"/>
                <a:cs typeface="Times New Roman" panose="02020603050405020304" pitchFamily="18" charset="0"/>
              </a:rPr>
              <a:t> </a:t>
            </a:r>
            <a:r>
              <a:rPr lang="en-US" sz="4000" b="1" dirty="0" err="1">
                <a:solidFill>
                  <a:schemeClr val="accent2">
                    <a:lumMod val="50000"/>
                  </a:schemeClr>
                </a:solidFill>
                <a:latin typeface="UVF Salome" panose="02000503040000020003" pitchFamily="50" charset="0"/>
                <a:cs typeface="Times New Roman" panose="02020603050405020304" pitchFamily="18" charset="0"/>
              </a:rPr>
              <a:t>đọc</a:t>
            </a:r>
            <a:r>
              <a:rPr lang="en-US" sz="4000" b="1" dirty="0">
                <a:solidFill>
                  <a:schemeClr val="accent2">
                    <a:lumMod val="50000"/>
                  </a:schemeClr>
                </a:solidFill>
                <a:latin typeface="UVF Salome" panose="02000503040000020003" pitchFamily="50" charset="0"/>
                <a:cs typeface="Times New Roman" panose="02020603050405020304" pitchFamily="18" charset="0"/>
              </a:rPr>
              <a:t>.</a:t>
            </a:r>
          </a:p>
        </p:txBody>
      </p:sp>
      <p:sp>
        <p:nvSpPr>
          <p:cNvPr id="24" name="Hình Chữ nhật 12">
            <a:extLst>
              <a:ext uri="{FF2B5EF4-FFF2-40B4-BE49-F238E27FC236}">
                <a16:creationId xmlns:a16="http://schemas.microsoft.com/office/drawing/2014/main" id="{0D204F1D-9D1F-4F5B-8C18-5036B84D335F}"/>
              </a:ext>
            </a:extLst>
          </p:cNvPr>
          <p:cNvSpPr>
            <a:spLocks noChangeArrowheads="1"/>
          </p:cNvSpPr>
          <p:nvPr/>
        </p:nvSpPr>
        <p:spPr bwMode="auto">
          <a:xfrm>
            <a:off x="2990731" y="5691740"/>
            <a:ext cx="7437682" cy="783193"/>
          </a:xfrm>
          <a:prstGeom prst="roundRect">
            <a:avLst/>
          </a:prstGeom>
          <a:solidFill>
            <a:srgbClr val="B3DEDB">
              <a:alpha val="30000"/>
            </a:srgbClr>
          </a:solidFill>
          <a:ln w="12700">
            <a:solidFill>
              <a:schemeClr val="tx1"/>
            </a:solidFill>
            <a:prstDash val="lgDashDotDot"/>
            <a:miter lim="800000"/>
            <a:headEnd/>
            <a:tailEnd/>
          </a:ln>
        </p:spPr>
        <p:txBody>
          <a:bodyPr wrap="none">
            <a:spAutoFit/>
          </a:bodyPr>
          <a:lstStyle/>
          <a:p>
            <a:r>
              <a:rPr lang="en-US" sz="4000" b="1" dirty="0">
                <a:solidFill>
                  <a:srgbClr val="FF0000"/>
                </a:solidFill>
                <a:latin typeface="UVF Salome" panose="02000503040000020003" pitchFamily="50" charset="0"/>
                <a:cs typeface="Times New Roman" panose="02020603050405020304" pitchFamily="18" charset="0"/>
              </a:rPr>
              <a:t>1 </a:t>
            </a:r>
            <a:r>
              <a:rPr lang="en-US" sz="4000" b="1" dirty="0" err="1">
                <a:solidFill>
                  <a:srgbClr val="FF0000"/>
                </a:solidFill>
                <a:latin typeface="UVF Salome" panose="02000503040000020003" pitchFamily="50" charset="0"/>
                <a:cs typeface="Times New Roman" panose="02020603050405020304" pitchFamily="18" charset="0"/>
              </a:rPr>
              <a:t>học</a:t>
            </a:r>
            <a:r>
              <a:rPr lang="en-US" sz="4000" b="1" dirty="0">
                <a:solidFill>
                  <a:srgbClr val="FF0000"/>
                </a:solidFill>
                <a:latin typeface="UVF Salome" panose="02000503040000020003" pitchFamily="50" charset="0"/>
                <a:cs typeface="Times New Roman" panose="02020603050405020304" pitchFamily="18" charset="0"/>
              </a:rPr>
              <a:t> </a:t>
            </a:r>
            <a:r>
              <a:rPr lang="en-US" sz="4000" b="1" dirty="0" err="1">
                <a:solidFill>
                  <a:srgbClr val="FF0000"/>
                </a:solidFill>
                <a:latin typeface="UVF Salome" panose="02000503040000020003" pitchFamily="50" charset="0"/>
                <a:cs typeface="Times New Roman" panose="02020603050405020304" pitchFamily="18" charset="0"/>
              </a:rPr>
              <a:t>sinh</a:t>
            </a:r>
            <a:r>
              <a:rPr lang="en-US" sz="4000" b="1" dirty="0">
                <a:solidFill>
                  <a:srgbClr val="FF0000"/>
                </a:solidFill>
                <a:latin typeface="UVF Salome" panose="02000503040000020003" pitchFamily="50" charset="0"/>
                <a:cs typeface="Times New Roman" panose="02020603050405020304" pitchFamily="18" charset="0"/>
              </a:rPr>
              <a:t> </a:t>
            </a:r>
            <a:r>
              <a:rPr lang="en-US" sz="4000" b="1" dirty="0" err="1">
                <a:solidFill>
                  <a:srgbClr val="FF0000"/>
                </a:solidFill>
                <a:latin typeface="UVF Salome" panose="02000503040000020003" pitchFamily="50" charset="0"/>
                <a:cs typeface="Times New Roman" panose="02020603050405020304" pitchFamily="18" charset="0"/>
              </a:rPr>
              <a:t>đọc</a:t>
            </a:r>
            <a:r>
              <a:rPr lang="en-US" sz="4000" b="1" dirty="0">
                <a:solidFill>
                  <a:srgbClr val="FF0000"/>
                </a:solidFill>
                <a:latin typeface="UVF Salome" panose="02000503040000020003" pitchFamily="50" charset="0"/>
                <a:cs typeface="Times New Roman" panose="02020603050405020304" pitchFamily="18" charset="0"/>
              </a:rPr>
              <a:t> </a:t>
            </a:r>
            <a:r>
              <a:rPr lang="en-US" sz="4000" b="1" dirty="0" err="1">
                <a:solidFill>
                  <a:srgbClr val="FF0000"/>
                </a:solidFill>
                <a:latin typeface="UVF Salome" panose="02000503040000020003" pitchFamily="50" charset="0"/>
                <a:cs typeface="Times New Roman" panose="02020603050405020304" pitchFamily="18" charset="0"/>
              </a:rPr>
              <a:t>lại</a:t>
            </a:r>
            <a:r>
              <a:rPr lang="en-US" sz="4000" b="1" dirty="0">
                <a:solidFill>
                  <a:srgbClr val="FF0000"/>
                </a:solidFill>
                <a:latin typeface="UVF Salome" panose="02000503040000020003" pitchFamily="50" charset="0"/>
                <a:cs typeface="Times New Roman" panose="02020603050405020304" pitchFamily="18" charset="0"/>
              </a:rPr>
              <a:t> </a:t>
            </a:r>
            <a:r>
              <a:rPr lang="en-US" sz="4000" b="1" dirty="0" err="1">
                <a:solidFill>
                  <a:srgbClr val="FF0000"/>
                </a:solidFill>
                <a:latin typeface="UVF Salome" panose="02000503040000020003" pitchFamily="50" charset="0"/>
                <a:cs typeface="Times New Roman" panose="02020603050405020304" pitchFamily="18" charset="0"/>
              </a:rPr>
              <a:t>toàn</a:t>
            </a:r>
            <a:r>
              <a:rPr lang="en-US" sz="4000" b="1" dirty="0">
                <a:solidFill>
                  <a:srgbClr val="FF0000"/>
                </a:solidFill>
                <a:latin typeface="UVF Salome" panose="02000503040000020003" pitchFamily="50" charset="0"/>
                <a:cs typeface="Times New Roman" panose="02020603050405020304" pitchFamily="18" charset="0"/>
              </a:rPr>
              <a:t> </a:t>
            </a:r>
            <a:r>
              <a:rPr lang="en-US" sz="4000" b="1" dirty="0" err="1">
                <a:solidFill>
                  <a:srgbClr val="FF0000"/>
                </a:solidFill>
                <a:latin typeface="UVF Salome" panose="02000503040000020003" pitchFamily="50" charset="0"/>
                <a:cs typeface="Times New Roman" panose="02020603050405020304" pitchFamily="18" charset="0"/>
              </a:rPr>
              <a:t>bài</a:t>
            </a:r>
            <a:endParaRPr lang="en-US" sz="4000" b="1" dirty="0">
              <a:solidFill>
                <a:srgbClr val="FF0000"/>
              </a:solidFill>
              <a:latin typeface="UVF Salome" panose="02000503040000020003" pitchFamily="50" charset="0"/>
              <a:cs typeface="Times New Roman" panose="02020603050405020304" pitchFamily="18" charset="0"/>
            </a:endParaRPr>
          </a:p>
        </p:txBody>
      </p:sp>
    </p:spTree>
    <p:extLst>
      <p:ext uri="{BB962C8B-B14F-4D97-AF65-F5344CB8AC3E}">
        <p14:creationId xmlns:p14="http://schemas.microsoft.com/office/powerpoint/2010/main" val="3347045648"/>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12"/>
                                        </p:tgtEl>
                                        <p:attrNameLst>
                                          <p:attrName>style.visibility</p:attrName>
                                        </p:attrNameLst>
                                      </p:cBhvr>
                                      <p:to>
                                        <p:strVal val="visible"/>
                                      </p:to>
                                    </p:set>
                                    <p:anim calcmode="lin" valueType="num">
                                      <p:cBhvr additive="base">
                                        <p:cTn id="11" dur="500" fill="hold"/>
                                        <p:tgtEl>
                                          <p:spTgt spid="12"/>
                                        </p:tgtEl>
                                        <p:attrNameLst>
                                          <p:attrName>ppt_x</p:attrName>
                                        </p:attrNameLst>
                                      </p:cBhvr>
                                      <p:tavLst>
                                        <p:tav tm="0">
                                          <p:val>
                                            <p:strVal val="#ppt_x"/>
                                          </p:val>
                                        </p:tav>
                                        <p:tav tm="100000">
                                          <p:val>
                                            <p:strVal val="#ppt_x"/>
                                          </p:val>
                                        </p:tav>
                                      </p:tavLst>
                                    </p:anim>
                                    <p:anim calcmode="lin" valueType="num">
                                      <p:cBhvr additive="base">
                                        <p:cTn id="12" dur="500" fill="hold"/>
                                        <p:tgtEl>
                                          <p:spTgt spid="12"/>
                                        </p:tgtEl>
                                        <p:attrNameLst>
                                          <p:attrName>ppt_y</p:attrName>
                                        </p:attrNameLst>
                                      </p:cBhvr>
                                      <p:tavLst>
                                        <p:tav tm="0">
                                          <p:val>
                                            <p:strVal val="1+#ppt_h/2"/>
                                          </p:val>
                                        </p:tav>
                                        <p:tav tm="100000">
                                          <p:val>
                                            <p:strVal val="#ppt_y"/>
                                          </p:val>
                                        </p:tav>
                                      </p:tavLst>
                                    </p:anim>
                                  </p:childTnLst>
                                </p:cTn>
                              </p:par>
                              <p:par>
                                <p:cTn id="13" presetID="22" presetClass="entr" presetSubtype="1" fill="hold" nodeType="withEffect">
                                  <p:stCondLst>
                                    <p:cond delay="0"/>
                                  </p:stCondLst>
                                  <p:childTnLst>
                                    <p:set>
                                      <p:cBhvr>
                                        <p:cTn id="14" dur="1" fill="hold">
                                          <p:stCondLst>
                                            <p:cond delay="0"/>
                                          </p:stCondLst>
                                        </p:cTn>
                                        <p:tgtEl>
                                          <p:spTgt spid="43"/>
                                        </p:tgtEl>
                                        <p:attrNameLst>
                                          <p:attrName>style.visibility</p:attrName>
                                        </p:attrNameLst>
                                      </p:cBhvr>
                                      <p:to>
                                        <p:strVal val="visible"/>
                                      </p:to>
                                    </p:set>
                                    <p:animEffect transition="in" filter="wipe(up)">
                                      <p:cBhvr>
                                        <p:cTn id="15" dur="500"/>
                                        <p:tgtEl>
                                          <p:spTgt spid="43"/>
                                        </p:tgtEl>
                                      </p:cBhvr>
                                    </p:animEffect>
                                  </p:childTnLst>
                                </p:cTn>
                              </p:par>
                              <p:par>
                                <p:cTn id="16" presetID="22" presetClass="entr" presetSubtype="1" fill="hold" nodeType="withEffect">
                                  <p:stCondLst>
                                    <p:cond delay="0"/>
                                  </p:stCondLst>
                                  <p:childTnLst>
                                    <p:set>
                                      <p:cBhvr>
                                        <p:cTn id="17" dur="1" fill="hold">
                                          <p:stCondLst>
                                            <p:cond delay="0"/>
                                          </p:stCondLst>
                                        </p:cTn>
                                        <p:tgtEl>
                                          <p:spTgt spid="44"/>
                                        </p:tgtEl>
                                        <p:attrNameLst>
                                          <p:attrName>style.visibility</p:attrName>
                                        </p:attrNameLst>
                                      </p:cBhvr>
                                      <p:to>
                                        <p:strVal val="visible"/>
                                      </p:to>
                                    </p:set>
                                    <p:animEffect transition="in" filter="wipe(up)">
                                      <p:cBhvr>
                                        <p:cTn id="18" dur="500"/>
                                        <p:tgtEl>
                                          <p:spTgt spid="44"/>
                                        </p:tgtEl>
                                      </p:cBhvr>
                                    </p:animEffect>
                                  </p:childTnLst>
                                </p:cTn>
                              </p:par>
                              <p:par>
                                <p:cTn id="19" presetID="2" presetClass="entr" presetSubtype="4" fill="hold" nodeType="withEffect">
                                  <p:stCondLst>
                                    <p:cond delay="0"/>
                                  </p:stCondLst>
                                  <p:childTnLst>
                                    <p:set>
                                      <p:cBhvr>
                                        <p:cTn id="20" dur="1" fill="hold">
                                          <p:stCondLst>
                                            <p:cond delay="0"/>
                                          </p:stCondLst>
                                        </p:cTn>
                                        <p:tgtEl>
                                          <p:spTgt spid="18"/>
                                        </p:tgtEl>
                                        <p:attrNameLst>
                                          <p:attrName>style.visibility</p:attrName>
                                        </p:attrNameLst>
                                      </p:cBhvr>
                                      <p:to>
                                        <p:strVal val="visible"/>
                                      </p:to>
                                    </p:set>
                                    <p:anim calcmode="lin" valueType="num">
                                      <p:cBhvr additive="base">
                                        <p:cTn id="21" dur="500" fill="hold"/>
                                        <p:tgtEl>
                                          <p:spTgt spid="18"/>
                                        </p:tgtEl>
                                        <p:attrNameLst>
                                          <p:attrName>ppt_x</p:attrName>
                                        </p:attrNameLst>
                                      </p:cBhvr>
                                      <p:tavLst>
                                        <p:tav tm="0">
                                          <p:val>
                                            <p:strVal val="#ppt_x"/>
                                          </p:val>
                                        </p:tav>
                                        <p:tav tm="100000">
                                          <p:val>
                                            <p:strVal val="#ppt_x"/>
                                          </p:val>
                                        </p:tav>
                                      </p:tavLst>
                                    </p:anim>
                                    <p:anim calcmode="lin" valueType="num">
                                      <p:cBhvr additive="base">
                                        <p:cTn id="22" dur="500" fill="hold"/>
                                        <p:tgtEl>
                                          <p:spTgt spid="18"/>
                                        </p:tgtEl>
                                        <p:attrNameLst>
                                          <p:attrName>ppt_y</p:attrName>
                                        </p:attrNameLst>
                                      </p:cBhvr>
                                      <p:tavLst>
                                        <p:tav tm="0">
                                          <p:val>
                                            <p:strVal val="1+#ppt_h/2"/>
                                          </p:val>
                                        </p:tav>
                                        <p:tav tm="100000">
                                          <p:val>
                                            <p:strVal val="#ppt_y"/>
                                          </p:val>
                                        </p:tav>
                                      </p:tavLst>
                                    </p:anim>
                                  </p:childTnLst>
                                </p:cTn>
                              </p:par>
                              <p:par>
                                <p:cTn id="23" presetID="2" presetClass="entr" presetSubtype="4" fill="hold" nodeType="withEffect">
                                  <p:stCondLst>
                                    <p:cond delay="0"/>
                                  </p:stCondLst>
                                  <p:childTnLst>
                                    <p:set>
                                      <p:cBhvr>
                                        <p:cTn id="24" dur="1" fill="hold">
                                          <p:stCondLst>
                                            <p:cond delay="0"/>
                                          </p:stCondLst>
                                        </p:cTn>
                                        <p:tgtEl>
                                          <p:spTgt spid="13"/>
                                        </p:tgtEl>
                                        <p:attrNameLst>
                                          <p:attrName>style.visibility</p:attrName>
                                        </p:attrNameLst>
                                      </p:cBhvr>
                                      <p:to>
                                        <p:strVal val="visible"/>
                                      </p:to>
                                    </p:set>
                                    <p:anim calcmode="lin" valueType="num">
                                      <p:cBhvr additive="base">
                                        <p:cTn id="25" dur="500" fill="hold"/>
                                        <p:tgtEl>
                                          <p:spTgt spid="13"/>
                                        </p:tgtEl>
                                        <p:attrNameLst>
                                          <p:attrName>ppt_x</p:attrName>
                                        </p:attrNameLst>
                                      </p:cBhvr>
                                      <p:tavLst>
                                        <p:tav tm="0">
                                          <p:val>
                                            <p:strVal val="#ppt_x"/>
                                          </p:val>
                                        </p:tav>
                                        <p:tav tm="100000">
                                          <p:val>
                                            <p:strVal val="#ppt_x"/>
                                          </p:val>
                                        </p:tav>
                                      </p:tavLst>
                                    </p:anim>
                                    <p:anim calcmode="lin" valueType="num">
                                      <p:cBhvr additive="base">
                                        <p:cTn id="26"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nodeType="clickEffect">
                                  <p:stCondLst>
                                    <p:cond delay="0"/>
                                  </p:stCondLst>
                                  <p:childTnLst>
                                    <p:set>
                                      <p:cBhvr>
                                        <p:cTn id="30" dur="1" fill="hold">
                                          <p:stCondLst>
                                            <p:cond delay="0"/>
                                          </p:stCondLst>
                                        </p:cTn>
                                        <p:tgtEl>
                                          <p:spTgt spid="7"/>
                                        </p:tgtEl>
                                        <p:attrNameLst>
                                          <p:attrName>style.visibility</p:attrName>
                                        </p:attrNameLst>
                                      </p:cBhvr>
                                      <p:to>
                                        <p:strVal val="visible"/>
                                      </p:to>
                                    </p:set>
                                    <p:animEffect transition="in" filter="fade">
                                      <p:cBhvr>
                                        <p:cTn id="31" dur="500"/>
                                        <p:tgtEl>
                                          <p:spTgt spid="7"/>
                                        </p:tgtEl>
                                      </p:cBhvr>
                                    </p:animEffect>
                                  </p:childTnLst>
                                </p:cTn>
                              </p:par>
                            </p:childTnLst>
                          </p:cTn>
                        </p:par>
                      </p:childTnLst>
                    </p:cTn>
                  </p:par>
                  <p:par>
                    <p:cTn id="32" fill="hold">
                      <p:stCondLst>
                        <p:cond delay="indefinite"/>
                      </p:stCondLst>
                      <p:childTnLst>
                        <p:par>
                          <p:cTn id="33" fill="hold">
                            <p:stCondLst>
                              <p:cond delay="0"/>
                            </p:stCondLst>
                            <p:childTnLst>
                              <p:par>
                                <p:cTn id="34" presetID="2" presetClass="entr" presetSubtype="4" fill="hold" grpId="0" nodeType="clickEffect">
                                  <p:stCondLst>
                                    <p:cond delay="0"/>
                                  </p:stCondLst>
                                  <p:childTnLst>
                                    <p:set>
                                      <p:cBhvr>
                                        <p:cTn id="35" dur="1" fill="hold">
                                          <p:stCondLst>
                                            <p:cond delay="0"/>
                                          </p:stCondLst>
                                        </p:cTn>
                                        <p:tgtEl>
                                          <p:spTgt spid="26"/>
                                        </p:tgtEl>
                                        <p:attrNameLst>
                                          <p:attrName>style.visibility</p:attrName>
                                        </p:attrNameLst>
                                      </p:cBhvr>
                                      <p:to>
                                        <p:strVal val="visible"/>
                                      </p:to>
                                    </p:set>
                                    <p:anim calcmode="lin" valueType="num">
                                      <p:cBhvr additive="base">
                                        <p:cTn id="36" dur="500" fill="hold"/>
                                        <p:tgtEl>
                                          <p:spTgt spid="26"/>
                                        </p:tgtEl>
                                        <p:attrNameLst>
                                          <p:attrName>ppt_x</p:attrName>
                                        </p:attrNameLst>
                                      </p:cBhvr>
                                      <p:tavLst>
                                        <p:tav tm="0">
                                          <p:val>
                                            <p:strVal val="#ppt_x"/>
                                          </p:val>
                                        </p:tav>
                                        <p:tav tm="100000">
                                          <p:val>
                                            <p:strVal val="#ppt_x"/>
                                          </p:val>
                                        </p:tav>
                                      </p:tavLst>
                                    </p:anim>
                                    <p:anim calcmode="lin" valueType="num">
                                      <p:cBhvr additive="base">
                                        <p:cTn id="37" dur="500" fill="hold"/>
                                        <p:tgtEl>
                                          <p:spTgt spid="26"/>
                                        </p:tgtEl>
                                        <p:attrNameLst>
                                          <p:attrName>ppt_y</p:attrName>
                                        </p:attrNameLst>
                                      </p:cBhvr>
                                      <p:tavLst>
                                        <p:tav tm="0">
                                          <p:val>
                                            <p:strVal val="1+#ppt_h/2"/>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31" presetClass="entr" presetSubtype="0" fill="hold" nodeType="clickEffect">
                                  <p:stCondLst>
                                    <p:cond delay="0"/>
                                  </p:stCondLst>
                                  <p:childTnLst>
                                    <p:set>
                                      <p:cBhvr>
                                        <p:cTn id="41" dur="1" fill="hold">
                                          <p:stCondLst>
                                            <p:cond delay="0"/>
                                          </p:stCondLst>
                                        </p:cTn>
                                        <p:tgtEl>
                                          <p:spTgt spid="5"/>
                                        </p:tgtEl>
                                        <p:attrNameLst>
                                          <p:attrName>style.visibility</p:attrName>
                                        </p:attrNameLst>
                                      </p:cBhvr>
                                      <p:to>
                                        <p:strVal val="visible"/>
                                      </p:to>
                                    </p:set>
                                    <p:anim calcmode="lin" valueType="num">
                                      <p:cBhvr>
                                        <p:cTn id="42" dur="1000" fill="hold"/>
                                        <p:tgtEl>
                                          <p:spTgt spid="5"/>
                                        </p:tgtEl>
                                        <p:attrNameLst>
                                          <p:attrName>ppt_w</p:attrName>
                                        </p:attrNameLst>
                                      </p:cBhvr>
                                      <p:tavLst>
                                        <p:tav tm="0">
                                          <p:val>
                                            <p:fltVal val="0"/>
                                          </p:val>
                                        </p:tav>
                                        <p:tav tm="100000">
                                          <p:val>
                                            <p:strVal val="#ppt_w"/>
                                          </p:val>
                                        </p:tav>
                                      </p:tavLst>
                                    </p:anim>
                                    <p:anim calcmode="lin" valueType="num">
                                      <p:cBhvr>
                                        <p:cTn id="43" dur="1000" fill="hold"/>
                                        <p:tgtEl>
                                          <p:spTgt spid="5"/>
                                        </p:tgtEl>
                                        <p:attrNameLst>
                                          <p:attrName>ppt_h</p:attrName>
                                        </p:attrNameLst>
                                      </p:cBhvr>
                                      <p:tavLst>
                                        <p:tav tm="0">
                                          <p:val>
                                            <p:fltVal val="0"/>
                                          </p:val>
                                        </p:tav>
                                        <p:tav tm="100000">
                                          <p:val>
                                            <p:strVal val="#ppt_h"/>
                                          </p:val>
                                        </p:tav>
                                      </p:tavLst>
                                    </p:anim>
                                    <p:anim calcmode="lin" valueType="num">
                                      <p:cBhvr>
                                        <p:cTn id="44" dur="1000" fill="hold"/>
                                        <p:tgtEl>
                                          <p:spTgt spid="5"/>
                                        </p:tgtEl>
                                        <p:attrNameLst>
                                          <p:attrName>style.rotation</p:attrName>
                                        </p:attrNameLst>
                                      </p:cBhvr>
                                      <p:tavLst>
                                        <p:tav tm="0">
                                          <p:val>
                                            <p:fltVal val="90"/>
                                          </p:val>
                                        </p:tav>
                                        <p:tav tm="100000">
                                          <p:val>
                                            <p:fltVal val="0"/>
                                          </p:val>
                                        </p:tav>
                                      </p:tavLst>
                                    </p:anim>
                                    <p:animEffect transition="in" filter="fade">
                                      <p:cBhvr>
                                        <p:cTn id="45" dur="1000"/>
                                        <p:tgtEl>
                                          <p:spTgt spid="5"/>
                                        </p:tgtEl>
                                      </p:cBhvr>
                                    </p:animEffect>
                                  </p:childTnLst>
                                </p:cTn>
                              </p:par>
                            </p:childTnLst>
                          </p:cTn>
                        </p:par>
                      </p:childTnLst>
                    </p:cTn>
                  </p:par>
                  <p:par>
                    <p:cTn id="46" fill="hold">
                      <p:stCondLst>
                        <p:cond delay="indefinite"/>
                      </p:stCondLst>
                      <p:childTnLst>
                        <p:par>
                          <p:cTn id="47" fill="hold">
                            <p:stCondLst>
                              <p:cond delay="0"/>
                            </p:stCondLst>
                            <p:childTnLst>
                              <p:par>
                                <p:cTn id="48" presetID="2" presetClass="entr" presetSubtype="4" fill="hold" grpId="0" nodeType="clickEffect">
                                  <p:stCondLst>
                                    <p:cond delay="0"/>
                                  </p:stCondLst>
                                  <p:childTnLst>
                                    <p:set>
                                      <p:cBhvr>
                                        <p:cTn id="49" dur="1" fill="hold">
                                          <p:stCondLst>
                                            <p:cond delay="0"/>
                                          </p:stCondLst>
                                        </p:cTn>
                                        <p:tgtEl>
                                          <p:spTgt spid="19"/>
                                        </p:tgtEl>
                                        <p:attrNameLst>
                                          <p:attrName>style.visibility</p:attrName>
                                        </p:attrNameLst>
                                      </p:cBhvr>
                                      <p:to>
                                        <p:strVal val="visible"/>
                                      </p:to>
                                    </p:set>
                                    <p:anim calcmode="lin" valueType="num">
                                      <p:cBhvr additive="base">
                                        <p:cTn id="50" dur="500" fill="hold"/>
                                        <p:tgtEl>
                                          <p:spTgt spid="19"/>
                                        </p:tgtEl>
                                        <p:attrNameLst>
                                          <p:attrName>ppt_x</p:attrName>
                                        </p:attrNameLst>
                                      </p:cBhvr>
                                      <p:tavLst>
                                        <p:tav tm="0">
                                          <p:val>
                                            <p:strVal val="#ppt_x"/>
                                          </p:val>
                                        </p:tav>
                                        <p:tav tm="100000">
                                          <p:val>
                                            <p:strVal val="#ppt_x"/>
                                          </p:val>
                                        </p:tav>
                                      </p:tavLst>
                                    </p:anim>
                                    <p:anim calcmode="lin" valueType="num">
                                      <p:cBhvr additive="base">
                                        <p:cTn id="51" dur="500" fill="hold"/>
                                        <p:tgtEl>
                                          <p:spTgt spid="19"/>
                                        </p:tgtEl>
                                        <p:attrNameLst>
                                          <p:attrName>ppt_y</p:attrName>
                                        </p:attrNameLst>
                                      </p:cBhvr>
                                      <p:tavLst>
                                        <p:tav tm="0">
                                          <p:val>
                                            <p:strVal val="1+#ppt_h/2"/>
                                          </p:val>
                                        </p:tav>
                                        <p:tav tm="100000">
                                          <p:val>
                                            <p:strVal val="#ppt_y"/>
                                          </p:val>
                                        </p:tav>
                                      </p:tavLst>
                                    </p:anim>
                                  </p:childTnLst>
                                </p:cTn>
                              </p:par>
                            </p:childTnLst>
                          </p:cTn>
                        </p:par>
                      </p:childTnLst>
                    </p:cTn>
                  </p:par>
                  <p:par>
                    <p:cTn id="52" fill="hold">
                      <p:stCondLst>
                        <p:cond delay="indefinite"/>
                      </p:stCondLst>
                      <p:childTnLst>
                        <p:par>
                          <p:cTn id="53" fill="hold">
                            <p:stCondLst>
                              <p:cond delay="0"/>
                            </p:stCondLst>
                            <p:childTnLst>
                              <p:par>
                                <p:cTn id="54" presetID="22" presetClass="entr" presetSubtype="4" fill="hold" grpId="0" nodeType="clickEffect">
                                  <p:stCondLst>
                                    <p:cond delay="0"/>
                                  </p:stCondLst>
                                  <p:childTnLst>
                                    <p:set>
                                      <p:cBhvr>
                                        <p:cTn id="55" dur="1" fill="hold">
                                          <p:stCondLst>
                                            <p:cond delay="0"/>
                                          </p:stCondLst>
                                        </p:cTn>
                                        <p:tgtEl>
                                          <p:spTgt spid="22"/>
                                        </p:tgtEl>
                                        <p:attrNameLst>
                                          <p:attrName>style.visibility</p:attrName>
                                        </p:attrNameLst>
                                      </p:cBhvr>
                                      <p:to>
                                        <p:strVal val="visible"/>
                                      </p:to>
                                    </p:set>
                                    <p:animEffect transition="in" filter="wipe(down)">
                                      <p:cBhvr>
                                        <p:cTn id="56" dur="500"/>
                                        <p:tgtEl>
                                          <p:spTgt spid="22"/>
                                        </p:tgtEl>
                                      </p:cBhvr>
                                    </p:animEffect>
                                  </p:childTnLst>
                                </p:cTn>
                              </p:par>
                            </p:childTnLst>
                          </p:cTn>
                        </p:par>
                      </p:childTnLst>
                    </p:cTn>
                  </p:par>
                  <p:par>
                    <p:cTn id="57" fill="hold">
                      <p:stCondLst>
                        <p:cond delay="indefinite"/>
                      </p:stCondLst>
                      <p:childTnLst>
                        <p:par>
                          <p:cTn id="58" fill="hold">
                            <p:stCondLst>
                              <p:cond delay="0"/>
                            </p:stCondLst>
                            <p:childTnLst>
                              <p:par>
                                <p:cTn id="59" presetID="16" presetClass="entr" presetSubtype="21" fill="hold" grpId="0" nodeType="clickEffect">
                                  <p:stCondLst>
                                    <p:cond delay="0"/>
                                  </p:stCondLst>
                                  <p:childTnLst>
                                    <p:set>
                                      <p:cBhvr>
                                        <p:cTn id="60" dur="1" fill="hold">
                                          <p:stCondLst>
                                            <p:cond delay="0"/>
                                          </p:stCondLst>
                                        </p:cTn>
                                        <p:tgtEl>
                                          <p:spTgt spid="24"/>
                                        </p:tgtEl>
                                        <p:attrNameLst>
                                          <p:attrName>style.visibility</p:attrName>
                                        </p:attrNameLst>
                                      </p:cBhvr>
                                      <p:to>
                                        <p:strVal val="visible"/>
                                      </p:to>
                                    </p:set>
                                    <p:animEffect transition="in" filter="barn(inVertical)">
                                      <p:cBhvr>
                                        <p:cTn id="61" dur="500"/>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 grpId="0" animBg="1"/>
      <p:bldP spid="19" grpId="0" animBg="1"/>
      <p:bldP spid="22" grpId="0" animBg="1"/>
      <p:bldP spid="24"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3">
            <a:alphaModFix amt="36000"/>
            <a:lum/>
          </a:blip>
          <a:srcRect/>
          <a:stretch>
            <a:fillRect/>
          </a:stretch>
        </a:blipFill>
        <a:effectLst/>
      </p:bgPr>
    </p:bg>
    <p:spTree>
      <p:nvGrpSpPr>
        <p:cNvPr id="1" name=""/>
        <p:cNvGrpSpPr/>
        <p:nvPr/>
      </p:nvGrpSpPr>
      <p:grpSpPr>
        <a:xfrm>
          <a:off x="0" y="0"/>
          <a:ext cx="0" cy="0"/>
          <a:chOff x="0" y="0"/>
          <a:chExt cx="0" cy="0"/>
        </a:xfrm>
      </p:grpSpPr>
      <p:grpSp>
        <p:nvGrpSpPr>
          <p:cNvPr id="18" name="组合 17"/>
          <p:cNvGrpSpPr/>
          <p:nvPr/>
        </p:nvGrpSpPr>
        <p:grpSpPr>
          <a:xfrm>
            <a:off x="333805" y="4700511"/>
            <a:ext cx="11769062" cy="2518694"/>
            <a:chOff x="-478046" y="4885815"/>
            <a:chExt cx="11769062" cy="2518694"/>
          </a:xfrm>
        </p:grpSpPr>
        <p:pic>
          <p:nvPicPr>
            <p:cNvPr id="16" name="图片 1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78046" y="4885815"/>
              <a:ext cx="4657672" cy="2328836"/>
            </a:xfrm>
            <a:prstGeom prst="rect">
              <a:avLst/>
            </a:prstGeom>
          </p:spPr>
        </p:pic>
        <p:pic>
          <p:nvPicPr>
            <p:cNvPr id="17" name="图片 1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633344" y="5075673"/>
              <a:ext cx="4657672" cy="2328836"/>
            </a:xfrm>
            <a:prstGeom prst="rect">
              <a:avLst/>
            </a:prstGeom>
          </p:spPr>
        </p:pic>
      </p:grpSp>
      <p:pic>
        <p:nvPicPr>
          <p:cNvPr id="11" name="图片 10"/>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flipH="1">
            <a:off x="10671545" y="-21498"/>
            <a:ext cx="1582220" cy="3089984"/>
          </a:xfrm>
          <a:prstGeom prst="rect">
            <a:avLst/>
          </a:prstGeom>
        </p:spPr>
      </p:pic>
      <p:pic>
        <p:nvPicPr>
          <p:cNvPr id="43" name="图片 42"/>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533470" y="0"/>
            <a:ext cx="2550722" cy="2550722"/>
          </a:xfrm>
          <a:prstGeom prst="rect">
            <a:avLst/>
          </a:prstGeom>
        </p:spPr>
      </p:pic>
      <p:pic>
        <p:nvPicPr>
          <p:cNvPr id="21" name="图片 20"/>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3672216" y="7995"/>
            <a:ext cx="1976427" cy="1976427"/>
          </a:xfrm>
          <a:prstGeom prst="rect">
            <a:avLst/>
          </a:prstGeom>
        </p:spPr>
      </p:pic>
      <p:pic>
        <p:nvPicPr>
          <p:cNvPr id="10" name="图片 9"/>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8060190" y="-125201"/>
            <a:ext cx="3805463" cy="3805463"/>
          </a:xfrm>
          <a:prstGeom prst="rect">
            <a:avLst/>
          </a:prstGeom>
        </p:spPr>
      </p:pic>
      <p:sp>
        <p:nvSpPr>
          <p:cNvPr id="19" name="矩形 28">
            <a:extLst>
              <a:ext uri="{FF2B5EF4-FFF2-40B4-BE49-F238E27FC236}">
                <a16:creationId xmlns:a16="http://schemas.microsoft.com/office/drawing/2014/main" id="{C85A3980-542E-45E7-B3C1-118B96E8053B}"/>
              </a:ext>
            </a:extLst>
          </p:cNvPr>
          <p:cNvSpPr/>
          <p:nvPr/>
        </p:nvSpPr>
        <p:spPr>
          <a:xfrm>
            <a:off x="-162702" y="1950163"/>
            <a:ext cx="8939132" cy="830997"/>
          </a:xfrm>
          <a:prstGeom prst="rect">
            <a:avLst/>
          </a:prstGeom>
        </p:spPr>
        <p:txBody>
          <a:bodyPr wrap="square">
            <a:spAutoFit/>
          </a:bodyPr>
          <a:lstStyle/>
          <a:p>
            <a:pPr algn="ctr"/>
            <a:r>
              <a:rPr lang="en-US" altLang="zh-CN" sz="4800" b="1" dirty="0">
                <a:ln>
                  <a:solidFill>
                    <a:sysClr val="windowText" lastClr="000000"/>
                  </a:solidFill>
                </a:ln>
                <a:solidFill>
                  <a:schemeClr val="accent6">
                    <a:lumMod val="75000"/>
                  </a:schemeClr>
                </a:solidFill>
                <a:effectLst>
                  <a:glow rad="228600">
                    <a:schemeClr val="accent6">
                      <a:satMod val="175000"/>
                      <a:alpha val="40000"/>
                    </a:schemeClr>
                  </a:glow>
                  <a:reflection blurRad="6350" stA="60000" endA="900" endPos="60000" dist="60007" dir="5400000" sy="-100000" algn="bl" rotWithShape="0"/>
                </a:effectLst>
                <a:latin typeface="UVN Minh Map" panose="00000400000000000000" pitchFamily="2" charset="0"/>
                <a:ea typeface="DengXian" panose="02010600030101010101" pitchFamily="2" charset="-122"/>
                <a:sym typeface="DengXian" panose="02010600030101010101" pitchFamily="2" charset="-122"/>
              </a:rPr>
              <a:t>TÌM HIỂU BÀI</a:t>
            </a:r>
            <a:endParaRPr lang="zh-CN" altLang="en-US" sz="4800" b="1" dirty="0">
              <a:ln>
                <a:solidFill>
                  <a:sysClr val="windowText" lastClr="000000"/>
                </a:solidFill>
              </a:ln>
              <a:solidFill>
                <a:schemeClr val="accent6">
                  <a:lumMod val="75000"/>
                </a:schemeClr>
              </a:solidFill>
              <a:effectLst>
                <a:glow rad="228600">
                  <a:schemeClr val="accent6">
                    <a:satMod val="175000"/>
                    <a:alpha val="40000"/>
                  </a:schemeClr>
                </a:glow>
                <a:reflection blurRad="6350" stA="60000" endA="900" endPos="60000" dist="60007" dir="5400000" sy="-100000" algn="bl" rotWithShape="0"/>
              </a:effectLst>
              <a:latin typeface="UVN Minh Map" panose="00000400000000000000" pitchFamily="2" charset="0"/>
              <a:ea typeface="DengXian" panose="02010600030101010101" pitchFamily="2" charset="-122"/>
              <a:sym typeface="DengXian" panose="02010600030101010101" pitchFamily="2" charset="-122"/>
            </a:endParaRPr>
          </a:p>
        </p:txBody>
      </p:sp>
      <p:grpSp>
        <p:nvGrpSpPr>
          <p:cNvPr id="22" name="组合 4">
            <a:extLst>
              <a:ext uri="{FF2B5EF4-FFF2-40B4-BE49-F238E27FC236}">
                <a16:creationId xmlns:a16="http://schemas.microsoft.com/office/drawing/2014/main" id="{43B6C7B3-980E-41A2-8037-E0192C17A98E}"/>
              </a:ext>
            </a:extLst>
          </p:cNvPr>
          <p:cNvGrpSpPr/>
          <p:nvPr/>
        </p:nvGrpSpPr>
        <p:grpSpPr>
          <a:xfrm>
            <a:off x="4564452" y="-348929"/>
            <a:ext cx="3063096" cy="3063096"/>
            <a:chOff x="4469082" y="479181"/>
            <a:chExt cx="3063096" cy="3063096"/>
          </a:xfrm>
        </p:grpSpPr>
        <p:pic>
          <p:nvPicPr>
            <p:cNvPr id="24" name="图片 3">
              <a:extLst>
                <a:ext uri="{FF2B5EF4-FFF2-40B4-BE49-F238E27FC236}">
                  <a16:creationId xmlns:a16="http://schemas.microsoft.com/office/drawing/2014/main" id="{2016F0DA-2C29-4113-96D2-5DAF30462B58}"/>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4469082" y="479181"/>
              <a:ext cx="3063096" cy="3063096"/>
            </a:xfrm>
            <a:prstGeom prst="rect">
              <a:avLst/>
            </a:prstGeom>
          </p:spPr>
        </p:pic>
        <p:grpSp>
          <p:nvGrpSpPr>
            <p:cNvPr id="25" name="组合 2">
              <a:extLst>
                <a:ext uri="{FF2B5EF4-FFF2-40B4-BE49-F238E27FC236}">
                  <a16:creationId xmlns:a16="http://schemas.microsoft.com/office/drawing/2014/main" id="{7EBF5326-2E50-4A70-83A1-EC121FCC26E8}"/>
                </a:ext>
              </a:extLst>
            </p:cNvPr>
            <p:cNvGrpSpPr/>
            <p:nvPr/>
          </p:nvGrpSpPr>
          <p:grpSpPr>
            <a:xfrm>
              <a:off x="5641642" y="1635479"/>
              <a:ext cx="770819" cy="770819"/>
              <a:chOff x="5464352" y="1742175"/>
              <a:chExt cx="554630" cy="554630"/>
            </a:xfrm>
          </p:grpSpPr>
          <p:sp>
            <p:nvSpPr>
              <p:cNvPr id="26" name="椭圆 24">
                <a:extLst>
                  <a:ext uri="{FF2B5EF4-FFF2-40B4-BE49-F238E27FC236}">
                    <a16:creationId xmlns:a16="http://schemas.microsoft.com/office/drawing/2014/main" id="{0054E1E1-01CF-4A43-9E92-CD943D70E5DA}"/>
                  </a:ext>
                </a:extLst>
              </p:cNvPr>
              <p:cNvSpPr/>
              <p:nvPr/>
            </p:nvSpPr>
            <p:spPr>
              <a:xfrm>
                <a:off x="5464352" y="1742175"/>
                <a:ext cx="554630" cy="554630"/>
              </a:xfrm>
              <a:prstGeom prst="ellipse">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b="1">
                  <a:solidFill>
                    <a:srgbClr val="3C9E48"/>
                  </a:solidFill>
                  <a:latin typeface="DengXian" panose="02010600030101010101" pitchFamily="2" charset="-122"/>
                  <a:ea typeface="DengXian" panose="02010600030101010101" pitchFamily="2" charset="-122"/>
                  <a:sym typeface="DengXian" panose="02010600030101010101" pitchFamily="2" charset="-122"/>
                </a:endParaRPr>
              </a:p>
            </p:txBody>
          </p:sp>
          <p:sp>
            <p:nvSpPr>
              <p:cNvPr id="27" name="TextBox 28">
                <a:extLst>
                  <a:ext uri="{FF2B5EF4-FFF2-40B4-BE49-F238E27FC236}">
                    <a16:creationId xmlns:a16="http://schemas.microsoft.com/office/drawing/2014/main" id="{D9546B42-9694-4F1A-88D6-43888B789D96}"/>
                  </a:ext>
                </a:extLst>
              </p:cNvPr>
              <p:cNvSpPr txBox="1"/>
              <p:nvPr/>
            </p:nvSpPr>
            <p:spPr>
              <a:xfrm>
                <a:off x="5516374" y="1846527"/>
                <a:ext cx="418920" cy="376474"/>
              </a:xfrm>
              <a:prstGeom prst="rect">
                <a:avLst/>
              </a:prstGeom>
              <a:noFill/>
            </p:spPr>
            <p:txBody>
              <a:bodyPr wrap="none" rtlCol="0">
                <a:spAutoFit/>
              </a:bodyPr>
              <a:lstStyle/>
              <a:p>
                <a:r>
                  <a:rPr lang="en-US" altLang="zh-CN" sz="2800" b="1" dirty="0">
                    <a:solidFill>
                      <a:schemeClr val="bg1"/>
                    </a:solidFill>
                    <a:latin typeface="DengXian" panose="02010600030101010101" pitchFamily="2" charset="-122"/>
                    <a:ea typeface="DengXian" panose="02010600030101010101" pitchFamily="2" charset="-122"/>
                    <a:sym typeface="DengXian" panose="02010600030101010101" pitchFamily="2" charset="-122"/>
                  </a:rPr>
                  <a:t>02</a:t>
                </a:r>
                <a:endParaRPr lang="zh-CN" altLang="en-US" sz="2800" b="1" dirty="0">
                  <a:solidFill>
                    <a:schemeClr val="bg1"/>
                  </a:solidFill>
                  <a:latin typeface="DengXian" panose="02010600030101010101" pitchFamily="2" charset="-122"/>
                  <a:ea typeface="DengXian" panose="02010600030101010101" pitchFamily="2" charset="-122"/>
                  <a:sym typeface="DengXian" panose="02010600030101010101" pitchFamily="2" charset="-122"/>
                </a:endParaRPr>
              </a:p>
            </p:txBody>
          </p:sp>
        </p:grpSp>
      </p:grpSp>
      <p:pic>
        <p:nvPicPr>
          <p:cNvPr id="28" name="Picture 11" descr="Untitled-6">
            <a:extLst>
              <a:ext uri="{FF2B5EF4-FFF2-40B4-BE49-F238E27FC236}">
                <a16:creationId xmlns:a16="http://schemas.microsoft.com/office/drawing/2014/main" id="{C6E81A17-85D0-41BE-A231-53BE0486F69F}"/>
              </a:ext>
            </a:extLst>
          </p:cNvPr>
          <p:cNvPicPr>
            <a:picLocks noChangeAspect="1" noChangeArrowheads="1"/>
          </p:cNvPicPr>
          <p:nvPr/>
        </p:nvPicPr>
        <p:blipFill>
          <a:blip r:embed="rId10">
            <a:duotone>
              <a:schemeClr val="accent6">
                <a:shade val="45000"/>
                <a:satMod val="135000"/>
              </a:schemeClr>
              <a:prstClr val="white"/>
            </a:duotone>
            <a:extLst>
              <a:ext uri="{BEBA8EAE-BF5A-486C-A8C5-ECC9F3942E4B}">
                <a14:imgProps xmlns:a14="http://schemas.microsoft.com/office/drawing/2010/main">
                  <a14:imgLayer r:embed="rId11">
                    <a14:imgEffect>
                      <a14:backgroundRemoval t="10000" b="96667" l="3293" r="97225">
                        <a14:foregroundMark x1="11900" y1="45000" x2="23001" y2="53867"/>
                        <a14:foregroundMark x1="23001" y1="53867" x2="19708" y2="67200"/>
                        <a14:foregroundMark x1="19708" y1="67200" x2="14534" y2="78067"/>
                        <a14:foregroundMark x1="14534" y1="78067" x2="30997" y2="87267"/>
                        <a14:foregroundMark x1="13970" y1="48400" x2="7432" y2="84000"/>
                        <a14:foregroundMark x1="7432" y1="84000" x2="10254" y2="96667"/>
                        <a14:foregroundMark x1="10254" y1="96667" x2="10254" y2="96667"/>
                        <a14:foregroundMark x1="16980" y1="51533" x2="18297" y2="67400"/>
                        <a14:foregroundMark x1="18297" y1="67400" x2="23471" y2="85733"/>
                        <a14:foregroundMark x1="23471" y1="85733" x2="30386" y2="65800"/>
                        <a14:foregroundMark x1="30386" y1="65800" x2="29868" y2="49800"/>
                        <a14:foregroundMark x1="29868" y1="49800" x2="28410" y2="48400"/>
                        <a14:foregroundMark x1="29915" y1="58800" x2="32079" y2="77867"/>
                        <a14:foregroundMark x1="32079" y1="77867" x2="30198" y2="91000"/>
                        <a14:foregroundMark x1="30198" y1="91000" x2="14628" y2="92467"/>
                        <a14:foregroundMark x1="14628" y1="92467" x2="23942" y2="86867"/>
                        <a14:foregroundMark x1="23942" y1="86867" x2="24271" y2="87067"/>
                        <a14:foregroundMark x1="25494" y1="56333" x2="25682" y2="72067"/>
                        <a14:foregroundMark x1="21214" y1="57600" x2="15052" y2="83867"/>
                        <a14:foregroundMark x1="12653" y1="46200" x2="9407" y2="59533"/>
                        <a14:foregroundMark x1="9407" y1="59533" x2="8090" y2="74933"/>
                        <a14:foregroundMark x1="18203" y1="48867" x2="26388" y2="45733"/>
                        <a14:foregroundMark x1="26388" y1="45733" x2="23754" y2="65867"/>
                        <a14:foregroundMark x1="23754" y1="65867" x2="24177" y2="70867"/>
                        <a14:foregroundMark x1="83302" y1="96933" x2="89558" y2="95667"/>
                        <a14:foregroundMark x1="89558" y1="95667" x2="94167" y2="88600"/>
                        <a14:foregroundMark x1="94167" y1="88600" x2="92098" y2="83400"/>
                        <a14:foregroundMark x1="38194" y1="91133" x2="70038" y2="94533"/>
                        <a14:foregroundMark x1="70038" y1="94533" x2="70038" y2="94733"/>
                        <a14:foregroundMark x1="37629" y1="95000" x2="46002" y2="94533"/>
                        <a14:foregroundMark x1="4610" y1="89933" x2="4610" y2="89933"/>
                        <a14:foregroundMark x1="5927" y1="81267" x2="5927" y2="81267"/>
                        <a14:foregroundMark x1="3622" y1="83400" x2="3293" y2="83400"/>
                        <a14:foregroundMark x1="97225" y1="83400" x2="97225" y2="83400"/>
                      </a14:backgroundRemoval>
                    </a14:imgEffect>
                    <a14:imgEffect>
                      <a14:saturation sat="200000"/>
                    </a14:imgEffect>
                  </a14:imgLayer>
                </a14:imgProps>
              </a:ext>
              <a:ext uri="{28A0092B-C50C-407E-A947-70E740481C1C}">
                <a14:useLocalDpi xmlns:a14="http://schemas.microsoft.com/office/drawing/2010/main" val="0"/>
              </a:ext>
            </a:extLst>
          </a:blip>
          <a:srcRect/>
          <a:stretch>
            <a:fillRect/>
          </a:stretch>
        </p:blipFill>
        <p:spPr bwMode="auto">
          <a:xfrm>
            <a:off x="0" y="377371"/>
            <a:ext cx="12192000" cy="6508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363672209"/>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31" presetClass="entr" presetSubtype="0" fill="hold" nodeType="clickEffect">
                                  <p:stCondLst>
                                    <p:cond delay="0"/>
                                  </p:stCondLst>
                                  <p:childTnLst>
                                    <p:set>
                                      <p:cBhvr>
                                        <p:cTn id="11" dur="1" fill="hold">
                                          <p:stCondLst>
                                            <p:cond delay="0"/>
                                          </p:stCondLst>
                                        </p:cTn>
                                        <p:tgtEl>
                                          <p:spTgt spid="22"/>
                                        </p:tgtEl>
                                        <p:attrNameLst>
                                          <p:attrName>style.visibility</p:attrName>
                                        </p:attrNameLst>
                                      </p:cBhvr>
                                      <p:to>
                                        <p:strVal val="visible"/>
                                      </p:to>
                                    </p:set>
                                    <p:anim calcmode="lin" valueType="num">
                                      <p:cBhvr>
                                        <p:cTn id="12" dur="1000" fill="hold"/>
                                        <p:tgtEl>
                                          <p:spTgt spid="22"/>
                                        </p:tgtEl>
                                        <p:attrNameLst>
                                          <p:attrName>ppt_w</p:attrName>
                                        </p:attrNameLst>
                                      </p:cBhvr>
                                      <p:tavLst>
                                        <p:tav tm="0">
                                          <p:val>
                                            <p:fltVal val="0"/>
                                          </p:val>
                                        </p:tav>
                                        <p:tav tm="100000">
                                          <p:val>
                                            <p:strVal val="#ppt_w"/>
                                          </p:val>
                                        </p:tav>
                                      </p:tavLst>
                                    </p:anim>
                                    <p:anim calcmode="lin" valueType="num">
                                      <p:cBhvr>
                                        <p:cTn id="13" dur="1000" fill="hold"/>
                                        <p:tgtEl>
                                          <p:spTgt spid="22"/>
                                        </p:tgtEl>
                                        <p:attrNameLst>
                                          <p:attrName>ppt_h</p:attrName>
                                        </p:attrNameLst>
                                      </p:cBhvr>
                                      <p:tavLst>
                                        <p:tav tm="0">
                                          <p:val>
                                            <p:fltVal val="0"/>
                                          </p:val>
                                        </p:tav>
                                        <p:tav tm="100000">
                                          <p:val>
                                            <p:strVal val="#ppt_h"/>
                                          </p:val>
                                        </p:tav>
                                      </p:tavLst>
                                    </p:anim>
                                    <p:anim calcmode="lin" valueType="num">
                                      <p:cBhvr>
                                        <p:cTn id="14" dur="1000" fill="hold"/>
                                        <p:tgtEl>
                                          <p:spTgt spid="22"/>
                                        </p:tgtEl>
                                        <p:attrNameLst>
                                          <p:attrName>style.rotation</p:attrName>
                                        </p:attrNameLst>
                                      </p:cBhvr>
                                      <p:tavLst>
                                        <p:tav tm="0">
                                          <p:val>
                                            <p:fltVal val="90"/>
                                          </p:val>
                                        </p:tav>
                                        <p:tav tm="100000">
                                          <p:val>
                                            <p:fltVal val="0"/>
                                          </p:val>
                                        </p:tav>
                                      </p:tavLst>
                                    </p:anim>
                                    <p:animEffect transition="in" filter="fade">
                                      <p:cBhvr>
                                        <p:cTn id="15" dur="1000"/>
                                        <p:tgtEl>
                                          <p:spTgt spid="22"/>
                                        </p:tgtEl>
                                      </p:cBhvr>
                                    </p:animEffect>
                                  </p:childTnLst>
                                </p:cTn>
                              </p:par>
                              <p:par>
                                <p:cTn id="16" presetID="16" presetClass="entr" presetSubtype="21" fill="hold" nodeType="withEffect">
                                  <p:stCondLst>
                                    <p:cond delay="0"/>
                                  </p:stCondLst>
                                  <p:childTnLst>
                                    <p:set>
                                      <p:cBhvr>
                                        <p:cTn id="17" dur="1" fill="hold">
                                          <p:stCondLst>
                                            <p:cond delay="0"/>
                                          </p:stCondLst>
                                        </p:cTn>
                                        <p:tgtEl>
                                          <p:spTgt spid="28"/>
                                        </p:tgtEl>
                                        <p:attrNameLst>
                                          <p:attrName>style.visibility</p:attrName>
                                        </p:attrNameLst>
                                      </p:cBhvr>
                                      <p:to>
                                        <p:strVal val="visible"/>
                                      </p:to>
                                    </p:set>
                                    <p:animEffect transition="in" filter="barn(inVertical)">
                                      <p:cBhvr>
                                        <p:cTn id="18" dur="500"/>
                                        <p:tgtEl>
                                          <p:spTgt spid="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1">
          <a:blip r:embed="rId3">
            <a:alphaModFix amt="36000"/>
            <a:lum/>
          </a:blip>
          <a:srcRect/>
          <a:stretch>
            <a:fillRect/>
          </a:stretch>
        </a:blipFill>
        <a:effectLst/>
      </p:bgPr>
    </p:bg>
    <p:spTree>
      <p:nvGrpSpPr>
        <p:cNvPr id="1" name=""/>
        <p:cNvGrpSpPr/>
        <p:nvPr/>
      </p:nvGrpSpPr>
      <p:grpSpPr>
        <a:xfrm>
          <a:off x="0" y="0"/>
          <a:ext cx="0" cy="0"/>
          <a:chOff x="0" y="0"/>
          <a:chExt cx="0" cy="0"/>
        </a:xfrm>
      </p:grpSpPr>
      <p:grpSp>
        <p:nvGrpSpPr>
          <p:cNvPr id="18" name="组合 17"/>
          <p:cNvGrpSpPr/>
          <p:nvPr/>
        </p:nvGrpSpPr>
        <p:grpSpPr>
          <a:xfrm>
            <a:off x="333805" y="4700511"/>
            <a:ext cx="11769062" cy="2518694"/>
            <a:chOff x="-478046" y="4885815"/>
            <a:chExt cx="11769062" cy="2518694"/>
          </a:xfrm>
        </p:grpSpPr>
        <p:pic>
          <p:nvPicPr>
            <p:cNvPr id="16" name="图片 1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78046" y="4885815"/>
              <a:ext cx="4657672" cy="2328836"/>
            </a:xfrm>
            <a:prstGeom prst="rect">
              <a:avLst/>
            </a:prstGeom>
          </p:spPr>
        </p:pic>
        <p:pic>
          <p:nvPicPr>
            <p:cNvPr id="17" name="图片 1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633344" y="5075673"/>
              <a:ext cx="4657672" cy="2328836"/>
            </a:xfrm>
            <a:prstGeom prst="rect">
              <a:avLst/>
            </a:prstGeom>
          </p:spPr>
        </p:pic>
      </p:grpSp>
      <p:pic>
        <p:nvPicPr>
          <p:cNvPr id="7" name="图片 6"/>
          <p:cNvPicPr>
            <a:picLocks noChangeAspect="1"/>
          </p:cNvPicPr>
          <p:nvPr/>
        </p:nvPicPr>
        <p:blipFill rotWithShape="1">
          <a:blip r:embed="rId5" cstate="print">
            <a:extLst>
              <a:ext uri="{28A0092B-C50C-407E-A947-70E740481C1C}">
                <a14:useLocalDpi xmlns:a14="http://schemas.microsoft.com/office/drawing/2010/main" val="0"/>
              </a:ext>
            </a:extLst>
          </a:blip>
          <a:srcRect l="12780" t="9771" r="21277" b="16111"/>
          <a:stretch/>
        </p:blipFill>
        <p:spPr>
          <a:xfrm>
            <a:off x="10268768" y="4529436"/>
            <a:ext cx="2071732" cy="2328564"/>
          </a:xfrm>
          <a:prstGeom prst="roundRect">
            <a:avLst/>
          </a:prstGeom>
        </p:spPr>
      </p:pic>
      <p:pic>
        <p:nvPicPr>
          <p:cNvPr id="11" name="图片 10"/>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flipH="1">
            <a:off x="8432800" y="-43284"/>
            <a:ext cx="3759200" cy="4899281"/>
          </a:xfrm>
          <a:prstGeom prst="rect">
            <a:avLst/>
          </a:prstGeom>
        </p:spPr>
      </p:pic>
      <p:pic>
        <p:nvPicPr>
          <p:cNvPr id="43" name="图片 42"/>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533471" y="0"/>
            <a:ext cx="4060441" cy="3429000"/>
          </a:xfrm>
          <a:prstGeom prst="rect">
            <a:avLst/>
          </a:prstGeom>
        </p:spPr>
      </p:pic>
      <p:pic>
        <p:nvPicPr>
          <p:cNvPr id="19" name="图片 18"/>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701736" y="1194666"/>
            <a:ext cx="1866012" cy="1866012"/>
          </a:xfrm>
          <a:prstGeom prst="rect">
            <a:avLst/>
          </a:prstGeom>
        </p:spPr>
      </p:pic>
      <p:pic>
        <p:nvPicPr>
          <p:cNvPr id="4" name="图片 3"/>
          <p:cNvPicPr>
            <a:picLocks noChangeAspect="1"/>
          </p:cNvPicPr>
          <p:nvPr/>
        </p:nvPicPr>
        <p:blipFill rotWithShape="1">
          <a:blip r:embed="rId9">
            <a:extLst>
              <a:ext uri="{28A0092B-C50C-407E-A947-70E740481C1C}">
                <a14:useLocalDpi xmlns:a14="http://schemas.microsoft.com/office/drawing/2010/main" val="0"/>
              </a:ext>
            </a:extLst>
          </a:blip>
          <a:srcRect l="25047" t="2453" r="25061" b="3832"/>
          <a:stretch/>
        </p:blipFill>
        <p:spPr>
          <a:xfrm>
            <a:off x="30088" y="2542966"/>
            <a:ext cx="2193395" cy="4120025"/>
          </a:xfrm>
          <a:prstGeom prst="rect">
            <a:avLst/>
          </a:prstGeom>
        </p:spPr>
      </p:pic>
      <p:sp>
        <p:nvSpPr>
          <p:cNvPr id="21" name="Rounded Rectangular Callout 3">
            <a:extLst>
              <a:ext uri="{FF2B5EF4-FFF2-40B4-BE49-F238E27FC236}">
                <a16:creationId xmlns:a16="http://schemas.microsoft.com/office/drawing/2014/main" id="{B6B41EC5-A09C-4EC7-831B-2BCB76ED8B68}"/>
              </a:ext>
            </a:extLst>
          </p:cNvPr>
          <p:cNvSpPr/>
          <p:nvPr/>
        </p:nvSpPr>
        <p:spPr>
          <a:xfrm>
            <a:off x="2339148" y="729610"/>
            <a:ext cx="8153400" cy="990600"/>
          </a:xfrm>
          <a:prstGeom prst="round2DiagRect">
            <a:avLst/>
          </a:prstGeom>
          <a:solidFill>
            <a:schemeClr val="accent6">
              <a:lumMod val="20000"/>
              <a:lumOff val="80000"/>
            </a:schemeClr>
          </a:solidFill>
          <a:ln w="38100">
            <a:solidFill>
              <a:srgbClr val="C00000"/>
            </a:solid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400" b="1" dirty="0">
                <a:solidFill>
                  <a:srgbClr val="002060"/>
                </a:solidFill>
                <a:latin typeface="UTM Khuccamta" panose="02040603050506020204" pitchFamily="18" charset="0"/>
                <a:cs typeface="Times New Roman" pitchFamily="18" charset="0"/>
              </a:rPr>
              <a:t>1. Cu </a:t>
            </a:r>
            <a:r>
              <a:rPr lang="en-US" sz="4400" b="1" dirty="0" err="1">
                <a:solidFill>
                  <a:srgbClr val="002060"/>
                </a:solidFill>
                <a:latin typeface="UTM Khuccamta" panose="02040603050506020204" pitchFamily="18" charset="0"/>
                <a:cs typeface="Times New Roman" pitchFamily="18" charset="0"/>
              </a:rPr>
              <a:t>Chắt</a:t>
            </a:r>
            <a:r>
              <a:rPr lang="en-US" sz="4400" b="1" dirty="0">
                <a:solidFill>
                  <a:srgbClr val="002060"/>
                </a:solidFill>
                <a:latin typeface="UTM Khuccamta" panose="02040603050506020204" pitchFamily="18" charset="0"/>
                <a:cs typeface="Times New Roman" pitchFamily="18" charset="0"/>
              </a:rPr>
              <a:t> </a:t>
            </a:r>
            <a:r>
              <a:rPr lang="en-US" sz="4400" b="1" dirty="0" err="1">
                <a:solidFill>
                  <a:srgbClr val="002060"/>
                </a:solidFill>
                <a:latin typeface="UTM Khuccamta" panose="02040603050506020204" pitchFamily="18" charset="0"/>
                <a:cs typeface="Times New Roman" pitchFamily="18" charset="0"/>
              </a:rPr>
              <a:t>có</a:t>
            </a:r>
            <a:r>
              <a:rPr lang="en-US" sz="4400" b="1" dirty="0">
                <a:solidFill>
                  <a:srgbClr val="002060"/>
                </a:solidFill>
                <a:latin typeface="UTM Khuccamta" panose="02040603050506020204" pitchFamily="18" charset="0"/>
                <a:cs typeface="Times New Roman" pitchFamily="18" charset="0"/>
              </a:rPr>
              <a:t> </a:t>
            </a:r>
            <a:r>
              <a:rPr lang="en-US" sz="4400" b="1" dirty="0" err="1">
                <a:solidFill>
                  <a:srgbClr val="002060"/>
                </a:solidFill>
                <a:latin typeface="UTM Khuccamta" panose="02040603050506020204" pitchFamily="18" charset="0"/>
                <a:cs typeface="Times New Roman" pitchFamily="18" charset="0"/>
              </a:rPr>
              <a:t>những</a:t>
            </a:r>
            <a:r>
              <a:rPr lang="en-US" sz="4400" b="1" dirty="0">
                <a:solidFill>
                  <a:srgbClr val="002060"/>
                </a:solidFill>
                <a:latin typeface="UTM Khuccamta" panose="02040603050506020204" pitchFamily="18" charset="0"/>
                <a:cs typeface="Times New Roman" pitchFamily="18" charset="0"/>
              </a:rPr>
              <a:t> </a:t>
            </a:r>
            <a:r>
              <a:rPr lang="en-US" sz="4400" b="1" dirty="0" err="1">
                <a:solidFill>
                  <a:srgbClr val="002060"/>
                </a:solidFill>
                <a:latin typeface="UTM Khuccamta" panose="02040603050506020204" pitchFamily="18" charset="0"/>
                <a:cs typeface="Times New Roman" pitchFamily="18" charset="0"/>
              </a:rPr>
              <a:t>đồ</a:t>
            </a:r>
            <a:r>
              <a:rPr lang="en-US" sz="4400" b="1" dirty="0">
                <a:solidFill>
                  <a:srgbClr val="002060"/>
                </a:solidFill>
                <a:latin typeface="UTM Khuccamta" panose="02040603050506020204" pitchFamily="18" charset="0"/>
                <a:cs typeface="Times New Roman" pitchFamily="18" charset="0"/>
              </a:rPr>
              <a:t> </a:t>
            </a:r>
            <a:r>
              <a:rPr lang="en-US" sz="4400" b="1" dirty="0" err="1">
                <a:solidFill>
                  <a:srgbClr val="002060"/>
                </a:solidFill>
                <a:latin typeface="UTM Khuccamta" panose="02040603050506020204" pitchFamily="18" charset="0"/>
                <a:cs typeface="Times New Roman" pitchFamily="18" charset="0"/>
              </a:rPr>
              <a:t>chơi</a:t>
            </a:r>
            <a:r>
              <a:rPr lang="en-US" sz="4400" b="1" dirty="0">
                <a:solidFill>
                  <a:srgbClr val="002060"/>
                </a:solidFill>
                <a:latin typeface="UTM Khuccamta" panose="02040603050506020204" pitchFamily="18" charset="0"/>
                <a:cs typeface="Times New Roman" pitchFamily="18" charset="0"/>
              </a:rPr>
              <a:t> </a:t>
            </a:r>
            <a:r>
              <a:rPr lang="en-US" sz="4400" b="1" dirty="0" err="1">
                <a:solidFill>
                  <a:srgbClr val="002060"/>
                </a:solidFill>
                <a:latin typeface="UTM Khuccamta" panose="02040603050506020204" pitchFamily="18" charset="0"/>
                <a:cs typeface="Times New Roman" pitchFamily="18" charset="0"/>
              </a:rPr>
              <a:t>gì</a:t>
            </a:r>
            <a:r>
              <a:rPr lang="en-US" sz="4400" b="1" dirty="0">
                <a:solidFill>
                  <a:srgbClr val="002060"/>
                </a:solidFill>
                <a:latin typeface="UTM Khuccamta" panose="02040603050506020204" pitchFamily="18" charset="0"/>
                <a:cs typeface="Times New Roman" pitchFamily="18" charset="0"/>
              </a:rPr>
              <a:t>?</a:t>
            </a:r>
          </a:p>
        </p:txBody>
      </p:sp>
      <p:sp>
        <p:nvSpPr>
          <p:cNvPr id="23" name="TextBox 22">
            <a:extLst>
              <a:ext uri="{FF2B5EF4-FFF2-40B4-BE49-F238E27FC236}">
                <a16:creationId xmlns:a16="http://schemas.microsoft.com/office/drawing/2014/main" id="{0F14795B-B47A-409B-9167-24E5A8FDCEDF}"/>
              </a:ext>
            </a:extLst>
          </p:cNvPr>
          <p:cNvSpPr txBox="1"/>
          <p:nvPr/>
        </p:nvSpPr>
        <p:spPr>
          <a:xfrm>
            <a:off x="2415348" y="2044842"/>
            <a:ext cx="8305800" cy="707886"/>
          </a:xfrm>
          <a:prstGeom prst="round1Rect">
            <a:avLst/>
          </a:prstGeom>
          <a:solidFill>
            <a:schemeClr val="accent4">
              <a:lumMod val="20000"/>
              <a:lumOff val="80000"/>
              <a:alpha val="48000"/>
            </a:schemeClr>
          </a:solidFill>
          <a:ln>
            <a:solidFill>
              <a:schemeClr val="accent2">
                <a:lumMod val="50000"/>
              </a:schemeClr>
            </a:solidFill>
          </a:ln>
        </p:spPr>
        <p:txBody>
          <a:bodyPr wrap="square" rtlCol="0">
            <a:spAutoFit/>
          </a:bodyPr>
          <a:lstStyle/>
          <a:p>
            <a:r>
              <a:rPr lang="en-US" sz="4000" b="1" dirty="0">
                <a:solidFill>
                  <a:schemeClr val="accent6">
                    <a:lumMod val="50000"/>
                  </a:schemeClr>
                </a:solidFill>
                <a:latin typeface="UTM Khuccamta" panose="02040603050506020204" pitchFamily="18" charset="0"/>
                <a:cs typeface="Times New Roman" pitchFamily="18" charset="0"/>
              </a:rPr>
              <a:t>A. </a:t>
            </a:r>
            <a:r>
              <a:rPr lang="en-US" sz="4000" b="1" dirty="0" err="1">
                <a:solidFill>
                  <a:schemeClr val="accent2">
                    <a:lumMod val="75000"/>
                  </a:schemeClr>
                </a:solidFill>
                <a:latin typeface="UTM Khuccamta" panose="02040603050506020204" pitchFamily="18" charset="0"/>
                <a:cs typeface="Times New Roman" pitchFamily="18" charset="0"/>
              </a:rPr>
              <a:t>Chú</a:t>
            </a:r>
            <a:r>
              <a:rPr lang="en-US" sz="4000" b="1" dirty="0">
                <a:solidFill>
                  <a:schemeClr val="accent2">
                    <a:lumMod val="75000"/>
                  </a:schemeClr>
                </a:solidFill>
                <a:latin typeface="UTM Khuccamta" panose="02040603050506020204" pitchFamily="18" charset="0"/>
                <a:cs typeface="Times New Roman" pitchFamily="18" charset="0"/>
              </a:rPr>
              <a:t> </a:t>
            </a:r>
            <a:r>
              <a:rPr lang="en-US" sz="4000" b="1" dirty="0" err="1">
                <a:solidFill>
                  <a:schemeClr val="accent2">
                    <a:lumMod val="75000"/>
                  </a:schemeClr>
                </a:solidFill>
                <a:latin typeface="UTM Khuccamta" panose="02040603050506020204" pitchFamily="18" charset="0"/>
                <a:cs typeface="Times New Roman" pitchFamily="18" charset="0"/>
              </a:rPr>
              <a:t>Đất</a:t>
            </a:r>
            <a:r>
              <a:rPr lang="en-US" sz="4000" b="1" dirty="0">
                <a:solidFill>
                  <a:schemeClr val="accent2">
                    <a:lumMod val="75000"/>
                  </a:schemeClr>
                </a:solidFill>
                <a:latin typeface="UTM Khuccamta" panose="02040603050506020204" pitchFamily="18" charset="0"/>
                <a:cs typeface="Times New Roman" pitchFamily="18" charset="0"/>
              </a:rPr>
              <a:t> </a:t>
            </a:r>
            <a:r>
              <a:rPr lang="en-US" sz="4000" b="1" dirty="0" err="1">
                <a:solidFill>
                  <a:schemeClr val="accent2">
                    <a:lumMod val="75000"/>
                  </a:schemeClr>
                </a:solidFill>
                <a:latin typeface="UTM Khuccamta" panose="02040603050506020204" pitchFamily="18" charset="0"/>
                <a:cs typeface="Times New Roman" pitchFamily="18" charset="0"/>
              </a:rPr>
              <a:t>Nung</a:t>
            </a:r>
            <a:endParaRPr lang="en-US" sz="4000" b="1" dirty="0">
              <a:solidFill>
                <a:schemeClr val="accent2">
                  <a:lumMod val="75000"/>
                </a:schemeClr>
              </a:solidFill>
              <a:latin typeface="UTM Khuccamta" panose="02040603050506020204" pitchFamily="18" charset="0"/>
              <a:cs typeface="Times New Roman" pitchFamily="18" charset="0"/>
            </a:endParaRPr>
          </a:p>
        </p:txBody>
      </p:sp>
      <p:sp>
        <p:nvSpPr>
          <p:cNvPr id="24" name="TextBox 23">
            <a:extLst>
              <a:ext uri="{FF2B5EF4-FFF2-40B4-BE49-F238E27FC236}">
                <a16:creationId xmlns:a16="http://schemas.microsoft.com/office/drawing/2014/main" id="{3B30EDB5-AB35-4B99-BB30-87868B541115}"/>
              </a:ext>
            </a:extLst>
          </p:cNvPr>
          <p:cNvSpPr txBox="1"/>
          <p:nvPr/>
        </p:nvSpPr>
        <p:spPr>
          <a:xfrm>
            <a:off x="2415348" y="3111642"/>
            <a:ext cx="8305800" cy="707886"/>
          </a:xfrm>
          <a:prstGeom prst="round1Rect">
            <a:avLst/>
          </a:prstGeom>
          <a:solidFill>
            <a:schemeClr val="accent4">
              <a:lumMod val="20000"/>
              <a:lumOff val="80000"/>
              <a:alpha val="48000"/>
            </a:schemeClr>
          </a:solidFill>
          <a:ln>
            <a:solidFill>
              <a:schemeClr val="accent2">
                <a:lumMod val="50000"/>
              </a:schemeClr>
            </a:solidFill>
          </a:ln>
        </p:spPr>
        <p:txBody>
          <a:bodyPr wrap="square" rtlCol="0">
            <a:spAutoFit/>
          </a:bodyPr>
          <a:lstStyle/>
          <a:p>
            <a:r>
              <a:rPr lang="en-US" sz="4000" b="1" dirty="0">
                <a:solidFill>
                  <a:schemeClr val="accent6">
                    <a:lumMod val="50000"/>
                  </a:schemeClr>
                </a:solidFill>
                <a:latin typeface="UTM Khuccamta" panose="02040603050506020204" pitchFamily="18" charset="0"/>
                <a:cs typeface="Times New Roman" pitchFamily="18" charset="0"/>
              </a:rPr>
              <a:t>B. </a:t>
            </a:r>
            <a:r>
              <a:rPr lang="en-US" sz="4000" b="1" dirty="0" err="1">
                <a:solidFill>
                  <a:schemeClr val="accent2">
                    <a:lumMod val="75000"/>
                  </a:schemeClr>
                </a:solidFill>
                <a:latin typeface="UTM Khuccamta" panose="02040603050506020204" pitchFamily="18" charset="0"/>
                <a:cs typeface="Times New Roman" pitchFamily="18" charset="0"/>
              </a:rPr>
              <a:t>Chàng</a:t>
            </a:r>
            <a:r>
              <a:rPr lang="en-US" sz="4000" b="1" dirty="0">
                <a:solidFill>
                  <a:schemeClr val="accent2">
                    <a:lumMod val="75000"/>
                  </a:schemeClr>
                </a:solidFill>
                <a:latin typeface="UTM Khuccamta" panose="02040603050506020204" pitchFamily="18" charset="0"/>
                <a:cs typeface="Times New Roman" pitchFamily="18" charset="0"/>
              </a:rPr>
              <a:t> </a:t>
            </a:r>
            <a:r>
              <a:rPr lang="en-US" sz="4000" b="1" dirty="0" err="1">
                <a:solidFill>
                  <a:schemeClr val="accent2">
                    <a:lumMod val="75000"/>
                  </a:schemeClr>
                </a:solidFill>
                <a:latin typeface="UTM Khuccamta" panose="02040603050506020204" pitchFamily="18" charset="0"/>
                <a:cs typeface="Times New Roman" pitchFamily="18" charset="0"/>
              </a:rPr>
              <a:t>kị</a:t>
            </a:r>
            <a:r>
              <a:rPr lang="en-US" sz="4000" b="1" dirty="0">
                <a:solidFill>
                  <a:schemeClr val="accent2">
                    <a:lumMod val="75000"/>
                  </a:schemeClr>
                </a:solidFill>
                <a:latin typeface="UTM Khuccamta" panose="02040603050506020204" pitchFamily="18" charset="0"/>
                <a:cs typeface="Times New Roman" pitchFamily="18" charset="0"/>
              </a:rPr>
              <a:t> </a:t>
            </a:r>
            <a:r>
              <a:rPr lang="en-US" sz="4000" b="1" dirty="0" err="1">
                <a:solidFill>
                  <a:schemeClr val="accent2">
                    <a:lumMod val="75000"/>
                  </a:schemeClr>
                </a:solidFill>
                <a:latin typeface="UTM Khuccamta" panose="02040603050506020204" pitchFamily="18" charset="0"/>
                <a:cs typeface="Times New Roman" pitchFamily="18" charset="0"/>
              </a:rPr>
              <a:t>sĩ</a:t>
            </a:r>
            <a:r>
              <a:rPr lang="en-US" sz="4000" b="1" dirty="0">
                <a:solidFill>
                  <a:schemeClr val="accent2">
                    <a:lumMod val="75000"/>
                  </a:schemeClr>
                </a:solidFill>
                <a:latin typeface="UTM Khuccamta" panose="02040603050506020204" pitchFamily="18" charset="0"/>
                <a:cs typeface="Times New Roman" pitchFamily="18" charset="0"/>
              </a:rPr>
              <a:t> </a:t>
            </a:r>
            <a:r>
              <a:rPr lang="en-US" sz="4000" b="1" dirty="0" err="1">
                <a:solidFill>
                  <a:schemeClr val="accent2">
                    <a:lumMod val="75000"/>
                  </a:schemeClr>
                </a:solidFill>
                <a:latin typeface="UTM Khuccamta" panose="02040603050506020204" pitchFamily="18" charset="0"/>
                <a:cs typeface="Times New Roman" pitchFamily="18" charset="0"/>
              </a:rPr>
              <a:t>và</a:t>
            </a:r>
            <a:r>
              <a:rPr lang="en-US" sz="4000" b="1" dirty="0">
                <a:solidFill>
                  <a:schemeClr val="accent2">
                    <a:lumMod val="75000"/>
                  </a:schemeClr>
                </a:solidFill>
                <a:latin typeface="UTM Khuccamta" panose="02040603050506020204" pitchFamily="18" charset="0"/>
                <a:cs typeface="Times New Roman" pitchFamily="18" charset="0"/>
              </a:rPr>
              <a:t> </a:t>
            </a:r>
            <a:r>
              <a:rPr lang="en-US" sz="4000" b="1" dirty="0" err="1">
                <a:solidFill>
                  <a:schemeClr val="accent2">
                    <a:lumMod val="75000"/>
                  </a:schemeClr>
                </a:solidFill>
                <a:latin typeface="UTM Khuccamta" panose="02040603050506020204" pitchFamily="18" charset="0"/>
                <a:cs typeface="Times New Roman" pitchFamily="18" charset="0"/>
              </a:rPr>
              <a:t>nàng</a:t>
            </a:r>
            <a:r>
              <a:rPr lang="en-US" sz="4000" b="1" dirty="0">
                <a:solidFill>
                  <a:schemeClr val="accent2">
                    <a:lumMod val="75000"/>
                  </a:schemeClr>
                </a:solidFill>
                <a:latin typeface="UTM Khuccamta" panose="02040603050506020204" pitchFamily="18" charset="0"/>
                <a:cs typeface="Times New Roman" pitchFamily="18" charset="0"/>
              </a:rPr>
              <a:t> </a:t>
            </a:r>
            <a:r>
              <a:rPr lang="en-US" sz="4000" b="1" dirty="0" err="1">
                <a:solidFill>
                  <a:schemeClr val="accent2">
                    <a:lumMod val="75000"/>
                  </a:schemeClr>
                </a:solidFill>
                <a:latin typeface="UTM Khuccamta" panose="02040603050506020204" pitchFamily="18" charset="0"/>
                <a:cs typeface="Times New Roman" pitchFamily="18" charset="0"/>
              </a:rPr>
              <a:t>công</a:t>
            </a:r>
            <a:r>
              <a:rPr lang="en-US" sz="4000" b="1" dirty="0">
                <a:solidFill>
                  <a:schemeClr val="accent2">
                    <a:lumMod val="75000"/>
                  </a:schemeClr>
                </a:solidFill>
                <a:latin typeface="UTM Khuccamta" panose="02040603050506020204" pitchFamily="18" charset="0"/>
                <a:cs typeface="Times New Roman" pitchFamily="18" charset="0"/>
              </a:rPr>
              <a:t> </a:t>
            </a:r>
            <a:r>
              <a:rPr lang="en-US" sz="4000" b="1" dirty="0" err="1">
                <a:solidFill>
                  <a:schemeClr val="accent2">
                    <a:lumMod val="75000"/>
                  </a:schemeClr>
                </a:solidFill>
                <a:latin typeface="UTM Khuccamta" panose="02040603050506020204" pitchFamily="18" charset="0"/>
                <a:cs typeface="Times New Roman" pitchFamily="18" charset="0"/>
              </a:rPr>
              <a:t>chúa</a:t>
            </a:r>
            <a:endParaRPr lang="en-US" sz="4000" b="1" dirty="0">
              <a:solidFill>
                <a:schemeClr val="accent2">
                  <a:lumMod val="75000"/>
                </a:schemeClr>
              </a:solidFill>
              <a:latin typeface="UTM Khuccamta" panose="02040603050506020204" pitchFamily="18" charset="0"/>
              <a:cs typeface="Times New Roman" pitchFamily="18" charset="0"/>
            </a:endParaRPr>
          </a:p>
        </p:txBody>
      </p:sp>
      <p:sp>
        <p:nvSpPr>
          <p:cNvPr id="25" name="TextBox 24">
            <a:extLst>
              <a:ext uri="{FF2B5EF4-FFF2-40B4-BE49-F238E27FC236}">
                <a16:creationId xmlns:a16="http://schemas.microsoft.com/office/drawing/2014/main" id="{2E731BD5-694F-4AF6-A0CB-39210756A469}"/>
              </a:ext>
            </a:extLst>
          </p:cNvPr>
          <p:cNvSpPr txBox="1"/>
          <p:nvPr/>
        </p:nvSpPr>
        <p:spPr>
          <a:xfrm>
            <a:off x="2415348" y="4178442"/>
            <a:ext cx="8305800" cy="707886"/>
          </a:xfrm>
          <a:prstGeom prst="round1Rect">
            <a:avLst/>
          </a:prstGeom>
          <a:solidFill>
            <a:schemeClr val="accent4">
              <a:lumMod val="20000"/>
              <a:lumOff val="80000"/>
              <a:alpha val="48000"/>
            </a:schemeClr>
          </a:solidFill>
          <a:ln>
            <a:solidFill>
              <a:schemeClr val="accent2">
                <a:lumMod val="50000"/>
              </a:schemeClr>
            </a:solidFill>
          </a:ln>
        </p:spPr>
        <p:txBody>
          <a:bodyPr wrap="square" rtlCol="0">
            <a:spAutoFit/>
          </a:bodyPr>
          <a:lstStyle/>
          <a:p>
            <a:r>
              <a:rPr lang="en-US" sz="4000" b="1" dirty="0">
                <a:solidFill>
                  <a:schemeClr val="accent6">
                    <a:lumMod val="50000"/>
                  </a:schemeClr>
                </a:solidFill>
                <a:latin typeface="UTM Khuccamta" panose="02040603050506020204" pitchFamily="18" charset="0"/>
                <a:cs typeface="Times New Roman" pitchFamily="18" charset="0"/>
              </a:rPr>
              <a:t>C. </a:t>
            </a:r>
            <a:r>
              <a:rPr lang="en-US" sz="4000" b="1" dirty="0" err="1">
                <a:solidFill>
                  <a:schemeClr val="accent2">
                    <a:lumMod val="75000"/>
                  </a:schemeClr>
                </a:solidFill>
                <a:latin typeface="UTM Khuccamta" panose="02040603050506020204" pitchFamily="18" charset="0"/>
                <a:cs typeface="Times New Roman" pitchFamily="18" charset="0"/>
              </a:rPr>
              <a:t>Chú</a:t>
            </a:r>
            <a:r>
              <a:rPr lang="en-US" sz="4000" b="1" dirty="0">
                <a:solidFill>
                  <a:schemeClr val="accent2">
                    <a:lumMod val="75000"/>
                  </a:schemeClr>
                </a:solidFill>
                <a:latin typeface="UTM Khuccamta" panose="02040603050506020204" pitchFamily="18" charset="0"/>
                <a:cs typeface="Times New Roman" pitchFamily="18" charset="0"/>
              </a:rPr>
              <a:t> </a:t>
            </a:r>
            <a:r>
              <a:rPr lang="en-US" sz="4000" b="1" dirty="0" err="1">
                <a:solidFill>
                  <a:schemeClr val="accent2">
                    <a:lumMod val="75000"/>
                  </a:schemeClr>
                </a:solidFill>
                <a:latin typeface="UTM Khuccamta" panose="02040603050506020204" pitchFamily="18" charset="0"/>
                <a:cs typeface="Times New Roman" pitchFamily="18" charset="0"/>
              </a:rPr>
              <a:t>Đất</a:t>
            </a:r>
            <a:r>
              <a:rPr lang="en-US" sz="4000" b="1" dirty="0">
                <a:solidFill>
                  <a:schemeClr val="accent2">
                    <a:lumMod val="75000"/>
                  </a:schemeClr>
                </a:solidFill>
                <a:latin typeface="UTM Khuccamta" panose="02040603050506020204" pitchFamily="18" charset="0"/>
                <a:cs typeface="Times New Roman" pitchFamily="18" charset="0"/>
              </a:rPr>
              <a:t> </a:t>
            </a:r>
            <a:r>
              <a:rPr lang="en-US" sz="4000" b="1" dirty="0" err="1">
                <a:solidFill>
                  <a:schemeClr val="accent2">
                    <a:lumMod val="75000"/>
                  </a:schemeClr>
                </a:solidFill>
                <a:latin typeface="UTM Khuccamta" panose="02040603050506020204" pitchFamily="18" charset="0"/>
                <a:cs typeface="Times New Roman" pitchFamily="18" charset="0"/>
              </a:rPr>
              <a:t>Nung</a:t>
            </a:r>
            <a:r>
              <a:rPr lang="en-US" sz="4000" b="1" dirty="0">
                <a:solidFill>
                  <a:schemeClr val="accent2">
                    <a:lumMod val="75000"/>
                  </a:schemeClr>
                </a:solidFill>
                <a:latin typeface="UTM Khuccamta" panose="02040603050506020204" pitchFamily="18" charset="0"/>
                <a:cs typeface="Times New Roman" pitchFamily="18" charset="0"/>
              </a:rPr>
              <a:t> </a:t>
            </a:r>
            <a:r>
              <a:rPr lang="en-US" sz="4000" b="1" dirty="0" err="1">
                <a:solidFill>
                  <a:schemeClr val="accent2">
                    <a:lumMod val="75000"/>
                  </a:schemeClr>
                </a:solidFill>
                <a:latin typeface="UTM Khuccamta" panose="02040603050506020204" pitchFamily="18" charset="0"/>
                <a:cs typeface="Times New Roman" pitchFamily="18" charset="0"/>
              </a:rPr>
              <a:t>và</a:t>
            </a:r>
            <a:r>
              <a:rPr lang="en-US" sz="4000" b="1" dirty="0">
                <a:solidFill>
                  <a:schemeClr val="accent2">
                    <a:lumMod val="75000"/>
                  </a:schemeClr>
                </a:solidFill>
                <a:latin typeface="UTM Khuccamta" panose="02040603050506020204" pitchFamily="18" charset="0"/>
                <a:cs typeface="Times New Roman" pitchFamily="18" charset="0"/>
              </a:rPr>
              <a:t> </a:t>
            </a:r>
            <a:r>
              <a:rPr lang="en-US" sz="4000" b="1" dirty="0" err="1">
                <a:solidFill>
                  <a:schemeClr val="accent2">
                    <a:lumMod val="75000"/>
                  </a:schemeClr>
                </a:solidFill>
                <a:latin typeface="UTM Khuccamta" panose="02040603050506020204" pitchFamily="18" charset="0"/>
                <a:cs typeface="Times New Roman" pitchFamily="18" charset="0"/>
              </a:rPr>
              <a:t>ông</a:t>
            </a:r>
            <a:r>
              <a:rPr lang="en-US" sz="4000" b="1" dirty="0">
                <a:solidFill>
                  <a:schemeClr val="accent2">
                    <a:lumMod val="75000"/>
                  </a:schemeClr>
                </a:solidFill>
                <a:latin typeface="UTM Khuccamta" panose="02040603050506020204" pitchFamily="18" charset="0"/>
                <a:cs typeface="Times New Roman" pitchFamily="18" charset="0"/>
              </a:rPr>
              <a:t> </a:t>
            </a:r>
            <a:r>
              <a:rPr lang="en-US" sz="4000" b="1" dirty="0" err="1">
                <a:solidFill>
                  <a:schemeClr val="accent2">
                    <a:lumMod val="75000"/>
                  </a:schemeClr>
                </a:solidFill>
                <a:latin typeface="UTM Khuccamta" panose="02040603050506020204" pitchFamily="18" charset="0"/>
                <a:cs typeface="Times New Roman" pitchFamily="18" charset="0"/>
              </a:rPr>
              <a:t>Hòn</a:t>
            </a:r>
            <a:r>
              <a:rPr lang="en-US" sz="4000" b="1" dirty="0">
                <a:solidFill>
                  <a:schemeClr val="accent2">
                    <a:lumMod val="75000"/>
                  </a:schemeClr>
                </a:solidFill>
                <a:latin typeface="UTM Khuccamta" panose="02040603050506020204" pitchFamily="18" charset="0"/>
                <a:cs typeface="Times New Roman" pitchFamily="18" charset="0"/>
              </a:rPr>
              <a:t> </a:t>
            </a:r>
            <a:r>
              <a:rPr lang="en-US" sz="4000" b="1" dirty="0" err="1">
                <a:solidFill>
                  <a:schemeClr val="accent2">
                    <a:lumMod val="75000"/>
                  </a:schemeClr>
                </a:solidFill>
                <a:latin typeface="UTM Khuccamta" panose="02040603050506020204" pitchFamily="18" charset="0"/>
                <a:cs typeface="Times New Roman" pitchFamily="18" charset="0"/>
              </a:rPr>
              <a:t>Rấm</a:t>
            </a:r>
            <a:endParaRPr lang="en-US" sz="4000" b="1" dirty="0">
              <a:solidFill>
                <a:schemeClr val="accent2">
                  <a:lumMod val="75000"/>
                </a:schemeClr>
              </a:solidFill>
              <a:latin typeface="UTM Khuccamta" panose="02040603050506020204" pitchFamily="18" charset="0"/>
              <a:cs typeface="Times New Roman" pitchFamily="18" charset="0"/>
            </a:endParaRPr>
          </a:p>
        </p:txBody>
      </p:sp>
      <p:sp>
        <p:nvSpPr>
          <p:cNvPr id="26" name="TextBox 25">
            <a:extLst>
              <a:ext uri="{FF2B5EF4-FFF2-40B4-BE49-F238E27FC236}">
                <a16:creationId xmlns:a16="http://schemas.microsoft.com/office/drawing/2014/main" id="{32B70CD4-5646-4FC1-970B-C8EDA7F1197C}"/>
              </a:ext>
            </a:extLst>
          </p:cNvPr>
          <p:cNvSpPr txBox="1"/>
          <p:nvPr/>
        </p:nvSpPr>
        <p:spPr>
          <a:xfrm>
            <a:off x="2415348" y="5217203"/>
            <a:ext cx="8305800" cy="1323439"/>
          </a:xfrm>
          <a:prstGeom prst="round1Rect">
            <a:avLst/>
          </a:prstGeom>
          <a:solidFill>
            <a:schemeClr val="accent4">
              <a:lumMod val="20000"/>
              <a:lumOff val="80000"/>
              <a:alpha val="48000"/>
            </a:schemeClr>
          </a:solidFill>
          <a:ln>
            <a:solidFill>
              <a:schemeClr val="accent2">
                <a:lumMod val="50000"/>
              </a:schemeClr>
            </a:solidFill>
          </a:ln>
        </p:spPr>
        <p:txBody>
          <a:bodyPr wrap="square" rtlCol="0">
            <a:spAutoFit/>
          </a:bodyPr>
          <a:lstStyle/>
          <a:p>
            <a:r>
              <a:rPr lang="en-US" sz="4000" b="1" dirty="0">
                <a:solidFill>
                  <a:schemeClr val="accent6">
                    <a:lumMod val="50000"/>
                  </a:schemeClr>
                </a:solidFill>
                <a:latin typeface="UTM Khuccamta" panose="02040603050506020204" pitchFamily="18" charset="0"/>
                <a:cs typeface="Times New Roman" pitchFamily="18" charset="0"/>
              </a:rPr>
              <a:t>D. </a:t>
            </a:r>
            <a:r>
              <a:rPr lang="en-US" sz="4000" b="1" dirty="0" err="1">
                <a:solidFill>
                  <a:schemeClr val="accent2">
                    <a:lumMod val="75000"/>
                  </a:schemeClr>
                </a:solidFill>
                <a:latin typeface="UTM Khuccamta" panose="02040603050506020204" pitchFamily="18" charset="0"/>
                <a:cs typeface="Times New Roman" pitchFamily="18" charset="0"/>
              </a:rPr>
              <a:t>Chàng</a:t>
            </a:r>
            <a:r>
              <a:rPr lang="en-US" sz="4000" b="1" dirty="0">
                <a:solidFill>
                  <a:schemeClr val="accent2">
                    <a:lumMod val="75000"/>
                  </a:schemeClr>
                </a:solidFill>
                <a:latin typeface="UTM Khuccamta" panose="02040603050506020204" pitchFamily="18" charset="0"/>
                <a:cs typeface="Times New Roman" pitchFamily="18" charset="0"/>
              </a:rPr>
              <a:t> </a:t>
            </a:r>
            <a:r>
              <a:rPr lang="en-US" sz="4000" b="1" dirty="0" err="1">
                <a:solidFill>
                  <a:schemeClr val="accent2">
                    <a:lumMod val="75000"/>
                  </a:schemeClr>
                </a:solidFill>
                <a:latin typeface="UTM Khuccamta" panose="02040603050506020204" pitchFamily="18" charset="0"/>
                <a:cs typeface="Times New Roman" pitchFamily="18" charset="0"/>
              </a:rPr>
              <a:t>kị</a:t>
            </a:r>
            <a:r>
              <a:rPr lang="en-US" sz="4000" b="1" dirty="0">
                <a:solidFill>
                  <a:schemeClr val="accent2">
                    <a:lumMod val="75000"/>
                  </a:schemeClr>
                </a:solidFill>
                <a:latin typeface="UTM Khuccamta" panose="02040603050506020204" pitchFamily="18" charset="0"/>
                <a:cs typeface="Times New Roman" pitchFamily="18" charset="0"/>
              </a:rPr>
              <a:t> </a:t>
            </a:r>
            <a:r>
              <a:rPr lang="en-US" sz="4000" b="1" dirty="0" err="1">
                <a:solidFill>
                  <a:schemeClr val="accent2">
                    <a:lumMod val="75000"/>
                  </a:schemeClr>
                </a:solidFill>
                <a:latin typeface="UTM Khuccamta" panose="02040603050506020204" pitchFamily="18" charset="0"/>
                <a:cs typeface="Times New Roman" pitchFamily="18" charset="0"/>
              </a:rPr>
              <a:t>sĩ</a:t>
            </a:r>
            <a:r>
              <a:rPr lang="en-US" sz="4000" b="1" dirty="0">
                <a:solidFill>
                  <a:schemeClr val="accent2">
                    <a:lumMod val="75000"/>
                  </a:schemeClr>
                </a:solidFill>
                <a:latin typeface="UTM Khuccamta" panose="02040603050506020204" pitchFamily="18" charset="0"/>
                <a:cs typeface="Times New Roman" pitchFamily="18" charset="0"/>
              </a:rPr>
              <a:t>, </a:t>
            </a:r>
            <a:r>
              <a:rPr lang="en-US" sz="4000" b="1" dirty="0" err="1">
                <a:solidFill>
                  <a:schemeClr val="accent2">
                    <a:lumMod val="75000"/>
                  </a:schemeClr>
                </a:solidFill>
                <a:latin typeface="UTM Khuccamta" panose="02040603050506020204" pitchFamily="18" charset="0"/>
                <a:cs typeface="Times New Roman" pitchFamily="18" charset="0"/>
              </a:rPr>
              <a:t>nàng</a:t>
            </a:r>
            <a:r>
              <a:rPr lang="en-US" sz="4000" b="1" dirty="0">
                <a:solidFill>
                  <a:schemeClr val="accent2">
                    <a:lumMod val="75000"/>
                  </a:schemeClr>
                </a:solidFill>
                <a:latin typeface="UTM Khuccamta" panose="02040603050506020204" pitchFamily="18" charset="0"/>
                <a:cs typeface="Times New Roman" pitchFamily="18" charset="0"/>
              </a:rPr>
              <a:t> </a:t>
            </a:r>
            <a:r>
              <a:rPr lang="en-US" sz="4000" b="1" dirty="0" err="1">
                <a:solidFill>
                  <a:schemeClr val="accent2">
                    <a:lumMod val="75000"/>
                  </a:schemeClr>
                </a:solidFill>
                <a:latin typeface="UTM Khuccamta" panose="02040603050506020204" pitchFamily="18" charset="0"/>
                <a:cs typeface="Times New Roman" pitchFamily="18" charset="0"/>
              </a:rPr>
              <a:t>công</a:t>
            </a:r>
            <a:r>
              <a:rPr lang="en-US" sz="4000" b="1" dirty="0">
                <a:solidFill>
                  <a:schemeClr val="accent2">
                    <a:lumMod val="75000"/>
                  </a:schemeClr>
                </a:solidFill>
                <a:latin typeface="UTM Khuccamta" panose="02040603050506020204" pitchFamily="18" charset="0"/>
                <a:cs typeface="Times New Roman" pitchFamily="18" charset="0"/>
              </a:rPr>
              <a:t> </a:t>
            </a:r>
            <a:r>
              <a:rPr lang="en-US" sz="4000" b="1" dirty="0" err="1">
                <a:solidFill>
                  <a:schemeClr val="accent2">
                    <a:lumMod val="75000"/>
                  </a:schemeClr>
                </a:solidFill>
                <a:latin typeface="UTM Khuccamta" panose="02040603050506020204" pitchFamily="18" charset="0"/>
                <a:cs typeface="Times New Roman" pitchFamily="18" charset="0"/>
              </a:rPr>
              <a:t>chúa</a:t>
            </a:r>
            <a:r>
              <a:rPr lang="en-US" sz="4000" b="1" dirty="0">
                <a:solidFill>
                  <a:schemeClr val="accent2">
                    <a:lumMod val="75000"/>
                  </a:schemeClr>
                </a:solidFill>
                <a:latin typeface="UTM Khuccamta" panose="02040603050506020204" pitchFamily="18" charset="0"/>
                <a:cs typeface="Times New Roman" pitchFamily="18" charset="0"/>
              </a:rPr>
              <a:t> </a:t>
            </a:r>
            <a:r>
              <a:rPr lang="en-US" sz="4000" b="1" dirty="0" err="1">
                <a:solidFill>
                  <a:schemeClr val="accent2">
                    <a:lumMod val="75000"/>
                  </a:schemeClr>
                </a:solidFill>
                <a:latin typeface="UTM Khuccamta" panose="02040603050506020204" pitchFamily="18" charset="0"/>
                <a:cs typeface="Times New Roman" pitchFamily="18" charset="0"/>
              </a:rPr>
              <a:t>và</a:t>
            </a:r>
            <a:r>
              <a:rPr lang="en-US" sz="4000" b="1" dirty="0">
                <a:solidFill>
                  <a:schemeClr val="accent2">
                    <a:lumMod val="75000"/>
                  </a:schemeClr>
                </a:solidFill>
                <a:latin typeface="UTM Khuccamta" panose="02040603050506020204" pitchFamily="18" charset="0"/>
                <a:cs typeface="Times New Roman" pitchFamily="18" charset="0"/>
              </a:rPr>
              <a:t> </a:t>
            </a:r>
            <a:r>
              <a:rPr lang="en-US" sz="4000" b="1" dirty="0" err="1">
                <a:solidFill>
                  <a:schemeClr val="accent2">
                    <a:lumMod val="75000"/>
                  </a:schemeClr>
                </a:solidFill>
                <a:latin typeface="UTM Khuccamta" panose="02040603050506020204" pitchFamily="18" charset="0"/>
                <a:cs typeface="Times New Roman" pitchFamily="18" charset="0"/>
              </a:rPr>
              <a:t>chú</a:t>
            </a:r>
            <a:r>
              <a:rPr lang="en-US" sz="4000" b="1" dirty="0">
                <a:solidFill>
                  <a:schemeClr val="accent2">
                    <a:lumMod val="75000"/>
                  </a:schemeClr>
                </a:solidFill>
                <a:latin typeface="UTM Khuccamta" panose="02040603050506020204" pitchFamily="18" charset="0"/>
                <a:cs typeface="Times New Roman" pitchFamily="18" charset="0"/>
              </a:rPr>
              <a:t> </a:t>
            </a:r>
            <a:r>
              <a:rPr lang="en-US" sz="4000" b="1" dirty="0" err="1">
                <a:solidFill>
                  <a:schemeClr val="accent2">
                    <a:lumMod val="75000"/>
                  </a:schemeClr>
                </a:solidFill>
                <a:latin typeface="UTM Khuccamta" panose="02040603050506020204" pitchFamily="18" charset="0"/>
                <a:cs typeface="Times New Roman" pitchFamily="18" charset="0"/>
              </a:rPr>
              <a:t>Đất</a:t>
            </a:r>
            <a:r>
              <a:rPr lang="en-US" sz="4000" b="1" dirty="0">
                <a:solidFill>
                  <a:schemeClr val="accent2">
                    <a:lumMod val="75000"/>
                  </a:schemeClr>
                </a:solidFill>
                <a:latin typeface="UTM Khuccamta" panose="02040603050506020204" pitchFamily="18" charset="0"/>
                <a:cs typeface="Times New Roman" pitchFamily="18" charset="0"/>
              </a:rPr>
              <a:t> </a:t>
            </a:r>
            <a:r>
              <a:rPr lang="en-US" sz="4000" b="1" dirty="0" err="1">
                <a:solidFill>
                  <a:schemeClr val="accent2">
                    <a:lumMod val="75000"/>
                  </a:schemeClr>
                </a:solidFill>
                <a:latin typeface="UTM Khuccamta" panose="02040603050506020204" pitchFamily="18" charset="0"/>
                <a:cs typeface="Times New Roman" pitchFamily="18" charset="0"/>
              </a:rPr>
              <a:t>Nung</a:t>
            </a:r>
            <a:endParaRPr lang="en-US" sz="4000" b="1" dirty="0">
              <a:solidFill>
                <a:schemeClr val="accent2">
                  <a:lumMod val="75000"/>
                </a:schemeClr>
              </a:solidFill>
              <a:latin typeface="UTM Khuccamta" panose="02040603050506020204" pitchFamily="18" charset="0"/>
              <a:cs typeface="Times New Roman" pitchFamily="18" charset="0"/>
            </a:endParaRPr>
          </a:p>
        </p:txBody>
      </p:sp>
      <p:sp>
        <p:nvSpPr>
          <p:cNvPr id="27" name="Oval 26">
            <a:extLst>
              <a:ext uri="{FF2B5EF4-FFF2-40B4-BE49-F238E27FC236}">
                <a16:creationId xmlns:a16="http://schemas.microsoft.com/office/drawing/2014/main" id="{683B8722-81BC-4AB4-82E3-D3E91087D1B3}"/>
              </a:ext>
            </a:extLst>
          </p:cNvPr>
          <p:cNvSpPr/>
          <p:nvPr/>
        </p:nvSpPr>
        <p:spPr>
          <a:xfrm>
            <a:off x="2339148" y="5169042"/>
            <a:ext cx="685800" cy="762000"/>
          </a:xfrm>
          <a:prstGeom prst="ellipse">
            <a:avLst/>
          </a:prstGeom>
          <a:ln w="57150"/>
        </p:spPr>
        <p:style>
          <a:lnRef idx="2">
            <a:schemeClr val="accent2"/>
          </a:lnRef>
          <a:fillRef idx="0">
            <a:schemeClr val="accent2"/>
          </a:fillRef>
          <a:effectRef idx="1">
            <a:schemeClr val="accent2"/>
          </a:effectRef>
          <a:fontRef idx="minor">
            <a:schemeClr val="tx1"/>
          </a:fontRef>
        </p:style>
        <p:txBody>
          <a:bodyPr rtlCol="0" anchor="ctr"/>
          <a:lstStyle/>
          <a:p>
            <a:pPr algn="ctr"/>
            <a:endParaRPr lang="en-US">
              <a:solidFill>
                <a:srgbClr val="FF0000"/>
              </a:solidFill>
              <a:latin typeface="UTM Khuccamta" panose="02040603050506020204" pitchFamily="18" charset="0"/>
            </a:endParaRPr>
          </a:p>
        </p:txBody>
      </p:sp>
    </p:spTree>
    <p:extLst>
      <p:ext uri="{BB962C8B-B14F-4D97-AF65-F5344CB8AC3E}">
        <p14:creationId xmlns:p14="http://schemas.microsoft.com/office/powerpoint/2010/main" val="3402554075"/>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23"/>
                                        </p:tgtEl>
                                        <p:attrNameLst>
                                          <p:attrName>style.visibility</p:attrName>
                                        </p:attrNameLst>
                                      </p:cBhvr>
                                      <p:to>
                                        <p:strVal val="visible"/>
                                      </p:to>
                                    </p:set>
                                    <p:anim calcmode="lin" valueType="num">
                                      <p:cBhvr additive="base">
                                        <p:cTn id="12" dur="500" fill="hold"/>
                                        <p:tgtEl>
                                          <p:spTgt spid="23"/>
                                        </p:tgtEl>
                                        <p:attrNameLst>
                                          <p:attrName>ppt_x</p:attrName>
                                        </p:attrNameLst>
                                      </p:cBhvr>
                                      <p:tavLst>
                                        <p:tav tm="0">
                                          <p:val>
                                            <p:strVal val="#ppt_x"/>
                                          </p:val>
                                        </p:tav>
                                        <p:tav tm="100000">
                                          <p:val>
                                            <p:strVal val="#ppt_x"/>
                                          </p:val>
                                        </p:tav>
                                      </p:tavLst>
                                    </p:anim>
                                    <p:anim calcmode="lin" valueType="num">
                                      <p:cBhvr additive="base">
                                        <p:cTn id="13" dur="500" fill="hold"/>
                                        <p:tgtEl>
                                          <p:spTgt spid="23"/>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grpId="0" nodeType="clickEffect">
                                  <p:stCondLst>
                                    <p:cond delay="0"/>
                                  </p:stCondLst>
                                  <p:childTnLst>
                                    <p:set>
                                      <p:cBhvr>
                                        <p:cTn id="17" dur="1" fill="hold">
                                          <p:stCondLst>
                                            <p:cond delay="0"/>
                                          </p:stCondLst>
                                        </p:cTn>
                                        <p:tgtEl>
                                          <p:spTgt spid="24"/>
                                        </p:tgtEl>
                                        <p:attrNameLst>
                                          <p:attrName>style.visibility</p:attrName>
                                        </p:attrNameLst>
                                      </p:cBhvr>
                                      <p:to>
                                        <p:strVal val="visible"/>
                                      </p:to>
                                    </p:set>
                                    <p:anim calcmode="lin" valueType="num">
                                      <p:cBhvr additive="base">
                                        <p:cTn id="18" dur="500" fill="hold"/>
                                        <p:tgtEl>
                                          <p:spTgt spid="24"/>
                                        </p:tgtEl>
                                        <p:attrNameLst>
                                          <p:attrName>ppt_x</p:attrName>
                                        </p:attrNameLst>
                                      </p:cBhvr>
                                      <p:tavLst>
                                        <p:tav tm="0">
                                          <p:val>
                                            <p:strVal val="#ppt_x"/>
                                          </p:val>
                                        </p:tav>
                                        <p:tav tm="100000">
                                          <p:val>
                                            <p:strVal val="#ppt_x"/>
                                          </p:val>
                                        </p:tav>
                                      </p:tavLst>
                                    </p:anim>
                                    <p:anim calcmode="lin" valueType="num">
                                      <p:cBhvr additive="base">
                                        <p:cTn id="19" dur="500" fill="hold"/>
                                        <p:tgtEl>
                                          <p:spTgt spid="24"/>
                                        </p:tgtEl>
                                        <p:attrNameLst>
                                          <p:attrName>ppt_y</p:attrName>
                                        </p:attrNameLst>
                                      </p:cBhvr>
                                      <p:tavLst>
                                        <p:tav tm="0">
                                          <p:val>
                                            <p:strVal val="1+#ppt_h/2"/>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2" presetClass="entr" presetSubtype="4" fill="hold" grpId="0" nodeType="clickEffect">
                                  <p:stCondLst>
                                    <p:cond delay="0"/>
                                  </p:stCondLst>
                                  <p:childTnLst>
                                    <p:set>
                                      <p:cBhvr>
                                        <p:cTn id="23" dur="1" fill="hold">
                                          <p:stCondLst>
                                            <p:cond delay="0"/>
                                          </p:stCondLst>
                                        </p:cTn>
                                        <p:tgtEl>
                                          <p:spTgt spid="25"/>
                                        </p:tgtEl>
                                        <p:attrNameLst>
                                          <p:attrName>style.visibility</p:attrName>
                                        </p:attrNameLst>
                                      </p:cBhvr>
                                      <p:to>
                                        <p:strVal val="visible"/>
                                      </p:to>
                                    </p:set>
                                    <p:anim calcmode="lin" valueType="num">
                                      <p:cBhvr additive="base">
                                        <p:cTn id="24" dur="500" fill="hold"/>
                                        <p:tgtEl>
                                          <p:spTgt spid="25"/>
                                        </p:tgtEl>
                                        <p:attrNameLst>
                                          <p:attrName>ppt_x</p:attrName>
                                        </p:attrNameLst>
                                      </p:cBhvr>
                                      <p:tavLst>
                                        <p:tav tm="0">
                                          <p:val>
                                            <p:strVal val="#ppt_x"/>
                                          </p:val>
                                        </p:tav>
                                        <p:tav tm="100000">
                                          <p:val>
                                            <p:strVal val="#ppt_x"/>
                                          </p:val>
                                        </p:tav>
                                      </p:tavLst>
                                    </p:anim>
                                    <p:anim calcmode="lin" valueType="num">
                                      <p:cBhvr additive="base">
                                        <p:cTn id="25" dur="500" fill="hold"/>
                                        <p:tgtEl>
                                          <p:spTgt spid="25"/>
                                        </p:tgtEl>
                                        <p:attrNameLst>
                                          <p:attrName>ppt_y</p:attrName>
                                        </p:attrNameLst>
                                      </p:cBhvr>
                                      <p:tavLst>
                                        <p:tav tm="0">
                                          <p:val>
                                            <p:strVal val="1+#ppt_h/2"/>
                                          </p:val>
                                        </p:tav>
                                        <p:tav tm="100000">
                                          <p:val>
                                            <p:strVal val="#ppt_y"/>
                                          </p:val>
                                        </p:tav>
                                      </p:tavLst>
                                    </p:anim>
                                  </p:childTnLst>
                                </p:cTn>
                              </p:par>
                            </p:childTnLst>
                          </p:cTn>
                        </p:par>
                      </p:childTnLst>
                    </p:cTn>
                  </p:par>
                  <p:par>
                    <p:cTn id="26" fill="hold">
                      <p:stCondLst>
                        <p:cond delay="indefinite"/>
                      </p:stCondLst>
                      <p:childTnLst>
                        <p:par>
                          <p:cTn id="27" fill="hold">
                            <p:stCondLst>
                              <p:cond delay="0"/>
                            </p:stCondLst>
                            <p:childTnLst>
                              <p:par>
                                <p:cTn id="28" presetID="2" presetClass="entr" presetSubtype="4" fill="hold" grpId="0" nodeType="clickEffect">
                                  <p:stCondLst>
                                    <p:cond delay="0"/>
                                  </p:stCondLst>
                                  <p:childTnLst>
                                    <p:set>
                                      <p:cBhvr>
                                        <p:cTn id="29" dur="1" fill="hold">
                                          <p:stCondLst>
                                            <p:cond delay="0"/>
                                          </p:stCondLst>
                                        </p:cTn>
                                        <p:tgtEl>
                                          <p:spTgt spid="26"/>
                                        </p:tgtEl>
                                        <p:attrNameLst>
                                          <p:attrName>style.visibility</p:attrName>
                                        </p:attrNameLst>
                                      </p:cBhvr>
                                      <p:to>
                                        <p:strVal val="visible"/>
                                      </p:to>
                                    </p:set>
                                    <p:anim calcmode="lin" valueType="num">
                                      <p:cBhvr additive="base">
                                        <p:cTn id="30" dur="500" fill="hold"/>
                                        <p:tgtEl>
                                          <p:spTgt spid="26"/>
                                        </p:tgtEl>
                                        <p:attrNameLst>
                                          <p:attrName>ppt_x</p:attrName>
                                        </p:attrNameLst>
                                      </p:cBhvr>
                                      <p:tavLst>
                                        <p:tav tm="0">
                                          <p:val>
                                            <p:strVal val="#ppt_x"/>
                                          </p:val>
                                        </p:tav>
                                        <p:tav tm="100000">
                                          <p:val>
                                            <p:strVal val="#ppt_x"/>
                                          </p:val>
                                        </p:tav>
                                      </p:tavLst>
                                    </p:anim>
                                    <p:anim calcmode="lin" valueType="num">
                                      <p:cBhvr additive="base">
                                        <p:cTn id="31" dur="500" fill="hold"/>
                                        <p:tgtEl>
                                          <p:spTgt spid="26"/>
                                        </p:tgtEl>
                                        <p:attrNameLst>
                                          <p:attrName>ppt_y</p:attrName>
                                        </p:attrNameLst>
                                      </p:cBhvr>
                                      <p:tavLst>
                                        <p:tav tm="0">
                                          <p:val>
                                            <p:strVal val="1+#ppt_h/2"/>
                                          </p:val>
                                        </p:tav>
                                        <p:tav tm="100000">
                                          <p:val>
                                            <p:strVal val="#ppt_y"/>
                                          </p:val>
                                        </p:tav>
                                      </p:tavLst>
                                    </p:anim>
                                  </p:childTnLst>
                                </p:cTn>
                              </p:par>
                            </p:childTnLst>
                          </p:cTn>
                        </p:par>
                      </p:childTnLst>
                    </p:cTn>
                  </p:par>
                  <p:par>
                    <p:cTn id="32" fill="hold">
                      <p:stCondLst>
                        <p:cond delay="indefinite"/>
                      </p:stCondLst>
                      <p:childTnLst>
                        <p:par>
                          <p:cTn id="33" fill="hold">
                            <p:stCondLst>
                              <p:cond delay="0"/>
                            </p:stCondLst>
                            <p:childTnLst>
                              <p:par>
                                <p:cTn id="34" presetID="21" presetClass="entr" presetSubtype="1" fill="hold" grpId="0" nodeType="clickEffect">
                                  <p:stCondLst>
                                    <p:cond delay="0"/>
                                  </p:stCondLst>
                                  <p:childTnLst>
                                    <p:set>
                                      <p:cBhvr>
                                        <p:cTn id="35" dur="1" fill="hold">
                                          <p:stCondLst>
                                            <p:cond delay="0"/>
                                          </p:stCondLst>
                                        </p:cTn>
                                        <p:tgtEl>
                                          <p:spTgt spid="27"/>
                                        </p:tgtEl>
                                        <p:attrNameLst>
                                          <p:attrName>style.visibility</p:attrName>
                                        </p:attrNameLst>
                                      </p:cBhvr>
                                      <p:to>
                                        <p:strVal val="visible"/>
                                      </p:to>
                                    </p:set>
                                    <p:animEffect transition="in" filter="wheel(1)">
                                      <p:cBhvr>
                                        <p:cTn id="36" dur="2000"/>
                                        <p:tgtEl>
                                          <p:spTgt spid="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animBg="1"/>
      <p:bldP spid="24" grpId="0" animBg="1"/>
      <p:bldP spid="25" grpId="0" animBg="1"/>
      <p:bldP spid="26" grpId="0" animBg="1"/>
      <p:bldP spid="27"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bg>
      <p:bgPr>
        <a:blipFill dpi="0" rotWithShape="1">
          <a:blip r:embed="rId3">
            <a:alphaModFix amt="36000"/>
            <a:lum/>
          </a:blip>
          <a:srcRect/>
          <a:stretch>
            <a:fillRect/>
          </a:stretch>
        </a:blipFill>
        <a:effectLst/>
      </p:bgPr>
    </p:bg>
    <p:spTree>
      <p:nvGrpSpPr>
        <p:cNvPr id="1" name=""/>
        <p:cNvGrpSpPr/>
        <p:nvPr/>
      </p:nvGrpSpPr>
      <p:grpSpPr>
        <a:xfrm>
          <a:off x="0" y="0"/>
          <a:ext cx="0" cy="0"/>
          <a:chOff x="0" y="0"/>
          <a:chExt cx="0" cy="0"/>
        </a:xfrm>
      </p:grpSpPr>
      <p:pic>
        <p:nvPicPr>
          <p:cNvPr id="7" name="图片 6"/>
          <p:cNvPicPr>
            <a:picLocks noChangeAspect="1"/>
          </p:cNvPicPr>
          <p:nvPr/>
        </p:nvPicPr>
        <p:blipFill rotWithShape="1">
          <a:blip r:embed="rId4" cstate="print">
            <a:extLst>
              <a:ext uri="{28A0092B-C50C-407E-A947-70E740481C1C}">
                <a14:useLocalDpi xmlns:a14="http://schemas.microsoft.com/office/drawing/2010/main" val="0"/>
              </a:ext>
            </a:extLst>
          </a:blip>
          <a:srcRect l="12780" t="9771" r="21277" b="16111"/>
          <a:stretch/>
        </p:blipFill>
        <p:spPr>
          <a:xfrm>
            <a:off x="-25635" y="5045103"/>
            <a:ext cx="1543568" cy="1734924"/>
          </a:xfrm>
          <a:prstGeom prst="rect">
            <a:avLst/>
          </a:prstGeom>
        </p:spPr>
      </p:pic>
      <p:pic>
        <p:nvPicPr>
          <p:cNvPr id="11" name="图片 10"/>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flipH="1">
            <a:off x="10671545" y="-21498"/>
            <a:ext cx="1582220" cy="3089984"/>
          </a:xfrm>
          <a:prstGeom prst="rect">
            <a:avLst/>
          </a:prstGeom>
        </p:spPr>
      </p:pic>
      <p:pic>
        <p:nvPicPr>
          <p:cNvPr id="43" name="图片 42"/>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533470" y="0"/>
            <a:ext cx="2550722" cy="2550722"/>
          </a:xfrm>
          <a:prstGeom prst="rect">
            <a:avLst/>
          </a:prstGeom>
        </p:spPr>
      </p:pic>
      <p:pic>
        <p:nvPicPr>
          <p:cNvPr id="21" name="图片 20"/>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0353314" y="5041066"/>
            <a:ext cx="1976427" cy="1976427"/>
          </a:xfrm>
          <a:prstGeom prst="rect">
            <a:avLst/>
          </a:prstGeom>
        </p:spPr>
      </p:pic>
      <p:sp>
        <p:nvSpPr>
          <p:cNvPr id="20" name="TextBox 19">
            <a:extLst>
              <a:ext uri="{FF2B5EF4-FFF2-40B4-BE49-F238E27FC236}">
                <a16:creationId xmlns:a16="http://schemas.microsoft.com/office/drawing/2014/main" id="{26F447D9-CB36-4A3D-9196-216B985C1614}"/>
              </a:ext>
            </a:extLst>
          </p:cNvPr>
          <p:cNvSpPr txBox="1"/>
          <p:nvPr/>
        </p:nvSpPr>
        <p:spPr>
          <a:xfrm>
            <a:off x="475341" y="318523"/>
            <a:ext cx="10987314" cy="844808"/>
          </a:xfrm>
          <a:prstGeom prst="snip2DiagRect">
            <a:avLst/>
          </a:prstGeom>
          <a:solidFill>
            <a:schemeClr val="accent6">
              <a:lumMod val="20000"/>
              <a:lumOff val="80000"/>
              <a:alpha val="44000"/>
            </a:schemeClr>
          </a:solidFill>
          <a:ln w="38100">
            <a:solidFill>
              <a:schemeClr val="tx1"/>
            </a:solidFill>
            <a:prstDash val="sysDash"/>
          </a:ln>
        </p:spPr>
        <p:txBody>
          <a:bodyPr wrap="square">
            <a:spAutoFit/>
          </a:bodyPr>
          <a:lstStyle/>
          <a:p>
            <a:pPr algn="ctr"/>
            <a:r>
              <a:rPr lang="en-US" sz="4000" b="1" dirty="0">
                <a:solidFill>
                  <a:schemeClr val="accent6">
                    <a:lumMod val="50000"/>
                  </a:schemeClr>
                </a:solidFill>
                <a:latin typeface="UTM Khuccamta" panose="02040603050506020204" pitchFamily="18" charset="0"/>
                <a:cs typeface="Times New Roman" panose="02020603050405020304" pitchFamily="18" charset="0"/>
              </a:rPr>
              <a:t>2. </a:t>
            </a:r>
            <a:r>
              <a:rPr lang="en-US" sz="4000" b="1" dirty="0" err="1">
                <a:solidFill>
                  <a:schemeClr val="accent6">
                    <a:lumMod val="50000"/>
                  </a:schemeClr>
                </a:solidFill>
                <a:latin typeface="UTM Khuccamta" panose="02040603050506020204" pitchFamily="18" charset="0"/>
                <a:cs typeface="Times New Roman" panose="02020603050405020304" pitchFamily="18" charset="0"/>
              </a:rPr>
              <a:t>Sự</a:t>
            </a:r>
            <a:r>
              <a:rPr lang="en-US" sz="4000" b="1" dirty="0">
                <a:solidFill>
                  <a:schemeClr val="accent6">
                    <a:lumMod val="50000"/>
                  </a:schemeClr>
                </a:solidFill>
                <a:latin typeface="UTM Khuccamta" panose="02040603050506020204" pitchFamily="18" charset="0"/>
                <a:cs typeface="Times New Roman" panose="02020603050405020304" pitchFamily="18" charset="0"/>
              </a:rPr>
              <a:t> </a:t>
            </a:r>
            <a:r>
              <a:rPr lang="en-US" sz="4000" b="1" dirty="0" err="1">
                <a:solidFill>
                  <a:schemeClr val="accent6">
                    <a:lumMod val="50000"/>
                  </a:schemeClr>
                </a:solidFill>
                <a:latin typeface="UTM Khuccamta" panose="02040603050506020204" pitchFamily="18" charset="0"/>
                <a:cs typeface="Times New Roman" panose="02020603050405020304" pitchFamily="18" charset="0"/>
              </a:rPr>
              <a:t>khác</a:t>
            </a:r>
            <a:r>
              <a:rPr lang="en-US" sz="4000" b="1" dirty="0">
                <a:solidFill>
                  <a:schemeClr val="accent6">
                    <a:lumMod val="50000"/>
                  </a:schemeClr>
                </a:solidFill>
                <a:latin typeface="UTM Khuccamta" panose="02040603050506020204" pitchFamily="18" charset="0"/>
                <a:cs typeface="Times New Roman" panose="02020603050405020304" pitchFamily="18" charset="0"/>
              </a:rPr>
              <a:t> </a:t>
            </a:r>
            <a:r>
              <a:rPr lang="en-US" sz="4000" b="1" dirty="0" err="1">
                <a:solidFill>
                  <a:schemeClr val="accent6">
                    <a:lumMod val="50000"/>
                  </a:schemeClr>
                </a:solidFill>
                <a:latin typeface="UTM Khuccamta" panose="02040603050506020204" pitchFamily="18" charset="0"/>
                <a:cs typeface="Times New Roman" panose="02020603050405020304" pitchFamily="18" charset="0"/>
              </a:rPr>
              <a:t>nhau</a:t>
            </a:r>
            <a:r>
              <a:rPr lang="en-US" sz="4000" b="1" dirty="0">
                <a:solidFill>
                  <a:schemeClr val="accent6">
                    <a:lumMod val="50000"/>
                  </a:schemeClr>
                </a:solidFill>
                <a:latin typeface="UTM Khuccamta" panose="02040603050506020204" pitchFamily="18" charset="0"/>
                <a:cs typeface="Times New Roman" panose="02020603050405020304" pitchFamily="18" charset="0"/>
              </a:rPr>
              <a:t> </a:t>
            </a:r>
            <a:r>
              <a:rPr lang="en-US" sz="4000" b="1" dirty="0" err="1">
                <a:solidFill>
                  <a:schemeClr val="accent6">
                    <a:lumMod val="50000"/>
                  </a:schemeClr>
                </a:solidFill>
                <a:latin typeface="UTM Khuccamta" panose="02040603050506020204" pitchFamily="18" charset="0"/>
                <a:cs typeface="Times New Roman" panose="02020603050405020304" pitchFamily="18" charset="0"/>
              </a:rPr>
              <a:t>giữa</a:t>
            </a:r>
            <a:r>
              <a:rPr lang="en-US" sz="4000" b="1" dirty="0">
                <a:solidFill>
                  <a:schemeClr val="accent6">
                    <a:lumMod val="50000"/>
                  </a:schemeClr>
                </a:solidFill>
                <a:latin typeface="UTM Khuccamta" panose="02040603050506020204" pitchFamily="18" charset="0"/>
                <a:cs typeface="Times New Roman" panose="02020603050405020304" pitchFamily="18" charset="0"/>
              </a:rPr>
              <a:t> </a:t>
            </a:r>
            <a:r>
              <a:rPr lang="en-US" sz="4000" b="1" dirty="0" err="1">
                <a:solidFill>
                  <a:schemeClr val="accent6">
                    <a:lumMod val="50000"/>
                  </a:schemeClr>
                </a:solidFill>
                <a:latin typeface="UTM Khuccamta" panose="02040603050506020204" pitchFamily="18" charset="0"/>
                <a:cs typeface="Times New Roman" panose="02020603050405020304" pitchFamily="18" charset="0"/>
              </a:rPr>
              <a:t>các</a:t>
            </a:r>
            <a:r>
              <a:rPr lang="en-US" sz="4000" b="1" dirty="0">
                <a:solidFill>
                  <a:schemeClr val="accent6">
                    <a:lumMod val="50000"/>
                  </a:schemeClr>
                </a:solidFill>
                <a:latin typeface="UTM Khuccamta" panose="02040603050506020204" pitchFamily="18" charset="0"/>
                <a:cs typeface="Times New Roman" panose="02020603050405020304" pitchFamily="18" charset="0"/>
              </a:rPr>
              <a:t> </a:t>
            </a:r>
            <a:r>
              <a:rPr lang="en-US" sz="4000" b="1" dirty="0" err="1">
                <a:solidFill>
                  <a:schemeClr val="accent6">
                    <a:lumMod val="50000"/>
                  </a:schemeClr>
                </a:solidFill>
                <a:latin typeface="UTM Khuccamta" panose="02040603050506020204" pitchFamily="18" charset="0"/>
                <a:cs typeface="Times New Roman" panose="02020603050405020304" pitchFamily="18" charset="0"/>
              </a:rPr>
              <a:t>đồ</a:t>
            </a:r>
            <a:r>
              <a:rPr lang="en-US" sz="4000" b="1" dirty="0">
                <a:solidFill>
                  <a:schemeClr val="accent6">
                    <a:lumMod val="50000"/>
                  </a:schemeClr>
                </a:solidFill>
                <a:latin typeface="UTM Khuccamta" panose="02040603050506020204" pitchFamily="18" charset="0"/>
                <a:cs typeface="Times New Roman" panose="02020603050405020304" pitchFamily="18" charset="0"/>
              </a:rPr>
              <a:t> </a:t>
            </a:r>
            <a:r>
              <a:rPr lang="en-US" sz="4000" b="1" dirty="0" err="1">
                <a:solidFill>
                  <a:schemeClr val="accent6">
                    <a:lumMod val="50000"/>
                  </a:schemeClr>
                </a:solidFill>
                <a:latin typeface="UTM Khuccamta" panose="02040603050506020204" pitchFamily="18" charset="0"/>
                <a:cs typeface="Times New Roman" panose="02020603050405020304" pitchFamily="18" charset="0"/>
              </a:rPr>
              <a:t>chơi</a:t>
            </a:r>
            <a:r>
              <a:rPr lang="en-US" sz="4000" b="1" dirty="0">
                <a:solidFill>
                  <a:schemeClr val="accent6">
                    <a:lumMod val="50000"/>
                  </a:schemeClr>
                </a:solidFill>
                <a:latin typeface="UTM Khuccamta" panose="02040603050506020204" pitchFamily="18" charset="0"/>
                <a:cs typeface="Times New Roman" panose="02020603050405020304" pitchFamily="18" charset="0"/>
              </a:rPr>
              <a:t>  </a:t>
            </a:r>
            <a:r>
              <a:rPr lang="en-US" sz="4000" b="1" dirty="0" err="1">
                <a:solidFill>
                  <a:schemeClr val="accent6">
                    <a:lumMod val="50000"/>
                  </a:schemeClr>
                </a:solidFill>
                <a:latin typeface="UTM Khuccamta" panose="02040603050506020204" pitchFamily="18" charset="0"/>
                <a:cs typeface="Times New Roman" panose="02020603050405020304" pitchFamily="18" charset="0"/>
              </a:rPr>
              <a:t>của</a:t>
            </a:r>
            <a:r>
              <a:rPr lang="en-US" sz="4000" b="1" dirty="0">
                <a:solidFill>
                  <a:schemeClr val="accent6">
                    <a:lumMod val="50000"/>
                  </a:schemeClr>
                </a:solidFill>
                <a:latin typeface="UTM Khuccamta" panose="02040603050506020204" pitchFamily="18" charset="0"/>
                <a:cs typeface="Times New Roman" panose="02020603050405020304" pitchFamily="18" charset="0"/>
              </a:rPr>
              <a:t> cu </a:t>
            </a:r>
            <a:r>
              <a:rPr lang="en-US" sz="4000" b="1" dirty="0" err="1">
                <a:solidFill>
                  <a:schemeClr val="accent6">
                    <a:lumMod val="50000"/>
                  </a:schemeClr>
                </a:solidFill>
                <a:latin typeface="UTM Khuccamta" panose="02040603050506020204" pitchFamily="18" charset="0"/>
                <a:cs typeface="Times New Roman" panose="02020603050405020304" pitchFamily="18" charset="0"/>
              </a:rPr>
              <a:t>Chắt</a:t>
            </a:r>
            <a:endParaRPr lang="en-US" sz="4000" b="1" dirty="0">
              <a:solidFill>
                <a:schemeClr val="accent6">
                  <a:lumMod val="50000"/>
                </a:schemeClr>
              </a:solidFill>
              <a:latin typeface="UTM Khuccamta" panose="02040603050506020204" pitchFamily="18" charset="0"/>
              <a:cs typeface="Times New Roman" panose="02020603050405020304" pitchFamily="18" charset="0"/>
            </a:endParaRPr>
          </a:p>
        </p:txBody>
      </p:sp>
      <p:sp>
        <p:nvSpPr>
          <p:cNvPr id="22" name="Rounded Rectangular Callout 1">
            <a:extLst>
              <a:ext uri="{FF2B5EF4-FFF2-40B4-BE49-F238E27FC236}">
                <a16:creationId xmlns:a16="http://schemas.microsoft.com/office/drawing/2014/main" id="{38749160-9D5A-469C-83DD-1F003B55E6A0}"/>
              </a:ext>
            </a:extLst>
          </p:cNvPr>
          <p:cNvSpPr/>
          <p:nvPr/>
        </p:nvSpPr>
        <p:spPr>
          <a:xfrm>
            <a:off x="475341" y="245828"/>
            <a:ext cx="11368316" cy="1033014"/>
          </a:xfrm>
          <a:prstGeom prst="round2DiagRect">
            <a:avLst/>
          </a:prstGeom>
          <a:solidFill>
            <a:schemeClr val="accent6">
              <a:lumMod val="20000"/>
              <a:lumOff val="80000"/>
            </a:schemeClr>
          </a:solidFill>
          <a:ln w="57150">
            <a:solidFill>
              <a:srgbClr val="C000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300" b="1" dirty="0" err="1">
                <a:solidFill>
                  <a:srgbClr val="002060"/>
                </a:solidFill>
                <a:latin typeface="UTM Khuccamta" panose="02040603050506020204" pitchFamily="18" charset="0"/>
                <a:cs typeface="Times New Roman" pitchFamily="18" charset="0"/>
              </a:rPr>
              <a:t>Nối</a:t>
            </a:r>
            <a:r>
              <a:rPr lang="en-US" sz="3300" b="1" dirty="0">
                <a:solidFill>
                  <a:srgbClr val="002060"/>
                </a:solidFill>
                <a:latin typeface="UTM Khuccamta" panose="02040603050506020204" pitchFamily="18" charset="0"/>
                <a:cs typeface="Times New Roman" pitchFamily="18" charset="0"/>
              </a:rPr>
              <a:t> </a:t>
            </a:r>
            <a:r>
              <a:rPr lang="en-US" sz="3300" b="1" dirty="0" err="1">
                <a:solidFill>
                  <a:srgbClr val="002060"/>
                </a:solidFill>
                <a:latin typeface="UTM Khuccamta" panose="02040603050506020204" pitchFamily="18" charset="0"/>
                <a:cs typeface="Times New Roman" pitchFamily="18" charset="0"/>
              </a:rPr>
              <a:t>tên</a:t>
            </a:r>
            <a:r>
              <a:rPr lang="en-US" sz="3300" b="1" dirty="0">
                <a:solidFill>
                  <a:srgbClr val="002060"/>
                </a:solidFill>
                <a:latin typeface="UTM Khuccamta" panose="02040603050506020204" pitchFamily="18" charset="0"/>
                <a:cs typeface="Times New Roman" pitchFamily="18" charset="0"/>
              </a:rPr>
              <a:t> </a:t>
            </a:r>
            <a:r>
              <a:rPr lang="en-US" sz="3300" b="1" dirty="0" err="1">
                <a:solidFill>
                  <a:srgbClr val="002060"/>
                </a:solidFill>
                <a:latin typeface="UTM Khuccamta" panose="02040603050506020204" pitchFamily="18" charset="0"/>
                <a:cs typeface="Times New Roman" pitchFamily="18" charset="0"/>
              </a:rPr>
              <a:t>từng</a:t>
            </a:r>
            <a:r>
              <a:rPr lang="en-US" sz="3300" b="1" dirty="0">
                <a:solidFill>
                  <a:srgbClr val="002060"/>
                </a:solidFill>
                <a:latin typeface="UTM Khuccamta" panose="02040603050506020204" pitchFamily="18" charset="0"/>
                <a:cs typeface="Times New Roman" pitchFamily="18" charset="0"/>
              </a:rPr>
              <a:t> </a:t>
            </a:r>
            <a:r>
              <a:rPr lang="en-US" sz="3300" b="1" dirty="0" err="1">
                <a:solidFill>
                  <a:srgbClr val="002060"/>
                </a:solidFill>
                <a:latin typeface="UTM Khuccamta" panose="02040603050506020204" pitchFamily="18" charset="0"/>
                <a:cs typeface="Times New Roman" pitchFamily="18" charset="0"/>
              </a:rPr>
              <a:t>đồ</a:t>
            </a:r>
            <a:r>
              <a:rPr lang="en-US" sz="3300" b="1" dirty="0">
                <a:solidFill>
                  <a:srgbClr val="002060"/>
                </a:solidFill>
                <a:latin typeface="UTM Khuccamta" panose="02040603050506020204" pitchFamily="18" charset="0"/>
                <a:cs typeface="Times New Roman" pitchFamily="18" charset="0"/>
              </a:rPr>
              <a:t> </a:t>
            </a:r>
            <a:r>
              <a:rPr lang="en-US" sz="3300" b="1" dirty="0" err="1">
                <a:solidFill>
                  <a:srgbClr val="002060"/>
                </a:solidFill>
                <a:latin typeface="UTM Khuccamta" panose="02040603050506020204" pitchFamily="18" charset="0"/>
                <a:cs typeface="Times New Roman" pitchFamily="18" charset="0"/>
              </a:rPr>
              <a:t>chơi</a:t>
            </a:r>
            <a:r>
              <a:rPr lang="en-US" sz="3300" b="1" dirty="0">
                <a:solidFill>
                  <a:srgbClr val="002060"/>
                </a:solidFill>
                <a:latin typeface="UTM Khuccamta" panose="02040603050506020204" pitchFamily="18" charset="0"/>
                <a:cs typeface="Times New Roman" pitchFamily="18" charset="0"/>
              </a:rPr>
              <a:t> </a:t>
            </a:r>
            <a:r>
              <a:rPr lang="en-US" sz="3300" b="1" dirty="0" err="1">
                <a:solidFill>
                  <a:srgbClr val="002060"/>
                </a:solidFill>
                <a:latin typeface="UTM Khuccamta" panose="02040603050506020204" pitchFamily="18" charset="0"/>
                <a:cs typeface="Times New Roman" pitchFamily="18" charset="0"/>
              </a:rPr>
              <a:t>của</a:t>
            </a:r>
            <a:r>
              <a:rPr lang="en-US" sz="3300" b="1" dirty="0">
                <a:solidFill>
                  <a:srgbClr val="002060"/>
                </a:solidFill>
                <a:latin typeface="UTM Khuccamta" panose="02040603050506020204" pitchFamily="18" charset="0"/>
                <a:cs typeface="Times New Roman" pitchFamily="18" charset="0"/>
              </a:rPr>
              <a:t> cu </a:t>
            </a:r>
            <a:r>
              <a:rPr lang="en-US" sz="3300" b="1" dirty="0" err="1">
                <a:solidFill>
                  <a:srgbClr val="002060"/>
                </a:solidFill>
                <a:latin typeface="UTM Khuccamta" panose="02040603050506020204" pitchFamily="18" charset="0"/>
                <a:cs typeface="Times New Roman" pitchFamily="18" charset="0"/>
              </a:rPr>
              <a:t>Chắt</a:t>
            </a:r>
            <a:r>
              <a:rPr lang="en-US" sz="3300" b="1" dirty="0">
                <a:solidFill>
                  <a:srgbClr val="002060"/>
                </a:solidFill>
                <a:latin typeface="UTM Khuccamta" panose="02040603050506020204" pitchFamily="18" charset="0"/>
                <a:cs typeface="Times New Roman" pitchFamily="18" charset="0"/>
              </a:rPr>
              <a:t> </a:t>
            </a:r>
            <a:r>
              <a:rPr lang="en-US" sz="3300" b="1" dirty="0" err="1">
                <a:solidFill>
                  <a:srgbClr val="002060"/>
                </a:solidFill>
                <a:latin typeface="UTM Khuccamta" panose="02040603050506020204" pitchFamily="18" charset="0"/>
                <a:cs typeface="Times New Roman" pitchFamily="18" charset="0"/>
              </a:rPr>
              <a:t>với</a:t>
            </a:r>
            <a:r>
              <a:rPr lang="en-US" sz="3300" b="1" dirty="0">
                <a:solidFill>
                  <a:srgbClr val="002060"/>
                </a:solidFill>
                <a:latin typeface="UTM Khuccamta" panose="02040603050506020204" pitchFamily="18" charset="0"/>
                <a:cs typeface="Times New Roman" pitchFamily="18" charset="0"/>
              </a:rPr>
              <a:t> </a:t>
            </a:r>
            <a:r>
              <a:rPr lang="en-US" sz="3300" b="1" dirty="0" err="1">
                <a:solidFill>
                  <a:srgbClr val="002060"/>
                </a:solidFill>
                <a:latin typeface="UTM Khuccamta" panose="02040603050506020204" pitchFamily="18" charset="0"/>
                <a:cs typeface="Times New Roman" pitchFamily="18" charset="0"/>
              </a:rPr>
              <a:t>những</a:t>
            </a:r>
            <a:r>
              <a:rPr lang="en-US" sz="3300" b="1" dirty="0">
                <a:solidFill>
                  <a:srgbClr val="002060"/>
                </a:solidFill>
                <a:latin typeface="UTM Khuccamta" panose="02040603050506020204" pitchFamily="18" charset="0"/>
                <a:cs typeface="Times New Roman" pitchFamily="18" charset="0"/>
              </a:rPr>
              <a:t> </a:t>
            </a:r>
            <a:r>
              <a:rPr lang="en-US" sz="3300" b="1" dirty="0" err="1">
                <a:solidFill>
                  <a:srgbClr val="002060"/>
                </a:solidFill>
                <a:latin typeface="UTM Khuccamta" panose="02040603050506020204" pitchFamily="18" charset="0"/>
                <a:cs typeface="Times New Roman" pitchFamily="18" charset="0"/>
              </a:rPr>
              <a:t>từ</a:t>
            </a:r>
            <a:r>
              <a:rPr lang="en-US" sz="3300" b="1" dirty="0">
                <a:solidFill>
                  <a:srgbClr val="002060"/>
                </a:solidFill>
                <a:latin typeface="UTM Khuccamta" panose="02040603050506020204" pitchFamily="18" charset="0"/>
                <a:cs typeface="Times New Roman" pitchFamily="18" charset="0"/>
              </a:rPr>
              <a:t> </a:t>
            </a:r>
            <a:r>
              <a:rPr lang="en-US" sz="3300" b="1" dirty="0" err="1">
                <a:solidFill>
                  <a:srgbClr val="002060"/>
                </a:solidFill>
                <a:latin typeface="UTM Khuccamta" panose="02040603050506020204" pitchFamily="18" charset="0"/>
                <a:cs typeface="Times New Roman" pitchFamily="18" charset="0"/>
              </a:rPr>
              <a:t>miêu</a:t>
            </a:r>
            <a:r>
              <a:rPr lang="en-US" sz="3300" b="1" dirty="0">
                <a:solidFill>
                  <a:srgbClr val="002060"/>
                </a:solidFill>
                <a:latin typeface="UTM Khuccamta" panose="02040603050506020204" pitchFamily="18" charset="0"/>
                <a:cs typeface="Times New Roman" pitchFamily="18" charset="0"/>
              </a:rPr>
              <a:t> </a:t>
            </a:r>
            <a:r>
              <a:rPr lang="en-US" sz="3300" b="1" dirty="0" err="1">
                <a:solidFill>
                  <a:srgbClr val="002060"/>
                </a:solidFill>
                <a:latin typeface="UTM Khuccamta" panose="02040603050506020204" pitchFamily="18" charset="0"/>
                <a:cs typeface="Times New Roman" pitchFamily="18" charset="0"/>
              </a:rPr>
              <a:t>tả</a:t>
            </a:r>
            <a:r>
              <a:rPr lang="en-US" sz="3300" b="1" dirty="0">
                <a:solidFill>
                  <a:srgbClr val="002060"/>
                </a:solidFill>
                <a:latin typeface="UTM Khuccamta" panose="02040603050506020204" pitchFamily="18" charset="0"/>
                <a:cs typeface="Times New Roman" pitchFamily="18" charset="0"/>
              </a:rPr>
              <a:t> </a:t>
            </a:r>
            <a:r>
              <a:rPr lang="en-US" sz="3300" b="1" dirty="0" err="1">
                <a:solidFill>
                  <a:srgbClr val="002060"/>
                </a:solidFill>
                <a:latin typeface="UTM Khuccamta" panose="02040603050506020204" pitchFamily="18" charset="0"/>
                <a:cs typeface="Times New Roman" pitchFamily="18" charset="0"/>
              </a:rPr>
              <a:t>nó</a:t>
            </a:r>
            <a:endParaRPr lang="en-US" sz="3300" b="1" dirty="0">
              <a:solidFill>
                <a:srgbClr val="002060"/>
              </a:solidFill>
              <a:latin typeface="UTM Khuccamta" panose="02040603050506020204" pitchFamily="18" charset="0"/>
              <a:cs typeface="Times New Roman" pitchFamily="18" charset="0"/>
            </a:endParaRPr>
          </a:p>
        </p:txBody>
      </p:sp>
      <p:sp>
        <p:nvSpPr>
          <p:cNvPr id="24" name="TextBox 23">
            <a:extLst>
              <a:ext uri="{FF2B5EF4-FFF2-40B4-BE49-F238E27FC236}">
                <a16:creationId xmlns:a16="http://schemas.microsoft.com/office/drawing/2014/main" id="{2AAAB667-383C-41D9-B0DD-253A1C537FFC}"/>
              </a:ext>
            </a:extLst>
          </p:cNvPr>
          <p:cNvSpPr txBox="1"/>
          <p:nvPr/>
        </p:nvSpPr>
        <p:spPr>
          <a:xfrm>
            <a:off x="1865551" y="1680144"/>
            <a:ext cx="3352800" cy="646986"/>
          </a:xfrm>
          <a:prstGeom prst="roundRect">
            <a:avLst/>
          </a:prstGeom>
          <a:solidFill>
            <a:schemeClr val="accent4">
              <a:lumMod val="20000"/>
              <a:lumOff val="80000"/>
              <a:alpha val="52000"/>
            </a:schemeClr>
          </a:solidFill>
          <a:ln>
            <a:solidFill>
              <a:srgbClr val="C00000"/>
            </a:solidFill>
          </a:ln>
        </p:spPr>
        <p:txBody>
          <a:bodyPr wrap="square" rtlCol="0">
            <a:spAutoFit/>
          </a:bodyPr>
          <a:lstStyle/>
          <a:p>
            <a:pPr algn="just"/>
            <a:r>
              <a:rPr lang="en-US" sz="3200" b="1">
                <a:solidFill>
                  <a:srgbClr val="002060"/>
                </a:solidFill>
                <a:latin typeface="UTM Khuccamta" panose="02040603050506020204" pitchFamily="18" charset="0"/>
                <a:cs typeface="Times New Roman" pitchFamily="18" charset="0"/>
              </a:rPr>
              <a:t>1. Một chàng kị sĩ</a:t>
            </a:r>
          </a:p>
        </p:txBody>
      </p:sp>
      <p:sp>
        <p:nvSpPr>
          <p:cNvPr id="25" name="TextBox 24">
            <a:extLst>
              <a:ext uri="{FF2B5EF4-FFF2-40B4-BE49-F238E27FC236}">
                <a16:creationId xmlns:a16="http://schemas.microsoft.com/office/drawing/2014/main" id="{7030F21A-D06B-42D7-B6BE-9096FB1DFBD2}"/>
              </a:ext>
            </a:extLst>
          </p:cNvPr>
          <p:cNvSpPr txBox="1"/>
          <p:nvPr/>
        </p:nvSpPr>
        <p:spPr>
          <a:xfrm>
            <a:off x="1080086" y="3263492"/>
            <a:ext cx="4212850" cy="646986"/>
          </a:xfrm>
          <a:prstGeom prst="roundRect">
            <a:avLst/>
          </a:prstGeom>
          <a:solidFill>
            <a:schemeClr val="accent4">
              <a:lumMod val="20000"/>
              <a:lumOff val="80000"/>
              <a:alpha val="52000"/>
            </a:schemeClr>
          </a:solidFill>
          <a:ln>
            <a:solidFill>
              <a:srgbClr val="C00000"/>
            </a:solidFill>
          </a:ln>
        </p:spPr>
        <p:txBody>
          <a:bodyPr wrap="square" rtlCol="0">
            <a:spAutoFit/>
          </a:bodyPr>
          <a:lstStyle/>
          <a:p>
            <a:pPr algn="just"/>
            <a:r>
              <a:rPr lang="en-US" sz="3200" b="1">
                <a:solidFill>
                  <a:srgbClr val="002060"/>
                </a:solidFill>
                <a:latin typeface="UTM Khuccamta" panose="02040603050506020204" pitchFamily="18" charset="0"/>
                <a:cs typeface="Times New Roman" pitchFamily="18" charset="0"/>
              </a:rPr>
              <a:t>2. Một nàng công chúa</a:t>
            </a:r>
          </a:p>
        </p:txBody>
      </p:sp>
      <p:sp>
        <p:nvSpPr>
          <p:cNvPr id="26" name="TextBox 25">
            <a:extLst>
              <a:ext uri="{FF2B5EF4-FFF2-40B4-BE49-F238E27FC236}">
                <a16:creationId xmlns:a16="http://schemas.microsoft.com/office/drawing/2014/main" id="{0575EF43-A27C-4737-9F6E-BBE0B91CC6F9}"/>
              </a:ext>
            </a:extLst>
          </p:cNvPr>
          <p:cNvSpPr txBox="1"/>
          <p:nvPr/>
        </p:nvSpPr>
        <p:spPr>
          <a:xfrm>
            <a:off x="1865551" y="5168604"/>
            <a:ext cx="3352800" cy="646986"/>
          </a:xfrm>
          <a:prstGeom prst="roundRect">
            <a:avLst/>
          </a:prstGeom>
          <a:solidFill>
            <a:schemeClr val="accent4">
              <a:lumMod val="20000"/>
              <a:lumOff val="80000"/>
              <a:alpha val="52000"/>
            </a:schemeClr>
          </a:solidFill>
          <a:ln>
            <a:solidFill>
              <a:srgbClr val="C00000"/>
            </a:solidFill>
          </a:ln>
        </p:spPr>
        <p:txBody>
          <a:bodyPr wrap="square" rtlCol="0">
            <a:spAutoFit/>
          </a:bodyPr>
          <a:lstStyle/>
          <a:p>
            <a:pPr algn="just"/>
            <a:r>
              <a:rPr lang="en-US" sz="3200" b="1">
                <a:solidFill>
                  <a:srgbClr val="002060"/>
                </a:solidFill>
                <a:latin typeface="UTM Khuccamta" panose="02040603050506020204" pitchFamily="18" charset="0"/>
                <a:cs typeface="Times New Roman" pitchFamily="18" charset="0"/>
              </a:rPr>
              <a:t>3. Một chú bé</a:t>
            </a:r>
          </a:p>
        </p:txBody>
      </p:sp>
      <p:sp>
        <p:nvSpPr>
          <p:cNvPr id="27" name="TextBox 26">
            <a:extLst>
              <a:ext uri="{FF2B5EF4-FFF2-40B4-BE49-F238E27FC236}">
                <a16:creationId xmlns:a16="http://schemas.microsoft.com/office/drawing/2014/main" id="{E55531AA-E39A-4112-9AF6-B6A12803E87A}"/>
              </a:ext>
            </a:extLst>
          </p:cNvPr>
          <p:cNvSpPr txBox="1"/>
          <p:nvPr/>
        </p:nvSpPr>
        <p:spPr>
          <a:xfrm>
            <a:off x="6194759" y="1688253"/>
            <a:ext cx="4937697" cy="646986"/>
          </a:xfrm>
          <a:prstGeom prst="roundRect">
            <a:avLst/>
          </a:prstGeom>
          <a:solidFill>
            <a:schemeClr val="accent4">
              <a:lumMod val="20000"/>
              <a:lumOff val="80000"/>
              <a:alpha val="52000"/>
            </a:schemeClr>
          </a:solidFill>
          <a:ln>
            <a:solidFill>
              <a:srgbClr val="C00000"/>
            </a:solidFill>
          </a:ln>
        </p:spPr>
        <p:txBody>
          <a:bodyPr wrap="square" rtlCol="0">
            <a:spAutoFit/>
          </a:bodyPr>
          <a:lstStyle/>
          <a:p>
            <a:pPr algn="just"/>
            <a:r>
              <a:rPr lang="en-US" sz="3200" b="1" dirty="0">
                <a:solidFill>
                  <a:srgbClr val="002060"/>
                </a:solidFill>
                <a:latin typeface="UTM Khuccamta" panose="02040603050506020204" pitchFamily="18" charset="0"/>
                <a:cs typeface="Times New Roman" pitchFamily="18" charset="0"/>
              </a:rPr>
              <a:t>a. </a:t>
            </a:r>
            <a:r>
              <a:rPr lang="en-US" sz="3200" b="1" dirty="0" err="1">
                <a:solidFill>
                  <a:srgbClr val="002060"/>
                </a:solidFill>
                <a:latin typeface="UTM Khuccamta" panose="02040603050506020204" pitchFamily="18" charset="0"/>
                <a:cs typeface="Times New Roman" pitchFamily="18" charset="0"/>
              </a:rPr>
              <a:t>được</a:t>
            </a:r>
            <a:r>
              <a:rPr lang="en-US" sz="3200" b="1" dirty="0">
                <a:solidFill>
                  <a:srgbClr val="002060"/>
                </a:solidFill>
                <a:latin typeface="UTM Khuccamta" panose="02040603050506020204" pitchFamily="18" charset="0"/>
                <a:cs typeface="Times New Roman" pitchFamily="18" charset="0"/>
              </a:rPr>
              <a:t> </a:t>
            </a:r>
            <a:r>
              <a:rPr lang="en-US" sz="3200" b="1" dirty="0" err="1">
                <a:solidFill>
                  <a:srgbClr val="002060"/>
                </a:solidFill>
                <a:latin typeface="UTM Khuccamta" panose="02040603050506020204" pitchFamily="18" charset="0"/>
                <a:cs typeface="Times New Roman" pitchFamily="18" charset="0"/>
              </a:rPr>
              <a:t>nặn</a:t>
            </a:r>
            <a:r>
              <a:rPr lang="en-US" sz="3200" b="1" dirty="0">
                <a:solidFill>
                  <a:srgbClr val="002060"/>
                </a:solidFill>
                <a:latin typeface="UTM Khuccamta" panose="02040603050506020204" pitchFamily="18" charset="0"/>
                <a:cs typeface="Times New Roman" pitchFamily="18" charset="0"/>
              </a:rPr>
              <a:t> </a:t>
            </a:r>
            <a:r>
              <a:rPr lang="en-US" sz="3200" b="1" dirty="0" err="1">
                <a:solidFill>
                  <a:srgbClr val="002060"/>
                </a:solidFill>
                <a:latin typeface="UTM Khuccamta" panose="02040603050506020204" pitchFamily="18" charset="0"/>
                <a:cs typeface="Times New Roman" pitchFamily="18" charset="0"/>
              </a:rPr>
              <a:t>bằng</a:t>
            </a:r>
            <a:r>
              <a:rPr lang="en-US" sz="3200" b="1" dirty="0">
                <a:solidFill>
                  <a:srgbClr val="002060"/>
                </a:solidFill>
                <a:latin typeface="UTM Khuccamta" panose="02040603050506020204" pitchFamily="18" charset="0"/>
                <a:cs typeface="Times New Roman" pitchFamily="18" charset="0"/>
              </a:rPr>
              <a:t> </a:t>
            </a:r>
            <a:r>
              <a:rPr lang="en-US" sz="3200" b="1" dirty="0" err="1">
                <a:solidFill>
                  <a:srgbClr val="002060"/>
                </a:solidFill>
                <a:latin typeface="UTM Khuccamta" panose="02040603050506020204" pitchFamily="18" charset="0"/>
                <a:cs typeface="Times New Roman" pitchFamily="18" charset="0"/>
              </a:rPr>
              <a:t>đất</a:t>
            </a:r>
            <a:r>
              <a:rPr lang="en-US" sz="3200" b="1" dirty="0">
                <a:solidFill>
                  <a:srgbClr val="002060"/>
                </a:solidFill>
                <a:latin typeface="UTM Khuccamta" panose="02040603050506020204" pitchFamily="18" charset="0"/>
                <a:cs typeface="Times New Roman" pitchFamily="18" charset="0"/>
              </a:rPr>
              <a:t> </a:t>
            </a:r>
            <a:r>
              <a:rPr lang="en-US" sz="3200" b="1" dirty="0" err="1">
                <a:solidFill>
                  <a:srgbClr val="002060"/>
                </a:solidFill>
                <a:latin typeface="UTM Khuccamta" panose="02040603050506020204" pitchFamily="18" charset="0"/>
                <a:cs typeface="Times New Roman" pitchFamily="18" charset="0"/>
              </a:rPr>
              <a:t>sét</a:t>
            </a:r>
            <a:endParaRPr lang="en-US" sz="3200" b="1" dirty="0">
              <a:solidFill>
                <a:srgbClr val="002060"/>
              </a:solidFill>
              <a:latin typeface="UTM Khuccamta" panose="02040603050506020204" pitchFamily="18" charset="0"/>
              <a:cs typeface="Times New Roman" pitchFamily="18" charset="0"/>
            </a:endParaRPr>
          </a:p>
        </p:txBody>
      </p:sp>
      <p:sp>
        <p:nvSpPr>
          <p:cNvPr id="28" name="TextBox 27">
            <a:extLst>
              <a:ext uri="{FF2B5EF4-FFF2-40B4-BE49-F238E27FC236}">
                <a16:creationId xmlns:a16="http://schemas.microsoft.com/office/drawing/2014/main" id="{5E111F6F-7654-4C21-84BA-C61AFC535595}"/>
              </a:ext>
            </a:extLst>
          </p:cNvPr>
          <p:cNvSpPr txBox="1"/>
          <p:nvPr/>
        </p:nvSpPr>
        <p:spPr>
          <a:xfrm>
            <a:off x="6194760" y="3068486"/>
            <a:ext cx="5855647" cy="1191816"/>
          </a:xfrm>
          <a:prstGeom prst="roundRect">
            <a:avLst/>
          </a:prstGeom>
          <a:solidFill>
            <a:schemeClr val="accent4">
              <a:lumMod val="20000"/>
              <a:lumOff val="80000"/>
              <a:alpha val="52000"/>
            </a:schemeClr>
          </a:solidFill>
          <a:ln>
            <a:solidFill>
              <a:srgbClr val="C00000"/>
            </a:solidFill>
          </a:ln>
        </p:spPr>
        <p:txBody>
          <a:bodyPr wrap="square" rtlCol="0">
            <a:spAutoFit/>
          </a:bodyPr>
          <a:lstStyle/>
          <a:p>
            <a:pPr algn="just"/>
            <a:r>
              <a:rPr lang="en-US" sz="3200" b="1" dirty="0">
                <a:solidFill>
                  <a:srgbClr val="002060"/>
                </a:solidFill>
                <a:latin typeface="UTM Khuccamta" panose="02040603050506020204" pitchFamily="18" charset="0"/>
                <a:cs typeface="Times New Roman" pitchFamily="18" charset="0"/>
              </a:rPr>
              <a:t>b. </a:t>
            </a:r>
            <a:r>
              <a:rPr lang="en-US" sz="3200" b="1" dirty="0" err="1">
                <a:solidFill>
                  <a:srgbClr val="002060"/>
                </a:solidFill>
                <a:latin typeface="UTM Khuccamta" panose="02040603050506020204" pitchFamily="18" charset="0"/>
                <a:cs typeface="Times New Roman" pitchFamily="18" charset="0"/>
              </a:rPr>
              <a:t>được</a:t>
            </a:r>
            <a:r>
              <a:rPr lang="en-US" sz="3200" b="1" dirty="0">
                <a:solidFill>
                  <a:srgbClr val="002060"/>
                </a:solidFill>
                <a:latin typeface="UTM Khuccamta" panose="02040603050506020204" pitchFamily="18" charset="0"/>
                <a:cs typeface="Times New Roman" pitchFamily="18" charset="0"/>
              </a:rPr>
              <a:t> </a:t>
            </a:r>
            <a:r>
              <a:rPr lang="en-US" sz="3200" b="1" dirty="0" err="1">
                <a:solidFill>
                  <a:srgbClr val="002060"/>
                </a:solidFill>
                <a:latin typeface="UTM Khuccamta" panose="02040603050506020204" pitchFamily="18" charset="0"/>
                <a:cs typeface="Times New Roman" pitchFamily="18" charset="0"/>
              </a:rPr>
              <a:t>làm</a:t>
            </a:r>
            <a:r>
              <a:rPr lang="en-US" sz="3200" b="1" dirty="0">
                <a:solidFill>
                  <a:srgbClr val="002060"/>
                </a:solidFill>
                <a:latin typeface="UTM Khuccamta" panose="02040603050506020204" pitchFamily="18" charset="0"/>
                <a:cs typeface="Times New Roman" pitchFamily="18" charset="0"/>
              </a:rPr>
              <a:t> </a:t>
            </a:r>
            <a:r>
              <a:rPr lang="en-US" sz="3200" b="1" dirty="0" err="1">
                <a:solidFill>
                  <a:srgbClr val="002060"/>
                </a:solidFill>
                <a:latin typeface="UTM Khuccamta" panose="02040603050506020204" pitchFamily="18" charset="0"/>
                <a:cs typeface="Times New Roman" pitchFamily="18" charset="0"/>
              </a:rPr>
              <a:t>bằng</a:t>
            </a:r>
            <a:r>
              <a:rPr lang="en-US" sz="3200" b="1" dirty="0">
                <a:solidFill>
                  <a:srgbClr val="002060"/>
                </a:solidFill>
                <a:latin typeface="UTM Khuccamta" panose="02040603050506020204" pitchFamily="18" charset="0"/>
                <a:cs typeface="Times New Roman" pitchFamily="18" charset="0"/>
              </a:rPr>
              <a:t> </a:t>
            </a:r>
            <a:r>
              <a:rPr lang="en-US" sz="3200" b="1" dirty="0" err="1">
                <a:solidFill>
                  <a:srgbClr val="002060"/>
                </a:solidFill>
                <a:latin typeface="UTM Khuccamta" panose="02040603050506020204" pitchFamily="18" charset="0"/>
                <a:cs typeface="Times New Roman" pitchFamily="18" charset="0"/>
              </a:rPr>
              <a:t>bột</a:t>
            </a:r>
            <a:r>
              <a:rPr lang="en-US" sz="3200" b="1" dirty="0">
                <a:solidFill>
                  <a:srgbClr val="002060"/>
                </a:solidFill>
                <a:latin typeface="UTM Khuccamta" panose="02040603050506020204" pitchFamily="18" charset="0"/>
                <a:cs typeface="Times New Roman" pitchFamily="18" charset="0"/>
              </a:rPr>
              <a:t>, </a:t>
            </a:r>
            <a:r>
              <a:rPr lang="en-US" sz="3200" b="1" dirty="0" err="1">
                <a:solidFill>
                  <a:srgbClr val="002060"/>
                </a:solidFill>
                <a:latin typeface="UTM Khuccamta" panose="02040603050506020204" pitchFamily="18" charset="0"/>
                <a:cs typeface="Times New Roman" pitchFamily="18" charset="0"/>
              </a:rPr>
              <a:t>rất</a:t>
            </a:r>
            <a:r>
              <a:rPr lang="en-US" sz="3200" b="1" dirty="0">
                <a:solidFill>
                  <a:srgbClr val="002060"/>
                </a:solidFill>
                <a:latin typeface="UTM Khuccamta" panose="02040603050506020204" pitchFamily="18" charset="0"/>
                <a:cs typeface="Times New Roman" pitchFamily="18" charset="0"/>
              </a:rPr>
              <a:t> </a:t>
            </a:r>
            <a:r>
              <a:rPr lang="en-US" sz="3200" b="1" dirty="0" err="1">
                <a:solidFill>
                  <a:srgbClr val="002060"/>
                </a:solidFill>
                <a:latin typeface="UTM Khuccamta" panose="02040603050506020204" pitchFamily="18" charset="0"/>
                <a:cs typeface="Times New Roman" pitchFamily="18" charset="0"/>
              </a:rPr>
              <a:t>bảnh</a:t>
            </a:r>
            <a:r>
              <a:rPr lang="en-US" sz="3200" b="1" dirty="0">
                <a:solidFill>
                  <a:srgbClr val="002060"/>
                </a:solidFill>
                <a:latin typeface="UTM Khuccamta" panose="02040603050506020204" pitchFamily="18" charset="0"/>
                <a:cs typeface="Times New Roman" pitchFamily="18" charset="0"/>
              </a:rPr>
              <a:t>, </a:t>
            </a:r>
            <a:r>
              <a:rPr lang="en-US" sz="3200" b="1" dirty="0" err="1">
                <a:solidFill>
                  <a:srgbClr val="002060"/>
                </a:solidFill>
                <a:latin typeface="UTM Khuccamta" panose="02040603050506020204" pitchFamily="18" charset="0"/>
                <a:cs typeface="Times New Roman" pitchFamily="18" charset="0"/>
              </a:rPr>
              <a:t>cưỡi</a:t>
            </a:r>
            <a:r>
              <a:rPr lang="en-US" sz="3200" b="1" dirty="0">
                <a:solidFill>
                  <a:srgbClr val="002060"/>
                </a:solidFill>
                <a:latin typeface="UTM Khuccamta" panose="02040603050506020204" pitchFamily="18" charset="0"/>
                <a:cs typeface="Times New Roman" pitchFamily="18" charset="0"/>
              </a:rPr>
              <a:t> </a:t>
            </a:r>
            <a:r>
              <a:rPr lang="en-US" sz="3200" b="1" dirty="0" err="1">
                <a:solidFill>
                  <a:srgbClr val="002060"/>
                </a:solidFill>
                <a:latin typeface="UTM Khuccamta" panose="02040603050506020204" pitchFamily="18" charset="0"/>
                <a:cs typeface="Times New Roman" pitchFamily="18" charset="0"/>
              </a:rPr>
              <a:t>ngựa</a:t>
            </a:r>
            <a:r>
              <a:rPr lang="en-US" sz="3200" b="1" dirty="0">
                <a:solidFill>
                  <a:srgbClr val="002060"/>
                </a:solidFill>
                <a:latin typeface="UTM Khuccamta" panose="02040603050506020204" pitchFamily="18" charset="0"/>
                <a:cs typeface="Times New Roman" pitchFamily="18" charset="0"/>
              </a:rPr>
              <a:t> </a:t>
            </a:r>
            <a:r>
              <a:rPr lang="en-US" sz="3200" b="1" dirty="0" err="1">
                <a:solidFill>
                  <a:srgbClr val="002060"/>
                </a:solidFill>
                <a:latin typeface="UTM Khuccamta" panose="02040603050506020204" pitchFamily="18" charset="0"/>
                <a:cs typeface="Times New Roman" pitchFamily="18" charset="0"/>
              </a:rPr>
              <a:t>tía</a:t>
            </a:r>
            <a:r>
              <a:rPr lang="en-US" sz="3200" b="1" dirty="0">
                <a:solidFill>
                  <a:srgbClr val="002060"/>
                </a:solidFill>
                <a:latin typeface="UTM Khuccamta" panose="02040603050506020204" pitchFamily="18" charset="0"/>
                <a:cs typeface="Times New Roman" pitchFamily="18" charset="0"/>
              </a:rPr>
              <a:t>, </a:t>
            </a:r>
            <a:r>
              <a:rPr lang="en-US" sz="3200" b="1" dirty="0" err="1">
                <a:solidFill>
                  <a:srgbClr val="002060"/>
                </a:solidFill>
                <a:latin typeface="UTM Khuccamta" panose="02040603050506020204" pitchFamily="18" charset="0"/>
                <a:cs typeface="Times New Roman" pitchFamily="18" charset="0"/>
              </a:rPr>
              <a:t>dây</a:t>
            </a:r>
            <a:r>
              <a:rPr lang="en-US" sz="3200" b="1" dirty="0">
                <a:solidFill>
                  <a:srgbClr val="002060"/>
                </a:solidFill>
                <a:latin typeface="UTM Khuccamta" panose="02040603050506020204" pitchFamily="18" charset="0"/>
                <a:cs typeface="Times New Roman" pitchFamily="18" charset="0"/>
              </a:rPr>
              <a:t> </a:t>
            </a:r>
            <a:r>
              <a:rPr lang="en-US" sz="3200" b="1" dirty="0" err="1">
                <a:solidFill>
                  <a:srgbClr val="002060"/>
                </a:solidFill>
                <a:latin typeface="UTM Khuccamta" panose="02040603050506020204" pitchFamily="18" charset="0"/>
                <a:cs typeface="Times New Roman" pitchFamily="18" charset="0"/>
              </a:rPr>
              <a:t>cương</a:t>
            </a:r>
            <a:r>
              <a:rPr lang="en-US" sz="3200" b="1" dirty="0">
                <a:solidFill>
                  <a:srgbClr val="002060"/>
                </a:solidFill>
                <a:latin typeface="UTM Khuccamta" panose="02040603050506020204" pitchFamily="18" charset="0"/>
                <a:cs typeface="Times New Roman" pitchFamily="18" charset="0"/>
              </a:rPr>
              <a:t> </a:t>
            </a:r>
            <a:r>
              <a:rPr lang="en-US" sz="3200" b="1" dirty="0" err="1">
                <a:solidFill>
                  <a:srgbClr val="002060"/>
                </a:solidFill>
                <a:latin typeface="UTM Khuccamta" panose="02040603050506020204" pitchFamily="18" charset="0"/>
                <a:cs typeface="Times New Roman" pitchFamily="18" charset="0"/>
              </a:rPr>
              <a:t>vàng</a:t>
            </a:r>
            <a:endParaRPr lang="en-US" sz="3200" b="1" dirty="0">
              <a:solidFill>
                <a:srgbClr val="002060"/>
              </a:solidFill>
              <a:latin typeface="UTM Khuccamta" panose="02040603050506020204" pitchFamily="18" charset="0"/>
              <a:cs typeface="Times New Roman" pitchFamily="18" charset="0"/>
            </a:endParaRPr>
          </a:p>
        </p:txBody>
      </p:sp>
      <p:sp>
        <p:nvSpPr>
          <p:cNvPr id="30" name="TextBox 29">
            <a:extLst>
              <a:ext uri="{FF2B5EF4-FFF2-40B4-BE49-F238E27FC236}">
                <a16:creationId xmlns:a16="http://schemas.microsoft.com/office/drawing/2014/main" id="{A16BF19B-848E-4CF8-A4A3-3D15C068D2BA}"/>
              </a:ext>
            </a:extLst>
          </p:cNvPr>
          <p:cNvSpPr txBox="1"/>
          <p:nvPr/>
        </p:nvSpPr>
        <p:spPr>
          <a:xfrm>
            <a:off x="6194760" y="4941162"/>
            <a:ext cx="5643311" cy="1191816"/>
          </a:xfrm>
          <a:prstGeom prst="roundRect">
            <a:avLst/>
          </a:prstGeom>
          <a:solidFill>
            <a:schemeClr val="accent4">
              <a:lumMod val="20000"/>
              <a:lumOff val="80000"/>
              <a:alpha val="52000"/>
            </a:schemeClr>
          </a:solidFill>
          <a:ln>
            <a:solidFill>
              <a:srgbClr val="C00000"/>
            </a:solidFill>
          </a:ln>
        </p:spPr>
        <p:txBody>
          <a:bodyPr wrap="square" rtlCol="0">
            <a:spAutoFit/>
          </a:bodyPr>
          <a:lstStyle/>
          <a:p>
            <a:pPr algn="just"/>
            <a:r>
              <a:rPr lang="en-US" sz="3200" b="1" dirty="0">
                <a:solidFill>
                  <a:srgbClr val="002060"/>
                </a:solidFill>
                <a:latin typeface="UTM Khuccamta" panose="02040603050506020204" pitchFamily="18" charset="0"/>
                <a:cs typeface="Times New Roman" pitchFamily="18" charset="0"/>
              </a:rPr>
              <a:t>c. </a:t>
            </a:r>
            <a:r>
              <a:rPr lang="en-US" sz="3200" b="1" dirty="0" err="1">
                <a:solidFill>
                  <a:srgbClr val="002060"/>
                </a:solidFill>
                <a:latin typeface="UTM Khuccamta" panose="02040603050506020204" pitchFamily="18" charset="0"/>
                <a:cs typeface="Times New Roman" pitchFamily="18" charset="0"/>
              </a:rPr>
              <a:t>được</a:t>
            </a:r>
            <a:r>
              <a:rPr lang="en-US" sz="3200" b="1" dirty="0">
                <a:solidFill>
                  <a:srgbClr val="002060"/>
                </a:solidFill>
                <a:latin typeface="UTM Khuccamta" panose="02040603050506020204" pitchFamily="18" charset="0"/>
                <a:cs typeface="Times New Roman" pitchFamily="18" charset="0"/>
              </a:rPr>
              <a:t> </a:t>
            </a:r>
            <a:r>
              <a:rPr lang="en-US" sz="3200" b="1" dirty="0" err="1">
                <a:solidFill>
                  <a:srgbClr val="002060"/>
                </a:solidFill>
                <a:latin typeface="UTM Khuccamta" panose="02040603050506020204" pitchFamily="18" charset="0"/>
                <a:cs typeface="Times New Roman" pitchFamily="18" charset="0"/>
              </a:rPr>
              <a:t>làm</a:t>
            </a:r>
            <a:r>
              <a:rPr lang="en-US" sz="3200" b="1" dirty="0">
                <a:solidFill>
                  <a:srgbClr val="002060"/>
                </a:solidFill>
                <a:latin typeface="UTM Khuccamta" panose="02040603050506020204" pitchFamily="18" charset="0"/>
                <a:cs typeface="Times New Roman" pitchFamily="18" charset="0"/>
              </a:rPr>
              <a:t> </a:t>
            </a:r>
            <a:r>
              <a:rPr lang="en-US" sz="3200" b="1" dirty="0" err="1">
                <a:solidFill>
                  <a:srgbClr val="002060"/>
                </a:solidFill>
                <a:latin typeface="UTM Khuccamta" panose="02040603050506020204" pitchFamily="18" charset="0"/>
                <a:cs typeface="Times New Roman" pitchFamily="18" charset="0"/>
              </a:rPr>
              <a:t>bằng</a:t>
            </a:r>
            <a:r>
              <a:rPr lang="en-US" sz="3200" b="1" dirty="0">
                <a:solidFill>
                  <a:srgbClr val="002060"/>
                </a:solidFill>
                <a:latin typeface="UTM Khuccamta" panose="02040603050506020204" pitchFamily="18" charset="0"/>
                <a:cs typeface="Times New Roman" pitchFamily="18" charset="0"/>
              </a:rPr>
              <a:t> </a:t>
            </a:r>
            <a:r>
              <a:rPr lang="en-US" sz="3200" b="1" dirty="0" err="1">
                <a:solidFill>
                  <a:srgbClr val="002060"/>
                </a:solidFill>
                <a:latin typeface="UTM Khuccamta" panose="02040603050506020204" pitchFamily="18" charset="0"/>
                <a:cs typeface="Times New Roman" pitchFamily="18" charset="0"/>
              </a:rPr>
              <a:t>bột</a:t>
            </a:r>
            <a:r>
              <a:rPr lang="en-US" sz="3200" b="1" dirty="0">
                <a:solidFill>
                  <a:srgbClr val="002060"/>
                </a:solidFill>
                <a:latin typeface="UTM Khuccamta" panose="02040603050506020204" pitchFamily="18" charset="0"/>
                <a:cs typeface="Times New Roman" pitchFamily="18" charset="0"/>
              </a:rPr>
              <a:t>, </a:t>
            </a:r>
            <a:r>
              <a:rPr lang="en-US" sz="3200" b="1" dirty="0" err="1">
                <a:solidFill>
                  <a:srgbClr val="002060"/>
                </a:solidFill>
                <a:latin typeface="UTM Khuccamta" panose="02040603050506020204" pitchFamily="18" charset="0"/>
                <a:cs typeface="Times New Roman" pitchFamily="18" charset="0"/>
              </a:rPr>
              <a:t>mặt</a:t>
            </a:r>
            <a:r>
              <a:rPr lang="en-US" sz="3200" b="1" dirty="0">
                <a:solidFill>
                  <a:srgbClr val="002060"/>
                </a:solidFill>
                <a:latin typeface="UTM Khuccamta" panose="02040603050506020204" pitchFamily="18" charset="0"/>
                <a:cs typeface="Times New Roman" pitchFamily="18" charset="0"/>
              </a:rPr>
              <a:t> </a:t>
            </a:r>
            <a:r>
              <a:rPr lang="en-US" sz="3200" b="1" dirty="0" err="1">
                <a:solidFill>
                  <a:srgbClr val="002060"/>
                </a:solidFill>
                <a:latin typeface="UTM Khuccamta" panose="02040603050506020204" pitchFamily="18" charset="0"/>
                <a:cs typeface="Times New Roman" pitchFamily="18" charset="0"/>
              </a:rPr>
              <a:t>trắng</a:t>
            </a:r>
            <a:r>
              <a:rPr lang="en-US" sz="3200" b="1" dirty="0">
                <a:solidFill>
                  <a:srgbClr val="002060"/>
                </a:solidFill>
                <a:latin typeface="UTM Khuccamta" panose="02040603050506020204" pitchFamily="18" charset="0"/>
                <a:cs typeface="Times New Roman" pitchFamily="18" charset="0"/>
              </a:rPr>
              <a:t>, </a:t>
            </a:r>
            <a:r>
              <a:rPr lang="en-US" sz="3200" b="1" dirty="0" err="1">
                <a:solidFill>
                  <a:srgbClr val="002060"/>
                </a:solidFill>
                <a:latin typeface="UTM Khuccamta" panose="02040603050506020204" pitchFamily="18" charset="0"/>
                <a:cs typeface="Times New Roman" pitchFamily="18" charset="0"/>
              </a:rPr>
              <a:t>ngồi</a:t>
            </a:r>
            <a:r>
              <a:rPr lang="en-US" sz="3200" b="1" dirty="0">
                <a:solidFill>
                  <a:srgbClr val="002060"/>
                </a:solidFill>
                <a:latin typeface="UTM Khuccamta" panose="02040603050506020204" pitchFamily="18" charset="0"/>
                <a:cs typeface="Times New Roman" pitchFamily="18" charset="0"/>
              </a:rPr>
              <a:t> </a:t>
            </a:r>
            <a:r>
              <a:rPr lang="en-US" sz="3200" b="1" dirty="0" err="1">
                <a:solidFill>
                  <a:srgbClr val="002060"/>
                </a:solidFill>
                <a:latin typeface="UTM Khuccamta" panose="02040603050506020204" pitchFamily="18" charset="0"/>
                <a:cs typeface="Times New Roman" pitchFamily="18" charset="0"/>
              </a:rPr>
              <a:t>trong</a:t>
            </a:r>
            <a:r>
              <a:rPr lang="en-US" sz="3200" b="1" dirty="0">
                <a:solidFill>
                  <a:srgbClr val="002060"/>
                </a:solidFill>
                <a:latin typeface="UTM Khuccamta" panose="02040603050506020204" pitchFamily="18" charset="0"/>
                <a:cs typeface="Times New Roman" pitchFamily="18" charset="0"/>
              </a:rPr>
              <a:t> </a:t>
            </a:r>
            <a:r>
              <a:rPr lang="en-US" sz="3200" b="1" dirty="0" err="1">
                <a:solidFill>
                  <a:srgbClr val="002060"/>
                </a:solidFill>
                <a:latin typeface="UTM Khuccamta" panose="02040603050506020204" pitchFamily="18" charset="0"/>
                <a:cs typeface="Times New Roman" pitchFamily="18" charset="0"/>
              </a:rPr>
              <a:t>mái</a:t>
            </a:r>
            <a:r>
              <a:rPr lang="en-US" sz="3200" b="1" dirty="0">
                <a:solidFill>
                  <a:srgbClr val="002060"/>
                </a:solidFill>
                <a:latin typeface="UTM Khuccamta" panose="02040603050506020204" pitchFamily="18" charset="0"/>
                <a:cs typeface="Times New Roman" pitchFamily="18" charset="0"/>
              </a:rPr>
              <a:t> </a:t>
            </a:r>
            <a:r>
              <a:rPr lang="en-US" sz="3200" b="1" dirty="0" err="1">
                <a:solidFill>
                  <a:srgbClr val="002060"/>
                </a:solidFill>
                <a:latin typeface="UTM Khuccamta" panose="02040603050506020204" pitchFamily="18" charset="0"/>
                <a:cs typeface="Times New Roman" pitchFamily="18" charset="0"/>
              </a:rPr>
              <a:t>lầu</a:t>
            </a:r>
            <a:r>
              <a:rPr lang="en-US" sz="3200" b="1" dirty="0">
                <a:solidFill>
                  <a:srgbClr val="002060"/>
                </a:solidFill>
                <a:latin typeface="UTM Khuccamta" panose="02040603050506020204" pitchFamily="18" charset="0"/>
                <a:cs typeface="Times New Roman" pitchFamily="18" charset="0"/>
              </a:rPr>
              <a:t> son</a:t>
            </a:r>
          </a:p>
        </p:txBody>
      </p:sp>
      <p:cxnSp>
        <p:nvCxnSpPr>
          <p:cNvPr id="31" name="Straight Arrow Connector 30">
            <a:extLst>
              <a:ext uri="{FF2B5EF4-FFF2-40B4-BE49-F238E27FC236}">
                <a16:creationId xmlns:a16="http://schemas.microsoft.com/office/drawing/2014/main" id="{CAD567D1-AA8B-4E17-8196-C2143F2C5DA5}"/>
              </a:ext>
            </a:extLst>
          </p:cNvPr>
          <p:cNvCxnSpPr>
            <a:cxnSpLocks/>
          </p:cNvCxnSpPr>
          <p:nvPr/>
        </p:nvCxnSpPr>
        <p:spPr>
          <a:xfrm>
            <a:off x="5218351" y="2003637"/>
            <a:ext cx="976409" cy="1660757"/>
          </a:xfrm>
          <a:prstGeom prst="straightConnector1">
            <a:avLst/>
          </a:prstGeom>
          <a:ln w="38100">
            <a:solidFill>
              <a:srgbClr val="C00000"/>
            </a:solidFill>
            <a:prstDash val="sysDash"/>
            <a:tailEnd type="arrow"/>
          </a:ln>
        </p:spPr>
        <p:style>
          <a:lnRef idx="1">
            <a:schemeClr val="accent1"/>
          </a:lnRef>
          <a:fillRef idx="0">
            <a:schemeClr val="accent1"/>
          </a:fillRef>
          <a:effectRef idx="0">
            <a:schemeClr val="accent1"/>
          </a:effectRef>
          <a:fontRef idx="minor">
            <a:schemeClr val="tx1"/>
          </a:fontRef>
        </p:style>
      </p:cxnSp>
      <p:cxnSp>
        <p:nvCxnSpPr>
          <p:cNvPr id="32" name="Straight Arrow Connector 31">
            <a:extLst>
              <a:ext uri="{FF2B5EF4-FFF2-40B4-BE49-F238E27FC236}">
                <a16:creationId xmlns:a16="http://schemas.microsoft.com/office/drawing/2014/main" id="{BE7000EB-5840-4E35-B5AF-805111920590}"/>
              </a:ext>
            </a:extLst>
          </p:cNvPr>
          <p:cNvCxnSpPr>
            <a:cxnSpLocks/>
          </p:cNvCxnSpPr>
          <p:nvPr/>
        </p:nvCxnSpPr>
        <p:spPr>
          <a:xfrm>
            <a:off x="5292936" y="3586985"/>
            <a:ext cx="901824" cy="1950085"/>
          </a:xfrm>
          <a:prstGeom prst="straightConnector1">
            <a:avLst/>
          </a:prstGeom>
          <a:ln w="38100">
            <a:solidFill>
              <a:srgbClr val="C00000"/>
            </a:solidFill>
            <a:prstDash val="sysDash"/>
            <a:tailEnd type="arrow"/>
          </a:ln>
        </p:spPr>
        <p:style>
          <a:lnRef idx="1">
            <a:schemeClr val="accent1"/>
          </a:lnRef>
          <a:fillRef idx="0">
            <a:schemeClr val="accent1"/>
          </a:fillRef>
          <a:effectRef idx="0">
            <a:schemeClr val="accent1"/>
          </a:effectRef>
          <a:fontRef idx="minor">
            <a:schemeClr val="tx1"/>
          </a:fontRef>
        </p:style>
      </p:cxnSp>
      <p:cxnSp>
        <p:nvCxnSpPr>
          <p:cNvPr id="33" name="Straight Arrow Connector 32">
            <a:extLst>
              <a:ext uri="{FF2B5EF4-FFF2-40B4-BE49-F238E27FC236}">
                <a16:creationId xmlns:a16="http://schemas.microsoft.com/office/drawing/2014/main" id="{982678E9-188E-4886-B7A3-21AFAD8EC046}"/>
              </a:ext>
            </a:extLst>
          </p:cNvPr>
          <p:cNvCxnSpPr>
            <a:cxnSpLocks/>
          </p:cNvCxnSpPr>
          <p:nvPr/>
        </p:nvCxnSpPr>
        <p:spPr>
          <a:xfrm flipV="1">
            <a:off x="5218351" y="2011746"/>
            <a:ext cx="976408" cy="3480351"/>
          </a:xfrm>
          <a:prstGeom prst="straightConnector1">
            <a:avLst/>
          </a:prstGeom>
          <a:ln w="38100">
            <a:solidFill>
              <a:srgbClr val="C00000"/>
            </a:solidFill>
            <a:prstDash val="sysDash"/>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775504165"/>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4"/>
                                        </p:tgtEl>
                                        <p:attrNameLst>
                                          <p:attrName>style.visibility</p:attrName>
                                        </p:attrNameLst>
                                      </p:cBhvr>
                                      <p:to>
                                        <p:strVal val="visible"/>
                                      </p:to>
                                    </p:set>
                                    <p:anim calcmode="lin" valueType="num">
                                      <p:cBhvr additive="base">
                                        <p:cTn id="7" dur="500" fill="hold"/>
                                        <p:tgtEl>
                                          <p:spTgt spid="24"/>
                                        </p:tgtEl>
                                        <p:attrNameLst>
                                          <p:attrName>ppt_x</p:attrName>
                                        </p:attrNameLst>
                                      </p:cBhvr>
                                      <p:tavLst>
                                        <p:tav tm="0">
                                          <p:val>
                                            <p:strVal val="#ppt_x"/>
                                          </p:val>
                                        </p:tav>
                                        <p:tav tm="100000">
                                          <p:val>
                                            <p:strVal val="#ppt_x"/>
                                          </p:val>
                                        </p:tav>
                                      </p:tavLst>
                                    </p:anim>
                                    <p:anim calcmode="lin" valueType="num">
                                      <p:cBhvr additive="base">
                                        <p:cTn id="8" dur="500" fill="hold"/>
                                        <p:tgtEl>
                                          <p:spTgt spid="24"/>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25"/>
                                        </p:tgtEl>
                                        <p:attrNameLst>
                                          <p:attrName>style.visibility</p:attrName>
                                        </p:attrNameLst>
                                      </p:cBhvr>
                                      <p:to>
                                        <p:strVal val="visible"/>
                                      </p:to>
                                    </p:set>
                                    <p:anim calcmode="lin" valueType="num">
                                      <p:cBhvr additive="base">
                                        <p:cTn id="11" dur="500" fill="hold"/>
                                        <p:tgtEl>
                                          <p:spTgt spid="25"/>
                                        </p:tgtEl>
                                        <p:attrNameLst>
                                          <p:attrName>ppt_x</p:attrName>
                                        </p:attrNameLst>
                                      </p:cBhvr>
                                      <p:tavLst>
                                        <p:tav tm="0">
                                          <p:val>
                                            <p:strVal val="#ppt_x"/>
                                          </p:val>
                                        </p:tav>
                                        <p:tav tm="100000">
                                          <p:val>
                                            <p:strVal val="#ppt_x"/>
                                          </p:val>
                                        </p:tav>
                                      </p:tavLst>
                                    </p:anim>
                                    <p:anim calcmode="lin" valueType="num">
                                      <p:cBhvr additive="base">
                                        <p:cTn id="12" dur="500" fill="hold"/>
                                        <p:tgtEl>
                                          <p:spTgt spid="25"/>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26"/>
                                        </p:tgtEl>
                                        <p:attrNameLst>
                                          <p:attrName>style.visibility</p:attrName>
                                        </p:attrNameLst>
                                      </p:cBhvr>
                                      <p:to>
                                        <p:strVal val="visible"/>
                                      </p:to>
                                    </p:set>
                                    <p:anim calcmode="lin" valueType="num">
                                      <p:cBhvr additive="base">
                                        <p:cTn id="15" dur="500" fill="hold"/>
                                        <p:tgtEl>
                                          <p:spTgt spid="26"/>
                                        </p:tgtEl>
                                        <p:attrNameLst>
                                          <p:attrName>ppt_x</p:attrName>
                                        </p:attrNameLst>
                                      </p:cBhvr>
                                      <p:tavLst>
                                        <p:tav tm="0">
                                          <p:val>
                                            <p:strVal val="#ppt_x"/>
                                          </p:val>
                                        </p:tav>
                                        <p:tav tm="100000">
                                          <p:val>
                                            <p:strVal val="#ppt_x"/>
                                          </p:val>
                                        </p:tav>
                                      </p:tavLst>
                                    </p:anim>
                                    <p:anim calcmode="lin" valueType="num">
                                      <p:cBhvr additive="base">
                                        <p:cTn id="16" dur="500" fill="hold"/>
                                        <p:tgtEl>
                                          <p:spTgt spid="26"/>
                                        </p:tgtEl>
                                        <p:attrNameLst>
                                          <p:attrName>ppt_y</p:attrName>
                                        </p:attrNameLst>
                                      </p:cBhvr>
                                      <p:tavLst>
                                        <p:tav tm="0">
                                          <p:val>
                                            <p:strVal val="1+#ppt_h/2"/>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2" presetClass="entr" presetSubtype="4" fill="hold" grpId="0" nodeType="clickEffect">
                                  <p:stCondLst>
                                    <p:cond delay="0"/>
                                  </p:stCondLst>
                                  <p:childTnLst>
                                    <p:set>
                                      <p:cBhvr>
                                        <p:cTn id="20" dur="1" fill="hold">
                                          <p:stCondLst>
                                            <p:cond delay="0"/>
                                          </p:stCondLst>
                                        </p:cTn>
                                        <p:tgtEl>
                                          <p:spTgt spid="27"/>
                                        </p:tgtEl>
                                        <p:attrNameLst>
                                          <p:attrName>style.visibility</p:attrName>
                                        </p:attrNameLst>
                                      </p:cBhvr>
                                      <p:to>
                                        <p:strVal val="visible"/>
                                      </p:to>
                                    </p:set>
                                    <p:anim calcmode="lin" valueType="num">
                                      <p:cBhvr additive="base">
                                        <p:cTn id="21" dur="500" fill="hold"/>
                                        <p:tgtEl>
                                          <p:spTgt spid="27"/>
                                        </p:tgtEl>
                                        <p:attrNameLst>
                                          <p:attrName>ppt_x</p:attrName>
                                        </p:attrNameLst>
                                      </p:cBhvr>
                                      <p:tavLst>
                                        <p:tav tm="0">
                                          <p:val>
                                            <p:strVal val="#ppt_x"/>
                                          </p:val>
                                        </p:tav>
                                        <p:tav tm="100000">
                                          <p:val>
                                            <p:strVal val="#ppt_x"/>
                                          </p:val>
                                        </p:tav>
                                      </p:tavLst>
                                    </p:anim>
                                    <p:anim calcmode="lin" valueType="num">
                                      <p:cBhvr additive="base">
                                        <p:cTn id="22" dur="500" fill="hold"/>
                                        <p:tgtEl>
                                          <p:spTgt spid="27"/>
                                        </p:tgtEl>
                                        <p:attrNameLst>
                                          <p:attrName>ppt_y</p:attrName>
                                        </p:attrNameLst>
                                      </p:cBhvr>
                                      <p:tavLst>
                                        <p:tav tm="0">
                                          <p:val>
                                            <p:strVal val="1+#ppt_h/2"/>
                                          </p:val>
                                        </p:tav>
                                        <p:tav tm="100000">
                                          <p:val>
                                            <p:strVal val="#ppt_y"/>
                                          </p:val>
                                        </p:tav>
                                      </p:tavLst>
                                    </p:anim>
                                  </p:childTnLst>
                                </p:cTn>
                              </p:par>
                              <p:par>
                                <p:cTn id="23" presetID="2" presetClass="entr" presetSubtype="4" fill="hold" grpId="0" nodeType="withEffect">
                                  <p:stCondLst>
                                    <p:cond delay="0"/>
                                  </p:stCondLst>
                                  <p:childTnLst>
                                    <p:set>
                                      <p:cBhvr>
                                        <p:cTn id="24" dur="1" fill="hold">
                                          <p:stCondLst>
                                            <p:cond delay="0"/>
                                          </p:stCondLst>
                                        </p:cTn>
                                        <p:tgtEl>
                                          <p:spTgt spid="28"/>
                                        </p:tgtEl>
                                        <p:attrNameLst>
                                          <p:attrName>style.visibility</p:attrName>
                                        </p:attrNameLst>
                                      </p:cBhvr>
                                      <p:to>
                                        <p:strVal val="visible"/>
                                      </p:to>
                                    </p:set>
                                    <p:anim calcmode="lin" valueType="num">
                                      <p:cBhvr additive="base">
                                        <p:cTn id="25" dur="500" fill="hold"/>
                                        <p:tgtEl>
                                          <p:spTgt spid="28"/>
                                        </p:tgtEl>
                                        <p:attrNameLst>
                                          <p:attrName>ppt_x</p:attrName>
                                        </p:attrNameLst>
                                      </p:cBhvr>
                                      <p:tavLst>
                                        <p:tav tm="0">
                                          <p:val>
                                            <p:strVal val="#ppt_x"/>
                                          </p:val>
                                        </p:tav>
                                        <p:tav tm="100000">
                                          <p:val>
                                            <p:strVal val="#ppt_x"/>
                                          </p:val>
                                        </p:tav>
                                      </p:tavLst>
                                    </p:anim>
                                    <p:anim calcmode="lin" valueType="num">
                                      <p:cBhvr additive="base">
                                        <p:cTn id="26" dur="500" fill="hold"/>
                                        <p:tgtEl>
                                          <p:spTgt spid="28"/>
                                        </p:tgtEl>
                                        <p:attrNameLst>
                                          <p:attrName>ppt_y</p:attrName>
                                        </p:attrNameLst>
                                      </p:cBhvr>
                                      <p:tavLst>
                                        <p:tav tm="0">
                                          <p:val>
                                            <p:strVal val="1+#ppt_h/2"/>
                                          </p:val>
                                        </p:tav>
                                        <p:tav tm="100000">
                                          <p:val>
                                            <p:strVal val="#ppt_y"/>
                                          </p:val>
                                        </p:tav>
                                      </p:tavLst>
                                    </p:anim>
                                  </p:childTnLst>
                                </p:cTn>
                              </p:par>
                              <p:par>
                                <p:cTn id="27" presetID="2" presetClass="entr" presetSubtype="4" fill="hold" grpId="0" nodeType="withEffect">
                                  <p:stCondLst>
                                    <p:cond delay="0"/>
                                  </p:stCondLst>
                                  <p:childTnLst>
                                    <p:set>
                                      <p:cBhvr>
                                        <p:cTn id="28" dur="1" fill="hold">
                                          <p:stCondLst>
                                            <p:cond delay="0"/>
                                          </p:stCondLst>
                                        </p:cTn>
                                        <p:tgtEl>
                                          <p:spTgt spid="30"/>
                                        </p:tgtEl>
                                        <p:attrNameLst>
                                          <p:attrName>style.visibility</p:attrName>
                                        </p:attrNameLst>
                                      </p:cBhvr>
                                      <p:to>
                                        <p:strVal val="visible"/>
                                      </p:to>
                                    </p:set>
                                    <p:anim calcmode="lin" valueType="num">
                                      <p:cBhvr additive="base">
                                        <p:cTn id="29" dur="500" fill="hold"/>
                                        <p:tgtEl>
                                          <p:spTgt spid="30"/>
                                        </p:tgtEl>
                                        <p:attrNameLst>
                                          <p:attrName>ppt_x</p:attrName>
                                        </p:attrNameLst>
                                      </p:cBhvr>
                                      <p:tavLst>
                                        <p:tav tm="0">
                                          <p:val>
                                            <p:strVal val="#ppt_x"/>
                                          </p:val>
                                        </p:tav>
                                        <p:tav tm="100000">
                                          <p:val>
                                            <p:strVal val="#ppt_x"/>
                                          </p:val>
                                        </p:tav>
                                      </p:tavLst>
                                    </p:anim>
                                    <p:anim calcmode="lin" valueType="num">
                                      <p:cBhvr additive="base">
                                        <p:cTn id="30" dur="500" fill="hold"/>
                                        <p:tgtEl>
                                          <p:spTgt spid="30"/>
                                        </p:tgtEl>
                                        <p:attrNameLst>
                                          <p:attrName>ppt_y</p:attrName>
                                        </p:attrNameLst>
                                      </p:cBhvr>
                                      <p:tavLst>
                                        <p:tav tm="0">
                                          <p:val>
                                            <p:strVal val="1+#ppt_h/2"/>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53" presetClass="entr" presetSubtype="16" fill="hold" nodeType="clickEffect">
                                  <p:stCondLst>
                                    <p:cond delay="0"/>
                                  </p:stCondLst>
                                  <p:childTnLst>
                                    <p:set>
                                      <p:cBhvr>
                                        <p:cTn id="34" dur="1" fill="hold">
                                          <p:stCondLst>
                                            <p:cond delay="0"/>
                                          </p:stCondLst>
                                        </p:cTn>
                                        <p:tgtEl>
                                          <p:spTgt spid="31"/>
                                        </p:tgtEl>
                                        <p:attrNameLst>
                                          <p:attrName>style.visibility</p:attrName>
                                        </p:attrNameLst>
                                      </p:cBhvr>
                                      <p:to>
                                        <p:strVal val="visible"/>
                                      </p:to>
                                    </p:set>
                                    <p:anim calcmode="lin" valueType="num">
                                      <p:cBhvr>
                                        <p:cTn id="35" dur="500" fill="hold"/>
                                        <p:tgtEl>
                                          <p:spTgt spid="31"/>
                                        </p:tgtEl>
                                        <p:attrNameLst>
                                          <p:attrName>ppt_w</p:attrName>
                                        </p:attrNameLst>
                                      </p:cBhvr>
                                      <p:tavLst>
                                        <p:tav tm="0">
                                          <p:val>
                                            <p:fltVal val="0"/>
                                          </p:val>
                                        </p:tav>
                                        <p:tav tm="100000">
                                          <p:val>
                                            <p:strVal val="#ppt_w"/>
                                          </p:val>
                                        </p:tav>
                                      </p:tavLst>
                                    </p:anim>
                                    <p:anim calcmode="lin" valueType="num">
                                      <p:cBhvr>
                                        <p:cTn id="36" dur="500" fill="hold"/>
                                        <p:tgtEl>
                                          <p:spTgt spid="31"/>
                                        </p:tgtEl>
                                        <p:attrNameLst>
                                          <p:attrName>ppt_h</p:attrName>
                                        </p:attrNameLst>
                                      </p:cBhvr>
                                      <p:tavLst>
                                        <p:tav tm="0">
                                          <p:val>
                                            <p:fltVal val="0"/>
                                          </p:val>
                                        </p:tav>
                                        <p:tav tm="100000">
                                          <p:val>
                                            <p:strVal val="#ppt_h"/>
                                          </p:val>
                                        </p:tav>
                                      </p:tavLst>
                                    </p:anim>
                                    <p:animEffect transition="in" filter="fade">
                                      <p:cBhvr>
                                        <p:cTn id="37" dur="500"/>
                                        <p:tgtEl>
                                          <p:spTgt spid="31"/>
                                        </p:tgtEl>
                                      </p:cBhvr>
                                    </p:animEffect>
                                  </p:childTnLst>
                                </p:cTn>
                              </p:par>
                            </p:childTnLst>
                          </p:cTn>
                        </p:par>
                      </p:childTnLst>
                    </p:cTn>
                  </p:par>
                  <p:par>
                    <p:cTn id="38" fill="hold">
                      <p:stCondLst>
                        <p:cond delay="indefinite"/>
                      </p:stCondLst>
                      <p:childTnLst>
                        <p:par>
                          <p:cTn id="39" fill="hold">
                            <p:stCondLst>
                              <p:cond delay="0"/>
                            </p:stCondLst>
                            <p:childTnLst>
                              <p:par>
                                <p:cTn id="40" presetID="53" presetClass="entr" presetSubtype="16" fill="hold" nodeType="clickEffect">
                                  <p:stCondLst>
                                    <p:cond delay="0"/>
                                  </p:stCondLst>
                                  <p:childTnLst>
                                    <p:set>
                                      <p:cBhvr>
                                        <p:cTn id="41" dur="1" fill="hold">
                                          <p:stCondLst>
                                            <p:cond delay="0"/>
                                          </p:stCondLst>
                                        </p:cTn>
                                        <p:tgtEl>
                                          <p:spTgt spid="32"/>
                                        </p:tgtEl>
                                        <p:attrNameLst>
                                          <p:attrName>style.visibility</p:attrName>
                                        </p:attrNameLst>
                                      </p:cBhvr>
                                      <p:to>
                                        <p:strVal val="visible"/>
                                      </p:to>
                                    </p:set>
                                    <p:anim calcmode="lin" valueType="num">
                                      <p:cBhvr>
                                        <p:cTn id="42" dur="500" fill="hold"/>
                                        <p:tgtEl>
                                          <p:spTgt spid="32"/>
                                        </p:tgtEl>
                                        <p:attrNameLst>
                                          <p:attrName>ppt_w</p:attrName>
                                        </p:attrNameLst>
                                      </p:cBhvr>
                                      <p:tavLst>
                                        <p:tav tm="0">
                                          <p:val>
                                            <p:fltVal val="0"/>
                                          </p:val>
                                        </p:tav>
                                        <p:tav tm="100000">
                                          <p:val>
                                            <p:strVal val="#ppt_w"/>
                                          </p:val>
                                        </p:tav>
                                      </p:tavLst>
                                    </p:anim>
                                    <p:anim calcmode="lin" valueType="num">
                                      <p:cBhvr>
                                        <p:cTn id="43" dur="500" fill="hold"/>
                                        <p:tgtEl>
                                          <p:spTgt spid="32"/>
                                        </p:tgtEl>
                                        <p:attrNameLst>
                                          <p:attrName>ppt_h</p:attrName>
                                        </p:attrNameLst>
                                      </p:cBhvr>
                                      <p:tavLst>
                                        <p:tav tm="0">
                                          <p:val>
                                            <p:fltVal val="0"/>
                                          </p:val>
                                        </p:tav>
                                        <p:tav tm="100000">
                                          <p:val>
                                            <p:strVal val="#ppt_h"/>
                                          </p:val>
                                        </p:tav>
                                      </p:tavLst>
                                    </p:anim>
                                    <p:animEffect transition="in" filter="fade">
                                      <p:cBhvr>
                                        <p:cTn id="44" dur="500"/>
                                        <p:tgtEl>
                                          <p:spTgt spid="32"/>
                                        </p:tgtEl>
                                      </p:cBhvr>
                                    </p:animEffect>
                                  </p:childTnLst>
                                </p:cTn>
                              </p:par>
                            </p:childTnLst>
                          </p:cTn>
                        </p:par>
                      </p:childTnLst>
                    </p:cTn>
                  </p:par>
                  <p:par>
                    <p:cTn id="45" fill="hold">
                      <p:stCondLst>
                        <p:cond delay="indefinite"/>
                      </p:stCondLst>
                      <p:childTnLst>
                        <p:par>
                          <p:cTn id="46" fill="hold">
                            <p:stCondLst>
                              <p:cond delay="0"/>
                            </p:stCondLst>
                            <p:childTnLst>
                              <p:par>
                                <p:cTn id="47" presetID="53" presetClass="entr" presetSubtype="16" fill="hold" nodeType="clickEffect">
                                  <p:stCondLst>
                                    <p:cond delay="0"/>
                                  </p:stCondLst>
                                  <p:childTnLst>
                                    <p:set>
                                      <p:cBhvr>
                                        <p:cTn id="48" dur="1" fill="hold">
                                          <p:stCondLst>
                                            <p:cond delay="0"/>
                                          </p:stCondLst>
                                        </p:cTn>
                                        <p:tgtEl>
                                          <p:spTgt spid="33"/>
                                        </p:tgtEl>
                                        <p:attrNameLst>
                                          <p:attrName>style.visibility</p:attrName>
                                        </p:attrNameLst>
                                      </p:cBhvr>
                                      <p:to>
                                        <p:strVal val="visible"/>
                                      </p:to>
                                    </p:set>
                                    <p:anim calcmode="lin" valueType="num">
                                      <p:cBhvr>
                                        <p:cTn id="49" dur="500" fill="hold"/>
                                        <p:tgtEl>
                                          <p:spTgt spid="33"/>
                                        </p:tgtEl>
                                        <p:attrNameLst>
                                          <p:attrName>ppt_w</p:attrName>
                                        </p:attrNameLst>
                                      </p:cBhvr>
                                      <p:tavLst>
                                        <p:tav tm="0">
                                          <p:val>
                                            <p:fltVal val="0"/>
                                          </p:val>
                                        </p:tav>
                                        <p:tav tm="100000">
                                          <p:val>
                                            <p:strVal val="#ppt_w"/>
                                          </p:val>
                                        </p:tav>
                                      </p:tavLst>
                                    </p:anim>
                                    <p:anim calcmode="lin" valueType="num">
                                      <p:cBhvr>
                                        <p:cTn id="50" dur="500" fill="hold"/>
                                        <p:tgtEl>
                                          <p:spTgt spid="33"/>
                                        </p:tgtEl>
                                        <p:attrNameLst>
                                          <p:attrName>ppt_h</p:attrName>
                                        </p:attrNameLst>
                                      </p:cBhvr>
                                      <p:tavLst>
                                        <p:tav tm="0">
                                          <p:val>
                                            <p:fltVal val="0"/>
                                          </p:val>
                                        </p:tav>
                                        <p:tav tm="100000">
                                          <p:val>
                                            <p:strVal val="#ppt_h"/>
                                          </p:val>
                                        </p:tav>
                                      </p:tavLst>
                                    </p:anim>
                                    <p:animEffect transition="in" filter="fade">
                                      <p:cBhvr>
                                        <p:cTn id="51" dur="500"/>
                                        <p:tgtEl>
                                          <p:spTgt spid="3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animBg="1"/>
      <p:bldP spid="25" grpId="0" animBg="1"/>
      <p:bldP spid="26" grpId="0" animBg="1"/>
      <p:bldP spid="27" grpId="0" animBg="1"/>
      <p:bldP spid="28" grpId="0" animBg="1"/>
      <p:bldP spid="30"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bg>
      <p:bgPr>
        <a:blipFill dpi="0" rotWithShape="1">
          <a:blip r:embed="rId3">
            <a:alphaModFix amt="36000"/>
            <a:lum/>
          </a:blip>
          <a:srcRect/>
          <a:stretch>
            <a:fillRect/>
          </a:stretch>
        </a:blipFill>
        <a:effectLst/>
      </p:bgPr>
    </p:bg>
    <p:spTree>
      <p:nvGrpSpPr>
        <p:cNvPr id="1" name=""/>
        <p:cNvGrpSpPr/>
        <p:nvPr/>
      </p:nvGrpSpPr>
      <p:grpSpPr>
        <a:xfrm>
          <a:off x="0" y="0"/>
          <a:ext cx="0" cy="0"/>
          <a:chOff x="0" y="0"/>
          <a:chExt cx="0" cy="0"/>
        </a:xfrm>
      </p:grpSpPr>
      <p:pic>
        <p:nvPicPr>
          <p:cNvPr id="8" name="Picture 7" descr="A picture containing text&#10;&#10;Description automatically generated">
            <a:extLst>
              <a:ext uri="{FF2B5EF4-FFF2-40B4-BE49-F238E27FC236}">
                <a16:creationId xmlns:a16="http://schemas.microsoft.com/office/drawing/2014/main" id="{8E6BBD40-F39B-485A-A772-ECB5B87A9749}"/>
              </a:ext>
            </a:extLst>
          </p:cNvPr>
          <p:cNvPicPr>
            <a:picLocks noChangeAspect="1"/>
          </p:cNvPicPr>
          <p:nvPr/>
        </p:nvPicPr>
        <p:blipFill>
          <a:blip r:embed="rId4">
            <a:duotone>
              <a:schemeClr val="accent6">
                <a:shade val="45000"/>
                <a:satMod val="135000"/>
              </a:schemeClr>
              <a:prstClr val="white"/>
            </a:duotone>
            <a:extLst>
              <a:ext uri="{28A0092B-C50C-407E-A947-70E740481C1C}">
                <a14:useLocalDpi xmlns:a14="http://schemas.microsoft.com/office/drawing/2010/main" val="0"/>
              </a:ext>
            </a:extLst>
          </a:blip>
          <a:stretch>
            <a:fillRect/>
          </a:stretch>
        </p:blipFill>
        <p:spPr>
          <a:xfrm>
            <a:off x="5631543" y="166342"/>
            <a:ext cx="6509075" cy="6678742"/>
          </a:xfrm>
          <a:prstGeom prst="rect">
            <a:avLst/>
          </a:prstGeom>
          <a:ln>
            <a:noFill/>
          </a:ln>
          <a:effectLst>
            <a:softEdge rad="112500"/>
          </a:effectLst>
        </p:spPr>
      </p:pic>
      <p:grpSp>
        <p:nvGrpSpPr>
          <p:cNvPr id="18" name="组合 17"/>
          <p:cNvGrpSpPr/>
          <p:nvPr/>
        </p:nvGrpSpPr>
        <p:grpSpPr>
          <a:xfrm>
            <a:off x="333805" y="4700511"/>
            <a:ext cx="11769062" cy="2518694"/>
            <a:chOff x="-478046" y="4885815"/>
            <a:chExt cx="11769062" cy="2518694"/>
          </a:xfrm>
        </p:grpSpPr>
        <p:pic>
          <p:nvPicPr>
            <p:cNvPr id="16" name="图片 15"/>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78046" y="4885815"/>
              <a:ext cx="4657672" cy="2328836"/>
            </a:xfrm>
            <a:prstGeom prst="rect">
              <a:avLst/>
            </a:prstGeom>
          </p:spPr>
        </p:pic>
        <p:pic>
          <p:nvPicPr>
            <p:cNvPr id="17" name="图片 16"/>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633344" y="5075673"/>
              <a:ext cx="4657672" cy="2328836"/>
            </a:xfrm>
            <a:prstGeom prst="rect">
              <a:avLst/>
            </a:prstGeom>
          </p:spPr>
        </p:pic>
      </p:grpSp>
      <p:pic>
        <p:nvPicPr>
          <p:cNvPr id="11" name="图片 10"/>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flipH="1">
            <a:off x="10242356" y="-21498"/>
            <a:ext cx="1898262" cy="3707196"/>
          </a:xfrm>
          <a:prstGeom prst="rect">
            <a:avLst/>
          </a:prstGeom>
        </p:spPr>
      </p:pic>
      <p:pic>
        <p:nvPicPr>
          <p:cNvPr id="43" name="图片 42"/>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533470" y="0"/>
            <a:ext cx="2550722" cy="2550722"/>
          </a:xfrm>
          <a:prstGeom prst="rect">
            <a:avLst/>
          </a:prstGeom>
        </p:spPr>
      </p:pic>
      <p:pic>
        <p:nvPicPr>
          <p:cNvPr id="19" name="图片 18"/>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9992183" y="2356595"/>
            <a:ext cx="1866012" cy="1866012"/>
          </a:xfrm>
          <a:prstGeom prst="rect">
            <a:avLst/>
          </a:prstGeom>
        </p:spPr>
      </p:pic>
      <p:sp>
        <p:nvSpPr>
          <p:cNvPr id="20" name="Text Box 401">
            <a:extLst>
              <a:ext uri="{FF2B5EF4-FFF2-40B4-BE49-F238E27FC236}">
                <a16:creationId xmlns:a16="http://schemas.microsoft.com/office/drawing/2014/main" id="{A5ADC2DF-0028-4CB7-AB41-42E3763E112E}"/>
              </a:ext>
            </a:extLst>
          </p:cNvPr>
          <p:cNvSpPr txBox="1">
            <a:spLocks noChangeArrowheads="1"/>
          </p:cNvSpPr>
          <p:nvPr/>
        </p:nvSpPr>
        <p:spPr bwMode="auto">
          <a:xfrm>
            <a:off x="2761518" y="295505"/>
            <a:ext cx="7012513" cy="783193"/>
          </a:xfrm>
          <a:prstGeom prst="roundRect">
            <a:avLst/>
          </a:prstGeom>
          <a:solidFill>
            <a:schemeClr val="accent4">
              <a:lumMod val="40000"/>
              <a:lumOff val="60000"/>
              <a:alpha val="21000"/>
            </a:schemeClr>
          </a:solidFill>
          <a:ln>
            <a:headEnd/>
            <a:tailEnd/>
          </a:ln>
        </p:spPr>
        <p:style>
          <a:lnRef idx="2">
            <a:schemeClr val="accent6"/>
          </a:lnRef>
          <a:fillRef idx="1">
            <a:schemeClr val="lt1"/>
          </a:fillRef>
          <a:effectRef idx="0">
            <a:schemeClr val="accent6"/>
          </a:effectRef>
          <a:fontRef idx="minor">
            <a:schemeClr val="dk1"/>
          </a:fontRef>
        </p:style>
        <p:txBody>
          <a:bodyPr wrap="square">
            <a:spAutoFit/>
          </a:bodyPr>
          <a:lstStyle/>
          <a:p>
            <a:pPr algn="ctr">
              <a:spcBef>
                <a:spcPct val="50000"/>
              </a:spcBef>
            </a:pPr>
            <a:r>
              <a:rPr lang="en-US" sz="4000" b="1" dirty="0">
                <a:solidFill>
                  <a:schemeClr val="accent6">
                    <a:lumMod val="50000"/>
                  </a:schemeClr>
                </a:solidFill>
                <a:latin typeface="UVN Bai Sau Nang" panose="04030905020802020C03" pitchFamily="82" charset="0"/>
                <a:cs typeface="Arial" panose="020B0604020202020204" pitchFamily="34" charset="0"/>
              </a:rPr>
              <a:t>Cu </a:t>
            </a:r>
            <a:r>
              <a:rPr lang="en-US" sz="4000" b="1" dirty="0" err="1">
                <a:solidFill>
                  <a:schemeClr val="accent6">
                    <a:lumMod val="50000"/>
                  </a:schemeClr>
                </a:solidFill>
                <a:latin typeface="UVN Bai Sau Nang" panose="04030905020802020C03" pitchFamily="82" charset="0"/>
                <a:cs typeface="Arial" panose="020B0604020202020204" pitchFamily="34" charset="0"/>
              </a:rPr>
              <a:t>Chắt</a:t>
            </a:r>
            <a:r>
              <a:rPr lang="en-US" sz="4000" b="1" dirty="0">
                <a:solidFill>
                  <a:schemeClr val="accent6">
                    <a:lumMod val="50000"/>
                  </a:schemeClr>
                </a:solidFill>
                <a:latin typeface="UVN Bai Sau Nang" panose="04030905020802020C03" pitchFamily="82" charset="0"/>
                <a:cs typeface="Arial" panose="020B0604020202020204" pitchFamily="34" charset="0"/>
              </a:rPr>
              <a:t> </a:t>
            </a:r>
            <a:r>
              <a:rPr lang="en-US" sz="4000" b="1" dirty="0" err="1">
                <a:solidFill>
                  <a:schemeClr val="accent6">
                    <a:lumMod val="50000"/>
                  </a:schemeClr>
                </a:solidFill>
                <a:latin typeface="UVN Bai Sau Nang" panose="04030905020802020C03" pitchFamily="82" charset="0"/>
                <a:cs typeface="Arial" panose="020B0604020202020204" pitchFamily="34" charset="0"/>
              </a:rPr>
              <a:t>cất</a:t>
            </a:r>
            <a:r>
              <a:rPr lang="en-US" sz="4000" b="1" dirty="0">
                <a:solidFill>
                  <a:schemeClr val="accent6">
                    <a:lumMod val="50000"/>
                  </a:schemeClr>
                </a:solidFill>
                <a:latin typeface="UVN Bai Sau Nang" panose="04030905020802020C03" pitchFamily="82" charset="0"/>
                <a:cs typeface="Arial" panose="020B0604020202020204" pitchFamily="34" charset="0"/>
              </a:rPr>
              <a:t> </a:t>
            </a:r>
            <a:r>
              <a:rPr lang="en-US" sz="4000" b="1" dirty="0" err="1">
                <a:solidFill>
                  <a:schemeClr val="accent6">
                    <a:lumMod val="50000"/>
                  </a:schemeClr>
                </a:solidFill>
                <a:latin typeface="UVN Bai Sau Nang" panose="04030905020802020C03" pitchFamily="82" charset="0"/>
                <a:cs typeface="Arial" panose="020B0604020202020204" pitchFamily="34" charset="0"/>
              </a:rPr>
              <a:t>đồ</a:t>
            </a:r>
            <a:r>
              <a:rPr lang="en-US" sz="4000" b="1" dirty="0">
                <a:solidFill>
                  <a:schemeClr val="accent6">
                    <a:lumMod val="50000"/>
                  </a:schemeClr>
                </a:solidFill>
                <a:latin typeface="UVN Bai Sau Nang" panose="04030905020802020C03" pitchFamily="82" charset="0"/>
                <a:cs typeface="Arial" panose="020B0604020202020204" pitchFamily="34" charset="0"/>
              </a:rPr>
              <a:t> </a:t>
            </a:r>
            <a:r>
              <a:rPr lang="en-US" sz="4000" b="1" dirty="0" err="1">
                <a:solidFill>
                  <a:schemeClr val="accent6">
                    <a:lumMod val="50000"/>
                  </a:schemeClr>
                </a:solidFill>
                <a:latin typeface="UVN Bai Sau Nang" panose="04030905020802020C03" pitchFamily="82" charset="0"/>
                <a:cs typeface="Arial" panose="020B0604020202020204" pitchFamily="34" charset="0"/>
              </a:rPr>
              <a:t>chơi</a:t>
            </a:r>
            <a:r>
              <a:rPr lang="en-US" sz="4000" b="1" dirty="0">
                <a:solidFill>
                  <a:schemeClr val="accent6">
                    <a:lumMod val="50000"/>
                  </a:schemeClr>
                </a:solidFill>
                <a:latin typeface="UVN Bai Sau Nang" panose="04030905020802020C03" pitchFamily="82" charset="0"/>
                <a:cs typeface="Arial" panose="020B0604020202020204" pitchFamily="34" charset="0"/>
              </a:rPr>
              <a:t> ở </a:t>
            </a:r>
            <a:r>
              <a:rPr lang="en-US" sz="4000" b="1" dirty="0" err="1">
                <a:solidFill>
                  <a:schemeClr val="accent6">
                    <a:lumMod val="50000"/>
                  </a:schemeClr>
                </a:solidFill>
                <a:latin typeface="UVN Bai Sau Nang" panose="04030905020802020C03" pitchFamily="82" charset="0"/>
                <a:cs typeface="Arial" panose="020B0604020202020204" pitchFamily="34" charset="0"/>
              </a:rPr>
              <a:t>đâu</a:t>
            </a:r>
            <a:r>
              <a:rPr lang="en-US" sz="4000" b="1" dirty="0">
                <a:solidFill>
                  <a:schemeClr val="accent6">
                    <a:lumMod val="50000"/>
                  </a:schemeClr>
                </a:solidFill>
                <a:latin typeface="UVN Bai Sau Nang" panose="04030905020802020C03" pitchFamily="82" charset="0"/>
                <a:cs typeface="Arial" panose="020B0604020202020204" pitchFamily="34" charset="0"/>
              </a:rPr>
              <a:t>?</a:t>
            </a:r>
          </a:p>
        </p:txBody>
      </p:sp>
      <p:sp>
        <p:nvSpPr>
          <p:cNvPr id="23" name="Hình Chữ nhật 11">
            <a:extLst>
              <a:ext uri="{FF2B5EF4-FFF2-40B4-BE49-F238E27FC236}">
                <a16:creationId xmlns:a16="http://schemas.microsoft.com/office/drawing/2014/main" id="{9E322E67-6504-4B8F-A0CB-3375E0DDBFD4}"/>
              </a:ext>
            </a:extLst>
          </p:cNvPr>
          <p:cNvSpPr>
            <a:spLocks noChangeArrowheads="1"/>
          </p:cNvSpPr>
          <p:nvPr/>
        </p:nvSpPr>
        <p:spPr bwMode="auto">
          <a:xfrm>
            <a:off x="333805" y="2157489"/>
            <a:ext cx="6371795" cy="1464231"/>
          </a:xfrm>
          <a:prstGeom prst="roundRect">
            <a:avLst/>
          </a:prstGeom>
          <a:solidFill>
            <a:srgbClr val="B3DEDB">
              <a:alpha val="30000"/>
            </a:srgbClr>
          </a:solidFill>
          <a:ln w="12700">
            <a:solidFill>
              <a:schemeClr val="tx1"/>
            </a:solidFill>
            <a:prstDash val="lgDashDotDot"/>
            <a:miter lim="800000"/>
            <a:headEnd/>
            <a:tailEnd/>
          </a:ln>
        </p:spPr>
        <p:txBody>
          <a:bodyPr wrap="square">
            <a:spAutoFit/>
          </a:bodyPr>
          <a:lstStyle/>
          <a:p>
            <a:pPr algn="ctr"/>
            <a:r>
              <a:rPr lang="en-US" sz="4000" b="1" dirty="0">
                <a:latin typeface="UVF Salome" panose="02000503040000020003" pitchFamily="50" charset="0"/>
                <a:cs typeface="Times New Roman" panose="02020603050405020304" pitchFamily="18" charset="0"/>
              </a:rPr>
              <a:t>    </a:t>
            </a:r>
            <a:r>
              <a:rPr lang="en-US" sz="4000" b="1" dirty="0">
                <a:solidFill>
                  <a:schemeClr val="accent2">
                    <a:lumMod val="50000"/>
                  </a:schemeClr>
                </a:solidFill>
                <a:latin typeface="UVF Salome" panose="02000503040000020003" pitchFamily="50" charset="0"/>
                <a:cs typeface="Times New Roman" panose="02020603050405020304" pitchFamily="18" charset="0"/>
              </a:rPr>
              <a:t>Cu </a:t>
            </a:r>
            <a:r>
              <a:rPr lang="en-US" sz="4000" b="1" dirty="0" err="1">
                <a:solidFill>
                  <a:schemeClr val="accent2">
                    <a:lumMod val="50000"/>
                  </a:schemeClr>
                </a:solidFill>
                <a:latin typeface="UVF Salome" panose="02000503040000020003" pitchFamily="50" charset="0"/>
                <a:cs typeface="Times New Roman" panose="02020603050405020304" pitchFamily="18" charset="0"/>
              </a:rPr>
              <a:t>Chắt</a:t>
            </a:r>
            <a:r>
              <a:rPr lang="en-US" sz="4000" b="1" dirty="0">
                <a:solidFill>
                  <a:schemeClr val="accent2">
                    <a:lumMod val="50000"/>
                  </a:schemeClr>
                </a:solidFill>
                <a:latin typeface="UVF Salome" panose="02000503040000020003" pitchFamily="50" charset="0"/>
                <a:cs typeface="Times New Roman" panose="02020603050405020304" pitchFamily="18" charset="0"/>
              </a:rPr>
              <a:t> </a:t>
            </a:r>
            <a:r>
              <a:rPr lang="en-US" sz="4000" b="1" dirty="0" err="1">
                <a:solidFill>
                  <a:schemeClr val="accent2">
                    <a:lumMod val="50000"/>
                  </a:schemeClr>
                </a:solidFill>
                <a:latin typeface="UVF Salome" panose="02000503040000020003" pitchFamily="50" charset="0"/>
                <a:cs typeface="Times New Roman" panose="02020603050405020304" pitchFamily="18" charset="0"/>
              </a:rPr>
              <a:t>cất</a:t>
            </a:r>
            <a:r>
              <a:rPr lang="en-US" sz="4000" b="1" dirty="0">
                <a:solidFill>
                  <a:schemeClr val="accent2">
                    <a:lumMod val="50000"/>
                  </a:schemeClr>
                </a:solidFill>
                <a:latin typeface="UVF Salome" panose="02000503040000020003" pitchFamily="50" charset="0"/>
                <a:cs typeface="Times New Roman" panose="02020603050405020304" pitchFamily="18" charset="0"/>
              </a:rPr>
              <a:t> </a:t>
            </a:r>
            <a:r>
              <a:rPr lang="en-US" sz="4000" b="1" dirty="0" err="1">
                <a:solidFill>
                  <a:schemeClr val="accent2">
                    <a:lumMod val="50000"/>
                  </a:schemeClr>
                </a:solidFill>
                <a:latin typeface="UVF Salome" panose="02000503040000020003" pitchFamily="50" charset="0"/>
                <a:cs typeface="Times New Roman" panose="02020603050405020304" pitchFamily="18" charset="0"/>
              </a:rPr>
              <a:t>đồ</a:t>
            </a:r>
            <a:r>
              <a:rPr lang="en-US" sz="4000" b="1" dirty="0">
                <a:solidFill>
                  <a:schemeClr val="accent2">
                    <a:lumMod val="50000"/>
                  </a:schemeClr>
                </a:solidFill>
                <a:latin typeface="UVF Salome" panose="02000503040000020003" pitchFamily="50" charset="0"/>
                <a:cs typeface="Times New Roman" panose="02020603050405020304" pitchFamily="18" charset="0"/>
              </a:rPr>
              <a:t> </a:t>
            </a:r>
            <a:r>
              <a:rPr lang="en-US" sz="4000" b="1" dirty="0" err="1">
                <a:solidFill>
                  <a:schemeClr val="accent2">
                    <a:lumMod val="50000"/>
                  </a:schemeClr>
                </a:solidFill>
                <a:latin typeface="UVF Salome" panose="02000503040000020003" pitchFamily="50" charset="0"/>
                <a:cs typeface="Times New Roman" panose="02020603050405020304" pitchFamily="18" charset="0"/>
              </a:rPr>
              <a:t>chơi</a:t>
            </a:r>
            <a:r>
              <a:rPr lang="en-US" sz="4000" b="1" dirty="0">
                <a:solidFill>
                  <a:schemeClr val="accent2">
                    <a:lumMod val="50000"/>
                  </a:schemeClr>
                </a:solidFill>
                <a:latin typeface="UVF Salome" panose="02000503040000020003" pitchFamily="50" charset="0"/>
                <a:cs typeface="Times New Roman" panose="02020603050405020304" pitchFamily="18" charset="0"/>
              </a:rPr>
              <a:t> </a:t>
            </a:r>
          </a:p>
          <a:p>
            <a:pPr algn="ctr"/>
            <a:r>
              <a:rPr lang="en-US" sz="4000" b="1" dirty="0" err="1">
                <a:solidFill>
                  <a:schemeClr val="accent2">
                    <a:lumMod val="50000"/>
                  </a:schemeClr>
                </a:solidFill>
                <a:latin typeface="UVF Salome" panose="02000503040000020003" pitchFamily="50" charset="0"/>
                <a:cs typeface="Times New Roman" panose="02020603050405020304" pitchFamily="18" charset="0"/>
              </a:rPr>
              <a:t>vào</a:t>
            </a:r>
            <a:r>
              <a:rPr lang="en-US" sz="4000" b="1" dirty="0">
                <a:solidFill>
                  <a:schemeClr val="accent2">
                    <a:lumMod val="50000"/>
                  </a:schemeClr>
                </a:solidFill>
                <a:latin typeface="UVF Salome" panose="02000503040000020003" pitchFamily="50" charset="0"/>
                <a:cs typeface="Times New Roman" panose="02020603050405020304" pitchFamily="18" charset="0"/>
              </a:rPr>
              <a:t> </a:t>
            </a:r>
            <a:r>
              <a:rPr lang="en-US" sz="4000" b="1" dirty="0" err="1">
                <a:solidFill>
                  <a:schemeClr val="accent2">
                    <a:lumMod val="50000"/>
                  </a:schemeClr>
                </a:solidFill>
                <a:latin typeface="UVF Salome" panose="02000503040000020003" pitchFamily="50" charset="0"/>
                <a:cs typeface="Times New Roman" panose="02020603050405020304" pitchFamily="18" charset="0"/>
              </a:rPr>
              <a:t>cái</a:t>
            </a:r>
            <a:r>
              <a:rPr lang="en-US" sz="4000" b="1" dirty="0">
                <a:solidFill>
                  <a:schemeClr val="accent2">
                    <a:lumMod val="50000"/>
                  </a:schemeClr>
                </a:solidFill>
                <a:latin typeface="UVF Salome" panose="02000503040000020003" pitchFamily="50" charset="0"/>
                <a:cs typeface="Times New Roman" panose="02020603050405020304" pitchFamily="18" charset="0"/>
              </a:rPr>
              <a:t> </a:t>
            </a:r>
            <a:r>
              <a:rPr lang="en-US" sz="4000" b="1" dirty="0" err="1">
                <a:solidFill>
                  <a:schemeClr val="accent2">
                    <a:lumMod val="50000"/>
                  </a:schemeClr>
                </a:solidFill>
                <a:latin typeface="UVF Salome" panose="02000503040000020003" pitchFamily="50" charset="0"/>
                <a:cs typeface="Times New Roman" panose="02020603050405020304" pitchFamily="18" charset="0"/>
              </a:rPr>
              <a:t>tráp</a:t>
            </a:r>
            <a:r>
              <a:rPr lang="en-US" sz="4000" b="1" dirty="0">
                <a:solidFill>
                  <a:schemeClr val="accent2">
                    <a:lumMod val="50000"/>
                  </a:schemeClr>
                </a:solidFill>
                <a:latin typeface="UVF Salome" panose="02000503040000020003" pitchFamily="50" charset="0"/>
                <a:cs typeface="Times New Roman" panose="02020603050405020304" pitchFamily="18" charset="0"/>
              </a:rPr>
              <a:t> </a:t>
            </a:r>
            <a:r>
              <a:rPr lang="en-US" sz="4000" b="1" dirty="0" err="1">
                <a:solidFill>
                  <a:schemeClr val="accent2">
                    <a:lumMod val="50000"/>
                  </a:schemeClr>
                </a:solidFill>
                <a:latin typeface="UVF Salome" panose="02000503040000020003" pitchFamily="50" charset="0"/>
                <a:cs typeface="Times New Roman" panose="02020603050405020304" pitchFamily="18" charset="0"/>
              </a:rPr>
              <a:t>hỏng</a:t>
            </a:r>
            <a:endParaRPr lang="en-US" sz="4000" b="1" dirty="0">
              <a:solidFill>
                <a:schemeClr val="accent2">
                  <a:lumMod val="50000"/>
                </a:schemeClr>
              </a:solidFill>
              <a:latin typeface="UVF Salome" panose="02000503040000020003" pitchFamily="50" charset="0"/>
              <a:cs typeface="Times New Roman" panose="02020603050405020304" pitchFamily="18" charset="0"/>
            </a:endParaRPr>
          </a:p>
        </p:txBody>
      </p:sp>
      <p:cxnSp>
        <p:nvCxnSpPr>
          <p:cNvPr id="24" name="Straight Arrow Connector 23">
            <a:extLst>
              <a:ext uri="{FF2B5EF4-FFF2-40B4-BE49-F238E27FC236}">
                <a16:creationId xmlns:a16="http://schemas.microsoft.com/office/drawing/2014/main" id="{C70C90D4-4272-4DF5-AC35-08C04C2F8332}"/>
              </a:ext>
            </a:extLst>
          </p:cNvPr>
          <p:cNvCxnSpPr>
            <a:cxnSpLocks/>
          </p:cNvCxnSpPr>
          <p:nvPr/>
        </p:nvCxnSpPr>
        <p:spPr>
          <a:xfrm>
            <a:off x="3519702" y="3621720"/>
            <a:ext cx="0" cy="2016430"/>
          </a:xfrm>
          <a:prstGeom prst="straightConnector1">
            <a:avLst/>
          </a:prstGeom>
          <a:ln w="38100">
            <a:solidFill>
              <a:srgbClr val="C00000"/>
            </a:solidFill>
            <a:prstDash val="sysDash"/>
            <a:tailEnd type="arrow"/>
          </a:ln>
        </p:spPr>
        <p:style>
          <a:lnRef idx="1">
            <a:schemeClr val="accent1"/>
          </a:lnRef>
          <a:fillRef idx="0">
            <a:schemeClr val="accent1"/>
          </a:fillRef>
          <a:effectRef idx="0">
            <a:schemeClr val="accent1"/>
          </a:effectRef>
          <a:fontRef idx="minor">
            <a:schemeClr val="tx1"/>
          </a:fontRef>
        </p:style>
      </p:cxnSp>
      <p:sp>
        <p:nvSpPr>
          <p:cNvPr id="25" name="Hình Chữ nhật 11">
            <a:extLst>
              <a:ext uri="{FF2B5EF4-FFF2-40B4-BE49-F238E27FC236}">
                <a16:creationId xmlns:a16="http://schemas.microsoft.com/office/drawing/2014/main" id="{5A63361D-53FC-4C0E-B21D-B0F0A71EAD07}"/>
              </a:ext>
            </a:extLst>
          </p:cNvPr>
          <p:cNvSpPr>
            <a:spLocks noChangeArrowheads="1"/>
          </p:cNvSpPr>
          <p:nvPr/>
        </p:nvSpPr>
        <p:spPr bwMode="auto">
          <a:xfrm>
            <a:off x="3275969" y="5614924"/>
            <a:ext cx="8262950" cy="783193"/>
          </a:xfrm>
          <a:prstGeom prst="roundRect">
            <a:avLst/>
          </a:prstGeom>
          <a:solidFill>
            <a:srgbClr val="3C9E48">
              <a:alpha val="30000"/>
            </a:srgbClr>
          </a:solidFill>
          <a:ln w="12700">
            <a:solidFill>
              <a:schemeClr val="tx1"/>
            </a:solidFill>
            <a:prstDash val="lgDashDotDot"/>
            <a:miter lim="800000"/>
            <a:headEnd/>
            <a:tailEnd/>
          </a:ln>
        </p:spPr>
        <p:txBody>
          <a:bodyPr wrap="square">
            <a:spAutoFit/>
          </a:bodyPr>
          <a:lstStyle/>
          <a:p>
            <a:pPr algn="ctr"/>
            <a:r>
              <a:rPr lang="en-US" sz="4000" b="1" dirty="0">
                <a:latin typeface="UVF Salome" panose="02000503040000020003" pitchFamily="50" charset="0"/>
                <a:cs typeface="Times New Roman" panose="02020603050405020304" pitchFamily="18" charset="0"/>
              </a:rPr>
              <a:t>    </a:t>
            </a:r>
            <a:r>
              <a:rPr lang="en-US" sz="4000" b="1" dirty="0" err="1">
                <a:solidFill>
                  <a:schemeClr val="accent2">
                    <a:lumMod val="50000"/>
                  </a:schemeClr>
                </a:solidFill>
                <a:latin typeface="UVF Salome" panose="02000503040000020003" pitchFamily="50" charset="0"/>
                <a:cs typeface="Times New Roman" panose="02020603050405020304" pitchFamily="18" charset="0"/>
              </a:rPr>
              <a:t>Tại</a:t>
            </a:r>
            <a:r>
              <a:rPr lang="en-US" sz="4000" b="1" dirty="0">
                <a:solidFill>
                  <a:schemeClr val="accent2">
                    <a:lumMod val="50000"/>
                  </a:schemeClr>
                </a:solidFill>
                <a:latin typeface="UVF Salome" panose="02000503040000020003" pitchFamily="50" charset="0"/>
                <a:cs typeface="Times New Roman" panose="02020603050405020304" pitchFamily="18" charset="0"/>
              </a:rPr>
              <a:t> </a:t>
            </a:r>
            <a:r>
              <a:rPr lang="en-US" sz="4000" b="1" dirty="0" err="1">
                <a:solidFill>
                  <a:schemeClr val="accent2">
                    <a:lumMod val="50000"/>
                  </a:schemeClr>
                </a:solidFill>
                <a:latin typeface="UVF Salome" panose="02000503040000020003" pitchFamily="50" charset="0"/>
                <a:cs typeface="Times New Roman" panose="02020603050405020304" pitchFamily="18" charset="0"/>
              </a:rPr>
              <a:t>sao</a:t>
            </a:r>
            <a:r>
              <a:rPr lang="en-US" sz="4000" b="1" dirty="0">
                <a:solidFill>
                  <a:schemeClr val="accent2">
                    <a:lumMod val="50000"/>
                  </a:schemeClr>
                </a:solidFill>
                <a:latin typeface="UVF Salome" panose="02000503040000020003" pitchFamily="50" charset="0"/>
                <a:cs typeface="Times New Roman" panose="02020603050405020304" pitchFamily="18" charset="0"/>
              </a:rPr>
              <a:t> Cu </a:t>
            </a:r>
            <a:r>
              <a:rPr lang="en-US" sz="4000" b="1" dirty="0" err="1">
                <a:solidFill>
                  <a:schemeClr val="accent2">
                    <a:lumMod val="50000"/>
                  </a:schemeClr>
                </a:solidFill>
                <a:latin typeface="UVF Salome" panose="02000503040000020003" pitchFamily="50" charset="0"/>
                <a:cs typeface="Times New Roman" panose="02020603050405020304" pitchFamily="18" charset="0"/>
              </a:rPr>
              <a:t>Đất</a:t>
            </a:r>
            <a:r>
              <a:rPr lang="en-US" sz="4000" b="1" dirty="0">
                <a:solidFill>
                  <a:schemeClr val="accent2">
                    <a:lumMod val="50000"/>
                  </a:schemeClr>
                </a:solidFill>
                <a:latin typeface="UVF Salome" panose="02000503040000020003" pitchFamily="50" charset="0"/>
                <a:cs typeface="Times New Roman" panose="02020603050405020304" pitchFamily="18" charset="0"/>
              </a:rPr>
              <a:t> </a:t>
            </a:r>
            <a:r>
              <a:rPr lang="en-US" sz="4000" b="1" dirty="0" err="1">
                <a:solidFill>
                  <a:schemeClr val="accent2">
                    <a:lumMod val="50000"/>
                  </a:schemeClr>
                </a:solidFill>
                <a:latin typeface="UVF Salome" panose="02000503040000020003" pitchFamily="50" charset="0"/>
                <a:cs typeface="Times New Roman" panose="02020603050405020304" pitchFamily="18" charset="0"/>
              </a:rPr>
              <a:t>lại</a:t>
            </a:r>
            <a:r>
              <a:rPr lang="en-US" sz="4000" b="1" dirty="0">
                <a:solidFill>
                  <a:schemeClr val="accent2">
                    <a:lumMod val="50000"/>
                  </a:schemeClr>
                </a:solidFill>
                <a:latin typeface="UVF Salome" panose="02000503040000020003" pitchFamily="50" charset="0"/>
                <a:cs typeface="Times New Roman" panose="02020603050405020304" pitchFamily="18" charset="0"/>
              </a:rPr>
              <a:t> ra </a:t>
            </a:r>
            <a:r>
              <a:rPr lang="en-US" sz="4000" b="1" dirty="0" err="1">
                <a:solidFill>
                  <a:schemeClr val="accent2">
                    <a:lumMod val="50000"/>
                  </a:schemeClr>
                </a:solidFill>
                <a:latin typeface="UVF Salome" panose="02000503040000020003" pitchFamily="50" charset="0"/>
                <a:cs typeface="Times New Roman" panose="02020603050405020304" pitchFamily="18" charset="0"/>
              </a:rPr>
              <a:t>đi</a:t>
            </a:r>
            <a:r>
              <a:rPr lang="en-US" sz="4000" b="1" dirty="0">
                <a:solidFill>
                  <a:schemeClr val="accent2">
                    <a:lumMod val="50000"/>
                  </a:schemeClr>
                </a:solidFill>
                <a:latin typeface="UVF Salome" panose="02000503040000020003" pitchFamily="50" charset="0"/>
                <a:cs typeface="Times New Roman" panose="02020603050405020304" pitchFamily="18" charset="0"/>
              </a:rPr>
              <a:t>?</a:t>
            </a:r>
          </a:p>
        </p:txBody>
      </p:sp>
      <p:cxnSp>
        <p:nvCxnSpPr>
          <p:cNvPr id="26" name="Straight Arrow Connector 25">
            <a:extLst>
              <a:ext uri="{FF2B5EF4-FFF2-40B4-BE49-F238E27FC236}">
                <a16:creationId xmlns:a16="http://schemas.microsoft.com/office/drawing/2014/main" id="{4F969CB8-AA1C-46D6-9E88-7DD9A30B75EE}"/>
              </a:ext>
            </a:extLst>
          </p:cNvPr>
          <p:cNvCxnSpPr>
            <a:cxnSpLocks/>
          </p:cNvCxnSpPr>
          <p:nvPr/>
        </p:nvCxnSpPr>
        <p:spPr>
          <a:xfrm>
            <a:off x="6415302" y="1078698"/>
            <a:ext cx="0" cy="1078791"/>
          </a:xfrm>
          <a:prstGeom prst="straightConnector1">
            <a:avLst/>
          </a:prstGeom>
          <a:ln w="38100">
            <a:solidFill>
              <a:srgbClr val="C00000"/>
            </a:solidFill>
            <a:prstDash val="sysDash"/>
            <a:tailEnd type="arrow"/>
          </a:ln>
        </p:spPr>
        <p:style>
          <a:lnRef idx="1">
            <a:schemeClr val="accent1"/>
          </a:lnRef>
          <a:fillRef idx="0">
            <a:schemeClr val="accent1"/>
          </a:fillRef>
          <a:effectRef idx="0">
            <a:schemeClr val="accent1"/>
          </a:effectRef>
          <a:fontRef idx="minor">
            <a:schemeClr val="tx1"/>
          </a:fontRef>
        </p:style>
      </p:cxnSp>
      <p:pic>
        <p:nvPicPr>
          <p:cNvPr id="31" name="图片 2">
            <a:extLst>
              <a:ext uri="{FF2B5EF4-FFF2-40B4-BE49-F238E27FC236}">
                <a16:creationId xmlns:a16="http://schemas.microsoft.com/office/drawing/2014/main" id="{6241E1E2-DF13-4478-A23E-805DE1B662E2}"/>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flipH="1">
            <a:off x="565596" y="3831772"/>
            <a:ext cx="2550722" cy="2854637"/>
          </a:xfrm>
          <a:prstGeom prst="rect">
            <a:avLst/>
          </a:prstGeom>
        </p:spPr>
      </p:pic>
    </p:spTree>
    <p:extLst>
      <p:ext uri="{BB962C8B-B14F-4D97-AF65-F5344CB8AC3E}">
        <p14:creationId xmlns:p14="http://schemas.microsoft.com/office/powerpoint/2010/main" val="3107345712"/>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wipe(down)">
                                      <p:cBhvr>
                                        <p:cTn id="7" dur="500"/>
                                        <p:tgtEl>
                                          <p:spTgt spid="20"/>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16" fill="hold" nodeType="clickEffect">
                                  <p:stCondLst>
                                    <p:cond delay="0"/>
                                  </p:stCondLst>
                                  <p:childTnLst>
                                    <p:set>
                                      <p:cBhvr>
                                        <p:cTn id="11" dur="1" fill="hold">
                                          <p:stCondLst>
                                            <p:cond delay="0"/>
                                          </p:stCondLst>
                                        </p:cTn>
                                        <p:tgtEl>
                                          <p:spTgt spid="26"/>
                                        </p:tgtEl>
                                        <p:attrNameLst>
                                          <p:attrName>style.visibility</p:attrName>
                                        </p:attrNameLst>
                                      </p:cBhvr>
                                      <p:to>
                                        <p:strVal val="visible"/>
                                      </p:to>
                                    </p:set>
                                    <p:anim calcmode="lin" valueType="num">
                                      <p:cBhvr>
                                        <p:cTn id="12" dur="500" fill="hold"/>
                                        <p:tgtEl>
                                          <p:spTgt spid="26"/>
                                        </p:tgtEl>
                                        <p:attrNameLst>
                                          <p:attrName>ppt_w</p:attrName>
                                        </p:attrNameLst>
                                      </p:cBhvr>
                                      <p:tavLst>
                                        <p:tav tm="0">
                                          <p:val>
                                            <p:fltVal val="0"/>
                                          </p:val>
                                        </p:tav>
                                        <p:tav tm="100000">
                                          <p:val>
                                            <p:strVal val="#ppt_w"/>
                                          </p:val>
                                        </p:tav>
                                      </p:tavLst>
                                    </p:anim>
                                    <p:anim calcmode="lin" valueType="num">
                                      <p:cBhvr>
                                        <p:cTn id="13" dur="500" fill="hold"/>
                                        <p:tgtEl>
                                          <p:spTgt spid="26"/>
                                        </p:tgtEl>
                                        <p:attrNameLst>
                                          <p:attrName>ppt_h</p:attrName>
                                        </p:attrNameLst>
                                      </p:cBhvr>
                                      <p:tavLst>
                                        <p:tav tm="0">
                                          <p:val>
                                            <p:fltVal val="0"/>
                                          </p:val>
                                        </p:tav>
                                        <p:tav tm="100000">
                                          <p:val>
                                            <p:strVal val="#ppt_h"/>
                                          </p:val>
                                        </p:tav>
                                      </p:tavLst>
                                    </p:anim>
                                    <p:animEffect transition="in" filter="fade">
                                      <p:cBhvr>
                                        <p:cTn id="14" dur="500"/>
                                        <p:tgtEl>
                                          <p:spTgt spid="26"/>
                                        </p:tgtEl>
                                      </p:cBhvr>
                                    </p:animEffect>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grpId="0" nodeType="clickEffect">
                                  <p:stCondLst>
                                    <p:cond delay="0"/>
                                  </p:stCondLst>
                                  <p:childTnLst>
                                    <p:set>
                                      <p:cBhvr>
                                        <p:cTn id="18" dur="1" fill="hold">
                                          <p:stCondLst>
                                            <p:cond delay="0"/>
                                          </p:stCondLst>
                                        </p:cTn>
                                        <p:tgtEl>
                                          <p:spTgt spid="23"/>
                                        </p:tgtEl>
                                        <p:attrNameLst>
                                          <p:attrName>style.visibility</p:attrName>
                                        </p:attrNameLst>
                                      </p:cBhvr>
                                      <p:to>
                                        <p:strVal val="visible"/>
                                      </p:to>
                                    </p:set>
                                    <p:animEffect transition="in" filter="fade">
                                      <p:cBhvr>
                                        <p:cTn id="19" dur="1000"/>
                                        <p:tgtEl>
                                          <p:spTgt spid="23"/>
                                        </p:tgtEl>
                                      </p:cBhvr>
                                    </p:animEffect>
                                    <p:anim calcmode="lin" valueType="num">
                                      <p:cBhvr>
                                        <p:cTn id="20" dur="1000" fill="hold"/>
                                        <p:tgtEl>
                                          <p:spTgt spid="23"/>
                                        </p:tgtEl>
                                        <p:attrNameLst>
                                          <p:attrName>ppt_x</p:attrName>
                                        </p:attrNameLst>
                                      </p:cBhvr>
                                      <p:tavLst>
                                        <p:tav tm="0">
                                          <p:val>
                                            <p:strVal val="#ppt_x"/>
                                          </p:val>
                                        </p:tav>
                                        <p:tav tm="100000">
                                          <p:val>
                                            <p:strVal val="#ppt_x"/>
                                          </p:val>
                                        </p:tav>
                                      </p:tavLst>
                                    </p:anim>
                                    <p:anim calcmode="lin" valueType="num">
                                      <p:cBhvr>
                                        <p:cTn id="21" dur="1000" fill="hold"/>
                                        <p:tgtEl>
                                          <p:spTgt spid="23"/>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53" presetClass="entr" presetSubtype="16" fill="hold" nodeType="clickEffect">
                                  <p:stCondLst>
                                    <p:cond delay="0"/>
                                  </p:stCondLst>
                                  <p:childTnLst>
                                    <p:set>
                                      <p:cBhvr>
                                        <p:cTn id="25" dur="1" fill="hold">
                                          <p:stCondLst>
                                            <p:cond delay="0"/>
                                          </p:stCondLst>
                                        </p:cTn>
                                        <p:tgtEl>
                                          <p:spTgt spid="24"/>
                                        </p:tgtEl>
                                        <p:attrNameLst>
                                          <p:attrName>style.visibility</p:attrName>
                                        </p:attrNameLst>
                                      </p:cBhvr>
                                      <p:to>
                                        <p:strVal val="visible"/>
                                      </p:to>
                                    </p:set>
                                    <p:anim calcmode="lin" valueType="num">
                                      <p:cBhvr>
                                        <p:cTn id="26" dur="500" fill="hold"/>
                                        <p:tgtEl>
                                          <p:spTgt spid="24"/>
                                        </p:tgtEl>
                                        <p:attrNameLst>
                                          <p:attrName>ppt_w</p:attrName>
                                        </p:attrNameLst>
                                      </p:cBhvr>
                                      <p:tavLst>
                                        <p:tav tm="0">
                                          <p:val>
                                            <p:fltVal val="0"/>
                                          </p:val>
                                        </p:tav>
                                        <p:tav tm="100000">
                                          <p:val>
                                            <p:strVal val="#ppt_w"/>
                                          </p:val>
                                        </p:tav>
                                      </p:tavLst>
                                    </p:anim>
                                    <p:anim calcmode="lin" valueType="num">
                                      <p:cBhvr>
                                        <p:cTn id="27" dur="500" fill="hold"/>
                                        <p:tgtEl>
                                          <p:spTgt spid="24"/>
                                        </p:tgtEl>
                                        <p:attrNameLst>
                                          <p:attrName>ppt_h</p:attrName>
                                        </p:attrNameLst>
                                      </p:cBhvr>
                                      <p:tavLst>
                                        <p:tav tm="0">
                                          <p:val>
                                            <p:fltVal val="0"/>
                                          </p:val>
                                        </p:tav>
                                        <p:tav tm="100000">
                                          <p:val>
                                            <p:strVal val="#ppt_h"/>
                                          </p:val>
                                        </p:tav>
                                      </p:tavLst>
                                    </p:anim>
                                    <p:animEffect transition="in" filter="fade">
                                      <p:cBhvr>
                                        <p:cTn id="28" dur="500"/>
                                        <p:tgtEl>
                                          <p:spTgt spid="24"/>
                                        </p:tgtEl>
                                      </p:cBhvr>
                                    </p:animEffect>
                                  </p:childTnLst>
                                </p:cTn>
                              </p:par>
                            </p:childTnLst>
                          </p:cTn>
                        </p:par>
                      </p:childTnLst>
                    </p:cTn>
                  </p:par>
                  <p:par>
                    <p:cTn id="29" fill="hold">
                      <p:stCondLst>
                        <p:cond delay="indefinite"/>
                      </p:stCondLst>
                      <p:childTnLst>
                        <p:par>
                          <p:cTn id="30" fill="hold">
                            <p:stCondLst>
                              <p:cond delay="0"/>
                            </p:stCondLst>
                            <p:childTnLst>
                              <p:par>
                                <p:cTn id="31" presetID="16" presetClass="entr" presetSubtype="21" fill="hold" grpId="0" nodeType="clickEffect">
                                  <p:stCondLst>
                                    <p:cond delay="0"/>
                                  </p:stCondLst>
                                  <p:childTnLst>
                                    <p:set>
                                      <p:cBhvr>
                                        <p:cTn id="32" dur="1" fill="hold">
                                          <p:stCondLst>
                                            <p:cond delay="0"/>
                                          </p:stCondLst>
                                        </p:cTn>
                                        <p:tgtEl>
                                          <p:spTgt spid="25"/>
                                        </p:tgtEl>
                                        <p:attrNameLst>
                                          <p:attrName>style.visibility</p:attrName>
                                        </p:attrNameLst>
                                      </p:cBhvr>
                                      <p:to>
                                        <p:strVal val="visible"/>
                                      </p:to>
                                    </p:set>
                                    <p:animEffect transition="in" filter="barn(inVertical)">
                                      <p:cBhvr>
                                        <p:cTn id="33" dur="500"/>
                                        <p:tgtEl>
                                          <p:spTgt spid="25"/>
                                        </p:tgtEl>
                                      </p:cBhvr>
                                    </p:animEffect>
                                  </p:childTnLst>
                                </p:cTn>
                              </p:par>
                            </p:childTnLst>
                          </p:cTn>
                        </p:par>
                      </p:childTnLst>
                    </p:cTn>
                  </p:par>
                  <p:par>
                    <p:cTn id="34" fill="hold">
                      <p:stCondLst>
                        <p:cond delay="indefinite"/>
                      </p:stCondLst>
                      <p:childTnLst>
                        <p:par>
                          <p:cTn id="35" fill="hold">
                            <p:stCondLst>
                              <p:cond delay="0"/>
                            </p:stCondLst>
                            <p:childTnLst>
                              <p:par>
                                <p:cTn id="36" presetID="10" presetClass="entr" presetSubtype="0" fill="hold" nodeType="clickEffect">
                                  <p:stCondLst>
                                    <p:cond delay="0"/>
                                  </p:stCondLst>
                                  <p:childTnLst>
                                    <p:set>
                                      <p:cBhvr>
                                        <p:cTn id="37" dur="1" fill="hold">
                                          <p:stCondLst>
                                            <p:cond delay="0"/>
                                          </p:stCondLst>
                                        </p:cTn>
                                        <p:tgtEl>
                                          <p:spTgt spid="31"/>
                                        </p:tgtEl>
                                        <p:attrNameLst>
                                          <p:attrName>style.visibility</p:attrName>
                                        </p:attrNameLst>
                                      </p:cBhvr>
                                      <p:to>
                                        <p:strVal val="visible"/>
                                      </p:to>
                                    </p:set>
                                    <p:animEffect transition="in" filter="fade">
                                      <p:cBhvr>
                                        <p:cTn id="38" dur="500"/>
                                        <p:tgtEl>
                                          <p:spTgt spid="3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animBg="1"/>
      <p:bldP spid="23" grpId="0" animBg="1"/>
      <p:bldP spid="25"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bg>
      <p:bgPr>
        <a:blipFill dpi="0" rotWithShape="1">
          <a:blip r:embed="rId3">
            <a:alphaModFix amt="36000"/>
            <a:lum/>
          </a:blip>
          <a:srcRect/>
          <a:stretch>
            <a:fillRect/>
          </a:stretch>
        </a:blipFill>
        <a:effectLst/>
      </p:bgPr>
    </p:bg>
    <p:spTree>
      <p:nvGrpSpPr>
        <p:cNvPr id="1" name=""/>
        <p:cNvGrpSpPr/>
        <p:nvPr/>
      </p:nvGrpSpPr>
      <p:grpSpPr>
        <a:xfrm>
          <a:off x="0" y="0"/>
          <a:ext cx="0" cy="0"/>
          <a:chOff x="0" y="0"/>
          <a:chExt cx="0" cy="0"/>
        </a:xfrm>
      </p:grpSpPr>
      <p:grpSp>
        <p:nvGrpSpPr>
          <p:cNvPr id="18" name="组合 17"/>
          <p:cNvGrpSpPr/>
          <p:nvPr/>
        </p:nvGrpSpPr>
        <p:grpSpPr>
          <a:xfrm>
            <a:off x="333805" y="4700511"/>
            <a:ext cx="11769062" cy="2518694"/>
            <a:chOff x="-478046" y="4885815"/>
            <a:chExt cx="11769062" cy="2518694"/>
          </a:xfrm>
        </p:grpSpPr>
        <p:pic>
          <p:nvPicPr>
            <p:cNvPr id="16" name="图片 1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78046" y="4885815"/>
              <a:ext cx="4657672" cy="2328836"/>
            </a:xfrm>
            <a:prstGeom prst="rect">
              <a:avLst/>
            </a:prstGeom>
          </p:spPr>
        </p:pic>
        <p:pic>
          <p:nvPicPr>
            <p:cNvPr id="17" name="图片 1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633344" y="5075673"/>
              <a:ext cx="4657672" cy="2328836"/>
            </a:xfrm>
            <a:prstGeom prst="rect">
              <a:avLst/>
            </a:prstGeom>
          </p:spPr>
        </p:pic>
      </p:grpSp>
      <p:pic>
        <p:nvPicPr>
          <p:cNvPr id="11" name="图片 10"/>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flipH="1">
            <a:off x="10355503" y="-21498"/>
            <a:ext cx="1898262" cy="3707196"/>
          </a:xfrm>
          <a:prstGeom prst="rect">
            <a:avLst/>
          </a:prstGeom>
        </p:spPr>
      </p:pic>
      <p:pic>
        <p:nvPicPr>
          <p:cNvPr id="43" name="图片 42"/>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2922756" y="3365643"/>
            <a:ext cx="2550722" cy="2550722"/>
          </a:xfrm>
          <a:prstGeom prst="rect">
            <a:avLst/>
          </a:prstGeom>
        </p:spPr>
      </p:pic>
      <p:pic>
        <p:nvPicPr>
          <p:cNvPr id="28" name="图片 27"/>
          <p:cNvPicPr>
            <a:picLocks noChangeAspect="1"/>
          </p:cNvPicPr>
          <p:nvPr/>
        </p:nvPicPr>
        <p:blipFill rotWithShape="1">
          <a:blip r:embed="rId7" cstate="print">
            <a:extLst>
              <a:ext uri="{28A0092B-C50C-407E-A947-70E740481C1C}">
                <a14:useLocalDpi xmlns:a14="http://schemas.microsoft.com/office/drawing/2010/main" val="0"/>
              </a:ext>
            </a:extLst>
          </a:blip>
          <a:srcRect l="12780" t="9771" r="21277" b="16111"/>
          <a:stretch/>
        </p:blipFill>
        <p:spPr>
          <a:xfrm>
            <a:off x="132183" y="5048903"/>
            <a:ext cx="1543568" cy="1734924"/>
          </a:xfrm>
          <a:prstGeom prst="rect">
            <a:avLst/>
          </a:prstGeom>
        </p:spPr>
      </p:pic>
      <p:pic>
        <p:nvPicPr>
          <p:cNvPr id="30" name="图片 29"/>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9210557" y="4894861"/>
            <a:ext cx="1976427" cy="1976427"/>
          </a:xfrm>
          <a:prstGeom prst="rect">
            <a:avLst/>
          </a:prstGeom>
        </p:spPr>
      </p:pic>
      <p:sp>
        <p:nvSpPr>
          <p:cNvPr id="19" name="Text Box 9">
            <a:extLst>
              <a:ext uri="{FF2B5EF4-FFF2-40B4-BE49-F238E27FC236}">
                <a16:creationId xmlns:a16="http://schemas.microsoft.com/office/drawing/2014/main" id="{E59BD968-2EC1-4B79-B755-8515C2881C46}"/>
              </a:ext>
            </a:extLst>
          </p:cNvPr>
          <p:cNvSpPr txBox="1">
            <a:spLocks noChangeArrowheads="1"/>
          </p:cNvSpPr>
          <p:nvPr/>
        </p:nvSpPr>
        <p:spPr bwMode="auto">
          <a:xfrm>
            <a:off x="1211503" y="1484086"/>
            <a:ext cx="838200" cy="974725"/>
          </a:xfrm>
          <a:prstGeom prst="rect">
            <a:avLst/>
          </a:prstGeom>
          <a:solidFill>
            <a:schemeClr val="accent6">
              <a:lumMod val="60000"/>
              <a:lumOff val="40000"/>
            </a:schemeClr>
          </a:solidFill>
          <a:ln w="12700">
            <a:prstDash val="lgDashDot"/>
            <a:headEnd/>
            <a:tailEnd/>
          </a:ln>
        </p:spPr>
        <p:style>
          <a:lnRef idx="2">
            <a:schemeClr val="accent6"/>
          </a:lnRef>
          <a:fillRef idx="1">
            <a:schemeClr val="lt1"/>
          </a:fillRef>
          <a:effectRef idx="0">
            <a:schemeClr val="accent6"/>
          </a:effectRef>
          <a:fontRef idx="minor">
            <a:schemeClr val="dk1"/>
          </a:fontRef>
        </p:style>
        <p:txBody>
          <a:bodyPr>
            <a:spAutoFit/>
          </a:bodyPr>
          <a:lstStyle/>
          <a:p>
            <a:pPr algn="ctr"/>
            <a:r>
              <a:rPr lang="en-US" altLang="en-US" sz="2800" b="1" dirty="0">
                <a:solidFill>
                  <a:srgbClr val="FF0000"/>
                </a:solidFill>
                <a:latin typeface="UTM Khuccamta" panose="02040603050506020204" pitchFamily="18" charset="0"/>
              </a:rPr>
              <a:t>Cu </a:t>
            </a:r>
            <a:r>
              <a:rPr lang="en-US" altLang="en-US" sz="2800" b="1" dirty="0" err="1">
                <a:solidFill>
                  <a:srgbClr val="FF0000"/>
                </a:solidFill>
                <a:latin typeface="UTM Khuccamta" panose="02040603050506020204" pitchFamily="18" charset="0"/>
              </a:rPr>
              <a:t>Đất</a:t>
            </a:r>
            <a:endParaRPr lang="en-US" altLang="en-US" sz="2800" dirty="0">
              <a:solidFill>
                <a:srgbClr val="FF0000"/>
              </a:solidFill>
              <a:latin typeface="UTM Khuccamta" panose="02040603050506020204" pitchFamily="18" charset="0"/>
            </a:endParaRPr>
          </a:p>
        </p:txBody>
      </p:sp>
      <p:sp>
        <p:nvSpPr>
          <p:cNvPr id="20" name="Text Box 10">
            <a:extLst>
              <a:ext uri="{FF2B5EF4-FFF2-40B4-BE49-F238E27FC236}">
                <a16:creationId xmlns:a16="http://schemas.microsoft.com/office/drawing/2014/main" id="{A5ABA743-8A08-4877-8B31-6874FD7808CC}"/>
              </a:ext>
            </a:extLst>
          </p:cNvPr>
          <p:cNvSpPr txBox="1">
            <a:spLocks noChangeArrowheads="1"/>
          </p:cNvSpPr>
          <p:nvPr/>
        </p:nvSpPr>
        <p:spPr bwMode="auto">
          <a:xfrm>
            <a:off x="2659303" y="1255486"/>
            <a:ext cx="1676400" cy="1401763"/>
          </a:xfrm>
          <a:prstGeom prst="rect">
            <a:avLst/>
          </a:prstGeom>
          <a:solidFill>
            <a:schemeClr val="accent6">
              <a:lumMod val="60000"/>
              <a:lumOff val="40000"/>
            </a:schemeClr>
          </a:solidFill>
          <a:ln w="12700">
            <a:prstDash val="lgDashDot"/>
            <a:headEnd/>
            <a:tailEnd/>
          </a:ln>
        </p:spPr>
        <p:style>
          <a:lnRef idx="2">
            <a:schemeClr val="accent6"/>
          </a:lnRef>
          <a:fillRef idx="1">
            <a:schemeClr val="lt1"/>
          </a:fillRef>
          <a:effectRef idx="0">
            <a:schemeClr val="accent6"/>
          </a:effectRef>
          <a:fontRef idx="minor">
            <a:schemeClr val="dk1"/>
          </a:fontRef>
        </p:style>
        <p:txBody>
          <a:bodyPr>
            <a:spAutoFit/>
          </a:bodyPr>
          <a:lstStyle/>
          <a:p>
            <a:pPr algn="ctr">
              <a:spcBef>
                <a:spcPct val="50000"/>
              </a:spcBef>
            </a:pPr>
            <a:r>
              <a:rPr lang="en-US" altLang="en-US" sz="2800" b="1">
                <a:solidFill>
                  <a:schemeClr val="accent6">
                    <a:lumMod val="50000"/>
                  </a:schemeClr>
                </a:solidFill>
                <a:latin typeface="UTM Khuccamta" panose="02040603050506020204" pitchFamily="18" charset="0"/>
              </a:rPr>
              <a:t>làm bẩn quần áo đẹp</a:t>
            </a:r>
          </a:p>
        </p:txBody>
      </p:sp>
      <p:sp>
        <p:nvSpPr>
          <p:cNvPr id="22" name="Text Box 11">
            <a:extLst>
              <a:ext uri="{FF2B5EF4-FFF2-40B4-BE49-F238E27FC236}">
                <a16:creationId xmlns:a16="http://schemas.microsoft.com/office/drawing/2014/main" id="{F55A66BE-86DB-4CC8-84CC-429A17EE11C3}"/>
              </a:ext>
            </a:extLst>
          </p:cNvPr>
          <p:cNvSpPr txBox="1">
            <a:spLocks noChangeArrowheads="1"/>
          </p:cNvSpPr>
          <p:nvPr/>
        </p:nvSpPr>
        <p:spPr bwMode="auto">
          <a:xfrm>
            <a:off x="4869103" y="798286"/>
            <a:ext cx="1524000" cy="974725"/>
          </a:xfrm>
          <a:prstGeom prst="rect">
            <a:avLst/>
          </a:prstGeom>
          <a:solidFill>
            <a:schemeClr val="accent6">
              <a:lumMod val="60000"/>
              <a:lumOff val="40000"/>
            </a:schemeClr>
          </a:solidFill>
          <a:ln w="12700">
            <a:prstDash val="lgDashDot"/>
            <a:headEnd/>
            <a:tailEnd/>
          </a:ln>
        </p:spPr>
        <p:style>
          <a:lnRef idx="2">
            <a:schemeClr val="accent6"/>
          </a:lnRef>
          <a:fillRef idx="1">
            <a:schemeClr val="lt1"/>
          </a:fillRef>
          <a:effectRef idx="0">
            <a:schemeClr val="accent6"/>
          </a:effectRef>
          <a:fontRef idx="minor">
            <a:schemeClr val="dk1"/>
          </a:fontRef>
        </p:style>
        <p:txBody>
          <a:bodyPr>
            <a:spAutoFit/>
          </a:bodyPr>
          <a:lstStyle/>
          <a:p>
            <a:pPr algn="ctr">
              <a:spcBef>
                <a:spcPct val="50000"/>
              </a:spcBef>
            </a:pPr>
            <a:r>
              <a:rPr lang="en-US" altLang="en-US" sz="2800" b="1" dirty="0" err="1">
                <a:solidFill>
                  <a:schemeClr val="accent6">
                    <a:lumMod val="50000"/>
                  </a:schemeClr>
                </a:solidFill>
                <a:latin typeface="UTM Khuccamta" panose="02040603050506020204" pitchFamily="18" charset="0"/>
              </a:rPr>
              <a:t>chàng</a:t>
            </a:r>
            <a:r>
              <a:rPr lang="en-US" altLang="en-US" sz="2800" b="1" dirty="0">
                <a:solidFill>
                  <a:schemeClr val="accent6">
                    <a:lumMod val="50000"/>
                  </a:schemeClr>
                </a:solidFill>
                <a:latin typeface="UTM Khuccamta" panose="02040603050506020204" pitchFamily="18" charset="0"/>
              </a:rPr>
              <a:t> </a:t>
            </a:r>
            <a:r>
              <a:rPr lang="en-US" altLang="en-US" sz="2800" b="1" dirty="0" err="1">
                <a:solidFill>
                  <a:schemeClr val="accent6">
                    <a:lumMod val="50000"/>
                  </a:schemeClr>
                </a:solidFill>
                <a:latin typeface="UTM Khuccamta" panose="02040603050506020204" pitchFamily="18" charset="0"/>
              </a:rPr>
              <a:t>kị</a:t>
            </a:r>
            <a:r>
              <a:rPr lang="en-US" altLang="en-US" sz="2800" b="1" dirty="0">
                <a:solidFill>
                  <a:schemeClr val="accent6">
                    <a:lumMod val="50000"/>
                  </a:schemeClr>
                </a:solidFill>
                <a:latin typeface="UTM Khuccamta" panose="02040603050506020204" pitchFamily="18" charset="0"/>
              </a:rPr>
              <a:t> </a:t>
            </a:r>
            <a:r>
              <a:rPr lang="en-US" altLang="en-US" sz="2800" b="1" dirty="0" err="1">
                <a:solidFill>
                  <a:schemeClr val="accent6">
                    <a:lumMod val="50000"/>
                  </a:schemeClr>
                </a:solidFill>
                <a:latin typeface="UTM Khuccamta" panose="02040603050506020204" pitchFamily="18" charset="0"/>
              </a:rPr>
              <a:t>sĩ</a:t>
            </a:r>
            <a:endParaRPr lang="en-US" altLang="en-US" sz="2800" b="1" dirty="0">
              <a:solidFill>
                <a:schemeClr val="accent6">
                  <a:lumMod val="50000"/>
                </a:schemeClr>
              </a:solidFill>
              <a:latin typeface="UTM Khuccamta" panose="02040603050506020204" pitchFamily="18" charset="0"/>
            </a:endParaRPr>
          </a:p>
        </p:txBody>
      </p:sp>
      <p:sp>
        <p:nvSpPr>
          <p:cNvPr id="24" name="Text Box 12">
            <a:extLst>
              <a:ext uri="{FF2B5EF4-FFF2-40B4-BE49-F238E27FC236}">
                <a16:creationId xmlns:a16="http://schemas.microsoft.com/office/drawing/2014/main" id="{3963AB86-1582-4A94-8B13-F0BE222C61AD}"/>
              </a:ext>
            </a:extLst>
          </p:cNvPr>
          <p:cNvSpPr txBox="1">
            <a:spLocks noChangeArrowheads="1"/>
          </p:cNvSpPr>
          <p:nvPr/>
        </p:nvSpPr>
        <p:spPr bwMode="auto">
          <a:xfrm>
            <a:off x="4869103" y="2017486"/>
            <a:ext cx="1752600" cy="974725"/>
          </a:xfrm>
          <a:prstGeom prst="rect">
            <a:avLst/>
          </a:prstGeom>
          <a:solidFill>
            <a:schemeClr val="accent6">
              <a:lumMod val="60000"/>
              <a:lumOff val="40000"/>
            </a:schemeClr>
          </a:solidFill>
          <a:ln w="12700">
            <a:prstDash val="lgDashDot"/>
            <a:headEnd/>
            <a:tailEnd/>
          </a:ln>
        </p:spPr>
        <p:style>
          <a:lnRef idx="2">
            <a:schemeClr val="accent6"/>
          </a:lnRef>
          <a:fillRef idx="1">
            <a:schemeClr val="lt1"/>
          </a:fillRef>
          <a:effectRef idx="0">
            <a:schemeClr val="accent6"/>
          </a:effectRef>
          <a:fontRef idx="minor">
            <a:schemeClr val="dk1"/>
          </a:fontRef>
        </p:style>
        <p:txBody>
          <a:bodyPr>
            <a:spAutoFit/>
          </a:bodyPr>
          <a:lstStyle/>
          <a:p>
            <a:pPr algn="ctr">
              <a:spcBef>
                <a:spcPct val="50000"/>
              </a:spcBef>
            </a:pPr>
            <a:r>
              <a:rPr lang="en-US" altLang="en-US" sz="2800" b="1" dirty="0" err="1">
                <a:solidFill>
                  <a:schemeClr val="accent6">
                    <a:lumMod val="50000"/>
                  </a:schemeClr>
                </a:solidFill>
                <a:latin typeface="UTM Khuccamta" panose="02040603050506020204" pitchFamily="18" charset="0"/>
              </a:rPr>
              <a:t>nàng</a:t>
            </a:r>
            <a:r>
              <a:rPr lang="en-US" altLang="en-US" sz="2800" b="1" dirty="0">
                <a:solidFill>
                  <a:schemeClr val="accent6">
                    <a:lumMod val="50000"/>
                  </a:schemeClr>
                </a:solidFill>
                <a:latin typeface="UTM Khuccamta" panose="02040603050506020204" pitchFamily="18" charset="0"/>
              </a:rPr>
              <a:t> </a:t>
            </a:r>
            <a:r>
              <a:rPr lang="en-US" altLang="en-US" sz="2800" b="1" dirty="0" err="1">
                <a:solidFill>
                  <a:schemeClr val="accent6">
                    <a:lumMod val="50000"/>
                  </a:schemeClr>
                </a:solidFill>
                <a:latin typeface="UTM Khuccamta" panose="02040603050506020204" pitchFamily="18" charset="0"/>
              </a:rPr>
              <a:t>công</a:t>
            </a:r>
            <a:r>
              <a:rPr lang="en-US" altLang="en-US" sz="2800" b="1" dirty="0">
                <a:solidFill>
                  <a:schemeClr val="accent6">
                    <a:lumMod val="50000"/>
                  </a:schemeClr>
                </a:solidFill>
                <a:latin typeface="UTM Khuccamta" panose="02040603050506020204" pitchFamily="18" charset="0"/>
              </a:rPr>
              <a:t> </a:t>
            </a:r>
            <a:r>
              <a:rPr lang="en-US" altLang="en-US" sz="2800" b="1" dirty="0" err="1">
                <a:solidFill>
                  <a:schemeClr val="accent6">
                    <a:lumMod val="50000"/>
                  </a:schemeClr>
                </a:solidFill>
                <a:latin typeface="UTM Khuccamta" panose="02040603050506020204" pitchFamily="18" charset="0"/>
              </a:rPr>
              <a:t>chúa</a:t>
            </a:r>
            <a:endParaRPr lang="en-US" altLang="en-US" sz="2800" b="1" dirty="0">
              <a:solidFill>
                <a:schemeClr val="accent6">
                  <a:lumMod val="50000"/>
                </a:schemeClr>
              </a:solidFill>
              <a:latin typeface="UTM Khuccamta" panose="02040603050506020204" pitchFamily="18" charset="0"/>
            </a:endParaRPr>
          </a:p>
        </p:txBody>
      </p:sp>
      <p:sp>
        <p:nvSpPr>
          <p:cNvPr id="25" name="Text Box 13">
            <a:extLst>
              <a:ext uri="{FF2B5EF4-FFF2-40B4-BE49-F238E27FC236}">
                <a16:creationId xmlns:a16="http://schemas.microsoft.com/office/drawing/2014/main" id="{3F340655-C09C-4027-B1D6-95F1A2DDFF00}"/>
              </a:ext>
            </a:extLst>
          </p:cNvPr>
          <p:cNvSpPr txBox="1">
            <a:spLocks noChangeArrowheads="1"/>
          </p:cNvSpPr>
          <p:nvPr/>
        </p:nvSpPr>
        <p:spPr bwMode="auto">
          <a:xfrm>
            <a:off x="7231303" y="1255486"/>
            <a:ext cx="1066800" cy="974725"/>
          </a:xfrm>
          <a:prstGeom prst="rect">
            <a:avLst/>
          </a:prstGeom>
          <a:solidFill>
            <a:schemeClr val="accent6">
              <a:lumMod val="60000"/>
              <a:lumOff val="40000"/>
            </a:schemeClr>
          </a:solidFill>
          <a:ln w="12700">
            <a:prstDash val="lgDashDot"/>
            <a:headEnd/>
            <a:tailEnd/>
          </a:ln>
        </p:spPr>
        <p:style>
          <a:lnRef idx="2">
            <a:schemeClr val="accent6"/>
          </a:lnRef>
          <a:fillRef idx="1">
            <a:schemeClr val="lt1"/>
          </a:fillRef>
          <a:effectRef idx="0">
            <a:schemeClr val="accent6"/>
          </a:effectRef>
          <a:fontRef idx="minor">
            <a:schemeClr val="dk1"/>
          </a:fontRef>
        </p:style>
        <p:txBody>
          <a:bodyPr>
            <a:spAutoFit/>
          </a:bodyPr>
          <a:lstStyle/>
          <a:p>
            <a:pPr algn="ctr">
              <a:spcBef>
                <a:spcPct val="50000"/>
              </a:spcBef>
            </a:pPr>
            <a:r>
              <a:rPr lang="en-US" altLang="en-US" sz="2800" b="1" dirty="0">
                <a:solidFill>
                  <a:srgbClr val="002060"/>
                </a:solidFill>
                <a:latin typeface="UTM Khuccamta" panose="02040603050506020204" pitchFamily="18" charset="0"/>
              </a:rPr>
              <a:t>cu </a:t>
            </a:r>
            <a:r>
              <a:rPr lang="en-US" altLang="en-US" sz="2800" b="1" dirty="0" err="1">
                <a:solidFill>
                  <a:srgbClr val="002060"/>
                </a:solidFill>
                <a:latin typeface="UTM Khuccamta" panose="02040603050506020204" pitchFamily="18" charset="0"/>
              </a:rPr>
              <a:t>Chắt</a:t>
            </a:r>
            <a:endParaRPr lang="en-US" altLang="en-US" sz="2800" b="1" dirty="0">
              <a:solidFill>
                <a:srgbClr val="002060"/>
              </a:solidFill>
              <a:latin typeface="UTM Khuccamta" panose="02040603050506020204" pitchFamily="18" charset="0"/>
            </a:endParaRPr>
          </a:p>
        </p:txBody>
      </p:sp>
      <p:sp>
        <p:nvSpPr>
          <p:cNvPr id="26" name="Text Box 14">
            <a:extLst>
              <a:ext uri="{FF2B5EF4-FFF2-40B4-BE49-F238E27FC236}">
                <a16:creationId xmlns:a16="http://schemas.microsoft.com/office/drawing/2014/main" id="{0BD6D049-BFA5-434F-BAE8-D89D9E6B7613}"/>
              </a:ext>
            </a:extLst>
          </p:cNvPr>
          <p:cNvSpPr txBox="1">
            <a:spLocks noChangeArrowheads="1"/>
          </p:cNvSpPr>
          <p:nvPr/>
        </p:nvSpPr>
        <p:spPr bwMode="auto">
          <a:xfrm>
            <a:off x="8831503" y="950686"/>
            <a:ext cx="2590800" cy="1384995"/>
          </a:xfrm>
          <a:prstGeom prst="rect">
            <a:avLst/>
          </a:prstGeom>
          <a:solidFill>
            <a:schemeClr val="accent6">
              <a:lumMod val="60000"/>
              <a:lumOff val="40000"/>
            </a:schemeClr>
          </a:solidFill>
          <a:ln w="12700">
            <a:prstDash val="lgDashDot"/>
            <a:headEnd/>
            <a:tailEnd/>
          </a:ln>
        </p:spPr>
        <p:style>
          <a:lnRef idx="2">
            <a:schemeClr val="accent6"/>
          </a:lnRef>
          <a:fillRef idx="1">
            <a:schemeClr val="lt1"/>
          </a:fillRef>
          <a:effectRef idx="0">
            <a:schemeClr val="accent6"/>
          </a:effectRef>
          <a:fontRef idx="minor">
            <a:schemeClr val="dk1"/>
          </a:fontRef>
        </p:style>
        <p:txBody>
          <a:bodyPr wrap="square">
            <a:spAutoFit/>
          </a:bodyPr>
          <a:lstStyle/>
          <a:p>
            <a:pPr algn="ctr"/>
            <a:r>
              <a:rPr lang="en-US" altLang="en-US" sz="2800" b="1" dirty="0" err="1">
                <a:solidFill>
                  <a:schemeClr val="accent6">
                    <a:lumMod val="50000"/>
                  </a:schemeClr>
                </a:solidFill>
                <a:latin typeface="UTM Khuccamta" panose="02040603050506020204" pitchFamily="18" charset="0"/>
              </a:rPr>
              <a:t>không</a:t>
            </a:r>
            <a:r>
              <a:rPr lang="en-US" altLang="en-US" sz="2800" b="1" dirty="0">
                <a:solidFill>
                  <a:schemeClr val="accent6">
                    <a:lumMod val="50000"/>
                  </a:schemeClr>
                </a:solidFill>
                <a:latin typeface="UTM Khuccamta" panose="02040603050506020204" pitchFamily="18" charset="0"/>
              </a:rPr>
              <a:t> </a:t>
            </a:r>
            <a:r>
              <a:rPr lang="en-US" altLang="en-US" sz="2800" b="1" dirty="0" err="1">
                <a:solidFill>
                  <a:schemeClr val="accent6">
                    <a:lumMod val="50000"/>
                  </a:schemeClr>
                </a:solidFill>
                <a:latin typeface="UTM Khuccamta" panose="02040603050506020204" pitchFamily="18" charset="0"/>
              </a:rPr>
              <a:t>cho</a:t>
            </a:r>
            <a:r>
              <a:rPr lang="en-US" altLang="en-US" sz="2800" b="1" dirty="0">
                <a:solidFill>
                  <a:schemeClr val="accent6">
                    <a:lumMod val="50000"/>
                  </a:schemeClr>
                </a:solidFill>
                <a:latin typeface="UTM Khuccamta" panose="02040603050506020204" pitchFamily="18" charset="0"/>
              </a:rPr>
              <a:t> </a:t>
            </a:r>
            <a:r>
              <a:rPr lang="en-US" altLang="en-US" sz="2800" b="1" dirty="0" err="1">
                <a:solidFill>
                  <a:schemeClr val="accent6">
                    <a:lumMod val="50000"/>
                  </a:schemeClr>
                </a:solidFill>
                <a:latin typeface="UTM Khuccamta" panose="02040603050506020204" pitchFamily="18" charset="0"/>
              </a:rPr>
              <a:t>họ</a:t>
            </a:r>
            <a:r>
              <a:rPr lang="en-US" altLang="en-US" sz="2800" b="1" dirty="0">
                <a:solidFill>
                  <a:schemeClr val="accent6">
                    <a:lumMod val="50000"/>
                  </a:schemeClr>
                </a:solidFill>
                <a:latin typeface="UTM Khuccamta" panose="02040603050506020204" pitchFamily="18" charset="0"/>
              </a:rPr>
              <a:t> </a:t>
            </a:r>
            <a:r>
              <a:rPr lang="en-US" altLang="en-US" sz="2800" b="1" dirty="0" err="1">
                <a:solidFill>
                  <a:schemeClr val="accent6">
                    <a:lumMod val="50000"/>
                  </a:schemeClr>
                </a:solidFill>
                <a:latin typeface="UTM Khuccamta" panose="02040603050506020204" pitchFamily="18" charset="0"/>
              </a:rPr>
              <a:t>chơi</a:t>
            </a:r>
            <a:r>
              <a:rPr lang="en-US" altLang="en-US" sz="2800" b="1" dirty="0">
                <a:solidFill>
                  <a:schemeClr val="accent6">
                    <a:lumMod val="50000"/>
                  </a:schemeClr>
                </a:solidFill>
                <a:latin typeface="UTM Khuccamta" panose="02040603050506020204" pitchFamily="18" charset="0"/>
              </a:rPr>
              <a:t> </a:t>
            </a:r>
            <a:r>
              <a:rPr lang="en-US" altLang="en-US" sz="2800" b="1" dirty="0" err="1">
                <a:solidFill>
                  <a:schemeClr val="accent6">
                    <a:lumMod val="50000"/>
                  </a:schemeClr>
                </a:solidFill>
                <a:latin typeface="UTM Khuccamta" panose="02040603050506020204" pitchFamily="18" charset="0"/>
              </a:rPr>
              <a:t>với</a:t>
            </a:r>
            <a:r>
              <a:rPr lang="en-US" altLang="en-US" sz="2800" b="1" dirty="0">
                <a:solidFill>
                  <a:schemeClr val="accent6">
                    <a:lumMod val="50000"/>
                  </a:schemeClr>
                </a:solidFill>
                <a:latin typeface="UTM Khuccamta" panose="02040603050506020204" pitchFamily="18" charset="0"/>
              </a:rPr>
              <a:t> </a:t>
            </a:r>
            <a:r>
              <a:rPr lang="en-US" altLang="en-US" sz="2800" b="1" dirty="0" err="1">
                <a:solidFill>
                  <a:schemeClr val="accent6">
                    <a:lumMod val="50000"/>
                  </a:schemeClr>
                </a:solidFill>
                <a:latin typeface="UTM Khuccamta" panose="02040603050506020204" pitchFamily="18" charset="0"/>
              </a:rPr>
              <a:t>nhau</a:t>
            </a:r>
            <a:r>
              <a:rPr lang="en-US" altLang="en-US" sz="2800" b="1" dirty="0">
                <a:solidFill>
                  <a:schemeClr val="accent6">
                    <a:lumMod val="50000"/>
                  </a:schemeClr>
                </a:solidFill>
                <a:latin typeface="UTM Khuccamta" panose="02040603050506020204" pitchFamily="18" charset="0"/>
              </a:rPr>
              <a:t> </a:t>
            </a:r>
            <a:r>
              <a:rPr lang="en-US" altLang="en-US" sz="2800" b="1" dirty="0" err="1">
                <a:solidFill>
                  <a:schemeClr val="accent6">
                    <a:lumMod val="50000"/>
                  </a:schemeClr>
                </a:solidFill>
                <a:latin typeface="UTM Khuccamta" panose="02040603050506020204" pitchFamily="18" charset="0"/>
              </a:rPr>
              <a:t>nữa</a:t>
            </a:r>
            <a:r>
              <a:rPr lang="en-US" altLang="en-US" sz="2800" b="1" dirty="0">
                <a:solidFill>
                  <a:schemeClr val="accent6">
                    <a:lumMod val="50000"/>
                  </a:schemeClr>
                </a:solidFill>
                <a:latin typeface="UTM Khuccamta" panose="02040603050506020204" pitchFamily="18" charset="0"/>
              </a:rPr>
              <a:t>.</a:t>
            </a:r>
            <a:endParaRPr lang="en-US" altLang="en-US" sz="2800" dirty="0">
              <a:solidFill>
                <a:schemeClr val="accent6">
                  <a:lumMod val="50000"/>
                </a:schemeClr>
              </a:solidFill>
              <a:latin typeface="UTM Khuccamta" panose="02040603050506020204" pitchFamily="18" charset="0"/>
            </a:endParaRPr>
          </a:p>
        </p:txBody>
      </p:sp>
      <p:sp>
        <p:nvSpPr>
          <p:cNvPr id="31" name="Line 15">
            <a:extLst>
              <a:ext uri="{FF2B5EF4-FFF2-40B4-BE49-F238E27FC236}">
                <a16:creationId xmlns:a16="http://schemas.microsoft.com/office/drawing/2014/main" id="{893C8B38-B856-4ABE-8851-84A3B3B69D55}"/>
              </a:ext>
            </a:extLst>
          </p:cNvPr>
          <p:cNvSpPr>
            <a:spLocks noChangeShapeType="1"/>
          </p:cNvSpPr>
          <p:nvPr/>
        </p:nvSpPr>
        <p:spPr bwMode="auto">
          <a:xfrm>
            <a:off x="2125903" y="1865086"/>
            <a:ext cx="457200" cy="0"/>
          </a:xfrm>
          <a:prstGeom prst="line">
            <a:avLst/>
          </a:prstGeom>
          <a:ln w="12700">
            <a:prstDash val="lgDashDot"/>
            <a:headEnd/>
            <a:tailEnd type="triangle" w="med" len="med"/>
          </a:ln>
        </p:spPr>
        <p:style>
          <a:lnRef idx="2">
            <a:schemeClr val="accent6"/>
          </a:lnRef>
          <a:fillRef idx="1">
            <a:schemeClr val="lt1"/>
          </a:fillRef>
          <a:effectRef idx="0">
            <a:schemeClr val="accent6"/>
          </a:effectRef>
          <a:fontRef idx="minor">
            <a:schemeClr val="dk1"/>
          </a:fontRef>
        </p:style>
        <p:txBody>
          <a:bodyPr/>
          <a:lstStyle/>
          <a:p>
            <a:endParaRPr lang="en-US">
              <a:solidFill>
                <a:schemeClr val="accent6">
                  <a:lumMod val="50000"/>
                </a:schemeClr>
              </a:solidFill>
              <a:latin typeface="UTM Khuccamta" panose="02040603050506020204" pitchFamily="18" charset="0"/>
            </a:endParaRPr>
          </a:p>
        </p:txBody>
      </p:sp>
      <p:sp>
        <p:nvSpPr>
          <p:cNvPr id="32" name="Line 16">
            <a:extLst>
              <a:ext uri="{FF2B5EF4-FFF2-40B4-BE49-F238E27FC236}">
                <a16:creationId xmlns:a16="http://schemas.microsoft.com/office/drawing/2014/main" id="{F84AC95C-1EC6-4508-808A-12173B2EAA77}"/>
              </a:ext>
            </a:extLst>
          </p:cNvPr>
          <p:cNvSpPr>
            <a:spLocks noChangeShapeType="1"/>
          </p:cNvSpPr>
          <p:nvPr/>
        </p:nvSpPr>
        <p:spPr bwMode="auto">
          <a:xfrm flipV="1">
            <a:off x="4335703" y="1407886"/>
            <a:ext cx="533400" cy="457200"/>
          </a:xfrm>
          <a:prstGeom prst="line">
            <a:avLst/>
          </a:prstGeom>
          <a:ln w="12700">
            <a:prstDash val="lgDashDot"/>
            <a:headEnd/>
            <a:tailEnd type="triangle" w="med" len="med"/>
          </a:ln>
        </p:spPr>
        <p:style>
          <a:lnRef idx="2">
            <a:schemeClr val="accent6"/>
          </a:lnRef>
          <a:fillRef idx="1">
            <a:schemeClr val="lt1"/>
          </a:fillRef>
          <a:effectRef idx="0">
            <a:schemeClr val="accent6"/>
          </a:effectRef>
          <a:fontRef idx="minor">
            <a:schemeClr val="dk1"/>
          </a:fontRef>
        </p:style>
        <p:txBody>
          <a:bodyPr/>
          <a:lstStyle/>
          <a:p>
            <a:endParaRPr lang="en-US">
              <a:solidFill>
                <a:schemeClr val="accent6">
                  <a:lumMod val="50000"/>
                </a:schemeClr>
              </a:solidFill>
              <a:latin typeface="UTM Khuccamta" panose="02040603050506020204" pitchFamily="18" charset="0"/>
            </a:endParaRPr>
          </a:p>
        </p:txBody>
      </p:sp>
      <p:sp>
        <p:nvSpPr>
          <p:cNvPr id="33" name="Line 17">
            <a:extLst>
              <a:ext uri="{FF2B5EF4-FFF2-40B4-BE49-F238E27FC236}">
                <a16:creationId xmlns:a16="http://schemas.microsoft.com/office/drawing/2014/main" id="{EC45A69A-5BB7-46E1-8450-41842A5718C9}"/>
              </a:ext>
            </a:extLst>
          </p:cNvPr>
          <p:cNvSpPr>
            <a:spLocks noChangeShapeType="1"/>
          </p:cNvSpPr>
          <p:nvPr/>
        </p:nvSpPr>
        <p:spPr bwMode="auto">
          <a:xfrm>
            <a:off x="4335703" y="1865086"/>
            <a:ext cx="457200" cy="533400"/>
          </a:xfrm>
          <a:prstGeom prst="line">
            <a:avLst/>
          </a:prstGeom>
          <a:ln w="12700">
            <a:prstDash val="lgDashDot"/>
            <a:headEnd/>
            <a:tailEnd type="triangle" w="med" len="med"/>
          </a:ln>
        </p:spPr>
        <p:style>
          <a:lnRef idx="2">
            <a:schemeClr val="accent6"/>
          </a:lnRef>
          <a:fillRef idx="1">
            <a:schemeClr val="lt1"/>
          </a:fillRef>
          <a:effectRef idx="0">
            <a:schemeClr val="accent6"/>
          </a:effectRef>
          <a:fontRef idx="minor">
            <a:schemeClr val="dk1"/>
          </a:fontRef>
        </p:style>
        <p:txBody>
          <a:bodyPr/>
          <a:lstStyle/>
          <a:p>
            <a:endParaRPr lang="en-US">
              <a:solidFill>
                <a:schemeClr val="accent6">
                  <a:lumMod val="50000"/>
                </a:schemeClr>
              </a:solidFill>
              <a:latin typeface="UTM Khuccamta" panose="02040603050506020204" pitchFamily="18" charset="0"/>
            </a:endParaRPr>
          </a:p>
        </p:txBody>
      </p:sp>
      <p:sp>
        <p:nvSpPr>
          <p:cNvPr id="34" name="Line 18">
            <a:extLst>
              <a:ext uri="{FF2B5EF4-FFF2-40B4-BE49-F238E27FC236}">
                <a16:creationId xmlns:a16="http://schemas.microsoft.com/office/drawing/2014/main" id="{E120F313-4494-4ABD-B5CC-4EC9D8092460}"/>
              </a:ext>
            </a:extLst>
          </p:cNvPr>
          <p:cNvSpPr>
            <a:spLocks noChangeShapeType="1"/>
          </p:cNvSpPr>
          <p:nvPr/>
        </p:nvSpPr>
        <p:spPr bwMode="auto">
          <a:xfrm>
            <a:off x="6393103" y="1103086"/>
            <a:ext cx="838200" cy="609600"/>
          </a:xfrm>
          <a:prstGeom prst="line">
            <a:avLst/>
          </a:prstGeom>
          <a:ln w="12700">
            <a:prstDash val="lgDashDot"/>
            <a:headEnd/>
            <a:tailEnd type="triangle" w="med" len="med"/>
          </a:ln>
        </p:spPr>
        <p:style>
          <a:lnRef idx="2">
            <a:schemeClr val="accent6"/>
          </a:lnRef>
          <a:fillRef idx="1">
            <a:schemeClr val="lt1"/>
          </a:fillRef>
          <a:effectRef idx="0">
            <a:schemeClr val="accent6"/>
          </a:effectRef>
          <a:fontRef idx="minor">
            <a:schemeClr val="dk1"/>
          </a:fontRef>
        </p:style>
        <p:txBody>
          <a:bodyPr/>
          <a:lstStyle/>
          <a:p>
            <a:endParaRPr lang="en-US">
              <a:solidFill>
                <a:schemeClr val="accent6">
                  <a:lumMod val="50000"/>
                </a:schemeClr>
              </a:solidFill>
              <a:latin typeface="UTM Khuccamta" panose="02040603050506020204" pitchFamily="18" charset="0"/>
            </a:endParaRPr>
          </a:p>
        </p:txBody>
      </p:sp>
      <p:sp>
        <p:nvSpPr>
          <p:cNvPr id="35" name="Line 19">
            <a:extLst>
              <a:ext uri="{FF2B5EF4-FFF2-40B4-BE49-F238E27FC236}">
                <a16:creationId xmlns:a16="http://schemas.microsoft.com/office/drawing/2014/main" id="{7C82C666-BED4-4B99-854C-0FE0EBECBD22}"/>
              </a:ext>
            </a:extLst>
          </p:cNvPr>
          <p:cNvSpPr>
            <a:spLocks noChangeShapeType="1"/>
          </p:cNvSpPr>
          <p:nvPr/>
        </p:nvSpPr>
        <p:spPr bwMode="auto">
          <a:xfrm flipV="1">
            <a:off x="6621703" y="1788886"/>
            <a:ext cx="609600" cy="762000"/>
          </a:xfrm>
          <a:prstGeom prst="line">
            <a:avLst/>
          </a:prstGeom>
          <a:ln w="12700">
            <a:prstDash val="lgDashDot"/>
            <a:headEnd/>
            <a:tailEnd type="triangle" w="med" len="med"/>
          </a:ln>
        </p:spPr>
        <p:style>
          <a:lnRef idx="2">
            <a:schemeClr val="accent6"/>
          </a:lnRef>
          <a:fillRef idx="1">
            <a:schemeClr val="lt1"/>
          </a:fillRef>
          <a:effectRef idx="0">
            <a:schemeClr val="accent6"/>
          </a:effectRef>
          <a:fontRef idx="minor">
            <a:schemeClr val="dk1"/>
          </a:fontRef>
        </p:style>
        <p:txBody>
          <a:bodyPr/>
          <a:lstStyle/>
          <a:p>
            <a:endParaRPr lang="en-US">
              <a:solidFill>
                <a:schemeClr val="accent6">
                  <a:lumMod val="50000"/>
                </a:schemeClr>
              </a:solidFill>
              <a:latin typeface="UTM Khuccamta" panose="02040603050506020204" pitchFamily="18" charset="0"/>
            </a:endParaRPr>
          </a:p>
        </p:txBody>
      </p:sp>
      <p:sp>
        <p:nvSpPr>
          <p:cNvPr id="36" name="Line 20">
            <a:extLst>
              <a:ext uri="{FF2B5EF4-FFF2-40B4-BE49-F238E27FC236}">
                <a16:creationId xmlns:a16="http://schemas.microsoft.com/office/drawing/2014/main" id="{80F77A99-5D99-42ED-9D89-5578316F7435}"/>
              </a:ext>
            </a:extLst>
          </p:cNvPr>
          <p:cNvSpPr>
            <a:spLocks noChangeShapeType="1"/>
          </p:cNvSpPr>
          <p:nvPr/>
        </p:nvSpPr>
        <p:spPr bwMode="auto">
          <a:xfrm>
            <a:off x="8374303" y="1712686"/>
            <a:ext cx="457200" cy="0"/>
          </a:xfrm>
          <a:prstGeom prst="line">
            <a:avLst/>
          </a:prstGeom>
          <a:ln w="12700">
            <a:prstDash val="lgDashDot"/>
            <a:headEnd/>
            <a:tailEnd type="triangle" w="med" len="med"/>
          </a:ln>
        </p:spPr>
        <p:style>
          <a:lnRef idx="2">
            <a:schemeClr val="accent6"/>
          </a:lnRef>
          <a:fillRef idx="1">
            <a:schemeClr val="lt1"/>
          </a:fillRef>
          <a:effectRef idx="0">
            <a:schemeClr val="accent6"/>
          </a:effectRef>
          <a:fontRef idx="minor">
            <a:schemeClr val="dk1"/>
          </a:fontRef>
        </p:style>
        <p:txBody>
          <a:bodyPr/>
          <a:lstStyle/>
          <a:p>
            <a:endParaRPr lang="en-US">
              <a:solidFill>
                <a:schemeClr val="accent6">
                  <a:lumMod val="50000"/>
                </a:schemeClr>
              </a:solidFill>
              <a:latin typeface="UTM Khuccamta" panose="02040603050506020204" pitchFamily="18" charset="0"/>
            </a:endParaRPr>
          </a:p>
        </p:txBody>
      </p:sp>
      <p:sp>
        <p:nvSpPr>
          <p:cNvPr id="42" name="Text Box 22">
            <a:extLst>
              <a:ext uri="{FF2B5EF4-FFF2-40B4-BE49-F238E27FC236}">
                <a16:creationId xmlns:a16="http://schemas.microsoft.com/office/drawing/2014/main" id="{38152E02-567F-4906-9565-9CF8C28AB29F}"/>
              </a:ext>
            </a:extLst>
          </p:cNvPr>
          <p:cNvSpPr txBox="1">
            <a:spLocks noChangeArrowheads="1"/>
          </p:cNvSpPr>
          <p:nvPr/>
        </p:nvSpPr>
        <p:spPr bwMode="auto">
          <a:xfrm>
            <a:off x="1219939" y="3241042"/>
            <a:ext cx="9996794" cy="2145268"/>
          </a:xfrm>
          <a:prstGeom prst="round2DiagRect">
            <a:avLst/>
          </a:prstGeom>
          <a:solidFill>
            <a:schemeClr val="accent4">
              <a:lumMod val="20000"/>
              <a:lumOff val="80000"/>
              <a:alpha val="38000"/>
            </a:schemeClr>
          </a:solidFill>
          <a:ln w="38100">
            <a:solidFill>
              <a:schemeClr val="tx1"/>
            </a:solidFill>
          </a:ln>
          <a:effectLst/>
        </p:spPr>
        <p:txBody>
          <a:bodyPr wrap="square">
            <a:spAutoFit/>
          </a:bodyPr>
          <a:lstStyle/>
          <a:p>
            <a:pPr algn="just" eaLnBrk="0" hangingPunct="0">
              <a:spcBef>
                <a:spcPct val="50000"/>
              </a:spcBef>
            </a:pPr>
            <a:r>
              <a:rPr lang="en-US" altLang="en-US" sz="4000" b="1" dirty="0" err="1">
                <a:solidFill>
                  <a:schemeClr val="accent6">
                    <a:lumMod val="50000"/>
                  </a:schemeClr>
                </a:solidFill>
                <a:latin typeface="UVF Salome" panose="02000503040000020003" pitchFamily="50" charset="0"/>
              </a:rPr>
              <a:t>Vì</a:t>
            </a:r>
            <a:r>
              <a:rPr lang="en-US" altLang="en-US" sz="4000" b="1" dirty="0">
                <a:solidFill>
                  <a:schemeClr val="accent6">
                    <a:lumMod val="50000"/>
                  </a:schemeClr>
                </a:solidFill>
                <a:latin typeface="UVF Salome" panose="02000503040000020003" pitchFamily="50" charset="0"/>
              </a:rPr>
              <a:t> </a:t>
            </a:r>
            <a:r>
              <a:rPr lang="en-US" altLang="en-US" sz="4000" b="1" dirty="0" err="1">
                <a:solidFill>
                  <a:schemeClr val="accent6">
                    <a:lumMod val="50000"/>
                  </a:schemeClr>
                </a:solidFill>
                <a:latin typeface="UVF Salome" panose="02000503040000020003" pitchFamily="50" charset="0"/>
              </a:rPr>
              <a:t>chơi</a:t>
            </a:r>
            <a:r>
              <a:rPr lang="en-US" altLang="en-US" sz="4000" b="1" dirty="0">
                <a:solidFill>
                  <a:schemeClr val="accent6">
                    <a:lumMod val="50000"/>
                  </a:schemeClr>
                </a:solidFill>
                <a:latin typeface="UVF Salome" panose="02000503040000020003" pitchFamily="50" charset="0"/>
              </a:rPr>
              <a:t> </a:t>
            </a:r>
            <a:r>
              <a:rPr lang="en-US" altLang="en-US" sz="4000" b="1" dirty="0" err="1">
                <a:solidFill>
                  <a:schemeClr val="accent6">
                    <a:lumMod val="50000"/>
                  </a:schemeClr>
                </a:solidFill>
                <a:latin typeface="UVF Salome" panose="02000503040000020003" pitchFamily="50" charset="0"/>
              </a:rPr>
              <a:t>một</a:t>
            </a:r>
            <a:r>
              <a:rPr lang="en-US" altLang="en-US" sz="4000" b="1" dirty="0">
                <a:solidFill>
                  <a:schemeClr val="accent6">
                    <a:lumMod val="50000"/>
                  </a:schemeClr>
                </a:solidFill>
                <a:latin typeface="UVF Salome" panose="02000503040000020003" pitchFamily="50" charset="0"/>
              </a:rPr>
              <a:t> </a:t>
            </a:r>
            <a:r>
              <a:rPr lang="en-US" altLang="en-US" sz="4000" b="1" dirty="0" err="1">
                <a:solidFill>
                  <a:schemeClr val="accent6">
                    <a:lumMod val="50000"/>
                  </a:schemeClr>
                </a:solidFill>
                <a:latin typeface="UVF Salome" panose="02000503040000020003" pitchFamily="50" charset="0"/>
              </a:rPr>
              <a:t>mình</a:t>
            </a:r>
            <a:r>
              <a:rPr lang="en-US" altLang="en-US" sz="4000" b="1" dirty="0">
                <a:solidFill>
                  <a:schemeClr val="accent6">
                    <a:lumMod val="50000"/>
                  </a:schemeClr>
                </a:solidFill>
                <a:latin typeface="UVF Salome" panose="02000503040000020003" pitchFamily="50" charset="0"/>
              </a:rPr>
              <a:t> </a:t>
            </a:r>
            <a:r>
              <a:rPr lang="en-US" altLang="en-US" sz="4000" b="1" dirty="0" err="1">
                <a:solidFill>
                  <a:schemeClr val="accent6">
                    <a:lumMod val="50000"/>
                  </a:schemeClr>
                </a:solidFill>
                <a:latin typeface="UVF Salome" panose="02000503040000020003" pitchFamily="50" charset="0"/>
              </a:rPr>
              <a:t>chú</a:t>
            </a:r>
            <a:r>
              <a:rPr lang="en-US" altLang="en-US" sz="4000" b="1" dirty="0">
                <a:solidFill>
                  <a:schemeClr val="accent6">
                    <a:lumMod val="50000"/>
                  </a:schemeClr>
                </a:solidFill>
                <a:latin typeface="UVF Salome" panose="02000503040000020003" pitchFamily="50" charset="0"/>
              </a:rPr>
              <a:t> </a:t>
            </a:r>
            <a:r>
              <a:rPr lang="en-US" altLang="en-US" sz="4000" b="1" dirty="0" err="1">
                <a:solidFill>
                  <a:schemeClr val="accent6">
                    <a:lumMod val="50000"/>
                  </a:schemeClr>
                </a:solidFill>
                <a:latin typeface="UVF Salome" panose="02000503040000020003" pitchFamily="50" charset="0"/>
              </a:rPr>
              <a:t>cảm</a:t>
            </a:r>
            <a:r>
              <a:rPr lang="en-US" altLang="en-US" sz="4000" b="1" dirty="0">
                <a:solidFill>
                  <a:schemeClr val="accent6">
                    <a:lumMod val="50000"/>
                  </a:schemeClr>
                </a:solidFill>
                <a:latin typeface="UVF Salome" panose="02000503040000020003" pitchFamily="50" charset="0"/>
              </a:rPr>
              <a:t> </a:t>
            </a:r>
            <a:r>
              <a:rPr lang="en-US" altLang="en-US" sz="4000" b="1" dirty="0" err="1">
                <a:solidFill>
                  <a:schemeClr val="accent6">
                    <a:lumMod val="50000"/>
                  </a:schemeClr>
                </a:solidFill>
                <a:latin typeface="UVF Salome" panose="02000503040000020003" pitchFamily="50" charset="0"/>
              </a:rPr>
              <a:t>thấy</a:t>
            </a:r>
            <a:r>
              <a:rPr lang="en-US" altLang="en-US" sz="4000" b="1" dirty="0">
                <a:solidFill>
                  <a:schemeClr val="accent6">
                    <a:lumMod val="50000"/>
                  </a:schemeClr>
                </a:solidFill>
                <a:latin typeface="UVF Salome" panose="02000503040000020003" pitchFamily="50" charset="0"/>
              </a:rPr>
              <a:t> </a:t>
            </a:r>
            <a:r>
              <a:rPr lang="en-US" altLang="en-US" sz="4000" b="1" dirty="0" err="1">
                <a:solidFill>
                  <a:schemeClr val="accent6">
                    <a:lumMod val="50000"/>
                  </a:schemeClr>
                </a:solidFill>
                <a:latin typeface="UVF Salome" panose="02000503040000020003" pitchFamily="50" charset="0"/>
              </a:rPr>
              <a:t>buồn</a:t>
            </a:r>
            <a:r>
              <a:rPr lang="en-US" altLang="en-US" sz="4000" b="1" dirty="0">
                <a:solidFill>
                  <a:schemeClr val="accent6">
                    <a:lumMod val="50000"/>
                  </a:schemeClr>
                </a:solidFill>
                <a:latin typeface="UVF Salome" panose="02000503040000020003" pitchFamily="50" charset="0"/>
              </a:rPr>
              <a:t> </a:t>
            </a:r>
            <a:r>
              <a:rPr lang="en-US" altLang="en-US" sz="4000" b="1" dirty="0" err="1">
                <a:solidFill>
                  <a:schemeClr val="accent6">
                    <a:lumMod val="50000"/>
                  </a:schemeClr>
                </a:solidFill>
                <a:latin typeface="UVF Salome" panose="02000503040000020003" pitchFamily="50" charset="0"/>
              </a:rPr>
              <a:t>và</a:t>
            </a:r>
            <a:r>
              <a:rPr lang="en-US" altLang="en-US" sz="4000" b="1" dirty="0">
                <a:solidFill>
                  <a:schemeClr val="accent6">
                    <a:lumMod val="50000"/>
                  </a:schemeClr>
                </a:solidFill>
                <a:latin typeface="UVF Salome" panose="02000503040000020003" pitchFamily="50" charset="0"/>
              </a:rPr>
              <a:t> </a:t>
            </a:r>
            <a:r>
              <a:rPr lang="en-US" altLang="en-US" sz="4000" b="1" dirty="0" err="1">
                <a:solidFill>
                  <a:schemeClr val="accent6">
                    <a:lumMod val="50000"/>
                  </a:schemeClr>
                </a:solidFill>
                <a:latin typeface="UVF Salome" panose="02000503040000020003" pitchFamily="50" charset="0"/>
              </a:rPr>
              <a:t>nhớ</a:t>
            </a:r>
            <a:r>
              <a:rPr lang="en-US" altLang="en-US" sz="4000" b="1" dirty="0">
                <a:solidFill>
                  <a:schemeClr val="accent6">
                    <a:lumMod val="50000"/>
                  </a:schemeClr>
                </a:solidFill>
                <a:latin typeface="UVF Salome" panose="02000503040000020003" pitchFamily="50" charset="0"/>
              </a:rPr>
              <a:t> </a:t>
            </a:r>
            <a:r>
              <a:rPr lang="en-US" altLang="en-US" sz="4000" b="1" dirty="0" err="1">
                <a:solidFill>
                  <a:schemeClr val="accent6">
                    <a:lumMod val="50000"/>
                  </a:schemeClr>
                </a:solidFill>
                <a:latin typeface="UVF Salome" panose="02000503040000020003" pitchFamily="50" charset="0"/>
              </a:rPr>
              <a:t>quê</a:t>
            </a:r>
            <a:r>
              <a:rPr lang="en-US" altLang="en-US" sz="4000" b="1" dirty="0">
                <a:solidFill>
                  <a:schemeClr val="accent6">
                    <a:lumMod val="50000"/>
                  </a:schemeClr>
                </a:solidFill>
                <a:latin typeface="UVF Salome" panose="02000503040000020003" pitchFamily="50" charset="0"/>
              </a:rPr>
              <a:t> </a:t>
            </a:r>
            <a:r>
              <a:rPr lang="en-US" altLang="en-US" sz="4000" b="1" dirty="0" err="1">
                <a:solidFill>
                  <a:schemeClr val="accent6">
                    <a:lumMod val="50000"/>
                  </a:schemeClr>
                </a:solidFill>
                <a:latin typeface="UVF Salome" panose="02000503040000020003" pitchFamily="50" charset="0"/>
              </a:rPr>
              <a:t>nên</a:t>
            </a:r>
            <a:r>
              <a:rPr lang="en-US" altLang="en-US" sz="4000" b="1" dirty="0">
                <a:solidFill>
                  <a:schemeClr val="accent6">
                    <a:lumMod val="50000"/>
                  </a:schemeClr>
                </a:solidFill>
                <a:latin typeface="UVF Salome" panose="02000503040000020003" pitchFamily="50" charset="0"/>
              </a:rPr>
              <a:t> cu </a:t>
            </a:r>
            <a:r>
              <a:rPr lang="en-US" altLang="en-US" sz="4000" b="1" dirty="0" err="1">
                <a:solidFill>
                  <a:schemeClr val="accent6">
                    <a:lumMod val="50000"/>
                  </a:schemeClr>
                </a:solidFill>
                <a:latin typeface="UVF Salome" panose="02000503040000020003" pitchFamily="50" charset="0"/>
              </a:rPr>
              <a:t>Đất</a:t>
            </a:r>
            <a:r>
              <a:rPr lang="en-US" altLang="en-US" sz="4000" b="1" dirty="0">
                <a:solidFill>
                  <a:schemeClr val="accent6">
                    <a:lumMod val="50000"/>
                  </a:schemeClr>
                </a:solidFill>
                <a:latin typeface="UVF Salome" panose="02000503040000020003" pitchFamily="50" charset="0"/>
              </a:rPr>
              <a:t> </a:t>
            </a:r>
            <a:r>
              <a:rPr lang="en-US" altLang="en-US" sz="4000" b="1" dirty="0" err="1">
                <a:solidFill>
                  <a:schemeClr val="accent6">
                    <a:lumMod val="50000"/>
                  </a:schemeClr>
                </a:solidFill>
                <a:latin typeface="UVF Salome" panose="02000503040000020003" pitchFamily="50" charset="0"/>
              </a:rPr>
              <a:t>quyết</a:t>
            </a:r>
            <a:r>
              <a:rPr lang="en-US" altLang="en-US" sz="4000" b="1" dirty="0">
                <a:solidFill>
                  <a:schemeClr val="accent6">
                    <a:lumMod val="50000"/>
                  </a:schemeClr>
                </a:solidFill>
                <a:latin typeface="UVF Salome" panose="02000503040000020003" pitchFamily="50" charset="0"/>
              </a:rPr>
              <a:t> </a:t>
            </a:r>
            <a:r>
              <a:rPr lang="en-US" altLang="en-US" sz="4000" b="1" dirty="0" err="1">
                <a:solidFill>
                  <a:schemeClr val="accent6">
                    <a:lumMod val="50000"/>
                  </a:schemeClr>
                </a:solidFill>
                <a:latin typeface="UVF Salome" panose="02000503040000020003" pitchFamily="50" charset="0"/>
              </a:rPr>
              <a:t>định</a:t>
            </a:r>
            <a:r>
              <a:rPr lang="en-US" altLang="en-US" sz="4000" b="1" dirty="0">
                <a:solidFill>
                  <a:schemeClr val="accent6">
                    <a:lumMod val="50000"/>
                  </a:schemeClr>
                </a:solidFill>
                <a:latin typeface="UVF Salome" panose="02000503040000020003" pitchFamily="50" charset="0"/>
              </a:rPr>
              <a:t> ra </a:t>
            </a:r>
            <a:r>
              <a:rPr lang="en-US" altLang="en-US" sz="4000" b="1" dirty="0" err="1">
                <a:solidFill>
                  <a:schemeClr val="accent6">
                    <a:lumMod val="50000"/>
                  </a:schemeClr>
                </a:solidFill>
                <a:latin typeface="UVF Salome" panose="02000503040000020003" pitchFamily="50" charset="0"/>
              </a:rPr>
              <a:t>đi</a:t>
            </a:r>
            <a:r>
              <a:rPr lang="en-US" altLang="en-US" sz="4000" b="1" dirty="0">
                <a:solidFill>
                  <a:schemeClr val="accent6">
                    <a:lumMod val="50000"/>
                  </a:schemeClr>
                </a:solidFill>
                <a:latin typeface="UVF Salome" panose="02000503040000020003" pitchFamily="50" charset="0"/>
              </a:rPr>
              <a:t>.</a:t>
            </a:r>
            <a:endParaRPr lang="en-US" altLang="en-US" sz="4000" dirty="0">
              <a:solidFill>
                <a:schemeClr val="accent6">
                  <a:lumMod val="50000"/>
                </a:schemeClr>
              </a:solidFill>
              <a:latin typeface="UVF Salome" panose="02000503040000020003" pitchFamily="50" charset="0"/>
            </a:endParaRPr>
          </a:p>
        </p:txBody>
      </p:sp>
    </p:spTree>
    <p:extLst>
      <p:ext uri="{BB962C8B-B14F-4D97-AF65-F5344CB8AC3E}">
        <p14:creationId xmlns:p14="http://schemas.microsoft.com/office/powerpoint/2010/main" val="4250041870"/>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9"/>
                                        </p:tgtEl>
                                        <p:attrNameLst>
                                          <p:attrName>style.visibility</p:attrName>
                                        </p:attrNameLst>
                                      </p:cBhvr>
                                      <p:to>
                                        <p:strVal val="visible"/>
                                      </p:to>
                                    </p:set>
                                    <p:anim calcmode="lin" valueType="num">
                                      <p:cBhvr additive="base">
                                        <p:cTn id="7" dur="500" fill="hold"/>
                                        <p:tgtEl>
                                          <p:spTgt spid="19"/>
                                        </p:tgtEl>
                                        <p:attrNameLst>
                                          <p:attrName>ppt_x</p:attrName>
                                        </p:attrNameLst>
                                      </p:cBhvr>
                                      <p:tavLst>
                                        <p:tav tm="0">
                                          <p:val>
                                            <p:strVal val="#ppt_x"/>
                                          </p:val>
                                        </p:tav>
                                        <p:tav tm="100000">
                                          <p:val>
                                            <p:strVal val="#ppt_x"/>
                                          </p:val>
                                        </p:tav>
                                      </p:tavLst>
                                    </p:anim>
                                    <p:anim calcmode="lin" valueType="num">
                                      <p:cBhvr additive="base">
                                        <p:cTn id="8" dur="500" fill="hold"/>
                                        <p:tgtEl>
                                          <p:spTgt spid="19"/>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1"/>
                                        </p:tgtEl>
                                        <p:attrNameLst>
                                          <p:attrName>style.visibility</p:attrName>
                                        </p:attrNameLst>
                                      </p:cBhvr>
                                      <p:to>
                                        <p:strVal val="visible"/>
                                      </p:to>
                                    </p:set>
                                    <p:anim calcmode="lin" valueType="num">
                                      <p:cBhvr additive="base">
                                        <p:cTn id="13" dur="500" fill="hold"/>
                                        <p:tgtEl>
                                          <p:spTgt spid="31"/>
                                        </p:tgtEl>
                                        <p:attrNameLst>
                                          <p:attrName>ppt_x</p:attrName>
                                        </p:attrNameLst>
                                      </p:cBhvr>
                                      <p:tavLst>
                                        <p:tav tm="0">
                                          <p:val>
                                            <p:strVal val="#ppt_x"/>
                                          </p:val>
                                        </p:tav>
                                        <p:tav tm="100000">
                                          <p:val>
                                            <p:strVal val="#ppt_x"/>
                                          </p:val>
                                        </p:tav>
                                      </p:tavLst>
                                    </p:anim>
                                    <p:anim calcmode="lin" valueType="num">
                                      <p:cBhvr additive="base">
                                        <p:cTn id="14" dur="500" fill="hold"/>
                                        <p:tgtEl>
                                          <p:spTgt spid="31"/>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20"/>
                                        </p:tgtEl>
                                        <p:attrNameLst>
                                          <p:attrName>style.visibility</p:attrName>
                                        </p:attrNameLst>
                                      </p:cBhvr>
                                      <p:to>
                                        <p:strVal val="visible"/>
                                      </p:to>
                                    </p:set>
                                    <p:anim calcmode="lin" valueType="num">
                                      <p:cBhvr additive="base">
                                        <p:cTn id="19" dur="500" fill="hold"/>
                                        <p:tgtEl>
                                          <p:spTgt spid="20"/>
                                        </p:tgtEl>
                                        <p:attrNameLst>
                                          <p:attrName>ppt_x</p:attrName>
                                        </p:attrNameLst>
                                      </p:cBhvr>
                                      <p:tavLst>
                                        <p:tav tm="0">
                                          <p:val>
                                            <p:strVal val="#ppt_x"/>
                                          </p:val>
                                        </p:tav>
                                        <p:tav tm="100000">
                                          <p:val>
                                            <p:strVal val="#ppt_x"/>
                                          </p:val>
                                        </p:tav>
                                      </p:tavLst>
                                    </p:anim>
                                    <p:anim calcmode="lin" valueType="num">
                                      <p:cBhvr additive="base">
                                        <p:cTn id="20" dur="500" fill="hold"/>
                                        <p:tgtEl>
                                          <p:spTgt spid="20"/>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2"/>
                                        </p:tgtEl>
                                        <p:attrNameLst>
                                          <p:attrName>style.visibility</p:attrName>
                                        </p:attrNameLst>
                                      </p:cBhvr>
                                      <p:to>
                                        <p:strVal val="visible"/>
                                      </p:to>
                                    </p:set>
                                    <p:anim calcmode="lin" valueType="num">
                                      <p:cBhvr additive="base">
                                        <p:cTn id="25" dur="500" fill="hold"/>
                                        <p:tgtEl>
                                          <p:spTgt spid="32"/>
                                        </p:tgtEl>
                                        <p:attrNameLst>
                                          <p:attrName>ppt_x</p:attrName>
                                        </p:attrNameLst>
                                      </p:cBhvr>
                                      <p:tavLst>
                                        <p:tav tm="0">
                                          <p:val>
                                            <p:strVal val="#ppt_x"/>
                                          </p:val>
                                        </p:tav>
                                        <p:tav tm="100000">
                                          <p:val>
                                            <p:strVal val="#ppt_x"/>
                                          </p:val>
                                        </p:tav>
                                      </p:tavLst>
                                    </p:anim>
                                    <p:anim calcmode="lin" valueType="num">
                                      <p:cBhvr additive="base">
                                        <p:cTn id="26" dur="500" fill="hold"/>
                                        <p:tgtEl>
                                          <p:spTgt spid="32"/>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22"/>
                                        </p:tgtEl>
                                        <p:attrNameLst>
                                          <p:attrName>style.visibility</p:attrName>
                                        </p:attrNameLst>
                                      </p:cBhvr>
                                      <p:to>
                                        <p:strVal val="visible"/>
                                      </p:to>
                                    </p:set>
                                    <p:anim calcmode="lin" valueType="num">
                                      <p:cBhvr additive="base">
                                        <p:cTn id="31" dur="500" fill="hold"/>
                                        <p:tgtEl>
                                          <p:spTgt spid="22"/>
                                        </p:tgtEl>
                                        <p:attrNameLst>
                                          <p:attrName>ppt_x</p:attrName>
                                        </p:attrNameLst>
                                      </p:cBhvr>
                                      <p:tavLst>
                                        <p:tav tm="0">
                                          <p:val>
                                            <p:strVal val="#ppt_x"/>
                                          </p:val>
                                        </p:tav>
                                        <p:tav tm="100000">
                                          <p:val>
                                            <p:strVal val="#ppt_x"/>
                                          </p:val>
                                        </p:tav>
                                      </p:tavLst>
                                    </p:anim>
                                    <p:anim calcmode="lin" valueType="num">
                                      <p:cBhvr additive="base">
                                        <p:cTn id="32" dur="500" fill="hold"/>
                                        <p:tgtEl>
                                          <p:spTgt spid="22"/>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33"/>
                                        </p:tgtEl>
                                        <p:attrNameLst>
                                          <p:attrName>style.visibility</p:attrName>
                                        </p:attrNameLst>
                                      </p:cBhvr>
                                      <p:to>
                                        <p:strVal val="visible"/>
                                      </p:to>
                                    </p:set>
                                    <p:anim calcmode="lin" valueType="num">
                                      <p:cBhvr additive="base">
                                        <p:cTn id="37" dur="500" fill="hold"/>
                                        <p:tgtEl>
                                          <p:spTgt spid="33"/>
                                        </p:tgtEl>
                                        <p:attrNameLst>
                                          <p:attrName>ppt_x</p:attrName>
                                        </p:attrNameLst>
                                      </p:cBhvr>
                                      <p:tavLst>
                                        <p:tav tm="0">
                                          <p:val>
                                            <p:strVal val="#ppt_x"/>
                                          </p:val>
                                        </p:tav>
                                        <p:tav tm="100000">
                                          <p:val>
                                            <p:strVal val="#ppt_x"/>
                                          </p:val>
                                        </p:tav>
                                      </p:tavLst>
                                    </p:anim>
                                    <p:anim calcmode="lin" valueType="num">
                                      <p:cBhvr additive="base">
                                        <p:cTn id="38" dur="500" fill="hold"/>
                                        <p:tgtEl>
                                          <p:spTgt spid="33"/>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24"/>
                                        </p:tgtEl>
                                        <p:attrNameLst>
                                          <p:attrName>style.visibility</p:attrName>
                                        </p:attrNameLst>
                                      </p:cBhvr>
                                      <p:to>
                                        <p:strVal val="visible"/>
                                      </p:to>
                                    </p:set>
                                    <p:anim calcmode="lin" valueType="num">
                                      <p:cBhvr additive="base">
                                        <p:cTn id="43" dur="500" fill="hold"/>
                                        <p:tgtEl>
                                          <p:spTgt spid="24"/>
                                        </p:tgtEl>
                                        <p:attrNameLst>
                                          <p:attrName>ppt_x</p:attrName>
                                        </p:attrNameLst>
                                      </p:cBhvr>
                                      <p:tavLst>
                                        <p:tav tm="0">
                                          <p:val>
                                            <p:strVal val="#ppt_x"/>
                                          </p:val>
                                        </p:tav>
                                        <p:tav tm="100000">
                                          <p:val>
                                            <p:strVal val="#ppt_x"/>
                                          </p:val>
                                        </p:tav>
                                      </p:tavLst>
                                    </p:anim>
                                    <p:anim calcmode="lin" valueType="num">
                                      <p:cBhvr additive="base">
                                        <p:cTn id="44" dur="500" fill="hold"/>
                                        <p:tgtEl>
                                          <p:spTgt spid="24"/>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nodeType="clickEffect">
                                  <p:stCondLst>
                                    <p:cond delay="0"/>
                                  </p:stCondLst>
                                  <p:childTnLst>
                                    <p:set>
                                      <p:cBhvr>
                                        <p:cTn id="48" dur="1" fill="hold">
                                          <p:stCondLst>
                                            <p:cond delay="0"/>
                                          </p:stCondLst>
                                        </p:cTn>
                                        <p:tgtEl>
                                          <p:spTgt spid="34"/>
                                        </p:tgtEl>
                                        <p:attrNameLst>
                                          <p:attrName>style.visibility</p:attrName>
                                        </p:attrNameLst>
                                      </p:cBhvr>
                                      <p:to>
                                        <p:strVal val="visible"/>
                                      </p:to>
                                    </p:set>
                                    <p:anim calcmode="lin" valueType="num">
                                      <p:cBhvr additive="base">
                                        <p:cTn id="49" dur="500" fill="hold"/>
                                        <p:tgtEl>
                                          <p:spTgt spid="34"/>
                                        </p:tgtEl>
                                        <p:attrNameLst>
                                          <p:attrName>ppt_x</p:attrName>
                                        </p:attrNameLst>
                                      </p:cBhvr>
                                      <p:tavLst>
                                        <p:tav tm="0">
                                          <p:val>
                                            <p:strVal val="#ppt_x"/>
                                          </p:val>
                                        </p:tav>
                                        <p:tav tm="100000">
                                          <p:val>
                                            <p:strVal val="#ppt_x"/>
                                          </p:val>
                                        </p:tav>
                                      </p:tavLst>
                                    </p:anim>
                                    <p:anim calcmode="lin" valueType="num">
                                      <p:cBhvr additive="base">
                                        <p:cTn id="50" dur="500" fill="hold"/>
                                        <p:tgtEl>
                                          <p:spTgt spid="34"/>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nodeType="clickEffect">
                                  <p:stCondLst>
                                    <p:cond delay="0"/>
                                  </p:stCondLst>
                                  <p:childTnLst>
                                    <p:set>
                                      <p:cBhvr>
                                        <p:cTn id="54" dur="1" fill="hold">
                                          <p:stCondLst>
                                            <p:cond delay="0"/>
                                          </p:stCondLst>
                                        </p:cTn>
                                        <p:tgtEl>
                                          <p:spTgt spid="35"/>
                                        </p:tgtEl>
                                        <p:attrNameLst>
                                          <p:attrName>style.visibility</p:attrName>
                                        </p:attrNameLst>
                                      </p:cBhvr>
                                      <p:to>
                                        <p:strVal val="visible"/>
                                      </p:to>
                                    </p:set>
                                    <p:anim calcmode="lin" valueType="num">
                                      <p:cBhvr additive="base">
                                        <p:cTn id="55" dur="500" fill="hold"/>
                                        <p:tgtEl>
                                          <p:spTgt spid="35"/>
                                        </p:tgtEl>
                                        <p:attrNameLst>
                                          <p:attrName>ppt_x</p:attrName>
                                        </p:attrNameLst>
                                      </p:cBhvr>
                                      <p:tavLst>
                                        <p:tav tm="0">
                                          <p:val>
                                            <p:strVal val="#ppt_x"/>
                                          </p:val>
                                        </p:tav>
                                        <p:tav tm="100000">
                                          <p:val>
                                            <p:strVal val="#ppt_x"/>
                                          </p:val>
                                        </p:tav>
                                      </p:tavLst>
                                    </p:anim>
                                    <p:anim calcmode="lin" valueType="num">
                                      <p:cBhvr additive="base">
                                        <p:cTn id="56" dur="500" fill="hold"/>
                                        <p:tgtEl>
                                          <p:spTgt spid="35"/>
                                        </p:tgtEl>
                                        <p:attrNameLst>
                                          <p:attrName>ppt_y</p:attrName>
                                        </p:attrNameLst>
                                      </p:cBhvr>
                                      <p:tavLst>
                                        <p:tav tm="0">
                                          <p:val>
                                            <p:strVal val="1+#ppt_h/2"/>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2" presetClass="entr" presetSubtype="4" fill="hold" grpId="0" nodeType="clickEffect">
                                  <p:stCondLst>
                                    <p:cond delay="0"/>
                                  </p:stCondLst>
                                  <p:childTnLst>
                                    <p:set>
                                      <p:cBhvr>
                                        <p:cTn id="60" dur="1" fill="hold">
                                          <p:stCondLst>
                                            <p:cond delay="0"/>
                                          </p:stCondLst>
                                        </p:cTn>
                                        <p:tgtEl>
                                          <p:spTgt spid="25"/>
                                        </p:tgtEl>
                                        <p:attrNameLst>
                                          <p:attrName>style.visibility</p:attrName>
                                        </p:attrNameLst>
                                      </p:cBhvr>
                                      <p:to>
                                        <p:strVal val="visible"/>
                                      </p:to>
                                    </p:set>
                                    <p:anim calcmode="lin" valueType="num">
                                      <p:cBhvr additive="base">
                                        <p:cTn id="61" dur="500" fill="hold"/>
                                        <p:tgtEl>
                                          <p:spTgt spid="25"/>
                                        </p:tgtEl>
                                        <p:attrNameLst>
                                          <p:attrName>ppt_x</p:attrName>
                                        </p:attrNameLst>
                                      </p:cBhvr>
                                      <p:tavLst>
                                        <p:tav tm="0">
                                          <p:val>
                                            <p:strVal val="#ppt_x"/>
                                          </p:val>
                                        </p:tav>
                                        <p:tav tm="100000">
                                          <p:val>
                                            <p:strVal val="#ppt_x"/>
                                          </p:val>
                                        </p:tav>
                                      </p:tavLst>
                                    </p:anim>
                                    <p:anim calcmode="lin" valueType="num">
                                      <p:cBhvr additive="base">
                                        <p:cTn id="62" dur="500" fill="hold"/>
                                        <p:tgtEl>
                                          <p:spTgt spid="25"/>
                                        </p:tgtEl>
                                        <p:attrNameLst>
                                          <p:attrName>ppt_y</p:attrName>
                                        </p:attrNameLst>
                                      </p:cBhvr>
                                      <p:tavLst>
                                        <p:tav tm="0">
                                          <p:val>
                                            <p:strVal val="1+#ppt_h/2"/>
                                          </p:val>
                                        </p:tav>
                                        <p:tav tm="100000">
                                          <p:val>
                                            <p:strVal val="#ppt_y"/>
                                          </p:val>
                                        </p:tav>
                                      </p:tavLst>
                                    </p:anim>
                                  </p:childTnLst>
                                </p:cTn>
                              </p:par>
                            </p:childTnLst>
                          </p:cTn>
                        </p:par>
                      </p:childTnLst>
                    </p:cTn>
                  </p:par>
                  <p:par>
                    <p:cTn id="63" fill="hold">
                      <p:stCondLst>
                        <p:cond delay="indefinite"/>
                      </p:stCondLst>
                      <p:childTnLst>
                        <p:par>
                          <p:cTn id="64" fill="hold">
                            <p:stCondLst>
                              <p:cond delay="0"/>
                            </p:stCondLst>
                            <p:childTnLst>
                              <p:par>
                                <p:cTn id="65" presetID="2" presetClass="entr" presetSubtype="4" fill="hold" nodeType="clickEffect">
                                  <p:stCondLst>
                                    <p:cond delay="0"/>
                                  </p:stCondLst>
                                  <p:childTnLst>
                                    <p:set>
                                      <p:cBhvr>
                                        <p:cTn id="66" dur="1" fill="hold">
                                          <p:stCondLst>
                                            <p:cond delay="0"/>
                                          </p:stCondLst>
                                        </p:cTn>
                                        <p:tgtEl>
                                          <p:spTgt spid="36"/>
                                        </p:tgtEl>
                                        <p:attrNameLst>
                                          <p:attrName>style.visibility</p:attrName>
                                        </p:attrNameLst>
                                      </p:cBhvr>
                                      <p:to>
                                        <p:strVal val="visible"/>
                                      </p:to>
                                    </p:set>
                                    <p:anim calcmode="lin" valueType="num">
                                      <p:cBhvr additive="base">
                                        <p:cTn id="67" dur="500" fill="hold"/>
                                        <p:tgtEl>
                                          <p:spTgt spid="36"/>
                                        </p:tgtEl>
                                        <p:attrNameLst>
                                          <p:attrName>ppt_x</p:attrName>
                                        </p:attrNameLst>
                                      </p:cBhvr>
                                      <p:tavLst>
                                        <p:tav tm="0">
                                          <p:val>
                                            <p:strVal val="#ppt_x"/>
                                          </p:val>
                                        </p:tav>
                                        <p:tav tm="100000">
                                          <p:val>
                                            <p:strVal val="#ppt_x"/>
                                          </p:val>
                                        </p:tav>
                                      </p:tavLst>
                                    </p:anim>
                                    <p:anim calcmode="lin" valueType="num">
                                      <p:cBhvr additive="base">
                                        <p:cTn id="68" dur="500" fill="hold"/>
                                        <p:tgtEl>
                                          <p:spTgt spid="36"/>
                                        </p:tgtEl>
                                        <p:attrNameLst>
                                          <p:attrName>ppt_y</p:attrName>
                                        </p:attrNameLst>
                                      </p:cBhvr>
                                      <p:tavLst>
                                        <p:tav tm="0">
                                          <p:val>
                                            <p:strVal val="1+#ppt_h/2"/>
                                          </p:val>
                                        </p:tav>
                                        <p:tav tm="100000">
                                          <p:val>
                                            <p:strVal val="#ppt_y"/>
                                          </p:val>
                                        </p:tav>
                                      </p:tavLst>
                                    </p:anim>
                                  </p:childTnLst>
                                </p:cTn>
                              </p:par>
                            </p:childTnLst>
                          </p:cTn>
                        </p:par>
                      </p:childTnLst>
                    </p:cTn>
                  </p:par>
                  <p:par>
                    <p:cTn id="69" fill="hold">
                      <p:stCondLst>
                        <p:cond delay="indefinite"/>
                      </p:stCondLst>
                      <p:childTnLst>
                        <p:par>
                          <p:cTn id="70" fill="hold">
                            <p:stCondLst>
                              <p:cond delay="0"/>
                            </p:stCondLst>
                            <p:childTnLst>
                              <p:par>
                                <p:cTn id="71" presetID="2" presetClass="entr" presetSubtype="4" fill="hold" grpId="0" nodeType="clickEffect">
                                  <p:stCondLst>
                                    <p:cond delay="0"/>
                                  </p:stCondLst>
                                  <p:childTnLst>
                                    <p:set>
                                      <p:cBhvr>
                                        <p:cTn id="72" dur="1" fill="hold">
                                          <p:stCondLst>
                                            <p:cond delay="0"/>
                                          </p:stCondLst>
                                        </p:cTn>
                                        <p:tgtEl>
                                          <p:spTgt spid="26"/>
                                        </p:tgtEl>
                                        <p:attrNameLst>
                                          <p:attrName>style.visibility</p:attrName>
                                        </p:attrNameLst>
                                      </p:cBhvr>
                                      <p:to>
                                        <p:strVal val="visible"/>
                                      </p:to>
                                    </p:set>
                                    <p:anim calcmode="lin" valueType="num">
                                      <p:cBhvr additive="base">
                                        <p:cTn id="73" dur="500" fill="hold"/>
                                        <p:tgtEl>
                                          <p:spTgt spid="26"/>
                                        </p:tgtEl>
                                        <p:attrNameLst>
                                          <p:attrName>ppt_x</p:attrName>
                                        </p:attrNameLst>
                                      </p:cBhvr>
                                      <p:tavLst>
                                        <p:tav tm="0">
                                          <p:val>
                                            <p:strVal val="#ppt_x"/>
                                          </p:val>
                                        </p:tav>
                                        <p:tav tm="100000">
                                          <p:val>
                                            <p:strVal val="#ppt_x"/>
                                          </p:val>
                                        </p:tav>
                                      </p:tavLst>
                                    </p:anim>
                                    <p:anim calcmode="lin" valueType="num">
                                      <p:cBhvr additive="base">
                                        <p:cTn id="74" dur="500" fill="hold"/>
                                        <p:tgtEl>
                                          <p:spTgt spid="26"/>
                                        </p:tgtEl>
                                        <p:attrNameLst>
                                          <p:attrName>ppt_y</p:attrName>
                                        </p:attrNameLst>
                                      </p:cBhvr>
                                      <p:tavLst>
                                        <p:tav tm="0">
                                          <p:val>
                                            <p:strVal val="1+#ppt_h/2"/>
                                          </p:val>
                                        </p:tav>
                                        <p:tav tm="100000">
                                          <p:val>
                                            <p:strVal val="#ppt_y"/>
                                          </p:val>
                                        </p:tav>
                                      </p:tavLst>
                                    </p:anim>
                                  </p:childTnLst>
                                </p:cTn>
                              </p:par>
                            </p:childTnLst>
                          </p:cTn>
                        </p:par>
                      </p:childTnLst>
                    </p:cTn>
                  </p:par>
                  <p:par>
                    <p:cTn id="75" fill="hold">
                      <p:stCondLst>
                        <p:cond delay="indefinite"/>
                      </p:stCondLst>
                      <p:childTnLst>
                        <p:par>
                          <p:cTn id="76" fill="hold">
                            <p:stCondLst>
                              <p:cond delay="0"/>
                            </p:stCondLst>
                            <p:childTnLst>
                              <p:par>
                                <p:cTn id="77" presetID="27" presetClass="entr" presetSubtype="0" fill="hold" grpId="0" nodeType="clickEffect">
                                  <p:stCondLst>
                                    <p:cond delay="0"/>
                                  </p:stCondLst>
                                  <p:iterate type="lt">
                                    <p:tmPct val="50000"/>
                                  </p:iterate>
                                  <p:childTnLst>
                                    <p:set>
                                      <p:cBhvr>
                                        <p:cTn id="78" dur="1" fill="hold">
                                          <p:stCondLst>
                                            <p:cond delay="0"/>
                                          </p:stCondLst>
                                        </p:cTn>
                                        <p:tgtEl>
                                          <p:spTgt spid="42"/>
                                        </p:tgtEl>
                                        <p:attrNameLst>
                                          <p:attrName>style.visibility</p:attrName>
                                        </p:attrNameLst>
                                      </p:cBhvr>
                                      <p:to>
                                        <p:strVal val="visible"/>
                                      </p:to>
                                    </p:set>
                                    <p:anim calcmode="discrete" valueType="clr">
                                      <p:cBhvr override="childStyle">
                                        <p:cTn id="79" dur="80"/>
                                        <p:tgtEl>
                                          <p:spTgt spid="42"/>
                                        </p:tgtEl>
                                        <p:attrNameLst>
                                          <p:attrName>style.color</p:attrName>
                                        </p:attrNameLst>
                                      </p:cBhvr>
                                      <p:tavLst>
                                        <p:tav tm="0">
                                          <p:val>
                                            <p:clrVal>
                                              <a:schemeClr val="accent2"/>
                                            </p:clrVal>
                                          </p:val>
                                        </p:tav>
                                        <p:tav tm="50000">
                                          <p:val>
                                            <p:clrVal>
                                              <a:schemeClr val="hlink"/>
                                            </p:clrVal>
                                          </p:val>
                                        </p:tav>
                                      </p:tavLst>
                                    </p:anim>
                                    <p:anim calcmode="discrete" valueType="clr">
                                      <p:cBhvr>
                                        <p:cTn id="80" dur="80"/>
                                        <p:tgtEl>
                                          <p:spTgt spid="42"/>
                                        </p:tgtEl>
                                        <p:attrNameLst>
                                          <p:attrName>fillcolor</p:attrName>
                                        </p:attrNameLst>
                                      </p:cBhvr>
                                      <p:tavLst>
                                        <p:tav tm="0">
                                          <p:val>
                                            <p:clrVal>
                                              <a:schemeClr val="accent2"/>
                                            </p:clrVal>
                                          </p:val>
                                        </p:tav>
                                        <p:tav tm="50000">
                                          <p:val>
                                            <p:clrVal>
                                              <a:schemeClr val="hlink"/>
                                            </p:clrVal>
                                          </p:val>
                                        </p:tav>
                                      </p:tavLst>
                                    </p:anim>
                                    <p:set>
                                      <p:cBhvr>
                                        <p:cTn id="81" dur="80"/>
                                        <p:tgtEl>
                                          <p:spTgt spid="42"/>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animBg="1"/>
      <p:bldP spid="20" grpId="0" animBg="1"/>
      <p:bldP spid="22" grpId="0" animBg="1"/>
      <p:bldP spid="24" grpId="0" animBg="1"/>
      <p:bldP spid="25" grpId="0" animBg="1"/>
      <p:bldP spid="26" grpId="0" animBg="1"/>
      <p:bldP spid="42"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bg>
      <p:bgPr>
        <a:blipFill dpi="0" rotWithShape="1">
          <a:blip r:embed="rId3">
            <a:alphaModFix amt="36000"/>
            <a:lum/>
          </a:blip>
          <a:srcRect/>
          <a:stretch>
            <a:fillRect/>
          </a:stretch>
        </a:blipFill>
        <a:effectLst/>
      </p:bgPr>
    </p:bg>
    <p:spTree>
      <p:nvGrpSpPr>
        <p:cNvPr id="1" name=""/>
        <p:cNvGrpSpPr/>
        <p:nvPr/>
      </p:nvGrpSpPr>
      <p:grpSpPr>
        <a:xfrm>
          <a:off x="0" y="0"/>
          <a:ext cx="0" cy="0"/>
          <a:chOff x="0" y="0"/>
          <a:chExt cx="0" cy="0"/>
        </a:xfrm>
      </p:grpSpPr>
      <p:grpSp>
        <p:nvGrpSpPr>
          <p:cNvPr id="18" name="组合 17"/>
          <p:cNvGrpSpPr/>
          <p:nvPr/>
        </p:nvGrpSpPr>
        <p:grpSpPr>
          <a:xfrm>
            <a:off x="333805" y="4700511"/>
            <a:ext cx="11769062" cy="2518694"/>
            <a:chOff x="-478046" y="4885815"/>
            <a:chExt cx="11769062" cy="2518694"/>
          </a:xfrm>
        </p:grpSpPr>
        <p:pic>
          <p:nvPicPr>
            <p:cNvPr id="16" name="图片 1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78046" y="4885815"/>
              <a:ext cx="4657672" cy="2328836"/>
            </a:xfrm>
            <a:prstGeom prst="rect">
              <a:avLst/>
            </a:prstGeom>
          </p:spPr>
        </p:pic>
        <p:pic>
          <p:nvPicPr>
            <p:cNvPr id="17" name="图片 1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633344" y="5075673"/>
              <a:ext cx="4657672" cy="2328836"/>
            </a:xfrm>
            <a:prstGeom prst="rect">
              <a:avLst/>
            </a:prstGeom>
          </p:spPr>
        </p:pic>
      </p:grpSp>
      <p:pic>
        <p:nvPicPr>
          <p:cNvPr id="11" name="图片 10"/>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flipH="1">
            <a:off x="10355503" y="-21498"/>
            <a:ext cx="1898262" cy="3707196"/>
          </a:xfrm>
          <a:prstGeom prst="rect">
            <a:avLst/>
          </a:prstGeom>
        </p:spPr>
      </p:pic>
      <p:pic>
        <p:nvPicPr>
          <p:cNvPr id="43" name="图片 42"/>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533470" y="0"/>
            <a:ext cx="2550722" cy="2550722"/>
          </a:xfrm>
          <a:prstGeom prst="rect">
            <a:avLst/>
          </a:prstGeom>
        </p:spPr>
      </p:pic>
      <p:pic>
        <p:nvPicPr>
          <p:cNvPr id="19" name="图片 18"/>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53415" y="654679"/>
            <a:ext cx="1866012" cy="1866012"/>
          </a:xfrm>
          <a:prstGeom prst="rect">
            <a:avLst/>
          </a:prstGeom>
        </p:spPr>
      </p:pic>
      <p:pic>
        <p:nvPicPr>
          <p:cNvPr id="2" name="图片 1"/>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flipH="1">
            <a:off x="8860556" y="2061354"/>
            <a:ext cx="3611732" cy="4967993"/>
          </a:xfrm>
          <a:prstGeom prst="rect">
            <a:avLst/>
          </a:prstGeom>
        </p:spPr>
      </p:pic>
      <p:sp>
        <p:nvSpPr>
          <p:cNvPr id="20" name="Rounded Rectangular Callout 1">
            <a:extLst>
              <a:ext uri="{FF2B5EF4-FFF2-40B4-BE49-F238E27FC236}">
                <a16:creationId xmlns:a16="http://schemas.microsoft.com/office/drawing/2014/main" id="{AEABC653-2808-4DEE-96C0-A0AC20715480}"/>
              </a:ext>
            </a:extLst>
          </p:cNvPr>
          <p:cNvSpPr/>
          <p:nvPr/>
        </p:nvSpPr>
        <p:spPr>
          <a:xfrm>
            <a:off x="1534301" y="357854"/>
            <a:ext cx="9304153" cy="1107138"/>
          </a:xfrm>
          <a:prstGeom prst="round2DiagRect">
            <a:avLst/>
          </a:prstGeom>
          <a:solidFill>
            <a:schemeClr val="accent6">
              <a:lumMod val="20000"/>
              <a:lumOff val="80000"/>
              <a:alpha val="37000"/>
            </a:schemeClr>
          </a:solidFill>
          <a:ln w="38100">
            <a:solidFill>
              <a:srgbClr val="C000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b="1" dirty="0">
                <a:solidFill>
                  <a:srgbClr val="002060"/>
                </a:solidFill>
                <a:latin typeface="UTM Khuccamta" panose="02040603050506020204" pitchFamily="18" charset="0"/>
                <a:cs typeface="Times New Roman" pitchFamily="18" charset="0"/>
              </a:rPr>
              <a:t>3. </a:t>
            </a:r>
            <a:r>
              <a:rPr lang="en-US" sz="4800" b="1" dirty="0" err="1">
                <a:solidFill>
                  <a:srgbClr val="002060"/>
                </a:solidFill>
                <a:latin typeface="UTM Khuccamta" panose="02040603050506020204" pitchFamily="18" charset="0"/>
                <a:cs typeface="Times New Roman" pitchFamily="18" charset="0"/>
              </a:rPr>
              <a:t>Những</a:t>
            </a:r>
            <a:r>
              <a:rPr lang="en-US" sz="4800" b="1" dirty="0">
                <a:solidFill>
                  <a:srgbClr val="002060"/>
                </a:solidFill>
                <a:latin typeface="UTM Khuccamta" panose="02040603050506020204" pitchFamily="18" charset="0"/>
                <a:cs typeface="Times New Roman" pitchFamily="18" charset="0"/>
              </a:rPr>
              <a:t> </a:t>
            </a:r>
            <a:r>
              <a:rPr lang="en-US" sz="4800" b="1" dirty="0" err="1">
                <a:solidFill>
                  <a:srgbClr val="002060"/>
                </a:solidFill>
                <a:latin typeface="UTM Khuccamta" panose="02040603050506020204" pitchFamily="18" charset="0"/>
                <a:cs typeface="Times New Roman" pitchFamily="18" charset="0"/>
              </a:rPr>
              <a:t>nơi</a:t>
            </a:r>
            <a:r>
              <a:rPr lang="en-US" sz="4800" b="1" dirty="0">
                <a:solidFill>
                  <a:srgbClr val="002060"/>
                </a:solidFill>
                <a:latin typeface="UTM Khuccamta" panose="02040603050506020204" pitchFamily="18" charset="0"/>
                <a:cs typeface="Times New Roman" pitchFamily="18" charset="0"/>
              </a:rPr>
              <a:t> </a:t>
            </a:r>
            <a:r>
              <a:rPr lang="en-US" sz="4800" b="1" dirty="0" err="1">
                <a:solidFill>
                  <a:srgbClr val="002060"/>
                </a:solidFill>
                <a:latin typeface="UTM Khuccamta" panose="02040603050506020204" pitchFamily="18" charset="0"/>
                <a:cs typeface="Times New Roman" pitchFamily="18" charset="0"/>
              </a:rPr>
              <a:t>chú</a:t>
            </a:r>
            <a:r>
              <a:rPr lang="en-US" sz="4800" b="1" dirty="0">
                <a:solidFill>
                  <a:srgbClr val="002060"/>
                </a:solidFill>
                <a:latin typeface="UTM Khuccamta" panose="02040603050506020204" pitchFamily="18" charset="0"/>
                <a:cs typeface="Times New Roman" pitchFamily="18" charset="0"/>
              </a:rPr>
              <a:t> </a:t>
            </a:r>
            <a:r>
              <a:rPr lang="en-US" sz="4800" b="1" dirty="0" err="1">
                <a:solidFill>
                  <a:srgbClr val="002060"/>
                </a:solidFill>
                <a:latin typeface="UTM Khuccamta" panose="02040603050506020204" pitchFamily="18" charset="0"/>
                <a:cs typeface="Times New Roman" pitchFamily="18" charset="0"/>
              </a:rPr>
              <a:t>bé</a:t>
            </a:r>
            <a:r>
              <a:rPr lang="en-US" sz="4800" b="1" dirty="0">
                <a:solidFill>
                  <a:srgbClr val="002060"/>
                </a:solidFill>
                <a:latin typeface="UTM Khuccamta" panose="02040603050506020204" pitchFamily="18" charset="0"/>
                <a:cs typeface="Times New Roman" pitchFamily="18" charset="0"/>
              </a:rPr>
              <a:t> </a:t>
            </a:r>
            <a:r>
              <a:rPr lang="en-US" sz="4800" b="1" dirty="0" err="1">
                <a:solidFill>
                  <a:srgbClr val="002060"/>
                </a:solidFill>
                <a:latin typeface="UTM Khuccamta" panose="02040603050506020204" pitchFamily="18" charset="0"/>
                <a:cs typeface="Times New Roman" pitchFamily="18" charset="0"/>
              </a:rPr>
              <a:t>Đất</a:t>
            </a:r>
            <a:r>
              <a:rPr lang="en-US" sz="4800" b="1" dirty="0">
                <a:solidFill>
                  <a:srgbClr val="002060"/>
                </a:solidFill>
                <a:latin typeface="UTM Khuccamta" panose="02040603050506020204" pitchFamily="18" charset="0"/>
                <a:cs typeface="Times New Roman" pitchFamily="18" charset="0"/>
              </a:rPr>
              <a:t> </a:t>
            </a:r>
            <a:r>
              <a:rPr lang="en-US" sz="4800" b="1" dirty="0" err="1">
                <a:solidFill>
                  <a:srgbClr val="002060"/>
                </a:solidFill>
                <a:latin typeface="UTM Khuccamta" panose="02040603050506020204" pitchFamily="18" charset="0"/>
                <a:cs typeface="Times New Roman" pitchFamily="18" charset="0"/>
              </a:rPr>
              <a:t>đã</a:t>
            </a:r>
            <a:r>
              <a:rPr lang="en-US" sz="4800" b="1" dirty="0">
                <a:solidFill>
                  <a:srgbClr val="002060"/>
                </a:solidFill>
                <a:latin typeface="UTM Khuccamta" panose="02040603050506020204" pitchFamily="18" charset="0"/>
                <a:cs typeface="Times New Roman" pitchFamily="18" charset="0"/>
              </a:rPr>
              <a:t> </a:t>
            </a:r>
            <a:r>
              <a:rPr lang="en-US" sz="4800" b="1" dirty="0" err="1">
                <a:solidFill>
                  <a:srgbClr val="002060"/>
                </a:solidFill>
                <a:latin typeface="UTM Khuccamta" panose="02040603050506020204" pitchFamily="18" charset="0"/>
                <a:cs typeface="Times New Roman" pitchFamily="18" charset="0"/>
              </a:rPr>
              <a:t>đi</a:t>
            </a:r>
            <a:r>
              <a:rPr lang="en-US" sz="4800" b="1" dirty="0">
                <a:solidFill>
                  <a:srgbClr val="002060"/>
                </a:solidFill>
                <a:latin typeface="UTM Khuccamta" panose="02040603050506020204" pitchFamily="18" charset="0"/>
                <a:cs typeface="Times New Roman" pitchFamily="18" charset="0"/>
              </a:rPr>
              <a:t> </a:t>
            </a:r>
            <a:r>
              <a:rPr lang="en-US" sz="4800" b="1" dirty="0" err="1">
                <a:solidFill>
                  <a:srgbClr val="002060"/>
                </a:solidFill>
                <a:latin typeface="UTM Khuccamta" panose="02040603050506020204" pitchFamily="18" charset="0"/>
                <a:cs typeface="Times New Roman" pitchFamily="18" charset="0"/>
              </a:rPr>
              <a:t>tới</a:t>
            </a:r>
            <a:r>
              <a:rPr lang="en-US" sz="4800" b="1" dirty="0">
                <a:solidFill>
                  <a:srgbClr val="002060"/>
                </a:solidFill>
                <a:latin typeface="UTM Khuccamta" panose="02040603050506020204" pitchFamily="18" charset="0"/>
                <a:cs typeface="Times New Roman" pitchFamily="18" charset="0"/>
              </a:rPr>
              <a:t>:</a:t>
            </a:r>
          </a:p>
        </p:txBody>
      </p:sp>
      <p:sp>
        <p:nvSpPr>
          <p:cNvPr id="23" name="TextBox 22">
            <a:extLst>
              <a:ext uri="{FF2B5EF4-FFF2-40B4-BE49-F238E27FC236}">
                <a16:creationId xmlns:a16="http://schemas.microsoft.com/office/drawing/2014/main" id="{CD1FE522-A885-462A-BE8A-A1B591CC6CE9}"/>
              </a:ext>
            </a:extLst>
          </p:cNvPr>
          <p:cNvSpPr txBox="1"/>
          <p:nvPr/>
        </p:nvSpPr>
        <p:spPr>
          <a:xfrm>
            <a:off x="250101" y="2246675"/>
            <a:ext cx="8305800" cy="851297"/>
          </a:xfrm>
          <a:prstGeom prst="round2DiagRect">
            <a:avLst/>
          </a:prstGeom>
          <a:solidFill>
            <a:schemeClr val="accent5">
              <a:lumMod val="20000"/>
              <a:lumOff val="80000"/>
            </a:schemeClr>
          </a:solidFill>
          <a:ln>
            <a:solidFill>
              <a:schemeClr val="accent2">
                <a:lumMod val="50000"/>
              </a:schemeClr>
            </a:solidFill>
          </a:ln>
        </p:spPr>
        <p:txBody>
          <a:bodyPr wrap="square" rtlCol="0">
            <a:spAutoFit/>
          </a:bodyPr>
          <a:lstStyle/>
          <a:p>
            <a:pPr algn="just"/>
            <a:r>
              <a:rPr lang="en-US" sz="4400" b="1" dirty="0">
                <a:solidFill>
                  <a:schemeClr val="accent6">
                    <a:lumMod val="50000"/>
                  </a:schemeClr>
                </a:solidFill>
                <a:latin typeface="UTM Khuccamta" panose="02040603050506020204" pitchFamily="18" charset="0"/>
                <a:cs typeface="Times New Roman" pitchFamily="18" charset="0"/>
              </a:rPr>
              <a:t>A. </a:t>
            </a:r>
            <a:r>
              <a:rPr lang="en-US" sz="4400" b="1" dirty="0" err="1">
                <a:solidFill>
                  <a:schemeClr val="accent6">
                    <a:lumMod val="50000"/>
                  </a:schemeClr>
                </a:solidFill>
                <a:latin typeface="UTM Khuccamta" panose="02040603050506020204" pitchFamily="18" charset="0"/>
                <a:cs typeface="Times New Roman" pitchFamily="18" charset="0"/>
              </a:rPr>
              <a:t>Quê</a:t>
            </a:r>
            <a:r>
              <a:rPr lang="en-US" sz="4400" b="1" dirty="0">
                <a:solidFill>
                  <a:schemeClr val="accent6">
                    <a:lumMod val="50000"/>
                  </a:schemeClr>
                </a:solidFill>
                <a:latin typeface="UTM Khuccamta" panose="02040603050506020204" pitchFamily="18" charset="0"/>
                <a:cs typeface="Times New Roman" pitchFamily="18" charset="0"/>
              </a:rPr>
              <a:t> </a:t>
            </a:r>
            <a:r>
              <a:rPr lang="en-US" sz="4400" b="1" dirty="0" err="1">
                <a:solidFill>
                  <a:schemeClr val="accent6">
                    <a:lumMod val="50000"/>
                  </a:schemeClr>
                </a:solidFill>
                <a:latin typeface="UTM Khuccamta" panose="02040603050506020204" pitchFamily="18" charset="0"/>
                <a:cs typeface="Times New Roman" pitchFamily="18" charset="0"/>
              </a:rPr>
              <a:t>của</a:t>
            </a:r>
            <a:r>
              <a:rPr lang="en-US" sz="4400" b="1" dirty="0">
                <a:solidFill>
                  <a:schemeClr val="accent6">
                    <a:lumMod val="50000"/>
                  </a:schemeClr>
                </a:solidFill>
                <a:latin typeface="UTM Khuccamta" panose="02040603050506020204" pitchFamily="18" charset="0"/>
                <a:cs typeface="Times New Roman" pitchFamily="18" charset="0"/>
              </a:rPr>
              <a:t> </a:t>
            </a:r>
            <a:r>
              <a:rPr lang="en-US" sz="4400" b="1" dirty="0" err="1">
                <a:solidFill>
                  <a:schemeClr val="accent6">
                    <a:lumMod val="50000"/>
                  </a:schemeClr>
                </a:solidFill>
                <a:latin typeface="UTM Khuccamta" panose="02040603050506020204" pitchFamily="18" charset="0"/>
                <a:cs typeface="Times New Roman" pitchFamily="18" charset="0"/>
              </a:rPr>
              <a:t>chú</a:t>
            </a:r>
            <a:r>
              <a:rPr lang="en-US" sz="4400" b="1" dirty="0">
                <a:solidFill>
                  <a:schemeClr val="accent6">
                    <a:lumMod val="50000"/>
                  </a:schemeClr>
                </a:solidFill>
                <a:latin typeface="UTM Khuccamta" panose="02040603050506020204" pitchFamily="18" charset="0"/>
                <a:cs typeface="Times New Roman" pitchFamily="18" charset="0"/>
              </a:rPr>
              <a:t>, </a:t>
            </a:r>
            <a:r>
              <a:rPr lang="en-US" sz="4400" b="1" dirty="0" err="1">
                <a:solidFill>
                  <a:schemeClr val="accent6">
                    <a:lumMod val="50000"/>
                  </a:schemeClr>
                </a:solidFill>
                <a:latin typeface="UTM Khuccamta" panose="02040603050506020204" pitchFamily="18" charset="0"/>
                <a:cs typeface="Times New Roman" pitchFamily="18" charset="0"/>
              </a:rPr>
              <a:t>cánh</a:t>
            </a:r>
            <a:r>
              <a:rPr lang="en-US" sz="4400" b="1" dirty="0">
                <a:solidFill>
                  <a:schemeClr val="accent6">
                    <a:lumMod val="50000"/>
                  </a:schemeClr>
                </a:solidFill>
                <a:latin typeface="UTM Khuccamta" panose="02040603050506020204" pitchFamily="18" charset="0"/>
                <a:cs typeface="Times New Roman" pitchFamily="18" charset="0"/>
              </a:rPr>
              <a:t> </a:t>
            </a:r>
            <a:r>
              <a:rPr lang="en-US" sz="4400" b="1" dirty="0" err="1">
                <a:solidFill>
                  <a:schemeClr val="accent6">
                    <a:lumMod val="50000"/>
                  </a:schemeClr>
                </a:solidFill>
                <a:latin typeface="UTM Khuccamta" panose="02040603050506020204" pitchFamily="18" charset="0"/>
                <a:cs typeface="Times New Roman" pitchFamily="18" charset="0"/>
              </a:rPr>
              <a:t>đồng</a:t>
            </a:r>
            <a:endParaRPr lang="en-US" sz="4400" b="1" dirty="0">
              <a:solidFill>
                <a:schemeClr val="accent6">
                  <a:lumMod val="50000"/>
                </a:schemeClr>
              </a:solidFill>
              <a:latin typeface="UTM Khuccamta" panose="02040603050506020204" pitchFamily="18" charset="0"/>
              <a:cs typeface="Times New Roman" pitchFamily="18" charset="0"/>
            </a:endParaRPr>
          </a:p>
        </p:txBody>
      </p:sp>
      <p:sp>
        <p:nvSpPr>
          <p:cNvPr id="24" name="TextBox 23">
            <a:extLst>
              <a:ext uri="{FF2B5EF4-FFF2-40B4-BE49-F238E27FC236}">
                <a16:creationId xmlns:a16="http://schemas.microsoft.com/office/drawing/2014/main" id="{680D2728-A2A5-46C6-BBE8-65082EE71ACE}"/>
              </a:ext>
            </a:extLst>
          </p:cNvPr>
          <p:cNvSpPr txBox="1"/>
          <p:nvPr/>
        </p:nvSpPr>
        <p:spPr>
          <a:xfrm>
            <a:off x="554756" y="3260049"/>
            <a:ext cx="8305800" cy="851297"/>
          </a:xfrm>
          <a:prstGeom prst="round2DiagRect">
            <a:avLst/>
          </a:prstGeom>
          <a:solidFill>
            <a:schemeClr val="accent5">
              <a:lumMod val="20000"/>
              <a:lumOff val="80000"/>
            </a:schemeClr>
          </a:solidFill>
          <a:ln>
            <a:solidFill>
              <a:schemeClr val="accent2">
                <a:lumMod val="50000"/>
              </a:schemeClr>
            </a:solidFill>
          </a:ln>
        </p:spPr>
        <p:txBody>
          <a:bodyPr wrap="square" rtlCol="0">
            <a:spAutoFit/>
          </a:bodyPr>
          <a:lstStyle/>
          <a:p>
            <a:pPr algn="just"/>
            <a:r>
              <a:rPr lang="en-US" sz="4400" b="1">
                <a:solidFill>
                  <a:schemeClr val="accent6">
                    <a:lumMod val="50000"/>
                  </a:schemeClr>
                </a:solidFill>
                <a:latin typeface="UTM Khuccamta" panose="02040603050506020204" pitchFamily="18" charset="0"/>
                <a:cs typeface="Times New Roman" pitchFamily="18" charset="0"/>
              </a:rPr>
              <a:t>B. Chái bếp, đống rấm trong bếp</a:t>
            </a:r>
          </a:p>
        </p:txBody>
      </p:sp>
      <p:sp>
        <p:nvSpPr>
          <p:cNvPr id="25" name="TextBox 24">
            <a:extLst>
              <a:ext uri="{FF2B5EF4-FFF2-40B4-BE49-F238E27FC236}">
                <a16:creationId xmlns:a16="http://schemas.microsoft.com/office/drawing/2014/main" id="{9E59B241-E14F-4AB1-9A5E-1C1EBD008102}"/>
              </a:ext>
            </a:extLst>
          </p:cNvPr>
          <p:cNvSpPr txBox="1"/>
          <p:nvPr/>
        </p:nvSpPr>
        <p:spPr>
          <a:xfrm>
            <a:off x="1023288" y="4264319"/>
            <a:ext cx="8305800" cy="851297"/>
          </a:xfrm>
          <a:prstGeom prst="round2DiagRect">
            <a:avLst/>
          </a:prstGeom>
          <a:solidFill>
            <a:schemeClr val="accent5">
              <a:lumMod val="20000"/>
              <a:lumOff val="80000"/>
            </a:schemeClr>
          </a:solidFill>
          <a:ln>
            <a:solidFill>
              <a:schemeClr val="accent2">
                <a:lumMod val="50000"/>
              </a:schemeClr>
            </a:solidFill>
          </a:ln>
        </p:spPr>
        <p:txBody>
          <a:bodyPr wrap="square" rtlCol="0">
            <a:spAutoFit/>
          </a:bodyPr>
          <a:lstStyle/>
          <a:p>
            <a:pPr algn="just"/>
            <a:r>
              <a:rPr lang="en-US" sz="4400" b="1">
                <a:solidFill>
                  <a:schemeClr val="accent6">
                    <a:lumMod val="50000"/>
                  </a:schemeClr>
                </a:solidFill>
                <a:latin typeface="UTM Khuccamta" panose="02040603050506020204" pitchFamily="18" charset="0"/>
                <a:cs typeface="Times New Roman" pitchFamily="18" charset="0"/>
              </a:rPr>
              <a:t>C. Cánh đồng, lò nung</a:t>
            </a:r>
          </a:p>
        </p:txBody>
      </p:sp>
      <p:sp>
        <p:nvSpPr>
          <p:cNvPr id="26" name="TextBox 25">
            <a:extLst>
              <a:ext uri="{FF2B5EF4-FFF2-40B4-BE49-F238E27FC236}">
                <a16:creationId xmlns:a16="http://schemas.microsoft.com/office/drawing/2014/main" id="{2EDE6469-BC20-4DBE-9955-5B7ACFA86F59}"/>
              </a:ext>
            </a:extLst>
          </p:cNvPr>
          <p:cNvSpPr txBox="1"/>
          <p:nvPr/>
        </p:nvSpPr>
        <p:spPr>
          <a:xfrm>
            <a:off x="1534301" y="5268589"/>
            <a:ext cx="8305800" cy="851297"/>
          </a:xfrm>
          <a:prstGeom prst="round2DiagRect">
            <a:avLst/>
          </a:prstGeom>
          <a:solidFill>
            <a:schemeClr val="accent5">
              <a:lumMod val="20000"/>
              <a:lumOff val="80000"/>
            </a:schemeClr>
          </a:solidFill>
          <a:ln>
            <a:solidFill>
              <a:schemeClr val="accent2">
                <a:lumMod val="50000"/>
              </a:schemeClr>
            </a:solidFill>
          </a:ln>
        </p:spPr>
        <p:txBody>
          <a:bodyPr wrap="square" rtlCol="0">
            <a:spAutoFit/>
          </a:bodyPr>
          <a:lstStyle/>
          <a:p>
            <a:pPr algn="just"/>
            <a:r>
              <a:rPr lang="en-US" sz="4400" b="1">
                <a:solidFill>
                  <a:schemeClr val="accent6">
                    <a:lumMod val="50000"/>
                  </a:schemeClr>
                </a:solidFill>
                <a:latin typeface="UTM Khuccamta" panose="02040603050506020204" pitchFamily="18" charset="0"/>
                <a:cs typeface="Times New Roman" pitchFamily="18" charset="0"/>
              </a:rPr>
              <a:t>D. Cánh đồng, đống rấm trong bếp</a:t>
            </a:r>
          </a:p>
        </p:txBody>
      </p:sp>
    </p:spTree>
    <p:extLst>
      <p:ext uri="{BB962C8B-B14F-4D97-AF65-F5344CB8AC3E}">
        <p14:creationId xmlns:p14="http://schemas.microsoft.com/office/powerpoint/2010/main" val="2341986360"/>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23"/>
                                        </p:tgtEl>
                                        <p:attrNameLst>
                                          <p:attrName>style.visibility</p:attrName>
                                        </p:attrNameLst>
                                      </p:cBhvr>
                                      <p:to>
                                        <p:strVal val="visible"/>
                                      </p:to>
                                    </p:set>
                                    <p:anim calcmode="lin" valueType="num">
                                      <p:cBhvr additive="base">
                                        <p:cTn id="12" dur="500" fill="hold"/>
                                        <p:tgtEl>
                                          <p:spTgt spid="23"/>
                                        </p:tgtEl>
                                        <p:attrNameLst>
                                          <p:attrName>ppt_x</p:attrName>
                                        </p:attrNameLst>
                                      </p:cBhvr>
                                      <p:tavLst>
                                        <p:tav tm="0">
                                          <p:val>
                                            <p:strVal val="#ppt_x"/>
                                          </p:val>
                                        </p:tav>
                                        <p:tav tm="100000">
                                          <p:val>
                                            <p:strVal val="#ppt_x"/>
                                          </p:val>
                                        </p:tav>
                                      </p:tavLst>
                                    </p:anim>
                                    <p:anim calcmode="lin" valueType="num">
                                      <p:cBhvr additive="base">
                                        <p:cTn id="13" dur="500" fill="hold"/>
                                        <p:tgtEl>
                                          <p:spTgt spid="23"/>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grpId="0" nodeType="clickEffect">
                                  <p:stCondLst>
                                    <p:cond delay="0"/>
                                  </p:stCondLst>
                                  <p:childTnLst>
                                    <p:set>
                                      <p:cBhvr>
                                        <p:cTn id="17" dur="1" fill="hold">
                                          <p:stCondLst>
                                            <p:cond delay="0"/>
                                          </p:stCondLst>
                                        </p:cTn>
                                        <p:tgtEl>
                                          <p:spTgt spid="24"/>
                                        </p:tgtEl>
                                        <p:attrNameLst>
                                          <p:attrName>style.visibility</p:attrName>
                                        </p:attrNameLst>
                                      </p:cBhvr>
                                      <p:to>
                                        <p:strVal val="visible"/>
                                      </p:to>
                                    </p:set>
                                    <p:anim calcmode="lin" valueType="num">
                                      <p:cBhvr additive="base">
                                        <p:cTn id="18" dur="500" fill="hold"/>
                                        <p:tgtEl>
                                          <p:spTgt spid="24"/>
                                        </p:tgtEl>
                                        <p:attrNameLst>
                                          <p:attrName>ppt_x</p:attrName>
                                        </p:attrNameLst>
                                      </p:cBhvr>
                                      <p:tavLst>
                                        <p:tav tm="0">
                                          <p:val>
                                            <p:strVal val="#ppt_x"/>
                                          </p:val>
                                        </p:tav>
                                        <p:tav tm="100000">
                                          <p:val>
                                            <p:strVal val="#ppt_x"/>
                                          </p:val>
                                        </p:tav>
                                      </p:tavLst>
                                    </p:anim>
                                    <p:anim calcmode="lin" valueType="num">
                                      <p:cBhvr additive="base">
                                        <p:cTn id="19" dur="500" fill="hold"/>
                                        <p:tgtEl>
                                          <p:spTgt spid="24"/>
                                        </p:tgtEl>
                                        <p:attrNameLst>
                                          <p:attrName>ppt_y</p:attrName>
                                        </p:attrNameLst>
                                      </p:cBhvr>
                                      <p:tavLst>
                                        <p:tav tm="0">
                                          <p:val>
                                            <p:strVal val="1+#ppt_h/2"/>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2" presetClass="entr" presetSubtype="4" fill="hold" grpId="0" nodeType="clickEffect">
                                  <p:stCondLst>
                                    <p:cond delay="0"/>
                                  </p:stCondLst>
                                  <p:childTnLst>
                                    <p:set>
                                      <p:cBhvr>
                                        <p:cTn id="23" dur="1" fill="hold">
                                          <p:stCondLst>
                                            <p:cond delay="0"/>
                                          </p:stCondLst>
                                        </p:cTn>
                                        <p:tgtEl>
                                          <p:spTgt spid="25"/>
                                        </p:tgtEl>
                                        <p:attrNameLst>
                                          <p:attrName>style.visibility</p:attrName>
                                        </p:attrNameLst>
                                      </p:cBhvr>
                                      <p:to>
                                        <p:strVal val="visible"/>
                                      </p:to>
                                    </p:set>
                                    <p:anim calcmode="lin" valueType="num">
                                      <p:cBhvr additive="base">
                                        <p:cTn id="24" dur="500" fill="hold"/>
                                        <p:tgtEl>
                                          <p:spTgt spid="25"/>
                                        </p:tgtEl>
                                        <p:attrNameLst>
                                          <p:attrName>ppt_x</p:attrName>
                                        </p:attrNameLst>
                                      </p:cBhvr>
                                      <p:tavLst>
                                        <p:tav tm="0">
                                          <p:val>
                                            <p:strVal val="#ppt_x"/>
                                          </p:val>
                                        </p:tav>
                                        <p:tav tm="100000">
                                          <p:val>
                                            <p:strVal val="#ppt_x"/>
                                          </p:val>
                                        </p:tav>
                                      </p:tavLst>
                                    </p:anim>
                                    <p:anim calcmode="lin" valueType="num">
                                      <p:cBhvr additive="base">
                                        <p:cTn id="25" dur="500" fill="hold"/>
                                        <p:tgtEl>
                                          <p:spTgt spid="25"/>
                                        </p:tgtEl>
                                        <p:attrNameLst>
                                          <p:attrName>ppt_y</p:attrName>
                                        </p:attrNameLst>
                                      </p:cBhvr>
                                      <p:tavLst>
                                        <p:tav tm="0">
                                          <p:val>
                                            <p:strVal val="1+#ppt_h/2"/>
                                          </p:val>
                                        </p:tav>
                                        <p:tav tm="100000">
                                          <p:val>
                                            <p:strVal val="#ppt_y"/>
                                          </p:val>
                                        </p:tav>
                                      </p:tavLst>
                                    </p:anim>
                                  </p:childTnLst>
                                </p:cTn>
                              </p:par>
                            </p:childTnLst>
                          </p:cTn>
                        </p:par>
                      </p:childTnLst>
                    </p:cTn>
                  </p:par>
                  <p:par>
                    <p:cTn id="26" fill="hold">
                      <p:stCondLst>
                        <p:cond delay="indefinite"/>
                      </p:stCondLst>
                      <p:childTnLst>
                        <p:par>
                          <p:cTn id="27" fill="hold">
                            <p:stCondLst>
                              <p:cond delay="0"/>
                            </p:stCondLst>
                            <p:childTnLst>
                              <p:par>
                                <p:cTn id="28" presetID="2" presetClass="entr" presetSubtype="4" fill="hold" grpId="0" nodeType="clickEffect">
                                  <p:stCondLst>
                                    <p:cond delay="0"/>
                                  </p:stCondLst>
                                  <p:childTnLst>
                                    <p:set>
                                      <p:cBhvr>
                                        <p:cTn id="29" dur="1" fill="hold">
                                          <p:stCondLst>
                                            <p:cond delay="0"/>
                                          </p:stCondLst>
                                        </p:cTn>
                                        <p:tgtEl>
                                          <p:spTgt spid="26"/>
                                        </p:tgtEl>
                                        <p:attrNameLst>
                                          <p:attrName>style.visibility</p:attrName>
                                        </p:attrNameLst>
                                      </p:cBhvr>
                                      <p:to>
                                        <p:strVal val="visible"/>
                                      </p:to>
                                    </p:set>
                                    <p:anim calcmode="lin" valueType="num">
                                      <p:cBhvr additive="base">
                                        <p:cTn id="30" dur="500" fill="hold"/>
                                        <p:tgtEl>
                                          <p:spTgt spid="26"/>
                                        </p:tgtEl>
                                        <p:attrNameLst>
                                          <p:attrName>ppt_x</p:attrName>
                                        </p:attrNameLst>
                                      </p:cBhvr>
                                      <p:tavLst>
                                        <p:tav tm="0">
                                          <p:val>
                                            <p:strVal val="#ppt_x"/>
                                          </p:val>
                                        </p:tav>
                                        <p:tav tm="100000">
                                          <p:val>
                                            <p:strVal val="#ppt_x"/>
                                          </p:val>
                                        </p:tav>
                                      </p:tavLst>
                                    </p:anim>
                                    <p:anim calcmode="lin" valueType="num">
                                      <p:cBhvr additive="base">
                                        <p:cTn id="31" dur="500" fill="hold"/>
                                        <p:tgtEl>
                                          <p:spTgt spid="26"/>
                                        </p:tgtEl>
                                        <p:attrNameLst>
                                          <p:attrName>ppt_y</p:attrName>
                                        </p:attrNameLst>
                                      </p:cBhvr>
                                      <p:tavLst>
                                        <p:tav tm="0">
                                          <p:val>
                                            <p:strVal val="1+#ppt_h/2"/>
                                          </p:val>
                                        </p:tav>
                                        <p:tav tm="100000">
                                          <p:val>
                                            <p:strVal val="#ppt_y"/>
                                          </p:val>
                                        </p:tav>
                                      </p:tavLst>
                                    </p:anim>
                                  </p:childTnLst>
                                </p:cTn>
                              </p:par>
                            </p:childTnLst>
                          </p:cTn>
                        </p:par>
                      </p:childTnLst>
                    </p:cTn>
                  </p:par>
                  <p:par>
                    <p:cTn id="32" fill="hold">
                      <p:stCondLst>
                        <p:cond delay="indefinite"/>
                      </p:stCondLst>
                      <p:childTnLst>
                        <p:par>
                          <p:cTn id="33" fill="hold">
                            <p:stCondLst>
                              <p:cond delay="0"/>
                            </p:stCondLst>
                            <p:childTnLst>
                              <p:par>
                                <p:cTn id="34" presetID="47" presetClass="exit" presetSubtype="0" fill="hold" grpId="1" nodeType="clickEffect">
                                  <p:stCondLst>
                                    <p:cond delay="0"/>
                                  </p:stCondLst>
                                  <p:childTnLst>
                                    <p:animEffect transition="out" filter="fade">
                                      <p:cBhvr>
                                        <p:cTn id="35" dur="1000"/>
                                        <p:tgtEl>
                                          <p:spTgt spid="23"/>
                                        </p:tgtEl>
                                      </p:cBhvr>
                                    </p:animEffect>
                                    <p:anim calcmode="lin" valueType="num">
                                      <p:cBhvr>
                                        <p:cTn id="36" dur="1000"/>
                                        <p:tgtEl>
                                          <p:spTgt spid="23"/>
                                        </p:tgtEl>
                                        <p:attrNameLst>
                                          <p:attrName>ppt_x</p:attrName>
                                        </p:attrNameLst>
                                      </p:cBhvr>
                                      <p:tavLst>
                                        <p:tav tm="0">
                                          <p:val>
                                            <p:strVal val="ppt_x"/>
                                          </p:val>
                                        </p:tav>
                                        <p:tav tm="100000">
                                          <p:val>
                                            <p:strVal val="ppt_x"/>
                                          </p:val>
                                        </p:tav>
                                      </p:tavLst>
                                    </p:anim>
                                    <p:anim calcmode="lin" valueType="num">
                                      <p:cBhvr>
                                        <p:cTn id="37" dur="1000"/>
                                        <p:tgtEl>
                                          <p:spTgt spid="23"/>
                                        </p:tgtEl>
                                        <p:attrNameLst>
                                          <p:attrName>ppt_y</p:attrName>
                                        </p:attrNameLst>
                                      </p:cBhvr>
                                      <p:tavLst>
                                        <p:tav tm="0">
                                          <p:val>
                                            <p:strVal val="ppt_y"/>
                                          </p:val>
                                        </p:tav>
                                        <p:tav tm="100000">
                                          <p:val>
                                            <p:strVal val="ppt_y-.1"/>
                                          </p:val>
                                        </p:tav>
                                      </p:tavLst>
                                    </p:anim>
                                    <p:set>
                                      <p:cBhvr>
                                        <p:cTn id="38" dur="1" fill="hold">
                                          <p:stCondLst>
                                            <p:cond delay="999"/>
                                          </p:stCondLst>
                                        </p:cTn>
                                        <p:tgtEl>
                                          <p:spTgt spid="23"/>
                                        </p:tgtEl>
                                        <p:attrNameLst>
                                          <p:attrName>style.visibility</p:attrName>
                                        </p:attrNameLst>
                                      </p:cBhvr>
                                      <p:to>
                                        <p:strVal val="hidden"/>
                                      </p:to>
                                    </p:set>
                                  </p:childTnLst>
                                </p:cTn>
                              </p:par>
                              <p:par>
                                <p:cTn id="39" presetID="47" presetClass="exit" presetSubtype="0" fill="hold" grpId="1" nodeType="withEffect">
                                  <p:stCondLst>
                                    <p:cond delay="0"/>
                                  </p:stCondLst>
                                  <p:childTnLst>
                                    <p:animEffect transition="out" filter="fade">
                                      <p:cBhvr>
                                        <p:cTn id="40" dur="1000"/>
                                        <p:tgtEl>
                                          <p:spTgt spid="25"/>
                                        </p:tgtEl>
                                      </p:cBhvr>
                                    </p:animEffect>
                                    <p:anim calcmode="lin" valueType="num">
                                      <p:cBhvr>
                                        <p:cTn id="41" dur="1000"/>
                                        <p:tgtEl>
                                          <p:spTgt spid="25"/>
                                        </p:tgtEl>
                                        <p:attrNameLst>
                                          <p:attrName>ppt_x</p:attrName>
                                        </p:attrNameLst>
                                      </p:cBhvr>
                                      <p:tavLst>
                                        <p:tav tm="0">
                                          <p:val>
                                            <p:strVal val="ppt_x"/>
                                          </p:val>
                                        </p:tav>
                                        <p:tav tm="100000">
                                          <p:val>
                                            <p:strVal val="ppt_x"/>
                                          </p:val>
                                        </p:tav>
                                      </p:tavLst>
                                    </p:anim>
                                    <p:anim calcmode="lin" valueType="num">
                                      <p:cBhvr>
                                        <p:cTn id="42" dur="1000"/>
                                        <p:tgtEl>
                                          <p:spTgt spid="25"/>
                                        </p:tgtEl>
                                        <p:attrNameLst>
                                          <p:attrName>ppt_y</p:attrName>
                                        </p:attrNameLst>
                                      </p:cBhvr>
                                      <p:tavLst>
                                        <p:tav tm="0">
                                          <p:val>
                                            <p:strVal val="ppt_y"/>
                                          </p:val>
                                        </p:tav>
                                        <p:tav tm="100000">
                                          <p:val>
                                            <p:strVal val="ppt_y-.1"/>
                                          </p:val>
                                        </p:tav>
                                      </p:tavLst>
                                    </p:anim>
                                    <p:set>
                                      <p:cBhvr>
                                        <p:cTn id="43" dur="1" fill="hold">
                                          <p:stCondLst>
                                            <p:cond delay="999"/>
                                          </p:stCondLst>
                                        </p:cTn>
                                        <p:tgtEl>
                                          <p:spTgt spid="25"/>
                                        </p:tgtEl>
                                        <p:attrNameLst>
                                          <p:attrName>style.visibility</p:attrName>
                                        </p:attrNameLst>
                                      </p:cBhvr>
                                      <p:to>
                                        <p:strVal val="hidden"/>
                                      </p:to>
                                    </p:set>
                                  </p:childTnLst>
                                </p:cTn>
                              </p:par>
                              <p:par>
                                <p:cTn id="44" presetID="47" presetClass="exit" presetSubtype="0" fill="hold" grpId="1" nodeType="withEffect">
                                  <p:stCondLst>
                                    <p:cond delay="0"/>
                                  </p:stCondLst>
                                  <p:childTnLst>
                                    <p:animEffect transition="out" filter="fade">
                                      <p:cBhvr>
                                        <p:cTn id="45" dur="1000"/>
                                        <p:tgtEl>
                                          <p:spTgt spid="26"/>
                                        </p:tgtEl>
                                      </p:cBhvr>
                                    </p:animEffect>
                                    <p:anim calcmode="lin" valueType="num">
                                      <p:cBhvr>
                                        <p:cTn id="46" dur="1000"/>
                                        <p:tgtEl>
                                          <p:spTgt spid="26"/>
                                        </p:tgtEl>
                                        <p:attrNameLst>
                                          <p:attrName>ppt_x</p:attrName>
                                        </p:attrNameLst>
                                      </p:cBhvr>
                                      <p:tavLst>
                                        <p:tav tm="0">
                                          <p:val>
                                            <p:strVal val="ppt_x"/>
                                          </p:val>
                                        </p:tav>
                                        <p:tav tm="100000">
                                          <p:val>
                                            <p:strVal val="ppt_x"/>
                                          </p:val>
                                        </p:tav>
                                      </p:tavLst>
                                    </p:anim>
                                    <p:anim calcmode="lin" valueType="num">
                                      <p:cBhvr>
                                        <p:cTn id="47" dur="1000"/>
                                        <p:tgtEl>
                                          <p:spTgt spid="26"/>
                                        </p:tgtEl>
                                        <p:attrNameLst>
                                          <p:attrName>ppt_y</p:attrName>
                                        </p:attrNameLst>
                                      </p:cBhvr>
                                      <p:tavLst>
                                        <p:tav tm="0">
                                          <p:val>
                                            <p:strVal val="ppt_y"/>
                                          </p:val>
                                        </p:tav>
                                        <p:tav tm="100000">
                                          <p:val>
                                            <p:strVal val="ppt_y-.1"/>
                                          </p:val>
                                        </p:tav>
                                      </p:tavLst>
                                    </p:anim>
                                    <p:set>
                                      <p:cBhvr>
                                        <p:cTn id="48" dur="1" fill="hold">
                                          <p:stCondLst>
                                            <p:cond delay="999"/>
                                          </p:stCondLst>
                                        </p:cTn>
                                        <p:tgtEl>
                                          <p:spTgt spid="26"/>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animBg="1"/>
      <p:bldP spid="23" grpId="1" animBg="1"/>
      <p:bldP spid="24" grpId="0" animBg="1"/>
      <p:bldP spid="25" grpId="0" animBg="1"/>
      <p:bldP spid="25" grpId="1" animBg="1"/>
      <p:bldP spid="26" grpId="0" animBg="1"/>
      <p:bldP spid="26" grpId="1" animBg="1"/>
    </p:bldLst>
  </p:timing>
</p:sld>
</file>

<file path=ppt/slides/slide19.xml><?xml version="1.0" encoding="utf-8"?>
<p:sld xmlns:a="http://schemas.openxmlformats.org/drawingml/2006/main" xmlns:r="http://schemas.openxmlformats.org/officeDocument/2006/relationships" xmlns:p="http://schemas.openxmlformats.org/presentationml/2006/main">
  <p:cSld>
    <p:bg>
      <p:bgPr>
        <a:blipFill dpi="0" rotWithShape="1">
          <a:blip r:embed="rId3">
            <a:alphaModFix amt="36000"/>
            <a:lum/>
          </a:blip>
          <a:srcRect/>
          <a:stretch>
            <a:fillRect/>
          </a:stretch>
        </a:blipFill>
        <a:effectLst/>
      </p:bgPr>
    </p:bg>
    <p:spTree>
      <p:nvGrpSpPr>
        <p:cNvPr id="1" name=""/>
        <p:cNvGrpSpPr/>
        <p:nvPr/>
      </p:nvGrpSpPr>
      <p:grpSpPr>
        <a:xfrm>
          <a:off x="0" y="0"/>
          <a:ext cx="0" cy="0"/>
          <a:chOff x="0" y="0"/>
          <a:chExt cx="0" cy="0"/>
        </a:xfrm>
      </p:grpSpPr>
      <p:grpSp>
        <p:nvGrpSpPr>
          <p:cNvPr id="18" name="组合 17"/>
          <p:cNvGrpSpPr/>
          <p:nvPr/>
        </p:nvGrpSpPr>
        <p:grpSpPr>
          <a:xfrm>
            <a:off x="333805" y="4700511"/>
            <a:ext cx="11769062" cy="2518694"/>
            <a:chOff x="-478046" y="4885815"/>
            <a:chExt cx="11769062" cy="2518694"/>
          </a:xfrm>
        </p:grpSpPr>
        <p:pic>
          <p:nvPicPr>
            <p:cNvPr id="16" name="图片 1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78046" y="4885815"/>
              <a:ext cx="4657672" cy="2328836"/>
            </a:xfrm>
            <a:prstGeom prst="rect">
              <a:avLst/>
            </a:prstGeom>
          </p:spPr>
        </p:pic>
        <p:pic>
          <p:nvPicPr>
            <p:cNvPr id="17" name="图片 1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633344" y="5075673"/>
              <a:ext cx="4657672" cy="2328836"/>
            </a:xfrm>
            <a:prstGeom prst="rect">
              <a:avLst/>
            </a:prstGeom>
          </p:spPr>
        </p:pic>
      </p:grpSp>
      <p:pic>
        <p:nvPicPr>
          <p:cNvPr id="11" name="图片 10"/>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flipH="1">
            <a:off x="10671545" y="-21498"/>
            <a:ext cx="1582220" cy="3089984"/>
          </a:xfrm>
          <a:prstGeom prst="rect">
            <a:avLst/>
          </a:prstGeom>
        </p:spPr>
      </p:pic>
      <p:pic>
        <p:nvPicPr>
          <p:cNvPr id="43" name="图片 42"/>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533470" y="0"/>
            <a:ext cx="2550722" cy="2550722"/>
          </a:xfrm>
          <a:prstGeom prst="rect">
            <a:avLst/>
          </a:prstGeom>
        </p:spPr>
      </p:pic>
      <p:pic>
        <p:nvPicPr>
          <p:cNvPr id="21" name="图片 20"/>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0599304" y="4396360"/>
            <a:ext cx="1976427" cy="1976427"/>
          </a:xfrm>
          <a:prstGeom prst="rect">
            <a:avLst/>
          </a:prstGeom>
        </p:spPr>
      </p:pic>
      <p:pic>
        <p:nvPicPr>
          <p:cNvPr id="2" name="图片 1"/>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65680" y="304647"/>
            <a:ext cx="3682861" cy="5188933"/>
          </a:xfrm>
          <a:prstGeom prst="rect">
            <a:avLst/>
          </a:prstGeom>
        </p:spPr>
      </p:pic>
      <p:sp>
        <p:nvSpPr>
          <p:cNvPr id="22" name="Text Box 22">
            <a:extLst>
              <a:ext uri="{FF2B5EF4-FFF2-40B4-BE49-F238E27FC236}">
                <a16:creationId xmlns:a16="http://schemas.microsoft.com/office/drawing/2014/main" id="{D1D7EB91-2A62-4A62-85CE-534559FAAF69}"/>
              </a:ext>
            </a:extLst>
          </p:cNvPr>
          <p:cNvSpPr txBox="1">
            <a:spLocks noChangeArrowheads="1"/>
          </p:cNvSpPr>
          <p:nvPr/>
        </p:nvSpPr>
        <p:spPr bwMode="auto">
          <a:xfrm>
            <a:off x="2662641" y="1172737"/>
            <a:ext cx="8258629" cy="1464231"/>
          </a:xfrm>
          <a:prstGeom prst="round2DiagRect">
            <a:avLst/>
          </a:prstGeom>
          <a:solidFill>
            <a:schemeClr val="accent4">
              <a:lumMod val="20000"/>
              <a:lumOff val="80000"/>
              <a:alpha val="38000"/>
            </a:schemeClr>
          </a:solidFill>
          <a:ln w="38100">
            <a:solidFill>
              <a:schemeClr val="tx1"/>
            </a:solidFill>
          </a:ln>
          <a:effectLst/>
        </p:spPr>
        <p:txBody>
          <a:bodyPr wrap="square">
            <a:spAutoFit/>
          </a:bodyPr>
          <a:lstStyle/>
          <a:p>
            <a:pPr algn="just" eaLnBrk="0" hangingPunct="0">
              <a:spcBef>
                <a:spcPct val="50000"/>
              </a:spcBef>
            </a:pPr>
            <a:r>
              <a:rPr lang="en-US" altLang="en-US" sz="4000" b="1" dirty="0" err="1">
                <a:solidFill>
                  <a:schemeClr val="accent6">
                    <a:lumMod val="50000"/>
                  </a:schemeClr>
                </a:solidFill>
                <a:latin typeface="UVF Salome" panose="02000503040000020003" pitchFamily="50" charset="0"/>
              </a:rPr>
              <a:t>Trên</a:t>
            </a:r>
            <a:r>
              <a:rPr lang="en-US" altLang="en-US" sz="4000" b="1" dirty="0">
                <a:solidFill>
                  <a:schemeClr val="accent6">
                    <a:lumMod val="50000"/>
                  </a:schemeClr>
                </a:solidFill>
                <a:latin typeface="UVF Salome" panose="02000503040000020003" pitchFamily="50" charset="0"/>
              </a:rPr>
              <a:t> </a:t>
            </a:r>
            <a:r>
              <a:rPr lang="en-US" altLang="en-US" sz="4000" b="1" dirty="0" err="1">
                <a:solidFill>
                  <a:schemeClr val="accent6">
                    <a:lumMod val="50000"/>
                  </a:schemeClr>
                </a:solidFill>
                <a:latin typeface="UVF Salome" panose="02000503040000020003" pitchFamily="50" charset="0"/>
              </a:rPr>
              <a:t>đường</a:t>
            </a:r>
            <a:r>
              <a:rPr lang="en-US" altLang="en-US" sz="4000" b="1" dirty="0">
                <a:solidFill>
                  <a:schemeClr val="accent6">
                    <a:lumMod val="50000"/>
                  </a:schemeClr>
                </a:solidFill>
                <a:latin typeface="UVF Salome" panose="02000503040000020003" pitchFamily="50" charset="0"/>
              </a:rPr>
              <a:t>, cu </a:t>
            </a:r>
            <a:r>
              <a:rPr lang="en-US" altLang="en-US" sz="4000" b="1" dirty="0" err="1">
                <a:solidFill>
                  <a:schemeClr val="accent6">
                    <a:lumMod val="50000"/>
                  </a:schemeClr>
                </a:solidFill>
                <a:latin typeface="UVF Salome" panose="02000503040000020003" pitchFamily="50" charset="0"/>
              </a:rPr>
              <a:t>Đất</a:t>
            </a:r>
            <a:r>
              <a:rPr lang="en-US" altLang="en-US" sz="4000" b="1" dirty="0">
                <a:solidFill>
                  <a:schemeClr val="accent6">
                    <a:lumMod val="50000"/>
                  </a:schemeClr>
                </a:solidFill>
                <a:latin typeface="UVF Salome" panose="02000503040000020003" pitchFamily="50" charset="0"/>
              </a:rPr>
              <a:t> </a:t>
            </a:r>
            <a:r>
              <a:rPr lang="en-US" altLang="en-US" sz="4000" b="1" dirty="0" err="1">
                <a:solidFill>
                  <a:schemeClr val="accent6">
                    <a:lumMod val="50000"/>
                  </a:schemeClr>
                </a:solidFill>
                <a:latin typeface="UVF Salome" panose="02000503040000020003" pitchFamily="50" charset="0"/>
              </a:rPr>
              <a:t>đã</a:t>
            </a:r>
            <a:r>
              <a:rPr lang="en-US" altLang="en-US" sz="4000" b="1" dirty="0">
                <a:solidFill>
                  <a:schemeClr val="accent6">
                    <a:lumMod val="50000"/>
                  </a:schemeClr>
                </a:solidFill>
                <a:latin typeface="UVF Salome" panose="02000503040000020003" pitchFamily="50" charset="0"/>
              </a:rPr>
              <a:t> </a:t>
            </a:r>
            <a:r>
              <a:rPr lang="en-US" altLang="en-US" sz="4000" b="1" dirty="0" err="1">
                <a:solidFill>
                  <a:schemeClr val="accent6">
                    <a:lumMod val="50000"/>
                  </a:schemeClr>
                </a:solidFill>
                <a:latin typeface="UVF Salome" panose="02000503040000020003" pitchFamily="50" charset="0"/>
              </a:rPr>
              <a:t>gặp</a:t>
            </a:r>
            <a:r>
              <a:rPr lang="en-US" altLang="en-US" sz="4000" b="1" dirty="0">
                <a:solidFill>
                  <a:schemeClr val="accent6">
                    <a:lumMod val="50000"/>
                  </a:schemeClr>
                </a:solidFill>
                <a:latin typeface="UVF Salome" panose="02000503040000020003" pitchFamily="50" charset="0"/>
              </a:rPr>
              <a:t> </a:t>
            </a:r>
            <a:r>
              <a:rPr lang="en-US" altLang="en-US" sz="4000" b="1" dirty="0" err="1">
                <a:solidFill>
                  <a:schemeClr val="accent6">
                    <a:lumMod val="50000"/>
                  </a:schemeClr>
                </a:solidFill>
                <a:latin typeface="UVF Salome" panose="02000503040000020003" pitchFamily="50" charset="0"/>
              </a:rPr>
              <a:t>điều</a:t>
            </a:r>
            <a:r>
              <a:rPr lang="en-US" altLang="en-US" sz="4000" b="1" dirty="0">
                <a:solidFill>
                  <a:schemeClr val="accent6">
                    <a:lumMod val="50000"/>
                  </a:schemeClr>
                </a:solidFill>
                <a:latin typeface="UVF Salome" panose="02000503040000020003" pitchFamily="50" charset="0"/>
              </a:rPr>
              <a:t> </a:t>
            </a:r>
            <a:r>
              <a:rPr lang="en-US" altLang="en-US" sz="4000" b="1" dirty="0" err="1">
                <a:solidFill>
                  <a:schemeClr val="accent6">
                    <a:lumMod val="50000"/>
                  </a:schemeClr>
                </a:solidFill>
                <a:latin typeface="UVF Salome" panose="02000503040000020003" pitchFamily="50" charset="0"/>
              </a:rPr>
              <a:t>gì</a:t>
            </a:r>
            <a:r>
              <a:rPr lang="en-US" altLang="en-US" sz="4000" b="1" dirty="0">
                <a:solidFill>
                  <a:schemeClr val="accent6">
                    <a:lumMod val="50000"/>
                  </a:schemeClr>
                </a:solidFill>
                <a:latin typeface="UVF Salome" panose="02000503040000020003" pitchFamily="50" charset="0"/>
              </a:rPr>
              <a:t> </a:t>
            </a:r>
            <a:r>
              <a:rPr lang="en-US" altLang="en-US" sz="4000" b="1" dirty="0" err="1">
                <a:solidFill>
                  <a:schemeClr val="accent6">
                    <a:lumMod val="50000"/>
                  </a:schemeClr>
                </a:solidFill>
                <a:latin typeface="UVF Salome" panose="02000503040000020003" pitchFamily="50" charset="0"/>
              </a:rPr>
              <a:t>không</a:t>
            </a:r>
            <a:r>
              <a:rPr lang="en-US" altLang="en-US" sz="4000" b="1" dirty="0">
                <a:solidFill>
                  <a:schemeClr val="accent6">
                    <a:lumMod val="50000"/>
                  </a:schemeClr>
                </a:solidFill>
                <a:latin typeface="UVF Salome" panose="02000503040000020003" pitchFamily="50" charset="0"/>
              </a:rPr>
              <a:t> may?</a:t>
            </a:r>
            <a:endParaRPr lang="en-US" altLang="en-US" sz="4000" dirty="0">
              <a:solidFill>
                <a:schemeClr val="accent6">
                  <a:lumMod val="50000"/>
                </a:schemeClr>
              </a:solidFill>
              <a:latin typeface="UVF Salome" panose="02000503040000020003" pitchFamily="50" charset="0"/>
            </a:endParaRPr>
          </a:p>
        </p:txBody>
      </p:sp>
      <p:sp>
        <p:nvSpPr>
          <p:cNvPr id="24" name="Text Box 22">
            <a:extLst>
              <a:ext uri="{FF2B5EF4-FFF2-40B4-BE49-F238E27FC236}">
                <a16:creationId xmlns:a16="http://schemas.microsoft.com/office/drawing/2014/main" id="{86C90987-8819-44FF-882F-E8D52D3C32B5}"/>
              </a:ext>
            </a:extLst>
          </p:cNvPr>
          <p:cNvSpPr txBox="1">
            <a:spLocks noChangeArrowheads="1"/>
          </p:cNvSpPr>
          <p:nvPr/>
        </p:nvSpPr>
        <p:spPr bwMode="auto">
          <a:xfrm>
            <a:off x="2662641" y="3076722"/>
            <a:ext cx="8258629" cy="2145268"/>
          </a:xfrm>
          <a:prstGeom prst="round2DiagRect">
            <a:avLst/>
          </a:prstGeom>
          <a:solidFill>
            <a:srgbClr val="FF0000">
              <a:alpha val="38000"/>
            </a:srgbClr>
          </a:solidFill>
          <a:ln w="38100">
            <a:solidFill>
              <a:schemeClr val="tx1"/>
            </a:solidFill>
          </a:ln>
          <a:effectLst/>
        </p:spPr>
        <p:txBody>
          <a:bodyPr wrap="square">
            <a:spAutoFit/>
          </a:bodyPr>
          <a:lstStyle/>
          <a:p>
            <a:pPr algn="just" eaLnBrk="0" hangingPunct="0">
              <a:spcBef>
                <a:spcPct val="50000"/>
              </a:spcBef>
            </a:pPr>
            <a:r>
              <a:rPr lang="en-US" altLang="en-US" sz="4000" b="1" dirty="0" err="1">
                <a:solidFill>
                  <a:schemeClr val="accent5">
                    <a:lumMod val="50000"/>
                  </a:schemeClr>
                </a:solidFill>
                <a:latin typeface="UTM Khuccamta" panose="02040603050506020204" pitchFamily="18" charset="0"/>
                <a:cs typeface="Times New Roman" panose="02020603050405020304" pitchFamily="18" charset="0"/>
              </a:rPr>
              <a:t>Trên</a:t>
            </a:r>
            <a:r>
              <a:rPr lang="en-US" altLang="en-US" sz="4000" b="1" dirty="0">
                <a:solidFill>
                  <a:schemeClr val="accent5">
                    <a:lumMod val="50000"/>
                  </a:schemeClr>
                </a:solidFill>
                <a:latin typeface="UTM Khuccamta" panose="02040603050506020204" pitchFamily="18" charset="0"/>
                <a:cs typeface="Times New Roman" panose="02020603050405020304" pitchFamily="18" charset="0"/>
              </a:rPr>
              <a:t> </a:t>
            </a:r>
            <a:r>
              <a:rPr lang="en-US" altLang="en-US" sz="4000" b="1" dirty="0" err="1">
                <a:solidFill>
                  <a:schemeClr val="accent5">
                    <a:lumMod val="50000"/>
                  </a:schemeClr>
                </a:solidFill>
                <a:latin typeface="UTM Khuccamta" panose="02040603050506020204" pitchFamily="18" charset="0"/>
                <a:cs typeface="Times New Roman" panose="02020603050405020304" pitchFamily="18" charset="0"/>
              </a:rPr>
              <a:t>đường</a:t>
            </a:r>
            <a:r>
              <a:rPr lang="en-US" altLang="en-US" sz="4000" b="1" dirty="0">
                <a:solidFill>
                  <a:schemeClr val="accent5">
                    <a:lumMod val="50000"/>
                  </a:schemeClr>
                </a:solidFill>
                <a:latin typeface="UTM Khuccamta" panose="02040603050506020204" pitchFamily="18" charset="0"/>
                <a:cs typeface="Times New Roman" panose="02020603050405020304" pitchFamily="18" charset="0"/>
              </a:rPr>
              <a:t>, cu </a:t>
            </a:r>
            <a:r>
              <a:rPr lang="en-US" altLang="en-US" sz="4000" b="1" dirty="0" err="1">
                <a:solidFill>
                  <a:schemeClr val="accent5">
                    <a:lumMod val="50000"/>
                  </a:schemeClr>
                </a:solidFill>
                <a:latin typeface="UTM Khuccamta" panose="02040603050506020204" pitchFamily="18" charset="0"/>
                <a:cs typeface="Times New Roman" panose="02020603050405020304" pitchFamily="18" charset="0"/>
              </a:rPr>
              <a:t>Đất</a:t>
            </a:r>
            <a:r>
              <a:rPr lang="en-US" altLang="en-US" sz="4000" b="1" dirty="0">
                <a:solidFill>
                  <a:schemeClr val="accent5">
                    <a:lumMod val="50000"/>
                  </a:schemeClr>
                </a:solidFill>
                <a:latin typeface="UTM Khuccamta" panose="02040603050506020204" pitchFamily="18" charset="0"/>
                <a:cs typeface="Times New Roman" panose="02020603050405020304" pitchFamily="18" charset="0"/>
              </a:rPr>
              <a:t> </a:t>
            </a:r>
            <a:r>
              <a:rPr lang="en-US" altLang="en-US" sz="4000" b="1" dirty="0" err="1">
                <a:solidFill>
                  <a:schemeClr val="accent5">
                    <a:lumMod val="50000"/>
                  </a:schemeClr>
                </a:solidFill>
                <a:latin typeface="UTM Khuccamta" panose="02040603050506020204" pitchFamily="18" charset="0"/>
                <a:cs typeface="Times New Roman" panose="02020603050405020304" pitchFamily="18" charset="0"/>
              </a:rPr>
              <a:t>khi</a:t>
            </a:r>
            <a:r>
              <a:rPr lang="en-US" altLang="en-US" sz="4000" b="1" dirty="0">
                <a:solidFill>
                  <a:schemeClr val="accent5">
                    <a:lumMod val="50000"/>
                  </a:schemeClr>
                </a:solidFill>
                <a:latin typeface="UTM Khuccamta" panose="02040603050506020204" pitchFamily="18" charset="0"/>
                <a:cs typeface="Times New Roman" panose="02020603050405020304" pitchFamily="18" charset="0"/>
              </a:rPr>
              <a:t> </a:t>
            </a:r>
            <a:r>
              <a:rPr lang="en-US" altLang="en-US" sz="4000" b="1" dirty="0" err="1">
                <a:solidFill>
                  <a:schemeClr val="accent5">
                    <a:lumMod val="50000"/>
                  </a:schemeClr>
                </a:solidFill>
                <a:latin typeface="UTM Khuccamta" panose="02040603050506020204" pitchFamily="18" charset="0"/>
                <a:cs typeface="Times New Roman" panose="02020603050405020304" pitchFamily="18" charset="0"/>
              </a:rPr>
              <a:t>mới</a:t>
            </a:r>
            <a:r>
              <a:rPr lang="en-US" altLang="en-US" sz="4000" b="1" dirty="0">
                <a:solidFill>
                  <a:schemeClr val="accent5">
                    <a:lumMod val="50000"/>
                  </a:schemeClr>
                </a:solidFill>
                <a:latin typeface="UTM Khuccamta" panose="02040603050506020204" pitchFamily="18" charset="0"/>
                <a:cs typeface="Times New Roman" panose="02020603050405020304" pitchFamily="18" charset="0"/>
              </a:rPr>
              <a:t> </a:t>
            </a:r>
            <a:r>
              <a:rPr lang="en-US" altLang="en-US" sz="4000" b="1" dirty="0" err="1">
                <a:solidFill>
                  <a:schemeClr val="accent5">
                    <a:lumMod val="50000"/>
                  </a:schemeClr>
                </a:solidFill>
                <a:latin typeface="UTM Khuccamta" panose="02040603050506020204" pitchFamily="18" charset="0"/>
                <a:cs typeface="Times New Roman" panose="02020603050405020304" pitchFamily="18" charset="0"/>
              </a:rPr>
              <a:t>đến</a:t>
            </a:r>
            <a:r>
              <a:rPr lang="en-US" altLang="en-US" sz="4000" b="1" dirty="0">
                <a:solidFill>
                  <a:schemeClr val="accent5">
                    <a:lumMod val="50000"/>
                  </a:schemeClr>
                </a:solidFill>
                <a:latin typeface="UTM Khuccamta" panose="02040603050506020204" pitchFamily="18" charset="0"/>
                <a:cs typeface="Times New Roman" panose="02020603050405020304" pitchFamily="18" charset="0"/>
              </a:rPr>
              <a:t> </a:t>
            </a:r>
            <a:r>
              <a:rPr lang="en-US" altLang="en-US" sz="4000" b="1" dirty="0" err="1">
                <a:solidFill>
                  <a:schemeClr val="accent5">
                    <a:lumMod val="50000"/>
                  </a:schemeClr>
                </a:solidFill>
                <a:latin typeface="UTM Khuccamta" panose="02040603050506020204" pitchFamily="18" charset="0"/>
                <a:cs typeface="Times New Roman" panose="02020603050405020304" pitchFamily="18" charset="0"/>
              </a:rPr>
              <a:t>chái</a:t>
            </a:r>
            <a:r>
              <a:rPr lang="en-US" altLang="en-US" sz="4000" b="1" dirty="0">
                <a:solidFill>
                  <a:schemeClr val="accent5">
                    <a:lumMod val="50000"/>
                  </a:schemeClr>
                </a:solidFill>
                <a:latin typeface="UTM Khuccamta" panose="02040603050506020204" pitchFamily="18" charset="0"/>
                <a:cs typeface="Times New Roman" panose="02020603050405020304" pitchFamily="18" charset="0"/>
              </a:rPr>
              <a:t> </a:t>
            </a:r>
            <a:r>
              <a:rPr lang="en-US" altLang="en-US" sz="4000" b="1" dirty="0" err="1">
                <a:solidFill>
                  <a:schemeClr val="accent5">
                    <a:lumMod val="50000"/>
                  </a:schemeClr>
                </a:solidFill>
                <a:latin typeface="UTM Khuccamta" panose="02040603050506020204" pitchFamily="18" charset="0"/>
                <a:cs typeface="Times New Roman" panose="02020603050405020304" pitchFamily="18" charset="0"/>
              </a:rPr>
              <a:t>bếp</a:t>
            </a:r>
            <a:r>
              <a:rPr lang="en-US" altLang="en-US" sz="4000" b="1" dirty="0">
                <a:solidFill>
                  <a:schemeClr val="accent5">
                    <a:lumMod val="50000"/>
                  </a:schemeClr>
                </a:solidFill>
                <a:latin typeface="UTM Khuccamta" panose="02040603050506020204" pitchFamily="18" charset="0"/>
                <a:cs typeface="Times New Roman" panose="02020603050405020304" pitchFamily="18" charset="0"/>
              </a:rPr>
              <a:t> </a:t>
            </a:r>
            <a:r>
              <a:rPr lang="en-US" altLang="en-US" sz="4000" b="1" dirty="0" err="1">
                <a:solidFill>
                  <a:schemeClr val="accent5">
                    <a:lumMod val="50000"/>
                  </a:schemeClr>
                </a:solidFill>
                <a:latin typeface="UTM Khuccamta" panose="02040603050506020204" pitchFamily="18" charset="0"/>
                <a:cs typeface="Times New Roman" panose="02020603050405020304" pitchFamily="18" charset="0"/>
              </a:rPr>
              <a:t>đã</a:t>
            </a:r>
            <a:r>
              <a:rPr lang="en-US" altLang="en-US" sz="4000" b="1" dirty="0">
                <a:solidFill>
                  <a:schemeClr val="accent5">
                    <a:lumMod val="50000"/>
                  </a:schemeClr>
                </a:solidFill>
                <a:latin typeface="UTM Khuccamta" panose="02040603050506020204" pitchFamily="18" charset="0"/>
                <a:cs typeface="Times New Roman" panose="02020603050405020304" pitchFamily="18" charset="0"/>
              </a:rPr>
              <a:t> </a:t>
            </a:r>
            <a:r>
              <a:rPr lang="en-US" altLang="en-US" sz="4000" b="1" dirty="0" err="1">
                <a:solidFill>
                  <a:schemeClr val="accent5">
                    <a:lumMod val="50000"/>
                  </a:schemeClr>
                </a:solidFill>
                <a:latin typeface="UTM Khuccamta" panose="02040603050506020204" pitchFamily="18" charset="0"/>
                <a:cs typeface="Times New Roman" panose="02020603050405020304" pitchFamily="18" charset="0"/>
              </a:rPr>
              <a:t>ngấm</a:t>
            </a:r>
            <a:r>
              <a:rPr lang="en-US" altLang="en-US" sz="4000" b="1" dirty="0">
                <a:solidFill>
                  <a:schemeClr val="accent5">
                    <a:lumMod val="50000"/>
                  </a:schemeClr>
                </a:solidFill>
                <a:latin typeface="UTM Khuccamta" panose="02040603050506020204" pitchFamily="18" charset="0"/>
                <a:cs typeface="Times New Roman" panose="02020603050405020304" pitchFamily="18" charset="0"/>
              </a:rPr>
              <a:t> </a:t>
            </a:r>
            <a:r>
              <a:rPr lang="en-US" altLang="en-US" sz="4000" b="1" dirty="0" err="1">
                <a:solidFill>
                  <a:schemeClr val="accent5">
                    <a:lumMod val="50000"/>
                  </a:schemeClr>
                </a:solidFill>
                <a:latin typeface="UTM Khuccamta" panose="02040603050506020204" pitchFamily="18" charset="0"/>
                <a:cs typeface="Times New Roman" panose="02020603050405020304" pitchFamily="18" charset="0"/>
              </a:rPr>
              <a:t>nước</a:t>
            </a:r>
            <a:r>
              <a:rPr lang="en-US" altLang="en-US" sz="4000" b="1" dirty="0">
                <a:solidFill>
                  <a:schemeClr val="accent5">
                    <a:lumMod val="50000"/>
                  </a:schemeClr>
                </a:solidFill>
                <a:latin typeface="UTM Khuccamta" panose="02040603050506020204" pitchFamily="18" charset="0"/>
                <a:cs typeface="Times New Roman" panose="02020603050405020304" pitchFamily="18" charset="0"/>
              </a:rPr>
              <a:t> </a:t>
            </a:r>
            <a:r>
              <a:rPr lang="en-US" altLang="en-US" sz="4000" b="1" dirty="0" err="1">
                <a:solidFill>
                  <a:schemeClr val="accent5">
                    <a:lumMod val="50000"/>
                  </a:schemeClr>
                </a:solidFill>
                <a:latin typeface="UTM Khuccamta" panose="02040603050506020204" pitchFamily="18" charset="0"/>
                <a:cs typeface="Times New Roman" panose="02020603050405020304" pitchFamily="18" charset="0"/>
              </a:rPr>
              <a:t>sau</a:t>
            </a:r>
            <a:r>
              <a:rPr lang="en-US" altLang="en-US" sz="4000" b="1" dirty="0">
                <a:solidFill>
                  <a:schemeClr val="accent5">
                    <a:lumMod val="50000"/>
                  </a:schemeClr>
                </a:solidFill>
                <a:latin typeface="UTM Khuccamta" panose="02040603050506020204" pitchFamily="18" charset="0"/>
                <a:cs typeface="Times New Roman" panose="02020603050405020304" pitchFamily="18" charset="0"/>
              </a:rPr>
              <a:t> </a:t>
            </a:r>
            <a:r>
              <a:rPr lang="en-US" altLang="en-US" sz="4000" b="1" dirty="0" err="1">
                <a:solidFill>
                  <a:schemeClr val="accent5">
                    <a:lumMod val="50000"/>
                  </a:schemeClr>
                </a:solidFill>
                <a:latin typeface="UTM Khuccamta" panose="02040603050506020204" pitchFamily="18" charset="0"/>
                <a:cs typeface="Times New Roman" panose="02020603050405020304" pitchFamily="18" charset="0"/>
              </a:rPr>
              <a:t>khi</a:t>
            </a:r>
            <a:r>
              <a:rPr lang="en-US" altLang="en-US" sz="4000" b="1" dirty="0">
                <a:solidFill>
                  <a:schemeClr val="accent5">
                    <a:lumMod val="50000"/>
                  </a:schemeClr>
                </a:solidFill>
                <a:latin typeface="UTM Khuccamta" panose="02040603050506020204" pitchFamily="18" charset="0"/>
                <a:cs typeface="Times New Roman" panose="02020603050405020304" pitchFamily="18" charset="0"/>
              </a:rPr>
              <a:t> </a:t>
            </a:r>
            <a:r>
              <a:rPr lang="en-US" altLang="en-US" sz="4000" b="1" dirty="0" err="1">
                <a:solidFill>
                  <a:schemeClr val="accent5">
                    <a:lumMod val="50000"/>
                  </a:schemeClr>
                </a:solidFill>
                <a:latin typeface="UTM Khuccamta" panose="02040603050506020204" pitchFamily="18" charset="0"/>
                <a:cs typeface="Times New Roman" panose="02020603050405020304" pitchFamily="18" charset="0"/>
              </a:rPr>
              <a:t>trời</a:t>
            </a:r>
            <a:r>
              <a:rPr lang="en-US" altLang="en-US" sz="4000" b="1" dirty="0">
                <a:solidFill>
                  <a:schemeClr val="accent5">
                    <a:lumMod val="50000"/>
                  </a:schemeClr>
                </a:solidFill>
                <a:latin typeface="UTM Khuccamta" panose="02040603050506020204" pitchFamily="18" charset="0"/>
                <a:cs typeface="Times New Roman" panose="02020603050405020304" pitchFamily="18" charset="0"/>
              </a:rPr>
              <a:t> </a:t>
            </a:r>
            <a:r>
              <a:rPr lang="en-US" altLang="en-US" sz="4000" b="1" dirty="0" err="1">
                <a:solidFill>
                  <a:schemeClr val="accent5">
                    <a:lumMod val="50000"/>
                  </a:schemeClr>
                </a:solidFill>
                <a:latin typeface="UTM Khuccamta" panose="02040603050506020204" pitchFamily="18" charset="0"/>
                <a:cs typeface="Times New Roman" panose="02020603050405020304" pitchFamily="18" charset="0"/>
              </a:rPr>
              <a:t>mưa</a:t>
            </a:r>
            <a:r>
              <a:rPr lang="en-US" altLang="en-US" sz="4000" b="1" dirty="0">
                <a:solidFill>
                  <a:schemeClr val="accent5">
                    <a:lumMod val="50000"/>
                  </a:schemeClr>
                </a:solidFill>
                <a:latin typeface="UTM Khuccamta" panose="02040603050506020204" pitchFamily="18" charset="0"/>
                <a:cs typeface="Times New Roman" panose="02020603050405020304" pitchFamily="18" charset="0"/>
              </a:rPr>
              <a:t>. </a:t>
            </a:r>
            <a:r>
              <a:rPr lang="en-US" altLang="en-US" sz="4000" b="1" dirty="0" err="1">
                <a:solidFill>
                  <a:schemeClr val="accent5">
                    <a:lumMod val="50000"/>
                  </a:schemeClr>
                </a:solidFill>
                <a:latin typeface="UTM Khuccamta" panose="02040603050506020204" pitchFamily="18" charset="0"/>
                <a:cs typeface="Times New Roman" panose="02020603050405020304" pitchFamily="18" charset="0"/>
              </a:rPr>
              <a:t>Chú</a:t>
            </a:r>
            <a:r>
              <a:rPr lang="en-US" altLang="en-US" sz="4000" b="1" dirty="0">
                <a:solidFill>
                  <a:schemeClr val="accent5">
                    <a:lumMod val="50000"/>
                  </a:schemeClr>
                </a:solidFill>
                <a:latin typeface="UTM Khuccamta" panose="02040603050506020204" pitchFamily="18" charset="0"/>
                <a:cs typeface="Times New Roman" panose="02020603050405020304" pitchFamily="18" charset="0"/>
              </a:rPr>
              <a:t> </a:t>
            </a:r>
            <a:r>
              <a:rPr lang="en-US" altLang="en-US" sz="4000" b="1" dirty="0" err="1">
                <a:solidFill>
                  <a:schemeClr val="accent5">
                    <a:lumMod val="50000"/>
                  </a:schemeClr>
                </a:solidFill>
                <a:latin typeface="UTM Khuccamta" panose="02040603050506020204" pitchFamily="18" charset="0"/>
                <a:cs typeface="Times New Roman" panose="02020603050405020304" pitchFamily="18" charset="0"/>
              </a:rPr>
              <a:t>rét</a:t>
            </a:r>
            <a:r>
              <a:rPr lang="en-US" altLang="en-US" sz="4000" b="1" dirty="0">
                <a:solidFill>
                  <a:schemeClr val="accent5">
                    <a:lumMod val="50000"/>
                  </a:schemeClr>
                </a:solidFill>
                <a:latin typeface="UTM Khuccamta" panose="02040603050506020204" pitchFamily="18" charset="0"/>
                <a:cs typeface="Times New Roman" panose="02020603050405020304" pitchFamily="18" charset="0"/>
              </a:rPr>
              <a:t> </a:t>
            </a:r>
            <a:r>
              <a:rPr lang="en-US" altLang="en-US" sz="4000" b="1" dirty="0" err="1">
                <a:solidFill>
                  <a:schemeClr val="accent5">
                    <a:lumMod val="50000"/>
                  </a:schemeClr>
                </a:solidFill>
                <a:latin typeface="UTM Khuccamta" panose="02040603050506020204" pitchFamily="18" charset="0"/>
                <a:cs typeface="Times New Roman" panose="02020603050405020304" pitchFamily="18" charset="0"/>
              </a:rPr>
              <a:t>quá</a:t>
            </a:r>
            <a:r>
              <a:rPr lang="en-US" altLang="en-US" sz="4000" b="1" dirty="0">
                <a:solidFill>
                  <a:schemeClr val="accent5">
                    <a:lumMod val="50000"/>
                  </a:schemeClr>
                </a:solidFill>
                <a:latin typeface="UTM Khuccamta" panose="02040603050506020204" pitchFamily="18" charset="0"/>
                <a:cs typeface="Times New Roman" panose="02020603050405020304" pitchFamily="18" charset="0"/>
              </a:rPr>
              <a:t> </a:t>
            </a:r>
            <a:r>
              <a:rPr lang="en-US" altLang="en-US" sz="4000" b="1" dirty="0" err="1">
                <a:solidFill>
                  <a:schemeClr val="accent5">
                    <a:lumMod val="50000"/>
                  </a:schemeClr>
                </a:solidFill>
                <a:latin typeface="UTM Khuccamta" panose="02040603050506020204" pitchFamily="18" charset="0"/>
                <a:cs typeface="Times New Roman" panose="02020603050405020304" pitchFamily="18" charset="0"/>
              </a:rPr>
              <a:t>bèn</a:t>
            </a:r>
            <a:r>
              <a:rPr lang="en-US" altLang="en-US" sz="4000" b="1" dirty="0">
                <a:solidFill>
                  <a:schemeClr val="accent5">
                    <a:lumMod val="50000"/>
                  </a:schemeClr>
                </a:solidFill>
                <a:latin typeface="UTM Khuccamta" panose="02040603050506020204" pitchFamily="18" charset="0"/>
                <a:cs typeface="Times New Roman" panose="02020603050405020304" pitchFamily="18" charset="0"/>
              </a:rPr>
              <a:t> </a:t>
            </a:r>
            <a:r>
              <a:rPr lang="en-US" altLang="en-US" sz="4000" b="1" dirty="0" err="1">
                <a:solidFill>
                  <a:schemeClr val="accent5">
                    <a:lumMod val="50000"/>
                  </a:schemeClr>
                </a:solidFill>
                <a:latin typeface="UTM Khuccamta" panose="02040603050506020204" pitchFamily="18" charset="0"/>
                <a:cs typeface="Times New Roman" panose="02020603050405020304" pitchFamily="18" charset="0"/>
              </a:rPr>
              <a:t>cời</a:t>
            </a:r>
            <a:r>
              <a:rPr lang="en-US" altLang="en-US" sz="4000" b="1" dirty="0">
                <a:solidFill>
                  <a:schemeClr val="accent5">
                    <a:lumMod val="50000"/>
                  </a:schemeClr>
                </a:solidFill>
                <a:latin typeface="UTM Khuccamta" panose="02040603050506020204" pitchFamily="18" charset="0"/>
                <a:cs typeface="Times New Roman" panose="02020603050405020304" pitchFamily="18" charset="0"/>
              </a:rPr>
              <a:t> </a:t>
            </a:r>
            <a:r>
              <a:rPr lang="en-US" altLang="en-US" sz="4000" b="1" dirty="0" err="1">
                <a:solidFill>
                  <a:schemeClr val="accent5">
                    <a:lumMod val="50000"/>
                  </a:schemeClr>
                </a:solidFill>
                <a:latin typeface="UTM Khuccamta" panose="02040603050506020204" pitchFamily="18" charset="0"/>
                <a:cs typeface="Times New Roman" panose="02020603050405020304" pitchFamily="18" charset="0"/>
              </a:rPr>
              <a:t>đống</a:t>
            </a:r>
            <a:r>
              <a:rPr lang="en-US" altLang="en-US" sz="4000" b="1" dirty="0">
                <a:solidFill>
                  <a:schemeClr val="accent5">
                    <a:lumMod val="50000"/>
                  </a:schemeClr>
                </a:solidFill>
                <a:latin typeface="UTM Khuccamta" panose="02040603050506020204" pitchFamily="18" charset="0"/>
                <a:cs typeface="Times New Roman" panose="02020603050405020304" pitchFamily="18" charset="0"/>
              </a:rPr>
              <a:t> </a:t>
            </a:r>
            <a:r>
              <a:rPr lang="en-US" altLang="en-US" sz="4000" b="1" dirty="0" err="1">
                <a:solidFill>
                  <a:schemeClr val="accent5">
                    <a:lumMod val="50000"/>
                  </a:schemeClr>
                </a:solidFill>
                <a:latin typeface="UTM Khuccamta" panose="02040603050506020204" pitchFamily="18" charset="0"/>
                <a:cs typeface="Times New Roman" panose="02020603050405020304" pitchFamily="18" charset="0"/>
              </a:rPr>
              <a:t>rấm</a:t>
            </a:r>
            <a:r>
              <a:rPr lang="en-US" altLang="en-US" sz="4000" b="1" dirty="0">
                <a:solidFill>
                  <a:schemeClr val="accent5">
                    <a:lumMod val="50000"/>
                  </a:schemeClr>
                </a:solidFill>
                <a:latin typeface="UTM Khuccamta" panose="02040603050506020204" pitchFamily="18" charset="0"/>
                <a:cs typeface="Times New Roman" panose="02020603050405020304" pitchFamily="18" charset="0"/>
              </a:rPr>
              <a:t> ra </a:t>
            </a:r>
            <a:r>
              <a:rPr lang="en-US" altLang="en-US" sz="4000" b="1" dirty="0" err="1">
                <a:solidFill>
                  <a:schemeClr val="accent5">
                    <a:lumMod val="50000"/>
                  </a:schemeClr>
                </a:solidFill>
                <a:latin typeface="UTM Khuccamta" panose="02040603050506020204" pitchFamily="18" charset="0"/>
                <a:cs typeface="Times New Roman" panose="02020603050405020304" pitchFamily="18" charset="0"/>
              </a:rPr>
              <a:t>sưởi</a:t>
            </a:r>
            <a:r>
              <a:rPr lang="en-US" altLang="en-US" sz="4000" b="1" dirty="0">
                <a:solidFill>
                  <a:schemeClr val="accent5">
                    <a:lumMod val="50000"/>
                  </a:schemeClr>
                </a:solidFill>
                <a:latin typeface="UTM Khuccamta" panose="02040603050506020204" pitchFamily="18" charset="0"/>
                <a:cs typeface="Times New Roman" panose="02020603050405020304" pitchFamily="18" charset="0"/>
              </a:rPr>
              <a:t>.</a:t>
            </a:r>
          </a:p>
        </p:txBody>
      </p:sp>
      <p:pic>
        <p:nvPicPr>
          <p:cNvPr id="25" name="图片 2">
            <a:extLst>
              <a:ext uri="{FF2B5EF4-FFF2-40B4-BE49-F238E27FC236}">
                <a16:creationId xmlns:a16="http://schemas.microsoft.com/office/drawing/2014/main" id="{786189CC-9C35-4BA5-A1D9-E86E644DABC2}"/>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flipH="1">
            <a:off x="89133" y="3956229"/>
            <a:ext cx="2832250" cy="2901771"/>
          </a:xfrm>
          <a:prstGeom prst="rect">
            <a:avLst/>
          </a:prstGeom>
        </p:spPr>
      </p:pic>
    </p:spTree>
    <p:extLst>
      <p:ext uri="{BB962C8B-B14F-4D97-AF65-F5344CB8AC3E}">
        <p14:creationId xmlns:p14="http://schemas.microsoft.com/office/powerpoint/2010/main" val="1592211918"/>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7" presetClass="entr" presetSubtype="0" fill="hold" grpId="0" nodeType="clickEffect">
                                  <p:stCondLst>
                                    <p:cond delay="0"/>
                                  </p:stCondLst>
                                  <p:iterate type="lt">
                                    <p:tmPct val="50000"/>
                                  </p:iterate>
                                  <p:childTnLst>
                                    <p:set>
                                      <p:cBhvr>
                                        <p:cTn id="11" dur="1" fill="hold">
                                          <p:stCondLst>
                                            <p:cond delay="0"/>
                                          </p:stCondLst>
                                        </p:cTn>
                                        <p:tgtEl>
                                          <p:spTgt spid="22"/>
                                        </p:tgtEl>
                                        <p:attrNameLst>
                                          <p:attrName>style.visibility</p:attrName>
                                        </p:attrNameLst>
                                      </p:cBhvr>
                                      <p:to>
                                        <p:strVal val="visible"/>
                                      </p:to>
                                    </p:set>
                                    <p:anim calcmode="discrete" valueType="clr">
                                      <p:cBhvr override="childStyle">
                                        <p:cTn id="12" dur="80"/>
                                        <p:tgtEl>
                                          <p:spTgt spid="22"/>
                                        </p:tgtEl>
                                        <p:attrNameLst>
                                          <p:attrName>style.color</p:attrName>
                                        </p:attrNameLst>
                                      </p:cBhvr>
                                      <p:tavLst>
                                        <p:tav tm="0">
                                          <p:val>
                                            <p:clrVal>
                                              <a:schemeClr val="accent2"/>
                                            </p:clrVal>
                                          </p:val>
                                        </p:tav>
                                        <p:tav tm="50000">
                                          <p:val>
                                            <p:clrVal>
                                              <a:schemeClr val="hlink"/>
                                            </p:clrVal>
                                          </p:val>
                                        </p:tav>
                                      </p:tavLst>
                                    </p:anim>
                                    <p:anim calcmode="discrete" valueType="clr">
                                      <p:cBhvr>
                                        <p:cTn id="13" dur="80"/>
                                        <p:tgtEl>
                                          <p:spTgt spid="22"/>
                                        </p:tgtEl>
                                        <p:attrNameLst>
                                          <p:attrName>fillcolor</p:attrName>
                                        </p:attrNameLst>
                                      </p:cBhvr>
                                      <p:tavLst>
                                        <p:tav tm="0">
                                          <p:val>
                                            <p:clrVal>
                                              <a:schemeClr val="accent2"/>
                                            </p:clrVal>
                                          </p:val>
                                        </p:tav>
                                        <p:tav tm="50000">
                                          <p:val>
                                            <p:clrVal>
                                              <a:schemeClr val="hlink"/>
                                            </p:clrVal>
                                          </p:val>
                                        </p:tav>
                                      </p:tavLst>
                                    </p:anim>
                                    <p:set>
                                      <p:cBhvr>
                                        <p:cTn id="14" dur="80"/>
                                        <p:tgtEl>
                                          <p:spTgt spid="22"/>
                                        </p:tgtEl>
                                        <p:attrNameLst>
                                          <p:attrName>fill.type</p:attrName>
                                        </p:attrNameLst>
                                      </p:cBhvr>
                                      <p:to>
                                        <p:strVal val="solid"/>
                                      </p:to>
                                    </p:set>
                                  </p:childTnLst>
                                </p:cTn>
                              </p:par>
                            </p:childTnLst>
                          </p:cTn>
                        </p:par>
                      </p:childTnLst>
                    </p:cTn>
                  </p:par>
                  <p:par>
                    <p:cTn id="15" fill="hold">
                      <p:stCondLst>
                        <p:cond delay="indefinite"/>
                      </p:stCondLst>
                      <p:childTnLst>
                        <p:par>
                          <p:cTn id="16" fill="hold">
                            <p:stCondLst>
                              <p:cond delay="0"/>
                            </p:stCondLst>
                            <p:childTnLst>
                              <p:par>
                                <p:cTn id="17" presetID="27" presetClass="entr" presetSubtype="0" fill="hold" grpId="0" nodeType="clickEffect">
                                  <p:stCondLst>
                                    <p:cond delay="0"/>
                                  </p:stCondLst>
                                  <p:iterate type="lt">
                                    <p:tmPct val="50000"/>
                                  </p:iterate>
                                  <p:childTnLst>
                                    <p:set>
                                      <p:cBhvr>
                                        <p:cTn id="18" dur="1" fill="hold">
                                          <p:stCondLst>
                                            <p:cond delay="0"/>
                                          </p:stCondLst>
                                        </p:cTn>
                                        <p:tgtEl>
                                          <p:spTgt spid="24"/>
                                        </p:tgtEl>
                                        <p:attrNameLst>
                                          <p:attrName>style.visibility</p:attrName>
                                        </p:attrNameLst>
                                      </p:cBhvr>
                                      <p:to>
                                        <p:strVal val="visible"/>
                                      </p:to>
                                    </p:set>
                                    <p:anim calcmode="discrete" valueType="clr">
                                      <p:cBhvr override="childStyle">
                                        <p:cTn id="19" dur="80"/>
                                        <p:tgtEl>
                                          <p:spTgt spid="24"/>
                                        </p:tgtEl>
                                        <p:attrNameLst>
                                          <p:attrName>style.color</p:attrName>
                                        </p:attrNameLst>
                                      </p:cBhvr>
                                      <p:tavLst>
                                        <p:tav tm="0">
                                          <p:val>
                                            <p:clrVal>
                                              <a:schemeClr val="accent2"/>
                                            </p:clrVal>
                                          </p:val>
                                        </p:tav>
                                        <p:tav tm="50000">
                                          <p:val>
                                            <p:clrVal>
                                              <a:schemeClr val="hlink"/>
                                            </p:clrVal>
                                          </p:val>
                                        </p:tav>
                                      </p:tavLst>
                                    </p:anim>
                                    <p:anim calcmode="discrete" valueType="clr">
                                      <p:cBhvr>
                                        <p:cTn id="20" dur="80"/>
                                        <p:tgtEl>
                                          <p:spTgt spid="24"/>
                                        </p:tgtEl>
                                        <p:attrNameLst>
                                          <p:attrName>fillcolor</p:attrName>
                                        </p:attrNameLst>
                                      </p:cBhvr>
                                      <p:tavLst>
                                        <p:tav tm="0">
                                          <p:val>
                                            <p:clrVal>
                                              <a:schemeClr val="accent2"/>
                                            </p:clrVal>
                                          </p:val>
                                        </p:tav>
                                        <p:tav tm="50000">
                                          <p:val>
                                            <p:clrVal>
                                              <a:schemeClr val="hlink"/>
                                            </p:clrVal>
                                          </p:val>
                                        </p:tav>
                                      </p:tavLst>
                                    </p:anim>
                                    <p:set>
                                      <p:cBhvr>
                                        <p:cTn id="21" dur="80"/>
                                        <p:tgtEl>
                                          <p:spTgt spid="24"/>
                                        </p:tgtEl>
                                        <p:attrNameLst>
                                          <p:attrName>fill.type</p:attrName>
                                        </p:attrNameLst>
                                      </p:cBhvr>
                                      <p:to>
                                        <p:strVal val="solid"/>
                                      </p:to>
                                    </p:set>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nodeType="clickEffect">
                                  <p:stCondLst>
                                    <p:cond delay="0"/>
                                  </p:stCondLst>
                                  <p:childTnLst>
                                    <p:set>
                                      <p:cBhvr>
                                        <p:cTn id="25" dur="1" fill="hold">
                                          <p:stCondLst>
                                            <p:cond delay="0"/>
                                          </p:stCondLst>
                                        </p:cTn>
                                        <p:tgtEl>
                                          <p:spTgt spid="25"/>
                                        </p:tgtEl>
                                        <p:attrNameLst>
                                          <p:attrName>style.visibility</p:attrName>
                                        </p:attrNameLst>
                                      </p:cBhvr>
                                      <p:to>
                                        <p:strVal val="visible"/>
                                      </p:to>
                                    </p:set>
                                    <p:animEffect transition="in" filter="fade">
                                      <p:cBhvr>
                                        <p:cTn id="26" dur="5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animBg="1"/>
      <p:bldP spid="24"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3">
            <a:alphaModFix amt="36000"/>
            <a:lum/>
          </a:blip>
          <a:srcRect/>
          <a:stretch>
            <a:fillRect/>
          </a:stretch>
        </a:blipFill>
        <a:effectLst/>
      </p:bgPr>
    </p:bg>
    <p:spTree>
      <p:nvGrpSpPr>
        <p:cNvPr id="1" name=""/>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9AF4E672-FEAB-43D1-A266-66D40844B07B}"/>
              </a:ext>
            </a:extLst>
          </p:cNvPr>
          <p:cNvSpPr/>
          <p:nvPr/>
        </p:nvSpPr>
        <p:spPr>
          <a:xfrm>
            <a:off x="275511" y="713118"/>
            <a:ext cx="11640978" cy="5705124"/>
          </a:xfrm>
          <a:prstGeom prst="roundRect">
            <a:avLst/>
          </a:prstGeom>
          <a:solidFill>
            <a:schemeClr val="accent6">
              <a:lumMod val="20000"/>
              <a:lumOff val="80000"/>
              <a:alpha val="42000"/>
            </a:schemeClr>
          </a:solidFill>
          <a:ln w="28575">
            <a:prstDash val="dash"/>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grpSp>
        <p:nvGrpSpPr>
          <p:cNvPr id="18" name="组合 17"/>
          <p:cNvGrpSpPr/>
          <p:nvPr/>
        </p:nvGrpSpPr>
        <p:grpSpPr>
          <a:xfrm>
            <a:off x="333805" y="4700511"/>
            <a:ext cx="11769062" cy="2518694"/>
            <a:chOff x="-478046" y="4885815"/>
            <a:chExt cx="11769062" cy="2518694"/>
          </a:xfrm>
        </p:grpSpPr>
        <p:pic>
          <p:nvPicPr>
            <p:cNvPr id="16" name="图片 1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78046" y="4885815"/>
              <a:ext cx="4657672" cy="2328836"/>
            </a:xfrm>
            <a:prstGeom prst="rect">
              <a:avLst/>
            </a:prstGeom>
          </p:spPr>
        </p:pic>
        <p:pic>
          <p:nvPicPr>
            <p:cNvPr id="17" name="图片 1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633344" y="5075673"/>
              <a:ext cx="4657672" cy="2328836"/>
            </a:xfrm>
            <a:prstGeom prst="rect">
              <a:avLst/>
            </a:prstGeom>
          </p:spPr>
        </p:pic>
      </p:grpSp>
      <p:pic>
        <p:nvPicPr>
          <p:cNvPr id="7" name="图片 6"/>
          <p:cNvPicPr>
            <a:picLocks noChangeAspect="1"/>
          </p:cNvPicPr>
          <p:nvPr/>
        </p:nvPicPr>
        <p:blipFill rotWithShape="1">
          <a:blip r:embed="rId5" cstate="print">
            <a:extLst>
              <a:ext uri="{28A0092B-C50C-407E-A947-70E740481C1C}">
                <a14:useLocalDpi xmlns:a14="http://schemas.microsoft.com/office/drawing/2010/main" val="0"/>
              </a:ext>
            </a:extLst>
          </a:blip>
          <a:srcRect l="12780" t="9771" r="21277" b="16111"/>
          <a:stretch/>
        </p:blipFill>
        <p:spPr>
          <a:xfrm>
            <a:off x="10571167" y="5036233"/>
            <a:ext cx="1620833" cy="1821767"/>
          </a:xfrm>
          <a:prstGeom prst="rect">
            <a:avLst/>
          </a:prstGeom>
        </p:spPr>
      </p:pic>
      <p:pic>
        <p:nvPicPr>
          <p:cNvPr id="11" name="图片 10"/>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flipH="1">
            <a:off x="10520647" y="-13638"/>
            <a:ext cx="1582220" cy="3089984"/>
          </a:xfrm>
          <a:prstGeom prst="rect">
            <a:avLst/>
          </a:prstGeom>
        </p:spPr>
      </p:pic>
      <p:pic>
        <p:nvPicPr>
          <p:cNvPr id="43" name="图片 42"/>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533470" y="0"/>
            <a:ext cx="2550722" cy="2550722"/>
          </a:xfrm>
          <a:prstGeom prst="rect">
            <a:avLst/>
          </a:prstGeom>
        </p:spPr>
      </p:pic>
      <p:pic>
        <p:nvPicPr>
          <p:cNvPr id="19" name="图片 18"/>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3125465" y="-260219"/>
            <a:ext cx="1866012" cy="1866012"/>
          </a:xfrm>
          <a:prstGeom prst="rect">
            <a:avLst/>
          </a:prstGeom>
        </p:spPr>
      </p:pic>
      <p:sp>
        <p:nvSpPr>
          <p:cNvPr id="20" name="矩形 19">
            <a:extLst>
              <a:ext uri="{FF2B5EF4-FFF2-40B4-BE49-F238E27FC236}">
                <a16:creationId xmlns:a16="http://schemas.microsoft.com/office/drawing/2014/main" id="{AFBAD3C0-E1B7-468A-B019-ACD4674A7BDF}"/>
              </a:ext>
            </a:extLst>
          </p:cNvPr>
          <p:cNvSpPr/>
          <p:nvPr/>
        </p:nvSpPr>
        <p:spPr>
          <a:xfrm>
            <a:off x="683327" y="873512"/>
            <a:ext cx="11198102" cy="5047536"/>
          </a:xfrm>
          <a:prstGeom prst="rect">
            <a:avLst/>
          </a:prstGeom>
        </p:spPr>
        <p:txBody>
          <a:bodyPr wrap="square">
            <a:spAutoFit/>
          </a:bodyPr>
          <a:lstStyle/>
          <a:p>
            <a:pPr algn="just"/>
            <a:r>
              <a:rPr lang="nl-NL" sz="2300" b="1" dirty="0">
                <a:solidFill>
                  <a:schemeClr val="accent6">
                    <a:lumMod val="50000"/>
                  </a:schemeClr>
                </a:solidFill>
                <a:latin typeface="UTM Americana" panose="02040603050506020204" pitchFamily="18" charset="0"/>
              </a:rPr>
              <a:t>1. Kiến thức</a:t>
            </a:r>
            <a:endParaRPr lang="en-US" sz="2300" b="1" dirty="0">
              <a:solidFill>
                <a:schemeClr val="accent6">
                  <a:lumMod val="50000"/>
                </a:schemeClr>
              </a:solidFill>
              <a:latin typeface="UTM Americana" panose="02040603050506020204" pitchFamily="18" charset="0"/>
            </a:endParaRPr>
          </a:p>
          <a:p>
            <a:pPr algn="just"/>
            <a:r>
              <a:rPr lang="nl-NL" sz="2300" b="1" dirty="0">
                <a:latin typeface="UTM Americana" panose="02040603050506020204" pitchFamily="18" charset="0"/>
              </a:rPr>
              <a:t>- Hiểu ND: Chú bé Đất can đảm, muốn trở thành người khoẻ mạnh, làm được nhiều việc có ích đã dám nung mình trong lửa đỏ (trả lời được các câu hỏi trong SGK).</a:t>
            </a:r>
            <a:r>
              <a:rPr lang="nl-NL" sz="2300" b="1" u="sng" dirty="0">
                <a:latin typeface="UTM Americana" panose="02040603050506020204" pitchFamily="18" charset="0"/>
              </a:rPr>
              <a:t> </a:t>
            </a:r>
            <a:endParaRPr lang="en-US" sz="2300" b="1" dirty="0">
              <a:latin typeface="UTM Americana" panose="02040603050506020204" pitchFamily="18" charset="0"/>
            </a:endParaRPr>
          </a:p>
          <a:p>
            <a:pPr algn="just"/>
            <a:r>
              <a:rPr lang="nl-NL" sz="2300" b="1" dirty="0">
                <a:solidFill>
                  <a:schemeClr val="accent6">
                    <a:lumMod val="50000"/>
                  </a:schemeClr>
                </a:solidFill>
                <a:latin typeface="UTM Americana" panose="02040603050506020204" pitchFamily="18" charset="0"/>
              </a:rPr>
              <a:t>2. Kĩ năng</a:t>
            </a:r>
            <a:endParaRPr lang="en-US" sz="2300" b="1" dirty="0">
              <a:solidFill>
                <a:schemeClr val="accent6">
                  <a:lumMod val="50000"/>
                </a:schemeClr>
              </a:solidFill>
              <a:latin typeface="UTM Americana" panose="02040603050506020204" pitchFamily="18" charset="0"/>
            </a:endParaRPr>
          </a:p>
          <a:p>
            <a:pPr algn="just"/>
            <a:r>
              <a:rPr lang="nl-NL" sz="2300" b="1" dirty="0">
                <a:latin typeface="UTM Americana" panose="02040603050506020204" pitchFamily="18" charset="0"/>
              </a:rPr>
              <a:t>- Biết đọc bài văn với giọng kể chậm rãi; bước đầu biết đọc nhấn giọng một số từ ngữ gợi tả, gợi cảm và phân biệt lời người kể với lời nhân vật (chàng kị sĩ, ông Hòn Rấm,  chú bé Đất).</a:t>
            </a:r>
            <a:endParaRPr lang="en-US" sz="2300" b="1" dirty="0">
              <a:latin typeface="UTM Americana" panose="02040603050506020204" pitchFamily="18" charset="0"/>
            </a:endParaRPr>
          </a:p>
          <a:p>
            <a:pPr algn="just"/>
            <a:r>
              <a:rPr lang="nl-NL" sz="2300" b="1" dirty="0">
                <a:solidFill>
                  <a:schemeClr val="accent6">
                    <a:lumMod val="50000"/>
                  </a:schemeClr>
                </a:solidFill>
                <a:latin typeface="UTM Americana" panose="02040603050506020204" pitchFamily="18" charset="0"/>
              </a:rPr>
              <a:t>3. Phẩm chất</a:t>
            </a:r>
            <a:endParaRPr lang="en-US" sz="2300" b="1" dirty="0">
              <a:solidFill>
                <a:schemeClr val="accent6">
                  <a:lumMod val="50000"/>
                </a:schemeClr>
              </a:solidFill>
              <a:latin typeface="UTM Americana" panose="02040603050506020204" pitchFamily="18" charset="0"/>
            </a:endParaRPr>
          </a:p>
          <a:p>
            <a:pPr algn="just"/>
            <a:r>
              <a:rPr lang="nl-NL" sz="2300" b="1" dirty="0">
                <a:latin typeface="UTM Americana" panose="02040603050506020204" pitchFamily="18" charset="0"/>
              </a:rPr>
              <a:t>- GD HS tính kiên trì, bền bỉ.</a:t>
            </a:r>
            <a:endParaRPr lang="en-US" sz="2300" b="1" dirty="0">
              <a:latin typeface="UTM Americana" panose="02040603050506020204" pitchFamily="18" charset="0"/>
            </a:endParaRPr>
          </a:p>
          <a:p>
            <a:pPr algn="just"/>
            <a:r>
              <a:rPr lang="nl-NL" sz="2300" b="1" dirty="0">
                <a:solidFill>
                  <a:schemeClr val="accent6">
                    <a:lumMod val="50000"/>
                  </a:schemeClr>
                </a:solidFill>
                <a:latin typeface="UTM Americana" panose="02040603050506020204" pitchFamily="18" charset="0"/>
              </a:rPr>
              <a:t>4. Góp phần phát triển năng lực</a:t>
            </a:r>
            <a:endParaRPr lang="en-US" sz="2300" b="1" dirty="0">
              <a:solidFill>
                <a:schemeClr val="accent6">
                  <a:lumMod val="50000"/>
                </a:schemeClr>
              </a:solidFill>
              <a:latin typeface="UTM Americana" panose="02040603050506020204" pitchFamily="18" charset="0"/>
            </a:endParaRPr>
          </a:p>
          <a:p>
            <a:pPr algn="just"/>
            <a:r>
              <a:rPr lang="nl-NL" sz="2300" b="1" dirty="0">
                <a:latin typeface="UTM Americana" panose="02040603050506020204" pitchFamily="18" charset="0"/>
              </a:rPr>
              <a:t>- Năng lực tự học, NL giao tiếp và hợp tác, NL giải quyết vấn đề và sáng tạo, NL ngôn ngữ, NL thẩm mĩ.</a:t>
            </a:r>
            <a:endParaRPr lang="en-US" sz="2300" b="1" dirty="0">
              <a:latin typeface="UTM Americana" panose="02040603050506020204" pitchFamily="18" charset="0"/>
            </a:endParaRPr>
          </a:p>
          <a:p>
            <a:pPr algn="just"/>
            <a:r>
              <a:rPr lang="nl-NL" sz="2300" b="1" i="1" dirty="0">
                <a:latin typeface="UTM Americana" panose="02040603050506020204" pitchFamily="18" charset="0"/>
              </a:rPr>
              <a:t>  * KNS:  Xác định giá trị, tự nhận thức về bản thân, thể hiện sự tự tin </a:t>
            </a:r>
            <a:endParaRPr lang="en-US" sz="2300" b="1" dirty="0">
              <a:latin typeface="UTM Americana" panose="02040603050506020204" pitchFamily="18" charset="0"/>
            </a:endParaRPr>
          </a:p>
        </p:txBody>
      </p:sp>
      <p:sp>
        <p:nvSpPr>
          <p:cNvPr id="29" name="矩形 28">
            <a:extLst>
              <a:ext uri="{FF2B5EF4-FFF2-40B4-BE49-F238E27FC236}">
                <a16:creationId xmlns:a16="http://schemas.microsoft.com/office/drawing/2014/main" id="{6CA4DF23-29CF-478E-9947-48542E07F16C}"/>
              </a:ext>
            </a:extLst>
          </p:cNvPr>
          <p:cNvSpPr/>
          <p:nvPr/>
        </p:nvSpPr>
        <p:spPr>
          <a:xfrm>
            <a:off x="3495216" y="42156"/>
            <a:ext cx="4912524" cy="584775"/>
          </a:xfrm>
          <a:prstGeom prst="rect">
            <a:avLst/>
          </a:prstGeom>
        </p:spPr>
        <p:txBody>
          <a:bodyPr wrap="square">
            <a:spAutoFit/>
          </a:bodyPr>
          <a:lstStyle/>
          <a:p>
            <a:pPr algn="ctr"/>
            <a:r>
              <a:rPr lang="en-US" altLang="zh-CN" sz="3200" b="1" dirty="0">
                <a:solidFill>
                  <a:schemeClr val="accent6">
                    <a:lumMod val="75000"/>
                  </a:schemeClr>
                </a:solidFill>
                <a:latin typeface="UVN Bai Sau Nang" panose="04030905020802020C03" pitchFamily="82" charset="0"/>
                <a:ea typeface="DengXian" panose="02010600030101010101" pitchFamily="2" charset="-122"/>
                <a:sym typeface="DengXian" panose="02010600030101010101" pitchFamily="2" charset="-122"/>
              </a:rPr>
              <a:t>MỤC TIÊU BÀI HỌC</a:t>
            </a:r>
            <a:endParaRPr lang="zh-CN" altLang="en-US" sz="3200" b="1" dirty="0">
              <a:solidFill>
                <a:schemeClr val="accent6">
                  <a:lumMod val="75000"/>
                </a:schemeClr>
              </a:solidFill>
              <a:latin typeface="UVN Bai Sau Nang" panose="04030905020802020C03" pitchFamily="82" charset="0"/>
              <a:ea typeface="DengXian" panose="02010600030101010101" pitchFamily="2" charset="-122"/>
              <a:sym typeface="DengXian" panose="02010600030101010101" pitchFamily="2" charset="-122"/>
            </a:endParaRPr>
          </a:p>
        </p:txBody>
      </p:sp>
    </p:spTree>
    <p:extLst>
      <p:ext uri="{BB962C8B-B14F-4D97-AF65-F5344CB8AC3E}">
        <p14:creationId xmlns:p14="http://schemas.microsoft.com/office/powerpoint/2010/main" val="976184161"/>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9"/>
                                        </p:tgtEl>
                                        <p:attrNameLst>
                                          <p:attrName>style.visibility</p:attrName>
                                        </p:attrNameLst>
                                      </p:cBhvr>
                                      <p:to>
                                        <p:strVal val="visible"/>
                                      </p:to>
                                    </p:set>
                                    <p:animEffect transition="in" filter="wipe(down)">
                                      <p:cBhvr>
                                        <p:cTn id="7" dur="500"/>
                                        <p:tgtEl>
                                          <p:spTgt spid="29"/>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 calcmode="lin" valueType="num">
                                      <p:cBhvr additive="base">
                                        <p:cTn id="12" dur="500" fill="hold"/>
                                        <p:tgtEl>
                                          <p:spTgt spid="2"/>
                                        </p:tgtEl>
                                        <p:attrNameLst>
                                          <p:attrName>ppt_x</p:attrName>
                                        </p:attrNameLst>
                                      </p:cBhvr>
                                      <p:tavLst>
                                        <p:tav tm="0">
                                          <p:val>
                                            <p:strVal val="#ppt_x"/>
                                          </p:val>
                                        </p:tav>
                                        <p:tav tm="100000">
                                          <p:val>
                                            <p:strVal val="#ppt_x"/>
                                          </p:val>
                                        </p:tav>
                                      </p:tavLst>
                                    </p:anim>
                                    <p:anim calcmode="lin" valueType="num">
                                      <p:cBhvr additive="base">
                                        <p:cTn id="13"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42" presetClass="entr" presetSubtype="0" fill="hold" grpId="0" nodeType="clickEffect">
                                  <p:stCondLst>
                                    <p:cond delay="0"/>
                                  </p:stCondLst>
                                  <p:childTnLst>
                                    <p:set>
                                      <p:cBhvr>
                                        <p:cTn id="17" dur="1" fill="hold">
                                          <p:stCondLst>
                                            <p:cond delay="0"/>
                                          </p:stCondLst>
                                        </p:cTn>
                                        <p:tgtEl>
                                          <p:spTgt spid="20"/>
                                        </p:tgtEl>
                                        <p:attrNameLst>
                                          <p:attrName>style.visibility</p:attrName>
                                        </p:attrNameLst>
                                      </p:cBhvr>
                                      <p:to>
                                        <p:strVal val="visible"/>
                                      </p:to>
                                    </p:set>
                                    <p:animEffect transition="in" filter="fade">
                                      <p:cBhvr>
                                        <p:cTn id="18" dur="1000"/>
                                        <p:tgtEl>
                                          <p:spTgt spid="20"/>
                                        </p:tgtEl>
                                      </p:cBhvr>
                                    </p:animEffect>
                                    <p:anim calcmode="lin" valueType="num">
                                      <p:cBhvr>
                                        <p:cTn id="19" dur="1000" fill="hold"/>
                                        <p:tgtEl>
                                          <p:spTgt spid="20"/>
                                        </p:tgtEl>
                                        <p:attrNameLst>
                                          <p:attrName>ppt_x</p:attrName>
                                        </p:attrNameLst>
                                      </p:cBhvr>
                                      <p:tavLst>
                                        <p:tav tm="0">
                                          <p:val>
                                            <p:strVal val="#ppt_x"/>
                                          </p:val>
                                        </p:tav>
                                        <p:tav tm="100000">
                                          <p:val>
                                            <p:strVal val="#ppt_x"/>
                                          </p:val>
                                        </p:tav>
                                      </p:tavLst>
                                    </p:anim>
                                    <p:anim calcmode="lin" valueType="num">
                                      <p:cBhvr>
                                        <p:cTn id="20" dur="1000" fill="hold"/>
                                        <p:tgtEl>
                                          <p:spTgt spid="2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20" grpId="0"/>
      <p:bldP spid="29" grpId="0"/>
    </p:bldLst>
  </p:timing>
</p:sld>
</file>

<file path=ppt/slides/slide20.xml><?xml version="1.0" encoding="utf-8"?>
<p:sld xmlns:a="http://schemas.openxmlformats.org/drawingml/2006/main" xmlns:r="http://schemas.openxmlformats.org/officeDocument/2006/relationships" xmlns:p="http://schemas.openxmlformats.org/presentationml/2006/main">
  <p:cSld>
    <p:bg>
      <p:bgPr>
        <a:blipFill dpi="0" rotWithShape="1">
          <a:blip r:embed="rId3">
            <a:alphaModFix amt="36000"/>
            <a:lum/>
          </a:blip>
          <a:srcRect/>
          <a:stretch>
            <a:fillRect/>
          </a:stretch>
        </a:blipFill>
        <a:effectLst/>
      </p:bgPr>
    </p:bg>
    <p:spTree>
      <p:nvGrpSpPr>
        <p:cNvPr id="1" name=""/>
        <p:cNvGrpSpPr/>
        <p:nvPr/>
      </p:nvGrpSpPr>
      <p:grpSpPr>
        <a:xfrm>
          <a:off x="0" y="0"/>
          <a:ext cx="0" cy="0"/>
          <a:chOff x="0" y="0"/>
          <a:chExt cx="0" cy="0"/>
        </a:xfrm>
      </p:grpSpPr>
      <p:grpSp>
        <p:nvGrpSpPr>
          <p:cNvPr id="18" name="组合 17"/>
          <p:cNvGrpSpPr/>
          <p:nvPr/>
        </p:nvGrpSpPr>
        <p:grpSpPr>
          <a:xfrm>
            <a:off x="333805" y="4700511"/>
            <a:ext cx="11769062" cy="2518694"/>
            <a:chOff x="-478046" y="4885815"/>
            <a:chExt cx="11769062" cy="2518694"/>
          </a:xfrm>
        </p:grpSpPr>
        <p:pic>
          <p:nvPicPr>
            <p:cNvPr id="16" name="图片 1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78046" y="4885815"/>
              <a:ext cx="4657672" cy="2328836"/>
            </a:xfrm>
            <a:prstGeom prst="rect">
              <a:avLst/>
            </a:prstGeom>
          </p:spPr>
        </p:pic>
        <p:pic>
          <p:nvPicPr>
            <p:cNvPr id="17" name="图片 1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633344" y="5075673"/>
              <a:ext cx="4657672" cy="2328836"/>
            </a:xfrm>
            <a:prstGeom prst="rect">
              <a:avLst/>
            </a:prstGeom>
          </p:spPr>
        </p:pic>
      </p:grpSp>
      <p:pic>
        <p:nvPicPr>
          <p:cNvPr id="11" name="图片 10"/>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flipH="1">
            <a:off x="10355503" y="-21498"/>
            <a:ext cx="1898262" cy="3707196"/>
          </a:xfrm>
          <a:prstGeom prst="rect">
            <a:avLst/>
          </a:prstGeom>
        </p:spPr>
      </p:pic>
      <p:pic>
        <p:nvPicPr>
          <p:cNvPr id="43" name="图片 42"/>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533470" y="0"/>
            <a:ext cx="2550722" cy="2550722"/>
          </a:xfrm>
          <a:prstGeom prst="rect">
            <a:avLst/>
          </a:prstGeom>
        </p:spPr>
      </p:pic>
      <p:pic>
        <p:nvPicPr>
          <p:cNvPr id="19" name="图片 18"/>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257375" y="4948886"/>
            <a:ext cx="1866012" cy="1866012"/>
          </a:xfrm>
          <a:prstGeom prst="rect">
            <a:avLst/>
          </a:prstGeom>
        </p:spPr>
      </p:pic>
      <p:sp>
        <p:nvSpPr>
          <p:cNvPr id="21" name="Rounded Rectangular Callout 1">
            <a:extLst>
              <a:ext uri="{FF2B5EF4-FFF2-40B4-BE49-F238E27FC236}">
                <a16:creationId xmlns:a16="http://schemas.microsoft.com/office/drawing/2014/main" id="{912C84A1-D54B-437C-B816-6F09C4268804}"/>
              </a:ext>
            </a:extLst>
          </p:cNvPr>
          <p:cNvSpPr/>
          <p:nvPr/>
        </p:nvSpPr>
        <p:spPr>
          <a:xfrm>
            <a:off x="2069135" y="320883"/>
            <a:ext cx="8153400" cy="1371600"/>
          </a:xfrm>
          <a:prstGeom prst="round2DiagRect">
            <a:avLst/>
          </a:prstGeom>
          <a:solidFill>
            <a:schemeClr val="accent4">
              <a:lumMod val="20000"/>
              <a:lumOff val="80000"/>
              <a:alpha val="56000"/>
            </a:schemeClr>
          </a:solidFill>
          <a:ln w="28575">
            <a:solidFill>
              <a:srgbClr val="C00000"/>
            </a:solidFill>
          </a:ln>
          <a:scene3d>
            <a:camera prst="orthographicFront"/>
            <a:lightRig rig="threePt" dir="t"/>
          </a:scene3d>
          <a:sp3d>
            <a:bevelT w="114300" prst="artDeco"/>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b="1" dirty="0" err="1">
                <a:solidFill>
                  <a:srgbClr val="002060"/>
                </a:solidFill>
                <a:latin typeface="UTM Khuccamta" panose="02040603050506020204" pitchFamily="18" charset="0"/>
                <a:cs typeface="Times New Roman" pitchFamily="18" charset="0"/>
              </a:rPr>
              <a:t>Vì</a:t>
            </a:r>
            <a:r>
              <a:rPr lang="en-US" sz="4000" b="1" dirty="0">
                <a:solidFill>
                  <a:srgbClr val="002060"/>
                </a:solidFill>
                <a:latin typeface="UTM Khuccamta" panose="02040603050506020204" pitchFamily="18" charset="0"/>
                <a:cs typeface="Times New Roman" pitchFamily="18" charset="0"/>
              </a:rPr>
              <a:t> </a:t>
            </a:r>
            <a:r>
              <a:rPr lang="en-US" sz="4000" b="1" dirty="0" err="1">
                <a:solidFill>
                  <a:srgbClr val="002060"/>
                </a:solidFill>
                <a:latin typeface="UTM Khuccamta" panose="02040603050506020204" pitchFamily="18" charset="0"/>
                <a:cs typeface="Times New Roman" pitchFamily="18" charset="0"/>
              </a:rPr>
              <a:t>sao</a:t>
            </a:r>
            <a:r>
              <a:rPr lang="en-US" sz="4000" b="1" dirty="0">
                <a:solidFill>
                  <a:srgbClr val="002060"/>
                </a:solidFill>
                <a:latin typeface="UTM Khuccamta" panose="02040603050506020204" pitchFamily="18" charset="0"/>
                <a:cs typeface="Times New Roman" pitchFamily="18" charset="0"/>
              </a:rPr>
              <a:t> </a:t>
            </a:r>
            <a:r>
              <a:rPr lang="en-US" sz="4000" b="1" dirty="0" err="1">
                <a:solidFill>
                  <a:srgbClr val="002060"/>
                </a:solidFill>
                <a:latin typeface="UTM Khuccamta" panose="02040603050506020204" pitchFamily="18" charset="0"/>
                <a:cs typeface="Times New Roman" pitchFamily="18" charset="0"/>
              </a:rPr>
              <a:t>chú</a:t>
            </a:r>
            <a:r>
              <a:rPr lang="en-US" sz="4000" b="1" dirty="0">
                <a:solidFill>
                  <a:srgbClr val="002060"/>
                </a:solidFill>
                <a:latin typeface="UTM Khuccamta" panose="02040603050506020204" pitchFamily="18" charset="0"/>
                <a:cs typeface="Times New Roman" pitchFamily="18" charset="0"/>
              </a:rPr>
              <a:t> </a:t>
            </a:r>
            <a:r>
              <a:rPr lang="en-US" sz="4000" b="1" dirty="0" err="1">
                <a:solidFill>
                  <a:srgbClr val="002060"/>
                </a:solidFill>
                <a:latin typeface="UTM Khuccamta" panose="02040603050506020204" pitchFamily="18" charset="0"/>
                <a:cs typeface="Times New Roman" pitchFamily="18" charset="0"/>
              </a:rPr>
              <a:t>bé</a:t>
            </a:r>
            <a:r>
              <a:rPr lang="en-US" sz="4000" b="1" dirty="0">
                <a:solidFill>
                  <a:srgbClr val="002060"/>
                </a:solidFill>
                <a:latin typeface="UTM Khuccamta" panose="02040603050506020204" pitchFamily="18" charset="0"/>
                <a:cs typeface="Times New Roman" pitchFamily="18" charset="0"/>
              </a:rPr>
              <a:t> </a:t>
            </a:r>
            <a:r>
              <a:rPr lang="en-US" sz="4000" b="1" dirty="0" err="1">
                <a:solidFill>
                  <a:srgbClr val="002060"/>
                </a:solidFill>
                <a:latin typeface="UTM Khuccamta" panose="02040603050506020204" pitchFamily="18" charset="0"/>
                <a:cs typeface="Times New Roman" pitchFamily="18" charset="0"/>
              </a:rPr>
              <a:t>Đất</a:t>
            </a:r>
            <a:r>
              <a:rPr lang="en-US" sz="4000" b="1" dirty="0">
                <a:solidFill>
                  <a:srgbClr val="002060"/>
                </a:solidFill>
                <a:latin typeface="UTM Khuccamta" panose="02040603050506020204" pitchFamily="18" charset="0"/>
                <a:cs typeface="Times New Roman" pitchFamily="18" charset="0"/>
              </a:rPr>
              <a:t> </a:t>
            </a:r>
            <a:r>
              <a:rPr lang="en-US" sz="4000" b="1" dirty="0" err="1">
                <a:solidFill>
                  <a:srgbClr val="002060"/>
                </a:solidFill>
                <a:latin typeface="UTM Khuccamta" panose="02040603050506020204" pitchFamily="18" charset="0"/>
                <a:cs typeface="Times New Roman" pitchFamily="18" charset="0"/>
              </a:rPr>
              <a:t>quyết</a:t>
            </a:r>
            <a:r>
              <a:rPr lang="en-US" sz="4000" b="1" dirty="0">
                <a:solidFill>
                  <a:srgbClr val="002060"/>
                </a:solidFill>
                <a:latin typeface="UTM Khuccamta" panose="02040603050506020204" pitchFamily="18" charset="0"/>
                <a:cs typeface="Times New Roman" pitchFamily="18" charset="0"/>
              </a:rPr>
              <a:t> </a:t>
            </a:r>
            <a:r>
              <a:rPr lang="en-US" sz="4000" b="1" dirty="0" err="1">
                <a:solidFill>
                  <a:srgbClr val="002060"/>
                </a:solidFill>
                <a:latin typeface="UTM Khuccamta" panose="02040603050506020204" pitchFamily="18" charset="0"/>
                <a:cs typeface="Times New Roman" pitchFamily="18" charset="0"/>
              </a:rPr>
              <a:t>định</a:t>
            </a:r>
            <a:r>
              <a:rPr lang="en-US" sz="4000" b="1" dirty="0">
                <a:solidFill>
                  <a:srgbClr val="002060"/>
                </a:solidFill>
                <a:latin typeface="UTM Khuccamta" panose="02040603050506020204" pitchFamily="18" charset="0"/>
                <a:cs typeface="Times New Roman" pitchFamily="18" charset="0"/>
              </a:rPr>
              <a:t> </a:t>
            </a:r>
            <a:r>
              <a:rPr lang="en-US" sz="4000" b="1" dirty="0" err="1">
                <a:solidFill>
                  <a:srgbClr val="002060"/>
                </a:solidFill>
                <a:latin typeface="UTM Khuccamta" panose="02040603050506020204" pitchFamily="18" charset="0"/>
                <a:cs typeface="Times New Roman" pitchFamily="18" charset="0"/>
              </a:rPr>
              <a:t>trở</a:t>
            </a:r>
            <a:r>
              <a:rPr lang="en-US" sz="4000" b="1" dirty="0">
                <a:solidFill>
                  <a:srgbClr val="002060"/>
                </a:solidFill>
                <a:latin typeface="UTM Khuccamta" panose="02040603050506020204" pitchFamily="18" charset="0"/>
                <a:cs typeface="Times New Roman" pitchFamily="18" charset="0"/>
              </a:rPr>
              <a:t> </a:t>
            </a:r>
            <a:r>
              <a:rPr lang="en-US" sz="4000" b="1" dirty="0" err="1">
                <a:solidFill>
                  <a:srgbClr val="002060"/>
                </a:solidFill>
                <a:latin typeface="UTM Khuccamta" panose="02040603050506020204" pitchFamily="18" charset="0"/>
                <a:cs typeface="Times New Roman" pitchFamily="18" charset="0"/>
              </a:rPr>
              <a:t>thành</a:t>
            </a:r>
            <a:r>
              <a:rPr lang="en-US" sz="4000" b="1" dirty="0">
                <a:solidFill>
                  <a:srgbClr val="002060"/>
                </a:solidFill>
                <a:latin typeface="UTM Khuccamta" panose="02040603050506020204" pitchFamily="18" charset="0"/>
                <a:cs typeface="Times New Roman" pitchFamily="18" charset="0"/>
              </a:rPr>
              <a:t> </a:t>
            </a:r>
            <a:r>
              <a:rPr lang="en-US" sz="4000" b="1" dirty="0" err="1">
                <a:solidFill>
                  <a:srgbClr val="002060"/>
                </a:solidFill>
                <a:latin typeface="UTM Khuccamta" panose="02040603050506020204" pitchFamily="18" charset="0"/>
                <a:cs typeface="Times New Roman" pitchFamily="18" charset="0"/>
              </a:rPr>
              <a:t>chú</a:t>
            </a:r>
            <a:r>
              <a:rPr lang="en-US" sz="4000" b="1" dirty="0">
                <a:solidFill>
                  <a:srgbClr val="002060"/>
                </a:solidFill>
                <a:latin typeface="UTM Khuccamta" panose="02040603050506020204" pitchFamily="18" charset="0"/>
                <a:cs typeface="Times New Roman" pitchFamily="18" charset="0"/>
              </a:rPr>
              <a:t> </a:t>
            </a:r>
            <a:r>
              <a:rPr lang="en-US" sz="4000" b="1" dirty="0" err="1">
                <a:solidFill>
                  <a:srgbClr val="002060"/>
                </a:solidFill>
                <a:latin typeface="UTM Khuccamta" panose="02040603050506020204" pitchFamily="18" charset="0"/>
                <a:cs typeface="Times New Roman" pitchFamily="18" charset="0"/>
              </a:rPr>
              <a:t>Đất</a:t>
            </a:r>
            <a:r>
              <a:rPr lang="en-US" sz="4000" b="1" dirty="0">
                <a:solidFill>
                  <a:srgbClr val="002060"/>
                </a:solidFill>
                <a:latin typeface="UTM Khuccamta" panose="02040603050506020204" pitchFamily="18" charset="0"/>
                <a:cs typeface="Times New Roman" pitchFamily="18" charset="0"/>
              </a:rPr>
              <a:t> </a:t>
            </a:r>
            <a:r>
              <a:rPr lang="en-US" sz="4000" b="1" dirty="0" err="1">
                <a:solidFill>
                  <a:srgbClr val="002060"/>
                </a:solidFill>
                <a:latin typeface="UTM Khuccamta" panose="02040603050506020204" pitchFamily="18" charset="0"/>
                <a:cs typeface="Times New Roman" pitchFamily="18" charset="0"/>
              </a:rPr>
              <a:t>Nung</a:t>
            </a:r>
            <a:r>
              <a:rPr lang="en-US" sz="4000" b="1" dirty="0">
                <a:solidFill>
                  <a:srgbClr val="002060"/>
                </a:solidFill>
                <a:latin typeface="UTM Khuccamta" panose="02040603050506020204" pitchFamily="18" charset="0"/>
                <a:cs typeface="Times New Roman" pitchFamily="18" charset="0"/>
              </a:rPr>
              <a:t>?</a:t>
            </a:r>
          </a:p>
        </p:txBody>
      </p:sp>
      <p:sp>
        <p:nvSpPr>
          <p:cNvPr id="23" name="TextBox 22">
            <a:extLst>
              <a:ext uri="{FF2B5EF4-FFF2-40B4-BE49-F238E27FC236}">
                <a16:creationId xmlns:a16="http://schemas.microsoft.com/office/drawing/2014/main" id="{2C031443-B573-4821-A83B-238A8F6C5C0B}"/>
              </a:ext>
            </a:extLst>
          </p:cNvPr>
          <p:cNvSpPr txBox="1"/>
          <p:nvPr/>
        </p:nvSpPr>
        <p:spPr>
          <a:xfrm>
            <a:off x="333805" y="1977331"/>
            <a:ext cx="11524364" cy="715089"/>
          </a:xfrm>
          <a:prstGeom prst="roundRect">
            <a:avLst/>
          </a:prstGeom>
          <a:solidFill>
            <a:schemeClr val="accent2">
              <a:lumMod val="20000"/>
              <a:lumOff val="80000"/>
              <a:alpha val="45000"/>
            </a:schemeClr>
          </a:solidFill>
          <a:ln w="19050">
            <a:solidFill>
              <a:schemeClr val="accent2">
                <a:lumMod val="50000"/>
              </a:schemeClr>
            </a:solidFill>
            <a:prstDash val="lgDash"/>
          </a:ln>
        </p:spPr>
        <p:txBody>
          <a:bodyPr wrap="square" rtlCol="0">
            <a:spAutoFit/>
          </a:bodyPr>
          <a:lstStyle/>
          <a:p>
            <a:pPr algn="just"/>
            <a:r>
              <a:rPr lang="en-US" sz="3600" b="1">
                <a:solidFill>
                  <a:srgbClr val="002060"/>
                </a:solidFill>
                <a:latin typeface="UTM Khuccamta" panose="02040603050506020204" pitchFamily="18" charset="0"/>
                <a:cs typeface="Times New Roman" pitchFamily="18" charset="0"/>
              </a:rPr>
              <a:t>A. Vì chú không muốn bị coi là người nhát gan</a:t>
            </a:r>
          </a:p>
        </p:txBody>
      </p:sp>
      <p:sp>
        <p:nvSpPr>
          <p:cNvPr id="24" name="TextBox 23">
            <a:extLst>
              <a:ext uri="{FF2B5EF4-FFF2-40B4-BE49-F238E27FC236}">
                <a16:creationId xmlns:a16="http://schemas.microsoft.com/office/drawing/2014/main" id="{60024A79-915B-409F-9FC7-B04A48EB16D7}"/>
              </a:ext>
            </a:extLst>
          </p:cNvPr>
          <p:cNvSpPr txBox="1"/>
          <p:nvPr/>
        </p:nvSpPr>
        <p:spPr>
          <a:xfrm>
            <a:off x="307196" y="3060536"/>
            <a:ext cx="11524366" cy="1328023"/>
          </a:xfrm>
          <a:prstGeom prst="roundRect">
            <a:avLst/>
          </a:prstGeom>
          <a:solidFill>
            <a:schemeClr val="accent2">
              <a:lumMod val="40000"/>
              <a:lumOff val="60000"/>
              <a:alpha val="45000"/>
            </a:schemeClr>
          </a:solidFill>
          <a:ln w="19050">
            <a:solidFill>
              <a:schemeClr val="accent2">
                <a:lumMod val="50000"/>
              </a:schemeClr>
            </a:solidFill>
            <a:prstDash val="lgDash"/>
          </a:ln>
        </p:spPr>
        <p:txBody>
          <a:bodyPr wrap="square" rtlCol="0">
            <a:spAutoFit/>
          </a:bodyPr>
          <a:lstStyle/>
          <a:p>
            <a:pPr algn="just"/>
            <a:r>
              <a:rPr lang="en-US" sz="3600" b="1" dirty="0">
                <a:solidFill>
                  <a:srgbClr val="002060"/>
                </a:solidFill>
                <a:latin typeface="UTM Khuccamta" panose="02040603050506020204" pitchFamily="18" charset="0"/>
                <a:cs typeface="Times New Roman" pitchFamily="18" charset="0"/>
              </a:rPr>
              <a:t>B. </a:t>
            </a:r>
            <a:r>
              <a:rPr lang="en-US" sz="3600" b="1" dirty="0" err="1">
                <a:solidFill>
                  <a:srgbClr val="002060"/>
                </a:solidFill>
                <a:latin typeface="UTM Khuccamta" panose="02040603050506020204" pitchFamily="18" charset="0"/>
                <a:cs typeface="Times New Roman" pitchFamily="18" charset="0"/>
              </a:rPr>
              <a:t>Vì</a:t>
            </a:r>
            <a:r>
              <a:rPr lang="en-US" sz="3600" b="1" dirty="0">
                <a:solidFill>
                  <a:srgbClr val="002060"/>
                </a:solidFill>
                <a:latin typeface="UTM Khuccamta" panose="02040603050506020204" pitchFamily="18" charset="0"/>
                <a:cs typeface="Times New Roman" pitchFamily="18" charset="0"/>
              </a:rPr>
              <a:t> </a:t>
            </a:r>
            <a:r>
              <a:rPr lang="en-US" sz="3600" b="1" dirty="0" err="1">
                <a:solidFill>
                  <a:srgbClr val="002060"/>
                </a:solidFill>
                <a:latin typeface="UTM Khuccamta" panose="02040603050506020204" pitchFamily="18" charset="0"/>
                <a:cs typeface="Times New Roman" pitchFamily="18" charset="0"/>
              </a:rPr>
              <a:t>chú</a:t>
            </a:r>
            <a:r>
              <a:rPr lang="en-US" sz="3600" b="1" dirty="0">
                <a:solidFill>
                  <a:srgbClr val="002060"/>
                </a:solidFill>
                <a:latin typeface="UTM Khuccamta" panose="02040603050506020204" pitchFamily="18" charset="0"/>
                <a:cs typeface="Times New Roman" pitchFamily="18" charset="0"/>
              </a:rPr>
              <a:t> </a:t>
            </a:r>
            <a:r>
              <a:rPr lang="en-US" sz="3600" b="1" dirty="0" err="1">
                <a:solidFill>
                  <a:srgbClr val="002060"/>
                </a:solidFill>
                <a:latin typeface="UTM Khuccamta" panose="02040603050506020204" pitchFamily="18" charset="0"/>
                <a:cs typeface="Times New Roman" pitchFamily="18" charset="0"/>
              </a:rPr>
              <a:t>muốn</a:t>
            </a:r>
            <a:r>
              <a:rPr lang="en-US" sz="3600" b="1" dirty="0">
                <a:solidFill>
                  <a:srgbClr val="002060"/>
                </a:solidFill>
                <a:latin typeface="UTM Khuccamta" panose="02040603050506020204" pitchFamily="18" charset="0"/>
                <a:cs typeface="Times New Roman" pitchFamily="18" charset="0"/>
              </a:rPr>
              <a:t> </a:t>
            </a:r>
            <a:r>
              <a:rPr lang="en-US" sz="3600" b="1" dirty="0" err="1">
                <a:solidFill>
                  <a:srgbClr val="002060"/>
                </a:solidFill>
                <a:latin typeface="UTM Khuccamta" panose="02040603050506020204" pitchFamily="18" charset="0"/>
                <a:cs typeface="Times New Roman" pitchFamily="18" charset="0"/>
              </a:rPr>
              <a:t>trở</a:t>
            </a:r>
            <a:r>
              <a:rPr lang="en-US" sz="3600" b="1" dirty="0">
                <a:solidFill>
                  <a:srgbClr val="002060"/>
                </a:solidFill>
                <a:latin typeface="UTM Khuccamta" panose="02040603050506020204" pitchFamily="18" charset="0"/>
                <a:cs typeface="Times New Roman" pitchFamily="18" charset="0"/>
              </a:rPr>
              <a:t> </a:t>
            </a:r>
            <a:r>
              <a:rPr lang="en-US" sz="3600" b="1" dirty="0" err="1">
                <a:solidFill>
                  <a:srgbClr val="002060"/>
                </a:solidFill>
                <a:latin typeface="UTM Khuccamta" panose="02040603050506020204" pitchFamily="18" charset="0"/>
                <a:cs typeface="Times New Roman" pitchFamily="18" charset="0"/>
              </a:rPr>
              <a:t>thành</a:t>
            </a:r>
            <a:r>
              <a:rPr lang="en-US" sz="3600" b="1" dirty="0">
                <a:solidFill>
                  <a:srgbClr val="002060"/>
                </a:solidFill>
                <a:latin typeface="UTM Khuccamta" panose="02040603050506020204" pitchFamily="18" charset="0"/>
                <a:cs typeface="Times New Roman" pitchFamily="18" charset="0"/>
              </a:rPr>
              <a:t> </a:t>
            </a:r>
            <a:r>
              <a:rPr lang="en-US" sz="3600" b="1" dirty="0" err="1">
                <a:solidFill>
                  <a:srgbClr val="002060"/>
                </a:solidFill>
                <a:latin typeface="UTM Khuccamta" panose="02040603050506020204" pitchFamily="18" charset="0"/>
                <a:cs typeface="Times New Roman" pitchFamily="18" charset="0"/>
              </a:rPr>
              <a:t>người</a:t>
            </a:r>
            <a:r>
              <a:rPr lang="en-US" sz="3600" b="1" dirty="0">
                <a:solidFill>
                  <a:srgbClr val="002060"/>
                </a:solidFill>
                <a:latin typeface="UTM Khuccamta" panose="02040603050506020204" pitchFamily="18" charset="0"/>
                <a:cs typeface="Times New Roman" pitchFamily="18" charset="0"/>
              </a:rPr>
              <a:t> </a:t>
            </a:r>
            <a:r>
              <a:rPr lang="en-US" sz="3600" b="1" dirty="0" err="1">
                <a:solidFill>
                  <a:srgbClr val="002060"/>
                </a:solidFill>
                <a:latin typeface="UTM Khuccamta" panose="02040603050506020204" pitchFamily="18" charset="0"/>
                <a:cs typeface="Times New Roman" pitchFamily="18" charset="0"/>
              </a:rPr>
              <a:t>xông</a:t>
            </a:r>
            <a:r>
              <a:rPr lang="en-US" sz="3600" b="1" dirty="0">
                <a:solidFill>
                  <a:srgbClr val="002060"/>
                </a:solidFill>
                <a:latin typeface="UTM Khuccamta" panose="02040603050506020204" pitchFamily="18" charset="0"/>
                <a:cs typeface="Times New Roman" pitchFamily="18" charset="0"/>
              </a:rPr>
              <a:t> </a:t>
            </a:r>
            <a:r>
              <a:rPr lang="en-US" sz="3600" b="1" dirty="0" err="1">
                <a:solidFill>
                  <a:srgbClr val="002060"/>
                </a:solidFill>
                <a:latin typeface="UTM Khuccamta" panose="02040603050506020204" pitchFamily="18" charset="0"/>
                <a:cs typeface="Times New Roman" pitchFamily="18" charset="0"/>
              </a:rPr>
              <a:t>pha</a:t>
            </a:r>
            <a:r>
              <a:rPr lang="en-US" sz="3600" b="1" dirty="0">
                <a:solidFill>
                  <a:srgbClr val="002060"/>
                </a:solidFill>
                <a:latin typeface="UTM Khuccamta" panose="02040603050506020204" pitchFamily="18" charset="0"/>
                <a:cs typeface="Times New Roman" pitchFamily="18" charset="0"/>
              </a:rPr>
              <a:t>, </a:t>
            </a:r>
            <a:r>
              <a:rPr lang="en-US" sz="3600" b="1" dirty="0" err="1">
                <a:solidFill>
                  <a:srgbClr val="002060"/>
                </a:solidFill>
                <a:latin typeface="UTM Khuccamta" panose="02040603050506020204" pitchFamily="18" charset="0"/>
                <a:cs typeface="Times New Roman" pitchFamily="18" charset="0"/>
              </a:rPr>
              <a:t>làm</a:t>
            </a:r>
            <a:r>
              <a:rPr lang="en-US" sz="3600" b="1" dirty="0">
                <a:solidFill>
                  <a:srgbClr val="002060"/>
                </a:solidFill>
                <a:latin typeface="UTM Khuccamta" panose="02040603050506020204" pitchFamily="18" charset="0"/>
                <a:cs typeface="Times New Roman" pitchFamily="18" charset="0"/>
              </a:rPr>
              <a:t> </a:t>
            </a:r>
            <a:r>
              <a:rPr lang="en-US" sz="3600" b="1" dirty="0" err="1">
                <a:solidFill>
                  <a:srgbClr val="002060"/>
                </a:solidFill>
                <a:latin typeface="UTM Khuccamta" panose="02040603050506020204" pitchFamily="18" charset="0"/>
                <a:cs typeface="Times New Roman" pitchFamily="18" charset="0"/>
              </a:rPr>
              <a:t>được</a:t>
            </a:r>
            <a:r>
              <a:rPr lang="en-US" sz="3600" b="1" dirty="0">
                <a:solidFill>
                  <a:srgbClr val="002060"/>
                </a:solidFill>
                <a:latin typeface="UTM Khuccamta" panose="02040603050506020204" pitchFamily="18" charset="0"/>
                <a:cs typeface="Times New Roman" pitchFamily="18" charset="0"/>
              </a:rPr>
              <a:t> </a:t>
            </a:r>
            <a:r>
              <a:rPr lang="en-US" sz="3600" b="1" dirty="0" err="1">
                <a:solidFill>
                  <a:srgbClr val="002060"/>
                </a:solidFill>
                <a:latin typeface="UTM Khuccamta" panose="02040603050506020204" pitchFamily="18" charset="0"/>
                <a:cs typeface="Times New Roman" pitchFamily="18" charset="0"/>
              </a:rPr>
              <a:t>nhiều</a:t>
            </a:r>
            <a:r>
              <a:rPr lang="en-US" sz="3600" b="1" dirty="0">
                <a:solidFill>
                  <a:srgbClr val="002060"/>
                </a:solidFill>
                <a:latin typeface="UTM Khuccamta" panose="02040603050506020204" pitchFamily="18" charset="0"/>
                <a:cs typeface="Times New Roman" pitchFamily="18" charset="0"/>
              </a:rPr>
              <a:t> </a:t>
            </a:r>
            <a:r>
              <a:rPr lang="en-US" sz="3600" b="1" dirty="0" err="1">
                <a:solidFill>
                  <a:srgbClr val="002060"/>
                </a:solidFill>
                <a:latin typeface="UTM Khuccamta" panose="02040603050506020204" pitchFamily="18" charset="0"/>
                <a:cs typeface="Times New Roman" pitchFamily="18" charset="0"/>
              </a:rPr>
              <a:t>việc</a:t>
            </a:r>
            <a:r>
              <a:rPr lang="en-US" sz="3600" b="1" dirty="0">
                <a:solidFill>
                  <a:srgbClr val="002060"/>
                </a:solidFill>
                <a:latin typeface="UTM Khuccamta" panose="02040603050506020204" pitchFamily="18" charset="0"/>
                <a:cs typeface="Times New Roman" pitchFamily="18" charset="0"/>
              </a:rPr>
              <a:t> </a:t>
            </a:r>
            <a:r>
              <a:rPr lang="en-US" sz="3600" b="1" dirty="0" err="1">
                <a:solidFill>
                  <a:srgbClr val="002060"/>
                </a:solidFill>
                <a:latin typeface="UTM Khuccamta" panose="02040603050506020204" pitchFamily="18" charset="0"/>
                <a:cs typeface="Times New Roman" pitchFamily="18" charset="0"/>
              </a:rPr>
              <a:t>có</a:t>
            </a:r>
            <a:r>
              <a:rPr lang="en-US" sz="3600" b="1" dirty="0">
                <a:solidFill>
                  <a:srgbClr val="002060"/>
                </a:solidFill>
                <a:latin typeface="UTM Khuccamta" panose="02040603050506020204" pitchFamily="18" charset="0"/>
                <a:cs typeface="Times New Roman" pitchFamily="18" charset="0"/>
              </a:rPr>
              <a:t> </a:t>
            </a:r>
            <a:r>
              <a:rPr lang="en-US" sz="3600" b="1" dirty="0" err="1">
                <a:solidFill>
                  <a:srgbClr val="002060"/>
                </a:solidFill>
                <a:latin typeface="UTM Khuccamta" panose="02040603050506020204" pitchFamily="18" charset="0"/>
                <a:cs typeface="Times New Roman" pitchFamily="18" charset="0"/>
              </a:rPr>
              <a:t>ích</a:t>
            </a:r>
            <a:endParaRPr lang="en-US" sz="3600" b="1" dirty="0">
              <a:solidFill>
                <a:srgbClr val="002060"/>
              </a:solidFill>
              <a:latin typeface="UTM Khuccamta" panose="02040603050506020204" pitchFamily="18" charset="0"/>
              <a:cs typeface="Times New Roman" pitchFamily="18" charset="0"/>
            </a:endParaRPr>
          </a:p>
        </p:txBody>
      </p:sp>
      <p:sp>
        <p:nvSpPr>
          <p:cNvPr id="25" name="TextBox 24">
            <a:extLst>
              <a:ext uri="{FF2B5EF4-FFF2-40B4-BE49-F238E27FC236}">
                <a16:creationId xmlns:a16="http://schemas.microsoft.com/office/drawing/2014/main" id="{7356858B-11D8-431F-B607-2410C4E1FB3E}"/>
              </a:ext>
            </a:extLst>
          </p:cNvPr>
          <p:cNvSpPr txBox="1"/>
          <p:nvPr/>
        </p:nvSpPr>
        <p:spPr>
          <a:xfrm>
            <a:off x="383653" y="4727366"/>
            <a:ext cx="11524365" cy="715089"/>
          </a:xfrm>
          <a:prstGeom prst="roundRect">
            <a:avLst/>
          </a:prstGeom>
          <a:solidFill>
            <a:schemeClr val="accent2">
              <a:lumMod val="60000"/>
              <a:lumOff val="40000"/>
              <a:alpha val="45000"/>
            </a:schemeClr>
          </a:solidFill>
          <a:ln w="19050">
            <a:solidFill>
              <a:schemeClr val="accent2">
                <a:lumMod val="50000"/>
              </a:schemeClr>
            </a:solidFill>
            <a:prstDash val="lgDash"/>
          </a:ln>
        </p:spPr>
        <p:txBody>
          <a:bodyPr wrap="square" rtlCol="0">
            <a:spAutoFit/>
          </a:bodyPr>
          <a:lstStyle/>
          <a:p>
            <a:pPr algn="just"/>
            <a:r>
              <a:rPr lang="en-US" sz="3600" b="1">
                <a:solidFill>
                  <a:srgbClr val="002060"/>
                </a:solidFill>
                <a:latin typeface="UTM Khuccamta" panose="02040603050506020204" pitchFamily="18" charset="0"/>
                <a:cs typeface="Times New Roman" pitchFamily="18" charset="0"/>
              </a:rPr>
              <a:t>C. Vì chú muốn 2 người bột biết chú là người dũng cảm</a:t>
            </a:r>
          </a:p>
        </p:txBody>
      </p:sp>
      <p:sp>
        <p:nvSpPr>
          <p:cNvPr id="26" name="TextBox 25">
            <a:extLst>
              <a:ext uri="{FF2B5EF4-FFF2-40B4-BE49-F238E27FC236}">
                <a16:creationId xmlns:a16="http://schemas.microsoft.com/office/drawing/2014/main" id="{8F287A6D-6598-4B1A-A14B-B48629207138}"/>
              </a:ext>
            </a:extLst>
          </p:cNvPr>
          <p:cNvSpPr txBox="1"/>
          <p:nvPr/>
        </p:nvSpPr>
        <p:spPr>
          <a:xfrm>
            <a:off x="333804" y="5789201"/>
            <a:ext cx="11524365" cy="715089"/>
          </a:xfrm>
          <a:prstGeom prst="roundRect">
            <a:avLst/>
          </a:prstGeom>
          <a:solidFill>
            <a:schemeClr val="accent2">
              <a:lumMod val="75000"/>
              <a:alpha val="45000"/>
            </a:schemeClr>
          </a:solidFill>
          <a:ln w="19050">
            <a:solidFill>
              <a:schemeClr val="accent2">
                <a:lumMod val="50000"/>
              </a:schemeClr>
            </a:solidFill>
            <a:prstDash val="lgDash"/>
          </a:ln>
        </p:spPr>
        <p:txBody>
          <a:bodyPr wrap="square" rtlCol="0">
            <a:spAutoFit/>
          </a:bodyPr>
          <a:lstStyle/>
          <a:p>
            <a:pPr algn="just"/>
            <a:r>
              <a:rPr lang="en-US" sz="3600" b="1" dirty="0">
                <a:solidFill>
                  <a:srgbClr val="002060"/>
                </a:solidFill>
                <a:latin typeface="UTM Khuccamta" panose="02040603050506020204" pitchFamily="18" charset="0"/>
                <a:cs typeface="Times New Roman" pitchFamily="18" charset="0"/>
              </a:rPr>
              <a:t>D. </a:t>
            </a:r>
            <a:r>
              <a:rPr lang="en-US" sz="3600" b="1" dirty="0" err="1">
                <a:solidFill>
                  <a:srgbClr val="002060"/>
                </a:solidFill>
                <a:latin typeface="UTM Khuccamta" panose="02040603050506020204" pitchFamily="18" charset="0"/>
                <a:cs typeface="Times New Roman" pitchFamily="18" charset="0"/>
              </a:rPr>
              <a:t>Vì</a:t>
            </a:r>
            <a:r>
              <a:rPr lang="en-US" sz="3600" b="1" dirty="0">
                <a:solidFill>
                  <a:srgbClr val="002060"/>
                </a:solidFill>
                <a:latin typeface="UTM Khuccamta" panose="02040603050506020204" pitchFamily="18" charset="0"/>
                <a:cs typeface="Times New Roman" pitchFamily="18" charset="0"/>
              </a:rPr>
              <a:t> </a:t>
            </a:r>
            <a:r>
              <a:rPr lang="en-US" sz="3600" b="1" dirty="0" err="1">
                <a:solidFill>
                  <a:srgbClr val="002060"/>
                </a:solidFill>
                <a:latin typeface="UTM Khuccamta" panose="02040603050506020204" pitchFamily="18" charset="0"/>
                <a:cs typeface="Times New Roman" pitchFamily="18" charset="0"/>
              </a:rPr>
              <a:t>ông</a:t>
            </a:r>
            <a:r>
              <a:rPr lang="en-US" sz="3600" b="1" dirty="0">
                <a:solidFill>
                  <a:srgbClr val="002060"/>
                </a:solidFill>
                <a:latin typeface="UTM Khuccamta" panose="02040603050506020204" pitchFamily="18" charset="0"/>
                <a:cs typeface="Times New Roman" pitchFamily="18" charset="0"/>
              </a:rPr>
              <a:t> </a:t>
            </a:r>
            <a:r>
              <a:rPr lang="en-US" sz="3600" b="1" dirty="0" err="1">
                <a:solidFill>
                  <a:srgbClr val="002060"/>
                </a:solidFill>
                <a:latin typeface="UTM Khuccamta" panose="02040603050506020204" pitchFamily="18" charset="0"/>
                <a:cs typeface="Times New Roman" pitchFamily="18" charset="0"/>
              </a:rPr>
              <a:t>Hòn</a:t>
            </a:r>
            <a:r>
              <a:rPr lang="en-US" sz="3600" b="1" dirty="0">
                <a:solidFill>
                  <a:srgbClr val="002060"/>
                </a:solidFill>
                <a:latin typeface="UTM Khuccamta" panose="02040603050506020204" pitchFamily="18" charset="0"/>
                <a:cs typeface="Times New Roman" pitchFamily="18" charset="0"/>
              </a:rPr>
              <a:t> </a:t>
            </a:r>
            <a:r>
              <a:rPr lang="en-US" sz="3600" b="1" dirty="0" err="1">
                <a:solidFill>
                  <a:srgbClr val="002060"/>
                </a:solidFill>
                <a:latin typeface="UTM Khuccamta" panose="02040603050506020204" pitchFamily="18" charset="0"/>
                <a:cs typeface="Times New Roman" pitchFamily="18" charset="0"/>
              </a:rPr>
              <a:t>Rấm</a:t>
            </a:r>
            <a:r>
              <a:rPr lang="en-US" sz="3600" b="1" dirty="0">
                <a:solidFill>
                  <a:srgbClr val="002060"/>
                </a:solidFill>
                <a:latin typeface="UTM Khuccamta" panose="02040603050506020204" pitchFamily="18" charset="0"/>
                <a:cs typeface="Times New Roman" pitchFamily="18" charset="0"/>
              </a:rPr>
              <a:t> </a:t>
            </a:r>
            <a:r>
              <a:rPr lang="en-US" sz="3600" b="1" dirty="0" err="1">
                <a:solidFill>
                  <a:srgbClr val="002060"/>
                </a:solidFill>
                <a:latin typeface="UTM Khuccamta" panose="02040603050506020204" pitchFamily="18" charset="0"/>
                <a:cs typeface="Times New Roman" pitchFamily="18" charset="0"/>
              </a:rPr>
              <a:t>chê</a:t>
            </a:r>
            <a:r>
              <a:rPr lang="en-US" sz="3600" b="1" dirty="0">
                <a:solidFill>
                  <a:srgbClr val="002060"/>
                </a:solidFill>
                <a:latin typeface="UTM Khuccamta" panose="02040603050506020204" pitchFamily="18" charset="0"/>
                <a:cs typeface="Times New Roman" pitchFamily="18" charset="0"/>
              </a:rPr>
              <a:t> </a:t>
            </a:r>
            <a:r>
              <a:rPr lang="en-US" sz="3600" b="1" dirty="0" err="1">
                <a:solidFill>
                  <a:srgbClr val="002060"/>
                </a:solidFill>
                <a:latin typeface="UTM Khuccamta" panose="02040603050506020204" pitchFamily="18" charset="0"/>
                <a:cs typeface="Times New Roman" pitchFamily="18" charset="0"/>
              </a:rPr>
              <a:t>cười</a:t>
            </a:r>
            <a:r>
              <a:rPr lang="en-US" sz="3600" b="1" dirty="0">
                <a:solidFill>
                  <a:srgbClr val="002060"/>
                </a:solidFill>
                <a:latin typeface="UTM Khuccamta" panose="02040603050506020204" pitchFamily="18" charset="0"/>
                <a:cs typeface="Times New Roman" pitchFamily="18" charset="0"/>
              </a:rPr>
              <a:t> </a:t>
            </a:r>
            <a:r>
              <a:rPr lang="en-US" sz="3600" b="1" dirty="0" err="1">
                <a:solidFill>
                  <a:srgbClr val="002060"/>
                </a:solidFill>
                <a:latin typeface="UTM Khuccamta" panose="02040603050506020204" pitchFamily="18" charset="0"/>
                <a:cs typeface="Times New Roman" pitchFamily="18" charset="0"/>
              </a:rPr>
              <a:t>chú</a:t>
            </a:r>
            <a:endParaRPr lang="en-US" sz="3600" b="1" dirty="0">
              <a:solidFill>
                <a:srgbClr val="002060"/>
              </a:solidFill>
              <a:latin typeface="UTM Khuccamta" panose="02040603050506020204" pitchFamily="18" charset="0"/>
              <a:cs typeface="Times New Roman" pitchFamily="18" charset="0"/>
            </a:endParaRPr>
          </a:p>
        </p:txBody>
      </p:sp>
      <p:pic>
        <p:nvPicPr>
          <p:cNvPr id="4" name="Picture 3" descr="Icon&#10;&#10;Description automatically generated">
            <a:extLst>
              <a:ext uri="{FF2B5EF4-FFF2-40B4-BE49-F238E27FC236}">
                <a16:creationId xmlns:a16="http://schemas.microsoft.com/office/drawing/2014/main" id="{5313BCA9-4330-43F1-BF3E-20C21E503531}"/>
              </a:ext>
            </a:extLst>
          </p:cNvPr>
          <p:cNvPicPr>
            <a:picLocks noChangeAspect="1"/>
          </p:cNvPicPr>
          <p:nvPr/>
        </p:nvPicPr>
        <p:blipFill rotWithShape="1">
          <a:blip r:embed="rId8">
            <a:extLst>
              <a:ext uri="{28A0092B-C50C-407E-A947-70E740481C1C}">
                <a14:useLocalDpi xmlns:a14="http://schemas.microsoft.com/office/drawing/2010/main" val="0"/>
              </a:ext>
            </a:extLst>
          </a:blip>
          <a:srcRect r="45628" b="51524"/>
          <a:stretch/>
        </p:blipFill>
        <p:spPr>
          <a:xfrm>
            <a:off x="9362041" y="467654"/>
            <a:ext cx="1691907" cy="1508438"/>
          </a:xfrm>
          <a:prstGeom prst="rect">
            <a:avLst/>
          </a:prstGeom>
        </p:spPr>
      </p:pic>
      <p:pic>
        <p:nvPicPr>
          <p:cNvPr id="28" name="Picture 27" descr="Icon&#10;&#10;Description automatically generated">
            <a:extLst>
              <a:ext uri="{FF2B5EF4-FFF2-40B4-BE49-F238E27FC236}">
                <a16:creationId xmlns:a16="http://schemas.microsoft.com/office/drawing/2014/main" id="{C5F9084B-3186-4209-A26B-768E99ACA665}"/>
              </a:ext>
            </a:extLst>
          </p:cNvPr>
          <p:cNvPicPr>
            <a:picLocks noChangeAspect="1"/>
          </p:cNvPicPr>
          <p:nvPr/>
        </p:nvPicPr>
        <p:blipFill rotWithShape="1">
          <a:blip r:embed="rId8">
            <a:extLst>
              <a:ext uri="{28A0092B-C50C-407E-A947-70E740481C1C}">
                <a14:useLocalDpi xmlns:a14="http://schemas.microsoft.com/office/drawing/2010/main" val="0"/>
              </a:ext>
            </a:extLst>
          </a:blip>
          <a:srcRect l="52411" r="8907" b="51524"/>
          <a:stretch/>
        </p:blipFill>
        <p:spPr>
          <a:xfrm>
            <a:off x="1138052" y="260128"/>
            <a:ext cx="1331600" cy="1668761"/>
          </a:xfrm>
          <a:prstGeom prst="rect">
            <a:avLst/>
          </a:prstGeom>
        </p:spPr>
      </p:pic>
    </p:spTree>
    <p:extLst>
      <p:ext uri="{BB962C8B-B14F-4D97-AF65-F5344CB8AC3E}">
        <p14:creationId xmlns:p14="http://schemas.microsoft.com/office/powerpoint/2010/main" val="101343282"/>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3"/>
                                        </p:tgtEl>
                                        <p:attrNameLst>
                                          <p:attrName>style.visibility</p:attrName>
                                        </p:attrNameLst>
                                      </p:cBhvr>
                                      <p:to>
                                        <p:strVal val="visible"/>
                                      </p:to>
                                    </p:set>
                                    <p:anim calcmode="lin" valueType="num">
                                      <p:cBhvr additive="base">
                                        <p:cTn id="7" dur="500" fill="hold"/>
                                        <p:tgtEl>
                                          <p:spTgt spid="23"/>
                                        </p:tgtEl>
                                        <p:attrNameLst>
                                          <p:attrName>ppt_x</p:attrName>
                                        </p:attrNameLst>
                                      </p:cBhvr>
                                      <p:tavLst>
                                        <p:tav tm="0">
                                          <p:val>
                                            <p:strVal val="#ppt_x"/>
                                          </p:val>
                                        </p:tav>
                                        <p:tav tm="100000">
                                          <p:val>
                                            <p:strVal val="#ppt_x"/>
                                          </p:val>
                                        </p:tav>
                                      </p:tavLst>
                                    </p:anim>
                                    <p:anim calcmode="lin" valueType="num">
                                      <p:cBhvr additive="base">
                                        <p:cTn id="8" dur="500" fill="hold"/>
                                        <p:tgtEl>
                                          <p:spTgt spid="2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24"/>
                                        </p:tgtEl>
                                        <p:attrNameLst>
                                          <p:attrName>style.visibility</p:attrName>
                                        </p:attrNameLst>
                                      </p:cBhvr>
                                      <p:to>
                                        <p:strVal val="visible"/>
                                      </p:to>
                                    </p:set>
                                    <p:anim calcmode="lin" valueType="num">
                                      <p:cBhvr additive="base">
                                        <p:cTn id="13" dur="500" fill="hold"/>
                                        <p:tgtEl>
                                          <p:spTgt spid="24"/>
                                        </p:tgtEl>
                                        <p:attrNameLst>
                                          <p:attrName>ppt_x</p:attrName>
                                        </p:attrNameLst>
                                      </p:cBhvr>
                                      <p:tavLst>
                                        <p:tav tm="0">
                                          <p:val>
                                            <p:strVal val="#ppt_x"/>
                                          </p:val>
                                        </p:tav>
                                        <p:tav tm="100000">
                                          <p:val>
                                            <p:strVal val="#ppt_x"/>
                                          </p:val>
                                        </p:tav>
                                      </p:tavLst>
                                    </p:anim>
                                    <p:anim calcmode="lin" valueType="num">
                                      <p:cBhvr additive="base">
                                        <p:cTn id="14" dur="500" fill="hold"/>
                                        <p:tgtEl>
                                          <p:spTgt spid="24"/>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25"/>
                                        </p:tgtEl>
                                        <p:attrNameLst>
                                          <p:attrName>style.visibility</p:attrName>
                                        </p:attrNameLst>
                                      </p:cBhvr>
                                      <p:to>
                                        <p:strVal val="visible"/>
                                      </p:to>
                                    </p:set>
                                    <p:anim calcmode="lin" valueType="num">
                                      <p:cBhvr additive="base">
                                        <p:cTn id="19" dur="500" fill="hold"/>
                                        <p:tgtEl>
                                          <p:spTgt spid="25"/>
                                        </p:tgtEl>
                                        <p:attrNameLst>
                                          <p:attrName>ppt_x</p:attrName>
                                        </p:attrNameLst>
                                      </p:cBhvr>
                                      <p:tavLst>
                                        <p:tav tm="0">
                                          <p:val>
                                            <p:strVal val="#ppt_x"/>
                                          </p:val>
                                        </p:tav>
                                        <p:tav tm="100000">
                                          <p:val>
                                            <p:strVal val="#ppt_x"/>
                                          </p:val>
                                        </p:tav>
                                      </p:tavLst>
                                    </p:anim>
                                    <p:anim calcmode="lin" valueType="num">
                                      <p:cBhvr additive="base">
                                        <p:cTn id="20" dur="500" fill="hold"/>
                                        <p:tgtEl>
                                          <p:spTgt spid="25"/>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26"/>
                                        </p:tgtEl>
                                        <p:attrNameLst>
                                          <p:attrName>style.visibility</p:attrName>
                                        </p:attrNameLst>
                                      </p:cBhvr>
                                      <p:to>
                                        <p:strVal val="visible"/>
                                      </p:to>
                                    </p:set>
                                    <p:anim calcmode="lin" valueType="num">
                                      <p:cBhvr additive="base">
                                        <p:cTn id="25" dur="500" fill="hold"/>
                                        <p:tgtEl>
                                          <p:spTgt spid="26"/>
                                        </p:tgtEl>
                                        <p:attrNameLst>
                                          <p:attrName>ppt_x</p:attrName>
                                        </p:attrNameLst>
                                      </p:cBhvr>
                                      <p:tavLst>
                                        <p:tav tm="0">
                                          <p:val>
                                            <p:strVal val="#ppt_x"/>
                                          </p:val>
                                        </p:tav>
                                        <p:tav tm="100000">
                                          <p:val>
                                            <p:strVal val="#ppt_x"/>
                                          </p:val>
                                        </p:tav>
                                      </p:tavLst>
                                    </p:anim>
                                    <p:anim calcmode="lin" valueType="num">
                                      <p:cBhvr additive="base">
                                        <p:cTn id="26" dur="500" fill="hold"/>
                                        <p:tgtEl>
                                          <p:spTgt spid="26"/>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xit" presetSubtype="4" fill="hold" grpId="1" nodeType="clickEffect">
                                  <p:stCondLst>
                                    <p:cond delay="0"/>
                                  </p:stCondLst>
                                  <p:childTnLst>
                                    <p:anim calcmode="lin" valueType="num">
                                      <p:cBhvr additive="base">
                                        <p:cTn id="30" dur="500"/>
                                        <p:tgtEl>
                                          <p:spTgt spid="23"/>
                                        </p:tgtEl>
                                        <p:attrNameLst>
                                          <p:attrName>ppt_x</p:attrName>
                                        </p:attrNameLst>
                                      </p:cBhvr>
                                      <p:tavLst>
                                        <p:tav tm="0">
                                          <p:val>
                                            <p:strVal val="ppt_x"/>
                                          </p:val>
                                        </p:tav>
                                        <p:tav tm="100000">
                                          <p:val>
                                            <p:strVal val="ppt_x"/>
                                          </p:val>
                                        </p:tav>
                                      </p:tavLst>
                                    </p:anim>
                                    <p:anim calcmode="lin" valueType="num">
                                      <p:cBhvr additive="base">
                                        <p:cTn id="31" dur="500"/>
                                        <p:tgtEl>
                                          <p:spTgt spid="23"/>
                                        </p:tgtEl>
                                        <p:attrNameLst>
                                          <p:attrName>ppt_y</p:attrName>
                                        </p:attrNameLst>
                                      </p:cBhvr>
                                      <p:tavLst>
                                        <p:tav tm="0">
                                          <p:val>
                                            <p:strVal val="ppt_y"/>
                                          </p:val>
                                        </p:tav>
                                        <p:tav tm="100000">
                                          <p:val>
                                            <p:strVal val="1+ppt_h/2"/>
                                          </p:val>
                                        </p:tav>
                                      </p:tavLst>
                                    </p:anim>
                                    <p:set>
                                      <p:cBhvr>
                                        <p:cTn id="32" dur="1" fill="hold">
                                          <p:stCondLst>
                                            <p:cond delay="499"/>
                                          </p:stCondLst>
                                        </p:cTn>
                                        <p:tgtEl>
                                          <p:spTgt spid="23"/>
                                        </p:tgtEl>
                                        <p:attrNameLst>
                                          <p:attrName>style.visibility</p:attrName>
                                        </p:attrNameLst>
                                      </p:cBhvr>
                                      <p:to>
                                        <p:strVal val="hidden"/>
                                      </p:to>
                                    </p:set>
                                  </p:childTnLst>
                                </p:cTn>
                              </p:par>
                              <p:par>
                                <p:cTn id="33" presetID="2" presetClass="exit" presetSubtype="4" fill="hold" grpId="1" nodeType="withEffect">
                                  <p:stCondLst>
                                    <p:cond delay="0"/>
                                  </p:stCondLst>
                                  <p:childTnLst>
                                    <p:anim calcmode="lin" valueType="num">
                                      <p:cBhvr additive="base">
                                        <p:cTn id="34" dur="500"/>
                                        <p:tgtEl>
                                          <p:spTgt spid="25"/>
                                        </p:tgtEl>
                                        <p:attrNameLst>
                                          <p:attrName>ppt_x</p:attrName>
                                        </p:attrNameLst>
                                      </p:cBhvr>
                                      <p:tavLst>
                                        <p:tav tm="0">
                                          <p:val>
                                            <p:strVal val="ppt_x"/>
                                          </p:val>
                                        </p:tav>
                                        <p:tav tm="100000">
                                          <p:val>
                                            <p:strVal val="ppt_x"/>
                                          </p:val>
                                        </p:tav>
                                      </p:tavLst>
                                    </p:anim>
                                    <p:anim calcmode="lin" valueType="num">
                                      <p:cBhvr additive="base">
                                        <p:cTn id="35" dur="500"/>
                                        <p:tgtEl>
                                          <p:spTgt spid="25"/>
                                        </p:tgtEl>
                                        <p:attrNameLst>
                                          <p:attrName>ppt_y</p:attrName>
                                        </p:attrNameLst>
                                      </p:cBhvr>
                                      <p:tavLst>
                                        <p:tav tm="0">
                                          <p:val>
                                            <p:strVal val="ppt_y"/>
                                          </p:val>
                                        </p:tav>
                                        <p:tav tm="100000">
                                          <p:val>
                                            <p:strVal val="1+ppt_h/2"/>
                                          </p:val>
                                        </p:tav>
                                      </p:tavLst>
                                    </p:anim>
                                    <p:set>
                                      <p:cBhvr>
                                        <p:cTn id="36" dur="1" fill="hold">
                                          <p:stCondLst>
                                            <p:cond delay="499"/>
                                          </p:stCondLst>
                                        </p:cTn>
                                        <p:tgtEl>
                                          <p:spTgt spid="25"/>
                                        </p:tgtEl>
                                        <p:attrNameLst>
                                          <p:attrName>style.visibility</p:attrName>
                                        </p:attrNameLst>
                                      </p:cBhvr>
                                      <p:to>
                                        <p:strVal val="hidden"/>
                                      </p:to>
                                    </p:set>
                                  </p:childTnLst>
                                </p:cTn>
                              </p:par>
                              <p:par>
                                <p:cTn id="37" presetID="2" presetClass="exit" presetSubtype="4" fill="hold" grpId="1" nodeType="withEffect">
                                  <p:stCondLst>
                                    <p:cond delay="0"/>
                                  </p:stCondLst>
                                  <p:childTnLst>
                                    <p:anim calcmode="lin" valueType="num">
                                      <p:cBhvr additive="base">
                                        <p:cTn id="38" dur="500"/>
                                        <p:tgtEl>
                                          <p:spTgt spid="26"/>
                                        </p:tgtEl>
                                        <p:attrNameLst>
                                          <p:attrName>ppt_x</p:attrName>
                                        </p:attrNameLst>
                                      </p:cBhvr>
                                      <p:tavLst>
                                        <p:tav tm="0">
                                          <p:val>
                                            <p:strVal val="ppt_x"/>
                                          </p:val>
                                        </p:tav>
                                        <p:tav tm="100000">
                                          <p:val>
                                            <p:strVal val="ppt_x"/>
                                          </p:val>
                                        </p:tav>
                                      </p:tavLst>
                                    </p:anim>
                                    <p:anim calcmode="lin" valueType="num">
                                      <p:cBhvr additive="base">
                                        <p:cTn id="39" dur="500"/>
                                        <p:tgtEl>
                                          <p:spTgt spid="26"/>
                                        </p:tgtEl>
                                        <p:attrNameLst>
                                          <p:attrName>ppt_y</p:attrName>
                                        </p:attrNameLst>
                                      </p:cBhvr>
                                      <p:tavLst>
                                        <p:tav tm="0">
                                          <p:val>
                                            <p:strVal val="ppt_y"/>
                                          </p:val>
                                        </p:tav>
                                        <p:tav tm="100000">
                                          <p:val>
                                            <p:strVal val="1+ppt_h/2"/>
                                          </p:val>
                                        </p:tav>
                                      </p:tavLst>
                                    </p:anim>
                                    <p:set>
                                      <p:cBhvr>
                                        <p:cTn id="40" dur="1" fill="hold">
                                          <p:stCondLst>
                                            <p:cond delay="499"/>
                                          </p:stCondLst>
                                        </p:cTn>
                                        <p:tgtEl>
                                          <p:spTgt spid="26"/>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animBg="1"/>
      <p:bldP spid="23" grpId="1" animBg="1"/>
      <p:bldP spid="24" grpId="0" animBg="1"/>
      <p:bldP spid="25" grpId="0" animBg="1"/>
      <p:bldP spid="25" grpId="1" animBg="1"/>
      <p:bldP spid="26" grpId="0" animBg="1"/>
      <p:bldP spid="26" grpId="1" animBg="1"/>
    </p:bldLst>
  </p:timing>
</p:sld>
</file>

<file path=ppt/slides/slide21.xml><?xml version="1.0" encoding="utf-8"?>
<p:sld xmlns:a="http://schemas.openxmlformats.org/drawingml/2006/main" xmlns:r="http://schemas.openxmlformats.org/officeDocument/2006/relationships" xmlns:p="http://schemas.openxmlformats.org/presentationml/2006/main">
  <p:cSld>
    <p:bg>
      <p:bgPr>
        <a:blipFill dpi="0" rotWithShape="1">
          <a:blip r:embed="rId3">
            <a:alphaModFix amt="36000"/>
            <a:lum/>
          </a:blip>
          <a:srcRect/>
          <a:stretch>
            <a:fillRect/>
          </a:stretch>
        </a:blipFill>
        <a:effectLst/>
      </p:bgPr>
    </p:bg>
    <p:spTree>
      <p:nvGrpSpPr>
        <p:cNvPr id="1" name=""/>
        <p:cNvGrpSpPr/>
        <p:nvPr/>
      </p:nvGrpSpPr>
      <p:grpSpPr>
        <a:xfrm>
          <a:off x="0" y="0"/>
          <a:ext cx="0" cy="0"/>
          <a:chOff x="0" y="0"/>
          <a:chExt cx="0" cy="0"/>
        </a:xfrm>
      </p:grpSpPr>
      <p:grpSp>
        <p:nvGrpSpPr>
          <p:cNvPr id="18" name="组合 17"/>
          <p:cNvGrpSpPr/>
          <p:nvPr/>
        </p:nvGrpSpPr>
        <p:grpSpPr>
          <a:xfrm>
            <a:off x="333805" y="4700511"/>
            <a:ext cx="11769062" cy="2518694"/>
            <a:chOff x="-478046" y="4885815"/>
            <a:chExt cx="11769062" cy="2518694"/>
          </a:xfrm>
        </p:grpSpPr>
        <p:pic>
          <p:nvPicPr>
            <p:cNvPr id="16" name="图片 1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78046" y="4885815"/>
              <a:ext cx="4657672" cy="2328836"/>
            </a:xfrm>
            <a:prstGeom prst="rect">
              <a:avLst/>
            </a:prstGeom>
          </p:spPr>
        </p:pic>
        <p:pic>
          <p:nvPicPr>
            <p:cNvPr id="17" name="图片 1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633344" y="5075673"/>
              <a:ext cx="4657672" cy="2328836"/>
            </a:xfrm>
            <a:prstGeom prst="rect">
              <a:avLst/>
            </a:prstGeom>
          </p:spPr>
        </p:pic>
      </p:grpSp>
      <p:pic>
        <p:nvPicPr>
          <p:cNvPr id="11" name="图片 10"/>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flipH="1">
            <a:off x="10671545" y="-21498"/>
            <a:ext cx="1582220" cy="3089984"/>
          </a:xfrm>
          <a:prstGeom prst="rect">
            <a:avLst/>
          </a:prstGeom>
        </p:spPr>
      </p:pic>
      <p:pic>
        <p:nvPicPr>
          <p:cNvPr id="43" name="图片 42"/>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533470" y="0"/>
            <a:ext cx="2550722" cy="2550722"/>
          </a:xfrm>
          <a:prstGeom prst="rect">
            <a:avLst/>
          </a:prstGeom>
        </p:spPr>
      </p:pic>
      <p:pic>
        <p:nvPicPr>
          <p:cNvPr id="21" name="图片 20"/>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385677" y="4700511"/>
            <a:ext cx="1976427" cy="1976427"/>
          </a:xfrm>
          <a:prstGeom prst="rect">
            <a:avLst/>
          </a:prstGeom>
        </p:spPr>
      </p:pic>
      <p:pic>
        <p:nvPicPr>
          <p:cNvPr id="20" name="Picture 4" descr="4">
            <a:extLst>
              <a:ext uri="{FF2B5EF4-FFF2-40B4-BE49-F238E27FC236}">
                <a16:creationId xmlns:a16="http://schemas.microsoft.com/office/drawing/2014/main" id="{DF4CA197-796C-4F44-BE51-376000D04165}"/>
              </a:ext>
            </a:extLst>
          </p:cNvPr>
          <p:cNvPicPr>
            <a:picLocks noChangeAspect="1" noChangeArrowheads="1"/>
          </p:cNvPicPr>
          <p:nvPr/>
        </p:nvPicPr>
        <p:blipFill>
          <a:blip r:embed="rId8">
            <a:extLst>
              <a:ext uri="{BEBA8EAE-BF5A-486C-A8C5-ECC9F3942E4B}">
                <a14:imgProps xmlns:a14="http://schemas.microsoft.com/office/drawing/2010/main">
                  <a14:imgLayer r:embed="rId9">
                    <a14:imgEffect>
                      <a14:saturation sat="300000"/>
                    </a14:imgEffect>
                  </a14:imgLayer>
                </a14:imgProps>
              </a:ext>
            </a:extLst>
          </a:blip>
          <a:srcRect/>
          <a:stretch>
            <a:fillRect/>
          </a:stretch>
        </p:blipFill>
        <p:spPr bwMode="auto">
          <a:xfrm>
            <a:off x="6387519" y="1967631"/>
            <a:ext cx="3796871" cy="3566379"/>
          </a:xfrm>
          <a:prstGeom prst="rect">
            <a:avLst/>
          </a:prstGeom>
          <a:ln w="127000" cap="sq">
            <a:solidFill>
              <a:srgbClr val="000000"/>
            </a:solidFill>
            <a:miter lim="800000"/>
          </a:ln>
          <a:effectLst>
            <a:outerShdw blurRad="57150" dist="50800" dir="2700000" algn="tl" rotWithShape="0">
              <a:srgbClr val="000000">
                <a:alpha val="40000"/>
              </a:srgbClr>
            </a:outerShdw>
          </a:effectLst>
        </p:spPr>
      </p:pic>
      <p:pic>
        <p:nvPicPr>
          <p:cNvPr id="23" name="Picture 3" descr="C:\Users\Administrator\Desktop\DSC04084.jpg">
            <a:extLst>
              <a:ext uri="{FF2B5EF4-FFF2-40B4-BE49-F238E27FC236}">
                <a16:creationId xmlns:a16="http://schemas.microsoft.com/office/drawing/2014/main" id="{9FB888C9-B5D1-414E-B443-DCF1E44EA766}"/>
              </a:ext>
            </a:extLst>
          </p:cNvPr>
          <p:cNvPicPr>
            <a:picLocks noChangeAspect="1" noChangeArrowheads="1"/>
          </p:cNvPicPr>
          <p:nvPr/>
        </p:nvPicPr>
        <p:blipFill>
          <a:blip r:embed="rId10">
            <a:extLst>
              <a:ext uri="{BEBA8EAE-BF5A-486C-A8C5-ECC9F3942E4B}">
                <a14:imgProps xmlns:a14="http://schemas.microsoft.com/office/drawing/2010/main">
                  <a14:imgLayer r:embed="rId11">
                    <a14:imgEffect>
                      <a14:saturation sat="200000"/>
                    </a14:imgEffect>
                  </a14:imgLayer>
                </a14:imgProps>
              </a:ext>
              <a:ext uri="{28A0092B-C50C-407E-A947-70E740481C1C}">
                <a14:useLocalDpi xmlns:a14="http://schemas.microsoft.com/office/drawing/2010/main" val="0"/>
              </a:ext>
            </a:extLst>
          </a:blip>
          <a:srcRect/>
          <a:stretch>
            <a:fillRect/>
          </a:stretch>
        </p:blipFill>
        <p:spPr bwMode="auto">
          <a:xfrm>
            <a:off x="2076041" y="729101"/>
            <a:ext cx="3756196" cy="3377497"/>
          </a:xfrm>
          <a:prstGeom prst="rect">
            <a:avLst/>
          </a:prstGeom>
          <a:ln w="127000" cap="sq">
            <a:solidFill>
              <a:srgbClr val="000000"/>
            </a:solidFill>
            <a:miter lim="800000"/>
          </a:ln>
          <a:effectLst>
            <a:outerShdw blurRad="57150" dist="50800" dir="2700000" algn="tl" rotWithShape="0">
              <a:srgbClr val="000000">
                <a:alpha val="40000"/>
              </a:srgbClr>
            </a:outerShdw>
          </a:effectLst>
          <a:extLst>
            <a:ext uri="{909E8E84-426E-40DD-AFC4-6F175D3DCCD1}">
              <a14:hiddenFill xmlns:a14="http://schemas.microsoft.com/office/drawing/2010/main">
                <a:solidFill>
                  <a:srgbClr val="FFFFFF"/>
                </a:solidFill>
              </a14:hiddenFill>
            </a:ext>
          </a:extLst>
        </p:spPr>
      </p:pic>
      <p:sp>
        <p:nvSpPr>
          <p:cNvPr id="24" name="TextBox 23">
            <a:extLst>
              <a:ext uri="{FF2B5EF4-FFF2-40B4-BE49-F238E27FC236}">
                <a16:creationId xmlns:a16="http://schemas.microsoft.com/office/drawing/2014/main" id="{59CB3DE6-C1BD-4C50-85BD-130141B859A8}"/>
              </a:ext>
            </a:extLst>
          </p:cNvPr>
          <p:cNvSpPr txBox="1"/>
          <p:nvPr/>
        </p:nvSpPr>
        <p:spPr>
          <a:xfrm>
            <a:off x="7534327" y="371556"/>
            <a:ext cx="4657673" cy="715089"/>
          </a:xfrm>
          <a:prstGeom prst="roundRect">
            <a:avLst/>
          </a:prstGeom>
          <a:solidFill>
            <a:srgbClr val="FF0000">
              <a:alpha val="45000"/>
            </a:srgbClr>
          </a:solidFill>
          <a:ln w="19050">
            <a:solidFill>
              <a:schemeClr val="accent2">
                <a:lumMod val="50000"/>
              </a:schemeClr>
            </a:solidFill>
            <a:prstDash val="lgDash"/>
          </a:ln>
        </p:spPr>
        <p:txBody>
          <a:bodyPr wrap="square" rtlCol="0">
            <a:spAutoFit/>
          </a:bodyPr>
          <a:lstStyle/>
          <a:p>
            <a:pPr algn="ctr"/>
            <a:r>
              <a:rPr lang="en-US" sz="3600" b="1" dirty="0" err="1">
                <a:solidFill>
                  <a:schemeClr val="bg1"/>
                </a:solidFill>
                <a:latin typeface="UTM Khuccamta" panose="02040603050506020204" pitchFamily="18" charset="0"/>
                <a:cs typeface="Times New Roman" pitchFamily="18" charset="0"/>
              </a:rPr>
              <a:t>Nung</a:t>
            </a:r>
            <a:endParaRPr lang="en-US" sz="3600" b="1" dirty="0">
              <a:solidFill>
                <a:schemeClr val="bg1"/>
              </a:solidFill>
              <a:latin typeface="UTM Khuccamta" panose="02040603050506020204" pitchFamily="18" charset="0"/>
              <a:cs typeface="Times New Roman" pitchFamily="18" charset="0"/>
            </a:endParaRPr>
          </a:p>
        </p:txBody>
      </p:sp>
    </p:spTree>
    <p:extLst>
      <p:ext uri="{BB962C8B-B14F-4D97-AF65-F5344CB8AC3E}">
        <p14:creationId xmlns:p14="http://schemas.microsoft.com/office/powerpoint/2010/main" val="3862798912"/>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4"/>
                                        </p:tgtEl>
                                        <p:attrNameLst>
                                          <p:attrName>style.visibility</p:attrName>
                                        </p:attrNameLst>
                                      </p:cBhvr>
                                      <p:to>
                                        <p:strVal val="visible"/>
                                      </p:to>
                                    </p:set>
                                    <p:anim calcmode="lin" valueType="num">
                                      <p:cBhvr additive="base">
                                        <p:cTn id="7" dur="500" fill="hold"/>
                                        <p:tgtEl>
                                          <p:spTgt spid="24"/>
                                        </p:tgtEl>
                                        <p:attrNameLst>
                                          <p:attrName>ppt_x</p:attrName>
                                        </p:attrNameLst>
                                      </p:cBhvr>
                                      <p:tavLst>
                                        <p:tav tm="0">
                                          <p:val>
                                            <p:strVal val="#ppt_x"/>
                                          </p:val>
                                        </p:tav>
                                        <p:tav tm="100000">
                                          <p:val>
                                            <p:strVal val="#ppt_x"/>
                                          </p:val>
                                        </p:tav>
                                      </p:tavLst>
                                    </p:anim>
                                    <p:anim calcmode="lin" valueType="num">
                                      <p:cBhvr additive="base">
                                        <p:cTn id="8" dur="500" fill="hold"/>
                                        <p:tgtEl>
                                          <p:spTgt spid="2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bg>
      <p:bgPr>
        <a:blipFill dpi="0" rotWithShape="1">
          <a:blip r:embed="rId3">
            <a:alphaModFix amt="36000"/>
            <a:lum/>
          </a:blip>
          <a:srcRect/>
          <a:stretch>
            <a:fillRect/>
          </a:stretch>
        </a:blipFill>
        <a:effectLst/>
      </p:bgPr>
    </p:bg>
    <p:spTree>
      <p:nvGrpSpPr>
        <p:cNvPr id="1" name=""/>
        <p:cNvGrpSpPr/>
        <p:nvPr/>
      </p:nvGrpSpPr>
      <p:grpSpPr>
        <a:xfrm>
          <a:off x="0" y="0"/>
          <a:ext cx="0" cy="0"/>
          <a:chOff x="0" y="0"/>
          <a:chExt cx="0" cy="0"/>
        </a:xfrm>
      </p:grpSpPr>
      <p:grpSp>
        <p:nvGrpSpPr>
          <p:cNvPr id="18" name="组合 17"/>
          <p:cNvGrpSpPr/>
          <p:nvPr/>
        </p:nvGrpSpPr>
        <p:grpSpPr>
          <a:xfrm>
            <a:off x="333805" y="4700511"/>
            <a:ext cx="11769062" cy="2518694"/>
            <a:chOff x="-478046" y="4885815"/>
            <a:chExt cx="11769062" cy="2518694"/>
          </a:xfrm>
        </p:grpSpPr>
        <p:pic>
          <p:nvPicPr>
            <p:cNvPr id="16" name="图片 1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78046" y="4885815"/>
              <a:ext cx="4657672" cy="2328836"/>
            </a:xfrm>
            <a:prstGeom prst="rect">
              <a:avLst/>
            </a:prstGeom>
          </p:spPr>
        </p:pic>
        <p:pic>
          <p:nvPicPr>
            <p:cNvPr id="17" name="图片 1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633344" y="5075673"/>
              <a:ext cx="4657672" cy="2328836"/>
            </a:xfrm>
            <a:prstGeom prst="rect">
              <a:avLst/>
            </a:prstGeom>
          </p:spPr>
        </p:pic>
      </p:grpSp>
      <p:pic>
        <p:nvPicPr>
          <p:cNvPr id="11" name="图片 10"/>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flipH="1">
            <a:off x="10671545" y="-21498"/>
            <a:ext cx="1582220" cy="3089984"/>
          </a:xfrm>
          <a:prstGeom prst="rect">
            <a:avLst/>
          </a:prstGeom>
        </p:spPr>
      </p:pic>
      <p:pic>
        <p:nvPicPr>
          <p:cNvPr id="43" name="图片 42"/>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533470" y="0"/>
            <a:ext cx="2550722" cy="2550722"/>
          </a:xfrm>
          <a:prstGeom prst="rect">
            <a:avLst/>
          </a:prstGeom>
        </p:spPr>
      </p:pic>
      <p:pic>
        <p:nvPicPr>
          <p:cNvPr id="21" name="图片 20"/>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752775" y="-36143"/>
            <a:ext cx="1976427" cy="1976427"/>
          </a:xfrm>
          <a:prstGeom prst="rect">
            <a:avLst/>
          </a:prstGeom>
        </p:spPr>
      </p:pic>
      <p:sp>
        <p:nvSpPr>
          <p:cNvPr id="24" name="TextBox 23">
            <a:extLst>
              <a:ext uri="{FF2B5EF4-FFF2-40B4-BE49-F238E27FC236}">
                <a16:creationId xmlns:a16="http://schemas.microsoft.com/office/drawing/2014/main" id="{59CB3DE6-C1BD-4C50-85BD-130141B859A8}"/>
              </a:ext>
            </a:extLst>
          </p:cNvPr>
          <p:cNvSpPr txBox="1"/>
          <p:nvPr/>
        </p:nvSpPr>
        <p:spPr>
          <a:xfrm>
            <a:off x="8374743" y="371556"/>
            <a:ext cx="3817257" cy="715089"/>
          </a:xfrm>
          <a:prstGeom prst="roundRect">
            <a:avLst/>
          </a:prstGeom>
          <a:solidFill>
            <a:srgbClr val="FF0000">
              <a:alpha val="45000"/>
            </a:srgbClr>
          </a:solidFill>
          <a:ln w="19050">
            <a:solidFill>
              <a:schemeClr val="accent2">
                <a:lumMod val="50000"/>
              </a:schemeClr>
            </a:solidFill>
            <a:prstDash val="lgDash"/>
          </a:ln>
        </p:spPr>
        <p:txBody>
          <a:bodyPr wrap="square" rtlCol="0">
            <a:spAutoFit/>
          </a:bodyPr>
          <a:lstStyle/>
          <a:p>
            <a:pPr algn="ctr"/>
            <a:r>
              <a:rPr lang="en-US" sz="3600" b="1" dirty="0" err="1">
                <a:solidFill>
                  <a:schemeClr val="bg1"/>
                </a:solidFill>
                <a:latin typeface="UTM Khuccamta" panose="02040603050506020204" pitchFamily="18" charset="0"/>
                <a:cs typeface="Times New Roman" pitchFamily="18" charset="0"/>
              </a:rPr>
              <a:t>Đồ</a:t>
            </a:r>
            <a:r>
              <a:rPr lang="en-US" sz="3600" b="1" dirty="0">
                <a:solidFill>
                  <a:schemeClr val="bg1"/>
                </a:solidFill>
                <a:latin typeface="UTM Khuccamta" panose="02040603050506020204" pitchFamily="18" charset="0"/>
                <a:cs typeface="Times New Roman" pitchFamily="18" charset="0"/>
              </a:rPr>
              <a:t> </a:t>
            </a:r>
            <a:r>
              <a:rPr lang="en-US" sz="3600" b="1" dirty="0" err="1">
                <a:solidFill>
                  <a:schemeClr val="bg1"/>
                </a:solidFill>
                <a:latin typeface="UTM Khuccamta" panose="02040603050506020204" pitchFamily="18" charset="0"/>
                <a:cs typeface="Times New Roman" pitchFamily="18" charset="0"/>
              </a:rPr>
              <a:t>gốm</a:t>
            </a:r>
            <a:endParaRPr lang="en-US" sz="3600" b="1" dirty="0">
              <a:solidFill>
                <a:schemeClr val="bg1"/>
              </a:solidFill>
              <a:latin typeface="UTM Khuccamta" panose="02040603050506020204" pitchFamily="18" charset="0"/>
              <a:cs typeface="Times New Roman" pitchFamily="18" charset="0"/>
            </a:endParaRPr>
          </a:p>
        </p:txBody>
      </p:sp>
      <p:pic>
        <p:nvPicPr>
          <p:cNvPr id="12" name="Picture 2" descr="C:\Users\Administrator\Desktop\lang-gom-khmer.jpg">
            <a:extLst>
              <a:ext uri="{FF2B5EF4-FFF2-40B4-BE49-F238E27FC236}">
                <a16:creationId xmlns:a16="http://schemas.microsoft.com/office/drawing/2014/main" id="{72CC522D-E8C3-43E9-8A88-DAAFB935DE74}"/>
              </a:ext>
            </a:extLst>
          </p:cNvPr>
          <p:cNvPicPr>
            <a:picLocks noChangeAspect="1" noChangeArrowheads="1"/>
          </p:cNvPicPr>
          <p:nvPr/>
        </p:nvPicPr>
        <p:blipFill>
          <a:blip r:embed="rId8">
            <a:extLst>
              <a:ext uri="{BEBA8EAE-BF5A-486C-A8C5-ECC9F3942E4B}">
                <a14:imgProps xmlns:a14="http://schemas.microsoft.com/office/drawing/2010/main">
                  <a14:imgLayer r:embed="rId9">
                    <a14:imgEffect>
                      <a14:saturation sat="300000"/>
                    </a14:imgEffect>
                  </a14:imgLayer>
                </a14:imgProps>
              </a:ext>
              <a:ext uri="{28A0092B-C50C-407E-A947-70E740481C1C}">
                <a14:useLocalDpi xmlns:a14="http://schemas.microsoft.com/office/drawing/2010/main" val="0"/>
              </a:ext>
            </a:extLst>
          </a:blip>
          <a:srcRect/>
          <a:stretch>
            <a:fillRect/>
          </a:stretch>
        </p:blipFill>
        <p:spPr bwMode="auto">
          <a:xfrm>
            <a:off x="221984" y="1683657"/>
            <a:ext cx="3061582" cy="3367313"/>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pic>
        <p:nvPicPr>
          <p:cNvPr id="13" name="Picture 3" descr="C:\Users\Administrator\Desktop\image_gallery.jpg">
            <a:extLst>
              <a:ext uri="{FF2B5EF4-FFF2-40B4-BE49-F238E27FC236}">
                <a16:creationId xmlns:a16="http://schemas.microsoft.com/office/drawing/2014/main" id="{34CAEC3E-29C6-4B69-B810-B6136E9A05EF}"/>
              </a:ext>
            </a:extLst>
          </p:cNvPr>
          <p:cNvPicPr>
            <a:picLocks noChangeAspect="1" noChangeArrowheads="1"/>
          </p:cNvPicPr>
          <p:nvPr/>
        </p:nvPicPr>
        <p:blipFill>
          <a:blip r:embed="rId10">
            <a:extLst>
              <a:ext uri="{BEBA8EAE-BF5A-486C-A8C5-ECC9F3942E4B}">
                <a14:imgProps xmlns:a14="http://schemas.microsoft.com/office/drawing/2010/main">
                  <a14:imgLayer r:embed="rId11">
                    <a14:imgEffect>
                      <a14:saturation sat="300000"/>
                    </a14:imgEffect>
                  </a14:imgLayer>
                </a14:imgProps>
              </a:ext>
              <a:ext uri="{28A0092B-C50C-407E-A947-70E740481C1C}">
                <a14:useLocalDpi xmlns:a14="http://schemas.microsoft.com/office/drawing/2010/main" val="0"/>
              </a:ext>
            </a:extLst>
          </a:blip>
          <a:srcRect/>
          <a:stretch>
            <a:fillRect/>
          </a:stretch>
        </p:blipFill>
        <p:spPr bwMode="auto">
          <a:xfrm>
            <a:off x="3300798" y="410647"/>
            <a:ext cx="4463802" cy="2683631"/>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pic>
        <p:nvPicPr>
          <p:cNvPr id="14" name="Picture 2" descr="C:\Users\Administrator\Desktop\bat-trang-2.jpg">
            <a:extLst>
              <a:ext uri="{FF2B5EF4-FFF2-40B4-BE49-F238E27FC236}">
                <a16:creationId xmlns:a16="http://schemas.microsoft.com/office/drawing/2014/main" id="{D206E13C-2E67-49F3-A058-E00647D21D21}"/>
              </a:ext>
            </a:extLst>
          </p:cNvPr>
          <p:cNvPicPr>
            <a:picLocks noChangeAspect="1" noChangeArrowheads="1"/>
          </p:cNvPicPr>
          <p:nvPr/>
        </p:nvPicPr>
        <p:blipFill>
          <a:blip r:embed="rId12">
            <a:extLst>
              <a:ext uri="{BEBA8EAE-BF5A-486C-A8C5-ECC9F3942E4B}">
                <a14:imgProps xmlns:a14="http://schemas.microsoft.com/office/drawing/2010/main">
                  <a14:imgLayer r:embed="rId13">
                    <a14:imgEffect>
                      <a14:saturation sat="200000"/>
                    </a14:imgEffect>
                  </a14:imgLayer>
                </a14:imgProps>
              </a:ext>
              <a:ext uri="{28A0092B-C50C-407E-A947-70E740481C1C}">
                <a14:useLocalDpi xmlns:a14="http://schemas.microsoft.com/office/drawing/2010/main" val="0"/>
              </a:ext>
            </a:extLst>
          </a:blip>
          <a:srcRect/>
          <a:stretch>
            <a:fillRect/>
          </a:stretch>
        </p:blipFill>
        <p:spPr bwMode="auto">
          <a:xfrm>
            <a:off x="8088928" y="2029539"/>
            <a:ext cx="3614955" cy="3089983"/>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pic>
        <p:nvPicPr>
          <p:cNvPr id="15" name="Picture 3" descr="C:\Users\Administrator\Desktop\img_3212-1417.jpg">
            <a:extLst>
              <a:ext uri="{FF2B5EF4-FFF2-40B4-BE49-F238E27FC236}">
                <a16:creationId xmlns:a16="http://schemas.microsoft.com/office/drawing/2014/main" id="{E9DB73FC-6060-4B81-A8DB-300F62F823A6}"/>
              </a:ext>
            </a:extLst>
          </p:cNvPr>
          <p:cNvPicPr>
            <a:picLocks noChangeAspect="1" noChangeArrowheads="1"/>
          </p:cNvPicPr>
          <p:nvPr/>
        </p:nvPicPr>
        <p:blipFill>
          <a:blip r:embed="rId14" cstate="print">
            <a:extLst>
              <a:ext uri="{BEBA8EAE-BF5A-486C-A8C5-ECC9F3942E4B}">
                <a14:imgProps xmlns:a14="http://schemas.microsoft.com/office/drawing/2010/main">
                  <a14:imgLayer r:embed="rId15">
                    <a14:imgEffect>
                      <a14:saturation sat="300000"/>
                    </a14:imgEffect>
                  </a14:imgLayer>
                </a14:imgProps>
              </a:ext>
              <a:ext uri="{28A0092B-C50C-407E-A947-70E740481C1C}">
                <a14:useLocalDpi xmlns:a14="http://schemas.microsoft.com/office/drawing/2010/main" val="0"/>
              </a:ext>
            </a:extLst>
          </a:blip>
          <a:srcRect/>
          <a:stretch>
            <a:fillRect/>
          </a:stretch>
        </p:blipFill>
        <p:spPr bwMode="auto">
          <a:xfrm>
            <a:off x="3417453" y="3105832"/>
            <a:ext cx="4463803" cy="3367313"/>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56278330"/>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4"/>
                                        </p:tgtEl>
                                        <p:attrNameLst>
                                          <p:attrName>style.visibility</p:attrName>
                                        </p:attrNameLst>
                                      </p:cBhvr>
                                      <p:to>
                                        <p:strVal val="visible"/>
                                      </p:to>
                                    </p:set>
                                    <p:anim calcmode="lin" valueType="num">
                                      <p:cBhvr additive="base">
                                        <p:cTn id="7" dur="500" fill="hold"/>
                                        <p:tgtEl>
                                          <p:spTgt spid="24"/>
                                        </p:tgtEl>
                                        <p:attrNameLst>
                                          <p:attrName>ppt_x</p:attrName>
                                        </p:attrNameLst>
                                      </p:cBhvr>
                                      <p:tavLst>
                                        <p:tav tm="0">
                                          <p:val>
                                            <p:strVal val="#ppt_x"/>
                                          </p:val>
                                        </p:tav>
                                        <p:tav tm="100000">
                                          <p:val>
                                            <p:strVal val="#ppt_x"/>
                                          </p:val>
                                        </p:tav>
                                      </p:tavLst>
                                    </p:anim>
                                    <p:anim calcmode="lin" valueType="num">
                                      <p:cBhvr additive="base">
                                        <p:cTn id="8" dur="500" fill="hold"/>
                                        <p:tgtEl>
                                          <p:spTgt spid="2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bg>
      <p:bgPr>
        <a:blipFill dpi="0" rotWithShape="1">
          <a:blip r:embed="rId3">
            <a:alphaModFix amt="36000"/>
            <a:lum/>
          </a:blip>
          <a:srcRect/>
          <a:stretch>
            <a:fillRect/>
          </a:stretch>
        </a:blipFill>
        <a:effectLst/>
      </p:bgPr>
    </p:bg>
    <p:spTree>
      <p:nvGrpSpPr>
        <p:cNvPr id="1" name=""/>
        <p:cNvGrpSpPr/>
        <p:nvPr/>
      </p:nvGrpSpPr>
      <p:grpSpPr>
        <a:xfrm>
          <a:off x="0" y="0"/>
          <a:ext cx="0" cy="0"/>
          <a:chOff x="0" y="0"/>
          <a:chExt cx="0" cy="0"/>
        </a:xfrm>
      </p:grpSpPr>
      <p:pic>
        <p:nvPicPr>
          <p:cNvPr id="6" name="Picture 5" descr="A picture containing text&#10;&#10;Description automatically generated">
            <a:extLst>
              <a:ext uri="{FF2B5EF4-FFF2-40B4-BE49-F238E27FC236}">
                <a16:creationId xmlns:a16="http://schemas.microsoft.com/office/drawing/2014/main" id="{AB0788C9-0F6F-4950-BB60-617D35AB7ED8}"/>
              </a:ext>
            </a:extLst>
          </p:cNvPr>
          <p:cNvPicPr>
            <a:picLocks noChangeAspect="1"/>
          </p:cNvPicPr>
          <p:nvPr/>
        </p:nvPicPr>
        <p:blipFill>
          <a:blip r:embed="rId4">
            <a:duotone>
              <a:schemeClr val="accent6">
                <a:shade val="45000"/>
                <a:satMod val="135000"/>
              </a:schemeClr>
              <a:prstClr val="white"/>
            </a:duotone>
            <a:extLst>
              <a:ext uri="{BEBA8EAE-BF5A-486C-A8C5-ECC9F3942E4B}">
                <a14:imgProps xmlns:a14="http://schemas.microsoft.com/office/drawing/2010/main">
                  <a14:imgLayer r:embed="rId5">
                    <a14:imgEffect>
                      <a14:saturation sat="200000"/>
                    </a14:imgEffect>
                  </a14:imgLayer>
                </a14:imgProps>
              </a:ext>
              <a:ext uri="{28A0092B-C50C-407E-A947-70E740481C1C}">
                <a14:useLocalDpi xmlns:a14="http://schemas.microsoft.com/office/drawing/2010/main" val="0"/>
              </a:ext>
            </a:extLst>
          </a:blip>
          <a:stretch>
            <a:fillRect/>
          </a:stretch>
        </p:blipFill>
        <p:spPr>
          <a:xfrm>
            <a:off x="0" y="0"/>
            <a:ext cx="12783571" cy="6858000"/>
          </a:xfrm>
          <a:prstGeom prst="rect">
            <a:avLst/>
          </a:prstGeom>
        </p:spPr>
      </p:pic>
      <p:grpSp>
        <p:nvGrpSpPr>
          <p:cNvPr id="18" name="组合 17"/>
          <p:cNvGrpSpPr/>
          <p:nvPr/>
        </p:nvGrpSpPr>
        <p:grpSpPr>
          <a:xfrm>
            <a:off x="333805" y="4700511"/>
            <a:ext cx="11769062" cy="2518694"/>
            <a:chOff x="-478046" y="4885815"/>
            <a:chExt cx="11769062" cy="2518694"/>
          </a:xfrm>
        </p:grpSpPr>
        <p:pic>
          <p:nvPicPr>
            <p:cNvPr id="16" name="图片 15"/>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78046" y="4885815"/>
              <a:ext cx="4657672" cy="2328836"/>
            </a:xfrm>
            <a:prstGeom prst="rect">
              <a:avLst/>
            </a:prstGeom>
          </p:spPr>
        </p:pic>
        <p:pic>
          <p:nvPicPr>
            <p:cNvPr id="17" name="图片 16"/>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633344" y="5075673"/>
              <a:ext cx="4657672" cy="2328836"/>
            </a:xfrm>
            <a:prstGeom prst="rect">
              <a:avLst/>
            </a:prstGeom>
          </p:spPr>
        </p:pic>
      </p:grpSp>
      <p:pic>
        <p:nvPicPr>
          <p:cNvPr id="11" name="图片 10"/>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flipH="1">
            <a:off x="10671545" y="-21498"/>
            <a:ext cx="1582220" cy="3089984"/>
          </a:xfrm>
          <a:prstGeom prst="rect">
            <a:avLst/>
          </a:prstGeom>
        </p:spPr>
      </p:pic>
      <p:pic>
        <p:nvPicPr>
          <p:cNvPr id="43" name="图片 42"/>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533470" y="0"/>
            <a:ext cx="2550722" cy="2550722"/>
          </a:xfrm>
          <a:prstGeom prst="rect">
            <a:avLst/>
          </a:prstGeom>
        </p:spPr>
      </p:pic>
      <p:sp>
        <p:nvSpPr>
          <p:cNvPr id="19" name="Rounded Rectangular Callout 1">
            <a:extLst>
              <a:ext uri="{FF2B5EF4-FFF2-40B4-BE49-F238E27FC236}">
                <a16:creationId xmlns:a16="http://schemas.microsoft.com/office/drawing/2014/main" id="{0EAA0955-B675-42A1-8251-F45A7922EBD3}"/>
              </a:ext>
            </a:extLst>
          </p:cNvPr>
          <p:cNvSpPr/>
          <p:nvPr/>
        </p:nvSpPr>
        <p:spPr>
          <a:xfrm>
            <a:off x="1305981" y="1530979"/>
            <a:ext cx="10076836" cy="743124"/>
          </a:xfrm>
          <a:prstGeom prst="round2DiagRect">
            <a:avLst/>
          </a:prstGeom>
          <a:solidFill>
            <a:srgbClr val="FF0000">
              <a:alpha val="42000"/>
            </a:srgbClr>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500" b="1" dirty="0">
                <a:solidFill>
                  <a:srgbClr val="002060"/>
                </a:solidFill>
                <a:latin typeface="Times New Roman" pitchFamily="18" charset="0"/>
                <a:cs typeface="Times New Roman" pitchFamily="18" charset="0"/>
              </a:rPr>
              <a:t>Chi </a:t>
            </a:r>
            <a:r>
              <a:rPr lang="en-US" sz="3500" b="1" dirty="0" err="1">
                <a:solidFill>
                  <a:srgbClr val="002060"/>
                </a:solidFill>
                <a:latin typeface="Times New Roman" pitchFamily="18" charset="0"/>
                <a:cs typeface="Times New Roman" pitchFamily="18" charset="0"/>
              </a:rPr>
              <a:t>tiết</a:t>
            </a:r>
            <a:r>
              <a:rPr lang="en-US" sz="3500" b="1" dirty="0">
                <a:solidFill>
                  <a:srgbClr val="002060"/>
                </a:solidFill>
                <a:latin typeface="Times New Roman" pitchFamily="18" charset="0"/>
                <a:cs typeface="Times New Roman" pitchFamily="18" charset="0"/>
              </a:rPr>
              <a:t> “</a:t>
            </a:r>
            <a:r>
              <a:rPr lang="en-US" sz="3500" b="1" dirty="0" err="1">
                <a:solidFill>
                  <a:srgbClr val="002060"/>
                </a:solidFill>
                <a:latin typeface="Times New Roman" pitchFamily="18" charset="0"/>
                <a:cs typeface="Times New Roman" pitchFamily="18" charset="0"/>
              </a:rPr>
              <a:t>nung</a:t>
            </a:r>
            <a:r>
              <a:rPr lang="en-US" sz="3500" b="1" dirty="0">
                <a:solidFill>
                  <a:srgbClr val="002060"/>
                </a:solidFill>
                <a:latin typeface="Times New Roman" pitchFamily="18" charset="0"/>
                <a:cs typeface="Times New Roman" pitchFamily="18" charset="0"/>
              </a:rPr>
              <a:t> </a:t>
            </a:r>
            <a:r>
              <a:rPr lang="en-US" sz="3500" b="1" dirty="0" err="1">
                <a:solidFill>
                  <a:srgbClr val="002060"/>
                </a:solidFill>
                <a:latin typeface="Times New Roman" pitchFamily="18" charset="0"/>
                <a:cs typeface="Times New Roman" pitchFamily="18" charset="0"/>
              </a:rPr>
              <a:t>trong</a:t>
            </a:r>
            <a:r>
              <a:rPr lang="en-US" sz="3500" b="1" dirty="0">
                <a:solidFill>
                  <a:srgbClr val="002060"/>
                </a:solidFill>
                <a:latin typeface="Times New Roman" pitchFamily="18" charset="0"/>
                <a:cs typeface="Times New Roman" pitchFamily="18" charset="0"/>
              </a:rPr>
              <a:t> </a:t>
            </a:r>
            <a:r>
              <a:rPr lang="en-US" sz="3500" b="1" dirty="0" err="1">
                <a:solidFill>
                  <a:srgbClr val="002060"/>
                </a:solidFill>
                <a:latin typeface="Times New Roman" pitchFamily="18" charset="0"/>
                <a:cs typeface="Times New Roman" pitchFamily="18" charset="0"/>
              </a:rPr>
              <a:t>lửa</a:t>
            </a:r>
            <a:r>
              <a:rPr lang="en-US" sz="3500" b="1" dirty="0">
                <a:solidFill>
                  <a:srgbClr val="002060"/>
                </a:solidFill>
                <a:latin typeface="Times New Roman" pitchFamily="18" charset="0"/>
                <a:cs typeface="Times New Roman" pitchFamily="18" charset="0"/>
              </a:rPr>
              <a:t>” </a:t>
            </a:r>
            <a:r>
              <a:rPr lang="en-US" sz="3500" b="1" dirty="0" err="1">
                <a:solidFill>
                  <a:srgbClr val="002060"/>
                </a:solidFill>
                <a:latin typeface="Times New Roman" pitchFamily="18" charset="0"/>
                <a:cs typeface="Times New Roman" pitchFamily="18" charset="0"/>
              </a:rPr>
              <a:t>tượng</a:t>
            </a:r>
            <a:r>
              <a:rPr lang="en-US" sz="3500" b="1" dirty="0">
                <a:solidFill>
                  <a:srgbClr val="002060"/>
                </a:solidFill>
                <a:latin typeface="Times New Roman" pitchFamily="18" charset="0"/>
                <a:cs typeface="Times New Roman" pitchFamily="18" charset="0"/>
              </a:rPr>
              <a:t> </a:t>
            </a:r>
            <a:r>
              <a:rPr lang="en-US" sz="3500" b="1" dirty="0" err="1">
                <a:solidFill>
                  <a:srgbClr val="002060"/>
                </a:solidFill>
                <a:latin typeface="Times New Roman" pitchFamily="18" charset="0"/>
                <a:cs typeface="Times New Roman" pitchFamily="18" charset="0"/>
              </a:rPr>
              <a:t>trưng</a:t>
            </a:r>
            <a:r>
              <a:rPr lang="en-US" sz="3500" b="1" dirty="0">
                <a:solidFill>
                  <a:srgbClr val="002060"/>
                </a:solidFill>
                <a:latin typeface="Times New Roman" pitchFamily="18" charset="0"/>
                <a:cs typeface="Times New Roman" pitchFamily="18" charset="0"/>
              </a:rPr>
              <a:t> </a:t>
            </a:r>
            <a:r>
              <a:rPr lang="en-US" sz="3500" b="1" dirty="0" err="1">
                <a:solidFill>
                  <a:srgbClr val="002060"/>
                </a:solidFill>
                <a:latin typeface="Times New Roman" pitchFamily="18" charset="0"/>
                <a:cs typeface="Times New Roman" pitchFamily="18" charset="0"/>
              </a:rPr>
              <a:t>cho</a:t>
            </a:r>
            <a:r>
              <a:rPr lang="en-US" sz="3500" b="1" dirty="0">
                <a:solidFill>
                  <a:srgbClr val="002060"/>
                </a:solidFill>
                <a:latin typeface="Times New Roman" pitchFamily="18" charset="0"/>
                <a:cs typeface="Times New Roman" pitchFamily="18" charset="0"/>
              </a:rPr>
              <a:t> </a:t>
            </a:r>
            <a:r>
              <a:rPr lang="en-US" sz="3500" b="1" dirty="0" err="1">
                <a:solidFill>
                  <a:srgbClr val="002060"/>
                </a:solidFill>
                <a:latin typeface="Times New Roman" pitchFamily="18" charset="0"/>
                <a:cs typeface="Times New Roman" pitchFamily="18" charset="0"/>
              </a:rPr>
              <a:t>điều</a:t>
            </a:r>
            <a:r>
              <a:rPr lang="en-US" sz="3500" b="1" dirty="0">
                <a:solidFill>
                  <a:srgbClr val="002060"/>
                </a:solidFill>
                <a:latin typeface="Times New Roman" pitchFamily="18" charset="0"/>
                <a:cs typeface="Times New Roman" pitchFamily="18" charset="0"/>
              </a:rPr>
              <a:t> </a:t>
            </a:r>
            <a:r>
              <a:rPr lang="en-US" sz="3500" b="1" dirty="0" err="1">
                <a:solidFill>
                  <a:srgbClr val="002060"/>
                </a:solidFill>
                <a:latin typeface="Times New Roman" pitchFamily="18" charset="0"/>
                <a:cs typeface="Times New Roman" pitchFamily="18" charset="0"/>
              </a:rPr>
              <a:t>gì</a:t>
            </a:r>
            <a:r>
              <a:rPr lang="en-US" sz="3500" b="1" dirty="0">
                <a:solidFill>
                  <a:srgbClr val="002060"/>
                </a:solidFill>
                <a:latin typeface="Times New Roman" pitchFamily="18" charset="0"/>
                <a:cs typeface="Times New Roman" pitchFamily="18" charset="0"/>
              </a:rPr>
              <a:t>?</a:t>
            </a:r>
          </a:p>
        </p:txBody>
      </p:sp>
      <p:sp>
        <p:nvSpPr>
          <p:cNvPr id="22" name="TextBox 21">
            <a:extLst>
              <a:ext uri="{FF2B5EF4-FFF2-40B4-BE49-F238E27FC236}">
                <a16:creationId xmlns:a16="http://schemas.microsoft.com/office/drawing/2014/main" id="{2F8000C7-FCFC-40F5-B0C0-309118F69B9B}"/>
              </a:ext>
            </a:extLst>
          </p:cNvPr>
          <p:cNvSpPr txBox="1"/>
          <p:nvPr/>
        </p:nvSpPr>
        <p:spPr>
          <a:xfrm>
            <a:off x="4882462" y="2707668"/>
            <a:ext cx="2923874" cy="707886"/>
          </a:xfrm>
          <a:prstGeom prst="round1Rect">
            <a:avLst/>
          </a:prstGeom>
          <a:ln/>
        </p:spPr>
        <p:style>
          <a:lnRef idx="2">
            <a:schemeClr val="accent6"/>
          </a:lnRef>
          <a:fillRef idx="1">
            <a:schemeClr val="lt1"/>
          </a:fillRef>
          <a:effectRef idx="0">
            <a:schemeClr val="accent6"/>
          </a:effectRef>
          <a:fontRef idx="minor">
            <a:schemeClr val="dk1"/>
          </a:fontRef>
        </p:style>
        <p:txBody>
          <a:bodyPr wrap="square" rtlCol="0">
            <a:spAutoFit/>
          </a:bodyPr>
          <a:lstStyle/>
          <a:p>
            <a:pPr algn="just"/>
            <a:r>
              <a:rPr lang="en-US" sz="4000" b="1" dirty="0">
                <a:solidFill>
                  <a:srgbClr val="002060"/>
                </a:solidFill>
                <a:latin typeface="UTM Khuccamta" panose="02040603050506020204" pitchFamily="18" charset="0"/>
                <a:cs typeface="Times New Roman" pitchFamily="18" charset="0"/>
              </a:rPr>
              <a:t>A. </a:t>
            </a:r>
            <a:r>
              <a:rPr lang="en-US" sz="4000" b="1" dirty="0" err="1">
                <a:solidFill>
                  <a:srgbClr val="002060"/>
                </a:solidFill>
                <a:latin typeface="UTM Khuccamta" panose="02040603050506020204" pitchFamily="18" charset="0"/>
                <a:cs typeface="Times New Roman" pitchFamily="18" charset="0"/>
              </a:rPr>
              <a:t>Rất</a:t>
            </a:r>
            <a:r>
              <a:rPr lang="en-US" sz="4000" b="1" dirty="0">
                <a:solidFill>
                  <a:srgbClr val="002060"/>
                </a:solidFill>
                <a:latin typeface="UTM Khuccamta" panose="02040603050506020204" pitchFamily="18" charset="0"/>
                <a:cs typeface="Times New Roman" pitchFamily="18" charset="0"/>
              </a:rPr>
              <a:t> </a:t>
            </a:r>
            <a:r>
              <a:rPr lang="en-US" sz="4000" b="1" dirty="0" err="1">
                <a:solidFill>
                  <a:srgbClr val="002060"/>
                </a:solidFill>
                <a:latin typeface="UTM Khuccamta" panose="02040603050506020204" pitchFamily="18" charset="0"/>
                <a:cs typeface="Times New Roman" pitchFamily="18" charset="0"/>
              </a:rPr>
              <a:t>nóng</a:t>
            </a:r>
            <a:endParaRPr lang="en-US" sz="4000" b="1" dirty="0">
              <a:solidFill>
                <a:srgbClr val="002060"/>
              </a:solidFill>
              <a:latin typeface="UTM Khuccamta" panose="02040603050506020204" pitchFamily="18" charset="0"/>
              <a:cs typeface="Times New Roman" pitchFamily="18" charset="0"/>
            </a:endParaRPr>
          </a:p>
        </p:txBody>
      </p:sp>
      <p:sp>
        <p:nvSpPr>
          <p:cNvPr id="23" name="TextBox 22">
            <a:extLst>
              <a:ext uri="{FF2B5EF4-FFF2-40B4-BE49-F238E27FC236}">
                <a16:creationId xmlns:a16="http://schemas.microsoft.com/office/drawing/2014/main" id="{E28748A6-4EC4-49FD-B607-3D605ED99B2F}"/>
              </a:ext>
            </a:extLst>
          </p:cNvPr>
          <p:cNvSpPr txBox="1"/>
          <p:nvPr/>
        </p:nvSpPr>
        <p:spPr>
          <a:xfrm>
            <a:off x="3427619" y="4790168"/>
            <a:ext cx="5928331" cy="707886"/>
          </a:xfrm>
          <a:prstGeom prst="round1Rect">
            <a:avLst/>
          </a:prstGeom>
          <a:ln/>
        </p:spPr>
        <p:style>
          <a:lnRef idx="2">
            <a:schemeClr val="accent6"/>
          </a:lnRef>
          <a:fillRef idx="1">
            <a:schemeClr val="lt1"/>
          </a:fillRef>
          <a:effectRef idx="0">
            <a:schemeClr val="accent6"/>
          </a:effectRef>
          <a:fontRef idx="minor">
            <a:schemeClr val="dk1"/>
          </a:fontRef>
        </p:style>
        <p:txBody>
          <a:bodyPr wrap="square" rtlCol="0">
            <a:spAutoFit/>
          </a:bodyPr>
          <a:lstStyle/>
          <a:p>
            <a:pPr algn="just"/>
            <a:r>
              <a:rPr lang="en-US" sz="4000" b="1" dirty="0">
                <a:solidFill>
                  <a:srgbClr val="002060"/>
                </a:solidFill>
                <a:latin typeface="UTM Khuccamta" panose="02040603050506020204" pitchFamily="18" charset="0"/>
                <a:cs typeface="Times New Roman" pitchFamily="18" charset="0"/>
              </a:rPr>
              <a:t>C. Gian </a:t>
            </a:r>
            <a:r>
              <a:rPr lang="en-US" sz="4000" b="1" dirty="0" err="1">
                <a:solidFill>
                  <a:srgbClr val="002060"/>
                </a:solidFill>
                <a:latin typeface="UTM Khuccamta" panose="02040603050506020204" pitchFamily="18" charset="0"/>
                <a:cs typeface="Times New Roman" pitchFamily="18" charset="0"/>
              </a:rPr>
              <a:t>khổ</a:t>
            </a:r>
            <a:r>
              <a:rPr lang="en-US" sz="4000" b="1" dirty="0">
                <a:solidFill>
                  <a:srgbClr val="002060"/>
                </a:solidFill>
                <a:latin typeface="UTM Khuccamta" panose="02040603050506020204" pitchFamily="18" charset="0"/>
                <a:cs typeface="Times New Roman" pitchFamily="18" charset="0"/>
              </a:rPr>
              <a:t> </a:t>
            </a:r>
            <a:r>
              <a:rPr lang="en-US" sz="4000" b="1" dirty="0" err="1">
                <a:solidFill>
                  <a:srgbClr val="002060"/>
                </a:solidFill>
                <a:latin typeface="UTM Khuccamta" panose="02040603050506020204" pitchFamily="18" charset="0"/>
                <a:cs typeface="Times New Roman" pitchFamily="18" charset="0"/>
              </a:rPr>
              <a:t>hoặc</a:t>
            </a:r>
            <a:r>
              <a:rPr lang="en-US" sz="4000" b="1" dirty="0">
                <a:solidFill>
                  <a:srgbClr val="002060"/>
                </a:solidFill>
                <a:latin typeface="UTM Khuccamta" panose="02040603050506020204" pitchFamily="18" charset="0"/>
                <a:cs typeface="Times New Roman" pitchFamily="18" charset="0"/>
              </a:rPr>
              <a:t> </a:t>
            </a:r>
            <a:r>
              <a:rPr lang="en-US" sz="4000" b="1" dirty="0" err="1">
                <a:solidFill>
                  <a:srgbClr val="002060"/>
                </a:solidFill>
                <a:latin typeface="UTM Khuccamta" panose="02040603050506020204" pitchFamily="18" charset="0"/>
                <a:cs typeface="Times New Roman" pitchFamily="18" charset="0"/>
              </a:rPr>
              <a:t>thử</a:t>
            </a:r>
            <a:r>
              <a:rPr lang="en-US" sz="4000" b="1" dirty="0">
                <a:solidFill>
                  <a:srgbClr val="002060"/>
                </a:solidFill>
                <a:latin typeface="UTM Khuccamta" panose="02040603050506020204" pitchFamily="18" charset="0"/>
                <a:cs typeface="Times New Roman" pitchFamily="18" charset="0"/>
              </a:rPr>
              <a:t> </a:t>
            </a:r>
            <a:r>
              <a:rPr lang="en-US" sz="4000" b="1" dirty="0" err="1">
                <a:solidFill>
                  <a:srgbClr val="002060"/>
                </a:solidFill>
                <a:latin typeface="UTM Khuccamta" panose="02040603050506020204" pitchFamily="18" charset="0"/>
                <a:cs typeface="Times New Roman" pitchFamily="18" charset="0"/>
              </a:rPr>
              <a:t>thách</a:t>
            </a:r>
            <a:endParaRPr lang="en-US" sz="4000" b="1" dirty="0">
              <a:solidFill>
                <a:srgbClr val="002060"/>
              </a:solidFill>
              <a:latin typeface="UTM Khuccamta" panose="02040603050506020204" pitchFamily="18" charset="0"/>
              <a:cs typeface="Times New Roman" pitchFamily="18" charset="0"/>
            </a:endParaRPr>
          </a:p>
        </p:txBody>
      </p:sp>
      <p:sp>
        <p:nvSpPr>
          <p:cNvPr id="24" name="TextBox 23">
            <a:extLst>
              <a:ext uri="{FF2B5EF4-FFF2-40B4-BE49-F238E27FC236}">
                <a16:creationId xmlns:a16="http://schemas.microsoft.com/office/drawing/2014/main" id="{F781D0F0-EFAA-4C72-B3CD-66503C3D2672}"/>
              </a:ext>
            </a:extLst>
          </p:cNvPr>
          <p:cNvSpPr txBox="1"/>
          <p:nvPr/>
        </p:nvSpPr>
        <p:spPr>
          <a:xfrm>
            <a:off x="3764637" y="3748918"/>
            <a:ext cx="5254294" cy="707886"/>
          </a:xfrm>
          <a:prstGeom prst="round1Rect">
            <a:avLst/>
          </a:prstGeom>
          <a:ln/>
        </p:spPr>
        <p:style>
          <a:lnRef idx="2">
            <a:schemeClr val="accent6"/>
          </a:lnRef>
          <a:fillRef idx="1">
            <a:schemeClr val="lt1"/>
          </a:fillRef>
          <a:effectRef idx="0">
            <a:schemeClr val="accent6"/>
          </a:effectRef>
          <a:fontRef idx="minor">
            <a:schemeClr val="dk1"/>
          </a:fontRef>
        </p:style>
        <p:txBody>
          <a:bodyPr wrap="square" rtlCol="0">
            <a:spAutoFit/>
          </a:bodyPr>
          <a:lstStyle/>
          <a:p>
            <a:pPr algn="just"/>
            <a:r>
              <a:rPr lang="en-US" sz="4000" b="1" dirty="0">
                <a:solidFill>
                  <a:srgbClr val="002060"/>
                </a:solidFill>
                <a:latin typeface="UTM Khuccamta" panose="02040603050506020204" pitchFamily="18" charset="0"/>
                <a:cs typeface="Times New Roman" pitchFamily="18" charset="0"/>
              </a:rPr>
              <a:t>B. </a:t>
            </a:r>
            <a:r>
              <a:rPr lang="en-US" sz="4000" b="1" dirty="0" err="1">
                <a:solidFill>
                  <a:srgbClr val="002060"/>
                </a:solidFill>
                <a:latin typeface="UTM Khuccamta" panose="02040603050506020204" pitchFamily="18" charset="0"/>
                <a:cs typeface="Times New Roman" pitchFamily="18" charset="0"/>
              </a:rPr>
              <a:t>Chịu</a:t>
            </a:r>
            <a:r>
              <a:rPr lang="en-US" sz="4000" b="1" dirty="0">
                <a:solidFill>
                  <a:srgbClr val="002060"/>
                </a:solidFill>
                <a:latin typeface="UTM Khuccamta" panose="02040603050506020204" pitchFamily="18" charset="0"/>
                <a:cs typeface="Times New Roman" pitchFamily="18" charset="0"/>
              </a:rPr>
              <a:t> </a:t>
            </a:r>
            <a:r>
              <a:rPr lang="en-US" sz="4000" b="1" dirty="0" err="1">
                <a:solidFill>
                  <a:srgbClr val="002060"/>
                </a:solidFill>
                <a:latin typeface="UTM Khuccamta" panose="02040603050506020204" pitchFamily="18" charset="0"/>
                <a:cs typeface="Times New Roman" pitchFamily="18" charset="0"/>
              </a:rPr>
              <a:t>đựng</a:t>
            </a:r>
            <a:r>
              <a:rPr lang="en-US" sz="4000" b="1" dirty="0">
                <a:solidFill>
                  <a:srgbClr val="002060"/>
                </a:solidFill>
                <a:latin typeface="UTM Khuccamta" panose="02040603050506020204" pitchFamily="18" charset="0"/>
                <a:cs typeface="Times New Roman" pitchFamily="18" charset="0"/>
              </a:rPr>
              <a:t> </a:t>
            </a:r>
            <a:r>
              <a:rPr lang="en-US" sz="4000" b="1" dirty="0" err="1">
                <a:solidFill>
                  <a:srgbClr val="002060"/>
                </a:solidFill>
                <a:latin typeface="UTM Khuccamta" panose="02040603050506020204" pitchFamily="18" charset="0"/>
                <a:cs typeface="Times New Roman" pitchFamily="18" charset="0"/>
              </a:rPr>
              <a:t>sức</a:t>
            </a:r>
            <a:r>
              <a:rPr lang="en-US" sz="4000" b="1" dirty="0">
                <a:solidFill>
                  <a:srgbClr val="002060"/>
                </a:solidFill>
                <a:latin typeface="UTM Khuccamta" panose="02040603050506020204" pitchFamily="18" charset="0"/>
                <a:cs typeface="Times New Roman" pitchFamily="18" charset="0"/>
              </a:rPr>
              <a:t> </a:t>
            </a:r>
            <a:r>
              <a:rPr lang="en-US" sz="4000" b="1" dirty="0" err="1">
                <a:solidFill>
                  <a:srgbClr val="002060"/>
                </a:solidFill>
                <a:latin typeface="UTM Khuccamta" panose="02040603050506020204" pitchFamily="18" charset="0"/>
                <a:cs typeface="Times New Roman" pitchFamily="18" charset="0"/>
              </a:rPr>
              <a:t>nóng</a:t>
            </a:r>
            <a:endParaRPr lang="en-US" sz="4000" b="1" dirty="0">
              <a:solidFill>
                <a:srgbClr val="002060"/>
              </a:solidFill>
              <a:latin typeface="UTM Khuccamta" panose="02040603050506020204" pitchFamily="18" charset="0"/>
              <a:cs typeface="Times New Roman" pitchFamily="18" charset="0"/>
            </a:endParaRPr>
          </a:p>
        </p:txBody>
      </p:sp>
      <p:sp>
        <p:nvSpPr>
          <p:cNvPr id="25" name="TextBox 24">
            <a:extLst>
              <a:ext uri="{FF2B5EF4-FFF2-40B4-BE49-F238E27FC236}">
                <a16:creationId xmlns:a16="http://schemas.microsoft.com/office/drawing/2014/main" id="{5742689C-68D7-4FED-80CC-0AD29A9B41C9}"/>
              </a:ext>
            </a:extLst>
          </p:cNvPr>
          <p:cNvSpPr txBox="1"/>
          <p:nvPr/>
        </p:nvSpPr>
        <p:spPr>
          <a:xfrm>
            <a:off x="648417" y="5716549"/>
            <a:ext cx="10814238" cy="707886"/>
          </a:xfrm>
          <a:prstGeom prst="round1Rect">
            <a:avLst/>
          </a:prstGeom>
          <a:ln/>
        </p:spPr>
        <p:style>
          <a:lnRef idx="2">
            <a:schemeClr val="accent6"/>
          </a:lnRef>
          <a:fillRef idx="1">
            <a:schemeClr val="lt1"/>
          </a:fillRef>
          <a:effectRef idx="0">
            <a:schemeClr val="accent6"/>
          </a:effectRef>
          <a:fontRef idx="minor">
            <a:schemeClr val="dk1"/>
          </a:fontRef>
        </p:style>
        <p:txBody>
          <a:bodyPr wrap="square" rtlCol="0">
            <a:spAutoFit/>
          </a:bodyPr>
          <a:lstStyle/>
          <a:p>
            <a:pPr algn="just"/>
            <a:r>
              <a:rPr lang="en-US" sz="4000" b="1" dirty="0">
                <a:solidFill>
                  <a:srgbClr val="002060"/>
                </a:solidFill>
                <a:latin typeface="UTM Khuccamta" panose="02040603050506020204" pitchFamily="18" charset="0"/>
                <a:cs typeface="Times New Roman" pitchFamily="18" charset="0"/>
              </a:rPr>
              <a:t>D. </a:t>
            </a:r>
            <a:r>
              <a:rPr lang="en-US" sz="4000" b="1" dirty="0" err="1">
                <a:solidFill>
                  <a:srgbClr val="002060"/>
                </a:solidFill>
                <a:latin typeface="UTM Khuccamta" panose="02040603050506020204" pitchFamily="18" charset="0"/>
                <a:cs typeface="Times New Roman" pitchFamily="18" charset="0"/>
              </a:rPr>
              <a:t>Rèn</a:t>
            </a:r>
            <a:r>
              <a:rPr lang="en-US" sz="4000" b="1" dirty="0">
                <a:solidFill>
                  <a:srgbClr val="002060"/>
                </a:solidFill>
                <a:latin typeface="UTM Khuccamta" panose="02040603050506020204" pitchFamily="18" charset="0"/>
                <a:cs typeface="Times New Roman" pitchFamily="18" charset="0"/>
              </a:rPr>
              <a:t> </a:t>
            </a:r>
            <a:r>
              <a:rPr lang="en-US" sz="4000" b="1" dirty="0" err="1">
                <a:solidFill>
                  <a:srgbClr val="002060"/>
                </a:solidFill>
                <a:latin typeface="UTM Khuccamta" panose="02040603050506020204" pitchFamily="18" charset="0"/>
                <a:cs typeface="Times New Roman" pitchFamily="18" charset="0"/>
              </a:rPr>
              <a:t>luyện</a:t>
            </a:r>
            <a:r>
              <a:rPr lang="en-US" sz="4000" b="1" dirty="0">
                <a:solidFill>
                  <a:srgbClr val="002060"/>
                </a:solidFill>
                <a:latin typeface="UTM Khuccamta" panose="02040603050506020204" pitchFamily="18" charset="0"/>
                <a:cs typeface="Times New Roman" pitchFamily="18" charset="0"/>
              </a:rPr>
              <a:t> </a:t>
            </a:r>
            <a:r>
              <a:rPr lang="en-US" sz="4000" b="1" dirty="0" err="1">
                <a:solidFill>
                  <a:srgbClr val="002060"/>
                </a:solidFill>
                <a:latin typeface="UTM Khuccamta" panose="02040603050506020204" pitchFamily="18" charset="0"/>
                <a:cs typeface="Times New Roman" pitchFamily="18" charset="0"/>
              </a:rPr>
              <a:t>trong</a:t>
            </a:r>
            <a:r>
              <a:rPr lang="en-US" sz="4000" b="1" dirty="0">
                <a:solidFill>
                  <a:srgbClr val="002060"/>
                </a:solidFill>
                <a:latin typeface="UTM Khuccamta" panose="02040603050506020204" pitchFamily="18" charset="0"/>
                <a:cs typeface="Times New Roman" pitchFamily="18" charset="0"/>
              </a:rPr>
              <a:t> </a:t>
            </a:r>
            <a:r>
              <a:rPr lang="en-US" sz="4000" b="1" dirty="0" err="1">
                <a:solidFill>
                  <a:srgbClr val="002060"/>
                </a:solidFill>
                <a:latin typeface="UTM Khuccamta" panose="02040603050506020204" pitchFamily="18" charset="0"/>
                <a:cs typeface="Times New Roman" pitchFamily="18" charset="0"/>
              </a:rPr>
              <a:t>thử</a:t>
            </a:r>
            <a:r>
              <a:rPr lang="en-US" sz="4000" b="1" dirty="0">
                <a:solidFill>
                  <a:srgbClr val="002060"/>
                </a:solidFill>
                <a:latin typeface="UTM Khuccamta" panose="02040603050506020204" pitchFamily="18" charset="0"/>
                <a:cs typeface="Times New Roman" pitchFamily="18" charset="0"/>
              </a:rPr>
              <a:t> </a:t>
            </a:r>
            <a:r>
              <a:rPr lang="en-US" sz="4000" b="1" dirty="0" err="1">
                <a:solidFill>
                  <a:srgbClr val="002060"/>
                </a:solidFill>
                <a:latin typeface="UTM Khuccamta" panose="02040603050506020204" pitchFamily="18" charset="0"/>
                <a:cs typeface="Times New Roman" pitchFamily="18" charset="0"/>
              </a:rPr>
              <a:t>thách</a:t>
            </a:r>
            <a:r>
              <a:rPr lang="en-US" sz="4000" b="1" dirty="0">
                <a:solidFill>
                  <a:srgbClr val="002060"/>
                </a:solidFill>
                <a:latin typeface="UTM Khuccamta" panose="02040603050506020204" pitchFamily="18" charset="0"/>
                <a:cs typeface="Times New Roman" pitchFamily="18" charset="0"/>
              </a:rPr>
              <a:t> </a:t>
            </a:r>
            <a:r>
              <a:rPr lang="en-US" sz="4000" b="1" dirty="0" err="1">
                <a:solidFill>
                  <a:srgbClr val="002060"/>
                </a:solidFill>
                <a:latin typeface="UTM Khuccamta" panose="02040603050506020204" pitchFamily="18" charset="0"/>
                <a:cs typeface="Times New Roman" pitchFamily="18" charset="0"/>
              </a:rPr>
              <a:t>để</a:t>
            </a:r>
            <a:r>
              <a:rPr lang="en-US" sz="4000" b="1" dirty="0">
                <a:solidFill>
                  <a:srgbClr val="002060"/>
                </a:solidFill>
                <a:latin typeface="UTM Khuccamta" panose="02040603050506020204" pitchFamily="18" charset="0"/>
                <a:cs typeface="Times New Roman" pitchFamily="18" charset="0"/>
              </a:rPr>
              <a:t> </a:t>
            </a:r>
            <a:r>
              <a:rPr lang="en-US" sz="4000" b="1" dirty="0" err="1">
                <a:solidFill>
                  <a:srgbClr val="002060"/>
                </a:solidFill>
                <a:latin typeface="UTM Khuccamta" panose="02040603050506020204" pitchFamily="18" charset="0"/>
                <a:cs typeface="Times New Roman" pitchFamily="18" charset="0"/>
              </a:rPr>
              <a:t>có</a:t>
            </a:r>
            <a:r>
              <a:rPr lang="en-US" sz="4000" b="1" dirty="0">
                <a:solidFill>
                  <a:srgbClr val="002060"/>
                </a:solidFill>
                <a:latin typeface="UTM Khuccamta" panose="02040603050506020204" pitchFamily="18" charset="0"/>
                <a:cs typeface="Times New Roman" pitchFamily="18" charset="0"/>
              </a:rPr>
              <a:t> </a:t>
            </a:r>
            <a:r>
              <a:rPr lang="en-US" sz="4000" b="1" dirty="0" err="1">
                <a:solidFill>
                  <a:srgbClr val="002060"/>
                </a:solidFill>
                <a:latin typeface="UTM Khuccamta" panose="02040603050506020204" pitchFamily="18" charset="0"/>
                <a:cs typeface="Times New Roman" pitchFamily="18" charset="0"/>
              </a:rPr>
              <a:t>sức</a:t>
            </a:r>
            <a:r>
              <a:rPr lang="en-US" sz="4000" b="1" dirty="0">
                <a:solidFill>
                  <a:srgbClr val="002060"/>
                </a:solidFill>
                <a:latin typeface="UTM Khuccamta" panose="02040603050506020204" pitchFamily="18" charset="0"/>
                <a:cs typeface="Times New Roman" pitchFamily="18" charset="0"/>
              </a:rPr>
              <a:t> </a:t>
            </a:r>
            <a:r>
              <a:rPr lang="en-US" sz="4000" b="1" dirty="0" err="1">
                <a:solidFill>
                  <a:srgbClr val="002060"/>
                </a:solidFill>
                <a:latin typeface="UTM Khuccamta" panose="02040603050506020204" pitchFamily="18" charset="0"/>
                <a:cs typeface="Times New Roman" pitchFamily="18" charset="0"/>
              </a:rPr>
              <a:t>mạnh</a:t>
            </a:r>
            <a:r>
              <a:rPr lang="en-US" sz="4000" b="1" dirty="0">
                <a:solidFill>
                  <a:srgbClr val="002060"/>
                </a:solidFill>
                <a:latin typeface="UTM Khuccamta" panose="02040603050506020204" pitchFamily="18" charset="0"/>
                <a:cs typeface="Times New Roman" pitchFamily="18" charset="0"/>
              </a:rPr>
              <a:t> </a:t>
            </a:r>
            <a:r>
              <a:rPr lang="en-US" sz="4000" b="1" dirty="0" err="1">
                <a:solidFill>
                  <a:srgbClr val="002060"/>
                </a:solidFill>
                <a:latin typeface="UTM Khuccamta" panose="02040603050506020204" pitchFamily="18" charset="0"/>
                <a:cs typeface="Times New Roman" pitchFamily="18" charset="0"/>
              </a:rPr>
              <a:t>và</a:t>
            </a:r>
            <a:r>
              <a:rPr lang="en-US" sz="4000" b="1" dirty="0">
                <a:solidFill>
                  <a:srgbClr val="002060"/>
                </a:solidFill>
                <a:latin typeface="UTM Khuccamta" panose="02040603050506020204" pitchFamily="18" charset="0"/>
                <a:cs typeface="Times New Roman" pitchFamily="18" charset="0"/>
              </a:rPr>
              <a:t> ý </a:t>
            </a:r>
            <a:r>
              <a:rPr lang="en-US" sz="4000" b="1" dirty="0" err="1">
                <a:solidFill>
                  <a:srgbClr val="002060"/>
                </a:solidFill>
                <a:latin typeface="UTM Khuccamta" panose="02040603050506020204" pitchFamily="18" charset="0"/>
                <a:cs typeface="Times New Roman" pitchFamily="18" charset="0"/>
              </a:rPr>
              <a:t>chí</a:t>
            </a:r>
            <a:endParaRPr lang="en-US" sz="4000" b="1" dirty="0">
              <a:solidFill>
                <a:srgbClr val="002060"/>
              </a:solidFill>
              <a:latin typeface="UTM Khuccamta" panose="02040603050506020204" pitchFamily="18" charset="0"/>
              <a:cs typeface="Times New Roman" pitchFamily="18" charset="0"/>
            </a:endParaRPr>
          </a:p>
        </p:txBody>
      </p:sp>
    </p:spTree>
    <p:extLst>
      <p:ext uri="{BB962C8B-B14F-4D97-AF65-F5344CB8AC3E}">
        <p14:creationId xmlns:p14="http://schemas.microsoft.com/office/powerpoint/2010/main" val="2303591072"/>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2"/>
                                        </p:tgtEl>
                                        <p:attrNameLst>
                                          <p:attrName>style.visibility</p:attrName>
                                        </p:attrNameLst>
                                      </p:cBhvr>
                                      <p:to>
                                        <p:strVal val="visible"/>
                                      </p:to>
                                    </p:set>
                                    <p:anim calcmode="lin" valueType="num">
                                      <p:cBhvr additive="base">
                                        <p:cTn id="7" dur="500" fill="hold"/>
                                        <p:tgtEl>
                                          <p:spTgt spid="22"/>
                                        </p:tgtEl>
                                        <p:attrNameLst>
                                          <p:attrName>ppt_x</p:attrName>
                                        </p:attrNameLst>
                                      </p:cBhvr>
                                      <p:tavLst>
                                        <p:tav tm="0">
                                          <p:val>
                                            <p:strVal val="#ppt_x"/>
                                          </p:val>
                                        </p:tav>
                                        <p:tav tm="100000">
                                          <p:val>
                                            <p:strVal val="#ppt_x"/>
                                          </p:val>
                                        </p:tav>
                                      </p:tavLst>
                                    </p:anim>
                                    <p:anim calcmode="lin" valueType="num">
                                      <p:cBhvr additive="base">
                                        <p:cTn id="8" dur="500" fill="hold"/>
                                        <p:tgtEl>
                                          <p:spTgt spid="2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24"/>
                                        </p:tgtEl>
                                        <p:attrNameLst>
                                          <p:attrName>style.visibility</p:attrName>
                                        </p:attrNameLst>
                                      </p:cBhvr>
                                      <p:to>
                                        <p:strVal val="visible"/>
                                      </p:to>
                                    </p:set>
                                    <p:anim calcmode="lin" valueType="num">
                                      <p:cBhvr additive="base">
                                        <p:cTn id="13" dur="500" fill="hold"/>
                                        <p:tgtEl>
                                          <p:spTgt spid="24"/>
                                        </p:tgtEl>
                                        <p:attrNameLst>
                                          <p:attrName>ppt_x</p:attrName>
                                        </p:attrNameLst>
                                      </p:cBhvr>
                                      <p:tavLst>
                                        <p:tav tm="0">
                                          <p:val>
                                            <p:strVal val="#ppt_x"/>
                                          </p:val>
                                        </p:tav>
                                        <p:tav tm="100000">
                                          <p:val>
                                            <p:strVal val="#ppt_x"/>
                                          </p:val>
                                        </p:tav>
                                      </p:tavLst>
                                    </p:anim>
                                    <p:anim calcmode="lin" valueType="num">
                                      <p:cBhvr additive="base">
                                        <p:cTn id="14" dur="500" fill="hold"/>
                                        <p:tgtEl>
                                          <p:spTgt spid="24"/>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23"/>
                                        </p:tgtEl>
                                        <p:attrNameLst>
                                          <p:attrName>style.visibility</p:attrName>
                                        </p:attrNameLst>
                                      </p:cBhvr>
                                      <p:to>
                                        <p:strVal val="visible"/>
                                      </p:to>
                                    </p:set>
                                    <p:anim calcmode="lin" valueType="num">
                                      <p:cBhvr additive="base">
                                        <p:cTn id="19" dur="500" fill="hold"/>
                                        <p:tgtEl>
                                          <p:spTgt spid="23"/>
                                        </p:tgtEl>
                                        <p:attrNameLst>
                                          <p:attrName>ppt_x</p:attrName>
                                        </p:attrNameLst>
                                      </p:cBhvr>
                                      <p:tavLst>
                                        <p:tav tm="0">
                                          <p:val>
                                            <p:strVal val="#ppt_x"/>
                                          </p:val>
                                        </p:tav>
                                        <p:tav tm="100000">
                                          <p:val>
                                            <p:strVal val="#ppt_x"/>
                                          </p:val>
                                        </p:tav>
                                      </p:tavLst>
                                    </p:anim>
                                    <p:anim calcmode="lin" valueType="num">
                                      <p:cBhvr additive="base">
                                        <p:cTn id="20" dur="500" fill="hold"/>
                                        <p:tgtEl>
                                          <p:spTgt spid="23"/>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25"/>
                                        </p:tgtEl>
                                        <p:attrNameLst>
                                          <p:attrName>style.visibility</p:attrName>
                                        </p:attrNameLst>
                                      </p:cBhvr>
                                      <p:to>
                                        <p:strVal val="visible"/>
                                      </p:to>
                                    </p:set>
                                    <p:anim calcmode="lin" valueType="num">
                                      <p:cBhvr additive="base">
                                        <p:cTn id="25" dur="500" fill="hold"/>
                                        <p:tgtEl>
                                          <p:spTgt spid="25"/>
                                        </p:tgtEl>
                                        <p:attrNameLst>
                                          <p:attrName>ppt_x</p:attrName>
                                        </p:attrNameLst>
                                      </p:cBhvr>
                                      <p:tavLst>
                                        <p:tav tm="0">
                                          <p:val>
                                            <p:strVal val="#ppt_x"/>
                                          </p:val>
                                        </p:tav>
                                        <p:tav tm="100000">
                                          <p:val>
                                            <p:strVal val="#ppt_x"/>
                                          </p:val>
                                        </p:tav>
                                      </p:tavLst>
                                    </p:anim>
                                    <p:anim calcmode="lin" valueType="num">
                                      <p:cBhvr additive="base">
                                        <p:cTn id="26" dur="500" fill="hold"/>
                                        <p:tgtEl>
                                          <p:spTgt spid="25"/>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16" presetClass="exit" presetSubtype="21" fill="hold" grpId="1" nodeType="clickEffect">
                                  <p:stCondLst>
                                    <p:cond delay="0"/>
                                  </p:stCondLst>
                                  <p:childTnLst>
                                    <p:animEffect transition="out" filter="barn(inVertical)">
                                      <p:cBhvr>
                                        <p:cTn id="30" dur="500"/>
                                        <p:tgtEl>
                                          <p:spTgt spid="22"/>
                                        </p:tgtEl>
                                      </p:cBhvr>
                                    </p:animEffect>
                                    <p:set>
                                      <p:cBhvr>
                                        <p:cTn id="31" dur="1" fill="hold">
                                          <p:stCondLst>
                                            <p:cond delay="499"/>
                                          </p:stCondLst>
                                        </p:cTn>
                                        <p:tgtEl>
                                          <p:spTgt spid="22"/>
                                        </p:tgtEl>
                                        <p:attrNameLst>
                                          <p:attrName>style.visibility</p:attrName>
                                        </p:attrNameLst>
                                      </p:cBhvr>
                                      <p:to>
                                        <p:strVal val="hidden"/>
                                      </p:to>
                                    </p:set>
                                  </p:childTnLst>
                                </p:cTn>
                              </p:par>
                              <p:par>
                                <p:cTn id="32" presetID="16" presetClass="exit" presetSubtype="21" fill="hold" grpId="1" nodeType="withEffect">
                                  <p:stCondLst>
                                    <p:cond delay="0"/>
                                  </p:stCondLst>
                                  <p:childTnLst>
                                    <p:animEffect transition="out" filter="barn(inVertical)">
                                      <p:cBhvr>
                                        <p:cTn id="33" dur="500"/>
                                        <p:tgtEl>
                                          <p:spTgt spid="23"/>
                                        </p:tgtEl>
                                      </p:cBhvr>
                                    </p:animEffect>
                                    <p:set>
                                      <p:cBhvr>
                                        <p:cTn id="34" dur="1" fill="hold">
                                          <p:stCondLst>
                                            <p:cond delay="499"/>
                                          </p:stCondLst>
                                        </p:cTn>
                                        <p:tgtEl>
                                          <p:spTgt spid="23"/>
                                        </p:tgtEl>
                                        <p:attrNameLst>
                                          <p:attrName>style.visibility</p:attrName>
                                        </p:attrNameLst>
                                      </p:cBhvr>
                                      <p:to>
                                        <p:strVal val="hidden"/>
                                      </p:to>
                                    </p:set>
                                  </p:childTnLst>
                                </p:cTn>
                              </p:par>
                              <p:par>
                                <p:cTn id="35" presetID="16" presetClass="exit" presetSubtype="21" fill="hold" grpId="1" nodeType="withEffect">
                                  <p:stCondLst>
                                    <p:cond delay="0"/>
                                  </p:stCondLst>
                                  <p:childTnLst>
                                    <p:animEffect transition="out" filter="barn(inVertical)">
                                      <p:cBhvr>
                                        <p:cTn id="36" dur="500"/>
                                        <p:tgtEl>
                                          <p:spTgt spid="24"/>
                                        </p:tgtEl>
                                      </p:cBhvr>
                                    </p:animEffect>
                                    <p:set>
                                      <p:cBhvr>
                                        <p:cTn id="37" dur="1" fill="hold">
                                          <p:stCondLst>
                                            <p:cond delay="499"/>
                                          </p:stCondLst>
                                        </p:cTn>
                                        <p:tgtEl>
                                          <p:spTgt spid="24"/>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animBg="1"/>
      <p:bldP spid="22" grpId="1" animBg="1"/>
      <p:bldP spid="23" grpId="0" animBg="1"/>
      <p:bldP spid="23" grpId="1" animBg="1"/>
      <p:bldP spid="24" grpId="0" animBg="1"/>
      <p:bldP spid="24" grpId="1" animBg="1"/>
      <p:bldP spid="25"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图片 5"/>
          <p:cNvPicPr>
            <a:picLocks noChangeAspect="1"/>
          </p:cNvPicPr>
          <p:nvPr/>
        </p:nvPicPr>
        <p:blipFill rotWithShape="1">
          <a:blip r:embed="rId3">
            <a:extLst>
              <a:ext uri="{28A0092B-C50C-407E-A947-70E740481C1C}">
                <a14:useLocalDpi xmlns:a14="http://schemas.microsoft.com/office/drawing/2010/main" val="0"/>
              </a:ext>
            </a:extLst>
          </a:blip>
          <a:srcRect l="21616" r="18217"/>
          <a:stretch/>
        </p:blipFill>
        <p:spPr>
          <a:xfrm>
            <a:off x="-24930" y="-8977"/>
            <a:ext cx="12216929" cy="6871018"/>
          </a:xfrm>
          <a:prstGeom prst="rect">
            <a:avLst/>
          </a:prstGeom>
        </p:spPr>
      </p:pic>
      <p:pic>
        <p:nvPicPr>
          <p:cNvPr id="12" name="图片 11"/>
          <p:cNvPicPr>
            <a:picLocks noChangeAspect="1"/>
          </p:cNvPicPr>
          <p:nvPr/>
        </p:nvPicPr>
        <p:blipFill rotWithShape="1">
          <a:blip r:embed="rId4" cstate="print">
            <a:extLst>
              <a:ext uri="{BEBA8EAE-BF5A-486C-A8C5-ECC9F3942E4B}">
                <a14:imgProps xmlns:a14="http://schemas.microsoft.com/office/drawing/2010/main">
                  <a14:imgLayer>
                    <a14:imgEffect>
                      <a14:saturation sat="200000"/>
                    </a14:imgEffect>
                  </a14:imgLayer>
                </a14:imgProps>
              </a:ext>
              <a:ext uri="{28A0092B-C50C-407E-A947-70E740481C1C}">
                <a14:useLocalDpi xmlns:a14="http://schemas.microsoft.com/office/drawing/2010/main" val="0"/>
              </a:ext>
            </a:extLst>
          </a:blip>
          <a:srcRect t="50442"/>
          <a:stretch/>
        </p:blipFill>
        <p:spPr>
          <a:xfrm>
            <a:off x="-119641" y="2733262"/>
            <a:ext cx="12311640" cy="4137756"/>
          </a:xfrm>
          <a:prstGeom prst="rect">
            <a:avLst/>
          </a:prstGeom>
        </p:spPr>
      </p:pic>
      <p:grpSp>
        <p:nvGrpSpPr>
          <p:cNvPr id="18" name="组合 17"/>
          <p:cNvGrpSpPr/>
          <p:nvPr/>
        </p:nvGrpSpPr>
        <p:grpSpPr>
          <a:xfrm>
            <a:off x="333805" y="4700511"/>
            <a:ext cx="11769062" cy="2518694"/>
            <a:chOff x="-478046" y="4885815"/>
            <a:chExt cx="11769062" cy="2518694"/>
          </a:xfrm>
        </p:grpSpPr>
        <p:pic>
          <p:nvPicPr>
            <p:cNvPr id="16" name="图片 15"/>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78046" y="4885815"/>
              <a:ext cx="4657672" cy="2328836"/>
            </a:xfrm>
            <a:prstGeom prst="rect">
              <a:avLst/>
            </a:prstGeom>
          </p:spPr>
        </p:pic>
        <p:pic>
          <p:nvPicPr>
            <p:cNvPr id="17" name="图片 16"/>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633344" y="5075673"/>
              <a:ext cx="4657672" cy="2328836"/>
            </a:xfrm>
            <a:prstGeom prst="rect">
              <a:avLst/>
            </a:prstGeom>
          </p:spPr>
        </p:pic>
      </p:grpSp>
      <p:pic>
        <p:nvPicPr>
          <p:cNvPr id="13" name="图片 12"/>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7755423" y="5411703"/>
            <a:ext cx="3945960" cy="1380388"/>
          </a:xfrm>
          <a:prstGeom prst="rect">
            <a:avLst/>
          </a:prstGeom>
        </p:spPr>
      </p:pic>
      <p:pic>
        <p:nvPicPr>
          <p:cNvPr id="7" name="图片 6"/>
          <p:cNvPicPr>
            <a:picLocks noChangeAspect="1"/>
          </p:cNvPicPr>
          <p:nvPr/>
        </p:nvPicPr>
        <p:blipFill rotWithShape="1">
          <a:blip r:embed="rId7" cstate="print">
            <a:extLst>
              <a:ext uri="{28A0092B-C50C-407E-A947-70E740481C1C}">
                <a14:useLocalDpi xmlns:a14="http://schemas.microsoft.com/office/drawing/2010/main" val="0"/>
              </a:ext>
            </a:extLst>
          </a:blip>
          <a:srcRect l="12780" t="9771" r="21277" b="16111"/>
          <a:stretch/>
        </p:blipFill>
        <p:spPr>
          <a:xfrm>
            <a:off x="304899" y="2967858"/>
            <a:ext cx="3420929" cy="3845021"/>
          </a:xfrm>
          <a:prstGeom prst="rect">
            <a:avLst/>
          </a:prstGeom>
        </p:spPr>
      </p:pic>
      <p:grpSp>
        <p:nvGrpSpPr>
          <p:cNvPr id="5" name="组合 4"/>
          <p:cNvGrpSpPr/>
          <p:nvPr/>
        </p:nvGrpSpPr>
        <p:grpSpPr>
          <a:xfrm>
            <a:off x="4961257" y="-169405"/>
            <a:ext cx="3063096" cy="3063096"/>
            <a:chOff x="4469082" y="479181"/>
            <a:chExt cx="3063096" cy="3063096"/>
          </a:xfrm>
        </p:grpSpPr>
        <p:pic>
          <p:nvPicPr>
            <p:cNvPr id="4" name="图片 3"/>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4469082" y="479181"/>
              <a:ext cx="3063096" cy="3063096"/>
            </a:xfrm>
            <a:prstGeom prst="rect">
              <a:avLst/>
            </a:prstGeom>
          </p:spPr>
        </p:pic>
        <p:grpSp>
          <p:nvGrpSpPr>
            <p:cNvPr id="3" name="组合 2"/>
            <p:cNvGrpSpPr/>
            <p:nvPr/>
          </p:nvGrpSpPr>
          <p:grpSpPr>
            <a:xfrm>
              <a:off x="5641642" y="1635479"/>
              <a:ext cx="770819" cy="770819"/>
              <a:chOff x="5464352" y="1742175"/>
              <a:chExt cx="554630" cy="554630"/>
            </a:xfrm>
          </p:grpSpPr>
          <p:sp>
            <p:nvSpPr>
              <p:cNvPr id="25" name="椭圆 24">
                <a:extLst>
                  <a:ext uri="{FF2B5EF4-FFF2-40B4-BE49-F238E27FC236}">
                    <a16:creationId xmlns:a16="http://schemas.microsoft.com/office/drawing/2014/main" id="{018BF130-2E66-4D1A-9828-944FBAACB1D8}"/>
                  </a:ext>
                </a:extLst>
              </p:cNvPr>
              <p:cNvSpPr/>
              <p:nvPr/>
            </p:nvSpPr>
            <p:spPr>
              <a:xfrm>
                <a:off x="5464352" y="1742175"/>
                <a:ext cx="554630" cy="554630"/>
              </a:xfrm>
              <a:prstGeom prst="ellipse">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b="1">
                  <a:solidFill>
                    <a:srgbClr val="3C9E48"/>
                  </a:solidFill>
                  <a:latin typeface="DengXian" panose="02010600030101010101" pitchFamily="2" charset="-122"/>
                  <a:ea typeface="DengXian" panose="02010600030101010101" pitchFamily="2" charset="-122"/>
                  <a:sym typeface="DengXian" panose="02010600030101010101" pitchFamily="2" charset="-122"/>
                </a:endParaRPr>
              </a:p>
            </p:txBody>
          </p:sp>
          <p:sp>
            <p:nvSpPr>
              <p:cNvPr id="20" name="TextBox 28">
                <a:extLst>
                  <a:ext uri="{FF2B5EF4-FFF2-40B4-BE49-F238E27FC236}">
                    <a16:creationId xmlns:a16="http://schemas.microsoft.com/office/drawing/2014/main" id="{B502F584-1EBF-4CF4-8860-E32D6FC9A2D4}"/>
                  </a:ext>
                </a:extLst>
              </p:cNvPr>
              <p:cNvSpPr txBox="1"/>
              <p:nvPr/>
            </p:nvSpPr>
            <p:spPr>
              <a:xfrm>
                <a:off x="5516374" y="1846527"/>
                <a:ext cx="418920" cy="376474"/>
              </a:xfrm>
              <a:prstGeom prst="rect">
                <a:avLst/>
              </a:prstGeom>
              <a:noFill/>
            </p:spPr>
            <p:txBody>
              <a:bodyPr wrap="none" rtlCol="0">
                <a:spAutoFit/>
              </a:bodyPr>
              <a:lstStyle/>
              <a:p>
                <a:r>
                  <a:rPr lang="en-US" altLang="zh-CN" sz="2800" b="1" dirty="0">
                    <a:solidFill>
                      <a:schemeClr val="bg1"/>
                    </a:solidFill>
                    <a:latin typeface="DengXian" panose="02010600030101010101" pitchFamily="2" charset="-122"/>
                    <a:ea typeface="DengXian" panose="02010600030101010101" pitchFamily="2" charset="-122"/>
                    <a:sym typeface="DengXian" panose="02010600030101010101" pitchFamily="2" charset="-122"/>
                  </a:rPr>
                  <a:t>03</a:t>
                </a:r>
                <a:endParaRPr lang="zh-CN" altLang="en-US" sz="2800" b="1" dirty="0">
                  <a:solidFill>
                    <a:schemeClr val="bg1"/>
                  </a:solidFill>
                  <a:latin typeface="DengXian" panose="02010600030101010101" pitchFamily="2" charset="-122"/>
                  <a:ea typeface="DengXian" panose="02010600030101010101" pitchFamily="2" charset="-122"/>
                  <a:sym typeface="DengXian" panose="02010600030101010101" pitchFamily="2" charset="-122"/>
                </a:endParaRPr>
              </a:p>
            </p:txBody>
          </p:sp>
        </p:grpSp>
      </p:grpSp>
      <p:pic>
        <p:nvPicPr>
          <p:cNvPr id="43" name="图片 42"/>
          <p:cNvPicPr>
            <a:picLocks noChangeAspect="1"/>
          </p:cNvPicPr>
          <p:nvPr/>
        </p:nvPicPr>
        <p:blipFill>
          <a:blip r:embed="rId9" cstate="print">
            <a:extLst>
              <a:ext uri="{BEBA8EAE-BF5A-486C-A8C5-ECC9F3942E4B}">
                <a14:imgProps xmlns:a14="http://schemas.microsoft.com/office/drawing/2010/main">
                  <a14:imgLayer>
                    <a14:imgEffect>
                      <a14:saturation sat="400000"/>
                    </a14:imgEffect>
                  </a14:imgLayer>
                </a14:imgProps>
              </a:ext>
              <a:ext uri="{28A0092B-C50C-407E-A947-70E740481C1C}">
                <a14:useLocalDpi xmlns:a14="http://schemas.microsoft.com/office/drawing/2010/main" val="0"/>
              </a:ext>
            </a:extLst>
          </a:blip>
          <a:stretch>
            <a:fillRect/>
          </a:stretch>
        </p:blipFill>
        <p:spPr>
          <a:xfrm flipH="1">
            <a:off x="20763" y="-8977"/>
            <a:ext cx="3989199" cy="3989199"/>
          </a:xfrm>
          <a:prstGeom prst="rect">
            <a:avLst/>
          </a:prstGeom>
        </p:spPr>
      </p:pic>
      <p:pic>
        <p:nvPicPr>
          <p:cNvPr id="44" name="图片 43"/>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flipH="1">
            <a:off x="9519800" y="-8977"/>
            <a:ext cx="2663904" cy="5202450"/>
          </a:xfrm>
          <a:prstGeom prst="rect">
            <a:avLst/>
          </a:prstGeom>
        </p:spPr>
      </p:pic>
      <p:sp>
        <p:nvSpPr>
          <p:cNvPr id="19" name="矩形 28">
            <a:extLst>
              <a:ext uri="{FF2B5EF4-FFF2-40B4-BE49-F238E27FC236}">
                <a16:creationId xmlns:a16="http://schemas.microsoft.com/office/drawing/2014/main" id="{36539281-EC7B-4506-B8F2-D93658B7078D}"/>
              </a:ext>
            </a:extLst>
          </p:cNvPr>
          <p:cNvSpPr/>
          <p:nvPr/>
        </p:nvSpPr>
        <p:spPr>
          <a:xfrm>
            <a:off x="2662641" y="2666765"/>
            <a:ext cx="8157027" cy="830997"/>
          </a:xfrm>
          <a:prstGeom prst="rect">
            <a:avLst/>
          </a:prstGeom>
        </p:spPr>
        <p:txBody>
          <a:bodyPr wrap="square">
            <a:spAutoFit/>
          </a:bodyPr>
          <a:lstStyle/>
          <a:p>
            <a:pPr algn="ctr"/>
            <a:r>
              <a:rPr lang="en-US" altLang="zh-CN" sz="4800" b="1" dirty="0">
                <a:ln>
                  <a:solidFill>
                    <a:sysClr val="windowText" lastClr="000000"/>
                  </a:solidFill>
                </a:ln>
                <a:solidFill>
                  <a:schemeClr val="accent6">
                    <a:lumMod val="75000"/>
                  </a:schemeClr>
                </a:solidFill>
                <a:effectLst>
                  <a:glow rad="228600">
                    <a:schemeClr val="accent6">
                      <a:satMod val="175000"/>
                      <a:alpha val="40000"/>
                    </a:schemeClr>
                  </a:glow>
                  <a:reflection blurRad="6350" stA="60000" endA="900" endPos="60000" dist="60007" dir="5400000" sy="-100000" algn="bl" rotWithShape="0"/>
                </a:effectLst>
                <a:latin typeface="UVN Minh Map" panose="00000400000000000000" pitchFamily="2" charset="0"/>
                <a:ea typeface="DengXian" panose="02010600030101010101" pitchFamily="2" charset="-122"/>
                <a:sym typeface="DengXian" panose="02010600030101010101" pitchFamily="2" charset="-122"/>
              </a:rPr>
              <a:t>LUYỆN ĐỌC</a:t>
            </a:r>
            <a:endParaRPr lang="zh-CN" altLang="en-US" sz="4800" b="1" dirty="0">
              <a:ln>
                <a:solidFill>
                  <a:sysClr val="windowText" lastClr="000000"/>
                </a:solidFill>
              </a:ln>
              <a:solidFill>
                <a:schemeClr val="accent6">
                  <a:lumMod val="75000"/>
                </a:schemeClr>
              </a:solidFill>
              <a:effectLst>
                <a:glow rad="228600">
                  <a:schemeClr val="accent6">
                    <a:satMod val="175000"/>
                    <a:alpha val="40000"/>
                  </a:schemeClr>
                </a:glow>
                <a:reflection blurRad="6350" stA="60000" endA="900" endPos="60000" dist="60007" dir="5400000" sy="-100000" algn="bl" rotWithShape="0"/>
              </a:effectLst>
              <a:latin typeface="UVN Minh Map" panose="00000400000000000000" pitchFamily="2" charset="0"/>
              <a:ea typeface="DengXian" panose="02010600030101010101" pitchFamily="2" charset="-122"/>
              <a:sym typeface="DengXian" panose="02010600030101010101" pitchFamily="2" charset="-122"/>
            </a:endParaRPr>
          </a:p>
        </p:txBody>
      </p:sp>
      <p:sp>
        <p:nvSpPr>
          <p:cNvPr id="22" name="矩形 28">
            <a:extLst>
              <a:ext uri="{FF2B5EF4-FFF2-40B4-BE49-F238E27FC236}">
                <a16:creationId xmlns:a16="http://schemas.microsoft.com/office/drawing/2014/main" id="{A7956046-CEC4-4ECE-8003-8BDC02645A9E}"/>
              </a:ext>
            </a:extLst>
          </p:cNvPr>
          <p:cNvSpPr/>
          <p:nvPr/>
        </p:nvSpPr>
        <p:spPr>
          <a:xfrm>
            <a:off x="3945840" y="3764057"/>
            <a:ext cx="8157027" cy="1323439"/>
          </a:xfrm>
          <a:prstGeom prst="rect">
            <a:avLst/>
          </a:prstGeom>
        </p:spPr>
        <p:txBody>
          <a:bodyPr wrap="square">
            <a:spAutoFit/>
          </a:bodyPr>
          <a:lstStyle/>
          <a:p>
            <a:pPr algn="ctr"/>
            <a:r>
              <a:rPr lang="en-US" altLang="zh-CN" sz="8000" b="1" dirty="0" err="1">
                <a:ln>
                  <a:solidFill>
                    <a:sysClr val="windowText" lastClr="000000"/>
                  </a:solidFill>
                </a:ln>
                <a:solidFill>
                  <a:schemeClr val="accent6">
                    <a:lumMod val="75000"/>
                  </a:schemeClr>
                </a:solidFill>
                <a:effectLst>
                  <a:glow rad="228600">
                    <a:schemeClr val="accent2">
                      <a:satMod val="175000"/>
                      <a:alpha val="40000"/>
                    </a:schemeClr>
                  </a:glow>
                  <a:reflection blurRad="6350" stA="60000" endA="900" endPos="60000" dist="60007" dir="5400000" sy="-100000" algn="bl" rotWithShape="0"/>
                </a:effectLst>
                <a:latin typeface="UVN Vung Tau" panose="03080702040302070203" pitchFamily="66" charset="0"/>
                <a:ea typeface="DengXian" panose="02010600030101010101" pitchFamily="2" charset="-122"/>
                <a:sym typeface="DengXian" panose="02010600030101010101" pitchFamily="2" charset="-122"/>
              </a:rPr>
              <a:t>diễn</a:t>
            </a:r>
            <a:r>
              <a:rPr lang="en-US" altLang="zh-CN" sz="8000" b="1" dirty="0">
                <a:ln>
                  <a:solidFill>
                    <a:sysClr val="windowText" lastClr="000000"/>
                  </a:solidFill>
                </a:ln>
                <a:solidFill>
                  <a:schemeClr val="accent6">
                    <a:lumMod val="75000"/>
                  </a:schemeClr>
                </a:solidFill>
                <a:effectLst>
                  <a:glow rad="228600">
                    <a:schemeClr val="accent2">
                      <a:satMod val="175000"/>
                      <a:alpha val="40000"/>
                    </a:schemeClr>
                  </a:glow>
                  <a:reflection blurRad="6350" stA="60000" endA="900" endPos="60000" dist="60007" dir="5400000" sy="-100000" algn="bl" rotWithShape="0"/>
                </a:effectLst>
                <a:latin typeface="UVN Vung Tau" panose="03080702040302070203" pitchFamily="66" charset="0"/>
                <a:ea typeface="DengXian" panose="02010600030101010101" pitchFamily="2" charset="-122"/>
                <a:sym typeface="DengXian" panose="02010600030101010101" pitchFamily="2" charset="-122"/>
              </a:rPr>
              <a:t> </a:t>
            </a:r>
            <a:r>
              <a:rPr lang="en-US" altLang="zh-CN" sz="8000" b="1" dirty="0" err="1">
                <a:ln>
                  <a:solidFill>
                    <a:sysClr val="windowText" lastClr="000000"/>
                  </a:solidFill>
                </a:ln>
                <a:solidFill>
                  <a:schemeClr val="accent6">
                    <a:lumMod val="75000"/>
                  </a:schemeClr>
                </a:solidFill>
                <a:effectLst>
                  <a:glow rad="228600">
                    <a:schemeClr val="accent2">
                      <a:satMod val="175000"/>
                      <a:alpha val="40000"/>
                    </a:schemeClr>
                  </a:glow>
                  <a:reflection blurRad="6350" stA="60000" endA="900" endPos="60000" dist="60007" dir="5400000" sy="-100000" algn="bl" rotWithShape="0"/>
                </a:effectLst>
                <a:latin typeface="UVN Vung Tau" panose="03080702040302070203" pitchFamily="66" charset="0"/>
                <a:ea typeface="DengXian" panose="02010600030101010101" pitchFamily="2" charset="-122"/>
                <a:sym typeface="DengXian" panose="02010600030101010101" pitchFamily="2" charset="-122"/>
              </a:rPr>
              <a:t>cảm</a:t>
            </a:r>
            <a:endParaRPr lang="zh-CN" altLang="en-US" sz="8000" b="1" dirty="0">
              <a:ln>
                <a:solidFill>
                  <a:sysClr val="windowText" lastClr="000000"/>
                </a:solidFill>
              </a:ln>
              <a:solidFill>
                <a:schemeClr val="accent6">
                  <a:lumMod val="75000"/>
                </a:schemeClr>
              </a:solidFill>
              <a:effectLst>
                <a:glow rad="228600">
                  <a:schemeClr val="accent2">
                    <a:satMod val="175000"/>
                    <a:alpha val="40000"/>
                  </a:schemeClr>
                </a:glow>
                <a:reflection blurRad="6350" stA="60000" endA="900" endPos="60000" dist="60007" dir="5400000" sy="-100000" algn="bl" rotWithShape="0"/>
              </a:effectLst>
              <a:latin typeface="UVN Vung Tau" panose="03080702040302070203" pitchFamily="66" charset="0"/>
              <a:ea typeface="DengXian" panose="02010600030101010101" pitchFamily="2" charset="-122"/>
              <a:sym typeface="DengXian" panose="02010600030101010101" pitchFamily="2" charset="-122"/>
            </a:endParaRPr>
          </a:p>
        </p:txBody>
      </p:sp>
    </p:spTree>
    <p:extLst>
      <p:ext uri="{BB962C8B-B14F-4D97-AF65-F5344CB8AC3E}">
        <p14:creationId xmlns:p14="http://schemas.microsoft.com/office/powerpoint/2010/main" val="1726530978"/>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0" presetClass="entr" presetSubtype="0" fill="hold" nodeType="clickEffect">
                                  <p:stCondLst>
                                    <p:cond delay="0"/>
                                  </p:stCondLst>
                                  <p:childTnLst>
                                    <p:set>
                                      <p:cBhvr>
                                        <p:cTn id="12" dur="1" fill="hold">
                                          <p:stCondLst>
                                            <p:cond delay="0"/>
                                          </p:stCondLst>
                                        </p:cTn>
                                        <p:tgtEl>
                                          <p:spTgt spid="7"/>
                                        </p:tgtEl>
                                        <p:attrNameLst>
                                          <p:attrName>style.visibility</p:attrName>
                                        </p:attrNameLst>
                                      </p:cBhvr>
                                      <p:to>
                                        <p:strVal val="visible"/>
                                      </p:to>
                                    </p:set>
                                    <p:animEffect transition="in" filter="fade">
                                      <p:cBhvr>
                                        <p:cTn id="13" dur="500"/>
                                        <p:tgtEl>
                                          <p:spTgt spid="7"/>
                                        </p:tgtEl>
                                      </p:cBhvr>
                                    </p:animEffect>
                                  </p:childTnLst>
                                </p:cTn>
                              </p:par>
                            </p:childTnLst>
                          </p:cTn>
                        </p:par>
                      </p:childTnLst>
                    </p:cTn>
                  </p:par>
                  <p:par>
                    <p:cTn id="14" fill="hold">
                      <p:stCondLst>
                        <p:cond delay="indefinite"/>
                      </p:stCondLst>
                      <p:childTnLst>
                        <p:par>
                          <p:cTn id="15" fill="hold">
                            <p:stCondLst>
                              <p:cond delay="0"/>
                            </p:stCondLst>
                            <p:childTnLst>
                              <p:par>
                                <p:cTn id="16" presetID="31" presetClass="entr" presetSubtype="0" fill="hold" nodeType="clickEffect">
                                  <p:stCondLst>
                                    <p:cond delay="0"/>
                                  </p:stCondLst>
                                  <p:childTnLst>
                                    <p:set>
                                      <p:cBhvr>
                                        <p:cTn id="17" dur="1" fill="hold">
                                          <p:stCondLst>
                                            <p:cond delay="0"/>
                                          </p:stCondLst>
                                        </p:cTn>
                                        <p:tgtEl>
                                          <p:spTgt spid="5"/>
                                        </p:tgtEl>
                                        <p:attrNameLst>
                                          <p:attrName>style.visibility</p:attrName>
                                        </p:attrNameLst>
                                      </p:cBhvr>
                                      <p:to>
                                        <p:strVal val="visible"/>
                                      </p:to>
                                    </p:set>
                                    <p:anim calcmode="lin" valueType="num">
                                      <p:cBhvr>
                                        <p:cTn id="18" dur="1000" fill="hold"/>
                                        <p:tgtEl>
                                          <p:spTgt spid="5"/>
                                        </p:tgtEl>
                                        <p:attrNameLst>
                                          <p:attrName>ppt_w</p:attrName>
                                        </p:attrNameLst>
                                      </p:cBhvr>
                                      <p:tavLst>
                                        <p:tav tm="0">
                                          <p:val>
                                            <p:fltVal val="0"/>
                                          </p:val>
                                        </p:tav>
                                        <p:tav tm="100000">
                                          <p:val>
                                            <p:strVal val="#ppt_w"/>
                                          </p:val>
                                        </p:tav>
                                      </p:tavLst>
                                    </p:anim>
                                    <p:anim calcmode="lin" valueType="num">
                                      <p:cBhvr>
                                        <p:cTn id="19" dur="1000" fill="hold"/>
                                        <p:tgtEl>
                                          <p:spTgt spid="5"/>
                                        </p:tgtEl>
                                        <p:attrNameLst>
                                          <p:attrName>ppt_h</p:attrName>
                                        </p:attrNameLst>
                                      </p:cBhvr>
                                      <p:tavLst>
                                        <p:tav tm="0">
                                          <p:val>
                                            <p:fltVal val="0"/>
                                          </p:val>
                                        </p:tav>
                                        <p:tav tm="100000">
                                          <p:val>
                                            <p:strVal val="#ppt_h"/>
                                          </p:val>
                                        </p:tav>
                                      </p:tavLst>
                                    </p:anim>
                                    <p:anim calcmode="lin" valueType="num">
                                      <p:cBhvr>
                                        <p:cTn id="20" dur="1000" fill="hold"/>
                                        <p:tgtEl>
                                          <p:spTgt spid="5"/>
                                        </p:tgtEl>
                                        <p:attrNameLst>
                                          <p:attrName>style.rotation</p:attrName>
                                        </p:attrNameLst>
                                      </p:cBhvr>
                                      <p:tavLst>
                                        <p:tav tm="0">
                                          <p:val>
                                            <p:fltVal val="90"/>
                                          </p:val>
                                        </p:tav>
                                        <p:tav tm="100000">
                                          <p:val>
                                            <p:fltVal val="0"/>
                                          </p:val>
                                        </p:tav>
                                      </p:tavLst>
                                    </p:anim>
                                    <p:animEffect transition="in" filter="fade">
                                      <p:cBhvr>
                                        <p:cTn id="21" dur="1000"/>
                                        <p:tgtEl>
                                          <p:spTgt spid="5"/>
                                        </p:tgtEl>
                                      </p:cBhvr>
                                    </p:animEffect>
                                  </p:childTnLst>
                                </p:cTn>
                              </p:par>
                              <p:par>
                                <p:cTn id="22" presetID="2" presetClass="entr" presetSubtype="4" fill="hold" nodeType="withEffect">
                                  <p:stCondLst>
                                    <p:cond delay="0"/>
                                  </p:stCondLst>
                                  <p:childTnLst>
                                    <p:set>
                                      <p:cBhvr>
                                        <p:cTn id="23" dur="1" fill="hold">
                                          <p:stCondLst>
                                            <p:cond delay="0"/>
                                          </p:stCondLst>
                                        </p:cTn>
                                        <p:tgtEl>
                                          <p:spTgt spid="12"/>
                                        </p:tgtEl>
                                        <p:attrNameLst>
                                          <p:attrName>style.visibility</p:attrName>
                                        </p:attrNameLst>
                                      </p:cBhvr>
                                      <p:to>
                                        <p:strVal val="visible"/>
                                      </p:to>
                                    </p:set>
                                    <p:anim calcmode="lin" valueType="num">
                                      <p:cBhvr additive="base">
                                        <p:cTn id="24" dur="500" fill="hold"/>
                                        <p:tgtEl>
                                          <p:spTgt spid="12"/>
                                        </p:tgtEl>
                                        <p:attrNameLst>
                                          <p:attrName>ppt_x</p:attrName>
                                        </p:attrNameLst>
                                      </p:cBhvr>
                                      <p:tavLst>
                                        <p:tav tm="0">
                                          <p:val>
                                            <p:strVal val="#ppt_x"/>
                                          </p:val>
                                        </p:tav>
                                        <p:tav tm="100000">
                                          <p:val>
                                            <p:strVal val="#ppt_x"/>
                                          </p:val>
                                        </p:tav>
                                      </p:tavLst>
                                    </p:anim>
                                    <p:anim calcmode="lin" valueType="num">
                                      <p:cBhvr additive="base">
                                        <p:cTn id="25" dur="500" fill="hold"/>
                                        <p:tgtEl>
                                          <p:spTgt spid="12"/>
                                        </p:tgtEl>
                                        <p:attrNameLst>
                                          <p:attrName>ppt_y</p:attrName>
                                        </p:attrNameLst>
                                      </p:cBhvr>
                                      <p:tavLst>
                                        <p:tav tm="0">
                                          <p:val>
                                            <p:strVal val="1+#ppt_h/2"/>
                                          </p:val>
                                        </p:tav>
                                        <p:tav tm="100000">
                                          <p:val>
                                            <p:strVal val="#ppt_y"/>
                                          </p:val>
                                        </p:tav>
                                      </p:tavLst>
                                    </p:anim>
                                  </p:childTnLst>
                                </p:cTn>
                              </p:par>
                              <p:par>
                                <p:cTn id="26" presetID="22" presetClass="entr" presetSubtype="1" fill="hold" nodeType="withEffect">
                                  <p:stCondLst>
                                    <p:cond delay="0"/>
                                  </p:stCondLst>
                                  <p:childTnLst>
                                    <p:set>
                                      <p:cBhvr>
                                        <p:cTn id="27" dur="1" fill="hold">
                                          <p:stCondLst>
                                            <p:cond delay="0"/>
                                          </p:stCondLst>
                                        </p:cTn>
                                        <p:tgtEl>
                                          <p:spTgt spid="43"/>
                                        </p:tgtEl>
                                        <p:attrNameLst>
                                          <p:attrName>style.visibility</p:attrName>
                                        </p:attrNameLst>
                                      </p:cBhvr>
                                      <p:to>
                                        <p:strVal val="visible"/>
                                      </p:to>
                                    </p:set>
                                    <p:animEffect transition="in" filter="wipe(up)">
                                      <p:cBhvr>
                                        <p:cTn id="28" dur="500"/>
                                        <p:tgtEl>
                                          <p:spTgt spid="43"/>
                                        </p:tgtEl>
                                      </p:cBhvr>
                                    </p:animEffect>
                                  </p:childTnLst>
                                </p:cTn>
                              </p:par>
                              <p:par>
                                <p:cTn id="29" presetID="22" presetClass="entr" presetSubtype="1" fill="hold" nodeType="withEffect">
                                  <p:stCondLst>
                                    <p:cond delay="0"/>
                                  </p:stCondLst>
                                  <p:childTnLst>
                                    <p:set>
                                      <p:cBhvr>
                                        <p:cTn id="30" dur="1" fill="hold">
                                          <p:stCondLst>
                                            <p:cond delay="0"/>
                                          </p:stCondLst>
                                        </p:cTn>
                                        <p:tgtEl>
                                          <p:spTgt spid="44"/>
                                        </p:tgtEl>
                                        <p:attrNameLst>
                                          <p:attrName>style.visibility</p:attrName>
                                        </p:attrNameLst>
                                      </p:cBhvr>
                                      <p:to>
                                        <p:strVal val="visible"/>
                                      </p:to>
                                    </p:set>
                                    <p:animEffect transition="in" filter="wipe(up)">
                                      <p:cBhvr>
                                        <p:cTn id="31" dur="500"/>
                                        <p:tgtEl>
                                          <p:spTgt spid="44"/>
                                        </p:tgtEl>
                                      </p:cBhvr>
                                    </p:animEffect>
                                  </p:childTnLst>
                                </p:cTn>
                              </p:par>
                              <p:par>
                                <p:cTn id="32" presetID="2" presetClass="entr" presetSubtype="4" fill="hold" nodeType="withEffect">
                                  <p:stCondLst>
                                    <p:cond delay="0"/>
                                  </p:stCondLst>
                                  <p:childTnLst>
                                    <p:set>
                                      <p:cBhvr>
                                        <p:cTn id="33" dur="1" fill="hold">
                                          <p:stCondLst>
                                            <p:cond delay="0"/>
                                          </p:stCondLst>
                                        </p:cTn>
                                        <p:tgtEl>
                                          <p:spTgt spid="18"/>
                                        </p:tgtEl>
                                        <p:attrNameLst>
                                          <p:attrName>style.visibility</p:attrName>
                                        </p:attrNameLst>
                                      </p:cBhvr>
                                      <p:to>
                                        <p:strVal val="visible"/>
                                      </p:to>
                                    </p:set>
                                    <p:anim calcmode="lin" valueType="num">
                                      <p:cBhvr additive="base">
                                        <p:cTn id="34" dur="500" fill="hold"/>
                                        <p:tgtEl>
                                          <p:spTgt spid="18"/>
                                        </p:tgtEl>
                                        <p:attrNameLst>
                                          <p:attrName>ppt_x</p:attrName>
                                        </p:attrNameLst>
                                      </p:cBhvr>
                                      <p:tavLst>
                                        <p:tav tm="0">
                                          <p:val>
                                            <p:strVal val="#ppt_x"/>
                                          </p:val>
                                        </p:tav>
                                        <p:tav tm="100000">
                                          <p:val>
                                            <p:strVal val="#ppt_x"/>
                                          </p:val>
                                        </p:tav>
                                      </p:tavLst>
                                    </p:anim>
                                    <p:anim calcmode="lin" valueType="num">
                                      <p:cBhvr additive="base">
                                        <p:cTn id="35" dur="500" fill="hold"/>
                                        <p:tgtEl>
                                          <p:spTgt spid="18"/>
                                        </p:tgtEl>
                                        <p:attrNameLst>
                                          <p:attrName>ppt_y</p:attrName>
                                        </p:attrNameLst>
                                      </p:cBhvr>
                                      <p:tavLst>
                                        <p:tav tm="0">
                                          <p:val>
                                            <p:strVal val="1+#ppt_h/2"/>
                                          </p:val>
                                        </p:tav>
                                        <p:tav tm="100000">
                                          <p:val>
                                            <p:strVal val="#ppt_y"/>
                                          </p:val>
                                        </p:tav>
                                      </p:tavLst>
                                    </p:anim>
                                  </p:childTnLst>
                                </p:cTn>
                              </p:par>
                              <p:par>
                                <p:cTn id="36" presetID="2" presetClass="entr" presetSubtype="4" fill="hold" nodeType="withEffect">
                                  <p:stCondLst>
                                    <p:cond delay="0"/>
                                  </p:stCondLst>
                                  <p:childTnLst>
                                    <p:set>
                                      <p:cBhvr>
                                        <p:cTn id="37" dur="1" fill="hold">
                                          <p:stCondLst>
                                            <p:cond delay="0"/>
                                          </p:stCondLst>
                                        </p:cTn>
                                        <p:tgtEl>
                                          <p:spTgt spid="13"/>
                                        </p:tgtEl>
                                        <p:attrNameLst>
                                          <p:attrName>style.visibility</p:attrName>
                                        </p:attrNameLst>
                                      </p:cBhvr>
                                      <p:to>
                                        <p:strVal val="visible"/>
                                      </p:to>
                                    </p:set>
                                    <p:anim calcmode="lin" valueType="num">
                                      <p:cBhvr additive="base">
                                        <p:cTn id="38" dur="500" fill="hold"/>
                                        <p:tgtEl>
                                          <p:spTgt spid="13"/>
                                        </p:tgtEl>
                                        <p:attrNameLst>
                                          <p:attrName>ppt_x</p:attrName>
                                        </p:attrNameLst>
                                      </p:cBhvr>
                                      <p:tavLst>
                                        <p:tav tm="0">
                                          <p:val>
                                            <p:strVal val="#ppt_x"/>
                                          </p:val>
                                        </p:tav>
                                        <p:tav tm="100000">
                                          <p:val>
                                            <p:strVal val="#ppt_x"/>
                                          </p:val>
                                        </p:tav>
                                      </p:tavLst>
                                    </p:anim>
                                    <p:anim calcmode="lin" valueType="num">
                                      <p:cBhvr additive="base">
                                        <p:cTn id="39"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par>
                    <p:cTn id="40" fill="hold">
                      <p:stCondLst>
                        <p:cond delay="indefinite"/>
                      </p:stCondLst>
                      <p:childTnLst>
                        <p:par>
                          <p:cTn id="41" fill="hold">
                            <p:stCondLst>
                              <p:cond delay="0"/>
                            </p:stCondLst>
                            <p:childTnLst>
                              <p:par>
                                <p:cTn id="42" presetID="14" presetClass="entr" presetSubtype="10" fill="hold" grpId="0" nodeType="clickEffect">
                                  <p:stCondLst>
                                    <p:cond delay="0"/>
                                  </p:stCondLst>
                                  <p:childTnLst>
                                    <p:set>
                                      <p:cBhvr>
                                        <p:cTn id="43" dur="1" fill="hold">
                                          <p:stCondLst>
                                            <p:cond delay="0"/>
                                          </p:stCondLst>
                                        </p:cTn>
                                        <p:tgtEl>
                                          <p:spTgt spid="19"/>
                                        </p:tgtEl>
                                        <p:attrNameLst>
                                          <p:attrName>style.visibility</p:attrName>
                                        </p:attrNameLst>
                                      </p:cBhvr>
                                      <p:to>
                                        <p:strVal val="visible"/>
                                      </p:to>
                                    </p:set>
                                    <p:animEffect transition="in" filter="randombar(horizontal)">
                                      <p:cBhvr>
                                        <p:cTn id="44" dur="500"/>
                                        <p:tgtEl>
                                          <p:spTgt spid="19"/>
                                        </p:tgtEl>
                                      </p:cBhvr>
                                    </p:animEffect>
                                  </p:childTnLst>
                                </p:cTn>
                              </p:par>
                              <p:par>
                                <p:cTn id="45" presetID="14" presetClass="entr" presetSubtype="10" fill="hold" grpId="0" nodeType="withEffect">
                                  <p:stCondLst>
                                    <p:cond delay="0"/>
                                  </p:stCondLst>
                                  <p:childTnLst>
                                    <p:set>
                                      <p:cBhvr>
                                        <p:cTn id="46" dur="1" fill="hold">
                                          <p:stCondLst>
                                            <p:cond delay="0"/>
                                          </p:stCondLst>
                                        </p:cTn>
                                        <p:tgtEl>
                                          <p:spTgt spid="22"/>
                                        </p:tgtEl>
                                        <p:attrNameLst>
                                          <p:attrName>style.visibility</p:attrName>
                                        </p:attrNameLst>
                                      </p:cBhvr>
                                      <p:to>
                                        <p:strVal val="visible"/>
                                      </p:to>
                                    </p:set>
                                    <p:animEffect transition="in" filter="randombar(horizontal)">
                                      <p:cBhvr>
                                        <p:cTn id="47" dur="5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p:bldP spid="22"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图片 5"/>
          <p:cNvPicPr>
            <a:picLocks noChangeAspect="1"/>
          </p:cNvPicPr>
          <p:nvPr/>
        </p:nvPicPr>
        <p:blipFill rotWithShape="1">
          <a:blip r:embed="rId3">
            <a:extLst>
              <a:ext uri="{28A0092B-C50C-407E-A947-70E740481C1C}">
                <a14:useLocalDpi xmlns:a14="http://schemas.microsoft.com/office/drawing/2010/main" val="0"/>
              </a:ext>
            </a:extLst>
          </a:blip>
          <a:srcRect l="21616" r="18217"/>
          <a:stretch/>
        </p:blipFill>
        <p:spPr>
          <a:xfrm>
            <a:off x="-12465" y="-81196"/>
            <a:ext cx="12216929" cy="6871018"/>
          </a:xfrm>
          <a:prstGeom prst="rect">
            <a:avLst/>
          </a:prstGeom>
        </p:spPr>
      </p:pic>
      <p:pic>
        <p:nvPicPr>
          <p:cNvPr id="12" name="图片 11"/>
          <p:cNvPicPr>
            <a:picLocks noChangeAspect="1"/>
          </p:cNvPicPr>
          <p:nvPr/>
        </p:nvPicPr>
        <p:blipFill rotWithShape="1">
          <a:blip r:embed="rId4" cstate="print">
            <a:extLst>
              <a:ext uri="{BEBA8EAE-BF5A-486C-A8C5-ECC9F3942E4B}">
                <a14:imgProps xmlns:a14="http://schemas.microsoft.com/office/drawing/2010/main">
                  <a14:imgLayer>
                    <a14:imgEffect>
                      <a14:saturation sat="200000"/>
                    </a14:imgEffect>
                  </a14:imgLayer>
                </a14:imgProps>
              </a:ext>
              <a:ext uri="{28A0092B-C50C-407E-A947-70E740481C1C}">
                <a14:useLocalDpi xmlns:a14="http://schemas.microsoft.com/office/drawing/2010/main" val="0"/>
              </a:ext>
            </a:extLst>
          </a:blip>
          <a:srcRect t="50442"/>
          <a:stretch/>
        </p:blipFill>
        <p:spPr>
          <a:xfrm flipH="1">
            <a:off x="-32546" y="2768420"/>
            <a:ext cx="12348112" cy="4137756"/>
          </a:xfrm>
          <a:prstGeom prst="rect">
            <a:avLst/>
          </a:prstGeom>
        </p:spPr>
      </p:pic>
      <p:grpSp>
        <p:nvGrpSpPr>
          <p:cNvPr id="18" name="组合 17"/>
          <p:cNvGrpSpPr/>
          <p:nvPr/>
        </p:nvGrpSpPr>
        <p:grpSpPr>
          <a:xfrm>
            <a:off x="333805" y="4700511"/>
            <a:ext cx="11769062" cy="2518694"/>
            <a:chOff x="-478046" y="4885815"/>
            <a:chExt cx="11769062" cy="2518694"/>
          </a:xfrm>
        </p:grpSpPr>
        <p:pic>
          <p:nvPicPr>
            <p:cNvPr id="16" name="图片 15"/>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78046" y="4885815"/>
              <a:ext cx="4657672" cy="2328836"/>
            </a:xfrm>
            <a:prstGeom prst="rect">
              <a:avLst/>
            </a:prstGeom>
          </p:spPr>
        </p:pic>
        <p:pic>
          <p:nvPicPr>
            <p:cNvPr id="17" name="图片 16"/>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633344" y="5075673"/>
              <a:ext cx="4657672" cy="2328836"/>
            </a:xfrm>
            <a:prstGeom prst="rect">
              <a:avLst/>
            </a:prstGeom>
          </p:spPr>
        </p:pic>
      </p:grpSp>
      <p:pic>
        <p:nvPicPr>
          <p:cNvPr id="13" name="图片 12"/>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21106" y="5249178"/>
            <a:ext cx="3945960" cy="1380388"/>
          </a:xfrm>
          <a:prstGeom prst="rect">
            <a:avLst/>
          </a:prstGeom>
        </p:spPr>
      </p:pic>
      <p:pic>
        <p:nvPicPr>
          <p:cNvPr id="14" name="图片 13"/>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9294483" y="0"/>
            <a:ext cx="3021083" cy="3021083"/>
          </a:xfrm>
          <a:prstGeom prst="rect">
            <a:avLst/>
          </a:prstGeom>
        </p:spPr>
      </p:pic>
      <p:pic>
        <p:nvPicPr>
          <p:cNvPr id="43" name="图片 42"/>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60436" y="-93222"/>
            <a:ext cx="2663904" cy="5202450"/>
          </a:xfrm>
          <a:prstGeom prst="rect">
            <a:avLst/>
          </a:prstGeom>
        </p:spPr>
      </p:pic>
      <p:sp>
        <p:nvSpPr>
          <p:cNvPr id="52" name="Text Box 401">
            <a:extLst>
              <a:ext uri="{FF2B5EF4-FFF2-40B4-BE49-F238E27FC236}">
                <a16:creationId xmlns:a16="http://schemas.microsoft.com/office/drawing/2014/main" id="{4ECEB31E-53FA-4164-B7ED-17347BF8BD2A}"/>
              </a:ext>
            </a:extLst>
          </p:cNvPr>
          <p:cNvSpPr txBox="1">
            <a:spLocks noChangeArrowheads="1"/>
          </p:cNvSpPr>
          <p:nvPr/>
        </p:nvSpPr>
        <p:spPr bwMode="auto">
          <a:xfrm>
            <a:off x="3169746" y="252678"/>
            <a:ext cx="6124737" cy="783193"/>
          </a:xfrm>
          <a:prstGeom prst="roundRect">
            <a:avLst/>
          </a:prstGeom>
          <a:solidFill>
            <a:schemeClr val="accent6">
              <a:lumMod val="20000"/>
              <a:lumOff val="80000"/>
              <a:alpha val="21000"/>
            </a:schemeClr>
          </a:solidFill>
          <a:ln>
            <a:headEnd/>
            <a:tailEnd/>
          </a:ln>
        </p:spPr>
        <p:style>
          <a:lnRef idx="2">
            <a:schemeClr val="accent6"/>
          </a:lnRef>
          <a:fillRef idx="1">
            <a:schemeClr val="lt1"/>
          </a:fillRef>
          <a:effectRef idx="0">
            <a:schemeClr val="accent6"/>
          </a:effectRef>
          <a:fontRef idx="minor">
            <a:schemeClr val="dk1"/>
          </a:fontRef>
        </p:style>
        <p:txBody>
          <a:bodyPr wrap="square">
            <a:spAutoFit/>
          </a:bodyPr>
          <a:lstStyle/>
          <a:p>
            <a:pPr algn="ctr">
              <a:spcBef>
                <a:spcPct val="50000"/>
              </a:spcBef>
            </a:pPr>
            <a:r>
              <a:rPr lang="en-US" sz="4000" b="1" dirty="0" err="1">
                <a:solidFill>
                  <a:schemeClr val="accent6">
                    <a:lumMod val="50000"/>
                  </a:schemeClr>
                </a:solidFill>
                <a:latin typeface="UVN Bai Sau Nang" panose="04030905020802020C03" pitchFamily="82" charset="0"/>
                <a:cs typeface="Arial" panose="020B0604020202020204" pitchFamily="34" charset="0"/>
              </a:rPr>
              <a:t>Luyện</a:t>
            </a:r>
            <a:r>
              <a:rPr lang="en-US" sz="4000" b="1" dirty="0">
                <a:solidFill>
                  <a:schemeClr val="accent6">
                    <a:lumMod val="50000"/>
                  </a:schemeClr>
                </a:solidFill>
                <a:latin typeface="UVN Bai Sau Nang" panose="04030905020802020C03" pitchFamily="82" charset="0"/>
                <a:cs typeface="Arial" panose="020B0604020202020204" pitchFamily="34" charset="0"/>
              </a:rPr>
              <a:t> </a:t>
            </a:r>
            <a:r>
              <a:rPr lang="en-US" sz="4000" b="1" dirty="0" err="1">
                <a:solidFill>
                  <a:schemeClr val="accent6">
                    <a:lumMod val="50000"/>
                  </a:schemeClr>
                </a:solidFill>
                <a:latin typeface="UVN Bai Sau Nang" panose="04030905020802020C03" pitchFamily="82" charset="0"/>
                <a:cs typeface="Arial" panose="020B0604020202020204" pitchFamily="34" charset="0"/>
              </a:rPr>
              <a:t>đọc</a:t>
            </a:r>
            <a:r>
              <a:rPr lang="en-US" sz="4000" b="1" dirty="0">
                <a:solidFill>
                  <a:schemeClr val="accent6">
                    <a:lumMod val="50000"/>
                  </a:schemeClr>
                </a:solidFill>
                <a:latin typeface="UVN Bai Sau Nang" panose="04030905020802020C03" pitchFamily="82" charset="0"/>
                <a:cs typeface="Arial" panose="020B0604020202020204" pitchFamily="34" charset="0"/>
              </a:rPr>
              <a:t> </a:t>
            </a:r>
            <a:r>
              <a:rPr lang="en-US" sz="4000" b="1" dirty="0" err="1">
                <a:solidFill>
                  <a:schemeClr val="accent6">
                    <a:lumMod val="50000"/>
                  </a:schemeClr>
                </a:solidFill>
                <a:latin typeface="UVN Bai Sau Nang" panose="04030905020802020C03" pitchFamily="82" charset="0"/>
                <a:cs typeface="Arial" panose="020B0604020202020204" pitchFamily="34" charset="0"/>
              </a:rPr>
              <a:t>diễn</a:t>
            </a:r>
            <a:r>
              <a:rPr lang="en-US" sz="4000" b="1" dirty="0">
                <a:solidFill>
                  <a:schemeClr val="accent6">
                    <a:lumMod val="50000"/>
                  </a:schemeClr>
                </a:solidFill>
                <a:latin typeface="UVN Bai Sau Nang" panose="04030905020802020C03" pitchFamily="82" charset="0"/>
                <a:cs typeface="Arial" panose="020B0604020202020204" pitchFamily="34" charset="0"/>
              </a:rPr>
              <a:t> </a:t>
            </a:r>
            <a:r>
              <a:rPr lang="en-US" sz="4000" b="1" dirty="0" err="1">
                <a:solidFill>
                  <a:schemeClr val="accent6">
                    <a:lumMod val="50000"/>
                  </a:schemeClr>
                </a:solidFill>
                <a:latin typeface="UVN Bai Sau Nang" panose="04030905020802020C03" pitchFamily="82" charset="0"/>
                <a:cs typeface="Arial" panose="020B0604020202020204" pitchFamily="34" charset="0"/>
              </a:rPr>
              <a:t>cảm</a:t>
            </a:r>
            <a:endParaRPr lang="en-US" sz="4000" b="1" dirty="0">
              <a:solidFill>
                <a:schemeClr val="accent6">
                  <a:lumMod val="50000"/>
                </a:schemeClr>
              </a:solidFill>
              <a:latin typeface="UVN Bai Sau Nang" panose="04030905020802020C03" pitchFamily="82" charset="0"/>
              <a:cs typeface="Arial" panose="020B0604020202020204" pitchFamily="34" charset="0"/>
            </a:endParaRPr>
          </a:p>
        </p:txBody>
      </p:sp>
      <p:pic>
        <p:nvPicPr>
          <p:cNvPr id="26" name="图片 1">
            <a:extLst>
              <a:ext uri="{FF2B5EF4-FFF2-40B4-BE49-F238E27FC236}">
                <a16:creationId xmlns:a16="http://schemas.microsoft.com/office/drawing/2014/main" id="{B5ADFE08-B3A5-45B5-B647-9DC22660AD66}"/>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9403991" y="4092803"/>
            <a:ext cx="2758956" cy="2725427"/>
          </a:xfrm>
          <a:prstGeom prst="rect">
            <a:avLst/>
          </a:prstGeom>
        </p:spPr>
      </p:pic>
      <p:sp>
        <p:nvSpPr>
          <p:cNvPr id="15" name="Rounded Rectangle 1">
            <a:extLst>
              <a:ext uri="{FF2B5EF4-FFF2-40B4-BE49-F238E27FC236}">
                <a16:creationId xmlns:a16="http://schemas.microsoft.com/office/drawing/2014/main" id="{519CABDE-A25D-49E0-B5DA-BF8F1674D41B}"/>
              </a:ext>
            </a:extLst>
          </p:cNvPr>
          <p:cNvSpPr/>
          <p:nvPr/>
        </p:nvSpPr>
        <p:spPr>
          <a:xfrm>
            <a:off x="281985" y="1191736"/>
            <a:ext cx="11719047" cy="4890369"/>
          </a:xfrm>
          <a:prstGeom prst="roundRect">
            <a:avLst/>
          </a:prstGeom>
          <a:solidFill>
            <a:schemeClr val="accent6">
              <a:lumMod val="20000"/>
              <a:lumOff val="80000"/>
              <a:alpha val="61000"/>
            </a:schemeClr>
          </a:solidFill>
          <a:ln w="38100">
            <a:solidFill>
              <a:srgbClr val="C00000"/>
            </a:solidFill>
            <a:prstDash val="lgDashDot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3600" b="1" dirty="0">
                <a:solidFill>
                  <a:srgbClr val="002060"/>
                </a:solidFill>
                <a:latin typeface="UTM Khuccamta" panose="02040603050506020204" pitchFamily="18" charset="0"/>
                <a:cs typeface="Times New Roman" pitchFamily="18" charset="0"/>
              </a:rPr>
              <a:t>   </a:t>
            </a:r>
            <a:r>
              <a:rPr lang="en-US" sz="3000" b="1" dirty="0" err="1">
                <a:solidFill>
                  <a:srgbClr val="002060"/>
                </a:solidFill>
                <a:latin typeface="UTM Khuccamta" panose="02040603050506020204" pitchFamily="18" charset="0"/>
                <a:cs typeface="Times New Roman" pitchFamily="18" charset="0"/>
              </a:rPr>
              <a:t>Ông</a:t>
            </a:r>
            <a:r>
              <a:rPr lang="en-US" sz="3000" b="1" dirty="0">
                <a:solidFill>
                  <a:srgbClr val="002060"/>
                </a:solidFill>
                <a:latin typeface="UTM Khuccamta" panose="02040603050506020204" pitchFamily="18" charset="0"/>
                <a:cs typeface="Times New Roman" pitchFamily="18" charset="0"/>
              </a:rPr>
              <a:t> </a:t>
            </a:r>
            <a:r>
              <a:rPr lang="en-US" sz="3000" b="1" dirty="0" err="1">
                <a:solidFill>
                  <a:srgbClr val="002060"/>
                </a:solidFill>
                <a:latin typeface="UTM Khuccamta" panose="02040603050506020204" pitchFamily="18" charset="0"/>
                <a:cs typeface="Times New Roman" pitchFamily="18" charset="0"/>
              </a:rPr>
              <a:t>Hòn</a:t>
            </a:r>
            <a:r>
              <a:rPr lang="en-US" sz="3000" b="1" dirty="0">
                <a:solidFill>
                  <a:srgbClr val="002060"/>
                </a:solidFill>
                <a:latin typeface="UTM Khuccamta" panose="02040603050506020204" pitchFamily="18" charset="0"/>
                <a:cs typeface="Times New Roman" pitchFamily="18" charset="0"/>
              </a:rPr>
              <a:t> </a:t>
            </a:r>
            <a:r>
              <a:rPr lang="en-US" sz="3000" b="1" dirty="0" err="1">
                <a:solidFill>
                  <a:srgbClr val="002060"/>
                </a:solidFill>
                <a:latin typeface="UTM Khuccamta" panose="02040603050506020204" pitchFamily="18" charset="0"/>
                <a:cs typeface="Times New Roman" pitchFamily="18" charset="0"/>
              </a:rPr>
              <a:t>Rấm</a:t>
            </a:r>
            <a:r>
              <a:rPr lang="en-US" sz="3000" b="1" dirty="0">
                <a:solidFill>
                  <a:srgbClr val="002060"/>
                </a:solidFill>
                <a:latin typeface="UTM Khuccamta" panose="02040603050506020204" pitchFamily="18" charset="0"/>
                <a:cs typeface="Times New Roman" pitchFamily="18" charset="0"/>
              </a:rPr>
              <a:t> </a:t>
            </a:r>
            <a:r>
              <a:rPr lang="en-US" sz="3000" b="1" dirty="0" err="1">
                <a:solidFill>
                  <a:srgbClr val="002060"/>
                </a:solidFill>
                <a:latin typeface="UTM Khuccamta" panose="02040603050506020204" pitchFamily="18" charset="0"/>
                <a:cs typeface="Times New Roman" pitchFamily="18" charset="0"/>
              </a:rPr>
              <a:t>cười</a:t>
            </a:r>
            <a:r>
              <a:rPr lang="en-US" sz="3000" b="1" dirty="0">
                <a:solidFill>
                  <a:srgbClr val="002060"/>
                </a:solidFill>
                <a:latin typeface="UTM Khuccamta" panose="02040603050506020204" pitchFamily="18" charset="0"/>
                <a:cs typeface="Times New Roman" pitchFamily="18" charset="0"/>
              </a:rPr>
              <a:t>  </a:t>
            </a:r>
            <a:r>
              <a:rPr lang="en-US" sz="3000" b="1" dirty="0" err="1">
                <a:solidFill>
                  <a:srgbClr val="002060"/>
                </a:solidFill>
                <a:latin typeface="UTM Khuccamta" panose="02040603050506020204" pitchFamily="18" charset="0"/>
                <a:cs typeface="Times New Roman" pitchFamily="18" charset="0"/>
              </a:rPr>
              <a:t>bảo</a:t>
            </a:r>
            <a:r>
              <a:rPr lang="en-US" sz="3000" b="1" dirty="0">
                <a:solidFill>
                  <a:srgbClr val="002060"/>
                </a:solidFill>
                <a:latin typeface="UTM Khuccamta" panose="02040603050506020204" pitchFamily="18" charset="0"/>
                <a:cs typeface="Times New Roman" pitchFamily="18" charset="0"/>
              </a:rPr>
              <a:t>:</a:t>
            </a:r>
          </a:p>
          <a:p>
            <a:pPr algn="just"/>
            <a:r>
              <a:rPr lang="en-US" sz="3000" b="1" dirty="0">
                <a:solidFill>
                  <a:srgbClr val="002060"/>
                </a:solidFill>
                <a:latin typeface="UTM Khuccamta" panose="02040603050506020204" pitchFamily="18" charset="0"/>
                <a:cs typeface="Times New Roman" pitchFamily="18" charset="0"/>
              </a:rPr>
              <a:t>   - Sao </a:t>
            </a:r>
            <a:r>
              <a:rPr lang="en-US" sz="3000" b="1" dirty="0" err="1">
                <a:solidFill>
                  <a:srgbClr val="002060"/>
                </a:solidFill>
                <a:latin typeface="UTM Khuccamta" panose="02040603050506020204" pitchFamily="18" charset="0"/>
                <a:cs typeface="Times New Roman" pitchFamily="18" charset="0"/>
              </a:rPr>
              <a:t>chú</a:t>
            </a:r>
            <a:r>
              <a:rPr lang="en-US" sz="3000" b="1" dirty="0">
                <a:solidFill>
                  <a:srgbClr val="002060"/>
                </a:solidFill>
                <a:latin typeface="UTM Khuccamta" panose="02040603050506020204" pitchFamily="18" charset="0"/>
                <a:cs typeface="Times New Roman" pitchFamily="18" charset="0"/>
              </a:rPr>
              <a:t> </a:t>
            </a:r>
            <a:r>
              <a:rPr lang="en-US" sz="3000" b="1" dirty="0" err="1">
                <a:solidFill>
                  <a:srgbClr val="002060"/>
                </a:solidFill>
                <a:latin typeface="UTM Khuccamta" panose="02040603050506020204" pitchFamily="18" charset="0"/>
                <a:cs typeface="Times New Roman" pitchFamily="18" charset="0"/>
              </a:rPr>
              <a:t>mày</a:t>
            </a:r>
            <a:r>
              <a:rPr lang="en-US" sz="3000" b="1" dirty="0">
                <a:solidFill>
                  <a:srgbClr val="002060"/>
                </a:solidFill>
                <a:latin typeface="UTM Khuccamta" panose="02040603050506020204" pitchFamily="18" charset="0"/>
                <a:cs typeface="Times New Roman" pitchFamily="18" charset="0"/>
              </a:rPr>
              <a:t> </a:t>
            </a:r>
            <a:r>
              <a:rPr lang="en-US" sz="3000" b="1" dirty="0" err="1">
                <a:solidFill>
                  <a:srgbClr val="002060"/>
                </a:solidFill>
                <a:latin typeface="UTM Khuccamta" panose="02040603050506020204" pitchFamily="18" charset="0"/>
                <a:cs typeface="Times New Roman" pitchFamily="18" charset="0"/>
              </a:rPr>
              <a:t>nhát</a:t>
            </a:r>
            <a:r>
              <a:rPr lang="en-US" sz="3000" b="1" dirty="0">
                <a:solidFill>
                  <a:srgbClr val="002060"/>
                </a:solidFill>
                <a:latin typeface="UTM Khuccamta" panose="02040603050506020204" pitchFamily="18" charset="0"/>
                <a:cs typeface="Times New Roman" pitchFamily="18" charset="0"/>
              </a:rPr>
              <a:t> </a:t>
            </a:r>
            <a:r>
              <a:rPr lang="en-US" sz="3000" b="1" dirty="0" err="1">
                <a:solidFill>
                  <a:srgbClr val="002060"/>
                </a:solidFill>
                <a:latin typeface="UTM Khuccamta" panose="02040603050506020204" pitchFamily="18" charset="0"/>
                <a:cs typeface="Times New Roman" pitchFamily="18" charset="0"/>
              </a:rPr>
              <a:t>thế</a:t>
            </a:r>
            <a:r>
              <a:rPr lang="en-US" sz="3000" b="1" dirty="0">
                <a:solidFill>
                  <a:srgbClr val="002060"/>
                </a:solidFill>
                <a:latin typeface="UTM Khuccamta" panose="02040603050506020204" pitchFamily="18" charset="0"/>
                <a:cs typeface="Times New Roman" pitchFamily="18" charset="0"/>
              </a:rPr>
              <a:t>? </a:t>
            </a:r>
            <a:r>
              <a:rPr lang="en-US" sz="3000" b="1" dirty="0" err="1">
                <a:solidFill>
                  <a:srgbClr val="002060"/>
                </a:solidFill>
                <a:latin typeface="UTM Khuccamta" panose="02040603050506020204" pitchFamily="18" charset="0"/>
                <a:cs typeface="Times New Roman" pitchFamily="18" charset="0"/>
              </a:rPr>
              <a:t>Đất</a:t>
            </a:r>
            <a:r>
              <a:rPr lang="en-US" sz="3000" b="1" dirty="0">
                <a:solidFill>
                  <a:srgbClr val="002060"/>
                </a:solidFill>
                <a:latin typeface="UTM Khuccamta" panose="02040603050506020204" pitchFamily="18" charset="0"/>
                <a:cs typeface="Times New Roman" pitchFamily="18" charset="0"/>
              </a:rPr>
              <a:t> </a:t>
            </a:r>
            <a:r>
              <a:rPr lang="en-US" sz="3000" b="1" dirty="0" err="1">
                <a:solidFill>
                  <a:srgbClr val="002060"/>
                </a:solidFill>
                <a:latin typeface="UTM Khuccamta" panose="02040603050506020204" pitchFamily="18" charset="0"/>
                <a:cs typeface="Times New Roman" pitchFamily="18" charset="0"/>
              </a:rPr>
              <a:t>có</a:t>
            </a:r>
            <a:r>
              <a:rPr lang="en-US" sz="3000" b="1" dirty="0">
                <a:solidFill>
                  <a:srgbClr val="002060"/>
                </a:solidFill>
                <a:latin typeface="UTM Khuccamta" panose="02040603050506020204" pitchFamily="18" charset="0"/>
                <a:cs typeface="Times New Roman" pitchFamily="18" charset="0"/>
              </a:rPr>
              <a:t> </a:t>
            </a:r>
            <a:r>
              <a:rPr lang="en-US" sz="3000" b="1" dirty="0" err="1">
                <a:solidFill>
                  <a:srgbClr val="002060"/>
                </a:solidFill>
                <a:latin typeface="UTM Khuccamta" panose="02040603050506020204" pitchFamily="18" charset="0"/>
                <a:cs typeface="Times New Roman" pitchFamily="18" charset="0"/>
              </a:rPr>
              <a:t>thể</a:t>
            </a:r>
            <a:r>
              <a:rPr lang="en-US" sz="3000" b="1" dirty="0">
                <a:solidFill>
                  <a:srgbClr val="002060"/>
                </a:solidFill>
                <a:latin typeface="UTM Khuccamta" panose="02040603050506020204" pitchFamily="18" charset="0"/>
                <a:cs typeface="Times New Roman" pitchFamily="18" charset="0"/>
              </a:rPr>
              <a:t> </a:t>
            </a:r>
            <a:r>
              <a:rPr lang="en-US" sz="3000" b="1" dirty="0" err="1">
                <a:solidFill>
                  <a:srgbClr val="002060"/>
                </a:solidFill>
                <a:latin typeface="UTM Khuccamta" panose="02040603050506020204" pitchFamily="18" charset="0"/>
                <a:cs typeface="Times New Roman" pitchFamily="18" charset="0"/>
              </a:rPr>
              <a:t>nung</a:t>
            </a:r>
            <a:r>
              <a:rPr lang="en-US" sz="3000" b="1" dirty="0">
                <a:solidFill>
                  <a:srgbClr val="002060"/>
                </a:solidFill>
                <a:latin typeface="UTM Khuccamta" panose="02040603050506020204" pitchFamily="18" charset="0"/>
                <a:cs typeface="Times New Roman" pitchFamily="18" charset="0"/>
              </a:rPr>
              <a:t> </a:t>
            </a:r>
            <a:r>
              <a:rPr lang="en-US" sz="3000" b="1" dirty="0" err="1">
                <a:solidFill>
                  <a:srgbClr val="002060"/>
                </a:solidFill>
                <a:latin typeface="UTM Khuccamta" panose="02040603050506020204" pitchFamily="18" charset="0"/>
                <a:cs typeface="Times New Roman" pitchFamily="18" charset="0"/>
              </a:rPr>
              <a:t>trong</a:t>
            </a:r>
            <a:r>
              <a:rPr lang="en-US" sz="3000" b="1" dirty="0">
                <a:solidFill>
                  <a:srgbClr val="002060"/>
                </a:solidFill>
                <a:latin typeface="UTM Khuccamta" panose="02040603050506020204" pitchFamily="18" charset="0"/>
                <a:cs typeface="Times New Roman" pitchFamily="18" charset="0"/>
              </a:rPr>
              <a:t> </a:t>
            </a:r>
            <a:r>
              <a:rPr lang="en-US" sz="3000" b="1" dirty="0" err="1">
                <a:solidFill>
                  <a:srgbClr val="002060"/>
                </a:solidFill>
                <a:latin typeface="UTM Khuccamta" panose="02040603050506020204" pitchFamily="18" charset="0"/>
                <a:cs typeface="Times New Roman" pitchFamily="18" charset="0"/>
              </a:rPr>
              <a:t>lửa</a:t>
            </a:r>
            <a:r>
              <a:rPr lang="en-US" sz="3000" b="1" dirty="0">
                <a:solidFill>
                  <a:srgbClr val="002060"/>
                </a:solidFill>
                <a:latin typeface="UTM Khuccamta" panose="02040603050506020204" pitchFamily="18" charset="0"/>
                <a:cs typeface="Times New Roman" pitchFamily="18" charset="0"/>
              </a:rPr>
              <a:t> kia </a:t>
            </a:r>
            <a:r>
              <a:rPr lang="en-US" sz="3000" b="1" dirty="0" err="1">
                <a:solidFill>
                  <a:srgbClr val="002060"/>
                </a:solidFill>
                <a:latin typeface="UTM Khuccamta" panose="02040603050506020204" pitchFamily="18" charset="0"/>
                <a:cs typeface="Times New Roman" pitchFamily="18" charset="0"/>
              </a:rPr>
              <a:t>mà</a:t>
            </a:r>
            <a:r>
              <a:rPr lang="en-US" sz="3000" b="1" dirty="0">
                <a:solidFill>
                  <a:srgbClr val="002060"/>
                </a:solidFill>
                <a:latin typeface="UTM Khuccamta" panose="02040603050506020204" pitchFamily="18" charset="0"/>
                <a:cs typeface="Times New Roman" pitchFamily="18" charset="0"/>
              </a:rPr>
              <a:t>!</a:t>
            </a:r>
          </a:p>
          <a:p>
            <a:pPr algn="just"/>
            <a:r>
              <a:rPr lang="en-US" sz="3000" b="1" dirty="0">
                <a:solidFill>
                  <a:srgbClr val="002060"/>
                </a:solidFill>
                <a:latin typeface="UTM Khuccamta" panose="02040603050506020204" pitchFamily="18" charset="0"/>
                <a:cs typeface="Times New Roman" pitchFamily="18" charset="0"/>
              </a:rPr>
              <a:t>   </a:t>
            </a:r>
            <a:r>
              <a:rPr lang="en-US" sz="3000" b="1" dirty="0" err="1">
                <a:solidFill>
                  <a:srgbClr val="002060"/>
                </a:solidFill>
                <a:latin typeface="UTM Khuccamta" panose="02040603050506020204" pitchFamily="18" charset="0"/>
                <a:cs typeface="Times New Roman" pitchFamily="18" charset="0"/>
              </a:rPr>
              <a:t>Chú</a:t>
            </a:r>
            <a:r>
              <a:rPr lang="en-US" sz="3000" b="1" dirty="0">
                <a:solidFill>
                  <a:srgbClr val="002060"/>
                </a:solidFill>
                <a:latin typeface="UTM Khuccamta" panose="02040603050506020204" pitchFamily="18" charset="0"/>
                <a:cs typeface="Times New Roman" pitchFamily="18" charset="0"/>
              </a:rPr>
              <a:t> </a:t>
            </a:r>
            <a:r>
              <a:rPr lang="en-US" sz="3000" b="1" dirty="0" err="1">
                <a:solidFill>
                  <a:srgbClr val="002060"/>
                </a:solidFill>
                <a:latin typeface="UTM Khuccamta" panose="02040603050506020204" pitchFamily="18" charset="0"/>
                <a:cs typeface="Times New Roman" pitchFamily="18" charset="0"/>
              </a:rPr>
              <a:t>bé</a:t>
            </a:r>
            <a:r>
              <a:rPr lang="en-US" sz="3000" b="1" dirty="0">
                <a:solidFill>
                  <a:srgbClr val="002060"/>
                </a:solidFill>
                <a:latin typeface="UTM Khuccamta" panose="02040603050506020204" pitchFamily="18" charset="0"/>
                <a:cs typeface="Times New Roman" pitchFamily="18" charset="0"/>
              </a:rPr>
              <a:t> </a:t>
            </a:r>
            <a:r>
              <a:rPr lang="en-US" sz="3000" b="1" dirty="0" err="1">
                <a:solidFill>
                  <a:srgbClr val="002060"/>
                </a:solidFill>
                <a:latin typeface="UTM Khuccamta" panose="02040603050506020204" pitchFamily="18" charset="0"/>
                <a:cs typeface="Times New Roman" pitchFamily="18" charset="0"/>
              </a:rPr>
              <a:t>Đất</a:t>
            </a:r>
            <a:r>
              <a:rPr lang="en-US" sz="3000" b="1" dirty="0">
                <a:solidFill>
                  <a:srgbClr val="002060"/>
                </a:solidFill>
                <a:latin typeface="UTM Khuccamta" panose="02040603050506020204" pitchFamily="18" charset="0"/>
                <a:cs typeface="Times New Roman" pitchFamily="18" charset="0"/>
              </a:rPr>
              <a:t> </a:t>
            </a:r>
            <a:r>
              <a:rPr lang="en-US" sz="3000" b="1" dirty="0" err="1">
                <a:solidFill>
                  <a:srgbClr val="002060"/>
                </a:solidFill>
                <a:latin typeface="UTM Khuccamta" panose="02040603050506020204" pitchFamily="18" charset="0"/>
                <a:cs typeface="Times New Roman" pitchFamily="18" charset="0"/>
              </a:rPr>
              <a:t>ngạc</a:t>
            </a:r>
            <a:r>
              <a:rPr lang="en-US" sz="3000" b="1" dirty="0">
                <a:solidFill>
                  <a:srgbClr val="002060"/>
                </a:solidFill>
                <a:latin typeface="UTM Khuccamta" panose="02040603050506020204" pitchFamily="18" charset="0"/>
                <a:cs typeface="Times New Roman" pitchFamily="18" charset="0"/>
              </a:rPr>
              <a:t> </a:t>
            </a:r>
            <a:r>
              <a:rPr lang="en-US" sz="3000" b="1" dirty="0" err="1">
                <a:solidFill>
                  <a:srgbClr val="002060"/>
                </a:solidFill>
                <a:latin typeface="UTM Khuccamta" panose="02040603050506020204" pitchFamily="18" charset="0"/>
                <a:cs typeface="Times New Roman" pitchFamily="18" charset="0"/>
              </a:rPr>
              <a:t>nhiên</a:t>
            </a:r>
            <a:r>
              <a:rPr lang="en-US" sz="3000" b="1" dirty="0">
                <a:solidFill>
                  <a:srgbClr val="002060"/>
                </a:solidFill>
                <a:latin typeface="UTM Khuccamta" panose="02040603050506020204" pitchFamily="18" charset="0"/>
                <a:cs typeface="Times New Roman" pitchFamily="18" charset="0"/>
              </a:rPr>
              <a:t>  </a:t>
            </a:r>
            <a:r>
              <a:rPr lang="en-US" sz="3000" b="1" dirty="0" err="1">
                <a:solidFill>
                  <a:srgbClr val="002060"/>
                </a:solidFill>
                <a:latin typeface="UTM Khuccamta" panose="02040603050506020204" pitchFamily="18" charset="0"/>
                <a:cs typeface="Times New Roman" pitchFamily="18" charset="0"/>
              </a:rPr>
              <a:t>hỏi</a:t>
            </a:r>
            <a:r>
              <a:rPr lang="en-US" sz="3000" b="1" dirty="0">
                <a:solidFill>
                  <a:srgbClr val="002060"/>
                </a:solidFill>
                <a:latin typeface="UTM Khuccamta" panose="02040603050506020204" pitchFamily="18" charset="0"/>
                <a:cs typeface="Times New Roman" pitchFamily="18" charset="0"/>
              </a:rPr>
              <a:t> </a:t>
            </a:r>
            <a:r>
              <a:rPr lang="en-US" sz="3000" b="1" dirty="0" err="1">
                <a:solidFill>
                  <a:srgbClr val="002060"/>
                </a:solidFill>
                <a:latin typeface="UTM Khuccamta" panose="02040603050506020204" pitchFamily="18" charset="0"/>
                <a:cs typeface="Times New Roman" pitchFamily="18" charset="0"/>
              </a:rPr>
              <a:t>lại</a:t>
            </a:r>
            <a:r>
              <a:rPr lang="en-US" sz="3000" b="1" dirty="0">
                <a:solidFill>
                  <a:srgbClr val="002060"/>
                </a:solidFill>
                <a:latin typeface="UTM Khuccamta" panose="02040603050506020204" pitchFamily="18" charset="0"/>
                <a:cs typeface="Times New Roman" pitchFamily="18" charset="0"/>
              </a:rPr>
              <a:t>:</a:t>
            </a:r>
          </a:p>
          <a:p>
            <a:pPr algn="just"/>
            <a:r>
              <a:rPr lang="en-US" sz="3000" b="1" dirty="0">
                <a:solidFill>
                  <a:srgbClr val="002060"/>
                </a:solidFill>
                <a:latin typeface="UTM Khuccamta" panose="02040603050506020204" pitchFamily="18" charset="0"/>
                <a:cs typeface="Times New Roman" pitchFamily="18" charset="0"/>
              </a:rPr>
              <a:t>   - </a:t>
            </a:r>
            <a:r>
              <a:rPr lang="en-US" sz="3000" b="1" dirty="0" err="1">
                <a:solidFill>
                  <a:srgbClr val="002060"/>
                </a:solidFill>
                <a:latin typeface="UTM Khuccamta" panose="02040603050506020204" pitchFamily="18" charset="0"/>
                <a:cs typeface="Times New Roman" pitchFamily="18" charset="0"/>
              </a:rPr>
              <a:t>Nung</a:t>
            </a:r>
            <a:r>
              <a:rPr lang="en-US" sz="3000" b="1" dirty="0">
                <a:solidFill>
                  <a:srgbClr val="002060"/>
                </a:solidFill>
                <a:latin typeface="UTM Khuccamta" panose="02040603050506020204" pitchFamily="18" charset="0"/>
                <a:cs typeface="Times New Roman" pitchFamily="18" charset="0"/>
              </a:rPr>
              <a:t> </a:t>
            </a:r>
            <a:r>
              <a:rPr lang="en-US" sz="3000" b="1" dirty="0" err="1">
                <a:solidFill>
                  <a:srgbClr val="002060"/>
                </a:solidFill>
                <a:latin typeface="UTM Khuccamta" panose="02040603050506020204" pitchFamily="18" charset="0"/>
                <a:cs typeface="Times New Roman" pitchFamily="18" charset="0"/>
              </a:rPr>
              <a:t>ấy</a:t>
            </a:r>
            <a:r>
              <a:rPr lang="en-US" sz="3000" b="1" dirty="0">
                <a:solidFill>
                  <a:srgbClr val="002060"/>
                </a:solidFill>
                <a:latin typeface="UTM Khuccamta" panose="02040603050506020204" pitchFamily="18" charset="0"/>
                <a:cs typeface="Times New Roman" pitchFamily="18" charset="0"/>
              </a:rPr>
              <a:t> ạ?</a:t>
            </a:r>
          </a:p>
          <a:p>
            <a:pPr algn="just"/>
            <a:r>
              <a:rPr lang="en-US" sz="3000" b="1" dirty="0">
                <a:solidFill>
                  <a:srgbClr val="002060"/>
                </a:solidFill>
                <a:latin typeface="UTM Khuccamta" panose="02040603050506020204" pitchFamily="18" charset="0"/>
                <a:cs typeface="Times New Roman" pitchFamily="18" charset="0"/>
              </a:rPr>
              <a:t>   - </a:t>
            </a:r>
            <a:r>
              <a:rPr lang="en-US" sz="3000" b="1" dirty="0" err="1">
                <a:solidFill>
                  <a:srgbClr val="002060"/>
                </a:solidFill>
                <a:latin typeface="UTM Khuccamta" panose="02040603050506020204" pitchFamily="18" charset="0"/>
                <a:cs typeface="Times New Roman" pitchFamily="18" charset="0"/>
              </a:rPr>
              <a:t>Chứ</a:t>
            </a:r>
            <a:r>
              <a:rPr lang="en-US" sz="3000" b="1" dirty="0">
                <a:solidFill>
                  <a:srgbClr val="002060"/>
                </a:solidFill>
                <a:latin typeface="UTM Khuccamta" panose="02040603050506020204" pitchFamily="18" charset="0"/>
                <a:cs typeface="Times New Roman" pitchFamily="18" charset="0"/>
              </a:rPr>
              <a:t> </a:t>
            </a:r>
            <a:r>
              <a:rPr lang="en-US" sz="3000" b="1" dirty="0" err="1">
                <a:solidFill>
                  <a:srgbClr val="002060"/>
                </a:solidFill>
                <a:latin typeface="UTM Khuccamta" panose="02040603050506020204" pitchFamily="18" charset="0"/>
                <a:cs typeface="Times New Roman" pitchFamily="18" charset="0"/>
              </a:rPr>
              <a:t>sao</a:t>
            </a:r>
            <a:r>
              <a:rPr lang="en-US" sz="3000" b="1" dirty="0">
                <a:solidFill>
                  <a:srgbClr val="002060"/>
                </a:solidFill>
                <a:latin typeface="UTM Khuccamta" panose="02040603050506020204" pitchFamily="18" charset="0"/>
                <a:cs typeface="Times New Roman" pitchFamily="18" charset="0"/>
              </a:rPr>
              <a:t>? </a:t>
            </a:r>
            <a:r>
              <a:rPr lang="en-US" sz="3000" b="1" dirty="0" err="1">
                <a:solidFill>
                  <a:srgbClr val="002060"/>
                </a:solidFill>
                <a:latin typeface="UTM Khuccamta" panose="02040603050506020204" pitchFamily="18" charset="0"/>
                <a:cs typeface="Times New Roman" pitchFamily="18" charset="0"/>
              </a:rPr>
              <a:t>Đã</a:t>
            </a:r>
            <a:r>
              <a:rPr lang="en-US" sz="3000" b="1" dirty="0">
                <a:solidFill>
                  <a:srgbClr val="002060"/>
                </a:solidFill>
                <a:latin typeface="UTM Khuccamta" panose="02040603050506020204" pitchFamily="18" charset="0"/>
                <a:cs typeface="Times New Roman" pitchFamily="18" charset="0"/>
              </a:rPr>
              <a:t> </a:t>
            </a:r>
            <a:r>
              <a:rPr lang="en-US" sz="3000" b="1" dirty="0" err="1">
                <a:solidFill>
                  <a:srgbClr val="002060"/>
                </a:solidFill>
                <a:latin typeface="UTM Khuccamta" panose="02040603050506020204" pitchFamily="18" charset="0"/>
                <a:cs typeface="Times New Roman" pitchFamily="18" charset="0"/>
              </a:rPr>
              <a:t>là</a:t>
            </a:r>
            <a:r>
              <a:rPr lang="en-US" sz="3000" b="1" dirty="0">
                <a:solidFill>
                  <a:srgbClr val="002060"/>
                </a:solidFill>
                <a:latin typeface="UTM Khuccamta" panose="02040603050506020204" pitchFamily="18" charset="0"/>
                <a:cs typeface="Times New Roman" pitchFamily="18" charset="0"/>
              </a:rPr>
              <a:t> </a:t>
            </a:r>
            <a:r>
              <a:rPr lang="en-US" sz="3000" b="1" dirty="0" err="1">
                <a:solidFill>
                  <a:srgbClr val="002060"/>
                </a:solidFill>
                <a:latin typeface="UTM Khuccamta" panose="02040603050506020204" pitchFamily="18" charset="0"/>
                <a:cs typeface="Times New Roman" pitchFamily="18" charset="0"/>
              </a:rPr>
              <a:t>người</a:t>
            </a:r>
            <a:r>
              <a:rPr lang="en-US" sz="3000" b="1" dirty="0">
                <a:solidFill>
                  <a:srgbClr val="002060"/>
                </a:solidFill>
                <a:latin typeface="UTM Khuccamta" panose="02040603050506020204" pitchFamily="18" charset="0"/>
                <a:cs typeface="Times New Roman" pitchFamily="18" charset="0"/>
              </a:rPr>
              <a:t> </a:t>
            </a:r>
            <a:r>
              <a:rPr lang="en-US" sz="3000" b="1" dirty="0" err="1">
                <a:solidFill>
                  <a:srgbClr val="002060"/>
                </a:solidFill>
                <a:latin typeface="UTM Khuccamta" panose="02040603050506020204" pitchFamily="18" charset="0"/>
                <a:cs typeface="Times New Roman" pitchFamily="18" charset="0"/>
              </a:rPr>
              <a:t>thì</a:t>
            </a:r>
            <a:r>
              <a:rPr lang="en-US" sz="3000" b="1" dirty="0">
                <a:solidFill>
                  <a:srgbClr val="002060"/>
                </a:solidFill>
                <a:latin typeface="UTM Khuccamta" panose="02040603050506020204" pitchFamily="18" charset="0"/>
                <a:cs typeface="Times New Roman" pitchFamily="18" charset="0"/>
              </a:rPr>
              <a:t> </a:t>
            </a:r>
            <a:r>
              <a:rPr lang="en-US" sz="3000" b="1" dirty="0" err="1">
                <a:solidFill>
                  <a:srgbClr val="002060"/>
                </a:solidFill>
                <a:latin typeface="UTM Khuccamta" panose="02040603050506020204" pitchFamily="18" charset="0"/>
                <a:cs typeface="Times New Roman" pitchFamily="18" charset="0"/>
              </a:rPr>
              <a:t>phải</a:t>
            </a:r>
            <a:r>
              <a:rPr lang="en-US" sz="3000" b="1" dirty="0">
                <a:solidFill>
                  <a:srgbClr val="002060"/>
                </a:solidFill>
                <a:latin typeface="UTM Khuccamta" panose="02040603050506020204" pitchFamily="18" charset="0"/>
                <a:cs typeface="Times New Roman" pitchFamily="18" charset="0"/>
              </a:rPr>
              <a:t> </a:t>
            </a:r>
            <a:r>
              <a:rPr lang="en-US" sz="3000" b="1" dirty="0" err="1">
                <a:solidFill>
                  <a:srgbClr val="002060"/>
                </a:solidFill>
                <a:latin typeface="UTM Khuccamta" panose="02040603050506020204" pitchFamily="18" charset="0"/>
                <a:cs typeface="Times New Roman" pitchFamily="18" charset="0"/>
              </a:rPr>
              <a:t>dám</a:t>
            </a:r>
            <a:r>
              <a:rPr lang="en-US" sz="3000" b="1" u="sng" dirty="0">
                <a:solidFill>
                  <a:srgbClr val="002060"/>
                </a:solidFill>
                <a:latin typeface="UTM Khuccamta" panose="02040603050506020204" pitchFamily="18" charset="0"/>
                <a:cs typeface="Times New Roman" pitchFamily="18" charset="0"/>
              </a:rPr>
              <a:t> </a:t>
            </a:r>
            <a:r>
              <a:rPr lang="en-US" sz="3000" b="1" dirty="0" err="1">
                <a:solidFill>
                  <a:srgbClr val="002060"/>
                </a:solidFill>
                <a:latin typeface="UTM Khuccamta" panose="02040603050506020204" pitchFamily="18" charset="0"/>
                <a:cs typeface="Times New Roman" pitchFamily="18" charset="0"/>
              </a:rPr>
              <a:t>xông</a:t>
            </a:r>
            <a:r>
              <a:rPr lang="en-US" sz="3000" b="1" dirty="0">
                <a:solidFill>
                  <a:srgbClr val="002060"/>
                </a:solidFill>
                <a:latin typeface="UTM Khuccamta" panose="02040603050506020204" pitchFamily="18" charset="0"/>
                <a:cs typeface="Times New Roman" pitchFamily="18" charset="0"/>
              </a:rPr>
              <a:t> </a:t>
            </a:r>
            <a:r>
              <a:rPr lang="en-US" sz="3000" b="1" dirty="0" err="1">
                <a:solidFill>
                  <a:srgbClr val="002060"/>
                </a:solidFill>
                <a:latin typeface="UTM Khuccamta" panose="02040603050506020204" pitchFamily="18" charset="0"/>
                <a:cs typeface="Times New Roman" pitchFamily="18" charset="0"/>
              </a:rPr>
              <a:t>pha</a:t>
            </a:r>
            <a:r>
              <a:rPr lang="en-US" sz="3000" b="1" dirty="0">
                <a:solidFill>
                  <a:srgbClr val="002060"/>
                </a:solidFill>
                <a:latin typeface="UTM Khuccamta" panose="02040603050506020204" pitchFamily="18" charset="0"/>
                <a:cs typeface="Times New Roman" pitchFamily="18" charset="0"/>
              </a:rPr>
              <a:t> </a:t>
            </a:r>
            <a:r>
              <a:rPr lang="en-US" sz="3000" b="1" dirty="0" err="1">
                <a:solidFill>
                  <a:srgbClr val="002060"/>
                </a:solidFill>
                <a:latin typeface="UTM Khuccamta" panose="02040603050506020204" pitchFamily="18" charset="0"/>
                <a:cs typeface="Times New Roman" pitchFamily="18" charset="0"/>
              </a:rPr>
              <a:t>làm</a:t>
            </a:r>
            <a:r>
              <a:rPr lang="en-US" sz="3000" b="1" dirty="0">
                <a:solidFill>
                  <a:srgbClr val="002060"/>
                </a:solidFill>
                <a:latin typeface="UTM Khuccamta" panose="02040603050506020204" pitchFamily="18" charset="0"/>
                <a:cs typeface="Times New Roman" pitchFamily="18" charset="0"/>
              </a:rPr>
              <a:t> </a:t>
            </a:r>
            <a:r>
              <a:rPr lang="en-US" sz="3000" b="1" dirty="0" err="1">
                <a:solidFill>
                  <a:srgbClr val="002060"/>
                </a:solidFill>
                <a:latin typeface="UTM Khuccamta" panose="02040603050506020204" pitchFamily="18" charset="0"/>
                <a:cs typeface="Times New Roman" pitchFamily="18" charset="0"/>
              </a:rPr>
              <a:t>được</a:t>
            </a:r>
            <a:r>
              <a:rPr lang="en-US" sz="3000" b="1" dirty="0">
                <a:solidFill>
                  <a:srgbClr val="002060"/>
                </a:solidFill>
                <a:latin typeface="UTM Khuccamta" panose="02040603050506020204" pitchFamily="18" charset="0"/>
                <a:cs typeface="Times New Roman" pitchFamily="18" charset="0"/>
              </a:rPr>
              <a:t> </a:t>
            </a:r>
            <a:r>
              <a:rPr lang="en-US" sz="3000" b="1" dirty="0" err="1">
                <a:solidFill>
                  <a:srgbClr val="002060"/>
                </a:solidFill>
                <a:latin typeface="UTM Khuccamta" panose="02040603050506020204" pitchFamily="18" charset="0"/>
                <a:cs typeface="Times New Roman" pitchFamily="18" charset="0"/>
              </a:rPr>
              <a:t>nhiều</a:t>
            </a:r>
            <a:r>
              <a:rPr lang="en-US" sz="3000" b="1" dirty="0">
                <a:solidFill>
                  <a:srgbClr val="002060"/>
                </a:solidFill>
                <a:latin typeface="UTM Khuccamta" panose="02040603050506020204" pitchFamily="18" charset="0"/>
                <a:cs typeface="Times New Roman" pitchFamily="18" charset="0"/>
              </a:rPr>
              <a:t> </a:t>
            </a:r>
            <a:r>
              <a:rPr lang="en-US" sz="3000" b="1" dirty="0" err="1">
                <a:solidFill>
                  <a:srgbClr val="002060"/>
                </a:solidFill>
                <a:latin typeface="UTM Khuccamta" panose="02040603050506020204" pitchFamily="18" charset="0"/>
                <a:cs typeface="Times New Roman" pitchFamily="18" charset="0"/>
              </a:rPr>
              <a:t>việc</a:t>
            </a:r>
            <a:r>
              <a:rPr lang="en-US" sz="3000" b="1" dirty="0">
                <a:solidFill>
                  <a:srgbClr val="002060"/>
                </a:solidFill>
                <a:latin typeface="UTM Khuccamta" panose="02040603050506020204" pitchFamily="18" charset="0"/>
                <a:cs typeface="Times New Roman" pitchFamily="18" charset="0"/>
              </a:rPr>
              <a:t> </a:t>
            </a:r>
            <a:r>
              <a:rPr lang="en-US" sz="3000" b="1" dirty="0" err="1">
                <a:solidFill>
                  <a:srgbClr val="002060"/>
                </a:solidFill>
                <a:latin typeface="UTM Khuccamta" panose="02040603050506020204" pitchFamily="18" charset="0"/>
                <a:cs typeface="Times New Roman" pitchFamily="18" charset="0"/>
              </a:rPr>
              <a:t>có</a:t>
            </a:r>
            <a:r>
              <a:rPr lang="en-US" sz="3000" b="1" dirty="0">
                <a:solidFill>
                  <a:srgbClr val="002060"/>
                </a:solidFill>
                <a:latin typeface="UTM Khuccamta" panose="02040603050506020204" pitchFamily="18" charset="0"/>
                <a:cs typeface="Times New Roman" pitchFamily="18" charset="0"/>
              </a:rPr>
              <a:t> </a:t>
            </a:r>
            <a:r>
              <a:rPr lang="en-US" sz="3000" b="1" dirty="0" err="1">
                <a:solidFill>
                  <a:srgbClr val="002060"/>
                </a:solidFill>
                <a:latin typeface="UTM Khuccamta" panose="02040603050506020204" pitchFamily="18" charset="0"/>
                <a:cs typeface="Times New Roman" pitchFamily="18" charset="0"/>
              </a:rPr>
              <a:t>ích</a:t>
            </a:r>
            <a:r>
              <a:rPr lang="en-US" sz="3000" b="1" dirty="0">
                <a:solidFill>
                  <a:srgbClr val="002060"/>
                </a:solidFill>
                <a:latin typeface="UTM Khuccamta" panose="02040603050506020204" pitchFamily="18" charset="0"/>
                <a:cs typeface="Times New Roman" pitchFamily="18" charset="0"/>
              </a:rPr>
              <a:t>.</a:t>
            </a:r>
          </a:p>
          <a:p>
            <a:pPr algn="just"/>
            <a:r>
              <a:rPr lang="en-US" sz="3000" b="1" dirty="0">
                <a:solidFill>
                  <a:srgbClr val="002060"/>
                </a:solidFill>
                <a:latin typeface="UTM Khuccamta" panose="02040603050506020204" pitchFamily="18" charset="0"/>
                <a:cs typeface="Times New Roman" pitchFamily="18" charset="0"/>
              </a:rPr>
              <a:t>   Nghe </a:t>
            </a:r>
            <a:r>
              <a:rPr lang="en-US" sz="3000" b="1" dirty="0" err="1">
                <a:solidFill>
                  <a:srgbClr val="002060"/>
                </a:solidFill>
                <a:latin typeface="UTM Khuccamta" panose="02040603050506020204" pitchFamily="18" charset="0"/>
                <a:cs typeface="Times New Roman" pitchFamily="18" charset="0"/>
              </a:rPr>
              <a:t>thế</a:t>
            </a:r>
            <a:r>
              <a:rPr lang="en-US" sz="3000" b="1" dirty="0">
                <a:solidFill>
                  <a:srgbClr val="002060"/>
                </a:solidFill>
                <a:latin typeface="UTM Khuccamta" panose="02040603050506020204" pitchFamily="18" charset="0"/>
                <a:cs typeface="Times New Roman" pitchFamily="18" charset="0"/>
              </a:rPr>
              <a:t>, </a:t>
            </a:r>
            <a:r>
              <a:rPr lang="en-US" sz="3000" b="1" dirty="0" err="1">
                <a:solidFill>
                  <a:srgbClr val="002060"/>
                </a:solidFill>
                <a:latin typeface="UTM Khuccamta" panose="02040603050506020204" pitchFamily="18" charset="0"/>
                <a:cs typeface="Times New Roman" pitchFamily="18" charset="0"/>
              </a:rPr>
              <a:t>chú</a:t>
            </a:r>
            <a:r>
              <a:rPr lang="en-US" sz="3000" b="1" dirty="0">
                <a:solidFill>
                  <a:srgbClr val="002060"/>
                </a:solidFill>
                <a:latin typeface="UTM Khuccamta" panose="02040603050506020204" pitchFamily="18" charset="0"/>
                <a:cs typeface="Times New Roman" pitchFamily="18" charset="0"/>
              </a:rPr>
              <a:t> </a:t>
            </a:r>
            <a:r>
              <a:rPr lang="en-US" sz="3000" b="1" dirty="0" err="1">
                <a:solidFill>
                  <a:srgbClr val="002060"/>
                </a:solidFill>
                <a:latin typeface="UTM Khuccamta" panose="02040603050506020204" pitchFamily="18" charset="0"/>
                <a:cs typeface="Times New Roman" pitchFamily="18" charset="0"/>
              </a:rPr>
              <a:t>bé</a:t>
            </a:r>
            <a:r>
              <a:rPr lang="en-US" sz="3000" b="1" dirty="0">
                <a:solidFill>
                  <a:srgbClr val="002060"/>
                </a:solidFill>
                <a:latin typeface="UTM Khuccamta" panose="02040603050506020204" pitchFamily="18" charset="0"/>
                <a:cs typeface="Times New Roman" pitchFamily="18" charset="0"/>
              </a:rPr>
              <a:t> </a:t>
            </a:r>
            <a:r>
              <a:rPr lang="en-US" sz="3000" b="1" dirty="0" err="1">
                <a:solidFill>
                  <a:srgbClr val="002060"/>
                </a:solidFill>
                <a:latin typeface="UTM Khuccamta" panose="02040603050506020204" pitchFamily="18" charset="0"/>
                <a:cs typeface="Times New Roman" pitchFamily="18" charset="0"/>
              </a:rPr>
              <a:t>Đất</a:t>
            </a:r>
            <a:r>
              <a:rPr lang="en-US" sz="3000" b="1" dirty="0">
                <a:solidFill>
                  <a:srgbClr val="002060"/>
                </a:solidFill>
                <a:latin typeface="UTM Khuccamta" panose="02040603050506020204" pitchFamily="18" charset="0"/>
                <a:cs typeface="Times New Roman" pitchFamily="18" charset="0"/>
              </a:rPr>
              <a:t> </a:t>
            </a:r>
            <a:r>
              <a:rPr lang="en-US" sz="3000" b="1" dirty="0" err="1">
                <a:solidFill>
                  <a:srgbClr val="002060"/>
                </a:solidFill>
                <a:latin typeface="UTM Khuccamta" panose="02040603050506020204" pitchFamily="18" charset="0"/>
                <a:cs typeface="Times New Roman" pitchFamily="18" charset="0"/>
              </a:rPr>
              <a:t>không</a:t>
            </a:r>
            <a:r>
              <a:rPr lang="en-US" sz="3000" b="1" dirty="0">
                <a:solidFill>
                  <a:srgbClr val="002060"/>
                </a:solidFill>
                <a:latin typeface="UTM Khuccamta" panose="02040603050506020204" pitchFamily="18" charset="0"/>
                <a:cs typeface="Times New Roman" pitchFamily="18" charset="0"/>
              </a:rPr>
              <a:t> </a:t>
            </a:r>
            <a:r>
              <a:rPr lang="en-US" sz="3000" b="1" dirty="0" err="1">
                <a:solidFill>
                  <a:srgbClr val="002060"/>
                </a:solidFill>
                <a:latin typeface="UTM Khuccamta" panose="02040603050506020204" pitchFamily="18" charset="0"/>
                <a:cs typeface="Times New Roman" pitchFamily="18" charset="0"/>
              </a:rPr>
              <a:t>thấy</a:t>
            </a:r>
            <a:r>
              <a:rPr lang="en-US" sz="3000" b="1" dirty="0">
                <a:solidFill>
                  <a:srgbClr val="002060"/>
                </a:solidFill>
                <a:latin typeface="UTM Khuccamta" panose="02040603050506020204" pitchFamily="18" charset="0"/>
                <a:cs typeface="Times New Roman" pitchFamily="18" charset="0"/>
              </a:rPr>
              <a:t> </a:t>
            </a:r>
            <a:r>
              <a:rPr lang="en-US" sz="3000" b="1" dirty="0" err="1">
                <a:solidFill>
                  <a:srgbClr val="002060"/>
                </a:solidFill>
                <a:latin typeface="UTM Khuccamta" panose="02040603050506020204" pitchFamily="18" charset="0"/>
                <a:cs typeface="Times New Roman" pitchFamily="18" charset="0"/>
              </a:rPr>
              <a:t>sợ</a:t>
            </a:r>
            <a:r>
              <a:rPr lang="en-US" sz="3000" b="1" dirty="0">
                <a:solidFill>
                  <a:srgbClr val="002060"/>
                </a:solidFill>
                <a:latin typeface="UTM Khuccamta" panose="02040603050506020204" pitchFamily="18" charset="0"/>
                <a:cs typeface="Times New Roman" pitchFamily="18" charset="0"/>
              </a:rPr>
              <a:t> </a:t>
            </a:r>
            <a:r>
              <a:rPr lang="en-US" sz="3000" b="1" dirty="0" err="1">
                <a:solidFill>
                  <a:srgbClr val="002060"/>
                </a:solidFill>
                <a:latin typeface="UTM Khuccamta" panose="02040603050506020204" pitchFamily="18" charset="0"/>
                <a:cs typeface="Times New Roman" pitchFamily="18" charset="0"/>
              </a:rPr>
              <a:t>nữa</a:t>
            </a:r>
            <a:r>
              <a:rPr lang="en-US" sz="3000" b="1" dirty="0">
                <a:solidFill>
                  <a:srgbClr val="002060"/>
                </a:solidFill>
                <a:latin typeface="UTM Khuccamta" panose="02040603050506020204" pitchFamily="18" charset="0"/>
                <a:cs typeface="Times New Roman" pitchFamily="18" charset="0"/>
              </a:rPr>
              <a:t>. </a:t>
            </a:r>
            <a:r>
              <a:rPr lang="en-US" sz="3000" b="1" dirty="0" err="1">
                <a:solidFill>
                  <a:srgbClr val="002060"/>
                </a:solidFill>
                <a:latin typeface="UTM Khuccamta" panose="02040603050506020204" pitchFamily="18" charset="0"/>
                <a:cs typeface="Times New Roman" pitchFamily="18" charset="0"/>
              </a:rPr>
              <a:t>Chú</a:t>
            </a:r>
            <a:r>
              <a:rPr lang="en-US" sz="3000" b="1" dirty="0">
                <a:solidFill>
                  <a:srgbClr val="002060"/>
                </a:solidFill>
                <a:latin typeface="UTM Khuccamta" panose="02040603050506020204" pitchFamily="18" charset="0"/>
                <a:cs typeface="Times New Roman" pitchFamily="18" charset="0"/>
              </a:rPr>
              <a:t> </a:t>
            </a:r>
            <a:r>
              <a:rPr lang="en-US" sz="3000" b="1" dirty="0" err="1">
                <a:solidFill>
                  <a:srgbClr val="002060"/>
                </a:solidFill>
                <a:latin typeface="UTM Khuccamta" panose="02040603050506020204" pitchFamily="18" charset="0"/>
                <a:cs typeface="Times New Roman" pitchFamily="18" charset="0"/>
              </a:rPr>
              <a:t>vui</a:t>
            </a:r>
            <a:r>
              <a:rPr lang="en-US" sz="3000" b="1" dirty="0">
                <a:solidFill>
                  <a:srgbClr val="002060"/>
                </a:solidFill>
                <a:latin typeface="UTM Khuccamta" panose="02040603050506020204" pitchFamily="18" charset="0"/>
                <a:cs typeface="Times New Roman" pitchFamily="18" charset="0"/>
              </a:rPr>
              <a:t> </a:t>
            </a:r>
            <a:r>
              <a:rPr lang="en-US" sz="3000" b="1" dirty="0" err="1">
                <a:solidFill>
                  <a:srgbClr val="002060"/>
                </a:solidFill>
                <a:latin typeface="UTM Khuccamta" panose="02040603050506020204" pitchFamily="18" charset="0"/>
                <a:cs typeface="Times New Roman" pitchFamily="18" charset="0"/>
              </a:rPr>
              <a:t>vẻ</a:t>
            </a:r>
            <a:r>
              <a:rPr lang="en-US" sz="3000" b="1" dirty="0">
                <a:solidFill>
                  <a:srgbClr val="002060"/>
                </a:solidFill>
                <a:latin typeface="UTM Khuccamta" panose="02040603050506020204" pitchFamily="18" charset="0"/>
                <a:cs typeface="Times New Roman" pitchFamily="18" charset="0"/>
              </a:rPr>
              <a:t> </a:t>
            </a:r>
            <a:r>
              <a:rPr lang="en-US" sz="3000" b="1" dirty="0" err="1">
                <a:solidFill>
                  <a:srgbClr val="002060"/>
                </a:solidFill>
                <a:latin typeface="UTM Khuccamta" panose="02040603050506020204" pitchFamily="18" charset="0"/>
                <a:cs typeface="Times New Roman" pitchFamily="18" charset="0"/>
              </a:rPr>
              <a:t>bảo</a:t>
            </a:r>
            <a:r>
              <a:rPr lang="en-US" sz="3000" b="1" dirty="0">
                <a:solidFill>
                  <a:srgbClr val="002060"/>
                </a:solidFill>
                <a:latin typeface="UTM Khuccamta" panose="02040603050506020204" pitchFamily="18" charset="0"/>
                <a:cs typeface="Times New Roman" pitchFamily="18" charset="0"/>
              </a:rPr>
              <a:t>:</a:t>
            </a:r>
          </a:p>
          <a:p>
            <a:pPr algn="just"/>
            <a:r>
              <a:rPr lang="en-US" sz="3000" b="1" dirty="0">
                <a:solidFill>
                  <a:srgbClr val="002060"/>
                </a:solidFill>
                <a:latin typeface="UTM Khuccamta" panose="02040603050506020204" pitchFamily="18" charset="0"/>
                <a:cs typeface="Times New Roman" pitchFamily="18" charset="0"/>
              </a:rPr>
              <a:t>   - </a:t>
            </a:r>
            <a:r>
              <a:rPr lang="en-US" sz="3000" b="1" dirty="0" err="1">
                <a:solidFill>
                  <a:srgbClr val="002060"/>
                </a:solidFill>
                <a:latin typeface="UTM Khuccamta" panose="02040603050506020204" pitchFamily="18" charset="0"/>
                <a:cs typeface="Times New Roman" pitchFamily="18" charset="0"/>
              </a:rPr>
              <a:t>Nào</a:t>
            </a:r>
            <a:r>
              <a:rPr lang="en-US" sz="3000" b="1" dirty="0">
                <a:solidFill>
                  <a:srgbClr val="002060"/>
                </a:solidFill>
                <a:latin typeface="UTM Khuccamta" panose="02040603050506020204" pitchFamily="18" charset="0"/>
                <a:cs typeface="Times New Roman" pitchFamily="18" charset="0"/>
              </a:rPr>
              <a:t>, </a:t>
            </a:r>
            <a:r>
              <a:rPr lang="en-US" sz="3000" b="1" dirty="0" err="1">
                <a:solidFill>
                  <a:srgbClr val="002060"/>
                </a:solidFill>
                <a:latin typeface="UTM Khuccamta" panose="02040603050506020204" pitchFamily="18" charset="0"/>
                <a:cs typeface="Times New Roman" pitchFamily="18" charset="0"/>
              </a:rPr>
              <a:t>nung</a:t>
            </a:r>
            <a:r>
              <a:rPr lang="en-US" sz="3000" b="1" dirty="0">
                <a:solidFill>
                  <a:srgbClr val="002060"/>
                </a:solidFill>
                <a:latin typeface="UTM Khuccamta" panose="02040603050506020204" pitchFamily="18" charset="0"/>
                <a:cs typeface="Times New Roman" pitchFamily="18" charset="0"/>
              </a:rPr>
              <a:t> </a:t>
            </a:r>
            <a:r>
              <a:rPr lang="en-US" sz="3000" b="1" dirty="0" err="1">
                <a:solidFill>
                  <a:srgbClr val="002060"/>
                </a:solidFill>
                <a:latin typeface="UTM Khuccamta" panose="02040603050506020204" pitchFamily="18" charset="0"/>
                <a:cs typeface="Times New Roman" pitchFamily="18" charset="0"/>
              </a:rPr>
              <a:t>thì</a:t>
            </a:r>
            <a:r>
              <a:rPr lang="en-US" sz="3000" b="1" dirty="0">
                <a:solidFill>
                  <a:srgbClr val="002060"/>
                </a:solidFill>
                <a:latin typeface="UTM Khuccamta" panose="02040603050506020204" pitchFamily="18" charset="0"/>
                <a:cs typeface="Times New Roman" pitchFamily="18" charset="0"/>
              </a:rPr>
              <a:t> </a:t>
            </a:r>
            <a:r>
              <a:rPr lang="en-US" sz="3000" b="1" dirty="0" err="1">
                <a:solidFill>
                  <a:srgbClr val="002060"/>
                </a:solidFill>
                <a:latin typeface="UTM Khuccamta" panose="02040603050506020204" pitchFamily="18" charset="0"/>
                <a:cs typeface="Times New Roman" pitchFamily="18" charset="0"/>
              </a:rPr>
              <a:t>nung</a:t>
            </a:r>
            <a:r>
              <a:rPr lang="en-US" sz="3000" b="1" dirty="0">
                <a:solidFill>
                  <a:srgbClr val="002060"/>
                </a:solidFill>
                <a:latin typeface="UTM Khuccamta" panose="02040603050506020204" pitchFamily="18" charset="0"/>
                <a:cs typeface="Times New Roman" pitchFamily="18" charset="0"/>
              </a:rPr>
              <a:t>!</a:t>
            </a:r>
          </a:p>
          <a:p>
            <a:pPr algn="just"/>
            <a:r>
              <a:rPr lang="en-US" sz="3000" b="1" dirty="0">
                <a:solidFill>
                  <a:srgbClr val="002060"/>
                </a:solidFill>
                <a:latin typeface="UTM Khuccamta" panose="02040603050506020204" pitchFamily="18" charset="0"/>
                <a:cs typeface="Times New Roman" pitchFamily="18" charset="0"/>
              </a:rPr>
              <a:t>   </a:t>
            </a:r>
            <a:r>
              <a:rPr lang="en-US" sz="3000" b="1" dirty="0" err="1">
                <a:solidFill>
                  <a:srgbClr val="002060"/>
                </a:solidFill>
                <a:latin typeface="UTM Khuccamta" panose="02040603050506020204" pitchFamily="18" charset="0"/>
                <a:cs typeface="Times New Roman" pitchFamily="18" charset="0"/>
              </a:rPr>
              <a:t>Từ</a:t>
            </a:r>
            <a:r>
              <a:rPr lang="en-US" sz="3000" b="1" dirty="0">
                <a:solidFill>
                  <a:srgbClr val="002060"/>
                </a:solidFill>
                <a:latin typeface="UTM Khuccamta" panose="02040603050506020204" pitchFamily="18" charset="0"/>
                <a:cs typeface="Times New Roman" pitchFamily="18" charset="0"/>
              </a:rPr>
              <a:t> </a:t>
            </a:r>
            <a:r>
              <a:rPr lang="en-US" sz="3000" b="1" dirty="0" err="1">
                <a:solidFill>
                  <a:srgbClr val="002060"/>
                </a:solidFill>
                <a:latin typeface="UTM Khuccamta" panose="02040603050506020204" pitchFamily="18" charset="0"/>
                <a:cs typeface="Times New Roman" pitchFamily="18" charset="0"/>
              </a:rPr>
              <a:t>đấy</a:t>
            </a:r>
            <a:r>
              <a:rPr lang="en-US" sz="3000" b="1" dirty="0">
                <a:solidFill>
                  <a:srgbClr val="002060"/>
                </a:solidFill>
                <a:latin typeface="UTM Khuccamta" panose="02040603050506020204" pitchFamily="18" charset="0"/>
                <a:cs typeface="Times New Roman" pitchFamily="18" charset="0"/>
              </a:rPr>
              <a:t> </a:t>
            </a:r>
            <a:r>
              <a:rPr lang="en-US" sz="3000" b="1" dirty="0" err="1">
                <a:solidFill>
                  <a:srgbClr val="002060"/>
                </a:solidFill>
                <a:latin typeface="UTM Khuccamta" panose="02040603050506020204" pitchFamily="18" charset="0"/>
                <a:cs typeface="Times New Roman" pitchFamily="18" charset="0"/>
              </a:rPr>
              <a:t>chú</a:t>
            </a:r>
            <a:r>
              <a:rPr lang="en-US" sz="3000" b="1" dirty="0">
                <a:solidFill>
                  <a:srgbClr val="002060"/>
                </a:solidFill>
                <a:latin typeface="UTM Khuccamta" panose="02040603050506020204" pitchFamily="18" charset="0"/>
                <a:cs typeface="Times New Roman" pitchFamily="18" charset="0"/>
              </a:rPr>
              <a:t> </a:t>
            </a:r>
            <a:r>
              <a:rPr lang="en-US" sz="3000" b="1" dirty="0" err="1">
                <a:solidFill>
                  <a:srgbClr val="002060"/>
                </a:solidFill>
                <a:latin typeface="UTM Khuccamta" panose="02040603050506020204" pitchFamily="18" charset="0"/>
                <a:cs typeface="Times New Roman" pitchFamily="18" charset="0"/>
              </a:rPr>
              <a:t>thành</a:t>
            </a:r>
            <a:r>
              <a:rPr lang="en-US" sz="3000" b="1" dirty="0">
                <a:solidFill>
                  <a:srgbClr val="002060"/>
                </a:solidFill>
                <a:latin typeface="UTM Khuccamta" panose="02040603050506020204" pitchFamily="18" charset="0"/>
                <a:cs typeface="Times New Roman" pitchFamily="18" charset="0"/>
              </a:rPr>
              <a:t> </a:t>
            </a:r>
            <a:r>
              <a:rPr lang="en-US" sz="3000" b="1" dirty="0" err="1">
                <a:solidFill>
                  <a:srgbClr val="002060"/>
                </a:solidFill>
                <a:latin typeface="UTM Khuccamta" panose="02040603050506020204" pitchFamily="18" charset="0"/>
                <a:cs typeface="Times New Roman" pitchFamily="18" charset="0"/>
              </a:rPr>
              <a:t>Đất</a:t>
            </a:r>
            <a:r>
              <a:rPr lang="en-US" sz="3000" b="1" dirty="0">
                <a:solidFill>
                  <a:srgbClr val="002060"/>
                </a:solidFill>
                <a:latin typeface="UTM Khuccamta" panose="02040603050506020204" pitchFamily="18" charset="0"/>
                <a:cs typeface="Times New Roman" pitchFamily="18" charset="0"/>
              </a:rPr>
              <a:t> </a:t>
            </a:r>
            <a:r>
              <a:rPr lang="en-US" sz="3000" b="1" dirty="0" err="1">
                <a:solidFill>
                  <a:srgbClr val="002060"/>
                </a:solidFill>
                <a:latin typeface="UTM Khuccamta" panose="02040603050506020204" pitchFamily="18" charset="0"/>
                <a:cs typeface="Times New Roman" pitchFamily="18" charset="0"/>
              </a:rPr>
              <a:t>Nung</a:t>
            </a:r>
            <a:r>
              <a:rPr lang="en-US" sz="3000" b="1" dirty="0">
                <a:solidFill>
                  <a:srgbClr val="002060"/>
                </a:solidFill>
                <a:latin typeface="UTM Khuccamta" panose="02040603050506020204" pitchFamily="18" charset="0"/>
                <a:cs typeface="Times New Roman" pitchFamily="18" charset="0"/>
              </a:rPr>
              <a:t>.</a:t>
            </a:r>
          </a:p>
        </p:txBody>
      </p:sp>
    </p:spTree>
    <p:extLst>
      <p:ext uri="{BB962C8B-B14F-4D97-AF65-F5344CB8AC3E}">
        <p14:creationId xmlns:p14="http://schemas.microsoft.com/office/powerpoint/2010/main" val="1680046190"/>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withEffect">
                                  <p:stCondLst>
                                    <p:cond delay="0"/>
                                  </p:stCondLst>
                                  <p:childTnLst>
                                    <p:set>
                                      <p:cBhvr>
                                        <p:cTn id="6" dur="1" fill="hold">
                                          <p:stCondLst>
                                            <p:cond delay="0"/>
                                          </p:stCondLst>
                                        </p:cTn>
                                        <p:tgtEl>
                                          <p:spTgt spid="52"/>
                                        </p:tgtEl>
                                        <p:attrNameLst>
                                          <p:attrName>style.visibility</p:attrName>
                                        </p:attrNameLst>
                                      </p:cBhvr>
                                      <p:to>
                                        <p:strVal val="visible"/>
                                      </p:to>
                                    </p:set>
                                    <p:animEffect transition="in" filter="wipe(down)">
                                      <p:cBhvr>
                                        <p:cTn id="7" dur="500"/>
                                        <p:tgtEl>
                                          <p:spTgt spid="52"/>
                                        </p:tgtEl>
                                      </p:cBhvr>
                                    </p:animEffect>
                                  </p:childTnLst>
                                </p:cTn>
                              </p:par>
                              <p:par>
                                <p:cTn id="8" presetID="10" presetClass="entr" presetSubtype="0" fill="hold" nodeType="withEffect">
                                  <p:stCondLst>
                                    <p:cond delay="0"/>
                                  </p:stCondLst>
                                  <p:childTnLst>
                                    <p:set>
                                      <p:cBhvr>
                                        <p:cTn id="9" dur="1" fill="hold">
                                          <p:stCondLst>
                                            <p:cond delay="0"/>
                                          </p:stCondLst>
                                        </p:cTn>
                                        <p:tgtEl>
                                          <p:spTgt spid="26"/>
                                        </p:tgtEl>
                                        <p:attrNameLst>
                                          <p:attrName>style.visibility</p:attrName>
                                        </p:attrNameLst>
                                      </p:cBhvr>
                                      <p:to>
                                        <p:strVal val="visible"/>
                                      </p:to>
                                    </p:set>
                                    <p:animEffect transition="in" filter="fade">
                                      <p:cBhvr>
                                        <p:cTn id="10" dur="500"/>
                                        <p:tgtEl>
                                          <p:spTgt spid="26"/>
                                        </p:tgtEl>
                                      </p:cBhvr>
                                    </p:animEffect>
                                  </p:childTnLst>
                                </p:cTn>
                              </p:par>
                              <p:par>
                                <p:cTn id="11" presetID="16" presetClass="entr" presetSubtype="21" fill="hold" grpId="0" nodeType="withEffect">
                                  <p:stCondLst>
                                    <p:cond delay="0"/>
                                  </p:stCondLst>
                                  <p:childTnLst>
                                    <p:set>
                                      <p:cBhvr>
                                        <p:cTn id="12" dur="1" fill="hold">
                                          <p:stCondLst>
                                            <p:cond delay="0"/>
                                          </p:stCondLst>
                                        </p:cTn>
                                        <p:tgtEl>
                                          <p:spTgt spid="15"/>
                                        </p:tgtEl>
                                        <p:attrNameLst>
                                          <p:attrName>style.visibility</p:attrName>
                                        </p:attrNameLst>
                                      </p:cBhvr>
                                      <p:to>
                                        <p:strVal val="visible"/>
                                      </p:to>
                                    </p:set>
                                    <p:animEffect transition="in" filter="barn(inVertical)">
                                      <p:cBhvr>
                                        <p:cTn id="13" dur="500"/>
                                        <p:tgtEl>
                                          <p:spTgt spid="15"/>
                                        </p:tgtEl>
                                      </p:cBhvr>
                                    </p:animEffect>
                                  </p:childTnLst>
                                </p:cTn>
                              </p:par>
                            </p:childTnLst>
                          </p:cTn>
                        </p:par>
                      </p:childTnLst>
                    </p:cTn>
                  </p:par>
                  <p:par>
                    <p:cTn id="14" fill="hold">
                      <p:stCondLst>
                        <p:cond delay="indefinite"/>
                      </p:stCondLst>
                      <p:childTnLst>
                        <p:par>
                          <p:cTn id="15" fill="hold">
                            <p:stCondLst>
                              <p:cond delay="0"/>
                            </p:stCondLst>
                            <p:childTnLst>
                              <p:par>
                                <p:cTn id="16" presetID="53" presetClass="entr" presetSubtype="16" fill="hold" nodeType="clickEffect">
                                  <p:stCondLst>
                                    <p:cond delay="0"/>
                                  </p:stCondLst>
                                  <p:childTnLst>
                                    <p:set>
                                      <p:cBhvr>
                                        <p:cTn id="17" dur="1" fill="hold">
                                          <p:stCondLst>
                                            <p:cond delay="0"/>
                                          </p:stCondLst>
                                        </p:cTn>
                                        <p:tgtEl>
                                          <p:spTgt spid="15">
                                            <p:txEl>
                                              <p:pRg st="0" end="0"/>
                                            </p:txEl>
                                          </p:spTgt>
                                        </p:tgtEl>
                                        <p:attrNameLst>
                                          <p:attrName>style.visibility</p:attrName>
                                        </p:attrNameLst>
                                      </p:cBhvr>
                                      <p:to>
                                        <p:strVal val="visible"/>
                                      </p:to>
                                    </p:set>
                                    <p:anim calcmode="lin" valueType="num">
                                      <p:cBhvr>
                                        <p:cTn id="18" dur="500" fill="hold"/>
                                        <p:tgtEl>
                                          <p:spTgt spid="15">
                                            <p:txEl>
                                              <p:pRg st="0" end="0"/>
                                            </p:txEl>
                                          </p:spTgt>
                                        </p:tgtEl>
                                        <p:attrNameLst>
                                          <p:attrName>ppt_w</p:attrName>
                                        </p:attrNameLst>
                                      </p:cBhvr>
                                      <p:tavLst>
                                        <p:tav tm="0">
                                          <p:val>
                                            <p:fltVal val="0"/>
                                          </p:val>
                                        </p:tav>
                                        <p:tav tm="100000">
                                          <p:val>
                                            <p:strVal val="#ppt_w"/>
                                          </p:val>
                                        </p:tav>
                                      </p:tavLst>
                                    </p:anim>
                                    <p:anim calcmode="lin" valueType="num">
                                      <p:cBhvr>
                                        <p:cTn id="19" dur="500" fill="hold"/>
                                        <p:tgtEl>
                                          <p:spTgt spid="15">
                                            <p:txEl>
                                              <p:pRg st="0" end="0"/>
                                            </p:txEl>
                                          </p:spTgt>
                                        </p:tgtEl>
                                        <p:attrNameLst>
                                          <p:attrName>ppt_h</p:attrName>
                                        </p:attrNameLst>
                                      </p:cBhvr>
                                      <p:tavLst>
                                        <p:tav tm="0">
                                          <p:val>
                                            <p:fltVal val="0"/>
                                          </p:val>
                                        </p:tav>
                                        <p:tav tm="100000">
                                          <p:val>
                                            <p:strVal val="#ppt_h"/>
                                          </p:val>
                                        </p:tav>
                                      </p:tavLst>
                                    </p:anim>
                                    <p:animEffect transition="in" filter="fade">
                                      <p:cBhvr>
                                        <p:cTn id="20" dur="500"/>
                                        <p:tgtEl>
                                          <p:spTgt spid="15">
                                            <p:txEl>
                                              <p:pRg st="0" end="0"/>
                                            </p:txEl>
                                          </p:spTgt>
                                        </p:tgtEl>
                                      </p:cBhvr>
                                    </p:animEffect>
                                  </p:childTnLst>
                                </p:cTn>
                              </p:par>
                              <p:par>
                                <p:cTn id="21" presetID="53" presetClass="entr" presetSubtype="16" fill="hold" nodeType="withEffect">
                                  <p:stCondLst>
                                    <p:cond delay="0"/>
                                  </p:stCondLst>
                                  <p:childTnLst>
                                    <p:set>
                                      <p:cBhvr>
                                        <p:cTn id="22" dur="1" fill="hold">
                                          <p:stCondLst>
                                            <p:cond delay="0"/>
                                          </p:stCondLst>
                                        </p:cTn>
                                        <p:tgtEl>
                                          <p:spTgt spid="15">
                                            <p:txEl>
                                              <p:pRg st="1" end="1"/>
                                            </p:txEl>
                                          </p:spTgt>
                                        </p:tgtEl>
                                        <p:attrNameLst>
                                          <p:attrName>style.visibility</p:attrName>
                                        </p:attrNameLst>
                                      </p:cBhvr>
                                      <p:to>
                                        <p:strVal val="visible"/>
                                      </p:to>
                                    </p:set>
                                    <p:anim calcmode="lin" valueType="num">
                                      <p:cBhvr>
                                        <p:cTn id="23" dur="500" fill="hold"/>
                                        <p:tgtEl>
                                          <p:spTgt spid="15">
                                            <p:txEl>
                                              <p:pRg st="1" end="1"/>
                                            </p:txEl>
                                          </p:spTgt>
                                        </p:tgtEl>
                                        <p:attrNameLst>
                                          <p:attrName>ppt_w</p:attrName>
                                        </p:attrNameLst>
                                      </p:cBhvr>
                                      <p:tavLst>
                                        <p:tav tm="0">
                                          <p:val>
                                            <p:fltVal val="0"/>
                                          </p:val>
                                        </p:tav>
                                        <p:tav tm="100000">
                                          <p:val>
                                            <p:strVal val="#ppt_w"/>
                                          </p:val>
                                        </p:tav>
                                      </p:tavLst>
                                    </p:anim>
                                    <p:anim calcmode="lin" valueType="num">
                                      <p:cBhvr>
                                        <p:cTn id="24" dur="500" fill="hold"/>
                                        <p:tgtEl>
                                          <p:spTgt spid="15">
                                            <p:txEl>
                                              <p:pRg st="1" end="1"/>
                                            </p:txEl>
                                          </p:spTgt>
                                        </p:tgtEl>
                                        <p:attrNameLst>
                                          <p:attrName>ppt_h</p:attrName>
                                        </p:attrNameLst>
                                      </p:cBhvr>
                                      <p:tavLst>
                                        <p:tav tm="0">
                                          <p:val>
                                            <p:fltVal val="0"/>
                                          </p:val>
                                        </p:tav>
                                        <p:tav tm="100000">
                                          <p:val>
                                            <p:strVal val="#ppt_h"/>
                                          </p:val>
                                        </p:tav>
                                      </p:tavLst>
                                    </p:anim>
                                    <p:animEffect transition="in" filter="fade">
                                      <p:cBhvr>
                                        <p:cTn id="25" dur="500"/>
                                        <p:tgtEl>
                                          <p:spTgt spid="15">
                                            <p:txEl>
                                              <p:pRg st="1" end="1"/>
                                            </p:txEl>
                                          </p:spTgt>
                                        </p:tgtEl>
                                      </p:cBhvr>
                                    </p:animEffect>
                                  </p:childTnLst>
                                </p:cTn>
                              </p:par>
                              <p:par>
                                <p:cTn id="26" presetID="53" presetClass="entr" presetSubtype="16" fill="hold" nodeType="withEffect">
                                  <p:stCondLst>
                                    <p:cond delay="0"/>
                                  </p:stCondLst>
                                  <p:childTnLst>
                                    <p:set>
                                      <p:cBhvr>
                                        <p:cTn id="27" dur="1" fill="hold">
                                          <p:stCondLst>
                                            <p:cond delay="0"/>
                                          </p:stCondLst>
                                        </p:cTn>
                                        <p:tgtEl>
                                          <p:spTgt spid="15">
                                            <p:txEl>
                                              <p:pRg st="2" end="2"/>
                                            </p:txEl>
                                          </p:spTgt>
                                        </p:tgtEl>
                                        <p:attrNameLst>
                                          <p:attrName>style.visibility</p:attrName>
                                        </p:attrNameLst>
                                      </p:cBhvr>
                                      <p:to>
                                        <p:strVal val="visible"/>
                                      </p:to>
                                    </p:set>
                                    <p:anim calcmode="lin" valueType="num">
                                      <p:cBhvr>
                                        <p:cTn id="28" dur="500" fill="hold"/>
                                        <p:tgtEl>
                                          <p:spTgt spid="15">
                                            <p:txEl>
                                              <p:pRg st="2" end="2"/>
                                            </p:txEl>
                                          </p:spTgt>
                                        </p:tgtEl>
                                        <p:attrNameLst>
                                          <p:attrName>ppt_w</p:attrName>
                                        </p:attrNameLst>
                                      </p:cBhvr>
                                      <p:tavLst>
                                        <p:tav tm="0">
                                          <p:val>
                                            <p:fltVal val="0"/>
                                          </p:val>
                                        </p:tav>
                                        <p:tav tm="100000">
                                          <p:val>
                                            <p:strVal val="#ppt_w"/>
                                          </p:val>
                                        </p:tav>
                                      </p:tavLst>
                                    </p:anim>
                                    <p:anim calcmode="lin" valueType="num">
                                      <p:cBhvr>
                                        <p:cTn id="29" dur="500" fill="hold"/>
                                        <p:tgtEl>
                                          <p:spTgt spid="15">
                                            <p:txEl>
                                              <p:pRg st="2" end="2"/>
                                            </p:txEl>
                                          </p:spTgt>
                                        </p:tgtEl>
                                        <p:attrNameLst>
                                          <p:attrName>ppt_h</p:attrName>
                                        </p:attrNameLst>
                                      </p:cBhvr>
                                      <p:tavLst>
                                        <p:tav tm="0">
                                          <p:val>
                                            <p:fltVal val="0"/>
                                          </p:val>
                                        </p:tav>
                                        <p:tav tm="100000">
                                          <p:val>
                                            <p:strVal val="#ppt_h"/>
                                          </p:val>
                                        </p:tav>
                                      </p:tavLst>
                                    </p:anim>
                                    <p:animEffect transition="in" filter="fade">
                                      <p:cBhvr>
                                        <p:cTn id="30" dur="500"/>
                                        <p:tgtEl>
                                          <p:spTgt spid="15">
                                            <p:txEl>
                                              <p:pRg st="2" end="2"/>
                                            </p:txEl>
                                          </p:spTgt>
                                        </p:tgtEl>
                                      </p:cBhvr>
                                    </p:animEffect>
                                  </p:childTnLst>
                                </p:cTn>
                              </p:par>
                              <p:par>
                                <p:cTn id="31" presetID="53" presetClass="entr" presetSubtype="16" fill="hold" nodeType="withEffect">
                                  <p:stCondLst>
                                    <p:cond delay="0"/>
                                  </p:stCondLst>
                                  <p:childTnLst>
                                    <p:set>
                                      <p:cBhvr>
                                        <p:cTn id="32" dur="1" fill="hold">
                                          <p:stCondLst>
                                            <p:cond delay="0"/>
                                          </p:stCondLst>
                                        </p:cTn>
                                        <p:tgtEl>
                                          <p:spTgt spid="15">
                                            <p:txEl>
                                              <p:pRg st="3" end="3"/>
                                            </p:txEl>
                                          </p:spTgt>
                                        </p:tgtEl>
                                        <p:attrNameLst>
                                          <p:attrName>style.visibility</p:attrName>
                                        </p:attrNameLst>
                                      </p:cBhvr>
                                      <p:to>
                                        <p:strVal val="visible"/>
                                      </p:to>
                                    </p:set>
                                    <p:anim calcmode="lin" valueType="num">
                                      <p:cBhvr>
                                        <p:cTn id="33" dur="500" fill="hold"/>
                                        <p:tgtEl>
                                          <p:spTgt spid="15">
                                            <p:txEl>
                                              <p:pRg st="3" end="3"/>
                                            </p:txEl>
                                          </p:spTgt>
                                        </p:tgtEl>
                                        <p:attrNameLst>
                                          <p:attrName>ppt_w</p:attrName>
                                        </p:attrNameLst>
                                      </p:cBhvr>
                                      <p:tavLst>
                                        <p:tav tm="0">
                                          <p:val>
                                            <p:fltVal val="0"/>
                                          </p:val>
                                        </p:tav>
                                        <p:tav tm="100000">
                                          <p:val>
                                            <p:strVal val="#ppt_w"/>
                                          </p:val>
                                        </p:tav>
                                      </p:tavLst>
                                    </p:anim>
                                    <p:anim calcmode="lin" valueType="num">
                                      <p:cBhvr>
                                        <p:cTn id="34" dur="500" fill="hold"/>
                                        <p:tgtEl>
                                          <p:spTgt spid="15">
                                            <p:txEl>
                                              <p:pRg st="3" end="3"/>
                                            </p:txEl>
                                          </p:spTgt>
                                        </p:tgtEl>
                                        <p:attrNameLst>
                                          <p:attrName>ppt_h</p:attrName>
                                        </p:attrNameLst>
                                      </p:cBhvr>
                                      <p:tavLst>
                                        <p:tav tm="0">
                                          <p:val>
                                            <p:fltVal val="0"/>
                                          </p:val>
                                        </p:tav>
                                        <p:tav tm="100000">
                                          <p:val>
                                            <p:strVal val="#ppt_h"/>
                                          </p:val>
                                        </p:tav>
                                      </p:tavLst>
                                    </p:anim>
                                    <p:animEffect transition="in" filter="fade">
                                      <p:cBhvr>
                                        <p:cTn id="35" dur="500"/>
                                        <p:tgtEl>
                                          <p:spTgt spid="15">
                                            <p:txEl>
                                              <p:pRg st="3" end="3"/>
                                            </p:txEl>
                                          </p:spTgt>
                                        </p:tgtEl>
                                      </p:cBhvr>
                                    </p:animEffect>
                                  </p:childTnLst>
                                </p:cTn>
                              </p:par>
                              <p:par>
                                <p:cTn id="36" presetID="53" presetClass="entr" presetSubtype="16" fill="hold" nodeType="withEffect">
                                  <p:stCondLst>
                                    <p:cond delay="0"/>
                                  </p:stCondLst>
                                  <p:childTnLst>
                                    <p:set>
                                      <p:cBhvr>
                                        <p:cTn id="37" dur="1" fill="hold">
                                          <p:stCondLst>
                                            <p:cond delay="0"/>
                                          </p:stCondLst>
                                        </p:cTn>
                                        <p:tgtEl>
                                          <p:spTgt spid="15">
                                            <p:txEl>
                                              <p:pRg st="4" end="4"/>
                                            </p:txEl>
                                          </p:spTgt>
                                        </p:tgtEl>
                                        <p:attrNameLst>
                                          <p:attrName>style.visibility</p:attrName>
                                        </p:attrNameLst>
                                      </p:cBhvr>
                                      <p:to>
                                        <p:strVal val="visible"/>
                                      </p:to>
                                    </p:set>
                                    <p:anim calcmode="lin" valueType="num">
                                      <p:cBhvr>
                                        <p:cTn id="38" dur="500" fill="hold"/>
                                        <p:tgtEl>
                                          <p:spTgt spid="15">
                                            <p:txEl>
                                              <p:pRg st="4" end="4"/>
                                            </p:txEl>
                                          </p:spTgt>
                                        </p:tgtEl>
                                        <p:attrNameLst>
                                          <p:attrName>ppt_w</p:attrName>
                                        </p:attrNameLst>
                                      </p:cBhvr>
                                      <p:tavLst>
                                        <p:tav tm="0">
                                          <p:val>
                                            <p:fltVal val="0"/>
                                          </p:val>
                                        </p:tav>
                                        <p:tav tm="100000">
                                          <p:val>
                                            <p:strVal val="#ppt_w"/>
                                          </p:val>
                                        </p:tav>
                                      </p:tavLst>
                                    </p:anim>
                                    <p:anim calcmode="lin" valueType="num">
                                      <p:cBhvr>
                                        <p:cTn id="39" dur="500" fill="hold"/>
                                        <p:tgtEl>
                                          <p:spTgt spid="15">
                                            <p:txEl>
                                              <p:pRg st="4" end="4"/>
                                            </p:txEl>
                                          </p:spTgt>
                                        </p:tgtEl>
                                        <p:attrNameLst>
                                          <p:attrName>ppt_h</p:attrName>
                                        </p:attrNameLst>
                                      </p:cBhvr>
                                      <p:tavLst>
                                        <p:tav tm="0">
                                          <p:val>
                                            <p:fltVal val="0"/>
                                          </p:val>
                                        </p:tav>
                                        <p:tav tm="100000">
                                          <p:val>
                                            <p:strVal val="#ppt_h"/>
                                          </p:val>
                                        </p:tav>
                                      </p:tavLst>
                                    </p:anim>
                                    <p:animEffect transition="in" filter="fade">
                                      <p:cBhvr>
                                        <p:cTn id="40" dur="500"/>
                                        <p:tgtEl>
                                          <p:spTgt spid="15">
                                            <p:txEl>
                                              <p:pRg st="4" end="4"/>
                                            </p:txEl>
                                          </p:spTgt>
                                        </p:tgtEl>
                                      </p:cBhvr>
                                    </p:animEffect>
                                  </p:childTnLst>
                                </p:cTn>
                              </p:par>
                              <p:par>
                                <p:cTn id="41" presetID="53" presetClass="entr" presetSubtype="16" fill="hold" nodeType="withEffect">
                                  <p:stCondLst>
                                    <p:cond delay="0"/>
                                  </p:stCondLst>
                                  <p:childTnLst>
                                    <p:set>
                                      <p:cBhvr>
                                        <p:cTn id="42" dur="1" fill="hold">
                                          <p:stCondLst>
                                            <p:cond delay="0"/>
                                          </p:stCondLst>
                                        </p:cTn>
                                        <p:tgtEl>
                                          <p:spTgt spid="15">
                                            <p:txEl>
                                              <p:pRg st="5" end="5"/>
                                            </p:txEl>
                                          </p:spTgt>
                                        </p:tgtEl>
                                        <p:attrNameLst>
                                          <p:attrName>style.visibility</p:attrName>
                                        </p:attrNameLst>
                                      </p:cBhvr>
                                      <p:to>
                                        <p:strVal val="visible"/>
                                      </p:to>
                                    </p:set>
                                    <p:anim calcmode="lin" valueType="num">
                                      <p:cBhvr>
                                        <p:cTn id="43" dur="500" fill="hold"/>
                                        <p:tgtEl>
                                          <p:spTgt spid="15">
                                            <p:txEl>
                                              <p:pRg st="5" end="5"/>
                                            </p:txEl>
                                          </p:spTgt>
                                        </p:tgtEl>
                                        <p:attrNameLst>
                                          <p:attrName>ppt_w</p:attrName>
                                        </p:attrNameLst>
                                      </p:cBhvr>
                                      <p:tavLst>
                                        <p:tav tm="0">
                                          <p:val>
                                            <p:fltVal val="0"/>
                                          </p:val>
                                        </p:tav>
                                        <p:tav tm="100000">
                                          <p:val>
                                            <p:strVal val="#ppt_w"/>
                                          </p:val>
                                        </p:tav>
                                      </p:tavLst>
                                    </p:anim>
                                    <p:anim calcmode="lin" valueType="num">
                                      <p:cBhvr>
                                        <p:cTn id="44" dur="500" fill="hold"/>
                                        <p:tgtEl>
                                          <p:spTgt spid="15">
                                            <p:txEl>
                                              <p:pRg st="5" end="5"/>
                                            </p:txEl>
                                          </p:spTgt>
                                        </p:tgtEl>
                                        <p:attrNameLst>
                                          <p:attrName>ppt_h</p:attrName>
                                        </p:attrNameLst>
                                      </p:cBhvr>
                                      <p:tavLst>
                                        <p:tav tm="0">
                                          <p:val>
                                            <p:fltVal val="0"/>
                                          </p:val>
                                        </p:tav>
                                        <p:tav tm="100000">
                                          <p:val>
                                            <p:strVal val="#ppt_h"/>
                                          </p:val>
                                        </p:tav>
                                      </p:tavLst>
                                    </p:anim>
                                    <p:animEffect transition="in" filter="fade">
                                      <p:cBhvr>
                                        <p:cTn id="45" dur="500"/>
                                        <p:tgtEl>
                                          <p:spTgt spid="15">
                                            <p:txEl>
                                              <p:pRg st="5" end="5"/>
                                            </p:txEl>
                                          </p:spTgt>
                                        </p:tgtEl>
                                      </p:cBhvr>
                                    </p:animEffect>
                                  </p:childTnLst>
                                </p:cTn>
                              </p:par>
                              <p:par>
                                <p:cTn id="46" presetID="53" presetClass="entr" presetSubtype="16" fill="hold" nodeType="withEffect">
                                  <p:stCondLst>
                                    <p:cond delay="0"/>
                                  </p:stCondLst>
                                  <p:childTnLst>
                                    <p:set>
                                      <p:cBhvr>
                                        <p:cTn id="47" dur="1" fill="hold">
                                          <p:stCondLst>
                                            <p:cond delay="0"/>
                                          </p:stCondLst>
                                        </p:cTn>
                                        <p:tgtEl>
                                          <p:spTgt spid="15">
                                            <p:txEl>
                                              <p:pRg st="6" end="6"/>
                                            </p:txEl>
                                          </p:spTgt>
                                        </p:tgtEl>
                                        <p:attrNameLst>
                                          <p:attrName>style.visibility</p:attrName>
                                        </p:attrNameLst>
                                      </p:cBhvr>
                                      <p:to>
                                        <p:strVal val="visible"/>
                                      </p:to>
                                    </p:set>
                                    <p:anim calcmode="lin" valueType="num">
                                      <p:cBhvr>
                                        <p:cTn id="48" dur="500" fill="hold"/>
                                        <p:tgtEl>
                                          <p:spTgt spid="15">
                                            <p:txEl>
                                              <p:pRg st="6" end="6"/>
                                            </p:txEl>
                                          </p:spTgt>
                                        </p:tgtEl>
                                        <p:attrNameLst>
                                          <p:attrName>ppt_w</p:attrName>
                                        </p:attrNameLst>
                                      </p:cBhvr>
                                      <p:tavLst>
                                        <p:tav tm="0">
                                          <p:val>
                                            <p:fltVal val="0"/>
                                          </p:val>
                                        </p:tav>
                                        <p:tav tm="100000">
                                          <p:val>
                                            <p:strVal val="#ppt_w"/>
                                          </p:val>
                                        </p:tav>
                                      </p:tavLst>
                                    </p:anim>
                                    <p:anim calcmode="lin" valueType="num">
                                      <p:cBhvr>
                                        <p:cTn id="49" dur="500" fill="hold"/>
                                        <p:tgtEl>
                                          <p:spTgt spid="15">
                                            <p:txEl>
                                              <p:pRg st="6" end="6"/>
                                            </p:txEl>
                                          </p:spTgt>
                                        </p:tgtEl>
                                        <p:attrNameLst>
                                          <p:attrName>ppt_h</p:attrName>
                                        </p:attrNameLst>
                                      </p:cBhvr>
                                      <p:tavLst>
                                        <p:tav tm="0">
                                          <p:val>
                                            <p:fltVal val="0"/>
                                          </p:val>
                                        </p:tav>
                                        <p:tav tm="100000">
                                          <p:val>
                                            <p:strVal val="#ppt_h"/>
                                          </p:val>
                                        </p:tav>
                                      </p:tavLst>
                                    </p:anim>
                                    <p:animEffect transition="in" filter="fade">
                                      <p:cBhvr>
                                        <p:cTn id="50" dur="500"/>
                                        <p:tgtEl>
                                          <p:spTgt spid="15">
                                            <p:txEl>
                                              <p:pRg st="6" end="6"/>
                                            </p:txEl>
                                          </p:spTgt>
                                        </p:tgtEl>
                                      </p:cBhvr>
                                    </p:animEffect>
                                  </p:childTnLst>
                                </p:cTn>
                              </p:par>
                              <p:par>
                                <p:cTn id="51" presetID="53" presetClass="entr" presetSubtype="16" fill="hold" nodeType="withEffect">
                                  <p:stCondLst>
                                    <p:cond delay="0"/>
                                  </p:stCondLst>
                                  <p:childTnLst>
                                    <p:set>
                                      <p:cBhvr>
                                        <p:cTn id="52" dur="1" fill="hold">
                                          <p:stCondLst>
                                            <p:cond delay="0"/>
                                          </p:stCondLst>
                                        </p:cTn>
                                        <p:tgtEl>
                                          <p:spTgt spid="15">
                                            <p:txEl>
                                              <p:pRg st="7" end="7"/>
                                            </p:txEl>
                                          </p:spTgt>
                                        </p:tgtEl>
                                        <p:attrNameLst>
                                          <p:attrName>style.visibility</p:attrName>
                                        </p:attrNameLst>
                                      </p:cBhvr>
                                      <p:to>
                                        <p:strVal val="visible"/>
                                      </p:to>
                                    </p:set>
                                    <p:anim calcmode="lin" valueType="num">
                                      <p:cBhvr>
                                        <p:cTn id="53" dur="500" fill="hold"/>
                                        <p:tgtEl>
                                          <p:spTgt spid="15">
                                            <p:txEl>
                                              <p:pRg st="7" end="7"/>
                                            </p:txEl>
                                          </p:spTgt>
                                        </p:tgtEl>
                                        <p:attrNameLst>
                                          <p:attrName>ppt_w</p:attrName>
                                        </p:attrNameLst>
                                      </p:cBhvr>
                                      <p:tavLst>
                                        <p:tav tm="0">
                                          <p:val>
                                            <p:fltVal val="0"/>
                                          </p:val>
                                        </p:tav>
                                        <p:tav tm="100000">
                                          <p:val>
                                            <p:strVal val="#ppt_w"/>
                                          </p:val>
                                        </p:tav>
                                      </p:tavLst>
                                    </p:anim>
                                    <p:anim calcmode="lin" valueType="num">
                                      <p:cBhvr>
                                        <p:cTn id="54" dur="500" fill="hold"/>
                                        <p:tgtEl>
                                          <p:spTgt spid="15">
                                            <p:txEl>
                                              <p:pRg st="7" end="7"/>
                                            </p:txEl>
                                          </p:spTgt>
                                        </p:tgtEl>
                                        <p:attrNameLst>
                                          <p:attrName>ppt_h</p:attrName>
                                        </p:attrNameLst>
                                      </p:cBhvr>
                                      <p:tavLst>
                                        <p:tav tm="0">
                                          <p:val>
                                            <p:fltVal val="0"/>
                                          </p:val>
                                        </p:tav>
                                        <p:tav tm="100000">
                                          <p:val>
                                            <p:strVal val="#ppt_h"/>
                                          </p:val>
                                        </p:tav>
                                      </p:tavLst>
                                    </p:anim>
                                    <p:animEffect transition="in" filter="fade">
                                      <p:cBhvr>
                                        <p:cTn id="55" dur="500"/>
                                        <p:tgtEl>
                                          <p:spTgt spid="15">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2" grpId="0" animBg="1"/>
      <p:bldP spid="15"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图片 5"/>
          <p:cNvPicPr>
            <a:picLocks noChangeAspect="1"/>
          </p:cNvPicPr>
          <p:nvPr/>
        </p:nvPicPr>
        <p:blipFill rotWithShape="1">
          <a:blip r:embed="rId3">
            <a:extLst>
              <a:ext uri="{28A0092B-C50C-407E-A947-70E740481C1C}">
                <a14:useLocalDpi xmlns:a14="http://schemas.microsoft.com/office/drawing/2010/main" val="0"/>
              </a:ext>
            </a:extLst>
          </a:blip>
          <a:srcRect l="21616" r="18217"/>
          <a:stretch/>
        </p:blipFill>
        <p:spPr>
          <a:xfrm>
            <a:off x="-24930" y="-8977"/>
            <a:ext cx="12216929" cy="6871018"/>
          </a:xfrm>
          <a:prstGeom prst="rect">
            <a:avLst/>
          </a:prstGeom>
        </p:spPr>
      </p:pic>
      <p:grpSp>
        <p:nvGrpSpPr>
          <p:cNvPr id="18" name="组合 17"/>
          <p:cNvGrpSpPr/>
          <p:nvPr/>
        </p:nvGrpSpPr>
        <p:grpSpPr>
          <a:xfrm>
            <a:off x="333805" y="4700511"/>
            <a:ext cx="11769062" cy="2518694"/>
            <a:chOff x="-478046" y="4885815"/>
            <a:chExt cx="11769062" cy="2518694"/>
          </a:xfrm>
        </p:grpSpPr>
        <p:pic>
          <p:nvPicPr>
            <p:cNvPr id="16" name="图片 1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78046" y="4885815"/>
              <a:ext cx="4657672" cy="2328836"/>
            </a:xfrm>
            <a:prstGeom prst="rect">
              <a:avLst/>
            </a:prstGeom>
          </p:spPr>
        </p:pic>
        <p:pic>
          <p:nvPicPr>
            <p:cNvPr id="17" name="图片 1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633344" y="5075673"/>
              <a:ext cx="4657672" cy="2328836"/>
            </a:xfrm>
            <a:prstGeom prst="rect">
              <a:avLst/>
            </a:prstGeom>
          </p:spPr>
        </p:pic>
      </p:grpSp>
      <p:pic>
        <p:nvPicPr>
          <p:cNvPr id="14" name="图片 13"/>
          <p:cNvPicPr>
            <a:picLocks noChangeAspect="1"/>
          </p:cNvPicPr>
          <p:nvPr/>
        </p:nvPicPr>
        <p:blipFill>
          <a:blip r:embed="rId5" cstate="print">
            <a:extLst>
              <a:ext uri="{BEBA8EAE-BF5A-486C-A8C5-ECC9F3942E4B}">
                <a14:imgProps xmlns:a14="http://schemas.microsoft.com/office/drawing/2010/main">
                  <a14:imgLayer>
                    <a14:imgEffect>
                      <a14:saturation sat="400000"/>
                    </a14:imgEffect>
                  </a14:imgLayer>
                </a14:imgProps>
              </a:ext>
              <a:ext uri="{28A0092B-C50C-407E-A947-70E740481C1C}">
                <a14:useLocalDpi xmlns:a14="http://schemas.microsoft.com/office/drawing/2010/main" val="0"/>
              </a:ext>
            </a:extLst>
          </a:blip>
          <a:stretch>
            <a:fillRect/>
          </a:stretch>
        </p:blipFill>
        <p:spPr>
          <a:xfrm flipH="1">
            <a:off x="-194867" y="-8978"/>
            <a:ext cx="3989199" cy="3989199"/>
          </a:xfrm>
          <a:prstGeom prst="rect">
            <a:avLst/>
          </a:prstGeom>
        </p:spPr>
      </p:pic>
      <p:pic>
        <p:nvPicPr>
          <p:cNvPr id="13" name="图片 12"/>
          <p:cNvPicPr>
            <a:picLocks noChangeAspect="1"/>
          </p:cNvPicPr>
          <p:nvPr/>
        </p:nvPicPr>
        <p:blipFill>
          <a:blip r:embed="rId6" cstate="print">
            <a:extLst>
              <a:ext uri="{BEBA8EAE-BF5A-486C-A8C5-ECC9F3942E4B}">
                <a14:imgProps xmlns:a14="http://schemas.microsoft.com/office/drawing/2010/main">
                  <a14:imgLayer>
                    <a14:imgEffect>
                      <a14:colorTemperature colorTemp="11200"/>
                    </a14:imgEffect>
                  </a14:imgLayer>
                </a14:imgProps>
              </a:ext>
              <a:ext uri="{28A0092B-C50C-407E-A947-70E740481C1C}">
                <a14:useLocalDpi xmlns:a14="http://schemas.microsoft.com/office/drawing/2010/main" val="0"/>
              </a:ext>
            </a:extLst>
          </a:blip>
          <a:stretch>
            <a:fillRect/>
          </a:stretch>
        </p:blipFill>
        <p:spPr>
          <a:xfrm>
            <a:off x="7755423" y="5411703"/>
            <a:ext cx="3945960" cy="1380388"/>
          </a:xfrm>
          <a:prstGeom prst="rect">
            <a:avLst/>
          </a:prstGeom>
        </p:spPr>
      </p:pic>
      <p:pic>
        <p:nvPicPr>
          <p:cNvPr id="29" name="图片 28"/>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flipH="1">
            <a:off x="9544514" y="164071"/>
            <a:ext cx="2663904" cy="5202450"/>
          </a:xfrm>
          <a:prstGeom prst="rect">
            <a:avLst/>
          </a:prstGeom>
        </p:spPr>
      </p:pic>
      <p:sp>
        <p:nvSpPr>
          <p:cNvPr id="15" name="TextBox 15">
            <a:extLst>
              <a:ext uri="{FF2B5EF4-FFF2-40B4-BE49-F238E27FC236}">
                <a16:creationId xmlns:a16="http://schemas.microsoft.com/office/drawing/2014/main" id="{D1683E1D-8835-40EC-838C-A242ACE0C1F7}"/>
              </a:ext>
            </a:extLst>
          </p:cNvPr>
          <p:cNvSpPr txBox="1"/>
          <p:nvPr/>
        </p:nvSpPr>
        <p:spPr>
          <a:xfrm>
            <a:off x="2910640" y="629251"/>
            <a:ext cx="8430479" cy="83099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CN" sz="4800" b="1" noProof="0" dirty="0" err="1">
                <a:solidFill>
                  <a:schemeClr val="bg1"/>
                </a:solidFill>
                <a:effectLst>
                  <a:glow rad="101600">
                    <a:prstClr val="white">
                      <a:alpha val="60000"/>
                    </a:prstClr>
                  </a:glow>
                  <a:outerShdw blurRad="38100" dist="38100" dir="2700000" algn="tl">
                    <a:srgbClr val="000000">
                      <a:alpha val="43137"/>
                    </a:srgbClr>
                  </a:outerShdw>
                </a:effectLst>
                <a:latin typeface="UVN Minh Map" panose="00000400000000000000" pitchFamily="2" charset="0"/>
                <a:ea typeface="DengXian" panose="02010600030101010101" pitchFamily="2" charset="-122"/>
                <a:sym typeface="DengXian" panose="02010600030101010101" pitchFamily="2" charset="-122"/>
              </a:rPr>
              <a:t>Nội</a:t>
            </a:r>
            <a:r>
              <a:rPr lang="en-US" altLang="zh-CN" sz="4800" b="1" noProof="0" dirty="0">
                <a:solidFill>
                  <a:schemeClr val="bg1"/>
                </a:solidFill>
                <a:effectLst>
                  <a:glow rad="101600">
                    <a:prstClr val="white">
                      <a:alpha val="60000"/>
                    </a:prstClr>
                  </a:glow>
                  <a:outerShdw blurRad="38100" dist="38100" dir="2700000" algn="tl">
                    <a:srgbClr val="000000">
                      <a:alpha val="43137"/>
                    </a:srgbClr>
                  </a:outerShdw>
                </a:effectLst>
                <a:latin typeface="UVN Minh Map" panose="00000400000000000000" pitchFamily="2" charset="0"/>
                <a:ea typeface="DengXian" panose="02010600030101010101" pitchFamily="2" charset="-122"/>
                <a:sym typeface="DengXian" panose="02010600030101010101" pitchFamily="2" charset="-122"/>
              </a:rPr>
              <a:t> </a:t>
            </a:r>
            <a:r>
              <a:rPr lang="en-US" altLang="zh-CN" sz="4800" b="1" dirty="0">
                <a:solidFill>
                  <a:schemeClr val="bg1"/>
                </a:solidFill>
                <a:effectLst>
                  <a:glow rad="101600">
                    <a:prstClr val="white">
                      <a:alpha val="60000"/>
                    </a:prstClr>
                  </a:glow>
                  <a:outerShdw blurRad="38100" dist="38100" dir="2700000" algn="tl">
                    <a:srgbClr val="000000">
                      <a:alpha val="43137"/>
                    </a:srgbClr>
                  </a:outerShdw>
                </a:effectLst>
                <a:latin typeface="UVN Minh Map" panose="00000400000000000000" pitchFamily="2" charset="0"/>
                <a:ea typeface="DengXian" panose="02010600030101010101" pitchFamily="2" charset="-122"/>
                <a:sym typeface="DengXian" panose="02010600030101010101" pitchFamily="2" charset="-122"/>
              </a:rPr>
              <a:t>dung</a:t>
            </a:r>
            <a:endParaRPr kumimoji="0" lang="zh-CN" altLang="en-US" sz="4800" b="1" i="0" u="none" strike="noStrike" kern="1200" cap="none" spc="0" normalizeH="0" baseline="0" noProof="0" dirty="0">
              <a:ln>
                <a:noFill/>
              </a:ln>
              <a:solidFill>
                <a:schemeClr val="bg1"/>
              </a:solidFill>
              <a:effectLst>
                <a:glow rad="101600">
                  <a:prstClr val="white">
                    <a:alpha val="60000"/>
                  </a:prstClr>
                </a:glow>
                <a:outerShdw blurRad="38100" dist="38100" dir="2700000" algn="tl">
                  <a:srgbClr val="000000">
                    <a:alpha val="43137"/>
                  </a:srgbClr>
                </a:outerShdw>
              </a:effectLst>
              <a:uLnTx/>
              <a:uFillTx/>
              <a:latin typeface="UVN Minh Map" panose="00000400000000000000" pitchFamily="2" charset="0"/>
              <a:ea typeface="DengXian" panose="02010600030101010101" pitchFamily="2" charset="-122"/>
              <a:sym typeface="DengXian" panose="02010600030101010101" pitchFamily="2" charset="-122"/>
            </a:endParaRPr>
          </a:p>
        </p:txBody>
      </p:sp>
      <p:sp>
        <p:nvSpPr>
          <p:cNvPr id="20" name="TextBox 15">
            <a:extLst>
              <a:ext uri="{FF2B5EF4-FFF2-40B4-BE49-F238E27FC236}">
                <a16:creationId xmlns:a16="http://schemas.microsoft.com/office/drawing/2014/main" id="{D29B31EF-0243-4CC0-9398-E11DA527846B}"/>
              </a:ext>
            </a:extLst>
          </p:cNvPr>
          <p:cNvSpPr txBox="1"/>
          <p:nvPr/>
        </p:nvSpPr>
        <p:spPr>
          <a:xfrm>
            <a:off x="3190743" y="698222"/>
            <a:ext cx="10413853" cy="83099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CN" sz="4800" b="1" dirty="0" err="1">
                <a:solidFill>
                  <a:schemeClr val="accent6">
                    <a:lumMod val="50000"/>
                  </a:schemeClr>
                </a:solidFill>
                <a:latin typeface="UVN Minh Map" panose="00000400000000000000" pitchFamily="2" charset="0"/>
                <a:ea typeface="DengXian" panose="02010600030101010101" pitchFamily="2" charset="-122"/>
                <a:sym typeface="DengXian" panose="02010600030101010101" pitchFamily="2" charset="-122"/>
              </a:rPr>
              <a:t>Nội</a:t>
            </a:r>
            <a:r>
              <a:rPr lang="en-US" altLang="zh-CN" sz="4800" b="1" dirty="0">
                <a:solidFill>
                  <a:schemeClr val="accent6">
                    <a:lumMod val="50000"/>
                  </a:schemeClr>
                </a:solidFill>
                <a:latin typeface="UVN Minh Map" panose="00000400000000000000" pitchFamily="2" charset="0"/>
                <a:ea typeface="DengXian" panose="02010600030101010101" pitchFamily="2" charset="-122"/>
                <a:sym typeface="DengXian" panose="02010600030101010101" pitchFamily="2" charset="-122"/>
              </a:rPr>
              <a:t> dung</a:t>
            </a:r>
            <a:endParaRPr kumimoji="0" lang="zh-CN" altLang="en-US" sz="4800" b="1" i="0" u="none" strike="noStrike" kern="1200" cap="none" spc="0" normalizeH="0" baseline="0" noProof="0" dirty="0">
              <a:ln>
                <a:noFill/>
              </a:ln>
              <a:solidFill>
                <a:schemeClr val="accent6">
                  <a:lumMod val="50000"/>
                </a:schemeClr>
              </a:solidFill>
              <a:effectLst/>
              <a:uLnTx/>
              <a:uFillTx/>
              <a:latin typeface="UVN Minh Map" panose="00000400000000000000" pitchFamily="2" charset="0"/>
              <a:ea typeface="DengXian" panose="02010600030101010101" pitchFamily="2" charset="-122"/>
              <a:sym typeface="DengXian" panose="02010600030101010101" pitchFamily="2" charset="-122"/>
            </a:endParaRPr>
          </a:p>
        </p:txBody>
      </p:sp>
      <p:pic>
        <p:nvPicPr>
          <p:cNvPr id="21" name="图片 18">
            <a:extLst>
              <a:ext uri="{FF2B5EF4-FFF2-40B4-BE49-F238E27FC236}">
                <a16:creationId xmlns:a16="http://schemas.microsoft.com/office/drawing/2014/main" id="{9B46610D-D76E-49F8-B8E4-921FD253B0B7}"/>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7486064" y="2039826"/>
            <a:ext cx="2157489" cy="2157489"/>
          </a:xfrm>
          <a:prstGeom prst="rect">
            <a:avLst/>
          </a:prstGeom>
        </p:spPr>
      </p:pic>
      <p:pic>
        <p:nvPicPr>
          <p:cNvPr id="23" name="Picture 11" descr="Untitled-6">
            <a:extLst>
              <a:ext uri="{FF2B5EF4-FFF2-40B4-BE49-F238E27FC236}">
                <a16:creationId xmlns:a16="http://schemas.microsoft.com/office/drawing/2014/main" id="{0C7B55F1-D929-4064-9D51-E1655C571310}"/>
              </a:ext>
            </a:extLst>
          </p:cNvPr>
          <p:cNvPicPr>
            <a:picLocks noChangeAspect="1" noChangeArrowheads="1"/>
          </p:cNvPicPr>
          <p:nvPr/>
        </p:nvPicPr>
        <p:blipFill>
          <a:blip r:embed="rId9">
            <a:duotone>
              <a:schemeClr val="accent6">
                <a:shade val="45000"/>
                <a:satMod val="135000"/>
              </a:schemeClr>
              <a:prstClr val="white"/>
            </a:duotone>
            <a:extLst>
              <a:ext uri="{BEBA8EAE-BF5A-486C-A8C5-ECC9F3942E4B}">
                <a14:imgProps xmlns:a14="http://schemas.microsoft.com/office/drawing/2010/main">
                  <a14:imgLayer r:embed="rId10">
                    <a14:imgEffect>
                      <a14:backgroundRemoval t="10000" b="96667" l="3293" r="97225">
                        <a14:foregroundMark x1="11900" y1="45000" x2="23001" y2="53867"/>
                        <a14:foregroundMark x1="23001" y1="53867" x2="19708" y2="67200"/>
                        <a14:foregroundMark x1="19708" y1="67200" x2="14534" y2="78067"/>
                        <a14:foregroundMark x1="14534" y1="78067" x2="30997" y2="87267"/>
                        <a14:foregroundMark x1="13970" y1="48400" x2="7432" y2="84000"/>
                        <a14:foregroundMark x1="7432" y1="84000" x2="10254" y2="96667"/>
                        <a14:foregroundMark x1="10254" y1="96667" x2="10254" y2="96667"/>
                        <a14:foregroundMark x1="16980" y1="51533" x2="18297" y2="67400"/>
                        <a14:foregroundMark x1="18297" y1="67400" x2="23471" y2="85733"/>
                        <a14:foregroundMark x1="23471" y1="85733" x2="30386" y2="65800"/>
                        <a14:foregroundMark x1="30386" y1="65800" x2="29868" y2="49800"/>
                        <a14:foregroundMark x1="29868" y1="49800" x2="28410" y2="48400"/>
                        <a14:foregroundMark x1="29915" y1="58800" x2="32079" y2="77867"/>
                        <a14:foregroundMark x1="32079" y1="77867" x2="30198" y2="91000"/>
                        <a14:foregroundMark x1="30198" y1="91000" x2="14628" y2="92467"/>
                        <a14:foregroundMark x1="14628" y1="92467" x2="23942" y2="86867"/>
                        <a14:foregroundMark x1="23942" y1="86867" x2="24271" y2="87067"/>
                        <a14:foregroundMark x1="25494" y1="56333" x2="25682" y2="72067"/>
                        <a14:foregroundMark x1="21214" y1="57600" x2="15052" y2="83867"/>
                        <a14:foregroundMark x1="12653" y1="46200" x2="9407" y2="59533"/>
                        <a14:foregroundMark x1="9407" y1="59533" x2="8090" y2="74933"/>
                        <a14:foregroundMark x1="18203" y1="48867" x2="26388" y2="45733"/>
                        <a14:foregroundMark x1="26388" y1="45733" x2="23754" y2="65867"/>
                        <a14:foregroundMark x1="23754" y1="65867" x2="24177" y2="70867"/>
                        <a14:foregroundMark x1="83302" y1="96933" x2="89558" y2="95667"/>
                        <a14:foregroundMark x1="89558" y1="95667" x2="94167" y2="88600"/>
                        <a14:foregroundMark x1="94167" y1="88600" x2="92098" y2="83400"/>
                        <a14:foregroundMark x1="38194" y1="91133" x2="70038" y2="94533"/>
                        <a14:foregroundMark x1="70038" y1="94533" x2="70038" y2="94733"/>
                        <a14:foregroundMark x1="37629" y1="95000" x2="46002" y2="94533"/>
                        <a14:foregroundMark x1="4610" y1="89933" x2="4610" y2="89933"/>
                        <a14:foregroundMark x1="5927" y1="81267" x2="5927" y2="81267"/>
                        <a14:foregroundMark x1="3622" y1="83400" x2="3293" y2="83400"/>
                        <a14:foregroundMark x1="97225" y1="83400" x2="97225" y2="83400"/>
                      </a14:backgroundRemoval>
                    </a14:imgEffect>
                  </a14:imgLayer>
                </a14:imgProps>
              </a:ext>
              <a:ext uri="{28A0092B-C50C-407E-A947-70E740481C1C}">
                <a14:useLocalDpi xmlns:a14="http://schemas.microsoft.com/office/drawing/2010/main" val="0"/>
              </a:ext>
            </a:extLst>
          </a:blip>
          <a:srcRect/>
          <a:stretch>
            <a:fillRect/>
          </a:stretch>
        </p:blipFill>
        <p:spPr bwMode="auto">
          <a:xfrm>
            <a:off x="1245958" y="1155692"/>
            <a:ext cx="10916043" cy="58914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图片 11"/>
          <p:cNvPicPr>
            <a:picLocks noChangeAspect="1"/>
          </p:cNvPicPr>
          <p:nvPr/>
        </p:nvPicPr>
        <p:blipFill rotWithShape="1">
          <a:blip r:embed="rId11" cstate="print">
            <a:extLst>
              <a:ext uri="{BEBA8EAE-BF5A-486C-A8C5-ECC9F3942E4B}">
                <a14:imgProps xmlns:a14="http://schemas.microsoft.com/office/drawing/2010/main">
                  <a14:imgLayer>
                    <a14:imgEffect>
                      <a14:saturation sat="200000"/>
                    </a14:imgEffect>
                  </a14:imgLayer>
                </a14:imgProps>
              </a:ext>
              <a:ext uri="{28A0092B-C50C-407E-A947-70E740481C1C}">
                <a14:useLocalDpi xmlns:a14="http://schemas.microsoft.com/office/drawing/2010/main" val="0"/>
              </a:ext>
            </a:extLst>
          </a:blip>
          <a:srcRect t="50442"/>
          <a:stretch/>
        </p:blipFill>
        <p:spPr>
          <a:xfrm>
            <a:off x="-139265" y="5459994"/>
            <a:ext cx="12242132" cy="1738255"/>
          </a:xfrm>
          <a:prstGeom prst="rect">
            <a:avLst/>
          </a:prstGeom>
        </p:spPr>
      </p:pic>
      <p:pic>
        <p:nvPicPr>
          <p:cNvPr id="24" name="图片 29">
            <a:extLst>
              <a:ext uri="{FF2B5EF4-FFF2-40B4-BE49-F238E27FC236}">
                <a16:creationId xmlns:a16="http://schemas.microsoft.com/office/drawing/2014/main" id="{4967A887-A133-48DE-8CA7-72C406F407AF}"/>
              </a:ext>
            </a:extLst>
          </p:cNvPr>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131298" y="4770990"/>
            <a:ext cx="1976427" cy="1976427"/>
          </a:xfrm>
          <a:prstGeom prst="rect">
            <a:avLst/>
          </a:prstGeom>
        </p:spPr>
      </p:pic>
      <p:pic>
        <p:nvPicPr>
          <p:cNvPr id="25" name="图片 1">
            <a:extLst>
              <a:ext uri="{FF2B5EF4-FFF2-40B4-BE49-F238E27FC236}">
                <a16:creationId xmlns:a16="http://schemas.microsoft.com/office/drawing/2014/main" id="{691B30C6-8FE2-499C-97C4-AC7C38B16ADE}"/>
              </a:ext>
            </a:extLst>
          </p:cNvPr>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flipH="1">
            <a:off x="7066994" y="1460248"/>
            <a:ext cx="5315975" cy="5842978"/>
          </a:xfrm>
          <a:prstGeom prst="rect">
            <a:avLst/>
          </a:prstGeom>
        </p:spPr>
      </p:pic>
      <p:sp>
        <p:nvSpPr>
          <p:cNvPr id="22" name="Horizontal Scroll 7">
            <a:extLst>
              <a:ext uri="{FF2B5EF4-FFF2-40B4-BE49-F238E27FC236}">
                <a16:creationId xmlns:a16="http://schemas.microsoft.com/office/drawing/2014/main" id="{8E4C2F0D-DEFA-46B9-ADE5-F9E97389FFCC}"/>
              </a:ext>
            </a:extLst>
          </p:cNvPr>
          <p:cNvSpPr/>
          <p:nvPr/>
        </p:nvSpPr>
        <p:spPr>
          <a:xfrm>
            <a:off x="346173" y="1420020"/>
            <a:ext cx="11161509" cy="2694196"/>
          </a:xfrm>
          <a:prstGeom prst="horizontalScroll">
            <a:avLst/>
          </a:prstGeom>
          <a:solidFill>
            <a:srgbClr val="FF0000">
              <a:alpha val="41000"/>
            </a:srgbClr>
          </a:solid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3500" b="1" dirty="0" err="1">
                <a:solidFill>
                  <a:schemeClr val="bg1"/>
                </a:solidFill>
                <a:latin typeface="Times New Roman" pitchFamily="18" charset="0"/>
                <a:cs typeface="Times New Roman" pitchFamily="18" charset="0"/>
              </a:rPr>
              <a:t>Nội</a:t>
            </a:r>
            <a:r>
              <a:rPr lang="en-US" sz="3500" b="1" dirty="0">
                <a:solidFill>
                  <a:schemeClr val="bg1"/>
                </a:solidFill>
                <a:latin typeface="Times New Roman" pitchFamily="18" charset="0"/>
                <a:cs typeface="Times New Roman" pitchFamily="18" charset="0"/>
              </a:rPr>
              <a:t> dung </a:t>
            </a:r>
            <a:r>
              <a:rPr lang="en-US" sz="3500" b="1" dirty="0" err="1">
                <a:solidFill>
                  <a:schemeClr val="bg1"/>
                </a:solidFill>
                <a:latin typeface="Times New Roman" pitchFamily="18" charset="0"/>
                <a:cs typeface="Times New Roman" pitchFamily="18" charset="0"/>
              </a:rPr>
              <a:t>bài</a:t>
            </a:r>
            <a:r>
              <a:rPr lang="en-US" sz="3500" b="1" dirty="0">
                <a:solidFill>
                  <a:schemeClr val="bg1"/>
                </a:solidFill>
                <a:latin typeface="Times New Roman" pitchFamily="18" charset="0"/>
                <a:cs typeface="Times New Roman" pitchFamily="18" charset="0"/>
              </a:rPr>
              <a:t>: </a:t>
            </a:r>
            <a:r>
              <a:rPr lang="en-US" sz="3500" b="1" dirty="0" err="1">
                <a:solidFill>
                  <a:schemeClr val="bg1"/>
                </a:solidFill>
                <a:latin typeface="Times New Roman" pitchFamily="18" charset="0"/>
                <a:cs typeface="Times New Roman" pitchFamily="18" charset="0"/>
              </a:rPr>
              <a:t>Câu</a:t>
            </a:r>
            <a:r>
              <a:rPr lang="en-US" sz="3500" b="1" dirty="0">
                <a:solidFill>
                  <a:schemeClr val="bg1"/>
                </a:solidFill>
                <a:latin typeface="Times New Roman" pitchFamily="18" charset="0"/>
                <a:cs typeface="Times New Roman" pitchFamily="18" charset="0"/>
              </a:rPr>
              <a:t> </a:t>
            </a:r>
            <a:r>
              <a:rPr lang="en-US" sz="3500" b="1" dirty="0" err="1">
                <a:solidFill>
                  <a:schemeClr val="bg1"/>
                </a:solidFill>
                <a:latin typeface="Times New Roman" pitchFamily="18" charset="0"/>
                <a:cs typeface="Times New Roman" pitchFamily="18" charset="0"/>
              </a:rPr>
              <a:t>chuyện</a:t>
            </a:r>
            <a:r>
              <a:rPr lang="en-US" sz="3500" b="1" dirty="0">
                <a:solidFill>
                  <a:schemeClr val="bg1"/>
                </a:solidFill>
                <a:latin typeface="Times New Roman" pitchFamily="18" charset="0"/>
                <a:cs typeface="Times New Roman" pitchFamily="18" charset="0"/>
              </a:rPr>
              <a:t> ca </a:t>
            </a:r>
            <a:r>
              <a:rPr lang="en-US" sz="3500" b="1" dirty="0" err="1">
                <a:solidFill>
                  <a:schemeClr val="bg1"/>
                </a:solidFill>
                <a:latin typeface="Times New Roman" pitchFamily="18" charset="0"/>
                <a:cs typeface="Times New Roman" pitchFamily="18" charset="0"/>
              </a:rPr>
              <a:t>ngợi</a:t>
            </a:r>
            <a:r>
              <a:rPr lang="en-US" sz="3500" b="1" dirty="0">
                <a:solidFill>
                  <a:schemeClr val="bg1"/>
                </a:solidFill>
                <a:latin typeface="Times New Roman" pitchFamily="18" charset="0"/>
                <a:cs typeface="Times New Roman" pitchFamily="18" charset="0"/>
              </a:rPr>
              <a:t> </a:t>
            </a:r>
            <a:r>
              <a:rPr lang="en-US" sz="3500" b="1" dirty="0" err="1">
                <a:solidFill>
                  <a:schemeClr val="bg1"/>
                </a:solidFill>
                <a:latin typeface="Times New Roman" pitchFamily="18" charset="0"/>
                <a:cs typeface="Times New Roman" pitchFamily="18" charset="0"/>
              </a:rPr>
              <a:t>chú</a:t>
            </a:r>
            <a:r>
              <a:rPr lang="en-US" sz="3500" b="1" dirty="0">
                <a:solidFill>
                  <a:schemeClr val="bg1"/>
                </a:solidFill>
                <a:latin typeface="Times New Roman" pitchFamily="18" charset="0"/>
                <a:cs typeface="Times New Roman" pitchFamily="18" charset="0"/>
              </a:rPr>
              <a:t> </a:t>
            </a:r>
            <a:r>
              <a:rPr lang="en-US" sz="3500" b="1" dirty="0" err="1">
                <a:solidFill>
                  <a:schemeClr val="bg1"/>
                </a:solidFill>
                <a:latin typeface="Times New Roman" pitchFamily="18" charset="0"/>
                <a:cs typeface="Times New Roman" pitchFamily="18" charset="0"/>
              </a:rPr>
              <a:t>bé</a:t>
            </a:r>
            <a:r>
              <a:rPr lang="en-US" sz="3500" b="1" dirty="0">
                <a:solidFill>
                  <a:schemeClr val="bg1"/>
                </a:solidFill>
                <a:latin typeface="Times New Roman" pitchFamily="18" charset="0"/>
                <a:cs typeface="Times New Roman" pitchFamily="18" charset="0"/>
              </a:rPr>
              <a:t> </a:t>
            </a:r>
            <a:r>
              <a:rPr lang="en-US" sz="3500" b="1" dirty="0" err="1">
                <a:solidFill>
                  <a:schemeClr val="bg1"/>
                </a:solidFill>
                <a:latin typeface="Times New Roman" pitchFamily="18" charset="0"/>
                <a:cs typeface="Times New Roman" pitchFamily="18" charset="0"/>
              </a:rPr>
              <a:t>Đất</a:t>
            </a:r>
            <a:r>
              <a:rPr lang="en-US" sz="3500" b="1" dirty="0">
                <a:solidFill>
                  <a:schemeClr val="bg1"/>
                </a:solidFill>
                <a:latin typeface="Times New Roman" pitchFamily="18" charset="0"/>
                <a:cs typeface="Times New Roman" pitchFamily="18" charset="0"/>
              </a:rPr>
              <a:t> can </a:t>
            </a:r>
            <a:r>
              <a:rPr lang="en-US" sz="3500" b="1" dirty="0" err="1">
                <a:solidFill>
                  <a:schemeClr val="bg1"/>
                </a:solidFill>
                <a:latin typeface="Times New Roman" pitchFamily="18" charset="0"/>
                <a:cs typeface="Times New Roman" pitchFamily="18" charset="0"/>
              </a:rPr>
              <a:t>đảm</a:t>
            </a:r>
            <a:r>
              <a:rPr lang="en-US" sz="3500" b="1" dirty="0">
                <a:solidFill>
                  <a:schemeClr val="bg1"/>
                </a:solidFill>
                <a:latin typeface="Times New Roman" pitchFamily="18" charset="0"/>
                <a:cs typeface="Times New Roman" pitchFamily="18" charset="0"/>
              </a:rPr>
              <a:t>, </a:t>
            </a:r>
            <a:r>
              <a:rPr lang="en-US" sz="3500" b="1" dirty="0" err="1">
                <a:solidFill>
                  <a:schemeClr val="bg1"/>
                </a:solidFill>
                <a:latin typeface="Times New Roman" pitchFamily="18" charset="0"/>
                <a:cs typeface="Times New Roman" pitchFamily="18" charset="0"/>
              </a:rPr>
              <a:t>muốn</a:t>
            </a:r>
            <a:r>
              <a:rPr lang="en-US" sz="3500" b="1" dirty="0">
                <a:solidFill>
                  <a:schemeClr val="bg1"/>
                </a:solidFill>
                <a:latin typeface="Times New Roman" pitchFamily="18" charset="0"/>
                <a:cs typeface="Times New Roman" pitchFamily="18" charset="0"/>
              </a:rPr>
              <a:t> </a:t>
            </a:r>
            <a:r>
              <a:rPr lang="en-US" sz="3500" b="1" dirty="0" err="1">
                <a:solidFill>
                  <a:schemeClr val="bg1"/>
                </a:solidFill>
                <a:latin typeface="Times New Roman" pitchFamily="18" charset="0"/>
                <a:cs typeface="Times New Roman" pitchFamily="18" charset="0"/>
              </a:rPr>
              <a:t>trở</a:t>
            </a:r>
            <a:r>
              <a:rPr lang="en-US" sz="3500" b="1" dirty="0">
                <a:solidFill>
                  <a:schemeClr val="bg1"/>
                </a:solidFill>
                <a:latin typeface="Times New Roman" pitchFamily="18" charset="0"/>
                <a:cs typeface="Times New Roman" pitchFamily="18" charset="0"/>
              </a:rPr>
              <a:t> </a:t>
            </a:r>
            <a:r>
              <a:rPr lang="en-US" sz="3500" b="1" dirty="0" err="1">
                <a:solidFill>
                  <a:schemeClr val="bg1"/>
                </a:solidFill>
                <a:latin typeface="Times New Roman" pitchFamily="18" charset="0"/>
                <a:cs typeface="Times New Roman" pitchFamily="18" charset="0"/>
              </a:rPr>
              <a:t>thành</a:t>
            </a:r>
            <a:r>
              <a:rPr lang="en-US" sz="3500" b="1" dirty="0">
                <a:solidFill>
                  <a:schemeClr val="bg1"/>
                </a:solidFill>
                <a:latin typeface="Times New Roman" pitchFamily="18" charset="0"/>
                <a:cs typeface="Times New Roman" pitchFamily="18" charset="0"/>
              </a:rPr>
              <a:t> </a:t>
            </a:r>
            <a:r>
              <a:rPr lang="en-US" sz="3500" b="1" dirty="0" err="1">
                <a:solidFill>
                  <a:schemeClr val="bg1"/>
                </a:solidFill>
                <a:latin typeface="Times New Roman" pitchFamily="18" charset="0"/>
                <a:cs typeface="Times New Roman" pitchFamily="18" charset="0"/>
              </a:rPr>
              <a:t>người</a:t>
            </a:r>
            <a:r>
              <a:rPr lang="en-US" sz="3500" b="1" dirty="0">
                <a:solidFill>
                  <a:schemeClr val="bg1"/>
                </a:solidFill>
                <a:latin typeface="Times New Roman" pitchFamily="18" charset="0"/>
                <a:cs typeface="Times New Roman" pitchFamily="18" charset="0"/>
              </a:rPr>
              <a:t> </a:t>
            </a:r>
            <a:r>
              <a:rPr lang="en-US" sz="3500" b="1" dirty="0" err="1">
                <a:solidFill>
                  <a:schemeClr val="bg1"/>
                </a:solidFill>
                <a:latin typeface="Times New Roman" pitchFamily="18" charset="0"/>
                <a:cs typeface="Times New Roman" pitchFamily="18" charset="0"/>
              </a:rPr>
              <a:t>khỏe</a:t>
            </a:r>
            <a:r>
              <a:rPr lang="en-US" sz="3500" b="1" dirty="0">
                <a:solidFill>
                  <a:schemeClr val="bg1"/>
                </a:solidFill>
                <a:latin typeface="Times New Roman" pitchFamily="18" charset="0"/>
                <a:cs typeface="Times New Roman" pitchFamily="18" charset="0"/>
              </a:rPr>
              <a:t> </a:t>
            </a:r>
            <a:r>
              <a:rPr lang="en-US" sz="3500" b="1" dirty="0" err="1">
                <a:solidFill>
                  <a:schemeClr val="bg1"/>
                </a:solidFill>
                <a:latin typeface="Times New Roman" pitchFamily="18" charset="0"/>
                <a:cs typeface="Times New Roman" pitchFamily="18" charset="0"/>
              </a:rPr>
              <a:t>mạnh</a:t>
            </a:r>
            <a:r>
              <a:rPr lang="en-US" sz="3500" b="1" dirty="0">
                <a:solidFill>
                  <a:schemeClr val="bg1"/>
                </a:solidFill>
                <a:latin typeface="Times New Roman" pitchFamily="18" charset="0"/>
                <a:cs typeface="Times New Roman" pitchFamily="18" charset="0"/>
              </a:rPr>
              <a:t>, </a:t>
            </a:r>
            <a:r>
              <a:rPr lang="en-US" sz="3500" b="1" dirty="0" err="1">
                <a:solidFill>
                  <a:schemeClr val="bg1"/>
                </a:solidFill>
                <a:latin typeface="Times New Roman" pitchFamily="18" charset="0"/>
                <a:cs typeface="Times New Roman" pitchFamily="18" charset="0"/>
              </a:rPr>
              <a:t>làm</a:t>
            </a:r>
            <a:r>
              <a:rPr lang="en-US" sz="3500" b="1" dirty="0">
                <a:solidFill>
                  <a:schemeClr val="bg1"/>
                </a:solidFill>
                <a:latin typeface="Times New Roman" pitchFamily="18" charset="0"/>
                <a:cs typeface="Times New Roman" pitchFamily="18" charset="0"/>
              </a:rPr>
              <a:t> </a:t>
            </a:r>
            <a:r>
              <a:rPr lang="en-US" sz="3500" b="1" dirty="0" err="1">
                <a:solidFill>
                  <a:schemeClr val="bg1"/>
                </a:solidFill>
                <a:latin typeface="Times New Roman" pitchFamily="18" charset="0"/>
                <a:cs typeface="Times New Roman" pitchFamily="18" charset="0"/>
              </a:rPr>
              <a:t>được</a:t>
            </a:r>
            <a:r>
              <a:rPr lang="en-US" sz="3500" b="1" dirty="0">
                <a:solidFill>
                  <a:schemeClr val="bg1"/>
                </a:solidFill>
                <a:latin typeface="Times New Roman" pitchFamily="18" charset="0"/>
                <a:cs typeface="Times New Roman" pitchFamily="18" charset="0"/>
              </a:rPr>
              <a:t> </a:t>
            </a:r>
            <a:r>
              <a:rPr lang="en-US" sz="3500" b="1" dirty="0" err="1">
                <a:solidFill>
                  <a:schemeClr val="bg1"/>
                </a:solidFill>
                <a:latin typeface="Times New Roman" pitchFamily="18" charset="0"/>
                <a:cs typeface="Times New Roman" pitchFamily="18" charset="0"/>
              </a:rPr>
              <a:t>nhiều</a:t>
            </a:r>
            <a:r>
              <a:rPr lang="en-US" sz="3500" b="1" dirty="0">
                <a:solidFill>
                  <a:schemeClr val="bg1"/>
                </a:solidFill>
                <a:latin typeface="Times New Roman" pitchFamily="18" charset="0"/>
                <a:cs typeface="Times New Roman" pitchFamily="18" charset="0"/>
              </a:rPr>
              <a:t> </a:t>
            </a:r>
            <a:r>
              <a:rPr lang="en-US" sz="3500" b="1" dirty="0" err="1">
                <a:solidFill>
                  <a:schemeClr val="bg1"/>
                </a:solidFill>
                <a:latin typeface="Times New Roman" pitchFamily="18" charset="0"/>
                <a:cs typeface="Times New Roman" pitchFamily="18" charset="0"/>
              </a:rPr>
              <a:t>việc</a:t>
            </a:r>
            <a:r>
              <a:rPr lang="en-US" sz="3500" b="1" dirty="0">
                <a:solidFill>
                  <a:schemeClr val="bg1"/>
                </a:solidFill>
                <a:latin typeface="Times New Roman" pitchFamily="18" charset="0"/>
                <a:cs typeface="Times New Roman" pitchFamily="18" charset="0"/>
              </a:rPr>
              <a:t> </a:t>
            </a:r>
            <a:r>
              <a:rPr lang="en-US" sz="3500" b="1" dirty="0" err="1">
                <a:solidFill>
                  <a:schemeClr val="bg1"/>
                </a:solidFill>
                <a:latin typeface="Times New Roman" pitchFamily="18" charset="0"/>
                <a:cs typeface="Times New Roman" pitchFamily="18" charset="0"/>
              </a:rPr>
              <a:t>có</a:t>
            </a:r>
            <a:r>
              <a:rPr lang="en-US" sz="3500" b="1" dirty="0">
                <a:solidFill>
                  <a:schemeClr val="bg1"/>
                </a:solidFill>
                <a:latin typeface="Times New Roman" pitchFamily="18" charset="0"/>
                <a:cs typeface="Times New Roman" pitchFamily="18" charset="0"/>
              </a:rPr>
              <a:t> </a:t>
            </a:r>
            <a:r>
              <a:rPr lang="en-US" sz="3500" b="1" dirty="0" err="1">
                <a:solidFill>
                  <a:schemeClr val="bg1"/>
                </a:solidFill>
                <a:latin typeface="Times New Roman" pitchFamily="18" charset="0"/>
                <a:cs typeface="Times New Roman" pitchFamily="18" charset="0"/>
              </a:rPr>
              <a:t>ích</a:t>
            </a:r>
            <a:r>
              <a:rPr lang="en-US" sz="3500" b="1" dirty="0">
                <a:solidFill>
                  <a:schemeClr val="bg1"/>
                </a:solidFill>
                <a:latin typeface="Times New Roman" pitchFamily="18" charset="0"/>
                <a:cs typeface="Times New Roman" pitchFamily="18" charset="0"/>
              </a:rPr>
              <a:t> </a:t>
            </a:r>
            <a:r>
              <a:rPr lang="en-US" sz="3500" b="1" dirty="0" err="1">
                <a:solidFill>
                  <a:schemeClr val="bg1"/>
                </a:solidFill>
                <a:latin typeface="Times New Roman" pitchFamily="18" charset="0"/>
                <a:cs typeface="Times New Roman" pitchFamily="18" charset="0"/>
              </a:rPr>
              <a:t>đã</a:t>
            </a:r>
            <a:r>
              <a:rPr lang="en-US" sz="3500" b="1" dirty="0">
                <a:solidFill>
                  <a:schemeClr val="bg1"/>
                </a:solidFill>
                <a:latin typeface="Times New Roman" pitchFamily="18" charset="0"/>
                <a:cs typeface="Times New Roman" pitchFamily="18" charset="0"/>
              </a:rPr>
              <a:t> </a:t>
            </a:r>
            <a:r>
              <a:rPr lang="en-US" sz="3500" b="1" dirty="0" err="1">
                <a:solidFill>
                  <a:schemeClr val="bg1"/>
                </a:solidFill>
                <a:latin typeface="Times New Roman" pitchFamily="18" charset="0"/>
                <a:cs typeface="Times New Roman" pitchFamily="18" charset="0"/>
              </a:rPr>
              <a:t>dám</a:t>
            </a:r>
            <a:r>
              <a:rPr lang="en-US" sz="3500" b="1" dirty="0">
                <a:solidFill>
                  <a:schemeClr val="bg1"/>
                </a:solidFill>
                <a:latin typeface="Times New Roman" pitchFamily="18" charset="0"/>
                <a:cs typeface="Times New Roman" pitchFamily="18" charset="0"/>
              </a:rPr>
              <a:t> </a:t>
            </a:r>
            <a:r>
              <a:rPr lang="en-US" sz="3500" b="1" dirty="0" err="1">
                <a:solidFill>
                  <a:schemeClr val="bg1"/>
                </a:solidFill>
                <a:latin typeface="Times New Roman" pitchFamily="18" charset="0"/>
                <a:cs typeface="Times New Roman" pitchFamily="18" charset="0"/>
              </a:rPr>
              <a:t>nung</a:t>
            </a:r>
            <a:r>
              <a:rPr lang="en-US" sz="3500" b="1" dirty="0">
                <a:solidFill>
                  <a:schemeClr val="bg1"/>
                </a:solidFill>
                <a:latin typeface="Times New Roman" pitchFamily="18" charset="0"/>
                <a:cs typeface="Times New Roman" pitchFamily="18" charset="0"/>
              </a:rPr>
              <a:t> </a:t>
            </a:r>
            <a:r>
              <a:rPr lang="en-US" sz="3500" b="1" dirty="0" err="1">
                <a:solidFill>
                  <a:schemeClr val="bg1"/>
                </a:solidFill>
                <a:latin typeface="Times New Roman" pitchFamily="18" charset="0"/>
                <a:cs typeface="Times New Roman" pitchFamily="18" charset="0"/>
              </a:rPr>
              <a:t>mình</a:t>
            </a:r>
            <a:r>
              <a:rPr lang="en-US" sz="3500" b="1" dirty="0">
                <a:solidFill>
                  <a:schemeClr val="bg1"/>
                </a:solidFill>
                <a:latin typeface="Times New Roman" pitchFamily="18" charset="0"/>
                <a:cs typeface="Times New Roman" pitchFamily="18" charset="0"/>
              </a:rPr>
              <a:t> </a:t>
            </a:r>
            <a:r>
              <a:rPr lang="en-US" sz="3500" b="1" dirty="0" err="1">
                <a:solidFill>
                  <a:schemeClr val="bg1"/>
                </a:solidFill>
                <a:latin typeface="Times New Roman" pitchFamily="18" charset="0"/>
                <a:cs typeface="Times New Roman" pitchFamily="18" charset="0"/>
              </a:rPr>
              <a:t>trong</a:t>
            </a:r>
            <a:r>
              <a:rPr lang="en-US" sz="3500" b="1" dirty="0">
                <a:solidFill>
                  <a:schemeClr val="bg1"/>
                </a:solidFill>
                <a:latin typeface="Times New Roman" pitchFamily="18" charset="0"/>
                <a:cs typeface="Times New Roman" pitchFamily="18" charset="0"/>
              </a:rPr>
              <a:t> </a:t>
            </a:r>
            <a:r>
              <a:rPr lang="en-US" sz="3500" b="1" dirty="0" err="1">
                <a:solidFill>
                  <a:schemeClr val="bg1"/>
                </a:solidFill>
                <a:latin typeface="Times New Roman" pitchFamily="18" charset="0"/>
                <a:cs typeface="Times New Roman" pitchFamily="18" charset="0"/>
              </a:rPr>
              <a:t>lửa</a:t>
            </a:r>
            <a:r>
              <a:rPr lang="en-US" sz="3500" b="1" dirty="0">
                <a:solidFill>
                  <a:schemeClr val="bg1"/>
                </a:solidFill>
                <a:latin typeface="Times New Roman" pitchFamily="18" charset="0"/>
                <a:cs typeface="Times New Roman" pitchFamily="18" charset="0"/>
              </a:rPr>
              <a:t> </a:t>
            </a:r>
            <a:r>
              <a:rPr lang="en-US" sz="3500" b="1" dirty="0" err="1">
                <a:solidFill>
                  <a:schemeClr val="bg1"/>
                </a:solidFill>
                <a:latin typeface="Times New Roman" pitchFamily="18" charset="0"/>
                <a:cs typeface="Times New Roman" pitchFamily="18" charset="0"/>
              </a:rPr>
              <a:t>đỏ</a:t>
            </a:r>
            <a:endParaRPr lang="en-US" sz="3500" b="1" dirty="0">
              <a:solidFill>
                <a:schemeClr val="bg1"/>
              </a:solidFill>
              <a:latin typeface="Times New Roman" pitchFamily="18" charset="0"/>
              <a:cs typeface="Times New Roman" pitchFamily="18" charset="0"/>
            </a:endParaRPr>
          </a:p>
        </p:txBody>
      </p:sp>
    </p:spTree>
    <p:extLst>
      <p:ext uri="{BB962C8B-B14F-4D97-AF65-F5344CB8AC3E}">
        <p14:creationId xmlns:p14="http://schemas.microsoft.com/office/powerpoint/2010/main" val="766286511"/>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par>
                                <p:cTn id="9" presetID="16" presetClass="entr" presetSubtype="21" fill="hold" nodeType="withEffect">
                                  <p:stCondLst>
                                    <p:cond delay="0"/>
                                  </p:stCondLst>
                                  <p:childTnLst>
                                    <p:set>
                                      <p:cBhvr>
                                        <p:cTn id="10" dur="1" fill="hold">
                                          <p:stCondLst>
                                            <p:cond delay="0"/>
                                          </p:stCondLst>
                                        </p:cTn>
                                        <p:tgtEl>
                                          <p:spTgt spid="23"/>
                                        </p:tgtEl>
                                        <p:attrNameLst>
                                          <p:attrName>style.visibility</p:attrName>
                                        </p:attrNameLst>
                                      </p:cBhvr>
                                      <p:to>
                                        <p:strVal val="visible"/>
                                      </p:to>
                                    </p:set>
                                    <p:animEffect transition="in" filter="barn(inVertical)">
                                      <p:cBhvr>
                                        <p:cTn id="11" dur="500"/>
                                        <p:tgtEl>
                                          <p:spTgt spid="23"/>
                                        </p:tgtEl>
                                      </p:cBhvr>
                                    </p:animEffect>
                                  </p:childTnLst>
                                </p:cTn>
                              </p:par>
                              <p:par>
                                <p:cTn id="12" presetID="22" presetClass="entr" presetSubtype="1" fill="hold" nodeType="withEffect">
                                  <p:stCondLst>
                                    <p:cond delay="0"/>
                                  </p:stCondLst>
                                  <p:childTnLst>
                                    <p:set>
                                      <p:cBhvr>
                                        <p:cTn id="13" dur="1" fill="hold">
                                          <p:stCondLst>
                                            <p:cond delay="0"/>
                                          </p:stCondLst>
                                        </p:cTn>
                                        <p:tgtEl>
                                          <p:spTgt spid="29"/>
                                        </p:tgtEl>
                                        <p:attrNameLst>
                                          <p:attrName>style.visibility</p:attrName>
                                        </p:attrNameLst>
                                      </p:cBhvr>
                                      <p:to>
                                        <p:strVal val="visible"/>
                                      </p:to>
                                    </p:set>
                                    <p:animEffect transition="in" filter="wipe(up)">
                                      <p:cBhvr>
                                        <p:cTn id="14" dur="500"/>
                                        <p:tgtEl>
                                          <p:spTgt spid="29"/>
                                        </p:tgtEl>
                                      </p:cBhvr>
                                    </p:animEffect>
                                  </p:childTnLst>
                                </p:cTn>
                              </p:par>
                              <p:par>
                                <p:cTn id="15" presetID="22" presetClass="entr" presetSubtype="4" fill="hold" nodeType="withEffect">
                                  <p:stCondLst>
                                    <p:cond delay="0"/>
                                  </p:stCondLst>
                                  <p:childTnLst>
                                    <p:set>
                                      <p:cBhvr>
                                        <p:cTn id="16" dur="1" fill="hold">
                                          <p:stCondLst>
                                            <p:cond delay="0"/>
                                          </p:stCondLst>
                                        </p:cTn>
                                        <p:tgtEl>
                                          <p:spTgt spid="14"/>
                                        </p:tgtEl>
                                        <p:attrNameLst>
                                          <p:attrName>style.visibility</p:attrName>
                                        </p:attrNameLst>
                                      </p:cBhvr>
                                      <p:to>
                                        <p:strVal val="visible"/>
                                      </p:to>
                                    </p:set>
                                    <p:animEffect transition="in" filter="wipe(down)">
                                      <p:cBhvr>
                                        <p:cTn id="17" dur="500"/>
                                        <p:tgtEl>
                                          <p:spTgt spid="14"/>
                                        </p:tgtEl>
                                      </p:cBhvr>
                                    </p:animEffect>
                                  </p:childTnLst>
                                </p:cTn>
                              </p:par>
                              <p:par>
                                <p:cTn id="18" presetID="2" presetClass="entr" presetSubtype="4" fill="hold" nodeType="withEffect">
                                  <p:stCondLst>
                                    <p:cond delay="0"/>
                                  </p:stCondLst>
                                  <p:childTnLst>
                                    <p:set>
                                      <p:cBhvr>
                                        <p:cTn id="19" dur="1" fill="hold">
                                          <p:stCondLst>
                                            <p:cond delay="0"/>
                                          </p:stCondLst>
                                        </p:cTn>
                                        <p:tgtEl>
                                          <p:spTgt spid="12"/>
                                        </p:tgtEl>
                                        <p:attrNameLst>
                                          <p:attrName>style.visibility</p:attrName>
                                        </p:attrNameLst>
                                      </p:cBhvr>
                                      <p:to>
                                        <p:strVal val="visible"/>
                                      </p:to>
                                    </p:set>
                                    <p:anim calcmode="lin" valueType="num">
                                      <p:cBhvr additive="base">
                                        <p:cTn id="20" dur="500" fill="hold"/>
                                        <p:tgtEl>
                                          <p:spTgt spid="12"/>
                                        </p:tgtEl>
                                        <p:attrNameLst>
                                          <p:attrName>ppt_x</p:attrName>
                                        </p:attrNameLst>
                                      </p:cBhvr>
                                      <p:tavLst>
                                        <p:tav tm="0">
                                          <p:val>
                                            <p:strVal val="#ppt_x"/>
                                          </p:val>
                                        </p:tav>
                                        <p:tav tm="100000">
                                          <p:val>
                                            <p:strVal val="#ppt_x"/>
                                          </p:val>
                                        </p:tav>
                                      </p:tavLst>
                                    </p:anim>
                                    <p:anim calcmode="lin" valueType="num">
                                      <p:cBhvr additive="base">
                                        <p:cTn id="21" dur="500" fill="hold"/>
                                        <p:tgtEl>
                                          <p:spTgt spid="12"/>
                                        </p:tgtEl>
                                        <p:attrNameLst>
                                          <p:attrName>ppt_y</p:attrName>
                                        </p:attrNameLst>
                                      </p:cBhvr>
                                      <p:tavLst>
                                        <p:tav tm="0">
                                          <p:val>
                                            <p:strVal val="1+#ppt_h/2"/>
                                          </p:val>
                                        </p:tav>
                                        <p:tav tm="100000">
                                          <p:val>
                                            <p:strVal val="#ppt_y"/>
                                          </p:val>
                                        </p:tav>
                                      </p:tavLst>
                                    </p:anim>
                                  </p:childTnLst>
                                </p:cTn>
                              </p:par>
                              <p:par>
                                <p:cTn id="22" presetID="2" presetClass="entr" presetSubtype="4" fill="hold" nodeType="withEffect">
                                  <p:stCondLst>
                                    <p:cond delay="0"/>
                                  </p:stCondLst>
                                  <p:childTnLst>
                                    <p:set>
                                      <p:cBhvr>
                                        <p:cTn id="23" dur="1" fill="hold">
                                          <p:stCondLst>
                                            <p:cond delay="0"/>
                                          </p:stCondLst>
                                        </p:cTn>
                                        <p:tgtEl>
                                          <p:spTgt spid="18"/>
                                        </p:tgtEl>
                                        <p:attrNameLst>
                                          <p:attrName>style.visibility</p:attrName>
                                        </p:attrNameLst>
                                      </p:cBhvr>
                                      <p:to>
                                        <p:strVal val="visible"/>
                                      </p:to>
                                    </p:set>
                                    <p:anim calcmode="lin" valueType="num">
                                      <p:cBhvr additive="base">
                                        <p:cTn id="24" dur="500" fill="hold"/>
                                        <p:tgtEl>
                                          <p:spTgt spid="18"/>
                                        </p:tgtEl>
                                        <p:attrNameLst>
                                          <p:attrName>ppt_x</p:attrName>
                                        </p:attrNameLst>
                                      </p:cBhvr>
                                      <p:tavLst>
                                        <p:tav tm="0">
                                          <p:val>
                                            <p:strVal val="#ppt_x"/>
                                          </p:val>
                                        </p:tav>
                                        <p:tav tm="100000">
                                          <p:val>
                                            <p:strVal val="#ppt_x"/>
                                          </p:val>
                                        </p:tav>
                                      </p:tavLst>
                                    </p:anim>
                                    <p:anim calcmode="lin" valueType="num">
                                      <p:cBhvr additive="base">
                                        <p:cTn id="25" dur="500" fill="hold"/>
                                        <p:tgtEl>
                                          <p:spTgt spid="18"/>
                                        </p:tgtEl>
                                        <p:attrNameLst>
                                          <p:attrName>ppt_y</p:attrName>
                                        </p:attrNameLst>
                                      </p:cBhvr>
                                      <p:tavLst>
                                        <p:tav tm="0">
                                          <p:val>
                                            <p:strVal val="1+#ppt_h/2"/>
                                          </p:val>
                                        </p:tav>
                                        <p:tav tm="100000">
                                          <p:val>
                                            <p:strVal val="#ppt_y"/>
                                          </p:val>
                                        </p:tav>
                                      </p:tavLst>
                                    </p:anim>
                                  </p:childTnLst>
                                </p:cTn>
                              </p:par>
                              <p:par>
                                <p:cTn id="26" presetID="2" presetClass="entr" presetSubtype="4" fill="hold" nodeType="withEffect">
                                  <p:stCondLst>
                                    <p:cond delay="0"/>
                                  </p:stCondLst>
                                  <p:childTnLst>
                                    <p:set>
                                      <p:cBhvr>
                                        <p:cTn id="27" dur="1" fill="hold">
                                          <p:stCondLst>
                                            <p:cond delay="0"/>
                                          </p:stCondLst>
                                        </p:cTn>
                                        <p:tgtEl>
                                          <p:spTgt spid="13"/>
                                        </p:tgtEl>
                                        <p:attrNameLst>
                                          <p:attrName>style.visibility</p:attrName>
                                        </p:attrNameLst>
                                      </p:cBhvr>
                                      <p:to>
                                        <p:strVal val="visible"/>
                                      </p:to>
                                    </p:set>
                                    <p:anim calcmode="lin" valueType="num">
                                      <p:cBhvr additive="base">
                                        <p:cTn id="28" dur="500" fill="hold"/>
                                        <p:tgtEl>
                                          <p:spTgt spid="13"/>
                                        </p:tgtEl>
                                        <p:attrNameLst>
                                          <p:attrName>ppt_x</p:attrName>
                                        </p:attrNameLst>
                                      </p:cBhvr>
                                      <p:tavLst>
                                        <p:tav tm="0">
                                          <p:val>
                                            <p:strVal val="#ppt_x"/>
                                          </p:val>
                                        </p:tav>
                                        <p:tav tm="100000">
                                          <p:val>
                                            <p:strVal val="#ppt_x"/>
                                          </p:val>
                                        </p:tav>
                                      </p:tavLst>
                                    </p:anim>
                                    <p:anim calcmode="lin" valueType="num">
                                      <p:cBhvr additive="base">
                                        <p:cTn id="29" dur="500" fill="hold"/>
                                        <p:tgtEl>
                                          <p:spTgt spid="13"/>
                                        </p:tgtEl>
                                        <p:attrNameLst>
                                          <p:attrName>ppt_y</p:attrName>
                                        </p:attrNameLst>
                                      </p:cBhvr>
                                      <p:tavLst>
                                        <p:tav tm="0">
                                          <p:val>
                                            <p:strVal val="1+#ppt_h/2"/>
                                          </p:val>
                                        </p:tav>
                                        <p:tav tm="100000">
                                          <p:val>
                                            <p:strVal val="#ppt_y"/>
                                          </p:val>
                                        </p:tav>
                                      </p:tavLst>
                                    </p:anim>
                                  </p:childTnLst>
                                </p:cTn>
                              </p:par>
                              <p:par>
                                <p:cTn id="30" presetID="2" presetClass="entr" presetSubtype="8" fill="hold" grpId="0" nodeType="withEffect">
                                  <p:stCondLst>
                                    <p:cond delay="0"/>
                                  </p:stCondLst>
                                  <p:childTnLst>
                                    <p:set>
                                      <p:cBhvr>
                                        <p:cTn id="31" dur="1" fill="hold">
                                          <p:stCondLst>
                                            <p:cond delay="0"/>
                                          </p:stCondLst>
                                        </p:cTn>
                                        <p:tgtEl>
                                          <p:spTgt spid="15"/>
                                        </p:tgtEl>
                                        <p:attrNameLst>
                                          <p:attrName>style.visibility</p:attrName>
                                        </p:attrNameLst>
                                      </p:cBhvr>
                                      <p:to>
                                        <p:strVal val="visible"/>
                                      </p:to>
                                    </p:set>
                                    <p:anim calcmode="lin" valueType="num">
                                      <p:cBhvr additive="base">
                                        <p:cTn id="32" dur="500" fill="hold"/>
                                        <p:tgtEl>
                                          <p:spTgt spid="15"/>
                                        </p:tgtEl>
                                        <p:attrNameLst>
                                          <p:attrName>ppt_x</p:attrName>
                                        </p:attrNameLst>
                                      </p:cBhvr>
                                      <p:tavLst>
                                        <p:tav tm="0">
                                          <p:val>
                                            <p:strVal val="0-#ppt_w/2"/>
                                          </p:val>
                                        </p:tav>
                                        <p:tav tm="100000">
                                          <p:val>
                                            <p:strVal val="#ppt_x"/>
                                          </p:val>
                                        </p:tav>
                                      </p:tavLst>
                                    </p:anim>
                                    <p:anim calcmode="lin" valueType="num">
                                      <p:cBhvr additive="base">
                                        <p:cTn id="33" dur="500" fill="hold"/>
                                        <p:tgtEl>
                                          <p:spTgt spid="15"/>
                                        </p:tgtEl>
                                        <p:attrNameLst>
                                          <p:attrName>ppt_y</p:attrName>
                                        </p:attrNameLst>
                                      </p:cBhvr>
                                      <p:tavLst>
                                        <p:tav tm="0">
                                          <p:val>
                                            <p:strVal val="#ppt_y"/>
                                          </p:val>
                                        </p:tav>
                                        <p:tav tm="100000">
                                          <p:val>
                                            <p:strVal val="#ppt_y"/>
                                          </p:val>
                                        </p:tav>
                                      </p:tavLst>
                                    </p:anim>
                                  </p:childTnLst>
                                </p:cTn>
                              </p:par>
                              <p:par>
                                <p:cTn id="34" presetID="2" presetClass="entr" presetSubtype="8" fill="hold" grpId="0" nodeType="withEffect">
                                  <p:stCondLst>
                                    <p:cond delay="0"/>
                                  </p:stCondLst>
                                  <p:childTnLst>
                                    <p:set>
                                      <p:cBhvr>
                                        <p:cTn id="35" dur="1" fill="hold">
                                          <p:stCondLst>
                                            <p:cond delay="0"/>
                                          </p:stCondLst>
                                        </p:cTn>
                                        <p:tgtEl>
                                          <p:spTgt spid="20"/>
                                        </p:tgtEl>
                                        <p:attrNameLst>
                                          <p:attrName>style.visibility</p:attrName>
                                        </p:attrNameLst>
                                      </p:cBhvr>
                                      <p:to>
                                        <p:strVal val="visible"/>
                                      </p:to>
                                    </p:set>
                                    <p:anim calcmode="lin" valueType="num">
                                      <p:cBhvr additive="base">
                                        <p:cTn id="36" dur="500" fill="hold"/>
                                        <p:tgtEl>
                                          <p:spTgt spid="20"/>
                                        </p:tgtEl>
                                        <p:attrNameLst>
                                          <p:attrName>ppt_x</p:attrName>
                                        </p:attrNameLst>
                                      </p:cBhvr>
                                      <p:tavLst>
                                        <p:tav tm="0">
                                          <p:val>
                                            <p:strVal val="0-#ppt_w/2"/>
                                          </p:val>
                                        </p:tav>
                                        <p:tav tm="100000">
                                          <p:val>
                                            <p:strVal val="#ppt_x"/>
                                          </p:val>
                                        </p:tav>
                                      </p:tavLst>
                                    </p:anim>
                                    <p:anim calcmode="lin" valueType="num">
                                      <p:cBhvr additive="base">
                                        <p:cTn id="37" dur="500" fill="hold"/>
                                        <p:tgtEl>
                                          <p:spTgt spid="20"/>
                                        </p:tgtEl>
                                        <p:attrNameLst>
                                          <p:attrName>ppt_y</p:attrName>
                                        </p:attrNameLst>
                                      </p:cBhvr>
                                      <p:tavLst>
                                        <p:tav tm="0">
                                          <p:val>
                                            <p:strVal val="#ppt_y"/>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22" presetClass="entr" presetSubtype="4" fill="hold" nodeType="clickEffect">
                                  <p:stCondLst>
                                    <p:cond delay="0"/>
                                  </p:stCondLst>
                                  <p:childTnLst>
                                    <p:set>
                                      <p:cBhvr>
                                        <p:cTn id="41" dur="1" fill="hold">
                                          <p:stCondLst>
                                            <p:cond delay="0"/>
                                          </p:stCondLst>
                                        </p:cTn>
                                        <p:tgtEl>
                                          <p:spTgt spid="25"/>
                                        </p:tgtEl>
                                        <p:attrNameLst>
                                          <p:attrName>style.visibility</p:attrName>
                                        </p:attrNameLst>
                                      </p:cBhvr>
                                      <p:to>
                                        <p:strVal val="visible"/>
                                      </p:to>
                                    </p:set>
                                    <p:animEffect transition="in" filter="wipe(down)">
                                      <p:cBhvr>
                                        <p:cTn id="42" dur="500"/>
                                        <p:tgtEl>
                                          <p:spTgt spid="25"/>
                                        </p:tgtEl>
                                      </p:cBhvr>
                                    </p:animEffect>
                                  </p:childTnLst>
                                </p:cTn>
                              </p:par>
                            </p:childTnLst>
                          </p:cTn>
                        </p:par>
                      </p:childTnLst>
                    </p:cTn>
                  </p:par>
                  <p:par>
                    <p:cTn id="43" fill="hold">
                      <p:stCondLst>
                        <p:cond delay="indefinite"/>
                      </p:stCondLst>
                      <p:childTnLst>
                        <p:par>
                          <p:cTn id="44" fill="hold">
                            <p:stCondLst>
                              <p:cond delay="0"/>
                            </p:stCondLst>
                            <p:childTnLst>
                              <p:par>
                                <p:cTn id="45" presetID="16" presetClass="entr" presetSubtype="21" fill="hold" grpId="0" nodeType="clickEffect">
                                  <p:stCondLst>
                                    <p:cond delay="0"/>
                                  </p:stCondLst>
                                  <p:childTnLst>
                                    <p:set>
                                      <p:cBhvr>
                                        <p:cTn id="46" dur="1" fill="hold">
                                          <p:stCondLst>
                                            <p:cond delay="0"/>
                                          </p:stCondLst>
                                        </p:cTn>
                                        <p:tgtEl>
                                          <p:spTgt spid="22"/>
                                        </p:tgtEl>
                                        <p:attrNameLst>
                                          <p:attrName>style.visibility</p:attrName>
                                        </p:attrNameLst>
                                      </p:cBhvr>
                                      <p:to>
                                        <p:strVal val="visible"/>
                                      </p:to>
                                    </p:set>
                                    <p:animEffect transition="in" filter="barn(inVertical)">
                                      <p:cBhvr>
                                        <p:cTn id="47" dur="5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P spid="20" grpId="0"/>
      <p:bldP spid="22" grpId="0"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图片 5"/>
          <p:cNvPicPr>
            <a:picLocks noChangeAspect="1"/>
          </p:cNvPicPr>
          <p:nvPr/>
        </p:nvPicPr>
        <p:blipFill rotWithShape="1">
          <a:blip r:embed="rId3">
            <a:extLst>
              <a:ext uri="{28A0092B-C50C-407E-A947-70E740481C1C}">
                <a14:useLocalDpi xmlns:a14="http://schemas.microsoft.com/office/drawing/2010/main" val="0"/>
              </a:ext>
            </a:extLst>
          </a:blip>
          <a:srcRect l="21616" r="18217"/>
          <a:stretch/>
        </p:blipFill>
        <p:spPr>
          <a:xfrm>
            <a:off x="-24930" y="-8977"/>
            <a:ext cx="12216929" cy="6871018"/>
          </a:xfrm>
          <a:prstGeom prst="rect">
            <a:avLst/>
          </a:prstGeom>
        </p:spPr>
      </p:pic>
      <p:pic>
        <p:nvPicPr>
          <p:cNvPr id="12" name="图片 11"/>
          <p:cNvPicPr>
            <a:picLocks noChangeAspect="1"/>
          </p:cNvPicPr>
          <p:nvPr/>
        </p:nvPicPr>
        <p:blipFill rotWithShape="1">
          <a:blip r:embed="rId4" cstate="print">
            <a:extLst>
              <a:ext uri="{BEBA8EAE-BF5A-486C-A8C5-ECC9F3942E4B}">
                <a14:imgProps xmlns:a14="http://schemas.microsoft.com/office/drawing/2010/main">
                  <a14:imgLayer>
                    <a14:imgEffect>
                      <a14:saturation sat="200000"/>
                    </a14:imgEffect>
                  </a14:imgLayer>
                </a14:imgProps>
              </a:ext>
              <a:ext uri="{28A0092B-C50C-407E-A947-70E740481C1C}">
                <a14:useLocalDpi xmlns:a14="http://schemas.microsoft.com/office/drawing/2010/main" val="0"/>
              </a:ext>
            </a:extLst>
          </a:blip>
          <a:srcRect t="50442"/>
          <a:stretch/>
        </p:blipFill>
        <p:spPr>
          <a:xfrm>
            <a:off x="-68231" y="2746837"/>
            <a:ext cx="12242132" cy="4137756"/>
          </a:xfrm>
          <a:prstGeom prst="rect">
            <a:avLst/>
          </a:prstGeom>
        </p:spPr>
      </p:pic>
      <p:grpSp>
        <p:nvGrpSpPr>
          <p:cNvPr id="18" name="组合 17"/>
          <p:cNvGrpSpPr/>
          <p:nvPr/>
        </p:nvGrpSpPr>
        <p:grpSpPr>
          <a:xfrm>
            <a:off x="333805" y="4700511"/>
            <a:ext cx="11769062" cy="2518694"/>
            <a:chOff x="-478046" y="4885815"/>
            <a:chExt cx="11769062" cy="2518694"/>
          </a:xfrm>
        </p:grpSpPr>
        <p:pic>
          <p:nvPicPr>
            <p:cNvPr id="16" name="图片 15"/>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78046" y="4885815"/>
              <a:ext cx="4657672" cy="2328836"/>
            </a:xfrm>
            <a:prstGeom prst="rect">
              <a:avLst/>
            </a:prstGeom>
          </p:spPr>
        </p:pic>
        <p:pic>
          <p:nvPicPr>
            <p:cNvPr id="17" name="图片 16"/>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633344" y="5075673"/>
              <a:ext cx="4657672" cy="2328836"/>
            </a:xfrm>
            <a:prstGeom prst="rect">
              <a:avLst/>
            </a:prstGeom>
          </p:spPr>
        </p:pic>
      </p:grpSp>
      <p:pic>
        <p:nvPicPr>
          <p:cNvPr id="14" name="图片 13"/>
          <p:cNvPicPr>
            <a:picLocks noChangeAspect="1"/>
          </p:cNvPicPr>
          <p:nvPr/>
        </p:nvPicPr>
        <p:blipFill>
          <a:blip r:embed="rId6" cstate="print">
            <a:extLst>
              <a:ext uri="{BEBA8EAE-BF5A-486C-A8C5-ECC9F3942E4B}">
                <a14:imgProps xmlns:a14="http://schemas.microsoft.com/office/drawing/2010/main">
                  <a14:imgLayer>
                    <a14:imgEffect>
                      <a14:saturation sat="400000"/>
                    </a14:imgEffect>
                  </a14:imgLayer>
                </a14:imgProps>
              </a:ext>
              <a:ext uri="{28A0092B-C50C-407E-A947-70E740481C1C}">
                <a14:useLocalDpi xmlns:a14="http://schemas.microsoft.com/office/drawing/2010/main" val="0"/>
              </a:ext>
            </a:extLst>
          </a:blip>
          <a:stretch>
            <a:fillRect/>
          </a:stretch>
        </p:blipFill>
        <p:spPr>
          <a:xfrm flipH="1">
            <a:off x="-194867" y="-8978"/>
            <a:ext cx="3989199" cy="3989199"/>
          </a:xfrm>
          <a:prstGeom prst="rect">
            <a:avLst/>
          </a:prstGeom>
        </p:spPr>
      </p:pic>
      <p:pic>
        <p:nvPicPr>
          <p:cNvPr id="13" name="图片 12"/>
          <p:cNvPicPr>
            <a:picLocks noChangeAspect="1"/>
          </p:cNvPicPr>
          <p:nvPr/>
        </p:nvPicPr>
        <p:blipFill>
          <a:blip r:embed="rId7" cstate="print">
            <a:extLst>
              <a:ext uri="{BEBA8EAE-BF5A-486C-A8C5-ECC9F3942E4B}">
                <a14:imgProps xmlns:a14="http://schemas.microsoft.com/office/drawing/2010/main">
                  <a14:imgLayer>
                    <a14:imgEffect>
                      <a14:colorTemperature colorTemp="11200"/>
                    </a14:imgEffect>
                  </a14:imgLayer>
                </a14:imgProps>
              </a:ext>
              <a:ext uri="{28A0092B-C50C-407E-A947-70E740481C1C}">
                <a14:useLocalDpi xmlns:a14="http://schemas.microsoft.com/office/drawing/2010/main" val="0"/>
              </a:ext>
            </a:extLst>
          </a:blip>
          <a:stretch>
            <a:fillRect/>
          </a:stretch>
        </p:blipFill>
        <p:spPr>
          <a:xfrm>
            <a:off x="7755423" y="5411703"/>
            <a:ext cx="3945960" cy="1380388"/>
          </a:xfrm>
          <a:prstGeom prst="rect">
            <a:avLst/>
          </a:prstGeom>
        </p:spPr>
      </p:pic>
      <p:pic>
        <p:nvPicPr>
          <p:cNvPr id="7" name="图片 6"/>
          <p:cNvPicPr>
            <a:picLocks noChangeAspect="1"/>
          </p:cNvPicPr>
          <p:nvPr/>
        </p:nvPicPr>
        <p:blipFill rotWithShape="1">
          <a:blip r:embed="rId8" cstate="print">
            <a:extLst>
              <a:ext uri="{28A0092B-C50C-407E-A947-70E740481C1C}">
                <a14:useLocalDpi xmlns:a14="http://schemas.microsoft.com/office/drawing/2010/main" val="0"/>
              </a:ext>
            </a:extLst>
          </a:blip>
          <a:srcRect l="12780" t="9771" r="21277" b="16111"/>
          <a:stretch/>
        </p:blipFill>
        <p:spPr>
          <a:xfrm>
            <a:off x="-1315" y="2335457"/>
            <a:ext cx="4060455" cy="4563828"/>
          </a:xfrm>
          <a:prstGeom prst="rect">
            <a:avLst/>
          </a:prstGeom>
        </p:spPr>
      </p:pic>
      <p:pic>
        <p:nvPicPr>
          <p:cNvPr id="24" name="图片 23"/>
          <p:cNvPicPr>
            <a:picLocks noChangeAspect="1"/>
          </p:cNvPicPr>
          <p:nvPr/>
        </p:nvPicPr>
        <p:blipFill>
          <a:blip r:embed="rId9" cstate="print">
            <a:extLst>
              <a:ext uri="{BEBA8EAE-BF5A-486C-A8C5-ECC9F3942E4B}">
                <a14:imgProps xmlns:a14="http://schemas.microsoft.com/office/drawing/2010/main">
                  <a14:imgLayer>
                    <a14:imgEffect>
                      <a14:saturation sat="400000"/>
                    </a14:imgEffect>
                  </a14:imgLayer>
                </a14:imgProps>
              </a:ext>
              <a:ext uri="{28A0092B-C50C-407E-A947-70E740481C1C}">
                <a14:useLocalDpi xmlns:a14="http://schemas.microsoft.com/office/drawing/2010/main" val="0"/>
              </a:ext>
            </a:extLst>
          </a:blip>
          <a:stretch>
            <a:fillRect/>
          </a:stretch>
        </p:blipFill>
        <p:spPr>
          <a:xfrm flipH="1">
            <a:off x="10826619" y="14245"/>
            <a:ext cx="2471925" cy="2471925"/>
          </a:xfrm>
          <a:prstGeom prst="rect">
            <a:avLst/>
          </a:prstGeom>
        </p:spPr>
      </p:pic>
      <p:sp>
        <p:nvSpPr>
          <p:cNvPr id="15" name="矩形 28">
            <a:extLst>
              <a:ext uri="{FF2B5EF4-FFF2-40B4-BE49-F238E27FC236}">
                <a16:creationId xmlns:a16="http://schemas.microsoft.com/office/drawing/2014/main" id="{7C2D8FDF-EA78-476B-9FC0-624A34E56236}"/>
              </a:ext>
            </a:extLst>
          </p:cNvPr>
          <p:cNvSpPr/>
          <p:nvPr/>
        </p:nvSpPr>
        <p:spPr>
          <a:xfrm>
            <a:off x="2647941" y="825571"/>
            <a:ext cx="8157027" cy="2554545"/>
          </a:xfrm>
          <a:prstGeom prst="rect">
            <a:avLst/>
          </a:prstGeom>
        </p:spPr>
        <p:txBody>
          <a:bodyPr wrap="square">
            <a:spAutoFit/>
          </a:bodyPr>
          <a:lstStyle/>
          <a:p>
            <a:pPr algn="ctr"/>
            <a:r>
              <a:rPr lang="en-US" altLang="zh-CN" sz="8000" b="1" dirty="0">
                <a:ln>
                  <a:solidFill>
                    <a:sysClr val="windowText" lastClr="000000"/>
                  </a:solidFill>
                </a:ln>
                <a:solidFill>
                  <a:schemeClr val="accent6">
                    <a:lumMod val="75000"/>
                  </a:schemeClr>
                </a:solidFill>
                <a:effectLst>
                  <a:glow rad="228600">
                    <a:schemeClr val="accent2">
                      <a:satMod val="175000"/>
                      <a:alpha val="40000"/>
                    </a:schemeClr>
                  </a:glow>
                  <a:reflection blurRad="6350" stA="60000" endA="900" endPos="60000" dist="60007" dir="5400000" sy="-100000" algn="bl" rotWithShape="0"/>
                </a:effectLst>
                <a:latin typeface="UTM Fancy Full" panose="02040603050506020204" pitchFamily="18" charset="0"/>
                <a:ea typeface="DengXian" panose="02010600030101010101" pitchFamily="2" charset="-122"/>
                <a:sym typeface="DengXian" panose="02010600030101010101" pitchFamily="2" charset="-122"/>
              </a:rPr>
              <a:t>CHÚC CÁC EM HỌC TỐT</a:t>
            </a:r>
            <a:endParaRPr lang="zh-CN" altLang="en-US" sz="8000" b="1" dirty="0">
              <a:ln>
                <a:solidFill>
                  <a:sysClr val="windowText" lastClr="000000"/>
                </a:solidFill>
              </a:ln>
              <a:solidFill>
                <a:schemeClr val="accent6">
                  <a:lumMod val="75000"/>
                </a:schemeClr>
              </a:solidFill>
              <a:effectLst>
                <a:glow rad="228600">
                  <a:schemeClr val="accent2">
                    <a:satMod val="175000"/>
                    <a:alpha val="40000"/>
                  </a:schemeClr>
                </a:glow>
                <a:reflection blurRad="6350" stA="60000" endA="900" endPos="60000" dist="60007" dir="5400000" sy="-100000" algn="bl" rotWithShape="0"/>
              </a:effectLst>
              <a:latin typeface="UTM Fancy Full" panose="02040603050506020204" pitchFamily="18" charset="0"/>
              <a:ea typeface="DengXian" panose="02010600030101010101" pitchFamily="2" charset="-122"/>
              <a:sym typeface="DengXian" panose="02010600030101010101" pitchFamily="2" charset="-122"/>
            </a:endParaRPr>
          </a:p>
        </p:txBody>
      </p:sp>
      <p:pic>
        <p:nvPicPr>
          <p:cNvPr id="19" name="图片 1">
            <a:extLst>
              <a:ext uri="{FF2B5EF4-FFF2-40B4-BE49-F238E27FC236}">
                <a16:creationId xmlns:a16="http://schemas.microsoft.com/office/drawing/2014/main" id="{EB349AFF-5CF4-4A23-85F1-E1337C63C738}"/>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9578750" y="3007504"/>
            <a:ext cx="2523470" cy="2751903"/>
          </a:xfrm>
          <a:prstGeom prst="rect">
            <a:avLst/>
          </a:prstGeom>
        </p:spPr>
      </p:pic>
    </p:spTree>
    <p:extLst>
      <p:ext uri="{BB962C8B-B14F-4D97-AF65-F5344CB8AC3E}">
        <p14:creationId xmlns:p14="http://schemas.microsoft.com/office/powerpoint/2010/main" val="4225151037"/>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par>
                                <p:cTn id="9" presetID="22" presetClass="entr" presetSubtype="4" fill="hold" nodeType="withEffect">
                                  <p:stCondLst>
                                    <p:cond delay="0"/>
                                  </p:stCondLst>
                                  <p:childTnLst>
                                    <p:set>
                                      <p:cBhvr>
                                        <p:cTn id="10" dur="1" fill="hold">
                                          <p:stCondLst>
                                            <p:cond delay="0"/>
                                          </p:stCondLst>
                                        </p:cTn>
                                        <p:tgtEl>
                                          <p:spTgt spid="14"/>
                                        </p:tgtEl>
                                        <p:attrNameLst>
                                          <p:attrName>style.visibility</p:attrName>
                                        </p:attrNameLst>
                                      </p:cBhvr>
                                      <p:to>
                                        <p:strVal val="visible"/>
                                      </p:to>
                                    </p:set>
                                    <p:animEffect transition="in" filter="wipe(down)">
                                      <p:cBhvr>
                                        <p:cTn id="11" dur="500"/>
                                        <p:tgtEl>
                                          <p:spTgt spid="14"/>
                                        </p:tgtEl>
                                      </p:cBhvr>
                                    </p:animEffect>
                                  </p:childTnLst>
                                </p:cTn>
                              </p:par>
                              <p:par>
                                <p:cTn id="12" presetID="2" presetClass="entr" presetSubtype="4" fill="hold" nodeType="withEffect">
                                  <p:stCondLst>
                                    <p:cond delay="0"/>
                                  </p:stCondLst>
                                  <p:childTnLst>
                                    <p:set>
                                      <p:cBhvr>
                                        <p:cTn id="13" dur="1" fill="hold">
                                          <p:stCondLst>
                                            <p:cond delay="0"/>
                                          </p:stCondLst>
                                        </p:cTn>
                                        <p:tgtEl>
                                          <p:spTgt spid="12"/>
                                        </p:tgtEl>
                                        <p:attrNameLst>
                                          <p:attrName>style.visibility</p:attrName>
                                        </p:attrNameLst>
                                      </p:cBhvr>
                                      <p:to>
                                        <p:strVal val="visible"/>
                                      </p:to>
                                    </p:set>
                                    <p:anim calcmode="lin" valueType="num">
                                      <p:cBhvr additive="base">
                                        <p:cTn id="14" dur="500" fill="hold"/>
                                        <p:tgtEl>
                                          <p:spTgt spid="12"/>
                                        </p:tgtEl>
                                        <p:attrNameLst>
                                          <p:attrName>ppt_x</p:attrName>
                                        </p:attrNameLst>
                                      </p:cBhvr>
                                      <p:tavLst>
                                        <p:tav tm="0">
                                          <p:val>
                                            <p:strVal val="#ppt_x"/>
                                          </p:val>
                                        </p:tav>
                                        <p:tav tm="100000">
                                          <p:val>
                                            <p:strVal val="#ppt_x"/>
                                          </p:val>
                                        </p:tav>
                                      </p:tavLst>
                                    </p:anim>
                                    <p:anim calcmode="lin" valueType="num">
                                      <p:cBhvr additive="base">
                                        <p:cTn id="15" dur="500" fill="hold"/>
                                        <p:tgtEl>
                                          <p:spTgt spid="12"/>
                                        </p:tgtEl>
                                        <p:attrNameLst>
                                          <p:attrName>ppt_y</p:attrName>
                                        </p:attrNameLst>
                                      </p:cBhvr>
                                      <p:tavLst>
                                        <p:tav tm="0">
                                          <p:val>
                                            <p:strVal val="1+#ppt_h/2"/>
                                          </p:val>
                                        </p:tav>
                                        <p:tav tm="100000">
                                          <p:val>
                                            <p:strVal val="#ppt_y"/>
                                          </p:val>
                                        </p:tav>
                                      </p:tavLst>
                                    </p:anim>
                                  </p:childTnLst>
                                </p:cTn>
                              </p:par>
                              <p:par>
                                <p:cTn id="16" presetID="2" presetClass="entr" presetSubtype="4" fill="hold" nodeType="withEffect">
                                  <p:stCondLst>
                                    <p:cond delay="0"/>
                                  </p:stCondLst>
                                  <p:childTnLst>
                                    <p:set>
                                      <p:cBhvr>
                                        <p:cTn id="17" dur="1" fill="hold">
                                          <p:stCondLst>
                                            <p:cond delay="0"/>
                                          </p:stCondLst>
                                        </p:cTn>
                                        <p:tgtEl>
                                          <p:spTgt spid="18"/>
                                        </p:tgtEl>
                                        <p:attrNameLst>
                                          <p:attrName>style.visibility</p:attrName>
                                        </p:attrNameLst>
                                      </p:cBhvr>
                                      <p:to>
                                        <p:strVal val="visible"/>
                                      </p:to>
                                    </p:set>
                                    <p:anim calcmode="lin" valueType="num">
                                      <p:cBhvr additive="base">
                                        <p:cTn id="18" dur="500" fill="hold"/>
                                        <p:tgtEl>
                                          <p:spTgt spid="18"/>
                                        </p:tgtEl>
                                        <p:attrNameLst>
                                          <p:attrName>ppt_x</p:attrName>
                                        </p:attrNameLst>
                                      </p:cBhvr>
                                      <p:tavLst>
                                        <p:tav tm="0">
                                          <p:val>
                                            <p:strVal val="#ppt_x"/>
                                          </p:val>
                                        </p:tav>
                                        <p:tav tm="100000">
                                          <p:val>
                                            <p:strVal val="#ppt_x"/>
                                          </p:val>
                                        </p:tav>
                                      </p:tavLst>
                                    </p:anim>
                                    <p:anim calcmode="lin" valueType="num">
                                      <p:cBhvr additive="base">
                                        <p:cTn id="19" dur="500" fill="hold"/>
                                        <p:tgtEl>
                                          <p:spTgt spid="18"/>
                                        </p:tgtEl>
                                        <p:attrNameLst>
                                          <p:attrName>ppt_y</p:attrName>
                                        </p:attrNameLst>
                                      </p:cBhvr>
                                      <p:tavLst>
                                        <p:tav tm="0">
                                          <p:val>
                                            <p:strVal val="1+#ppt_h/2"/>
                                          </p:val>
                                        </p:tav>
                                        <p:tav tm="100000">
                                          <p:val>
                                            <p:strVal val="#ppt_y"/>
                                          </p:val>
                                        </p:tav>
                                      </p:tavLst>
                                    </p:anim>
                                  </p:childTnLst>
                                </p:cTn>
                              </p:par>
                              <p:par>
                                <p:cTn id="20" presetID="22" presetClass="entr" presetSubtype="4" fill="hold" nodeType="withEffect">
                                  <p:stCondLst>
                                    <p:cond delay="0"/>
                                  </p:stCondLst>
                                  <p:childTnLst>
                                    <p:set>
                                      <p:cBhvr>
                                        <p:cTn id="21" dur="1" fill="hold">
                                          <p:stCondLst>
                                            <p:cond delay="0"/>
                                          </p:stCondLst>
                                        </p:cTn>
                                        <p:tgtEl>
                                          <p:spTgt spid="24"/>
                                        </p:tgtEl>
                                        <p:attrNameLst>
                                          <p:attrName>style.visibility</p:attrName>
                                        </p:attrNameLst>
                                      </p:cBhvr>
                                      <p:to>
                                        <p:strVal val="visible"/>
                                      </p:to>
                                    </p:set>
                                    <p:animEffect transition="in" filter="wipe(down)">
                                      <p:cBhvr>
                                        <p:cTn id="22" dur="500"/>
                                        <p:tgtEl>
                                          <p:spTgt spid="24"/>
                                        </p:tgtEl>
                                      </p:cBhvr>
                                    </p:animEffect>
                                  </p:childTnLst>
                                </p:cTn>
                              </p:par>
                              <p:par>
                                <p:cTn id="23" presetID="2" presetClass="entr" presetSubtype="4" fill="hold" nodeType="withEffect">
                                  <p:stCondLst>
                                    <p:cond delay="0"/>
                                  </p:stCondLst>
                                  <p:childTnLst>
                                    <p:set>
                                      <p:cBhvr>
                                        <p:cTn id="24" dur="1" fill="hold">
                                          <p:stCondLst>
                                            <p:cond delay="0"/>
                                          </p:stCondLst>
                                        </p:cTn>
                                        <p:tgtEl>
                                          <p:spTgt spid="13"/>
                                        </p:tgtEl>
                                        <p:attrNameLst>
                                          <p:attrName>style.visibility</p:attrName>
                                        </p:attrNameLst>
                                      </p:cBhvr>
                                      <p:to>
                                        <p:strVal val="visible"/>
                                      </p:to>
                                    </p:set>
                                    <p:anim calcmode="lin" valueType="num">
                                      <p:cBhvr additive="base">
                                        <p:cTn id="25" dur="500" fill="hold"/>
                                        <p:tgtEl>
                                          <p:spTgt spid="13"/>
                                        </p:tgtEl>
                                        <p:attrNameLst>
                                          <p:attrName>ppt_x</p:attrName>
                                        </p:attrNameLst>
                                      </p:cBhvr>
                                      <p:tavLst>
                                        <p:tav tm="0">
                                          <p:val>
                                            <p:strVal val="#ppt_x"/>
                                          </p:val>
                                        </p:tav>
                                        <p:tav tm="100000">
                                          <p:val>
                                            <p:strVal val="#ppt_x"/>
                                          </p:val>
                                        </p:tav>
                                      </p:tavLst>
                                    </p:anim>
                                    <p:anim calcmode="lin" valueType="num">
                                      <p:cBhvr additive="base">
                                        <p:cTn id="26" dur="500" fill="hold"/>
                                        <p:tgtEl>
                                          <p:spTgt spid="13"/>
                                        </p:tgtEl>
                                        <p:attrNameLst>
                                          <p:attrName>ppt_y</p:attrName>
                                        </p:attrNameLst>
                                      </p:cBhvr>
                                      <p:tavLst>
                                        <p:tav tm="0">
                                          <p:val>
                                            <p:strVal val="1+#ppt_h/2"/>
                                          </p:val>
                                        </p:tav>
                                        <p:tav tm="100000">
                                          <p:val>
                                            <p:strVal val="#ppt_y"/>
                                          </p:val>
                                        </p:tav>
                                      </p:tavLst>
                                    </p:anim>
                                  </p:childTnLst>
                                </p:cTn>
                              </p:par>
                              <p:par>
                                <p:cTn id="27" presetID="10" presetClass="entr" presetSubtype="0" fill="hold" nodeType="withEffect">
                                  <p:stCondLst>
                                    <p:cond delay="0"/>
                                  </p:stCondLst>
                                  <p:childTnLst>
                                    <p:set>
                                      <p:cBhvr>
                                        <p:cTn id="28" dur="1" fill="hold">
                                          <p:stCondLst>
                                            <p:cond delay="0"/>
                                          </p:stCondLst>
                                        </p:cTn>
                                        <p:tgtEl>
                                          <p:spTgt spid="7"/>
                                        </p:tgtEl>
                                        <p:attrNameLst>
                                          <p:attrName>style.visibility</p:attrName>
                                        </p:attrNameLst>
                                      </p:cBhvr>
                                      <p:to>
                                        <p:strVal val="visible"/>
                                      </p:to>
                                    </p:set>
                                    <p:animEffect transition="in" filter="fade">
                                      <p:cBhvr>
                                        <p:cTn id="29" dur="500"/>
                                        <p:tgtEl>
                                          <p:spTgt spid="7"/>
                                        </p:tgtEl>
                                      </p:cBhvr>
                                    </p:animEffect>
                                  </p:childTnLst>
                                </p:cTn>
                              </p:par>
                            </p:childTnLst>
                          </p:cTn>
                        </p:par>
                      </p:childTnLst>
                    </p:cTn>
                  </p:par>
                  <p:par>
                    <p:cTn id="30" fill="hold">
                      <p:stCondLst>
                        <p:cond delay="indefinite"/>
                      </p:stCondLst>
                      <p:childTnLst>
                        <p:par>
                          <p:cTn id="31" fill="hold">
                            <p:stCondLst>
                              <p:cond delay="0"/>
                            </p:stCondLst>
                            <p:childTnLst>
                              <p:par>
                                <p:cTn id="32" presetID="53" presetClass="entr" presetSubtype="16" fill="hold" nodeType="clickEffect">
                                  <p:stCondLst>
                                    <p:cond delay="0"/>
                                  </p:stCondLst>
                                  <p:childTnLst>
                                    <p:set>
                                      <p:cBhvr>
                                        <p:cTn id="33" dur="1" fill="hold">
                                          <p:stCondLst>
                                            <p:cond delay="0"/>
                                          </p:stCondLst>
                                        </p:cTn>
                                        <p:tgtEl>
                                          <p:spTgt spid="19"/>
                                        </p:tgtEl>
                                        <p:attrNameLst>
                                          <p:attrName>style.visibility</p:attrName>
                                        </p:attrNameLst>
                                      </p:cBhvr>
                                      <p:to>
                                        <p:strVal val="visible"/>
                                      </p:to>
                                    </p:set>
                                    <p:anim calcmode="lin" valueType="num">
                                      <p:cBhvr>
                                        <p:cTn id="34" dur="500" fill="hold"/>
                                        <p:tgtEl>
                                          <p:spTgt spid="19"/>
                                        </p:tgtEl>
                                        <p:attrNameLst>
                                          <p:attrName>ppt_w</p:attrName>
                                        </p:attrNameLst>
                                      </p:cBhvr>
                                      <p:tavLst>
                                        <p:tav tm="0">
                                          <p:val>
                                            <p:fltVal val="0"/>
                                          </p:val>
                                        </p:tav>
                                        <p:tav tm="100000">
                                          <p:val>
                                            <p:strVal val="#ppt_w"/>
                                          </p:val>
                                        </p:tav>
                                      </p:tavLst>
                                    </p:anim>
                                    <p:anim calcmode="lin" valueType="num">
                                      <p:cBhvr>
                                        <p:cTn id="35" dur="500" fill="hold"/>
                                        <p:tgtEl>
                                          <p:spTgt spid="19"/>
                                        </p:tgtEl>
                                        <p:attrNameLst>
                                          <p:attrName>ppt_h</p:attrName>
                                        </p:attrNameLst>
                                      </p:cBhvr>
                                      <p:tavLst>
                                        <p:tav tm="0">
                                          <p:val>
                                            <p:fltVal val="0"/>
                                          </p:val>
                                        </p:tav>
                                        <p:tav tm="100000">
                                          <p:val>
                                            <p:strVal val="#ppt_h"/>
                                          </p:val>
                                        </p:tav>
                                      </p:tavLst>
                                    </p:anim>
                                    <p:animEffect transition="in" filter="fade">
                                      <p:cBhvr>
                                        <p:cTn id="36" dur="500"/>
                                        <p:tgtEl>
                                          <p:spTgt spid="19"/>
                                        </p:tgtEl>
                                      </p:cBhvr>
                                    </p:animEffect>
                                  </p:childTnLst>
                                </p:cTn>
                              </p:par>
                            </p:childTnLst>
                          </p:cTn>
                        </p:par>
                      </p:childTnLst>
                    </p:cTn>
                  </p:par>
                  <p:par>
                    <p:cTn id="37" fill="hold">
                      <p:stCondLst>
                        <p:cond delay="indefinite"/>
                      </p:stCondLst>
                      <p:childTnLst>
                        <p:par>
                          <p:cTn id="38" fill="hold">
                            <p:stCondLst>
                              <p:cond delay="0"/>
                            </p:stCondLst>
                            <p:childTnLst>
                              <p:par>
                                <p:cTn id="39" presetID="16" presetClass="entr" presetSubtype="21" fill="hold" grpId="0" nodeType="clickEffect">
                                  <p:stCondLst>
                                    <p:cond delay="0"/>
                                  </p:stCondLst>
                                  <p:childTnLst>
                                    <p:set>
                                      <p:cBhvr>
                                        <p:cTn id="40" dur="1" fill="hold">
                                          <p:stCondLst>
                                            <p:cond delay="0"/>
                                          </p:stCondLst>
                                        </p:cTn>
                                        <p:tgtEl>
                                          <p:spTgt spid="15"/>
                                        </p:tgtEl>
                                        <p:attrNameLst>
                                          <p:attrName>style.visibility</p:attrName>
                                        </p:attrNameLst>
                                      </p:cBhvr>
                                      <p:to>
                                        <p:strVal val="visible"/>
                                      </p:to>
                                    </p:set>
                                    <p:animEffect transition="in" filter="barn(inVertical)">
                                      <p:cBhvr>
                                        <p:cTn id="41"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Lst>
  </p:timing>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3">
            <a:alphaModFix amt="36000"/>
            <a:lum/>
          </a:blip>
          <a:srcRect/>
          <a:stretch>
            <a:fillRect/>
          </a:stretch>
        </a:blipFill>
        <a:effectLst/>
      </p:bgPr>
    </p:bg>
    <p:spTree>
      <p:nvGrpSpPr>
        <p:cNvPr id="1" name=""/>
        <p:cNvGrpSpPr/>
        <p:nvPr/>
      </p:nvGrpSpPr>
      <p:grpSpPr>
        <a:xfrm>
          <a:off x="0" y="0"/>
          <a:ext cx="0" cy="0"/>
          <a:chOff x="0" y="0"/>
          <a:chExt cx="0" cy="0"/>
        </a:xfrm>
      </p:grpSpPr>
      <p:pic>
        <p:nvPicPr>
          <p:cNvPr id="3" name="Picture 2" descr="A picture containing text, sky, outdoor, person&#10;&#10;Description automatically generated">
            <a:extLst>
              <a:ext uri="{FF2B5EF4-FFF2-40B4-BE49-F238E27FC236}">
                <a16:creationId xmlns:a16="http://schemas.microsoft.com/office/drawing/2014/main" id="{0361E2DF-D425-46BF-A105-DB5DA60918DC}"/>
              </a:ext>
            </a:extLst>
          </p:cNvPr>
          <p:cNvPicPr>
            <a:picLocks noChangeAspect="1"/>
          </p:cNvPicPr>
          <p:nvPr/>
        </p:nvPicPr>
        <p:blipFill rotWithShape="1">
          <a:blip r:embed="rId4">
            <a:extLst>
              <a:ext uri="{BEBA8EAE-BF5A-486C-A8C5-ECC9F3942E4B}">
                <a14:imgProps xmlns:a14="http://schemas.microsoft.com/office/drawing/2010/main">
                  <a14:imgLayer r:embed="rId5">
                    <a14:imgEffect>
                      <a14:colorTemperature colorTemp="8800"/>
                    </a14:imgEffect>
                    <a14:imgEffect>
                      <a14:saturation sat="200000"/>
                    </a14:imgEffect>
                  </a14:imgLayer>
                </a14:imgProps>
              </a:ext>
              <a:ext uri="{28A0092B-C50C-407E-A947-70E740481C1C}">
                <a14:useLocalDpi xmlns:a14="http://schemas.microsoft.com/office/drawing/2010/main" val="0"/>
              </a:ext>
            </a:extLst>
          </a:blip>
          <a:srcRect r="20054"/>
          <a:stretch/>
        </p:blipFill>
        <p:spPr>
          <a:xfrm flipH="1">
            <a:off x="5555" y="-21499"/>
            <a:ext cx="12186444" cy="6879499"/>
          </a:xfrm>
          <a:prstGeom prst="rect">
            <a:avLst/>
          </a:prstGeom>
        </p:spPr>
      </p:pic>
      <p:sp>
        <p:nvSpPr>
          <p:cNvPr id="36" name="双波形 3">
            <a:extLst>
              <a:ext uri="{FF2B5EF4-FFF2-40B4-BE49-F238E27FC236}">
                <a16:creationId xmlns:a16="http://schemas.microsoft.com/office/drawing/2014/main" id="{ED9DF7B9-B39A-4269-93FB-105859ED4597}"/>
              </a:ext>
            </a:extLst>
          </p:cNvPr>
          <p:cNvSpPr/>
          <p:nvPr/>
        </p:nvSpPr>
        <p:spPr bwMode="auto">
          <a:xfrm>
            <a:off x="4879324" y="1150605"/>
            <a:ext cx="5380082" cy="1253636"/>
          </a:xfrm>
          <a:prstGeom prst="doubleWave">
            <a:avLst>
              <a:gd name="adj1" fmla="val 6250"/>
              <a:gd name="adj2" fmla="val 369"/>
            </a:avLst>
          </a:prstGeom>
          <a:solidFill>
            <a:schemeClr val="bg1"/>
          </a:solidFill>
          <a:ln w="190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342900" eaLnBrk="1" fontAlgn="auto" hangingPunct="1">
              <a:spcBef>
                <a:spcPts val="0"/>
              </a:spcBef>
              <a:spcAft>
                <a:spcPts val="0"/>
              </a:spcAft>
              <a:defRPr/>
            </a:pPr>
            <a:endParaRPr lang="zh-CN" altLang="en-US" sz="1350">
              <a:solidFill>
                <a:prstClr val="white"/>
              </a:solidFill>
            </a:endParaRPr>
          </a:p>
        </p:txBody>
      </p:sp>
      <p:pic>
        <p:nvPicPr>
          <p:cNvPr id="11" name="图片 10"/>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flipH="1">
            <a:off x="10671545" y="-21498"/>
            <a:ext cx="1582220" cy="3089984"/>
          </a:xfrm>
          <a:prstGeom prst="rect">
            <a:avLst/>
          </a:prstGeom>
        </p:spPr>
      </p:pic>
      <p:pic>
        <p:nvPicPr>
          <p:cNvPr id="43" name="图片 42"/>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394090" y="0"/>
            <a:ext cx="2550722" cy="2550722"/>
          </a:xfrm>
          <a:prstGeom prst="rect">
            <a:avLst/>
          </a:prstGeom>
        </p:spPr>
      </p:pic>
      <p:sp>
        <p:nvSpPr>
          <p:cNvPr id="29" name="矩形 28">
            <a:extLst>
              <a:ext uri="{FF2B5EF4-FFF2-40B4-BE49-F238E27FC236}">
                <a16:creationId xmlns:a16="http://schemas.microsoft.com/office/drawing/2014/main" id="{6CA4DF23-29CF-478E-9947-48542E07F16C}"/>
              </a:ext>
            </a:extLst>
          </p:cNvPr>
          <p:cNvSpPr/>
          <p:nvPr/>
        </p:nvSpPr>
        <p:spPr>
          <a:xfrm>
            <a:off x="7312975" y="77718"/>
            <a:ext cx="3808641" cy="769441"/>
          </a:xfrm>
          <a:prstGeom prst="rect">
            <a:avLst/>
          </a:prstGeom>
        </p:spPr>
        <p:txBody>
          <a:bodyPr wrap="square">
            <a:spAutoFit/>
          </a:bodyPr>
          <a:lstStyle/>
          <a:p>
            <a:pPr algn="ctr"/>
            <a:r>
              <a:rPr lang="en-US" altLang="zh-CN" sz="4400" b="1" dirty="0">
                <a:solidFill>
                  <a:schemeClr val="accent6">
                    <a:lumMod val="50000"/>
                  </a:schemeClr>
                </a:solidFill>
                <a:latin typeface="UVN Nguyen Du" panose="04030805020802020802" pitchFamily="82" charset="0"/>
                <a:ea typeface="DengXian" panose="02010600030101010101" pitchFamily="2" charset="-122"/>
                <a:sym typeface="DengXian" panose="02010600030101010101" pitchFamily="2" charset="-122"/>
              </a:rPr>
              <a:t>BÀI CŨ</a:t>
            </a:r>
            <a:endParaRPr lang="zh-CN" altLang="en-US" sz="4400" b="1" i="0" dirty="0">
              <a:solidFill>
                <a:schemeClr val="accent6">
                  <a:lumMod val="50000"/>
                </a:schemeClr>
              </a:solidFill>
              <a:effectLst/>
              <a:latin typeface="UVN Nguyen Du" panose="04030805020802020802" pitchFamily="82" charset="0"/>
              <a:ea typeface="DengXian" panose="02010600030101010101" pitchFamily="2" charset="-122"/>
              <a:sym typeface="DengXian" panose="02010600030101010101" pitchFamily="2" charset="-122"/>
            </a:endParaRPr>
          </a:p>
        </p:txBody>
      </p:sp>
      <p:pic>
        <p:nvPicPr>
          <p:cNvPr id="21" name="图片 20"/>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3521698" y="1866420"/>
            <a:ext cx="1580115" cy="1580115"/>
          </a:xfrm>
          <a:prstGeom prst="rect">
            <a:avLst/>
          </a:prstGeom>
        </p:spPr>
      </p:pic>
      <p:sp>
        <p:nvSpPr>
          <p:cNvPr id="22" name="TextBox 21">
            <a:extLst>
              <a:ext uri="{FF2B5EF4-FFF2-40B4-BE49-F238E27FC236}">
                <a16:creationId xmlns:a16="http://schemas.microsoft.com/office/drawing/2014/main" id="{630AAB92-CF4B-49BA-9034-8B46F0CDBF8D}"/>
              </a:ext>
            </a:extLst>
          </p:cNvPr>
          <p:cNvSpPr txBox="1"/>
          <p:nvPr/>
        </p:nvSpPr>
        <p:spPr bwMode="auto">
          <a:xfrm>
            <a:off x="5101813" y="1308814"/>
            <a:ext cx="4935103" cy="954107"/>
          </a:xfrm>
          <a:prstGeom prst="rect">
            <a:avLst/>
          </a:prstGeom>
          <a:noFill/>
        </p:spPr>
        <p:txBody>
          <a:bodyPr wrap="square">
            <a:spAutoFit/>
          </a:bodyPr>
          <a:lstStyle/>
          <a:p>
            <a:pPr algn="just" eaLnBrk="1" hangingPunct="1">
              <a:defRPr/>
            </a:pPr>
            <a:r>
              <a:rPr lang="en-US" sz="2800" b="1" dirty="0">
                <a:latin typeface="UVN Vung Tau" panose="03080702040302070203" pitchFamily="66" charset="0"/>
              </a:rPr>
              <a:t>Cao </a:t>
            </a:r>
            <a:r>
              <a:rPr lang="en-US" sz="2800" b="1" dirty="0" err="1">
                <a:latin typeface="UVN Vung Tau" panose="03080702040302070203" pitchFamily="66" charset="0"/>
              </a:rPr>
              <a:t>Bá</a:t>
            </a:r>
            <a:r>
              <a:rPr lang="en-US" sz="2800" b="1" dirty="0">
                <a:latin typeface="UVN Vung Tau" panose="03080702040302070203" pitchFamily="66" charset="0"/>
              </a:rPr>
              <a:t> </a:t>
            </a:r>
            <a:r>
              <a:rPr lang="en-US" sz="2800" b="1" dirty="0" err="1">
                <a:latin typeface="UVN Vung Tau" panose="03080702040302070203" pitchFamily="66" charset="0"/>
              </a:rPr>
              <a:t>Quát</a:t>
            </a:r>
            <a:r>
              <a:rPr lang="en-US" sz="2800" b="1" dirty="0">
                <a:latin typeface="UVN Vung Tau" panose="03080702040302070203" pitchFamily="66" charset="0"/>
              </a:rPr>
              <a:t> quyết chí luyện chữ như thế </a:t>
            </a:r>
            <a:r>
              <a:rPr lang="en-US" sz="2800" b="1" dirty="0" err="1">
                <a:latin typeface="UVN Vung Tau" panose="03080702040302070203" pitchFamily="66" charset="0"/>
              </a:rPr>
              <a:t>nào</a:t>
            </a:r>
            <a:r>
              <a:rPr lang="en-US" sz="2800" b="1" dirty="0">
                <a:latin typeface="UVN Vung Tau" panose="03080702040302070203" pitchFamily="66" charset="0"/>
              </a:rPr>
              <a:t>?</a:t>
            </a:r>
          </a:p>
        </p:txBody>
      </p:sp>
      <p:grpSp>
        <p:nvGrpSpPr>
          <p:cNvPr id="18" name="组合 17"/>
          <p:cNvGrpSpPr/>
          <p:nvPr/>
        </p:nvGrpSpPr>
        <p:grpSpPr>
          <a:xfrm>
            <a:off x="-24747" y="4619682"/>
            <a:ext cx="11769062" cy="2518694"/>
            <a:chOff x="-478046" y="4885815"/>
            <a:chExt cx="11769062" cy="2518694"/>
          </a:xfrm>
        </p:grpSpPr>
        <p:pic>
          <p:nvPicPr>
            <p:cNvPr id="16" name="图片 15"/>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478046" y="4885815"/>
              <a:ext cx="4657672" cy="2328836"/>
            </a:xfrm>
            <a:prstGeom prst="rect">
              <a:avLst/>
            </a:prstGeom>
          </p:spPr>
        </p:pic>
        <p:pic>
          <p:nvPicPr>
            <p:cNvPr id="17" name="图片 16"/>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6633344" y="5075673"/>
              <a:ext cx="4657672" cy="2328836"/>
            </a:xfrm>
            <a:prstGeom prst="rect">
              <a:avLst/>
            </a:prstGeom>
          </p:spPr>
        </p:pic>
      </p:grpSp>
      <p:sp>
        <p:nvSpPr>
          <p:cNvPr id="44" name="双波形 3">
            <a:extLst>
              <a:ext uri="{FF2B5EF4-FFF2-40B4-BE49-F238E27FC236}">
                <a16:creationId xmlns:a16="http://schemas.microsoft.com/office/drawing/2014/main" id="{B72E757C-BABB-4431-9ECD-477ABA5930CE}"/>
              </a:ext>
            </a:extLst>
          </p:cNvPr>
          <p:cNvSpPr/>
          <p:nvPr/>
        </p:nvSpPr>
        <p:spPr bwMode="auto">
          <a:xfrm>
            <a:off x="4919148" y="3167852"/>
            <a:ext cx="5380082" cy="1253636"/>
          </a:xfrm>
          <a:prstGeom prst="doubleWave">
            <a:avLst>
              <a:gd name="adj1" fmla="val 6250"/>
              <a:gd name="adj2" fmla="val 369"/>
            </a:avLst>
          </a:prstGeom>
          <a:solidFill>
            <a:schemeClr val="bg1"/>
          </a:solidFill>
          <a:ln w="190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342900" eaLnBrk="1" fontAlgn="auto" hangingPunct="1">
              <a:spcBef>
                <a:spcPts val="0"/>
              </a:spcBef>
              <a:spcAft>
                <a:spcPts val="0"/>
              </a:spcAft>
              <a:defRPr/>
            </a:pPr>
            <a:endParaRPr lang="zh-CN" altLang="en-US" sz="1350">
              <a:solidFill>
                <a:prstClr val="white"/>
              </a:solidFill>
            </a:endParaRPr>
          </a:p>
        </p:txBody>
      </p:sp>
      <p:sp>
        <p:nvSpPr>
          <p:cNvPr id="25" name="TextBox 24">
            <a:extLst>
              <a:ext uri="{FF2B5EF4-FFF2-40B4-BE49-F238E27FC236}">
                <a16:creationId xmlns:a16="http://schemas.microsoft.com/office/drawing/2014/main" id="{5183BD63-DFF0-49FD-B3EC-DF6105751F92}"/>
              </a:ext>
            </a:extLst>
          </p:cNvPr>
          <p:cNvSpPr txBox="1"/>
          <p:nvPr/>
        </p:nvSpPr>
        <p:spPr bwMode="auto">
          <a:xfrm>
            <a:off x="4976558" y="3317616"/>
            <a:ext cx="5151416" cy="954107"/>
          </a:xfrm>
          <a:prstGeom prst="rect">
            <a:avLst/>
          </a:prstGeom>
          <a:noFill/>
        </p:spPr>
        <p:txBody>
          <a:bodyPr wrap="square">
            <a:spAutoFit/>
          </a:bodyPr>
          <a:lstStyle/>
          <a:p>
            <a:pPr algn="ctr" eaLnBrk="1" hangingPunct="1">
              <a:defRPr/>
            </a:pPr>
            <a:r>
              <a:rPr lang="en-US" sz="2800" b="1" dirty="0" err="1">
                <a:latin typeface="UVN Vung Tau" panose="03080702040302070203" pitchFamily="66" charset="0"/>
              </a:rPr>
              <a:t>Em</a:t>
            </a:r>
            <a:r>
              <a:rPr lang="en-US" sz="2800" b="1" dirty="0">
                <a:latin typeface="UVN Vung Tau" panose="03080702040302070203" pitchFamily="66" charset="0"/>
              </a:rPr>
              <a:t> học tập được đức tính gì của Cao Bá Quát?</a:t>
            </a:r>
          </a:p>
        </p:txBody>
      </p:sp>
    </p:spTree>
    <p:extLst>
      <p:ext uri="{BB962C8B-B14F-4D97-AF65-F5344CB8AC3E}">
        <p14:creationId xmlns:p14="http://schemas.microsoft.com/office/powerpoint/2010/main" val="1911701278"/>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9"/>
                                        </p:tgtEl>
                                        <p:attrNameLst>
                                          <p:attrName>style.visibility</p:attrName>
                                        </p:attrNameLst>
                                      </p:cBhvr>
                                      <p:to>
                                        <p:strVal val="visible"/>
                                      </p:to>
                                    </p:set>
                                    <p:animEffect transition="in" filter="barn(inVertical)">
                                      <p:cBhvr>
                                        <p:cTn id="7" dur="500"/>
                                        <p:tgtEl>
                                          <p:spTgt spid="29"/>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36"/>
                                        </p:tgtEl>
                                        <p:attrNameLst>
                                          <p:attrName>style.visibility</p:attrName>
                                        </p:attrNameLst>
                                      </p:cBhvr>
                                      <p:to>
                                        <p:strVal val="visible"/>
                                      </p:to>
                                    </p:set>
                                    <p:animEffect transition="in" filter="fade">
                                      <p:cBhvr>
                                        <p:cTn id="12" dur="1000"/>
                                        <p:tgtEl>
                                          <p:spTgt spid="36"/>
                                        </p:tgtEl>
                                      </p:cBhvr>
                                    </p:animEffect>
                                    <p:anim calcmode="lin" valueType="num">
                                      <p:cBhvr>
                                        <p:cTn id="13" dur="1000" fill="hold"/>
                                        <p:tgtEl>
                                          <p:spTgt spid="36"/>
                                        </p:tgtEl>
                                        <p:attrNameLst>
                                          <p:attrName>ppt_x</p:attrName>
                                        </p:attrNameLst>
                                      </p:cBhvr>
                                      <p:tavLst>
                                        <p:tav tm="0">
                                          <p:val>
                                            <p:strVal val="#ppt_x"/>
                                          </p:val>
                                        </p:tav>
                                        <p:tav tm="100000">
                                          <p:val>
                                            <p:strVal val="#ppt_x"/>
                                          </p:val>
                                        </p:tav>
                                      </p:tavLst>
                                    </p:anim>
                                    <p:anim calcmode="lin" valueType="num">
                                      <p:cBhvr>
                                        <p:cTn id="14" dur="1000" fill="hold"/>
                                        <p:tgtEl>
                                          <p:spTgt spid="36"/>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childTnLst>
                                    <p:set>
                                      <p:cBhvr>
                                        <p:cTn id="16" dur="1" fill="hold">
                                          <p:stCondLst>
                                            <p:cond delay="0"/>
                                          </p:stCondLst>
                                        </p:cTn>
                                        <p:tgtEl>
                                          <p:spTgt spid="22"/>
                                        </p:tgtEl>
                                        <p:attrNameLst>
                                          <p:attrName>style.visibility</p:attrName>
                                        </p:attrNameLst>
                                      </p:cBhvr>
                                      <p:to>
                                        <p:strVal val="visible"/>
                                      </p:to>
                                    </p:set>
                                    <p:animEffect transition="in" filter="fade">
                                      <p:cBhvr>
                                        <p:cTn id="17" dur="1000"/>
                                        <p:tgtEl>
                                          <p:spTgt spid="22"/>
                                        </p:tgtEl>
                                      </p:cBhvr>
                                    </p:animEffect>
                                    <p:anim calcmode="lin" valueType="num">
                                      <p:cBhvr>
                                        <p:cTn id="18" dur="1000" fill="hold"/>
                                        <p:tgtEl>
                                          <p:spTgt spid="22"/>
                                        </p:tgtEl>
                                        <p:attrNameLst>
                                          <p:attrName>ppt_x</p:attrName>
                                        </p:attrNameLst>
                                      </p:cBhvr>
                                      <p:tavLst>
                                        <p:tav tm="0">
                                          <p:val>
                                            <p:strVal val="#ppt_x"/>
                                          </p:val>
                                        </p:tav>
                                        <p:tav tm="100000">
                                          <p:val>
                                            <p:strVal val="#ppt_x"/>
                                          </p:val>
                                        </p:tav>
                                      </p:tavLst>
                                    </p:anim>
                                    <p:anim calcmode="lin" valueType="num">
                                      <p:cBhvr>
                                        <p:cTn id="19" dur="1000" fill="hold"/>
                                        <p:tgtEl>
                                          <p:spTgt spid="22"/>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16" presetClass="entr" presetSubtype="21" fill="hold" grpId="0" nodeType="clickEffect">
                                  <p:stCondLst>
                                    <p:cond delay="0"/>
                                  </p:stCondLst>
                                  <p:childTnLst>
                                    <p:set>
                                      <p:cBhvr>
                                        <p:cTn id="23" dur="1" fill="hold">
                                          <p:stCondLst>
                                            <p:cond delay="0"/>
                                          </p:stCondLst>
                                        </p:cTn>
                                        <p:tgtEl>
                                          <p:spTgt spid="25"/>
                                        </p:tgtEl>
                                        <p:attrNameLst>
                                          <p:attrName>style.visibility</p:attrName>
                                        </p:attrNameLst>
                                      </p:cBhvr>
                                      <p:to>
                                        <p:strVal val="visible"/>
                                      </p:to>
                                    </p:set>
                                    <p:animEffect transition="in" filter="barn(inVertical)">
                                      <p:cBhvr>
                                        <p:cTn id="24" dur="500"/>
                                        <p:tgtEl>
                                          <p:spTgt spid="25"/>
                                        </p:tgtEl>
                                      </p:cBhvr>
                                    </p:animEffect>
                                  </p:childTnLst>
                                </p:cTn>
                              </p:par>
                              <p:par>
                                <p:cTn id="25" presetID="16" presetClass="entr" presetSubtype="21" fill="hold" grpId="0" nodeType="withEffect">
                                  <p:stCondLst>
                                    <p:cond delay="0"/>
                                  </p:stCondLst>
                                  <p:childTnLst>
                                    <p:set>
                                      <p:cBhvr>
                                        <p:cTn id="26" dur="1" fill="hold">
                                          <p:stCondLst>
                                            <p:cond delay="0"/>
                                          </p:stCondLst>
                                        </p:cTn>
                                        <p:tgtEl>
                                          <p:spTgt spid="44"/>
                                        </p:tgtEl>
                                        <p:attrNameLst>
                                          <p:attrName>style.visibility</p:attrName>
                                        </p:attrNameLst>
                                      </p:cBhvr>
                                      <p:to>
                                        <p:strVal val="visible"/>
                                      </p:to>
                                    </p:set>
                                    <p:animEffect transition="in" filter="barn(inVertical)">
                                      <p:cBhvr>
                                        <p:cTn id="27" dur="500"/>
                                        <p:tgtEl>
                                          <p:spTgt spid="4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6" grpId="0" animBg="1"/>
      <p:bldP spid="29" grpId="0"/>
      <p:bldP spid="22" grpId="0"/>
      <p:bldP spid="44" grpId="0" animBg="1"/>
      <p:bldP spid="25" grpId="0"/>
    </p:bld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3">
            <a:alphaModFix amt="36000"/>
            <a:lum/>
          </a:blip>
          <a:srcRect/>
          <a:stretch>
            <a:fillRect/>
          </a:stretch>
        </a:blipFill>
        <a:effectLst/>
      </p:bgPr>
    </p:bg>
    <p:spTree>
      <p:nvGrpSpPr>
        <p:cNvPr id="1" name=""/>
        <p:cNvGrpSpPr/>
        <p:nvPr/>
      </p:nvGrpSpPr>
      <p:grpSpPr>
        <a:xfrm>
          <a:off x="0" y="0"/>
          <a:ext cx="0" cy="0"/>
          <a:chOff x="0" y="0"/>
          <a:chExt cx="0" cy="0"/>
        </a:xfrm>
      </p:grpSpPr>
      <p:grpSp>
        <p:nvGrpSpPr>
          <p:cNvPr id="18" name="组合 17"/>
          <p:cNvGrpSpPr/>
          <p:nvPr/>
        </p:nvGrpSpPr>
        <p:grpSpPr>
          <a:xfrm>
            <a:off x="333805" y="4700511"/>
            <a:ext cx="11769062" cy="2518694"/>
            <a:chOff x="-478046" y="4885815"/>
            <a:chExt cx="11769062" cy="2518694"/>
          </a:xfrm>
        </p:grpSpPr>
        <p:pic>
          <p:nvPicPr>
            <p:cNvPr id="16" name="图片 1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78046" y="4885815"/>
              <a:ext cx="4657672" cy="2328836"/>
            </a:xfrm>
            <a:prstGeom prst="rect">
              <a:avLst/>
            </a:prstGeom>
          </p:spPr>
        </p:pic>
        <p:pic>
          <p:nvPicPr>
            <p:cNvPr id="17" name="图片 1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633344" y="5075673"/>
              <a:ext cx="4657672" cy="2328836"/>
            </a:xfrm>
            <a:prstGeom prst="rect">
              <a:avLst/>
            </a:prstGeom>
          </p:spPr>
        </p:pic>
      </p:grpSp>
      <p:pic>
        <p:nvPicPr>
          <p:cNvPr id="11" name="图片 10"/>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flipH="1">
            <a:off x="10671545" y="-21498"/>
            <a:ext cx="1582220" cy="3089984"/>
          </a:xfrm>
          <a:prstGeom prst="rect">
            <a:avLst/>
          </a:prstGeom>
        </p:spPr>
      </p:pic>
      <p:pic>
        <p:nvPicPr>
          <p:cNvPr id="43" name="图片 42"/>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533470" y="0"/>
            <a:ext cx="2550722" cy="2550722"/>
          </a:xfrm>
          <a:prstGeom prst="rect">
            <a:avLst/>
          </a:prstGeom>
        </p:spPr>
      </p:pic>
      <p:pic>
        <p:nvPicPr>
          <p:cNvPr id="19" name="图片 18"/>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394884" y="4373134"/>
            <a:ext cx="2157489" cy="2157489"/>
          </a:xfrm>
          <a:prstGeom prst="rect">
            <a:avLst/>
          </a:prstGeom>
        </p:spPr>
      </p:pic>
      <p:pic>
        <p:nvPicPr>
          <p:cNvPr id="20" name="Picture 11" descr="Untitled-3">
            <a:extLst>
              <a:ext uri="{FF2B5EF4-FFF2-40B4-BE49-F238E27FC236}">
                <a16:creationId xmlns:a16="http://schemas.microsoft.com/office/drawing/2014/main" id="{6F3D88F4-EC40-48B8-A44D-2A00AE145020}"/>
              </a:ext>
            </a:extLst>
          </p:cNvPr>
          <p:cNvPicPr>
            <a:picLocks noChangeAspect="1" noChangeArrowheads="1"/>
          </p:cNvPicPr>
          <p:nvPr/>
        </p:nvPicPr>
        <p:blipFill rotWithShape="1">
          <a:blip r:embed="rId8">
            <a:extLst>
              <a:ext uri="{28A0092B-C50C-407E-A947-70E740481C1C}">
                <a14:useLocalDpi xmlns:a14="http://schemas.microsoft.com/office/drawing/2010/main" val="0"/>
              </a:ext>
            </a:extLst>
          </a:blip>
          <a:srcRect l="3258" t="3325" r="2379" b="1395"/>
          <a:stretch/>
        </p:blipFill>
        <p:spPr bwMode="auto">
          <a:xfrm rot="21068260">
            <a:off x="3183709" y="853299"/>
            <a:ext cx="5824581" cy="5260053"/>
          </a:xfrm>
          <a:prstGeom prst="rect">
            <a:avLst/>
          </a:prstGeom>
          <a:ln w="127000" cap="sq">
            <a:solidFill>
              <a:srgbClr val="000000"/>
            </a:solidFill>
            <a:miter lim="800000"/>
          </a:ln>
          <a:effectLst>
            <a:outerShdw blurRad="57150" dist="50800" dir="2700000" algn="tl" rotWithShape="0">
              <a:srgbClr val="000000">
                <a:alpha val="40000"/>
              </a:srgbClr>
            </a:outerShdw>
          </a:effectLst>
          <a:extLst>
            <a:ext uri="{909E8E84-426E-40DD-AFC4-6F175D3DCCD1}">
              <a14:hiddenFill xmlns:a14="http://schemas.microsoft.com/office/drawing/2010/main">
                <a:solidFill>
                  <a:srgbClr val="FFFFFF"/>
                </a:solidFill>
              </a14:hiddenFill>
            </a:ext>
          </a:extLst>
        </p:spPr>
      </p:pic>
      <p:sp>
        <p:nvSpPr>
          <p:cNvPr id="21" name="矩形 28">
            <a:extLst>
              <a:ext uri="{FF2B5EF4-FFF2-40B4-BE49-F238E27FC236}">
                <a16:creationId xmlns:a16="http://schemas.microsoft.com/office/drawing/2014/main" id="{98382419-F40D-450C-9D80-5680012EDB1B}"/>
              </a:ext>
            </a:extLst>
          </p:cNvPr>
          <p:cNvSpPr/>
          <p:nvPr/>
        </p:nvSpPr>
        <p:spPr>
          <a:xfrm>
            <a:off x="1536128" y="327377"/>
            <a:ext cx="3455349" cy="584775"/>
          </a:xfrm>
          <a:prstGeom prst="rect">
            <a:avLst/>
          </a:prstGeom>
        </p:spPr>
        <p:txBody>
          <a:bodyPr wrap="square">
            <a:spAutoFit/>
          </a:bodyPr>
          <a:lstStyle/>
          <a:p>
            <a:pPr algn="ctr"/>
            <a:r>
              <a:rPr lang="en-US" altLang="zh-CN" sz="3200" b="1" dirty="0">
                <a:solidFill>
                  <a:schemeClr val="accent6">
                    <a:lumMod val="75000"/>
                  </a:schemeClr>
                </a:solidFill>
                <a:effectLst>
                  <a:reflection blurRad="6350" stA="50000" endA="300" endPos="50000" dist="60007" dir="5400000" sy="-100000" algn="bl" rotWithShape="0"/>
                </a:effectLst>
                <a:latin typeface="UVN Nguyen Du" panose="04030805020802020802" pitchFamily="82" charset="0"/>
                <a:ea typeface="DengXian" panose="02010600030101010101" pitchFamily="2" charset="-122"/>
                <a:sym typeface="DengXian" panose="02010600030101010101" pitchFamily="2" charset="-122"/>
              </a:rPr>
              <a:t>CHỦ ĐIỂM</a:t>
            </a:r>
            <a:endParaRPr lang="zh-CN" altLang="en-US" sz="3200" b="1" dirty="0">
              <a:solidFill>
                <a:schemeClr val="accent6">
                  <a:lumMod val="75000"/>
                </a:schemeClr>
              </a:solidFill>
              <a:effectLst>
                <a:reflection blurRad="6350" stA="50000" endA="300" endPos="50000" dist="60007" dir="5400000" sy="-100000" algn="bl" rotWithShape="0"/>
              </a:effectLst>
              <a:latin typeface="UVN Nguyen Du" panose="04030805020802020802" pitchFamily="82" charset="0"/>
              <a:ea typeface="DengXian" panose="02010600030101010101" pitchFamily="2" charset="-122"/>
              <a:sym typeface="DengXian" panose="02010600030101010101" pitchFamily="2" charset="-122"/>
            </a:endParaRPr>
          </a:p>
        </p:txBody>
      </p:sp>
      <p:pic>
        <p:nvPicPr>
          <p:cNvPr id="3" name="Picture 2" descr="Logo&#10;&#10;Description automatically generated with medium confidence">
            <a:extLst>
              <a:ext uri="{FF2B5EF4-FFF2-40B4-BE49-F238E27FC236}">
                <a16:creationId xmlns:a16="http://schemas.microsoft.com/office/drawing/2014/main" id="{6F63B561-6AB8-4078-A2D4-59461615A184}"/>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rot="647889">
            <a:off x="499113" y="2037548"/>
            <a:ext cx="2756457" cy="2197019"/>
          </a:xfrm>
          <a:prstGeom prst="rect">
            <a:avLst/>
          </a:prstGeom>
        </p:spPr>
      </p:pic>
      <p:pic>
        <p:nvPicPr>
          <p:cNvPr id="8" name="Picture 7" descr="Icon&#10;&#10;Description automatically generated with low confidence">
            <a:extLst>
              <a:ext uri="{FF2B5EF4-FFF2-40B4-BE49-F238E27FC236}">
                <a16:creationId xmlns:a16="http://schemas.microsoft.com/office/drawing/2014/main" id="{9B845627-EC6C-4D32-ACB6-A23A8990C8EA}"/>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rot="156795">
            <a:off x="9295829" y="-75481"/>
            <a:ext cx="1975266" cy="1975266"/>
          </a:xfrm>
          <a:prstGeom prst="rect">
            <a:avLst/>
          </a:prstGeom>
        </p:spPr>
      </p:pic>
      <p:pic>
        <p:nvPicPr>
          <p:cNvPr id="25" name="图片 1">
            <a:extLst>
              <a:ext uri="{FF2B5EF4-FFF2-40B4-BE49-F238E27FC236}">
                <a16:creationId xmlns:a16="http://schemas.microsoft.com/office/drawing/2014/main" id="{A48D2DFB-CB6C-4B4B-B1E1-16A45D68042B}"/>
              </a:ext>
            </a:extLst>
          </p:cNvPr>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flipH="1">
            <a:off x="8580268" y="1908349"/>
            <a:ext cx="3611732" cy="4967993"/>
          </a:xfrm>
          <a:prstGeom prst="rect">
            <a:avLst/>
          </a:prstGeom>
        </p:spPr>
      </p:pic>
    </p:spTree>
    <p:extLst>
      <p:ext uri="{BB962C8B-B14F-4D97-AF65-F5344CB8AC3E}">
        <p14:creationId xmlns:p14="http://schemas.microsoft.com/office/powerpoint/2010/main" val="325112633"/>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withEffect">
                                  <p:stCondLst>
                                    <p:cond delay="0"/>
                                  </p:stCondLst>
                                  <p:childTnLst>
                                    <p:set>
                                      <p:cBhvr>
                                        <p:cTn id="6" dur="1" fill="hold">
                                          <p:stCondLst>
                                            <p:cond delay="0"/>
                                          </p:stCondLst>
                                        </p:cTn>
                                        <p:tgtEl>
                                          <p:spTgt spid="25"/>
                                        </p:tgtEl>
                                        <p:attrNameLst>
                                          <p:attrName>style.visibility</p:attrName>
                                        </p:attrNameLst>
                                      </p:cBhvr>
                                      <p:to>
                                        <p:strVal val="visible"/>
                                      </p:to>
                                    </p:set>
                                    <p:animEffect transition="in" filter="wipe(down)">
                                      <p:cBhvr>
                                        <p:cTn id="7" dur="5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3">
            <a:alphaModFix amt="36000"/>
            <a:lum/>
          </a:blip>
          <a:srcRect/>
          <a:stretch>
            <a:fillRect/>
          </a:stretch>
        </a:blipFill>
        <a:effectLst/>
      </p:bgPr>
    </p:bg>
    <p:spTree>
      <p:nvGrpSpPr>
        <p:cNvPr id="1" name=""/>
        <p:cNvGrpSpPr/>
        <p:nvPr/>
      </p:nvGrpSpPr>
      <p:grpSpPr>
        <a:xfrm>
          <a:off x="0" y="0"/>
          <a:ext cx="0" cy="0"/>
          <a:chOff x="0" y="0"/>
          <a:chExt cx="0" cy="0"/>
        </a:xfrm>
      </p:grpSpPr>
      <p:grpSp>
        <p:nvGrpSpPr>
          <p:cNvPr id="18" name="组合 17"/>
          <p:cNvGrpSpPr/>
          <p:nvPr/>
        </p:nvGrpSpPr>
        <p:grpSpPr>
          <a:xfrm>
            <a:off x="333805" y="4700511"/>
            <a:ext cx="11769062" cy="2518694"/>
            <a:chOff x="-478046" y="4885815"/>
            <a:chExt cx="11769062" cy="2518694"/>
          </a:xfrm>
        </p:grpSpPr>
        <p:pic>
          <p:nvPicPr>
            <p:cNvPr id="16" name="图片 1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78046" y="4885815"/>
              <a:ext cx="4657672" cy="2328836"/>
            </a:xfrm>
            <a:prstGeom prst="rect">
              <a:avLst/>
            </a:prstGeom>
          </p:spPr>
        </p:pic>
        <p:pic>
          <p:nvPicPr>
            <p:cNvPr id="17" name="图片 1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633344" y="5075673"/>
              <a:ext cx="4657672" cy="2328836"/>
            </a:xfrm>
            <a:prstGeom prst="rect">
              <a:avLst/>
            </a:prstGeom>
          </p:spPr>
        </p:pic>
      </p:grpSp>
      <p:pic>
        <p:nvPicPr>
          <p:cNvPr id="11" name="图片 10"/>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flipH="1">
            <a:off x="10671545" y="-21498"/>
            <a:ext cx="1582220" cy="3089984"/>
          </a:xfrm>
          <a:prstGeom prst="rect">
            <a:avLst/>
          </a:prstGeom>
        </p:spPr>
      </p:pic>
      <p:pic>
        <p:nvPicPr>
          <p:cNvPr id="43" name="图片 42"/>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533470" y="0"/>
            <a:ext cx="2550722" cy="2550722"/>
          </a:xfrm>
          <a:prstGeom prst="rect">
            <a:avLst/>
          </a:prstGeom>
        </p:spPr>
      </p:pic>
      <p:sp>
        <p:nvSpPr>
          <p:cNvPr id="29" name="矩形 28">
            <a:extLst>
              <a:ext uri="{FF2B5EF4-FFF2-40B4-BE49-F238E27FC236}">
                <a16:creationId xmlns:a16="http://schemas.microsoft.com/office/drawing/2014/main" id="{6CA4DF23-29CF-478E-9947-48542E07F16C}"/>
              </a:ext>
            </a:extLst>
          </p:cNvPr>
          <p:cNvSpPr/>
          <p:nvPr/>
        </p:nvSpPr>
        <p:spPr>
          <a:xfrm>
            <a:off x="-230561" y="2235014"/>
            <a:ext cx="8157027" cy="830997"/>
          </a:xfrm>
          <a:prstGeom prst="rect">
            <a:avLst/>
          </a:prstGeom>
        </p:spPr>
        <p:txBody>
          <a:bodyPr wrap="square">
            <a:spAutoFit/>
          </a:bodyPr>
          <a:lstStyle/>
          <a:p>
            <a:pPr algn="ctr"/>
            <a:r>
              <a:rPr lang="en-US" altLang="zh-CN" sz="4800" b="1" dirty="0">
                <a:ln>
                  <a:solidFill>
                    <a:sysClr val="windowText" lastClr="000000"/>
                  </a:solidFill>
                </a:ln>
                <a:solidFill>
                  <a:schemeClr val="accent6">
                    <a:lumMod val="75000"/>
                  </a:schemeClr>
                </a:solidFill>
                <a:effectLst>
                  <a:glow rad="228600">
                    <a:schemeClr val="accent6">
                      <a:satMod val="175000"/>
                      <a:alpha val="40000"/>
                    </a:schemeClr>
                  </a:glow>
                  <a:reflection blurRad="6350" stA="60000" endA="900" endPos="60000" dist="60007" dir="5400000" sy="-100000" algn="bl" rotWithShape="0"/>
                </a:effectLst>
                <a:latin typeface="UVN Minh Map" panose="00000400000000000000" pitchFamily="2" charset="0"/>
                <a:ea typeface="DengXian" panose="02010600030101010101" pitchFamily="2" charset="-122"/>
                <a:sym typeface="DengXian" panose="02010600030101010101" pitchFamily="2" charset="-122"/>
              </a:rPr>
              <a:t>LUYỆN ĐỌC</a:t>
            </a:r>
            <a:endParaRPr lang="zh-CN" altLang="en-US" sz="4800" b="1" dirty="0">
              <a:ln>
                <a:solidFill>
                  <a:sysClr val="windowText" lastClr="000000"/>
                </a:solidFill>
              </a:ln>
              <a:solidFill>
                <a:schemeClr val="accent6">
                  <a:lumMod val="75000"/>
                </a:schemeClr>
              </a:solidFill>
              <a:effectLst>
                <a:glow rad="228600">
                  <a:schemeClr val="accent6">
                    <a:satMod val="175000"/>
                    <a:alpha val="40000"/>
                  </a:schemeClr>
                </a:glow>
                <a:reflection blurRad="6350" stA="60000" endA="900" endPos="60000" dist="60007" dir="5400000" sy="-100000" algn="bl" rotWithShape="0"/>
              </a:effectLst>
              <a:latin typeface="UVN Minh Map" panose="00000400000000000000" pitchFamily="2" charset="0"/>
              <a:ea typeface="DengXian" panose="02010600030101010101" pitchFamily="2" charset="-122"/>
              <a:sym typeface="DengXian" panose="02010600030101010101" pitchFamily="2" charset="-122"/>
            </a:endParaRPr>
          </a:p>
        </p:txBody>
      </p:sp>
      <p:pic>
        <p:nvPicPr>
          <p:cNvPr id="21" name="图片 20"/>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9210557" y="4894861"/>
            <a:ext cx="1976427" cy="1976427"/>
          </a:xfrm>
          <a:prstGeom prst="rect">
            <a:avLst/>
          </a:prstGeom>
        </p:spPr>
      </p:pic>
      <p:pic>
        <p:nvPicPr>
          <p:cNvPr id="22" name="图片 21"/>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6969444" y="0"/>
            <a:ext cx="3929628" cy="5556938"/>
          </a:xfrm>
          <a:prstGeom prst="rect">
            <a:avLst/>
          </a:prstGeom>
        </p:spPr>
      </p:pic>
      <p:grpSp>
        <p:nvGrpSpPr>
          <p:cNvPr id="19" name="组合 4">
            <a:extLst>
              <a:ext uri="{FF2B5EF4-FFF2-40B4-BE49-F238E27FC236}">
                <a16:creationId xmlns:a16="http://schemas.microsoft.com/office/drawing/2014/main" id="{3903A651-4F3F-48CD-95BE-A2EE716B20CA}"/>
              </a:ext>
            </a:extLst>
          </p:cNvPr>
          <p:cNvGrpSpPr/>
          <p:nvPr/>
        </p:nvGrpSpPr>
        <p:grpSpPr>
          <a:xfrm>
            <a:off x="4564452" y="-348929"/>
            <a:ext cx="3063096" cy="3063096"/>
            <a:chOff x="4469082" y="479181"/>
            <a:chExt cx="3063096" cy="3063096"/>
          </a:xfrm>
        </p:grpSpPr>
        <p:pic>
          <p:nvPicPr>
            <p:cNvPr id="24" name="图片 3">
              <a:extLst>
                <a:ext uri="{FF2B5EF4-FFF2-40B4-BE49-F238E27FC236}">
                  <a16:creationId xmlns:a16="http://schemas.microsoft.com/office/drawing/2014/main" id="{BAF8A02F-9879-4BFD-866A-43E5A346B41E}"/>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4469082" y="479181"/>
              <a:ext cx="3063096" cy="3063096"/>
            </a:xfrm>
            <a:prstGeom prst="rect">
              <a:avLst/>
            </a:prstGeom>
          </p:spPr>
        </p:pic>
        <p:grpSp>
          <p:nvGrpSpPr>
            <p:cNvPr id="25" name="组合 2">
              <a:extLst>
                <a:ext uri="{FF2B5EF4-FFF2-40B4-BE49-F238E27FC236}">
                  <a16:creationId xmlns:a16="http://schemas.microsoft.com/office/drawing/2014/main" id="{3F0572CA-7D53-4315-A5E6-C9208FBE7028}"/>
                </a:ext>
              </a:extLst>
            </p:cNvPr>
            <p:cNvGrpSpPr/>
            <p:nvPr/>
          </p:nvGrpSpPr>
          <p:grpSpPr>
            <a:xfrm>
              <a:off x="5641642" y="1635479"/>
              <a:ext cx="770819" cy="770819"/>
              <a:chOff x="5464352" y="1742175"/>
              <a:chExt cx="554630" cy="554630"/>
            </a:xfrm>
          </p:grpSpPr>
          <p:sp>
            <p:nvSpPr>
              <p:cNvPr id="26" name="椭圆 24">
                <a:extLst>
                  <a:ext uri="{FF2B5EF4-FFF2-40B4-BE49-F238E27FC236}">
                    <a16:creationId xmlns:a16="http://schemas.microsoft.com/office/drawing/2014/main" id="{9F545421-48EC-43CF-A7F3-ABD210C004A4}"/>
                  </a:ext>
                </a:extLst>
              </p:cNvPr>
              <p:cNvSpPr/>
              <p:nvPr/>
            </p:nvSpPr>
            <p:spPr>
              <a:xfrm>
                <a:off x="5464352" y="1742175"/>
                <a:ext cx="554630" cy="554630"/>
              </a:xfrm>
              <a:prstGeom prst="ellipse">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b="1">
                  <a:solidFill>
                    <a:srgbClr val="3C9E48"/>
                  </a:solidFill>
                  <a:latin typeface="DengXian" panose="02010600030101010101" pitchFamily="2" charset="-122"/>
                  <a:ea typeface="DengXian" panose="02010600030101010101" pitchFamily="2" charset="-122"/>
                  <a:sym typeface="DengXian" panose="02010600030101010101" pitchFamily="2" charset="-122"/>
                </a:endParaRPr>
              </a:p>
            </p:txBody>
          </p:sp>
          <p:sp>
            <p:nvSpPr>
              <p:cNvPr id="27" name="TextBox 28">
                <a:extLst>
                  <a:ext uri="{FF2B5EF4-FFF2-40B4-BE49-F238E27FC236}">
                    <a16:creationId xmlns:a16="http://schemas.microsoft.com/office/drawing/2014/main" id="{97575210-60F6-41B9-9AA3-A899BB5C3F5F}"/>
                  </a:ext>
                </a:extLst>
              </p:cNvPr>
              <p:cNvSpPr txBox="1"/>
              <p:nvPr/>
            </p:nvSpPr>
            <p:spPr>
              <a:xfrm>
                <a:off x="5516374" y="1846527"/>
                <a:ext cx="418920" cy="376474"/>
              </a:xfrm>
              <a:prstGeom prst="rect">
                <a:avLst/>
              </a:prstGeom>
              <a:noFill/>
            </p:spPr>
            <p:txBody>
              <a:bodyPr wrap="none" rtlCol="0">
                <a:spAutoFit/>
              </a:bodyPr>
              <a:lstStyle/>
              <a:p>
                <a:r>
                  <a:rPr lang="en-US" altLang="zh-CN" sz="2800" b="1" dirty="0">
                    <a:solidFill>
                      <a:schemeClr val="bg1"/>
                    </a:solidFill>
                    <a:latin typeface="DengXian" panose="02010600030101010101" pitchFamily="2" charset="-122"/>
                    <a:ea typeface="DengXian" panose="02010600030101010101" pitchFamily="2" charset="-122"/>
                    <a:sym typeface="DengXian" panose="02010600030101010101" pitchFamily="2" charset="-122"/>
                  </a:rPr>
                  <a:t>01</a:t>
                </a:r>
                <a:endParaRPr lang="zh-CN" altLang="en-US" sz="2800" b="1" dirty="0">
                  <a:solidFill>
                    <a:schemeClr val="bg1"/>
                  </a:solidFill>
                  <a:latin typeface="DengXian" panose="02010600030101010101" pitchFamily="2" charset="-122"/>
                  <a:ea typeface="DengXian" panose="02010600030101010101" pitchFamily="2" charset="-122"/>
                  <a:sym typeface="DengXian" panose="02010600030101010101" pitchFamily="2" charset="-122"/>
                </a:endParaRPr>
              </a:p>
            </p:txBody>
          </p:sp>
        </p:grpSp>
      </p:grpSp>
      <p:pic>
        <p:nvPicPr>
          <p:cNvPr id="28" name="图片 1">
            <a:extLst>
              <a:ext uri="{FF2B5EF4-FFF2-40B4-BE49-F238E27FC236}">
                <a16:creationId xmlns:a16="http://schemas.microsoft.com/office/drawing/2014/main" id="{5153A195-9AA9-44E2-9981-92FDC2DCC790}"/>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117581" y="3344095"/>
            <a:ext cx="3267181" cy="3527193"/>
          </a:xfrm>
          <a:prstGeom prst="rect">
            <a:avLst/>
          </a:prstGeom>
        </p:spPr>
      </p:pic>
    </p:spTree>
    <p:extLst>
      <p:ext uri="{BB962C8B-B14F-4D97-AF65-F5344CB8AC3E}">
        <p14:creationId xmlns:p14="http://schemas.microsoft.com/office/powerpoint/2010/main" val="582447824"/>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withEffect">
                                  <p:stCondLst>
                                    <p:cond delay="0"/>
                                  </p:stCondLst>
                                  <p:childTnLst>
                                    <p:set>
                                      <p:cBhvr>
                                        <p:cTn id="6" dur="1" fill="hold">
                                          <p:stCondLst>
                                            <p:cond delay="0"/>
                                          </p:stCondLst>
                                        </p:cTn>
                                        <p:tgtEl>
                                          <p:spTgt spid="22"/>
                                        </p:tgtEl>
                                        <p:attrNameLst>
                                          <p:attrName>style.visibility</p:attrName>
                                        </p:attrNameLst>
                                      </p:cBhvr>
                                      <p:to>
                                        <p:strVal val="visible"/>
                                      </p:to>
                                    </p:set>
                                    <p:animEffect transition="in" filter="wipe(down)">
                                      <p:cBhvr>
                                        <p:cTn id="7" dur="500"/>
                                        <p:tgtEl>
                                          <p:spTgt spid="22"/>
                                        </p:tgtEl>
                                      </p:cBhvr>
                                    </p:animEffect>
                                  </p:childTnLst>
                                </p:cTn>
                              </p:par>
                            </p:childTnLst>
                          </p:cTn>
                        </p:par>
                      </p:childTnLst>
                    </p:cTn>
                  </p:par>
                  <p:par>
                    <p:cTn id="8" fill="hold">
                      <p:stCondLst>
                        <p:cond delay="indefinite"/>
                      </p:stCondLst>
                      <p:childTnLst>
                        <p:par>
                          <p:cTn id="9" fill="hold">
                            <p:stCondLst>
                              <p:cond delay="0"/>
                            </p:stCondLst>
                            <p:childTnLst>
                              <p:par>
                                <p:cTn id="10" presetID="31" presetClass="entr" presetSubtype="0" fill="hold" nodeType="clickEffect">
                                  <p:stCondLst>
                                    <p:cond delay="0"/>
                                  </p:stCondLst>
                                  <p:childTnLst>
                                    <p:set>
                                      <p:cBhvr>
                                        <p:cTn id="11" dur="1" fill="hold">
                                          <p:stCondLst>
                                            <p:cond delay="0"/>
                                          </p:stCondLst>
                                        </p:cTn>
                                        <p:tgtEl>
                                          <p:spTgt spid="19"/>
                                        </p:tgtEl>
                                        <p:attrNameLst>
                                          <p:attrName>style.visibility</p:attrName>
                                        </p:attrNameLst>
                                      </p:cBhvr>
                                      <p:to>
                                        <p:strVal val="visible"/>
                                      </p:to>
                                    </p:set>
                                    <p:anim calcmode="lin" valueType="num">
                                      <p:cBhvr>
                                        <p:cTn id="12" dur="1000" fill="hold"/>
                                        <p:tgtEl>
                                          <p:spTgt spid="19"/>
                                        </p:tgtEl>
                                        <p:attrNameLst>
                                          <p:attrName>ppt_w</p:attrName>
                                        </p:attrNameLst>
                                      </p:cBhvr>
                                      <p:tavLst>
                                        <p:tav tm="0">
                                          <p:val>
                                            <p:fltVal val="0"/>
                                          </p:val>
                                        </p:tav>
                                        <p:tav tm="100000">
                                          <p:val>
                                            <p:strVal val="#ppt_w"/>
                                          </p:val>
                                        </p:tav>
                                      </p:tavLst>
                                    </p:anim>
                                    <p:anim calcmode="lin" valueType="num">
                                      <p:cBhvr>
                                        <p:cTn id="13" dur="1000" fill="hold"/>
                                        <p:tgtEl>
                                          <p:spTgt spid="19"/>
                                        </p:tgtEl>
                                        <p:attrNameLst>
                                          <p:attrName>ppt_h</p:attrName>
                                        </p:attrNameLst>
                                      </p:cBhvr>
                                      <p:tavLst>
                                        <p:tav tm="0">
                                          <p:val>
                                            <p:fltVal val="0"/>
                                          </p:val>
                                        </p:tav>
                                        <p:tav tm="100000">
                                          <p:val>
                                            <p:strVal val="#ppt_h"/>
                                          </p:val>
                                        </p:tav>
                                      </p:tavLst>
                                    </p:anim>
                                    <p:anim calcmode="lin" valueType="num">
                                      <p:cBhvr>
                                        <p:cTn id="14" dur="1000" fill="hold"/>
                                        <p:tgtEl>
                                          <p:spTgt spid="19"/>
                                        </p:tgtEl>
                                        <p:attrNameLst>
                                          <p:attrName>style.rotation</p:attrName>
                                        </p:attrNameLst>
                                      </p:cBhvr>
                                      <p:tavLst>
                                        <p:tav tm="0">
                                          <p:val>
                                            <p:fltVal val="90"/>
                                          </p:val>
                                        </p:tav>
                                        <p:tav tm="100000">
                                          <p:val>
                                            <p:fltVal val="0"/>
                                          </p:val>
                                        </p:tav>
                                      </p:tavLst>
                                    </p:anim>
                                    <p:animEffect transition="in" filter="fade">
                                      <p:cBhvr>
                                        <p:cTn id="15" dur="1000"/>
                                        <p:tgtEl>
                                          <p:spTgt spid="19"/>
                                        </p:tgtEl>
                                      </p:cBhvr>
                                    </p:animEffect>
                                  </p:childTnLst>
                                </p:cTn>
                              </p:par>
                              <p:par>
                                <p:cTn id="16" presetID="34" presetClass="emph" presetSubtype="0" fill="hold" nodeType="withEffect">
                                  <p:stCondLst>
                                    <p:cond delay="0"/>
                                  </p:stCondLst>
                                  <p:iterate type="lt">
                                    <p:tmPct val="10000"/>
                                  </p:iterate>
                                  <p:childTnLst>
                                    <p:animMotion origin="layout" path="M 0.0 0.0 L 0.0 -0.07213" pathEditMode="relative" ptsTypes="">
                                      <p:cBhvr>
                                        <p:cTn id="17" dur="250" accel="50000" decel="50000" autoRev="1" fill="hold">
                                          <p:stCondLst>
                                            <p:cond delay="0"/>
                                          </p:stCondLst>
                                        </p:cTn>
                                        <p:tgtEl>
                                          <p:spTgt spid="29">
                                            <p:txEl>
                                              <p:pRg st="0" end="0"/>
                                            </p:txEl>
                                          </p:spTgt>
                                        </p:tgtEl>
                                        <p:attrNameLst>
                                          <p:attrName>ppt_x</p:attrName>
                                          <p:attrName>ppt_y</p:attrName>
                                        </p:attrNameLst>
                                      </p:cBhvr>
                                    </p:animMotion>
                                    <p:animRot by="1500000">
                                      <p:cBhvr>
                                        <p:cTn id="18" dur="125" fill="hold">
                                          <p:stCondLst>
                                            <p:cond delay="0"/>
                                          </p:stCondLst>
                                        </p:cTn>
                                        <p:tgtEl>
                                          <p:spTgt spid="29">
                                            <p:txEl>
                                              <p:pRg st="0" end="0"/>
                                            </p:txEl>
                                          </p:spTgt>
                                        </p:tgtEl>
                                        <p:attrNameLst>
                                          <p:attrName>r</p:attrName>
                                        </p:attrNameLst>
                                      </p:cBhvr>
                                    </p:animRot>
                                    <p:animRot by="-1500000">
                                      <p:cBhvr>
                                        <p:cTn id="19" dur="125" fill="hold">
                                          <p:stCondLst>
                                            <p:cond delay="125"/>
                                          </p:stCondLst>
                                        </p:cTn>
                                        <p:tgtEl>
                                          <p:spTgt spid="29">
                                            <p:txEl>
                                              <p:pRg st="0" end="0"/>
                                            </p:txEl>
                                          </p:spTgt>
                                        </p:tgtEl>
                                        <p:attrNameLst>
                                          <p:attrName>r</p:attrName>
                                        </p:attrNameLst>
                                      </p:cBhvr>
                                    </p:animRot>
                                    <p:animRot by="-1500000">
                                      <p:cBhvr>
                                        <p:cTn id="20" dur="125" fill="hold">
                                          <p:stCondLst>
                                            <p:cond delay="250"/>
                                          </p:stCondLst>
                                        </p:cTn>
                                        <p:tgtEl>
                                          <p:spTgt spid="29">
                                            <p:txEl>
                                              <p:pRg st="0" end="0"/>
                                            </p:txEl>
                                          </p:spTgt>
                                        </p:tgtEl>
                                        <p:attrNameLst>
                                          <p:attrName>r</p:attrName>
                                        </p:attrNameLst>
                                      </p:cBhvr>
                                    </p:animRot>
                                    <p:animRot by="1500000">
                                      <p:cBhvr>
                                        <p:cTn id="21" dur="125" fill="hold">
                                          <p:stCondLst>
                                            <p:cond delay="375"/>
                                          </p:stCondLst>
                                        </p:cTn>
                                        <p:tgtEl>
                                          <p:spTgt spid="29">
                                            <p:txEl>
                                              <p:pRg st="0" end="0"/>
                                            </p:txEl>
                                          </p:spTgt>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图片 5"/>
          <p:cNvPicPr>
            <a:picLocks noChangeAspect="1"/>
          </p:cNvPicPr>
          <p:nvPr/>
        </p:nvPicPr>
        <p:blipFill rotWithShape="1">
          <a:blip r:embed="rId3">
            <a:extLst>
              <a:ext uri="{28A0092B-C50C-407E-A947-70E740481C1C}">
                <a14:useLocalDpi xmlns:a14="http://schemas.microsoft.com/office/drawing/2010/main" val="0"/>
              </a:ext>
            </a:extLst>
          </a:blip>
          <a:srcRect l="21616" r="18217"/>
          <a:stretch/>
        </p:blipFill>
        <p:spPr>
          <a:xfrm>
            <a:off x="-24930" y="-8977"/>
            <a:ext cx="12216929" cy="6871018"/>
          </a:xfrm>
          <a:prstGeom prst="rect">
            <a:avLst/>
          </a:prstGeom>
        </p:spPr>
      </p:pic>
      <p:pic>
        <p:nvPicPr>
          <p:cNvPr id="43" name="图片 4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7877" y="0"/>
            <a:ext cx="2663904" cy="5202450"/>
          </a:xfrm>
          <a:prstGeom prst="rect">
            <a:avLst/>
          </a:prstGeom>
        </p:spPr>
      </p:pic>
      <p:pic>
        <p:nvPicPr>
          <p:cNvPr id="12" name="图片 11"/>
          <p:cNvPicPr>
            <a:picLocks noChangeAspect="1"/>
          </p:cNvPicPr>
          <p:nvPr/>
        </p:nvPicPr>
        <p:blipFill rotWithShape="1">
          <a:blip r:embed="rId5" cstate="print">
            <a:extLst>
              <a:ext uri="{BEBA8EAE-BF5A-486C-A8C5-ECC9F3942E4B}">
                <a14:imgProps xmlns:a14="http://schemas.microsoft.com/office/drawing/2010/main">
                  <a14:imgLayer>
                    <a14:imgEffect>
                      <a14:saturation sat="200000"/>
                    </a14:imgEffect>
                  </a14:imgLayer>
                </a14:imgProps>
              </a:ext>
              <a:ext uri="{28A0092B-C50C-407E-A947-70E740481C1C}">
                <a14:useLocalDpi xmlns:a14="http://schemas.microsoft.com/office/drawing/2010/main" val="0"/>
              </a:ext>
            </a:extLst>
          </a:blip>
          <a:srcRect t="50442"/>
          <a:stretch/>
        </p:blipFill>
        <p:spPr>
          <a:xfrm flipH="1">
            <a:off x="-32546" y="2832328"/>
            <a:ext cx="12348112" cy="4137756"/>
          </a:xfrm>
          <a:prstGeom prst="rect">
            <a:avLst/>
          </a:prstGeom>
        </p:spPr>
      </p:pic>
      <p:grpSp>
        <p:nvGrpSpPr>
          <p:cNvPr id="18" name="组合 17"/>
          <p:cNvGrpSpPr/>
          <p:nvPr/>
        </p:nvGrpSpPr>
        <p:grpSpPr>
          <a:xfrm>
            <a:off x="333805" y="4700511"/>
            <a:ext cx="11769062" cy="2518694"/>
            <a:chOff x="-478046" y="4885815"/>
            <a:chExt cx="11769062" cy="2518694"/>
          </a:xfrm>
        </p:grpSpPr>
        <p:pic>
          <p:nvPicPr>
            <p:cNvPr id="16" name="图片 15"/>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78046" y="4885815"/>
              <a:ext cx="4657672" cy="2328836"/>
            </a:xfrm>
            <a:prstGeom prst="rect">
              <a:avLst/>
            </a:prstGeom>
          </p:spPr>
        </p:pic>
        <p:pic>
          <p:nvPicPr>
            <p:cNvPr id="17" name="图片 16"/>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633344" y="5075673"/>
              <a:ext cx="4657672" cy="2328836"/>
            </a:xfrm>
            <a:prstGeom prst="rect">
              <a:avLst/>
            </a:prstGeom>
          </p:spPr>
        </p:pic>
      </p:grpSp>
      <p:pic>
        <p:nvPicPr>
          <p:cNvPr id="13" name="图片 12"/>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21106" y="5249178"/>
            <a:ext cx="3945960" cy="1380388"/>
          </a:xfrm>
          <a:prstGeom prst="rect">
            <a:avLst/>
          </a:prstGeom>
        </p:spPr>
      </p:pic>
      <p:pic>
        <p:nvPicPr>
          <p:cNvPr id="14" name="图片 13"/>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9294483" y="0"/>
            <a:ext cx="3021083" cy="3021083"/>
          </a:xfrm>
          <a:prstGeom prst="rect">
            <a:avLst/>
          </a:prstGeom>
        </p:spPr>
      </p:pic>
      <p:grpSp>
        <p:nvGrpSpPr>
          <p:cNvPr id="11" name="组合 10">
            <a:extLst>
              <a:ext uri="{FF2B5EF4-FFF2-40B4-BE49-F238E27FC236}">
                <a16:creationId xmlns:a16="http://schemas.microsoft.com/office/drawing/2014/main" id="{AF560BBE-6026-411B-A119-442CCCE43711}"/>
              </a:ext>
            </a:extLst>
          </p:cNvPr>
          <p:cNvGrpSpPr/>
          <p:nvPr/>
        </p:nvGrpSpPr>
        <p:grpSpPr>
          <a:xfrm>
            <a:off x="5703" y="117438"/>
            <a:ext cx="3488119" cy="731170"/>
            <a:chOff x="4108217" y="1181554"/>
            <a:chExt cx="3488119" cy="731170"/>
          </a:xfrm>
        </p:grpSpPr>
        <p:grpSp>
          <p:nvGrpSpPr>
            <p:cNvPr id="19" name="组合 18">
              <a:extLst>
                <a:ext uri="{FF2B5EF4-FFF2-40B4-BE49-F238E27FC236}">
                  <a16:creationId xmlns:a16="http://schemas.microsoft.com/office/drawing/2014/main" id="{8116A409-6836-43DB-AEAC-BE02D3686BB3}"/>
                </a:ext>
              </a:extLst>
            </p:cNvPr>
            <p:cNvGrpSpPr/>
            <p:nvPr/>
          </p:nvGrpSpPr>
          <p:grpSpPr>
            <a:xfrm>
              <a:off x="4108217" y="1181554"/>
              <a:ext cx="731170" cy="731170"/>
              <a:chOff x="4300664" y="1458869"/>
              <a:chExt cx="731170" cy="731170"/>
            </a:xfrm>
          </p:grpSpPr>
          <p:sp>
            <p:nvSpPr>
              <p:cNvPr id="24" name="椭圆 23">
                <a:extLst>
                  <a:ext uri="{FF2B5EF4-FFF2-40B4-BE49-F238E27FC236}">
                    <a16:creationId xmlns:a16="http://schemas.microsoft.com/office/drawing/2014/main" id="{661F5E79-10C8-4248-857B-9D1440CCBD83}"/>
                  </a:ext>
                </a:extLst>
              </p:cNvPr>
              <p:cNvSpPr/>
              <p:nvPr/>
            </p:nvSpPr>
            <p:spPr>
              <a:xfrm>
                <a:off x="4300664" y="1458869"/>
                <a:ext cx="731170" cy="731170"/>
              </a:xfrm>
              <a:prstGeom prst="ellipse">
                <a:avLst/>
              </a:prstGeom>
              <a:solidFill>
                <a:schemeClr val="accent6">
                  <a:lumMod val="75000"/>
                  <a:alpha val="5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000" b="1">
                  <a:solidFill>
                    <a:srgbClr val="3C9E48"/>
                  </a:solidFill>
                  <a:latin typeface="UVN Bai Sau Nang" panose="04030905020802020C03" pitchFamily="82" charset="0"/>
                  <a:ea typeface="DengXian" panose="02010600030101010101" pitchFamily="2" charset="-122"/>
                  <a:sym typeface="DengXian" panose="02010600030101010101" pitchFamily="2" charset="-122"/>
                </a:endParaRPr>
              </a:p>
            </p:txBody>
          </p:sp>
          <p:sp>
            <p:nvSpPr>
              <p:cNvPr id="25" name="椭圆 24">
                <a:extLst>
                  <a:ext uri="{FF2B5EF4-FFF2-40B4-BE49-F238E27FC236}">
                    <a16:creationId xmlns:a16="http://schemas.microsoft.com/office/drawing/2014/main" id="{018BF130-2E66-4D1A-9828-944FBAACB1D8}"/>
                  </a:ext>
                </a:extLst>
              </p:cNvPr>
              <p:cNvSpPr/>
              <p:nvPr/>
            </p:nvSpPr>
            <p:spPr>
              <a:xfrm>
                <a:off x="4388934" y="1547139"/>
                <a:ext cx="554630" cy="554630"/>
              </a:xfrm>
              <a:prstGeom prst="ellipse">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000" b="1">
                  <a:solidFill>
                    <a:srgbClr val="3C9E48"/>
                  </a:solidFill>
                  <a:latin typeface="UVN Bai Sau Nang" panose="04030905020802020C03" pitchFamily="82" charset="0"/>
                  <a:ea typeface="DengXian" panose="02010600030101010101" pitchFamily="2" charset="-122"/>
                  <a:sym typeface="DengXian" panose="02010600030101010101" pitchFamily="2" charset="-122"/>
                </a:endParaRPr>
              </a:p>
            </p:txBody>
          </p:sp>
        </p:grpSp>
        <p:sp>
          <p:nvSpPr>
            <p:cNvPr id="20" name="TextBox 28">
              <a:extLst>
                <a:ext uri="{FF2B5EF4-FFF2-40B4-BE49-F238E27FC236}">
                  <a16:creationId xmlns:a16="http://schemas.microsoft.com/office/drawing/2014/main" id="{B502F584-1EBF-4CF4-8860-E32D6FC9A2D4}"/>
                </a:ext>
              </a:extLst>
            </p:cNvPr>
            <p:cNvSpPr txBox="1"/>
            <p:nvPr/>
          </p:nvSpPr>
          <p:spPr>
            <a:xfrm>
              <a:off x="4253229" y="1385165"/>
              <a:ext cx="486030" cy="400110"/>
            </a:xfrm>
            <a:prstGeom prst="rect">
              <a:avLst/>
            </a:prstGeom>
            <a:noFill/>
          </p:spPr>
          <p:txBody>
            <a:bodyPr wrap="none" rtlCol="0">
              <a:spAutoFit/>
            </a:bodyPr>
            <a:lstStyle/>
            <a:p>
              <a:r>
                <a:rPr lang="en-US" altLang="zh-CN" sz="2000" b="1" dirty="0">
                  <a:solidFill>
                    <a:schemeClr val="bg1"/>
                  </a:solidFill>
                  <a:latin typeface="UVN Bai Sau Nang" panose="04030905020802020C03" pitchFamily="82" charset="0"/>
                  <a:ea typeface="DengXian" panose="02010600030101010101" pitchFamily="2" charset="-122"/>
                  <a:sym typeface="DengXian" panose="02010600030101010101" pitchFamily="2" charset="-122"/>
                </a:rPr>
                <a:t>01</a:t>
              </a:r>
              <a:endParaRPr lang="zh-CN" altLang="en-US" sz="2000" b="1" dirty="0">
                <a:solidFill>
                  <a:schemeClr val="bg1"/>
                </a:solidFill>
                <a:latin typeface="UVN Bai Sau Nang" panose="04030905020802020C03" pitchFamily="82" charset="0"/>
                <a:ea typeface="DengXian" panose="02010600030101010101" pitchFamily="2" charset="-122"/>
                <a:sym typeface="DengXian" panose="02010600030101010101" pitchFamily="2" charset="-122"/>
              </a:endParaRPr>
            </a:p>
          </p:txBody>
        </p:sp>
        <p:cxnSp>
          <p:nvCxnSpPr>
            <p:cNvPr id="21" name="直接连接符 20">
              <a:extLst>
                <a:ext uri="{FF2B5EF4-FFF2-40B4-BE49-F238E27FC236}">
                  <a16:creationId xmlns:a16="http://schemas.microsoft.com/office/drawing/2014/main" id="{C8964D5C-3285-4662-9AD3-BD3019A652FB}"/>
                </a:ext>
              </a:extLst>
            </p:cNvPr>
            <p:cNvCxnSpPr/>
            <p:nvPr/>
          </p:nvCxnSpPr>
          <p:spPr>
            <a:xfrm>
              <a:off x="4932040" y="1602121"/>
              <a:ext cx="2664296" cy="0"/>
            </a:xfrm>
            <a:prstGeom prst="line">
              <a:avLst/>
            </a:prstGeom>
            <a:ln>
              <a:solidFill>
                <a:srgbClr val="A6CF7F"/>
              </a:solidFill>
              <a:prstDash val="dash"/>
            </a:ln>
          </p:spPr>
          <p:style>
            <a:lnRef idx="1">
              <a:schemeClr val="accent1"/>
            </a:lnRef>
            <a:fillRef idx="0">
              <a:schemeClr val="accent1"/>
            </a:fillRef>
            <a:effectRef idx="0">
              <a:schemeClr val="accent1"/>
            </a:effectRef>
            <a:fontRef idx="minor">
              <a:schemeClr val="tx1"/>
            </a:fontRef>
          </p:style>
        </p:cxnSp>
      </p:grpSp>
      <p:sp>
        <p:nvSpPr>
          <p:cNvPr id="51" name="Text Box 396">
            <a:extLst>
              <a:ext uri="{FF2B5EF4-FFF2-40B4-BE49-F238E27FC236}">
                <a16:creationId xmlns:a16="http://schemas.microsoft.com/office/drawing/2014/main" id="{8F946BCB-5B15-41C7-B25C-1D5081C808CF}"/>
              </a:ext>
            </a:extLst>
          </p:cNvPr>
          <p:cNvSpPr txBox="1">
            <a:spLocks noChangeArrowheads="1"/>
          </p:cNvSpPr>
          <p:nvPr/>
        </p:nvSpPr>
        <p:spPr bwMode="auto">
          <a:xfrm>
            <a:off x="793615" y="14798"/>
            <a:ext cx="2820760" cy="707886"/>
          </a:xfrm>
          <a:prstGeom prst="rect">
            <a:avLst/>
          </a:prstGeom>
          <a:noFill/>
          <a:ln w="9525">
            <a:noFill/>
            <a:miter lim="800000"/>
            <a:headEnd/>
            <a:tailEnd/>
          </a:ln>
        </p:spPr>
        <p:txBody>
          <a:bodyPr wrap="square">
            <a:spAutoFit/>
          </a:bodyPr>
          <a:lstStyle/>
          <a:p>
            <a:pPr>
              <a:spcBef>
                <a:spcPct val="50000"/>
              </a:spcBef>
            </a:pPr>
            <a:r>
              <a:rPr lang="en-US" sz="4000" b="1" dirty="0" err="1">
                <a:solidFill>
                  <a:schemeClr val="accent6">
                    <a:lumMod val="50000"/>
                  </a:schemeClr>
                </a:solidFill>
                <a:latin typeface="UVN Bai Sau Nang" panose="04030905020802020C03" pitchFamily="82" charset="0"/>
                <a:cs typeface="Arial" panose="020B0604020202020204" pitchFamily="34" charset="0"/>
              </a:rPr>
              <a:t>Luyện</a:t>
            </a:r>
            <a:r>
              <a:rPr lang="en-US" sz="4000" b="1" dirty="0">
                <a:solidFill>
                  <a:schemeClr val="accent6">
                    <a:lumMod val="50000"/>
                  </a:schemeClr>
                </a:solidFill>
                <a:latin typeface="UVN Bai Sau Nang" panose="04030905020802020C03" pitchFamily="82" charset="0"/>
                <a:cs typeface="Arial" panose="020B0604020202020204" pitchFamily="34" charset="0"/>
              </a:rPr>
              <a:t> </a:t>
            </a:r>
            <a:r>
              <a:rPr lang="en-US" sz="4000" b="1" dirty="0" err="1">
                <a:solidFill>
                  <a:schemeClr val="accent6">
                    <a:lumMod val="50000"/>
                  </a:schemeClr>
                </a:solidFill>
                <a:latin typeface="UVN Bai Sau Nang" panose="04030905020802020C03" pitchFamily="82" charset="0"/>
                <a:cs typeface="Arial" panose="020B0604020202020204" pitchFamily="34" charset="0"/>
              </a:rPr>
              <a:t>đọc</a:t>
            </a:r>
            <a:endParaRPr lang="en-US" sz="4000" b="1" dirty="0">
              <a:solidFill>
                <a:schemeClr val="accent6">
                  <a:lumMod val="50000"/>
                </a:schemeClr>
              </a:solidFill>
              <a:latin typeface="UVN Bai Sau Nang" panose="04030905020802020C03" pitchFamily="82" charset="0"/>
              <a:cs typeface="Arial" panose="020B0604020202020204" pitchFamily="34" charset="0"/>
            </a:endParaRPr>
          </a:p>
        </p:txBody>
      </p:sp>
      <p:sp>
        <p:nvSpPr>
          <p:cNvPr id="52" name="Text Box 401">
            <a:extLst>
              <a:ext uri="{FF2B5EF4-FFF2-40B4-BE49-F238E27FC236}">
                <a16:creationId xmlns:a16="http://schemas.microsoft.com/office/drawing/2014/main" id="{4ECEB31E-53FA-4164-B7ED-17347BF8BD2A}"/>
              </a:ext>
            </a:extLst>
          </p:cNvPr>
          <p:cNvSpPr txBox="1">
            <a:spLocks noChangeArrowheads="1"/>
          </p:cNvSpPr>
          <p:nvPr/>
        </p:nvSpPr>
        <p:spPr bwMode="auto">
          <a:xfrm>
            <a:off x="3999536" y="56785"/>
            <a:ext cx="4658349" cy="783193"/>
          </a:xfrm>
          <a:prstGeom prst="roundRect">
            <a:avLst/>
          </a:prstGeom>
          <a:solidFill>
            <a:schemeClr val="accent6">
              <a:lumMod val="20000"/>
              <a:lumOff val="80000"/>
              <a:alpha val="21000"/>
            </a:schemeClr>
          </a:solidFill>
          <a:ln>
            <a:headEnd/>
            <a:tailEnd/>
          </a:ln>
        </p:spPr>
        <p:style>
          <a:lnRef idx="2">
            <a:schemeClr val="accent6"/>
          </a:lnRef>
          <a:fillRef idx="1">
            <a:schemeClr val="lt1"/>
          </a:fillRef>
          <a:effectRef idx="0">
            <a:schemeClr val="accent6"/>
          </a:effectRef>
          <a:fontRef idx="minor">
            <a:schemeClr val="dk1"/>
          </a:fontRef>
        </p:style>
        <p:txBody>
          <a:bodyPr wrap="square">
            <a:spAutoFit/>
          </a:bodyPr>
          <a:lstStyle/>
          <a:p>
            <a:pPr algn="ctr">
              <a:spcBef>
                <a:spcPct val="50000"/>
              </a:spcBef>
            </a:pPr>
            <a:r>
              <a:rPr lang="en-US" sz="4000" b="1" dirty="0">
                <a:solidFill>
                  <a:schemeClr val="accent2">
                    <a:lumMod val="50000"/>
                  </a:schemeClr>
                </a:solidFill>
                <a:latin typeface="UVN Bai Sau Nang" panose="04030905020802020C03" pitchFamily="82" charset="0"/>
                <a:cs typeface="Arial" panose="020B0604020202020204" pitchFamily="34" charset="0"/>
              </a:rPr>
              <a:t>CHÚ ĐẤT NUNG</a:t>
            </a:r>
          </a:p>
        </p:txBody>
      </p:sp>
      <p:pic>
        <p:nvPicPr>
          <p:cNvPr id="39" name="Picture 11" descr="Untitled-6">
            <a:extLst>
              <a:ext uri="{FF2B5EF4-FFF2-40B4-BE49-F238E27FC236}">
                <a16:creationId xmlns:a16="http://schemas.microsoft.com/office/drawing/2014/main" id="{7D066FD1-0BD0-466A-BB09-3B4680E0F8F6}"/>
              </a:ext>
            </a:extLst>
          </p:cNvPr>
          <p:cNvPicPr>
            <a:picLocks noChangeAspect="1" noChangeArrowheads="1"/>
          </p:cNvPicPr>
          <p:nvPr/>
        </p:nvPicPr>
        <p:blipFill>
          <a:blip r:embed="rId9">
            <a:duotone>
              <a:schemeClr val="accent6">
                <a:shade val="45000"/>
                <a:satMod val="135000"/>
              </a:schemeClr>
              <a:prstClr val="white"/>
            </a:duotone>
            <a:extLst>
              <a:ext uri="{BEBA8EAE-BF5A-486C-A8C5-ECC9F3942E4B}">
                <a14:imgProps xmlns:a14="http://schemas.microsoft.com/office/drawing/2010/main">
                  <a14:imgLayer r:embed="rId10">
                    <a14:imgEffect>
                      <a14:backgroundRemoval t="10000" b="96667" l="3293" r="97225">
                        <a14:foregroundMark x1="11900" y1="45000" x2="23001" y2="53867"/>
                        <a14:foregroundMark x1="23001" y1="53867" x2="19708" y2="67200"/>
                        <a14:foregroundMark x1="19708" y1="67200" x2="14534" y2="78067"/>
                        <a14:foregroundMark x1="14534" y1="78067" x2="30997" y2="87267"/>
                        <a14:foregroundMark x1="13970" y1="48400" x2="7432" y2="84000"/>
                        <a14:foregroundMark x1="7432" y1="84000" x2="10254" y2="96667"/>
                        <a14:foregroundMark x1="10254" y1="96667" x2="10254" y2="96667"/>
                        <a14:foregroundMark x1="16980" y1="51533" x2="18297" y2="67400"/>
                        <a14:foregroundMark x1="18297" y1="67400" x2="23471" y2="85733"/>
                        <a14:foregroundMark x1="23471" y1="85733" x2="30386" y2="65800"/>
                        <a14:foregroundMark x1="30386" y1="65800" x2="29868" y2="49800"/>
                        <a14:foregroundMark x1="29868" y1="49800" x2="28410" y2="48400"/>
                        <a14:foregroundMark x1="29915" y1="58800" x2="32079" y2="77867"/>
                        <a14:foregroundMark x1="32079" y1="77867" x2="30198" y2="91000"/>
                        <a14:foregroundMark x1="30198" y1="91000" x2="14628" y2="92467"/>
                        <a14:foregroundMark x1="14628" y1="92467" x2="23942" y2="86867"/>
                        <a14:foregroundMark x1="23942" y1="86867" x2="24271" y2="87067"/>
                        <a14:foregroundMark x1="25494" y1="56333" x2="25682" y2="72067"/>
                        <a14:foregroundMark x1="21214" y1="57600" x2="15052" y2="83867"/>
                        <a14:foregroundMark x1="12653" y1="46200" x2="9407" y2="59533"/>
                        <a14:foregroundMark x1="9407" y1="59533" x2="8090" y2="74933"/>
                        <a14:foregroundMark x1="18203" y1="48867" x2="26388" y2="45733"/>
                        <a14:foregroundMark x1="26388" y1="45733" x2="23754" y2="65867"/>
                        <a14:foregroundMark x1="23754" y1="65867" x2="24177" y2="70867"/>
                        <a14:foregroundMark x1="83302" y1="96933" x2="89558" y2="95667"/>
                        <a14:foregroundMark x1="89558" y1="95667" x2="94167" y2="88600"/>
                        <a14:foregroundMark x1="94167" y1="88600" x2="92098" y2="83400"/>
                        <a14:foregroundMark x1="38194" y1="91133" x2="70038" y2="94533"/>
                        <a14:foregroundMark x1="70038" y1="94533" x2="70038" y2="94733"/>
                        <a14:foregroundMark x1="37629" y1="95000" x2="46002" y2="94533"/>
                        <a14:foregroundMark x1="4610" y1="89933" x2="4610" y2="89933"/>
                        <a14:foregroundMark x1="5927" y1="81267" x2="5927" y2="81267"/>
                        <a14:foregroundMark x1="3622" y1="83400" x2="3293" y2="83400"/>
                        <a14:foregroundMark x1="97225" y1="83400" x2="97225" y2="83400"/>
                      </a14:backgroundRemoval>
                    </a14:imgEffect>
                  </a14:imgLayer>
                </a14:imgProps>
              </a:ext>
              <a:ext uri="{28A0092B-C50C-407E-A947-70E740481C1C}">
                <a14:useLocalDpi xmlns:a14="http://schemas.microsoft.com/office/drawing/2010/main" val="0"/>
              </a:ext>
            </a:extLst>
          </a:blip>
          <a:srcRect/>
          <a:stretch>
            <a:fillRect/>
          </a:stretch>
        </p:blipFill>
        <p:spPr bwMode="auto">
          <a:xfrm>
            <a:off x="6016" y="228434"/>
            <a:ext cx="12309550" cy="67712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5" name="Rectangle: Rounded Corners 34">
            <a:extLst>
              <a:ext uri="{FF2B5EF4-FFF2-40B4-BE49-F238E27FC236}">
                <a16:creationId xmlns:a16="http://schemas.microsoft.com/office/drawing/2014/main" id="{B9C1C561-5002-4DD5-81D3-FCAC84CD26AF}"/>
              </a:ext>
            </a:extLst>
          </p:cNvPr>
          <p:cNvSpPr/>
          <p:nvPr/>
        </p:nvSpPr>
        <p:spPr>
          <a:xfrm>
            <a:off x="244674" y="1030730"/>
            <a:ext cx="11826220" cy="5582245"/>
          </a:xfrm>
          <a:prstGeom prst="roundRect">
            <a:avLst/>
          </a:prstGeom>
          <a:solidFill>
            <a:schemeClr val="accent4">
              <a:lumMod val="40000"/>
              <a:lumOff val="60000"/>
              <a:alpha val="42000"/>
            </a:schemeClr>
          </a:solidFill>
          <a:ln w="28575">
            <a:prstDash val="dash"/>
          </a:ln>
        </p:spPr>
        <p:style>
          <a:lnRef idx="2">
            <a:schemeClr val="accent6"/>
          </a:lnRef>
          <a:fillRef idx="1">
            <a:schemeClr val="lt1"/>
          </a:fillRef>
          <a:effectRef idx="0">
            <a:schemeClr val="accent6"/>
          </a:effectRef>
          <a:fontRef idx="minor">
            <a:schemeClr val="dk1"/>
          </a:fontRef>
        </p:style>
        <p:txBody>
          <a:bodyPr rtlCol="0" anchor="ctr"/>
          <a:lstStyle/>
          <a:p>
            <a:r>
              <a:rPr lang="en-US" dirty="0"/>
              <a:t>   </a:t>
            </a:r>
            <a:r>
              <a:rPr lang="vi-VN" sz="2000" b="1" dirty="0">
                <a:solidFill>
                  <a:schemeClr val="tx1"/>
                </a:solidFill>
                <a:latin typeface="+mj-lt"/>
              </a:rPr>
              <a:t>Tết Trung thu, cu Chắt được món quà. Đó là một chàng kị sĩ rất bảnh, cưỡi ngựa tía, dây cương vàng và một nàng công chúa mặt trắng, ngồi trong mái lầu son. Chắt còn một đồ chơi nữa là chú bé bằng đất em nặn lúc đi chăn trâu.</a:t>
            </a:r>
          </a:p>
          <a:p>
            <a:r>
              <a:rPr lang="en-US" sz="2000" b="1" dirty="0">
                <a:solidFill>
                  <a:schemeClr val="tx1"/>
                </a:solidFill>
                <a:latin typeface="+mj-lt"/>
              </a:rPr>
              <a:t>   </a:t>
            </a:r>
            <a:r>
              <a:rPr lang="vi-VN" sz="2000" b="1" dirty="0">
                <a:solidFill>
                  <a:schemeClr val="tx1"/>
                </a:solidFill>
                <a:latin typeface="+mj-lt"/>
              </a:rPr>
              <a:t>Cu Chắt cất đồ chơi vào cái nắp tráp hỏng. Hai người bột và chú bé Đất làm quen với nhau. Sáng hôm sau, chàng kị sĩ phàn nàn với nàng công chúa:</a:t>
            </a:r>
          </a:p>
          <a:p>
            <a:r>
              <a:rPr lang="en-US" sz="2000" b="1" dirty="0">
                <a:solidFill>
                  <a:schemeClr val="tx1"/>
                </a:solidFill>
                <a:latin typeface="+mj-lt"/>
              </a:rPr>
              <a:t>   </a:t>
            </a:r>
            <a:r>
              <a:rPr lang="vi-VN" sz="2000" b="1" dirty="0">
                <a:solidFill>
                  <a:schemeClr val="tx1"/>
                </a:solidFill>
                <a:latin typeface="+mj-lt"/>
              </a:rPr>
              <a:t>- Cu Đất thật đoảng. Mới chơi với nó một tí mà chúng mình đã bẩn hết quần áo đẹp.</a:t>
            </a:r>
          </a:p>
          <a:p>
            <a:r>
              <a:rPr lang="vi-VN" sz="2000" b="1" dirty="0">
                <a:solidFill>
                  <a:schemeClr val="tx1"/>
                </a:solidFill>
                <a:latin typeface="+mj-lt"/>
              </a:rPr>
              <a:t>   Cu Chắt bèn bỏ hai người bột vào cái lọ thủy tinh.</a:t>
            </a:r>
          </a:p>
          <a:p>
            <a:r>
              <a:rPr lang="vi-VN" sz="2000" b="1" dirty="0">
                <a:solidFill>
                  <a:schemeClr val="tx1"/>
                </a:solidFill>
                <a:latin typeface="+mj-lt"/>
              </a:rPr>
              <a:t>   Còn một mình, chú bé Đất nhớ quê, tìm đường ra cánh đồng. Mới đến chái bếp, gặp trời đổ mưa, chú ngấm nước, rét quá. Chú bèn vào bếp, cời đống rấm ra sưởi. Ban đầu thấy ấm và khoan khoái. Lúc sau nóng rát cả chân tay. Chú sợ, lùi lại.</a:t>
            </a:r>
          </a:p>
          <a:p>
            <a:r>
              <a:rPr lang="vi-VN" sz="2000" b="1" dirty="0">
                <a:solidFill>
                  <a:schemeClr val="tx1"/>
                </a:solidFill>
                <a:latin typeface="+mj-lt"/>
              </a:rPr>
              <a:t>   </a:t>
            </a:r>
            <a:r>
              <a:rPr lang="en-US" sz="2000" b="1" dirty="0">
                <a:solidFill>
                  <a:schemeClr val="tx1"/>
                </a:solidFill>
                <a:latin typeface="+mj-lt"/>
              </a:rPr>
              <a:t> </a:t>
            </a:r>
            <a:r>
              <a:rPr lang="vi-VN" sz="2000" b="1" dirty="0">
                <a:solidFill>
                  <a:schemeClr val="tx1"/>
                </a:solidFill>
                <a:latin typeface="+mj-lt"/>
              </a:rPr>
              <a:t>Ông Hòn Rấm cười bảo:</a:t>
            </a:r>
          </a:p>
          <a:p>
            <a:r>
              <a:rPr lang="en-US" sz="2000" b="1" dirty="0">
                <a:solidFill>
                  <a:schemeClr val="tx1"/>
                </a:solidFill>
                <a:latin typeface="+mj-lt"/>
              </a:rPr>
              <a:t>    </a:t>
            </a:r>
            <a:r>
              <a:rPr lang="vi-VN" sz="2000" b="1" dirty="0">
                <a:solidFill>
                  <a:schemeClr val="tx1"/>
                </a:solidFill>
                <a:latin typeface="+mj-lt"/>
              </a:rPr>
              <a:t>- Sao chú mày nhát thế? Đất có thể nung trong lửa kia mà!</a:t>
            </a:r>
          </a:p>
          <a:p>
            <a:r>
              <a:rPr lang="vi-VN" sz="2000" b="1" dirty="0">
                <a:solidFill>
                  <a:schemeClr val="tx1"/>
                </a:solidFill>
                <a:latin typeface="+mj-lt"/>
              </a:rPr>
              <a:t>   </a:t>
            </a:r>
            <a:r>
              <a:rPr lang="en-US" sz="2000" b="1" dirty="0">
                <a:solidFill>
                  <a:schemeClr val="tx1"/>
                </a:solidFill>
                <a:latin typeface="+mj-lt"/>
              </a:rPr>
              <a:t> </a:t>
            </a:r>
            <a:r>
              <a:rPr lang="vi-VN" sz="2000" b="1" dirty="0">
                <a:solidFill>
                  <a:schemeClr val="tx1"/>
                </a:solidFill>
                <a:latin typeface="+mj-lt"/>
              </a:rPr>
              <a:t>Chú bé Đất ngạc nhiên hỏi lại:</a:t>
            </a:r>
          </a:p>
          <a:p>
            <a:r>
              <a:rPr lang="en-US" sz="2000" b="1" dirty="0">
                <a:solidFill>
                  <a:schemeClr val="tx1"/>
                </a:solidFill>
                <a:latin typeface="+mj-lt"/>
              </a:rPr>
              <a:t>   </a:t>
            </a:r>
            <a:r>
              <a:rPr lang="vi-VN" sz="2000" b="1" dirty="0">
                <a:solidFill>
                  <a:schemeClr val="tx1"/>
                </a:solidFill>
                <a:latin typeface="+mj-lt"/>
              </a:rPr>
              <a:t>- Nung ấy ạ?</a:t>
            </a:r>
          </a:p>
          <a:p>
            <a:r>
              <a:rPr lang="en-US" sz="2000" b="1" dirty="0">
                <a:solidFill>
                  <a:schemeClr val="tx1"/>
                </a:solidFill>
                <a:latin typeface="+mj-lt"/>
              </a:rPr>
              <a:t>   </a:t>
            </a:r>
            <a:r>
              <a:rPr lang="vi-VN" sz="2000" b="1" dirty="0">
                <a:solidFill>
                  <a:schemeClr val="tx1"/>
                </a:solidFill>
                <a:latin typeface="+mj-lt"/>
              </a:rPr>
              <a:t>- Chứ sao? Đã là người thì phải dám xông pha, làm được nhiều việc có ích.</a:t>
            </a:r>
          </a:p>
          <a:p>
            <a:r>
              <a:rPr lang="vi-VN" sz="2000" b="1" dirty="0">
                <a:solidFill>
                  <a:schemeClr val="tx1"/>
                </a:solidFill>
                <a:latin typeface="+mj-lt"/>
              </a:rPr>
              <a:t>   </a:t>
            </a:r>
            <a:r>
              <a:rPr lang="en-US" sz="2000" b="1" dirty="0">
                <a:solidFill>
                  <a:schemeClr val="tx1"/>
                </a:solidFill>
                <a:latin typeface="+mj-lt"/>
              </a:rPr>
              <a:t> </a:t>
            </a:r>
            <a:r>
              <a:rPr lang="vi-VN" sz="2000" b="1" dirty="0">
                <a:solidFill>
                  <a:schemeClr val="tx1"/>
                </a:solidFill>
                <a:latin typeface="+mj-lt"/>
              </a:rPr>
              <a:t>Nghe thế, chú bé Đất không thấy sợ nữa. Chú vui vẻ bảo:</a:t>
            </a:r>
          </a:p>
          <a:p>
            <a:r>
              <a:rPr lang="en-US" sz="2000" b="1" dirty="0">
                <a:solidFill>
                  <a:schemeClr val="tx1"/>
                </a:solidFill>
                <a:latin typeface="+mj-lt"/>
              </a:rPr>
              <a:t>  </a:t>
            </a:r>
            <a:r>
              <a:rPr lang="vi-VN" sz="2000" b="1" dirty="0">
                <a:solidFill>
                  <a:schemeClr val="tx1"/>
                </a:solidFill>
                <a:latin typeface="+mj-lt"/>
              </a:rPr>
              <a:t>- Nào, nung thì nung!</a:t>
            </a:r>
          </a:p>
          <a:p>
            <a:r>
              <a:rPr lang="vi-VN" sz="2000" b="1" dirty="0">
                <a:solidFill>
                  <a:schemeClr val="tx1"/>
                </a:solidFill>
                <a:latin typeface="+mj-lt"/>
              </a:rPr>
              <a:t>   </a:t>
            </a:r>
            <a:r>
              <a:rPr lang="en-US" sz="2000" b="1" dirty="0">
                <a:solidFill>
                  <a:schemeClr val="tx1"/>
                </a:solidFill>
                <a:latin typeface="+mj-lt"/>
              </a:rPr>
              <a:t> </a:t>
            </a:r>
            <a:r>
              <a:rPr lang="vi-VN" sz="2000" b="1" dirty="0">
                <a:solidFill>
                  <a:schemeClr val="tx1"/>
                </a:solidFill>
                <a:latin typeface="+mj-lt"/>
              </a:rPr>
              <a:t>Từ đấy, chú thành Đất Nung.</a:t>
            </a:r>
          </a:p>
        </p:txBody>
      </p:sp>
      <p:sp>
        <p:nvSpPr>
          <p:cNvPr id="55" name="Rectangle 54">
            <a:extLst>
              <a:ext uri="{FF2B5EF4-FFF2-40B4-BE49-F238E27FC236}">
                <a16:creationId xmlns:a16="http://schemas.microsoft.com/office/drawing/2014/main" id="{1196CC16-7638-4177-90C2-E12ABEC45B23}"/>
              </a:ext>
            </a:extLst>
          </p:cNvPr>
          <p:cNvSpPr>
            <a:spLocks noChangeArrowheads="1"/>
          </p:cNvSpPr>
          <p:nvPr/>
        </p:nvSpPr>
        <p:spPr bwMode="auto">
          <a:xfrm>
            <a:off x="9221334" y="5529240"/>
            <a:ext cx="2103190" cy="784830"/>
          </a:xfrm>
          <a:prstGeom prst="rect">
            <a:avLst/>
          </a:prstGeom>
          <a:noFill/>
          <a:ln w="9525">
            <a:noFill/>
            <a:miter lim="800000"/>
            <a:headEnd/>
            <a:tailEnd/>
          </a:ln>
        </p:spPr>
        <p:txBody>
          <a:bodyPr wrap="square">
            <a:spAutoFit/>
          </a:bodyPr>
          <a:lstStyle/>
          <a:p>
            <a:pPr algn="ctr">
              <a:spcBef>
                <a:spcPct val="50000"/>
              </a:spcBef>
            </a:pPr>
            <a:r>
              <a:rPr lang="en-GB" altLang="vi-VN" b="1" i="1" dirty="0" err="1">
                <a:solidFill>
                  <a:srgbClr val="C00000"/>
                </a:solidFill>
                <a:latin typeface="Times New Roman" panose="02020603050405020304" pitchFamily="18" charset="0"/>
                <a:cs typeface="Times New Roman" panose="02020603050405020304" pitchFamily="18" charset="0"/>
              </a:rPr>
              <a:t>Còn</a:t>
            </a:r>
            <a:r>
              <a:rPr lang="en-GB" altLang="vi-VN" b="1" i="1" dirty="0">
                <a:solidFill>
                  <a:srgbClr val="C00000"/>
                </a:solidFill>
                <a:latin typeface="Times New Roman" panose="02020603050405020304" pitchFamily="18" charset="0"/>
                <a:cs typeface="Times New Roman" panose="02020603050405020304" pitchFamily="18" charset="0"/>
              </a:rPr>
              <a:t> </a:t>
            </a:r>
            <a:r>
              <a:rPr lang="en-GB" altLang="vi-VN" b="1" i="1" dirty="0" err="1">
                <a:solidFill>
                  <a:srgbClr val="C00000"/>
                </a:solidFill>
                <a:latin typeface="Times New Roman" panose="02020603050405020304" pitchFamily="18" charset="0"/>
                <a:cs typeface="Times New Roman" panose="02020603050405020304" pitchFamily="18" charset="0"/>
              </a:rPr>
              <a:t>nữa</a:t>
            </a:r>
            <a:r>
              <a:rPr lang="en-GB" altLang="vi-VN" b="1" i="1" dirty="0">
                <a:solidFill>
                  <a:srgbClr val="C00000"/>
                </a:solidFill>
                <a:latin typeface="Times New Roman" panose="02020603050405020304" pitchFamily="18" charset="0"/>
                <a:cs typeface="Times New Roman" panose="02020603050405020304" pitchFamily="18" charset="0"/>
              </a:rPr>
              <a:t>)</a:t>
            </a:r>
          </a:p>
          <a:p>
            <a:pPr algn="ctr">
              <a:spcBef>
                <a:spcPct val="50000"/>
              </a:spcBef>
            </a:pPr>
            <a:r>
              <a:rPr lang="en-GB" altLang="vi-VN" b="1" i="1" dirty="0">
                <a:solidFill>
                  <a:srgbClr val="C00000"/>
                </a:solidFill>
                <a:latin typeface="Times New Roman" panose="02020603050405020304" pitchFamily="18" charset="0"/>
                <a:cs typeface="Times New Roman" panose="02020603050405020304" pitchFamily="18" charset="0"/>
              </a:rPr>
              <a:t>Theo Nguyễn </a:t>
            </a:r>
            <a:r>
              <a:rPr lang="en-GB" altLang="vi-VN" b="1" i="1" dirty="0" err="1">
                <a:solidFill>
                  <a:srgbClr val="C00000"/>
                </a:solidFill>
                <a:latin typeface="Times New Roman" panose="02020603050405020304" pitchFamily="18" charset="0"/>
                <a:cs typeface="Times New Roman" panose="02020603050405020304" pitchFamily="18" charset="0"/>
              </a:rPr>
              <a:t>Kiên</a:t>
            </a:r>
            <a:endParaRPr lang="en-GB" altLang="vi-VN" b="1" i="1" dirty="0">
              <a:solidFill>
                <a:srgbClr val="C0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53432652"/>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childTnLst>
                                    <p:set>
                                      <p:cBhvr>
                                        <p:cTn id="6" dur="1" fill="hold">
                                          <p:stCondLst>
                                            <p:cond delay="0"/>
                                          </p:stCondLst>
                                        </p:cTn>
                                        <p:tgtEl>
                                          <p:spTgt spid="51"/>
                                        </p:tgtEl>
                                        <p:attrNameLst>
                                          <p:attrName>style.visibility</p:attrName>
                                        </p:attrNameLst>
                                      </p:cBhvr>
                                      <p:to>
                                        <p:strVal val="visible"/>
                                      </p:to>
                                    </p:set>
                                    <p:animEffect transition="in" filter="fade">
                                      <p:cBhvr>
                                        <p:cTn id="7" dur="1000"/>
                                        <p:tgtEl>
                                          <p:spTgt spid="51"/>
                                        </p:tgtEl>
                                      </p:cBhvr>
                                    </p:animEffect>
                                    <p:anim calcmode="lin" valueType="num">
                                      <p:cBhvr>
                                        <p:cTn id="8" dur="1000" fill="hold"/>
                                        <p:tgtEl>
                                          <p:spTgt spid="51"/>
                                        </p:tgtEl>
                                        <p:attrNameLst>
                                          <p:attrName>ppt_x</p:attrName>
                                        </p:attrNameLst>
                                      </p:cBhvr>
                                      <p:tavLst>
                                        <p:tav tm="0">
                                          <p:val>
                                            <p:strVal val="#ppt_x"/>
                                          </p:val>
                                        </p:tav>
                                        <p:tav tm="100000">
                                          <p:val>
                                            <p:strVal val="#ppt_x"/>
                                          </p:val>
                                        </p:tav>
                                      </p:tavLst>
                                    </p:anim>
                                    <p:anim calcmode="lin" valueType="num">
                                      <p:cBhvr>
                                        <p:cTn id="9" dur="1000" fill="hold"/>
                                        <p:tgtEl>
                                          <p:spTgt spid="51"/>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6" presetClass="entr" presetSubtype="16" fill="hold" grpId="0" nodeType="clickEffect">
                                  <p:stCondLst>
                                    <p:cond delay="0"/>
                                  </p:stCondLst>
                                  <p:childTnLst>
                                    <p:set>
                                      <p:cBhvr>
                                        <p:cTn id="13" dur="1" fill="hold">
                                          <p:stCondLst>
                                            <p:cond delay="0"/>
                                          </p:stCondLst>
                                        </p:cTn>
                                        <p:tgtEl>
                                          <p:spTgt spid="52"/>
                                        </p:tgtEl>
                                        <p:attrNameLst>
                                          <p:attrName>style.visibility</p:attrName>
                                        </p:attrNameLst>
                                      </p:cBhvr>
                                      <p:to>
                                        <p:strVal val="visible"/>
                                      </p:to>
                                    </p:set>
                                    <p:animEffect transition="in" filter="circle(in)">
                                      <p:cBhvr>
                                        <p:cTn id="14" dur="2000"/>
                                        <p:tgtEl>
                                          <p:spTgt spid="52"/>
                                        </p:tgtEl>
                                      </p:cBhvr>
                                    </p:animEffect>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nodeType="clickEffect">
                                  <p:stCondLst>
                                    <p:cond delay="0"/>
                                  </p:stCondLst>
                                  <p:childTnLst>
                                    <p:set>
                                      <p:cBhvr>
                                        <p:cTn id="18" dur="1" fill="hold">
                                          <p:stCondLst>
                                            <p:cond delay="0"/>
                                          </p:stCondLst>
                                        </p:cTn>
                                        <p:tgtEl>
                                          <p:spTgt spid="39"/>
                                        </p:tgtEl>
                                        <p:attrNameLst>
                                          <p:attrName>style.visibility</p:attrName>
                                        </p:attrNameLst>
                                      </p:cBhvr>
                                      <p:to>
                                        <p:strVal val="visible"/>
                                      </p:to>
                                    </p:set>
                                    <p:animEffect transition="in" filter="fade">
                                      <p:cBhvr>
                                        <p:cTn id="19" dur="1000"/>
                                        <p:tgtEl>
                                          <p:spTgt spid="39"/>
                                        </p:tgtEl>
                                      </p:cBhvr>
                                    </p:animEffect>
                                    <p:anim calcmode="lin" valueType="num">
                                      <p:cBhvr>
                                        <p:cTn id="20" dur="1000" fill="hold"/>
                                        <p:tgtEl>
                                          <p:spTgt spid="39"/>
                                        </p:tgtEl>
                                        <p:attrNameLst>
                                          <p:attrName>ppt_x</p:attrName>
                                        </p:attrNameLst>
                                      </p:cBhvr>
                                      <p:tavLst>
                                        <p:tav tm="0">
                                          <p:val>
                                            <p:strVal val="#ppt_x"/>
                                          </p:val>
                                        </p:tav>
                                        <p:tav tm="100000">
                                          <p:val>
                                            <p:strVal val="#ppt_x"/>
                                          </p:val>
                                        </p:tav>
                                      </p:tavLst>
                                    </p:anim>
                                    <p:anim calcmode="lin" valueType="num">
                                      <p:cBhvr>
                                        <p:cTn id="21" dur="1000" fill="hold"/>
                                        <p:tgtEl>
                                          <p:spTgt spid="39"/>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16" presetClass="entr" presetSubtype="21" fill="hold" grpId="0" nodeType="clickEffect">
                                  <p:stCondLst>
                                    <p:cond delay="0"/>
                                  </p:stCondLst>
                                  <p:childTnLst>
                                    <p:set>
                                      <p:cBhvr>
                                        <p:cTn id="25" dur="1" fill="hold">
                                          <p:stCondLst>
                                            <p:cond delay="0"/>
                                          </p:stCondLst>
                                        </p:cTn>
                                        <p:tgtEl>
                                          <p:spTgt spid="35"/>
                                        </p:tgtEl>
                                        <p:attrNameLst>
                                          <p:attrName>style.visibility</p:attrName>
                                        </p:attrNameLst>
                                      </p:cBhvr>
                                      <p:to>
                                        <p:strVal val="visible"/>
                                      </p:to>
                                    </p:set>
                                    <p:animEffect transition="in" filter="barn(inVertical)">
                                      <p:cBhvr>
                                        <p:cTn id="26" dur="500"/>
                                        <p:tgtEl>
                                          <p:spTgt spid="35"/>
                                        </p:tgtEl>
                                      </p:cBhvr>
                                    </p:animEffect>
                                  </p:childTnLst>
                                </p:cTn>
                              </p:par>
                            </p:childTnLst>
                          </p:cTn>
                        </p:par>
                      </p:childTnLst>
                    </p:cTn>
                  </p:par>
                  <p:par>
                    <p:cTn id="27" fill="hold">
                      <p:stCondLst>
                        <p:cond delay="indefinite"/>
                      </p:stCondLst>
                      <p:childTnLst>
                        <p:par>
                          <p:cTn id="28" fill="hold">
                            <p:stCondLst>
                              <p:cond delay="0"/>
                            </p:stCondLst>
                            <p:childTnLst>
                              <p:par>
                                <p:cTn id="29" presetID="22" presetClass="entr" presetSubtype="4" fill="hold" nodeType="clickEffect">
                                  <p:stCondLst>
                                    <p:cond delay="0"/>
                                  </p:stCondLst>
                                  <p:childTnLst>
                                    <p:set>
                                      <p:cBhvr>
                                        <p:cTn id="30" dur="1" fill="hold">
                                          <p:stCondLst>
                                            <p:cond delay="0"/>
                                          </p:stCondLst>
                                        </p:cTn>
                                        <p:tgtEl>
                                          <p:spTgt spid="35">
                                            <p:txEl>
                                              <p:pRg st="0" end="0"/>
                                            </p:txEl>
                                          </p:spTgt>
                                        </p:tgtEl>
                                        <p:attrNameLst>
                                          <p:attrName>style.visibility</p:attrName>
                                        </p:attrNameLst>
                                      </p:cBhvr>
                                      <p:to>
                                        <p:strVal val="visible"/>
                                      </p:to>
                                    </p:set>
                                    <p:animEffect transition="in" filter="wipe(down)">
                                      <p:cBhvr>
                                        <p:cTn id="31" dur="500"/>
                                        <p:tgtEl>
                                          <p:spTgt spid="35">
                                            <p:txEl>
                                              <p:pRg st="0" end="0"/>
                                            </p:txEl>
                                          </p:spTgt>
                                        </p:tgtEl>
                                      </p:cBhvr>
                                    </p:animEffect>
                                  </p:childTnLst>
                                </p:cTn>
                              </p:par>
                              <p:par>
                                <p:cTn id="32" presetID="22" presetClass="entr" presetSubtype="4" fill="hold" nodeType="withEffect">
                                  <p:stCondLst>
                                    <p:cond delay="0"/>
                                  </p:stCondLst>
                                  <p:childTnLst>
                                    <p:set>
                                      <p:cBhvr>
                                        <p:cTn id="33" dur="1" fill="hold">
                                          <p:stCondLst>
                                            <p:cond delay="0"/>
                                          </p:stCondLst>
                                        </p:cTn>
                                        <p:tgtEl>
                                          <p:spTgt spid="35">
                                            <p:txEl>
                                              <p:pRg st="1" end="1"/>
                                            </p:txEl>
                                          </p:spTgt>
                                        </p:tgtEl>
                                        <p:attrNameLst>
                                          <p:attrName>style.visibility</p:attrName>
                                        </p:attrNameLst>
                                      </p:cBhvr>
                                      <p:to>
                                        <p:strVal val="visible"/>
                                      </p:to>
                                    </p:set>
                                    <p:animEffect transition="in" filter="wipe(down)">
                                      <p:cBhvr>
                                        <p:cTn id="34" dur="500"/>
                                        <p:tgtEl>
                                          <p:spTgt spid="35">
                                            <p:txEl>
                                              <p:pRg st="1" end="1"/>
                                            </p:txEl>
                                          </p:spTgt>
                                        </p:tgtEl>
                                      </p:cBhvr>
                                    </p:animEffect>
                                  </p:childTnLst>
                                </p:cTn>
                              </p:par>
                              <p:par>
                                <p:cTn id="35" presetID="22" presetClass="entr" presetSubtype="4" fill="hold" nodeType="withEffect">
                                  <p:stCondLst>
                                    <p:cond delay="0"/>
                                  </p:stCondLst>
                                  <p:childTnLst>
                                    <p:set>
                                      <p:cBhvr>
                                        <p:cTn id="36" dur="1" fill="hold">
                                          <p:stCondLst>
                                            <p:cond delay="0"/>
                                          </p:stCondLst>
                                        </p:cTn>
                                        <p:tgtEl>
                                          <p:spTgt spid="35">
                                            <p:txEl>
                                              <p:pRg st="2" end="2"/>
                                            </p:txEl>
                                          </p:spTgt>
                                        </p:tgtEl>
                                        <p:attrNameLst>
                                          <p:attrName>style.visibility</p:attrName>
                                        </p:attrNameLst>
                                      </p:cBhvr>
                                      <p:to>
                                        <p:strVal val="visible"/>
                                      </p:to>
                                    </p:set>
                                    <p:animEffect transition="in" filter="wipe(down)">
                                      <p:cBhvr>
                                        <p:cTn id="37" dur="500"/>
                                        <p:tgtEl>
                                          <p:spTgt spid="35">
                                            <p:txEl>
                                              <p:pRg st="2" end="2"/>
                                            </p:txEl>
                                          </p:spTgt>
                                        </p:tgtEl>
                                      </p:cBhvr>
                                    </p:animEffect>
                                  </p:childTnLst>
                                </p:cTn>
                              </p:par>
                              <p:par>
                                <p:cTn id="38" presetID="22" presetClass="entr" presetSubtype="4" fill="hold" nodeType="withEffect">
                                  <p:stCondLst>
                                    <p:cond delay="0"/>
                                  </p:stCondLst>
                                  <p:childTnLst>
                                    <p:set>
                                      <p:cBhvr>
                                        <p:cTn id="39" dur="1" fill="hold">
                                          <p:stCondLst>
                                            <p:cond delay="0"/>
                                          </p:stCondLst>
                                        </p:cTn>
                                        <p:tgtEl>
                                          <p:spTgt spid="35">
                                            <p:txEl>
                                              <p:pRg st="3" end="3"/>
                                            </p:txEl>
                                          </p:spTgt>
                                        </p:tgtEl>
                                        <p:attrNameLst>
                                          <p:attrName>style.visibility</p:attrName>
                                        </p:attrNameLst>
                                      </p:cBhvr>
                                      <p:to>
                                        <p:strVal val="visible"/>
                                      </p:to>
                                    </p:set>
                                    <p:animEffect transition="in" filter="wipe(down)">
                                      <p:cBhvr>
                                        <p:cTn id="40" dur="500"/>
                                        <p:tgtEl>
                                          <p:spTgt spid="35">
                                            <p:txEl>
                                              <p:pRg st="3" end="3"/>
                                            </p:txEl>
                                          </p:spTgt>
                                        </p:tgtEl>
                                      </p:cBhvr>
                                    </p:animEffect>
                                  </p:childTnLst>
                                </p:cTn>
                              </p:par>
                              <p:par>
                                <p:cTn id="41" presetID="22" presetClass="entr" presetSubtype="4" fill="hold" nodeType="withEffect">
                                  <p:stCondLst>
                                    <p:cond delay="0"/>
                                  </p:stCondLst>
                                  <p:childTnLst>
                                    <p:set>
                                      <p:cBhvr>
                                        <p:cTn id="42" dur="1" fill="hold">
                                          <p:stCondLst>
                                            <p:cond delay="0"/>
                                          </p:stCondLst>
                                        </p:cTn>
                                        <p:tgtEl>
                                          <p:spTgt spid="35">
                                            <p:txEl>
                                              <p:pRg st="4" end="4"/>
                                            </p:txEl>
                                          </p:spTgt>
                                        </p:tgtEl>
                                        <p:attrNameLst>
                                          <p:attrName>style.visibility</p:attrName>
                                        </p:attrNameLst>
                                      </p:cBhvr>
                                      <p:to>
                                        <p:strVal val="visible"/>
                                      </p:to>
                                    </p:set>
                                    <p:animEffect transition="in" filter="wipe(down)">
                                      <p:cBhvr>
                                        <p:cTn id="43" dur="500"/>
                                        <p:tgtEl>
                                          <p:spTgt spid="35">
                                            <p:txEl>
                                              <p:pRg st="4" end="4"/>
                                            </p:txEl>
                                          </p:spTgt>
                                        </p:tgtEl>
                                      </p:cBhvr>
                                    </p:animEffect>
                                  </p:childTnLst>
                                </p:cTn>
                              </p:par>
                              <p:par>
                                <p:cTn id="44" presetID="22" presetClass="entr" presetSubtype="4" fill="hold" nodeType="withEffect">
                                  <p:stCondLst>
                                    <p:cond delay="0"/>
                                  </p:stCondLst>
                                  <p:childTnLst>
                                    <p:set>
                                      <p:cBhvr>
                                        <p:cTn id="45" dur="1" fill="hold">
                                          <p:stCondLst>
                                            <p:cond delay="0"/>
                                          </p:stCondLst>
                                        </p:cTn>
                                        <p:tgtEl>
                                          <p:spTgt spid="35">
                                            <p:txEl>
                                              <p:pRg st="5" end="5"/>
                                            </p:txEl>
                                          </p:spTgt>
                                        </p:tgtEl>
                                        <p:attrNameLst>
                                          <p:attrName>style.visibility</p:attrName>
                                        </p:attrNameLst>
                                      </p:cBhvr>
                                      <p:to>
                                        <p:strVal val="visible"/>
                                      </p:to>
                                    </p:set>
                                    <p:animEffect transition="in" filter="wipe(down)">
                                      <p:cBhvr>
                                        <p:cTn id="46" dur="500"/>
                                        <p:tgtEl>
                                          <p:spTgt spid="35">
                                            <p:txEl>
                                              <p:pRg st="5" end="5"/>
                                            </p:txEl>
                                          </p:spTgt>
                                        </p:tgtEl>
                                      </p:cBhvr>
                                    </p:animEffect>
                                  </p:childTnLst>
                                </p:cTn>
                              </p:par>
                              <p:par>
                                <p:cTn id="47" presetID="22" presetClass="entr" presetSubtype="4" fill="hold" nodeType="withEffect">
                                  <p:stCondLst>
                                    <p:cond delay="0"/>
                                  </p:stCondLst>
                                  <p:childTnLst>
                                    <p:set>
                                      <p:cBhvr>
                                        <p:cTn id="48" dur="1" fill="hold">
                                          <p:stCondLst>
                                            <p:cond delay="0"/>
                                          </p:stCondLst>
                                        </p:cTn>
                                        <p:tgtEl>
                                          <p:spTgt spid="35">
                                            <p:txEl>
                                              <p:pRg st="6" end="6"/>
                                            </p:txEl>
                                          </p:spTgt>
                                        </p:tgtEl>
                                        <p:attrNameLst>
                                          <p:attrName>style.visibility</p:attrName>
                                        </p:attrNameLst>
                                      </p:cBhvr>
                                      <p:to>
                                        <p:strVal val="visible"/>
                                      </p:to>
                                    </p:set>
                                    <p:animEffect transition="in" filter="wipe(down)">
                                      <p:cBhvr>
                                        <p:cTn id="49" dur="500"/>
                                        <p:tgtEl>
                                          <p:spTgt spid="35">
                                            <p:txEl>
                                              <p:pRg st="6" end="6"/>
                                            </p:txEl>
                                          </p:spTgt>
                                        </p:tgtEl>
                                      </p:cBhvr>
                                    </p:animEffect>
                                  </p:childTnLst>
                                </p:cTn>
                              </p:par>
                              <p:par>
                                <p:cTn id="50" presetID="22" presetClass="entr" presetSubtype="4" fill="hold" nodeType="withEffect">
                                  <p:stCondLst>
                                    <p:cond delay="0"/>
                                  </p:stCondLst>
                                  <p:childTnLst>
                                    <p:set>
                                      <p:cBhvr>
                                        <p:cTn id="51" dur="1" fill="hold">
                                          <p:stCondLst>
                                            <p:cond delay="0"/>
                                          </p:stCondLst>
                                        </p:cTn>
                                        <p:tgtEl>
                                          <p:spTgt spid="35">
                                            <p:txEl>
                                              <p:pRg st="7" end="7"/>
                                            </p:txEl>
                                          </p:spTgt>
                                        </p:tgtEl>
                                        <p:attrNameLst>
                                          <p:attrName>style.visibility</p:attrName>
                                        </p:attrNameLst>
                                      </p:cBhvr>
                                      <p:to>
                                        <p:strVal val="visible"/>
                                      </p:to>
                                    </p:set>
                                    <p:animEffect transition="in" filter="wipe(down)">
                                      <p:cBhvr>
                                        <p:cTn id="52" dur="500"/>
                                        <p:tgtEl>
                                          <p:spTgt spid="35">
                                            <p:txEl>
                                              <p:pRg st="7" end="7"/>
                                            </p:txEl>
                                          </p:spTgt>
                                        </p:tgtEl>
                                      </p:cBhvr>
                                    </p:animEffect>
                                  </p:childTnLst>
                                </p:cTn>
                              </p:par>
                              <p:par>
                                <p:cTn id="53" presetID="22" presetClass="entr" presetSubtype="4" fill="hold" nodeType="withEffect">
                                  <p:stCondLst>
                                    <p:cond delay="0"/>
                                  </p:stCondLst>
                                  <p:childTnLst>
                                    <p:set>
                                      <p:cBhvr>
                                        <p:cTn id="54" dur="1" fill="hold">
                                          <p:stCondLst>
                                            <p:cond delay="0"/>
                                          </p:stCondLst>
                                        </p:cTn>
                                        <p:tgtEl>
                                          <p:spTgt spid="35">
                                            <p:txEl>
                                              <p:pRg st="8" end="8"/>
                                            </p:txEl>
                                          </p:spTgt>
                                        </p:tgtEl>
                                        <p:attrNameLst>
                                          <p:attrName>style.visibility</p:attrName>
                                        </p:attrNameLst>
                                      </p:cBhvr>
                                      <p:to>
                                        <p:strVal val="visible"/>
                                      </p:to>
                                    </p:set>
                                    <p:animEffect transition="in" filter="wipe(down)">
                                      <p:cBhvr>
                                        <p:cTn id="55" dur="500"/>
                                        <p:tgtEl>
                                          <p:spTgt spid="35">
                                            <p:txEl>
                                              <p:pRg st="8" end="8"/>
                                            </p:txEl>
                                          </p:spTgt>
                                        </p:tgtEl>
                                      </p:cBhvr>
                                    </p:animEffect>
                                  </p:childTnLst>
                                </p:cTn>
                              </p:par>
                              <p:par>
                                <p:cTn id="56" presetID="22" presetClass="entr" presetSubtype="4" fill="hold" nodeType="withEffect">
                                  <p:stCondLst>
                                    <p:cond delay="0"/>
                                  </p:stCondLst>
                                  <p:childTnLst>
                                    <p:set>
                                      <p:cBhvr>
                                        <p:cTn id="57" dur="1" fill="hold">
                                          <p:stCondLst>
                                            <p:cond delay="0"/>
                                          </p:stCondLst>
                                        </p:cTn>
                                        <p:tgtEl>
                                          <p:spTgt spid="35">
                                            <p:txEl>
                                              <p:pRg st="9" end="9"/>
                                            </p:txEl>
                                          </p:spTgt>
                                        </p:tgtEl>
                                        <p:attrNameLst>
                                          <p:attrName>style.visibility</p:attrName>
                                        </p:attrNameLst>
                                      </p:cBhvr>
                                      <p:to>
                                        <p:strVal val="visible"/>
                                      </p:to>
                                    </p:set>
                                    <p:animEffect transition="in" filter="wipe(down)">
                                      <p:cBhvr>
                                        <p:cTn id="58" dur="500"/>
                                        <p:tgtEl>
                                          <p:spTgt spid="35">
                                            <p:txEl>
                                              <p:pRg st="9" end="9"/>
                                            </p:txEl>
                                          </p:spTgt>
                                        </p:tgtEl>
                                      </p:cBhvr>
                                    </p:animEffect>
                                  </p:childTnLst>
                                </p:cTn>
                              </p:par>
                              <p:par>
                                <p:cTn id="59" presetID="22" presetClass="entr" presetSubtype="4" fill="hold" nodeType="withEffect">
                                  <p:stCondLst>
                                    <p:cond delay="0"/>
                                  </p:stCondLst>
                                  <p:childTnLst>
                                    <p:set>
                                      <p:cBhvr>
                                        <p:cTn id="60" dur="1" fill="hold">
                                          <p:stCondLst>
                                            <p:cond delay="0"/>
                                          </p:stCondLst>
                                        </p:cTn>
                                        <p:tgtEl>
                                          <p:spTgt spid="35">
                                            <p:txEl>
                                              <p:pRg st="10" end="10"/>
                                            </p:txEl>
                                          </p:spTgt>
                                        </p:tgtEl>
                                        <p:attrNameLst>
                                          <p:attrName>style.visibility</p:attrName>
                                        </p:attrNameLst>
                                      </p:cBhvr>
                                      <p:to>
                                        <p:strVal val="visible"/>
                                      </p:to>
                                    </p:set>
                                    <p:animEffect transition="in" filter="wipe(down)">
                                      <p:cBhvr>
                                        <p:cTn id="61" dur="500"/>
                                        <p:tgtEl>
                                          <p:spTgt spid="35">
                                            <p:txEl>
                                              <p:pRg st="10" end="10"/>
                                            </p:txEl>
                                          </p:spTgt>
                                        </p:tgtEl>
                                      </p:cBhvr>
                                    </p:animEffect>
                                  </p:childTnLst>
                                </p:cTn>
                              </p:par>
                              <p:par>
                                <p:cTn id="62" presetID="22" presetClass="entr" presetSubtype="4" fill="hold" nodeType="withEffect">
                                  <p:stCondLst>
                                    <p:cond delay="0"/>
                                  </p:stCondLst>
                                  <p:childTnLst>
                                    <p:set>
                                      <p:cBhvr>
                                        <p:cTn id="63" dur="1" fill="hold">
                                          <p:stCondLst>
                                            <p:cond delay="0"/>
                                          </p:stCondLst>
                                        </p:cTn>
                                        <p:tgtEl>
                                          <p:spTgt spid="35">
                                            <p:txEl>
                                              <p:pRg st="11" end="11"/>
                                            </p:txEl>
                                          </p:spTgt>
                                        </p:tgtEl>
                                        <p:attrNameLst>
                                          <p:attrName>style.visibility</p:attrName>
                                        </p:attrNameLst>
                                      </p:cBhvr>
                                      <p:to>
                                        <p:strVal val="visible"/>
                                      </p:to>
                                    </p:set>
                                    <p:animEffect transition="in" filter="wipe(down)">
                                      <p:cBhvr>
                                        <p:cTn id="64" dur="500"/>
                                        <p:tgtEl>
                                          <p:spTgt spid="35">
                                            <p:txEl>
                                              <p:pRg st="11" end="11"/>
                                            </p:txEl>
                                          </p:spTgt>
                                        </p:tgtEl>
                                      </p:cBhvr>
                                    </p:animEffect>
                                  </p:childTnLst>
                                </p:cTn>
                              </p:par>
                              <p:par>
                                <p:cTn id="65" presetID="22" presetClass="entr" presetSubtype="4" fill="hold" nodeType="withEffect">
                                  <p:stCondLst>
                                    <p:cond delay="0"/>
                                  </p:stCondLst>
                                  <p:childTnLst>
                                    <p:set>
                                      <p:cBhvr>
                                        <p:cTn id="66" dur="1" fill="hold">
                                          <p:stCondLst>
                                            <p:cond delay="0"/>
                                          </p:stCondLst>
                                        </p:cTn>
                                        <p:tgtEl>
                                          <p:spTgt spid="35">
                                            <p:txEl>
                                              <p:pRg st="12" end="12"/>
                                            </p:txEl>
                                          </p:spTgt>
                                        </p:tgtEl>
                                        <p:attrNameLst>
                                          <p:attrName>style.visibility</p:attrName>
                                        </p:attrNameLst>
                                      </p:cBhvr>
                                      <p:to>
                                        <p:strVal val="visible"/>
                                      </p:to>
                                    </p:set>
                                    <p:animEffect transition="in" filter="wipe(down)">
                                      <p:cBhvr>
                                        <p:cTn id="67" dur="500"/>
                                        <p:tgtEl>
                                          <p:spTgt spid="35">
                                            <p:txEl>
                                              <p:pRg st="12" end="12"/>
                                            </p:txEl>
                                          </p:spTgt>
                                        </p:tgtEl>
                                      </p:cBhvr>
                                    </p:animEffect>
                                  </p:childTnLst>
                                </p:cTn>
                              </p:par>
                            </p:childTnLst>
                          </p:cTn>
                        </p:par>
                      </p:childTnLst>
                    </p:cTn>
                  </p:par>
                  <p:par>
                    <p:cTn id="68" fill="hold">
                      <p:stCondLst>
                        <p:cond delay="indefinite"/>
                      </p:stCondLst>
                      <p:childTnLst>
                        <p:par>
                          <p:cTn id="69" fill="hold">
                            <p:stCondLst>
                              <p:cond delay="0"/>
                            </p:stCondLst>
                            <p:childTnLst>
                              <p:par>
                                <p:cTn id="70" presetID="16" presetClass="entr" presetSubtype="21" fill="hold" grpId="0" nodeType="clickEffect">
                                  <p:stCondLst>
                                    <p:cond delay="0"/>
                                  </p:stCondLst>
                                  <p:childTnLst>
                                    <p:set>
                                      <p:cBhvr>
                                        <p:cTn id="71" dur="1" fill="hold">
                                          <p:stCondLst>
                                            <p:cond delay="0"/>
                                          </p:stCondLst>
                                        </p:cTn>
                                        <p:tgtEl>
                                          <p:spTgt spid="55"/>
                                        </p:tgtEl>
                                        <p:attrNameLst>
                                          <p:attrName>style.visibility</p:attrName>
                                        </p:attrNameLst>
                                      </p:cBhvr>
                                      <p:to>
                                        <p:strVal val="visible"/>
                                      </p:to>
                                    </p:set>
                                    <p:animEffect transition="in" filter="barn(inVertical)">
                                      <p:cBhvr>
                                        <p:cTn id="72" dur="500"/>
                                        <p:tgtEl>
                                          <p:spTgt spid="5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1" grpId="0"/>
      <p:bldP spid="52" grpId="0" animBg="1"/>
      <p:bldP spid="35" grpId="0" animBg="1"/>
      <p:bldP spid="55"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图片 5"/>
          <p:cNvPicPr>
            <a:picLocks noChangeAspect="1"/>
          </p:cNvPicPr>
          <p:nvPr/>
        </p:nvPicPr>
        <p:blipFill rotWithShape="1">
          <a:blip r:embed="rId3">
            <a:extLst>
              <a:ext uri="{28A0092B-C50C-407E-A947-70E740481C1C}">
                <a14:useLocalDpi xmlns:a14="http://schemas.microsoft.com/office/drawing/2010/main" val="0"/>
              </a:ext>
            </a:extLst>
          </a:blip>
          <a:srcRect l="21616" r="18217"/>
          <a:stretch/>
        </p:blipFill>
        <p:spPr>
          <a:xfrm>
            <a:off x="-24930" y="-8977"/>
            <a:ext cx="12216929" cy="6871018"/>
          </a:xfrm>
          <a:prstGeom prst="rect">
            <a:avLst/>
          </a:prstGeom>
        </p:spPr>
      </p:pic>
      <p:pic>
        <p:nvPicPr>
          <p:cNvPr id="12" name="图片 11"/>
          <p:cNvPicPr>
            <a:picLocks noChangeAspect="1"/>
          </p:cNvPicPr>
          <p:nvPr/>
        </p:nvPicPr>
        <p:blipFill rotWithShape="1">
          <a:blip r:embed="rId4" cstate="print">
            <a:extLst>
              <a:ext uri="{BEBA8EAE-BF5A-486C-A8C5-ECC9F3942E4B}">
                <a14:imgProps xmlns:a14="http://schemas.microsoft.com/office/drawing/2010/main">
                  <a14:imgLayer>
                    <a14:imgEffect>
                      <a14:saturation sat="200000"/>
                    </a14:imgEffect>
                  </a14:imgLayer>
                </a14:imgProps>
              </a:ext>
              <a:ext uri="{28A0092B-C50C-407E-A947-70E740481C1C}">
                <a14:useLocalDpi xmlns:a14="http://schemas.microsoft.com/office/drawing/2010/main" val="0"/>
              </a:ext>
            </a:extLst>
          </a:blip>
          <a:srcRect t="50442"/>
          <a:stretch/>
        </p:blipFill>
        <p:spPr>
          <a:xfrm flipH="1">
            <a:off x="-32546" y="2768420"/>
            <a:ext cx="12348112" cy="4137756"/>
          </a:xfrm>
          <a:prstGeom prst="rect">
            <a:avLst/>
          </a:prstGeom>
        </p:spPr>
      </p:pic>
      <p:sp>
        <p:nvSpPr>
          <p:cNvPr id="58" name="Rectangle: Rounded Corners 57">
            <a:extLst>
              <a:ext uri="{FF2B5EF4-FFF2-40B4-BE49-F238E27FC236}">
                <a16:creationId xmlns:a16="http://schemas.microsoft.com/office/drawing/2014/main" id="{D1879BE5-3779-4068-BFCF-ACEE51C7AF3E}"/>
              </a:ext>
            </a:extLst>
          </p:cNvPr>
          <p:cNvSpPr/>
          <p:nvPr/>
        </p:nvSpPr>
        <p:spPr>
          <a:xfrm>
            <a:off x="1206404" y="2434434"/>
            <a:ext cx="9921567" cy="3716147"/>
          </a:xfrm>
          <a:prstGeom prst="roundRect">
            <a:avLst/>
          </a:prstGeom>
          <a:solidFill>
            <a:schemeClr val="accent6">
              <a:lumMod val="20000"/>
              <a:lumOff val="80000"/>
              <a:alpha val="42000"/>
            </a:schemeClr>
          </a:solidFill>
          <a:ln w="28575">
            <a:prstDash val="dash"/>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grpSp>
        <p:nvGrpSpPr>
          <p:cNvPr id="18" name="组合 17"/>
          <p:cNvGrpSpPr/>
          <p:nvPr/>
        </p:nvGrpSpPr>
        <p:grpSpPr>
          <a:xfrm>
            <a:off x="333805" y="4700511"/>
            <a:ext cx="11769062" cy="2518694"/>
            <a:chOff x="-478046" y="4885815"/>
            <a:chExt cx="11769062" cy="2518694"/>
          </a:xfrm>
        </p:grpSpPr>
        <p:pic>
          <p:nvPicPr>
            <p:cNvPr id="16" name="图片 15"/>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78046" y="4885815"/>
              <a:ext cx="4657672" cy="2328836"/>
            </a:xfrm>
            <a:prstGeom prst="rect">
              <a:avLst/>
            </a:prstGeom>
          </p:spPr>
        </p:pic>
        <p:pic>
          <p:nvPicPr>
            <p:cNvPr id="17" name="图片 16"/>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633344" y="5075673"/>
              <a:ext cx="4657672" cy="2328836"/>
            </a:xfrm>
            <a:prstGeom prst="rect">
              <a:avLst/>
            </a:prstGeom>
          </p:spPr>
        </p:pic>
      </p:grpSp>
      <p:pic>
        <p:nvPicPr>
          <p:cNvPr id="13" name="图片 12"/>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21106" y="5249178"/>
            <a:ext cx="3945960" cy="1380388"/>
          </a:xfrm>
          <a:prstGeom prst="rect">
            <a:avLst/>
          </a:prstGeom>
        </p:spPr>
      </p:pic>
      <p:pic>
        <p:nvPicPr>
          <p:cNvPr id="14" name="图片 13"/>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9294483" y="0"/>
            <a:ext cx="3021083" cy="3021083"/>
          </a:xfrm>
          <a:prstGeom prst="rect">
            <a:avLst/>
          </a:prstGeom>
        </p:spPr>
      </p:pic>
      <p:pic>
        <p:nvPicPr>
          <p:cNvPr id="7" name="图片 6"/>
          <p:cNvPicPr>
            <a:picLocks noChangeAspect="1"/>
          </p:cNvPicPr>
          <p:nvPr/>
        </p:nvPicPr>
        <p:blipFill rotWithShape="1">
          <a:blip r:embed="rId8" cstate="print">
            <a:extLst>
              <a:ext uri="{28A0092B-C50C-407E-A947-70E740481C1C}">
                <a14:useLocalDpi xmlns:a14="http://schemas.microsoft.com/office/drawing/2010/main" val="0"/>
              </a:ext>
            </a:extLst>
          </a:blip>
          <a:srcRect l="12780" t="9771" r="21277" b="16111"/>
          <a:stretch/>
        </p:blipFill>
        <p:spPr>
          <a:xfrm>
            <a:off x="8615487" y="3477999"/>
            <a:ext cx="2838645" cy="3190551"/>
          </a:xfrm>
          <a:prstGeom prst="rect">
            <a:avLst/>
          </a:prstGeom>
        </p:spPr>
      </p:pic>
      <p:pic>
        <p:nvPicPr>
          <p:cNvPr id="43" name="图片 42"/>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59398" y="-16642"/>
            <a:ext cx="2663904" cy="5202450"/>
          </a:xfrm>
          <a:prstGeom prst="rect">
            <a:avLst/>
          </a:prstGeom>
        </p:spPr>
      </p:pic>
      <p:sp>
        <p:nvSpPr>
          <p:cNvPr id="51" name="Text Box 396">
            <a:extLst>
              <a:ext uri="{FF2B5EF4-FFF2-40B4-BE49-F238E27FC236}">
                <a16:creationId xmlns:a16="http://schemas.microsoft.com/office/drawing/2014/main" id="{8F946BCB-5B15-41C7-B25C-1D5081C808CF}"/>
              </a:ext>
            </a:extLst>
          </p:cNvPr>
          <p:cNvSpPr txBox="1">
            <a:spLocks noChangeArrowheads="1"/>
          </p:cNvSpPr>
          <p:nvPr/>
        </p:nvSpPr>
        <p:spPr bwMode="auto">
          <a:xfrm>
            <a:off x="4067066" y="198854"/>
            <a:ext cx="2820760" cy="707886"/>
          </a:xfrm>
          <a:prstGeom prst="rect">
            <a:avLst/>
          </a:prstGeom>
          <a:noFill/>
          <a:ln w="9525">
            <a:noFill/>
            <a:miter lim="800000"/>
            <a:headEnd/>
            <a:tailEnd/>
          </a:ln>
        </p:spPr>
        <p:txBody>
          <a:bodyPr wrap="square">
            <a:spAutoFit/>
          </a:bodyPr>
          <a:lstStyle/>
          <a:p>
            <a:pPr>
              <a:spcBef>
                <a:spcPct val="50000"/>
              </a:spcBef>
            </a:pPr>
            <a:r>
              <a:rPr lang="en-US" sz="4000" b="1" dirty="0" err="1">
                <a:solidFill>
                  <a:schemeClr val="accent6">
                    <a:lumMod val="50000"/>
                  </a:schemeClr>
                </a:solidFill>
                <a:latin typeface="UVN Bai Sau Nang" panose="04030905020802020C03" pitchFamily="82" charset="0"/>
                <a:cs typeface="Arial" panose="020B0604020202020204" pitchFamily="34" charset="0"/>
              </a:rPr>
              <a:t>Luyện</a:t>
            </a:r>
            <a:r>
              <a:rPr lang="en-US" sz="4000" b="1" dirty="0">
                <a:solidFill>
                  <a:schemeClr val="accent6">
                    <a:lumMod val="50000"/>
                  </a:schemeClr>
                </a:solidFill>
                <a:latin typeface="UVN Bai Sau Nang" panose="04030905020802020C03" pitchFamily="82" charset="0"/>
                <a:cs typeface="Arial" panose="020B0604020202020204" pitchFamily="34" charset="0"/>
              </a:rPr>
              <a:t> </a:t>
            </a:r>
            <a:r>
              <a:rPr lang="en-US" sz="4000" b="1" dirty="0" err="1">
                <a:solidFill>
                  <a:schemeClr val="accent6">
                    <a:lumMod val="50000"/>
                  </a:schemeClr>
                </a:solidFill>
                <a:latin typeface="UVN Bai Sau Nang" panose="04030905020802020C03" pitchFamily="82" charset="0"/>
                <a:cs typeface="Arial" panose="020B0604020202020204" pitchFamily="34" charset="0"/>
              </a:rPr>
              <a:t>đọc</a:t>
            </a:r>
            <a:endParaRPr lang="en-US" sz="4000" b="1" dirty="0">
              <a:solidFill>
                <a:schemeClr val="accent6">
                  <a:lumMod val="50000"/>
                </a:schemeClr>
              </a:solidFill>
              <a:latin typeface="UVN Bai Sau Nang" panose="04030905020802020C03" pitchFamily="82" charset="0"/>
              <a:cs typeface="Arial" panose="020B0604020202020204" pitchFamily="34" charset="0"/>
            </a:endParaRPr>
          </a:p>
        </p:txBody>
      </p:sp>
      <p:sp>
        <p:nvSpPr>
          <p:cNvPr id="52" name="Text Box 401">
            <a:extLst>
              <a:ext uri="{FF2B5EF4-FFF2-40B4-BE49-F238E27FC236}">
                <a16:creationId xmlns:a16="http://schemas.microsoft.com/office/drawing/2014/main" id="{4ECEB31E-53FA-4164-B7ED-17347BF8BD2A}"/>
              </a:ext>
            </a:extLst>
          </p:cNvPr>
          <p:cNvSpPr txBox="1">
            <a:spLocks noChangeArrowheads="1"/>
          </p:cNvSpPr>
          <p:nvPr/>
        </p:nvSpPr>
        <p:spPr bwMode="auto">
          <a:xfrm>
            <a:off x="1520819" y="1228302"/>
            <a:ext cx="9150362" cy="783193"/>
          </a:xfrm>
          <a:prstGeom prst="roundRect">
            <a:avLst/>
          </a:prstGeom>
          <a:solidFill>
            <a:schemeClr val="accent6">
              <a:lumMod val="20000"/>
              <a:lumOff val="80000"/>
              <a:alpha val="21000"/>
            </a:schemeClr>
          </a:solidFill>
          <a:ln>
            <a:headEnd/>
            <a:tailEnd/>
          </a:ln>
        </p:spPr>
        <p:style>
          <a:lnRef idx="2">
            <a:schemeClr val="accent6"/>
          </a:lnRef>
          <a:fillRef idx="1">
            <a:schemeClr val="lt1"/>
          </a:fillRef>
          <a:effectRef idx="0">
            <a:schemeClr val="accent6"/>
          </a:effectRef>
          <a:fontRef idx="minor">
            <a:schemeClr val="dk1"/>
          </a:fontRef>
        </p:style>
        <p:txBody>
          <a:bodyPr wrap="square">
            <a:spAutoFit/>
          </a:bodyPr>
          <a:lstStyle/>
          <a:p>
            <a:pPr algn="ctr">
              <a:spcBef>
                <a:spcPct val="50000"/>
              </a:spcBef>
            </a:pPr>
            <a:r>
              <a:rPr lang="en-US" sz="4000" b="1" dirty="0" err="1">
                <a:solidFill>
                  <a:schemeClr val="accent6">
                    <a:lumMod val="50000"/>
                  </a:schemeClr>
                </a:solidFill>
                <a:latin typeface="UVN Bai Sau Nang" panose="04030905020802020C03" pitchFamily="82" charset="0"/>
                <a:cs typeface="Arial" panose="020B0604020202020204" pitchFamily="34" charset="0"/>
              </a:rPr>
              <a:t>Bài</a:t>
            </a:r>
            <a:r>
              <a:rPr lang="en-US" sz="4000" b="1" dirty="0">
                <a:solidFill>
                  <a:schemeClr val="accent6">
                    <a:lumMod val="50000"/>
                  </a:schemeClr>
                </a:solidFill>
                <a:latin typeface="UVN Bai Sau Nang" panose="04030905020802020C03" pitchFamily="82" charset="0"/>
                <a:cs typeface="Arial" panose="020B0604020202020204" pitchFamily="34" charset="0"/>
              </a:rPr>
              <a:t> </a:t>
            </a:r>
            <a:r>
              <a:rPr lang="en-US" sz="4000" b="1" dirty="0" err="1">
                <a:solidFill>
                  <a:schemeClr val="accent6">
                    <a:lumMod val="50000"/>
                  </a:schemeClr>
                </a:solidFill>
                <a:latin typeface="UVN Bai Sau Nang" panose="04030905020802020C03" pitchFamily="82" charset="0"/>
                <a:cs typeface="Arial" panose="020B0604020202020204" pitchFamily="34" charset="0"/>
              </a:rPr>
              <a:t>này</a:t>
            </a:r>
            <a:r>
              <a:rPr lang="en-US" sz="4000" b="1" dirty="0">
                <a:solidFill>
                  <a:schemeClr val="accent6">
                    <a:lumMod val="50000"/>
                  </a:schemeClr>
                </a:solidFill>
                <a:latin typeface="UVN Bai Sau Nang" panose="04030905020802020C03" pitchFamily="82" charset="0"/>
                <a:cs typeface="Arial" panose="020B0604020202020204" pitchFamily="34" charset="0"/>
              </a:rPr>
              <a:t> </a:t>
            </a:r>
            <a:r>
              <a:rPr lang="en-US" sz="4000" b="1" dirty="0" err="1">
                <a:solidFill>
                  <a:schemeClr val="accent6">
                    <a:lumMod val="50000"/>
                  </a:schemeClr>
                </a:solidFill>
                <a:latin typeface="UVN Bai Sau Nang" panose="04030905020802020C03" pitchFamily="82" charset="0"/>
                <a:cs typeface="Arial" panose="020B0604020202020204" pitchFamily="34" charset="0"/>
              </a:rPr>
              <a:t>được</a:t>
            </a:r>
            <a:r>
              <a:rPr lang="en-US" sz="4000" b="1" dirty="0">
                <a:solidFill>
                  <a:schemeClr val="accent6">
                    <a:lumMod val="50000"/>
                  </a:schemeClr>
                </a:solidFill>
                <a:latin typeface="UVN Bai Sau Nang" panose="04030905020802020C03" pitchFamily="82" charset="0"/>
                <a:cs typeface="Arial" panose="020B0604020202020204" pitchFamily="34" charset="0"/>
              </a:rPr>
              <a:t> chia </a:t>
            </a:r>
            <a:r>
              <a:rPr lang="en-US" sz="4000" b="1" dirty="0" err="1">
                <a:solidFill>
                  <a:schemeClr val="accent6">
                    <a:lumMod val="50000"/>
                  </a:schemeClr>
                </a:solidFill>
                <a:latin typeface="UVN Bai Sau Nang" panose="04030905020802020C03" pitchFamily="82" charset="0"/>
                <a:cs typeface="Arial" panose="020B0604020202020204" pitchFamily="34" charset="0"/>
              </a:rPr>
              <a:t>làm</a:t>
            </a:r>
            <a:r>
              <a:rPr lang="en-US" sz="4000" b="1" dirty="0">
                <a:solidFill>
                  <a:schemeClr val="accent6">
                    <a:lumMod val="50000"/>
                  </a:schemeClr>
                </a:solidFill>
                <a:latin typeface="UVN Bai Sau Nang" panose="04030905020802020C03" pitchFamily="82" charset="0"/>
                <a:cs typeface="Arial" panose="020B0604020202020204" pitchFamily="34" charset="0"/>
              </a:rPr>
              <a:t> </a:t>
            </a:r>
            <a:r>
              <a:rPr lang="en-US" sz="4000" b="1" dirty="0" err="1">
                <a:solidFill>
                  <a:schemeClr val="accent6">
                    <a:lumMod val="50000"/>
                  </a:schemeClr>
                </a:solidFill>
                <a:latin typeface="UVN Bai Sau Nang" panose="04030905020802020C03" pitchFamily="82" charset="0"/>
                <a:cs typeface="Arial" panose="020B0604020202020204" pitchFamily="34" charset="0"/>
              </a:rPr>
              <a:t>mấy</a:t>
            </a:r>
            <a:r>
              <a:rPr lang="en-US" sz="4000" b="1" dirty="0">
                <a:solidFill>
                  <a:schemeClr val="accent6">
                    <a:lumMod val="50000"/>
                  </a:schemeClr>
                </a:solidFill>
                <a:latin typeface="UVN Bai Sau Nang" panose="04030905020802020C03" pitchFamily="82" charset="0"/>
                <a:cs typeface="Arial" panose="020B0604020202020204" pitchFamily="34" charset="0"/>
              </a:rPr>
              <a:t> </a:t>
            </a:r>
            <a:r>
              <a:rPr lang="en-US" sz="4000" b="1" dirty="0" err="1">
                <a:solidFill>
                  <a:schemeClr val="accent6">
                    <a:lumMod val="50000"/>
                  </a:schemeClr>
                </a:solidFill>
                <a:latin typeface="UVN Bai Sau Nang" panose="04030905020802020C03" pitchFamily="82" charset="0"/>
                <a:cs typeface="Arial" panose="020B0604020202020204" pitchFamily="34" charset="0"/>
              </a:rPr>
              <a:t>đoạn</a:t>
            </a:r>
            <a:r>
              <a:rPr lang="en-US" sz="4000" b="1" dirty="0">
                <a:solidFill>
                  <a:schemeClr val="accent6">
                    <a:lumMod val="50000"/>
                  </a:schemeClr>
                </a:solidFill>
                <a:latin typeface="UVN Bai Sau Nang" panose="04030905020802020C03" pitchFamily="82" charset="0"/>
                <a:cs typeface="Arial" panose="020B0604020202020204" pitchFamily="34" charset="0"/>
              </a:rPr>
              <a:t>?</a:t>
            </a:r>
          </a:p>
        </p:txBody>
      </p:sp>
      <p:sp>
        <p:nvSpPr>
          <p:cNvPr id="54" name="Rectangle 53">
            <a:extLst>
              <a:ext uri="{FF2B5EF4-FFF2-40B4-BE49-F238E27FC236}">
                <a16:creationId xmlns:a16="http://schemas.microsoft.com/office/drawing/2014/main" id="{6A1C9C4D-25A4-463D-AA2C-524A9BE0BDAE}"/>
              </a:ext>
            </a:extLst>
          </p:cNvPr>
          <p:cNvSpPr>
            <a:spLocks noChangeArrowheads="1"/>
          </p:cNvSpPr>
          <p:nvPr/>
        </p:nvSpPr>
        <p:spPr bwMode="auto">
          <a:xfrm>
            <a:off x="2087318" y="2576391"/>
            <a:ext cx="8556625" cy="707886"/>
          </a:xfrm>
          <a:prstGeom prst="rect">
            <a:avLst/>
          </a:prstGeom>
          <a:noFill/>
          <a:ln w="9525">
            <a:noFill/>
            <a:miter lim="800000"/>
            <a:headEnd/>
            <a:tailEnd/>
          </a:ln>
        </p:spPr>
        <p:txBody>
          <a:bodyPr>
            <a:spAutoFit/>
          </a:bodyPr>
          <a:lstStyle/>
          <a:p>
            <a:pPr>
              <a:spcBef>
                <a:spcPct val="50000"/>
              </a:spcBef>
            </a:pPr>
            <a:r>
              <a:rPr lang="en-GB" altLang="vi-VN" sz="4000" b="1" dirty="0" err="1">
                <a:solidFill>
                  <a:srgbClr val="FF0000"/>
                </a:solidFill>
                <a:latin typeface="UVN Bai Sau Nang" panose="04030905020802020C03" pitchFamily="82" charset="0"/>
                <a:cs typeface="Arial" panose="020B0604020202020204" pitchFamily="34" charset="0"/>
              </a:rPr>
              <a:t>Đoạn</a:t>
            </a:r>
            <a:r>
              <a:rPr lang="en-GB" altLang="vi-VN" sz="4000" b="1" dirty="0">
                <a:solidFill>
                  <a:srgbClr val="FF0000"/>
                </a:solidFill>
                <a:latin typeface="UVN Bai Sau Nang" panose="04030905020802020C03" pitchFamily="82" charset="0"/>
                <a:cs typeface="Arial" panose="020B0604020202020204" pitchFamily="34" charset="0"/>
              </a:rPr>
              <a:t> 1: </a:t>
            </a:r>
            <a:r>
              <a:rPr lang="en-GB" altLang="vi-VN" sz="4000" b="1" dirty="0" err="1">
                <a:latin typeface="UVN Bai Sau Nang" panose="04030905020802020C03" pitchFamily="82" charset="0"/>
                <a:cs typeface="Arial" panose="020B0604020202020204" pitchFamily="34" charset="0"/>
              </a:rPr>
              <a:t>Từ</a:t>
            </a:r>
            <a:r>
              <a:rPr lang="en-GB" altLang="vi-VN" sz="4000" b="1" dirty="0">
                <a:latin typeface="UVN Bai Sau Nang" panose="04030905020802020C03" pitchFamily="82" charset="0"/>
                <a:cs typeface="Arial" panose="020B0604020202020204" pitchFamily="34" charset="0"/>
              </a:rPr>
              <a:t> </a:t>
            </a:r>
            <a:r>
              <a:rPr lang="en-GB" altLang="vi-VN" sz="4000" b="1" dirty="0" err="1">
                <a:latin typeface="UVN Bai Sau Nang" panose="04030905020802020C03" pitchFamily="82" charset="0"/>
                <a:cs typeface="Arial" panose="020B0604020202020204" pitchFamily="34" charset="0"/>
              </a:rPr>
              <a:t>đầu</a:t>
            </a:r>
            <a:r>
              <a:rPr lang="en-GB" altLang="vi-VN" sz="4000" b="1" dirty="0">
                <a:latin typeface="UVN Bai Sau Nang" panose="04030905020802020C03" pitchFamily="82" charset="0"/>
                <a:cs typeface="Arial" panose="020B0604020202020204" pitchFamily="34" charset="0"/>
              </a:rPr>
              <a:t> …..</a:t>
            </a:r>
            <a:r>
              <a:rPr lang="en-GB" altLang="vi-VN" sz="4000" b="1" dirty="0" err="1">
                <a:latin typeface="UVN Bai Sau Nang" panose="04030905020802020C03" pitchFamily="82" charset="0"/>
                <a:cs typeface="Arial" panose="020B0604020202020204" pitchFamily="34" charset="0"/>
              </a:rPr>
              <a:t>đi</a:t>
            </a:r>
            <a:r>
              <a:rPr lang="en-GB" altLang="vi-VN" sz="4000" b="1" dirty="0">
                <a:latin typeface="UVN Bai Sau Nang" panose="04030905020802020C03" pitchFamily="82" charset="0"/>
                <a:cs typeface="Arial" panose="020B0604020202020204" pitchFamily="34" charset="0"/>
              </a:rPr>
              <a:t> </a:t>
            </a:r>
            <a:r>
              <a:rPr lang="en-GB" altLang="vi-VN" sz="4000" b="1" dirty="0" err="1">
                <a:latin typeface="UVN Bai Sau Nang" panose="04030905020802020C03" pitchFamily="82" charset="0"/>
                <a:cs typeface="Arial" panose="020B0604020202020204" pitchFamily="34" charset="0"/>
              </a:rPr>
              <a:t>chăn</a:t>
            </a:r>
            <a:r>
              <a:rPr lang="en-GB" altLang="vi-VN" sz="4000" b="1" dirty="0">
                <a:latin typeface="UVN Bai Sau Nang" panose="04030905020802020C03" pitchFamily="82" charset="0"/>
                <a:cs typeface="Arial" panose="020B0604020202020204" pitchFamily="34" charset="0"/>
              </a:rPr>
              <a:t> </a:t>
            </a:r>
            <a:r>
              <a:rPr lang="en-GB" altLang="vi-VN" sz="4000" b="1" dirty="0" err="1">
                <a:latin typeface="UVN Bai Sau Nang" panose="04030905020802020C03" pitchFamily="82" charset="0"/>
                <a:cs typeface="Arial" panose="020B0604020202020204" pitchFamily="34" charset="0"/>
              </a:rPr>
              <a:t>trâu</a:t>
            </a:r>
            <a:r>
              <a:rPr lang="en-GB" altLang="vi-VN" sz="4000" b="1" i="1" dirty="0">
                <a:latin typeface="UVN Bai Sau Nang" panose="04030905020802020C03" pitchFamily="82" charset="0"/>
                <a:cs typeface="Arial" panose="020B0604020202020204" pitchFamily="34" charset="0"/>
              </a:rPr>
              <a:t>.</a:t>
            </a:r>
          </a:p>
        </p:txBody>
      </p:sp>
      <p:sp>
        <p:nvSpPr>
          <p:cNvPr id="55" name="Rectangle 54">
            <a:extLst>
              <a:ext uri="{FF2B5EF4-FFF2-40B4-BE49-F238E27FC236}">
                <a16:creationId xmlns:a16="http://schemas.microsoft.com/office/drawing/2014/main" id="{1196CC16-7638-4177-90C2-E12ABEC45B23}"/>
              </a:ext>
            </a:extLst>
          </p:cNvPr>
          <p:cNvSpPr>
            <a:spLocks noChangeArrowheads="1"/>
          </p:cNvSpPr>
          <p:nvPr/>
        </p:nvSpPr>
        <p:spPr bwMode="auto">
          <a:xfrm>
            <a:off x="2105229" y="3865884"/>
            <a:ext cx="7556500" cy="707886"/>
          </a:xfrm>
          <a:prstGeom prst="rect">
            <a:avLst/>
          </a:prstGeom>
          <a:noFill/>
          <a:ln w="9525">
            <a:noFill/>
            <a:miter lim="800000"/>
            <a:headEnd/>
            <a:tailEnd/>
          </a:ln>
        </p:spPr>
        <p:txBody>
          <a:bodyPr>
            <a:spAutoFit/>
          </a:bodyPr>
          <a:lstStyle/>
          <a:p>
            <a:pPr>
              <a:spcBef>
                <a:spcPct val="50000"/>
              </a:spcBef>
            </a:pPr>
            <a:r>
              <a:rPr lang="en-GB" altLang="vi-VN" sz="4000" b="1" dirty="0" err="1">
                <a:solidFill>
                  <a:srgbClr val="FF0000"/>
                </a:solidFill>
                <a:latin typeface="UVN Bai Sau Nang" panose="04030905020802020C03" pitchFamily="82" charset="0"/>
                <a:cs typeface="Arial" panose="020B0604020202020204" pitchFamily="34" charset="0"/>
              </a:rPr>
              <a:t>Đoạn</a:t>
            </a:r>
            <a:r>
              <a:rPr lang="en-GB" altLang="vi-VN" sz="4000" b="1" dirty="0">
                <a:solidFill>
                  <a:srgbClr val="FF0000"/>
                </a:solidFill>
                <a:latin typeface="UVN Bai Sau Nang" panose="04030905020802020C03" pitchFamily="82" charset="0"/>
                <a:cs typeface="Arial" panose="020B0604020202020204" pitchFamily="34" charset="0"/>
              </a:rPr>
              <a:t> 2: </a:t>
            </a:r>
            <a:r>
              <a:rPr lang="en-GB" altLang="vi-VN" sz="4000" b="1" dirty="0">
                <a:latin typeface="UVN Bai Sau Nang" panose="04030905020802020C03" pitchFamily="82" charset="0"/>
                <a:cs typeface="Arial" panose="020B0604020202020204" pitchFamily="34" charset="0"/>
              </a:rPr>
              <a:t>Cu </a:t>
            </a:r>
            <a:r>
              <a:rPr lang="en-GB" altLang="vi-VN" sz="4000" b="1" dirty="0" err="1">
                <a:latin typeface="UVN Bai Sau Nang" panose="04030905020802020C03" pitchFamily="82" charset="0"/>
                <a:cs typeface="Arial" panose="020B0604020202020204" pitchFamily="34" charset="0"/>
              </a:rPr>
              <a:t>Chắt</a:t>
            </a:r>
            <a:r>
              <a:rPr lang="en-GB" altLang="vi-VN" sz="4000" b="1" dirty="0">
                <a:latin typeface="UVN Bai Sau Nang" panose="04030905020802020C03" pitchFamily="82" charset="0"/>
                <a:cs typeface="Arial" panose="020B0604020202020204" pitchFamily="34" charset="0"/>
              </a:rPr>
              <a:t>…</a:t>
            </a:r>
            <a:r>
              <a:rPr lang="en-GB" altLang="vi-VN" sz="4000" b="1" dirty="0" err="1">
                <a:latin typeface="UVN Bai Sau Nang" panose="04030905020802020C03" pitchFamily="82" charset="0"/>
                <a:cs typeface="Arial" panose="020B0604020202020204" pitchFamily="34" charset="0"/>
              </a:rPr>
              <a:t>lọ</a:t>
            </a:r>
            <a:r>
              <a:rPr lang="en-GB" altLang="vi-VN" sz="4000" b="1" dirty="0">
                <a:latin typeface="UVN Bai Sau Nang" panose="04030905020802020C03" pitchFamily="82" charset="0"/>
                <a:cs typeface="Arial" panose="020B0604020202020204" pitchFamily="34" charset="0"/>
              </a:rPr>
              <a:t> </a:t>
            </a:r>
            <a:r>
              <a:rPr lang="en-GB" altLang="vi-VN" sz="4000" b="1" dirty="0" err="1">
                <a:latin typeface="UVN Bai Sau Nang" panose="04030905020802020C03" pitchFamily="82" charset="0"/>
                <a:cs typeface="Arial" panose="020B0604020202020204" pitchFamily="34" charset="0"/>
              </a:rPr>
              <a:t>thủy</a:t>
            </a:r>
            <a:r>
              <a:rPr lang="en-GB" altLang="vi-VN" sz="4000" b="1" dirty="0">
                <a:latin typeface="UVN Bai Sau Nang" panose="04030905020802020C03" pitchFamily="82" charset="0"/>
                <a:cs typeface="Arial" panose="020B0604020202020204" pitchFamily="34" charset="0"/>
              </a:rPr>
              <a:t> </a:t>
            </a:r>
            <a:r>
              <a:rPr lang="en-GB" altLang="vi-VN" sz="4000" b="1" dirty="0" err="1">
                <a:latin typeface="UVN Bai Sau Nang" panose="04030905020802020C03" pitchFamily="82" charset="0"/>
                <a:cs typeface="Arial" panose="020B0604020202020204" pitchFamily="34" charset="0"/>
              </a:rPr>
              <a:t>tinh</a:t>
            </a:r>
            <a:r>
              <a:rPr lang="en-GB" altLang="vi-VN" sz="4000" b="1" i="1" dirty="0">
                <a:latin typeface="UVN Bai Sau Nang" panose="04030905020802020C03" pitchFamily="82" charset="0"/>
                <a:cs typeface="Arial" panose="020B0604020202020204" pitchFamily="34" charset="0"/>
              </a:rPr>
              <a:t>.</a:t>
            </a:r>
          </a:p>
        </p:txBody>
      </p:sp>
      <p:sp>
        <p:nvSpPr>
          <p:cNvPr id="56" name="Text Box 5">
            <a:extLst>
              <a:ext uri="{FF2B5EF4-FFF2-40B4-BE49-F238E27FC236}">
                <a16:creationId xmlns:a16="http://schemas.microsoft.com/office/drawing/2014/main" id="{17FFDAA4-77A5-46E5-A00E-4E0476264D57}"/>
              </a:ext>
            </a:extLst>
          </p:cNvPr>
          <p:cNvSpPr txBox="1">
            <a:spLocks noChangeArrowheads="1"/>
          </p:cNvSpPr>
          <p:nvPr/>
        </p:nvSpPr>
        <p:spPr bwMode="auto">
          <a:xfrm>
            <a:off x="2152933" y="5078856"/>
            <a:ext cx="8015287" cy="707886"/>
          </a:xfrm>
          <a:prstGeom prst="rect">
            <a:avLst/>
          </a:prstGeom>
          <a:noFill/>
          <a:ln w="9525">
            <a:noFill/>
            <a:miter lim="800000"/>
            <a:headEnd/>
            <a:tailEnd/>
          </a:ln>
        </p:spPr>
        <p:txBody>
          <a:bodyPr>
            <a:spAutoFit/>
          </a:bodyPr>
          <a:lstStyle/>
          <a:p>
            <a:pPr>
              <a:spcBef>
                <a:spcPct val="50000"/>
              </a:spcBef>
            </a:pPr>
            <a:r>
              <a:rPr lang="en-GB" altLang="vi-VN" sz="4000" b="1" dirty="0" err="1">
                <a:solidFill>
                  <a:srgbClr val="FF0000"/>
                </a:solidFill>
                <a:latin typeface="UVN Bai Sau Nang" panose="04030905020802020C03" pitchFamily="82" charset="0"/>
                <a:cs typeface="Arial" panose="020B0604020202020204" pitchFamily="34" charset="0"/>
              </a:rPr>
              <a:t>Đoạn</a:t>
            </a:r>
            <a:r>
              <a:rPr lang="en-GB" altLang="vi-VN" sz="4000" b="1" dirty="0">
                <a:solidFill>
                  <a:srgbClr val="FF0000"/>
                </a:solidFill>
                <a:latin typeface="UVN Bai Sau Nang" panose="04030905020802020C03" pitchFamily="82" charset="0"/>
                <a:cs typeface="Arial" panose="020B0604020202020204" pitchFamily="34" charset="0"/>
              </a:rPr>
              <a:t> 3:</a:t>
            </a:r>
            <a:r>
              <a:rPr lang="en-GB" altLang="vi-VN" sz="4000" b="1" dirty="0">
                <a:latin typeface="UVN Bai Sau Nang" panose="04030905020802020C03" pitchFamily="82" charset="0"/>
                <a:cs typeface="Arial" panose="020B0604020202020204" pitchFamily="34" charset="0"/>
              </a:rPr>
              <a:t> </a:t>
            </a:r>
            <a:r>
              <a:rPr lang="en-GB" altLang="vi-VN" sz="4000" b="1" dirty="0" err="1">
                <a:latin typeface="UVN Bai Sau Nang" panose="04030905020802020C03" pitchFamily="82" charset="0"/>
                <a:cs typeface="Arial" panose="020B0604020202020204" pitchFamily="34" charset="0"/>
              </a:rPr>
              <a:t>Phần</a:t>
            </a:r>
            <a:r>
              <a:rPr lang="en-GB" altLang="vi-VN" sz="4000" b="1" dirty="0">
                <a:latin typeface="UVN Bai Sau Nang" panose="04030905020802020C03" pitchFamily="82" charset="0"/>
                <a:cs typeface="Arial" panose="020B0604020202020204" pitchFamily="34" charset="0"/>
              </a:rPr>
              <a:t> </a:t>
            </a:r>
            <a:r>
              <a:rPr lang="en-GB" altLang="vi-VN" sz="4000" b="1" dirty="0" err="1">
                <a:latin typeface="UVN Bai Sau Nang" panose="04030905020802020C03" pitchFamily="82" charset="0"/>
                <a:cs typeface="Arial" panose="020B0604020202020204" pitchFamily="34" charset="0"/>
              </a:rPr>
              <a:t>còn</a:t>
            </a:r>
            <a:r>
              <a:rPr lang="en-GB" altLang="vi-VN" sz="4000" b="1" dirty="0">
                <a:latin typeface="UVN Bai Sau Nang" panose="04030905020802020C03" pitchFamily="82" charset="0"/>
                <a:cs typeface="Arial" panose="020B0604020202020204" pitchFamily="34" charset="0"/>
              </a:rPr>
              <a:t> </a:t>
            </a:r>
            <a:r>
              <a:rPr lang="en-GB" altLang="vi-VN" sz="4000" b="1" dirty="0" err="1">
                <a:latin typeface="UVN Bai Sau Nang" panose="04030905020802020C03" pitchFamily="82" charset="0"/>
                <a:cs typeface="Arial" panose="020B0604020202020204" pitchFamily="34" charset="0"/>
              </a:rPr>
              <a:t>lại</a:t>
            </a:r>
            <a:r>
              <a:rPr lang="en-GB" altLang="vi-VN" sz="4000" b="1" dirty="0">
                <a:latin typeface="UVN Bai Sau Nang" panose="04030905020802020C03" pitchFamily="82" charset="0"/>
                <a:cs typeface="Arial" panose="020B0604020202020204" pitchFamily="34" charset="0"/>
              </a:rPr>
              <a:t>.</a:t>
            </a:r>
          </a:p>
        </p:txBody>
      </p:sp>
      <p:sp>
        <p:nvSpPr>
          <p:cNvPr id="57" name="Text Box 401">
            <a:extLst>
              <a:ext uri="{FF2B5EF4-FFF2-40B4-BE49-F238E27FC236}">
                <a16:creationId xmlns:a16="http://schemas.microsoft.com/office/drawing/2014/main" id="{7C75BEC7-C234-4012-8AF2-57668C8C1917}"/>
              </a:ext>
            </a:extLst>
          </p:cNvPr>
          <p:cNvSpPr txBox="1">
            <a:spLocks noChangeArrowheads="1"/>
          </p:cNvSpPr>
          <p:nvPr/>
        </p:nvSpPr>
        <p:spPr bwMode="auto">
          <a:xfrm>
            <a:off x="1528435" y="1223516"/>
            <a:ext cx="9150362" cy="783193"/>
          </a:xfrm>
          <a:prstGeom prst="roundRect">
            <a:avLst/>
          </a:prstGeom>
          <a:solidFill>
            <a:schemeClr val="accent6">
              <a:lumMod val="20000"/>
              <a:lumOff val="80000"/>
              <a:alpha val="21000"/>
            </a:schemeClr>
          </a:solidFill>
          <a:ln>
            <a:headEnd/>
            <a:tailEnd/>
          </a:ln>
        </p:spPr>
        <p:style>
          <a:lnRef idx="2">
            <a:schemeClr val="accent6"/>
          </a:lnRef>
          <a:fillRef idx="1">
            <a:schemeClr val="lt1"/>
          </a:fillRef>
          <a:effectRef idx="0">
            <a:schemeClr val="accent6"/>
          </a:effectRef>
          <a:fontRef idx="minor">
            <a:schemeClr val="dk1"/>
          </a:fontRef>
        </p:style>
        <p:txBody>
          <a:bodyPr wrap="square">
            <a:spAutoFit/>
          </a:bodyPr>
          <a:lstStyle/>
          <a:p>
            <a:pPr algn="ctr">
              <a:spcBef>
                <a:spcPct val="50000"/>
              </a:spcBef>
            </a:pPr>
            <a:r>
              <a:rPr lang="en-US" sz="4000" b="1" dirty="0" err="1">
                <a:solidFill>
                  <a:schemeClr val="accent6">
                    <a:lumMod val="50000"/>
                  </a:schemeClr>
                </a:solidFill>
                <a:latin typeface="UVN Bai Sau Nang" panose="04030905020802020C03" pitchFamily="82" charset="0"/>
                <a:cs typeface="Arial" panose="020B0604020202020204" pitchFamily="34" charset="0"/>
              </a:rPr>
              <a:t>Bài</a:t>
            </a:r>
            <a:r>
              <a:rPr lang="en-US" sz="4000" b="1" dirty="0">
                <a:solidFill>
                  <a:schemeClr val="accent6">
                    <a:lumMod val="50000"/>
                  </a:schemeClr>
                </a:solidFill>
                <a:latin typeface="UVN Bai Sau Nang" panose="04030905020802020C03" pitchFamily="82" charset="0"/>
                <a:cs typeface="Arial" panose="020B0604020202020204" pitchFamily="34" charset="0"/>
              </a:rPr>
              <a:t> </a:t>
            </a:r>
            <a:r>
              <a:rPr lang="en-US" sz="4000" b="1" dirty="0" err="1">
                <a:solidFill>
                  <a:schemeClr val="accent6">
                    <a:lumMod val="50000"/>
                  </a:schemeClr>
                </a:solidFill>
                <a:latin typeface="UVN Bai Sau Nang" panose="04030905020802020C03" pitchFamily="82" charset="0"/>
                <a:cs typeface="Arial" panose="020B0604020202020204" pitchFamily="34" charset="0"/>
              </a:rPr>
              <a:t>này</a:t>
            </a:r>
            <a:r>
              <a:rPr lang="en-US" sz="4000" b="1" dirty="0">
                <a:solidFill>
                  <a:schemeClr val="accent6">
                    <a:lumMod val="50000"/>
                  </a:schemeClr>
                </a:solidFill>
                <a:latin typeface="UVN Bai Sau Nang" panose="04030905020802020C03" pitchFamily="82" charset="0"/>
                <a:cs typeface="Arial" panose="020B0604020202020204" pitchFamily="34" charset="0"/>
              </a:rPr>
              <a:t> </a:t>
            </a:r>
            <a:r>
              <a:rPr lang="en-US" sz="4000" b="1" dirty="0" err="1">
                <a:solidFill>
                  <a:schemeClr val="accent6">
                    <a:lumMod val="50000"/>
                  </a:schemeClr>
                </a:solidFill>
                <a:latin typeface="UVN Bai Sau Nang" panose="04030905020802020C03" pitchFamily="82" charset="0"/>
                <a:cs typeface="Arial" panose="020B0604020202020204" pitchFamily="34" charset="0"/>
              </a:rPr>
              <a:t>được</a:t>
            </a:r>
            <a:r>
              <a:rPr lang="en-US" sz="4000" b="1" dirty="0">
                <a:solidFill>
                  <a:schemeClr val="accent6">
                    <a:lumMod val="50000"/>
                  </a:schemeClr>
                </a:solidFill>
                <a:latin typeface="UVN Bai Sau Nang" panose="04030905020802020C03" pitchFamily="82" charset="0"/>
                <a:cs typeface="Arial" panose="020B0604020202020204" pitchFamily="34" charset="0"/>
              </a:rPr>
              <a:t> chia </a:t>
            </a:r>
            <a:r>
              <a:rPr lang="en-US" sz="4000" b="1" dirty="0" err="1">
                <a:solidFill>
                  <a:schemeClr val="accent6">
                    <a:lumMod val="50000"/>
                  </a:schemeClr>
                </a:solidFill>
                <a:latin typeface="UVN Bai Sau Nang" panose="04030905020802020C03" pitchFamily="82" charset="0"/>
                <a:cs typeface="Arial" panose="020B0604020202020204" pitchFamily="34" charset="0"/>
              </a:rPr>
              <a:t>làm</a:t>
            </a:r>
            <a:r>
              <a:rPr lang="en-US" sz="4000" b="1" dirty="0">
                <a:solidFill>
                  <a:schemeClr val="accent6">
                    <a:lumMod val="50000"/>
                  </a:schemeClr>
                </a:solidFill>
                <a:latin typeface="UVN Bai Sau Nang" panose="04030905020802020C03" pitchFamily="82" charset="0"/>
                <a:cs typeface="Arial" panose="020B0604020202020204" pitchFamily="34" charset="0"/>
              </a:rPr>
              <a:t> 3 </a:t>
            </a:r>
            <a:r>
              <a:rPr lang="en-US" sz="4000" b="1" dirty="0" err="1">
                <a:solidFill>
                  <a:schemeClr val="accent6">
                    <a:lumMod val="50000"/>
                  </a:schemeClr>
                </a:solidFill>
                <a:latin typeface="UVN Bai Sau Nang" panose="04030905020802020C03" pitchFamily="82" charset="0"/>
                <a:cs typeface="Arial" panose="020B0604020202020204" pitchFamily="34" charset="0"/>
              </a:rPr>
              <a:t>đoạn</a:t>
            </a:r>
            <a:r>
              <a:rPr lang="en-US" sz="4000" b="1" dirty="0">
                <a:solidFill>
                  <a:schemeClr val="accent6">
                    <a:lumMod val="50000"/>
                  </a:schemeClr>
                </a:solidFill>
                <a:latin typeface="UVN Bai Sau Nang" panose="04030905020802020C03" pitchFamily="82" charset="0"/>
                <a:cs typeface="Arial" panose="020B0604020202020204" pitchFamily="34" charset="0"/>
              </a:rPr>
              <a:t>:</a:t>
            </a:r>
          </a:p>
        </p:txBody>
      </p:sp>
      <p:grpSp>
        <p:nvGrpSpPr>
          <p:cNvPr id="64" name="组合 4">
            <a:extLst>
              <a:ext uri="{FF2B5EF4-FFF2-40B4-BE49-F238E27FC236}">
                <a16:creationId xmlns:a16="http://schemas.microsoft.com/office/drawing/2014/main" id="{D9949C3D-BAB9-4E3A-8331-5B971C644AFA}"/>
              </a:ext>
            </a:extLst>
          </p:cNvPr>
          <p:cNvGrpSpPr/>
          <p:nvPr/>
        </p:nvGrpSpPr>
        <p:grpSpPr>
          <a:xfrm>
            <a:off x="1513203" y="-1010138"/>
            <a:ext cx="3063096" cy="3063096"/>
            <a:chOff x="4469082" y="479181"/>
            <a:chExt cx="3063096" cy="3063096"/>
          </a:xfrm>
        </p:grpSpPr>
        <p:pic>
          <p:nvPicPr>
            <p:cNvPr id="65" name="图片 3">
              <a:extLst>
                <a:ext uri="{FF2B5EF4-FFF2-40B4-BE49-F238E27FC236}">
                  <a16:creationId xmlns:a16="http://schemas.microsoft.com/office/drawing/2014/main" id="{8E52C155-A137-4C3B-96E2-BDB145349B34}"/>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4469082" y="479181"/>
              <a:ext cx="3063096" cy="3063096"/>
            </a:xfrm>
            <a:prstGeom prst="rect">
              <a:avLst/>
            </a:prstGeom>
          </p:spPr>
        </p:pic>
        <p:grpSp>
          <p:nvGrpSpPr>
            <p:cNvPr id="66" name="组合 2">
              <a:extLst>
                <a:ext uri="{FF2B5EF4-FFF2-40B4-BE49-F238E27FC236}">
                  <a16:creationId xmlns:a16="http://schemas.microsoft.com/office/drawing/2014/main" id="{E5A4F333-8F43-4C2F-8BA7-2C3F602B76FA}"/>
                </a:ext>
              </a:extLst>
            </p:cNvPr>
            <p:cNvGrpSpPr/>
            <p:nvPr/>
          </p:nvGrpSpPr>
          <p:grpSpPr>
            <a:xfrm>
              <a:off x="5641642" y="1635479"/>
              <a:ext cx="770819" cy="770819"/>
              <a:chOff x="5464352" y="1742175"/>
              <a:chExt cx="554630" cy="554630"/>
            </a:xfrm>
          </p:grpSpPr>
          <p:sp>
            <p:nvSpPr>
              <p:cNvPr id="67" name="椭圆 24">
                <a:extLst>
                  <a:ext uri="{FF2B5EF4-FFF2-40B4-BE49-F238E27FC236}">
                    <a16:creationId xmlns:a16="http://schemas.microsoft.com/office/drawing/2014/main" id="{999DB9D0-EA9E-48AA-B8B3-18E181876F91}"/>
                  </a:ext>
                </a:extLst>
              </p:cNvPr>
              <p:cNvSpPr/>
              <p:nvPr/>
            </p:nvSpPr>
            <p:spPr>
              <a:xfrm>
                <a:off x="5464352" y="1742175"/>
                <a:ext cx="554630" cy="554630"/>
              </a:xfrm>
              <a:prstGeom prst="ellipse">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b="1">
                  <a:solidFill>
                    <a:srgbClr val="3C9E48"/>
                  </a:solidFill>
                  <a:latin typeface="DengXian" panose="02010600030101010101" pitchFamily="2" charset="-122"/>
                  <a:ea typeface="DengXian" panose="02010600030101010101" pitchFamily="2" charset="-122"/>
                  <a:sym typeface="DengXian" panose="02010600030101010101" pitchFamily="2" charset="-122"/>
                </a:endParaRPr>
              </a:p>
            </p:txBody>
          </p:sp>
          <p:sp>
            <p:nvSpPr>
              <p:cNvPr id="68" name="TextBox 28">
                <a:extLst>
                  <a:ext uri="{FF2B5EF4-FFF2-40B4-BE49-F238E27FC236}">
                    <a16:creationId xmlns:a16="http://schemas.microsoft.com/office/drawing/2014/main" id="{8E36C49A-14D3-4CD0-A40E-D6F02D02FC5B}"/>
                  </a:ext>
                </a:extLst>
              </p:cNvPr>
              <p:cNvSpPr txBox="1"/>
              <p:nvPr/>
            </p:nvSpPr>
            <p:spPr>
              <a:xfrm>
                <a:off x="5516374" y="1846527"/>
                <a:ext cx="418920" cy="376474"/>
              </a:xfrm>
              <a:prstGeom prst="rect">
                <a:avLst/>
              </a:prstGeom>
              <a:noFill/>
            </p:spPr>
            <p:txBody>
              <a:bodyPr wrap="none" rtlCol="0">
                <a:spAutoFit/>
              </a:bodyPr>
              <a:lstStyle/>
              <a:p>
                <a:r>
                  <a:rPr lang="en-US" altLang="zh-CN" sz="2800" b="1" dirty="0">
                    <a:solidFill>
                      <a:schemeClr val="bg1"/>
                    </a:solidFill>
                    <a:latin typeface="DengXian" panose="02010600030101010101" pitchFamily="2" charset="-122"/>
                    <a:ea typeface="DengXian" panose="02010600030101010101" pitchFamily="2" charset="-122"/>
                    <a:sym typeface="DengXian" panose="02010600030101010101" pitchFamily="2" charset="-122"/>
                  </a:rPr>
                  <a:t>01</a:t>
                </a:r>
                <a:endParaRPr lang="zh-CN" altLang="en-US" sz="2800" b="1" dirty="0">
                  <a:solidFill>
                    <a:schemeClr val="bg1"/>
                  </a:solidFill>
                  <a:latin typeface="DengXian" panose="02010600030101010101" pitchFamily="2" charset="-122"/>
                  <a:ea typeface="DengXian" panose="02010600030101010101" pitchFamily="2" charset="-122"/>
                  <a:sym typeface="DengXian" panose="02010600030101010101" pitchFamily="2" charset="-122"/>
                </a:endParaRPr>
              </a:p>
            </p:txBody>
          </p:sp>
        </p:grpSp>
      </p:grpSp>
    </p:spTree>
    <p:extLst>
      <p:ext uri="{BB962C8B-B14F-4D97-AF65-F5344CB8AC3E}">
        <p14:creationId xmlns:p14="http://schemas.microsoft.com/office/powerpoint/2010/main" val="3513312342"/>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nodeType="clickEffect">
                                  <p:stCondLst>
                                    <p:cond delay="0"/>
                                  </p:stCondLst>
                                  <p:childTnLst>
                                    <p:set>
                                      <p:cBhvr>
                                        <p:cTn id="6" dur="1" fill="hold">
                                          <p:stCondLst>
                                            <p:cond delay="0"/>
                                          </p:stCondLst>
                                        </p:cTn>
                                        <p:tgtEl>
                                          <p:spTgt spid="64"/>
                                        </p:tgtEl>
                                        <p:attrNameLst>
                                          <p:attrName>style.visibility</p:attrName>
                                        </p:attrNameLst>
                                      </p:cBhvr>
                                      <p:to>
                                        <p:strVal val="visible"/>
                                      </p:to>
                                    </p:set>
                                    <p:anim calcmode="lin" valueType="num">
                                      <p:cBhvr>
                                        <p:cTn id="7" dur="1000" fill="hold"/>
                                        <p:tgtEl>
                                          <p:spTgt spid="64"/>
                                        </p:tgtEl>
                                        <p:attrNameLst>
                                          <p:attrName>ppt_w</p:attrName>
                                        </p:attrNameLst>
                                      </p:cBhvr>
                                      <p:tavLst>
                                        <p:tav tm="0">
                                          <p:val>
                                            <p:fltVal val="0"/>
                                          </p:val>
                                        </p:tav>
                                        <p:tav tm="100000">
                                          <p:val>
                                            <p:strVal val="#ppt_w"/>
                                          </p:val>
                                        </p:tav>
                                      </p:tavLst>
                                    </p:anim>
                                    <p:anim calcmode="lin" valueType="num">
                                      <p:cBhvr>
                                        <p:cTn id="8" dur="1000" fill="hold"/>
                                        <p:tgtEl>
                                          <p:spTgt spid="64"/>
                                        </p:tgtEl>
                                        <p:attrNameLst>
                                          <p:attrName>ppt_h</p:attrName>
                                        </p:attrNameLst>
                                      </p:cBhvr>
                                      <p:tavLst>
                                        <p:tav tm="0">
                                          <p:val>
                                            <p:fltVal val="0"/>
                                          </p:val>
                                        </p:tav>
                                        <p:tav tm="100000">
                                          <p:val>
                                            <p:strVal val="#ppt_h"/>
                                          </p:val>
                                        </p:tav>
                                      </p:tavLst>
                                    </p:anim>
                                    <p:anim calcmode="lin" valueType="num">
                                      <p:cBhvr>
                                        <p:cTn id="9" dur="1000" fill="hold"/>
                                        <p:tgtEl>
                                          <p:spTgt spid="64"/>
                                        </p:tgtEl>
                                        <p:attrNameLst>
                                          <p:attrName>style.rotation</p:attrName>
                                        </p:attrNameLst>
                                      </p:cBhvr>
                                      <p:tavLst>
                                        <p:tav tm="0">
                                          <p:val>
                                            <p:fltVal val="90"/>
                                          </p:val>
                                        </p:tav>
                                        <p:tav tm="100000">
                                          <p:val>
                                            <p:fltVal val="0"/>
                                          </p:val>
                                        </p:tav>
                                      </p:tavLst>
                                    </p:anim>
                                    <p:animEffect transition="in" filter="fade">
                                      <p:cBhvr>
                                        <p:cTn id="10" dur="1000"/>
                                        <p:tgtEl>
                                          <p:spTgt spid="64"/>
                                        </p:tgtEl>
                                      </p:cBhvr>
                                    </p:animEffect>
                                  </p:childTnLst>
                                </p:cTn>
                              </p:par>
                            </p:childTnLst>
                          </p:cTn>
                        </p:par>
                      </p:childTnLst>
                    </p:cTn>
                  </p:par>
                  <p:par>
                    <p:cTn id="11" fill="hold">
                      <p:stCondLst>
                        <p:cond delay="indefinite"/>
                      </p:stCondLst>
                      <p:childTnLst>
                        <p:par>
                          <p:cTn id="12" fill="hold">
                            <p:stCondLst>
                              <p:cond delay="0"/>
                            </p:stCondLst>
                            <p:childTnLst>
                              <p:par>
                                <p:cTn id="13" presetID="42" presetClass="entr" presetSubtype="0" fill="hold" grpId="0" nodeType="clickEffect">
                                  <p:stCondLst>
                                    <p:cond delay="0"/>
                                  </p:stCondLst>
                                  <p:childTnLst>
                                    <p:set>
                                      <p:cBhvr>
                                        <p:cTn id="14" dur="1" fill="hold">
                                          <p:stCondLst>
                                            <p:cond delay="0"/>
                                          </p:stCondLst>
                                        </p:cTn>
                                        <p:tgtEl>
                                          <p:spTgt spid="51"/>
                                        </p:tgtEl>
                                        <p:attrNameLst>
                                          <p:attrName>style.visibility</p:attrName>
                                        </p:attrNameLst>
                                      </p:cBhvr>
                                      <p:to>
                                        <p:strVal val="visible"/>
                                      </p:to>
                                    </p:set>
                                    <p:animEffect transition="in" filter="fade">
                                      <p:cBhvr>
                                        <p:cTn id="15" dur="1000"/>
                                        <p:tgtEl>
                                          <p:spTgt spid="51"/>
                                        </p:tgtEl>
                                      </p:cBhvr>
                                    </p:animEffect>
                                    <p:anim calcmode="lin" valueType="num">
                                      <p:cBhvr>
                                        <p:cTn id="16" dur="1000" fill="hold"/>
                                        <p:tgtEl>
                                          <p:spTgt spid="51"/>
                                        </p:tgtEl>
                                        <p:attrNameLst>
                                          <p:attrName>ppt_x</p:attrName>
                                        </p:attrNameLst>
                                      </p:cBhvr>
                                      <p:tavLst>
                                        <p:tav tm="0">
                                          <p:val>
                                            <p:strVal val="#ppt_x"/>
                                          </p:val>
                                        </p:tav>
                                        <p:tav tm="100000">
                                          <p:val>
                                            <p:strVal val="#ppt_x"/>
                                          </p:val>
                                        </p:tav>
                                      </p:tavLst>
                                    </p:anim>
                                    <p:anim calcmode="lin" valueType="num">
                                      <p:cBhvr>
                                        <p:cTn id="17" dur="1000" fill="hold"/>
                                        <p:tgtEl>
                                          <p:spTgt spid="51"/>
                                        </p:tgtEl>
                                        <p:attrNameLst>
                                          <p:attrName>ppt_y</p:attrName>
                                        </p:attrNameLst>
                                      </p:cBhvr>
                                      <p:tavLst>
                                        <p:tav tm="0">
                                          <p:val>
                                            <p:strVal val="#ppt_y+.1"/>
                                          </p:val>
                                        </p:tav>
                                        <p:tav tm="100000">
                                          <p:val>
                                            <p:strVal val="#ppt_y"/>
                                          </p:val>
                                        </p:tav>
                                      </p:tavLst>
                                    </p:anim>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52"/>
                                        </p:tgtEl>
                                        <p:attrNameLst>
                                          <p:attrName>style.visibility</p:attrName>
                                        </p:attrNameLst>
                                      </p:cBhvr>
                                      <p:to>
                                        <p:strVal val="visible"/>
                                      </p:to>
                                    </p:set>
                                    <p:animEffect transition="in" filter="wipe(down)">
                                      <p:cBhvr>
                                        <p:cTn id="22" dur="500"/>
                                        <p:tgtEl>
                                          <p:spTgt spid="52"/>
                                        </p:tgtEl>
                                      </p:cBhvr>
                                    </p:animEffect>
                                  </p:childTnLst>
                                </p:cTn>
                              </p:par>
                            </p:childTnLst>
                          </p:cTn>
                        </p:par>
                      </p:childTnLst>
                    </p:cTn>
                  </p:par>
                  <p:par>
                    <p:cTn id="23" fill="hold">
                      <p:stCondLst>
                        <p:cond delay="indefinite"/>
                      </p:stCondLst>
                      <p:childTnLst>
                        <p:par>
                          <p:cTn id="24" fill="hold">
                            <p:stCondLst>
                              <p:cond delay="0"/>
                            </p:stCondLst>
                            <p:childTnLst>
                              <p:par>
                                <p:cTn id="25" presetID="13" presetClass="exit" presetSubtype="32" fill="hold" grpId="1" nodeType="clickEffect">
                                  <p:stCondLst>
                                    <p:cond delay="0"/>
                                  </p:stCondLst>
                                  <p:childTnLst>
                                    <p:animEffect transition="out" filter="plus(out)">
                                      <p:cBhvr>
                                        <p:cTn id="26" dur="2000"/>
                                        <p:tgtEl>
                                          <p:spTgt spid="52"/>
                                        </p:tgtEl>
                                      </p:cBhvr>
                                    </p:animEffect>
                                    <p:set>
                                      <p:cBhvr>
                                        <p:cTn id="27" dur="1" fill="hold">
                                          <p:stCondLst>
                                            <p:cond delay="1999"/>
                                          </p:stCondLst>
                                        </p:cTn>
                                        <p:tgtEl>
                                          <p:spTgt spid="52"/>
                                        </p:tgtEl>
                                        <p:attrNameLst>
                                          <p:attrName>style.visibility</p:attrName>
                                        </p:attrNameLst>
                                      </p:cBhvr>
                                      <p:to>
                                        <p:strVal val="hidden"/>
                                      </p:to>
                                    </p:set>
                                  </p:childTnLst>
                                </p:cTn>
                              </p:par>
                            </p:childTnLst>
                          </p:cTn>
                        </p:par>
                      </p:childTnLst>
                    </p:cTn>
                  </p:par>
                  <p:par>
                    <p:cTn id="28" fill="hold">
                      <p:stCondLst>
                        <p:cond delay="indefinite"/>
                      </p:stCondLst>
                      <p:childTnLst>
                        <p:par>
                          <p:cTn id="29" fill="hold">
                            <p:stCondLst>
                              <p:cond delay="0"/>
                            </p:stCondLst>
                            <p:childTnLst>
                              <p:par>
                                <p:cTn id="30" presetID="1" presetClass="entr" presetSubtype="0" fill="hold" grpId="0" nodeType="clickEffect">
                                  <p:stCondLst>
                                    <p:cond delay="0"/>
                                  </p:stCondLst>
                                  <p:childTnLst>
                                    <p:set>
                                      <p:cBhvr>
                                        <p:cTn id="31" dur="1" fill="hold">
                                          <p:stCondLst>
                                            <p:cond delay="0"/>
                                          </p:stCondLst>
                                        </p:cTn>
                                        <p:tgtEl>
                                          <p:spTgt spid="57"/>
                                        </p:tgtEl>
                                        <p:attrNameLst>
                                          <p:attrName>style.visibility</p:attrName>
                                        </p:attrNameLst>
                                      </p:cBhvr>
                                      <p:to>
                                        <p:strVal val="visible"/>
                                      </p:to>
                                    </p:set>
                                  </p:childTnLst>
                                </p:cTn>
                              </p:par>
                            </p:childTnLst>
                          </p:cTn>
                        </p:par>
                      </p:childTnLst>
                    </p:cTn>
                  </p:par>
                  <p:par>
                    <p:cTn id="32" fill="hold">
                      <p:stCondLst>
                        <p:cond delay="indefinite"/>
                      </p:stCondLst>
                      <p:childTnLst>
                        <p:par>
                          <p:cTn id="33" fill="hold">
                            <p:stCondLst>
                              <p:cond delay="0"/>
                            </p:stCondLst>
                            <p:childTnLst>
                              <p:par>
                                <p:cTn id="34" presetID="2" presetClass="entr" presetSubtype="4" fill="hold" grpId="0" nodeType="clickEffect">
                                  <p:stCondLst>
                                    <p:cond delay="0"/>
                                  </p:stCondLst>
                                  <p:childTnLst>
                                    <p:set>
                                      <p:cBhvr>
                                        <p:cTn id="35" dur="1" fill="hold">
                                          <p:stCondLst>
                                            <p:cond delay="0"/>
                                          </p:stCondLst>
                                        </p:cTn>
                                        <p:tgtEl>
                                          <p:spTgt spid="58"/>
                                        </p:tgtEl>
                                        <p:attrNameLst>
                                          <p:attrName>style.visibility</p:attrName>
                                        </p:attrNameLst>
                                      </p:cBhvr>
                                      <p:to>
                                        <p:strVal val="visible"/>
                                      </p:to>
                                    </p:set>
                                    <p:anim calcmode="lin" valueType="num">
                                      <p:cBhvr additive="base">
                                        <p:cTn id="36" dur="500" fill="hold"/>
                                        <p:tgtEl>
                                          <p:spTgt spid="58"/>
                                        </p:tgtEl>
                                        <p:attrNameLst>
                                          <p:attrName>ppt_x</p:attrName>
                                        </p:attrNameLst>
                                      </p:cBhvr>
                                      <p:tavLst>
                                        <p:tav tm="0">
                                          <p:val>
                                            <p:strVal val="#ppt_x"/>
                                          </p:val>
                                        </p:tav>
                                        <p:tav tm="100000">
                                          <p:val>
                                            <p:strVal val="#ppt_x"/>
                                          </p:val>
                                        </p:tav>
                                      </p:tavLst>
                                    </p:anim>
                                    <p:anim calcmode="lin" valueType="num">
                                      <p:cBhvr additive="base">
                                        <p:cTn id="37" dur="500" fill="hold"/>
                                        <p:tgtEl>
                                          <p:spTgt spid="58"/>
                                        </p:tgtEl>
                                        <p:attrNameLst>
                                          <p:attrName>ppt_y</p:attrName>
                                        </p:attrNameLst>
                                      </p:cBhvr>
                                      <p:tavLst>
                                        <p:tav tm="0">
                                          <p:val>
                                            <p:strVal val="1+#ppt_h/2"/>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22" presetClass="entr" presetSubtype="4" fill="hold" grpId="0" nodeType="clickEffect">
                                  <p:stCondLst>
                                    <p:cond delay="0"/>
                                  </p:stCondLst>
                                  <p:childTnLst>
                                    <p:set>
                                      <p:cBhvr>
                                        <p:cTn id="41" dur="1" fill="hold">
                                          <p:stCondLst>
                                            <p:cond delay="0"/>
                                          </p:stCondLst>
                                        </p:cTn>
                                        <p:tgtEl>
                                          <p:spTgt spid="54"/>
                                        </p:tgtEl>
                                        <p:attrNameLst>
                                          <p:attrName>style.visibility</p:attrName>
                                        </p:attrNameLst>
                                      </p:cBhvr>
                                      <p:to>
                                        <p:strVal val="visible"/>
                                      </p:to>
                                    </p:set>
                                    <p:animEffect transition="in" filter="wipe(down)">
                                      <p:cBhvr>
                                        <p:cTn id="42" dur="500"/>
                                        <p:tgtEl>
                                          <p:spTgt spid="54"/>
                                        </p:tgtEl>
                                      </p:cBhvr>
                                    </p:animEffect>
                                  </p:childTnLst>
                                </p:cTn>
                              </p:par>
                            </p:childTnLst>
                          </p:cTn>
                        </p:par>
                      </p:childTnLst>
                    </p:cTn>
                  </p:par>
                  <p:par>
                    <p:cTn id="43" fill="hold">
                      <p:stCondLst>
                        <p:cond delay="indefinite"/>
                      </p:stCondLst>
                      <p:childTnLst>
                        <p:par>
                          <p:cTn id="44" fill="hold">
                            <p:stCondLst>
                              <p:cond delay="0"/>
                            </p:stCondLst>
                            <p:childTnLst>
                              <p:par>
                                <p:cTn id="45" presetID="16" presetClass="entr" presetSubtype="21" fill="hold" grpId="0" nodeType="clickEffect">
                                  <p:stCondLst>
                                    <p:cond delay="0"/>
                                  </p:stCondLst>
                                  <p:childTnLst>
                                    <p:set>
                                      <p:cBhvr>
                                        <p:cTn id="46" dur="1" fill="hold">
                                          <p:stCondLst>
                                            <p:cond delay="0"/>
                                          </p:stCondLst>
                                        </p:cTn>
                                        <p:tgtEl>
                                          <p:spTgt spid="55"/>
                                        </p:tgtEl>
                                        <p:attrNameLst>
                                          <p:attrName>style.visibility</p:attrName>
                                        </p:attrNameLst>
                                      </p:cBhvr>
                                      <p:to>
                                        <p:strVal val="visible"/>
                                      </p:to>
                                    </p:set>
                                    <p:animEffect transition="in" filter="barn(inVertical)">
                                      <p:cBhvr>
                                        <p:cTn id="47" dur="500"/>
                                        <p:tgtEl>
                                          <p:spTgt spid="55"/>
                                        </p:tgtEl>
                                      </p:cBhvr>
                                    </p:animEffect>
                                  </p:childTnLst>
                                </p:cTn>
                              </p:par>
                            </p:childTnLst>
                          </p:cTn>
                        </p:par>
                      </p:childTnLst>
                    </p:cTn>
                  </p:par>
                  <p:par>
                    <p:cTn id="48" fill="hold">
                      <p:stCondLst>
                        <p:cond delay="indefinite"/>
                      </p:stCondLst>
                      <p:childTnLst>
                        <p:par>
                          <p:cTn id="49" fill="hold">
                            <p:stCondLst>
                              <p:cond delay="0"/>
                            </p:stCondLst>
                            <p:childTnLst>
                              <p:par>
                                <p:cTn id="50" presetID="16" presetClass="entr" presetSubtype="21" fill="hold" grpId="0" nodeType="clickEffect">
                                  <p:stCondLst>
                                    <p:cond delay="0"/>
                                  </p:stCondLst>
                                  <p:childTnLst>
                                    <p:set>
                                      <p:cBhvr>
                                        <p:cTn id="51" dur="1" fill="hold">
                                          <p:stCondLst>
                                            <p:cond delay="0"/>
                                          </p:stCondLst>
                                        </p:cTn>
                                        <p:tgtEl>
                                          <p:spTgt spid="56"/>
                                        </p:tgtEl>
                                        <p:attrNameLst>
                                          <p:attrName>style.visibility</p:attrName>
                                        </p:attrNameLst>
                                      </p:cBhvr>
                                      <p:to>
                                        <p:strVal val="visible"/>
                                      </p:to>
                                    </p:set>
                                    <p:animEffect transition="in" filter="barn(inVertical)">
                                      <p:cBhvr>
                                        <p:cTn id="52" dur="500"/>
                                        <p:tgtEl>
                                          <p:spTgt spid="5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8" grpId="0" animBg="1"/>
      <p:bldP spid="51" grpId="0"/>
      <p:bldP spid="52" grpId="0" animBg="1"/>
      <p:bldP spid="52" grpId="1" animBg="1"/>
      <p:bldP spid="54" grpId="0"/>
      <p:bldP spid="55" grpId="0"/>
      <p:bldP spid="56" grpId="0"/>
      <p:bldP spid="57"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图片 5"/>
          <p:cNvPicPr>
            <a:picLocks noChangeAspect="1"/>
          </p:cNvPicPr>
          <p:nvPr/>
        </p:nvPicPr>
        <p:blipFill rotWithShape="1">
          <a:blip r:embed="rId3">
            <a:extLst>
              <a:ext uri="{28A0092B-C50C-407E-A947-70E740481C1C}">
                <a14:useLocalDpi xmlns:a14="http://schemas.microsoft.com/office/drawing/2010/main" val="0"/>
              </a:ext>
            </a:extLst>
          </a:blip>
          <a:srcRect l="21616" r="18217"/>
          <a:stretch/>
        </p:blipFill>
        <p:spPr>
          <a:xfrm>
            <a:off x="-24930" y="-8977"/>
            <a:ext cx="12216929" cy="6871018"/>
          </a:xfrm>
          <a:prstGeom prst="rect">
            <a:avLst/>
          </a:prstGeom>
        </p:spPr>
      </p:pic>
      <p:pic>
        <p:nvPicPr>
          <p:cNvPr id="12" name="图片 11"/>
          <p:cNvPicPr>
            <a:picLocks noChangeAspect="1"/>
          </p:cNvPicPr>
          <p:nvPr/>
        </p:nvPicPr>
        <p:blipFill rotWithShape="1">
          <a:blip r:embed="rId4" cstate="print">
            <a:extLst>
              <a:ext uri="{BEBA8EAE-BF5A-486C-A8C5-ECC9F3942E4B}">
                <a14:imgProps xmlns:a14="http://schemas.microsoft.com/office/drawing/2010/main">
                  <a14:imgLayer>
                    <a14:imgEffect>
                      <a14:saturation sat="200000"/>
                    </a14:imgEffect>
                  </a14:imgLayer>
                </a14:imgProps>
              </a:ext>
              <a:ext uri="{28A0092B-C50C-407E-A947-70E740481C1C}">
                <a14:useLocalDpi xmlns:a14="http://schemas.microsoft.com/office/drawing/2010/main" val="0"/>
              </a:ext>
            </a:extLst>
          </a:blip>
          <a:srcRect t="50442"/>
          <a:stretch/>
        </p:blipFill>
        <p:spPr>
          <a:xfrm>
            <a:off x="-95675" y="2746872"/>
            <a:ext cx="12311640" cy="4137756"/>
          </a:xfrm>
          <a:prstGeom prst="rect">
            <a:avLst/>
          </a:prstGeom>
        </p:spPr>
      </p:pic>
      <p:grpSp>
        <p:nvGrpSpPr>
          <p:cNvPr id="18" name="组合 17"/>
          <p:cNvGrpSpPr/>
          <p:nvPr/>
        </p:nvGrpSpPr>
        <p:grpSpPr>
          <a:xfrm>
            <a:off x="333805" y="4700511"/>
            <a:ext cx="11769062" cy="2518694"/>
            <a:chOff x="-478046" y="4885815"/>
            <a:chExt cx="11769062" cy="2518694"/>
          </a:xfrm>
        </p:grpSpPr>
        <p:pic>
          <p:nvPicPr>
            <p:cNvPr id="16" name="图片 15"/>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78046" y="4885815"/>
              <a:ext cx="4657672" cy="2328836"/>
            </a:xfrm>
            <a:prstGeom prst="rect">
              <a:avLst/>
            </a:prstGeom>
          </p:spPr>
        </p:pic>
        <p:pic>
          <p:nvPicPr>
            <p:cNvPr id="17" name="图片 16"/>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633344" y="5075673"/>
              <a:ext cx="4657672" cy="2328836"/>
            </a:xfrm>
            <a:prstGeom prst="rect">
              <a:avLst/>
            </a:prstGeom>
          </p:spPr>
        </p:pic>
      </p:grpSp>
      <p:pic>
        <p:nvPicPr>
          <p:cNvPr id="13" name="图片 12"/>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7755423" y="5411703"/>
            <a:ext cx="3945960" cy="1380388"/>
          </a:xfrm>
          <a:prstGeom prst="rect">
            <a:avLst/>
          </a:prstGeom>
        </p:spPr>
      </p:pic>
      <p:pic>
        <p:nvPicPr>
          <p:cNvPr id="7" name="图片 6"/>
          <p:cNvPicPr>
            <a:picLocks noChangeAspect="1"/>
          </p:cNvPicPr>
          <p:nvPr/>
        </p:nvPicPr>
        <p:blipFill rotWithShape="1">
          <a:blip r:embed="rId7" cstate="print">
            <a:extLst>
              <a:ext uri="{28A0092B-C50C-407E-A947-70E740481C1C}">
                <a14:useLocalDpi xmlns:a14="http://schemas.microsoft.com/office/drawing/2010/main" val="0"/>
              </a:ext>
            </a:extLst>
          </a:blip>
          <a:srcRect l="12780" t="9771" r="21277" b="16111"/>
          <a:stretch/>
        </p:blipFill>
        <p:spPr>
          <a:xfrm>
            <a:off x="-801179" y="3213179"/>
            <a:ext cx="3420929" cy="3845021"/>
          </a:xfrm>
          <a:prstGeom prst="rect">
            <a:avLst/>
          </a:prstGeom>
        </p:spPr>
      </p:pic>
      <p:cxnSp>
        <p:nvCxnSpPr>
          <p:cNvPr id="21" name="直接连接符 20">
            <a:extLst>
              <a:ext uri="{FF2B5EF4-FFF2-40B4-BE49-F238E27FC236}">
                <a16:creationId xmlns:a16="http://schemas.microsoft.com/office/drawing/2014/main" id="{C8964D5C-3285-4662-9AD3-BD3019A652FB}"/>
              </a:ext>
            </a:extLst>
          </p:cNvPr>
          <p:cNvCxnSpPr>
            <a:cxnSpLocks/>
          </p:cNvCxnSpPr>
          <p:nvPr/>
        </p:nvCxnSpPr>
        <p:spPr>
          <a:xfrm>
            <a:off x="3454724" y="4102255"/>
            <a:ext cx="5210843" cy="0"/>
          </a:xfrm>
          <a:prstGeom prst="line">
            <a:avLst/>
          </a:prstGeom>
          <a:ln>
            <a:solidFill>
              <a:srgbClr val="A6CF7F"/>
            </a:solidFill>
            <a:prstDash val="dash"/>
          </a:ln>
        </p:spPr>
        <p:style>
          <a:lnRef idx="1">
            <a:schemeClr val="accent1"/>
          </a:lnRef>
          <a:fillRef idx="0">
            <a:schemeClr val="accent1"/>
          </a:fillRef>
          <a:effectRef idx="0">
            <a:schemeClr val="accent1"/>
          </a:effectRef>
          <a:fontRef idx="minor">
            <a:schemeClr val="tx1"/>
          </a:fontRef>
        </p:style>
      </p:cxnSp>
      <p:pic>
        <p:nvPicPr>
          <p:cNvPr id="43" name="图片 42"/>
          <p:cNvPicPr>
            <a:picLocks noChangeAspect="1"/>
          </p:cNvPicPr>
          <p:nvPr/>
        </p:nvPicPr>
        <p:blipFill>
          <a:blip r:embed="rId8" cstate="print">
            <a:extLst>
              <a:ext uri="{BEBA8EAE-BF5A-486C-A8C5-ECC9F3942E4B}">
                <a14:imgProps xmlns:a14="http://schemas.microsoft.com/office/drawing/2010/main">
                  <a14:imgLayer>
                    <a14:imgEffect>
                      <a14:saturation sat="400000"/>
                    </a14:imgEffect>
                  </a14:imgLayer>
                </a14:imgProps>
              </a:ext>
              <a:ext uri="{28A0092B-C50C-407E-A947-70E740481C1C}">
                <a14:useLocalDpi xmlns:a14="http://schemas.microsoft.com/office/drawing/2010/main" val="0"/>
              </a:ext>
            </a:extLst>
          </a:blip>
          <a:stretch>
            <a:fillRect/>
          </a:stretch>
        </p:blipFill>
        <p:spPr>
          <a:xfrm flipH="1">
            <a:off x="-497376" y="-3245"/>
            <a:ext cx="4500275" cy="3989199"/>
          </a:xfrm>
          <a:prstGeom prst="rect">
            <a:avLst/>
          </a:prstGeom>
        </p:spPr>
      </p:pic>
      <p:pic>
        <p:nvPicPr>
          <p:cNvPr id="44" name="图片 43"/>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flipH="1">
            <a:off x="9359110" y="0"/>
            <a:ext cx="2663904" cy="5202450"/>
          </a:xfrm>
          <a:prstGeom prst="rect">
            <a:avLst/>
          </a:prstGeom>
        </p:spPr>
      </p:pic>
      <p:grpSp>
        <p:nvGrpSpPr>
          <p:cNvPr id="19" name="组合 17">
            <a:extLst>
              <a:ext uri="{FF2B5EF4-FFF2-40B4-BE49-F238E27FC236}">
                <a16:creationId xmlns:a16="http://schemas.microsoft.com/office/drawing/2014/main" id="{2DF490CC-8D84-47E2-BB96-6562F7551A9F}"/>
              </a:ext>
            </a:extLst>
          </p:cNvPr>
          <p:cNvGrpSpPr/>
          <p:nvPr/>
        </p:nvGrpSpPr>
        <p:grpSpPr>
          <a:xfrm>
            <a:off x="606780" y="4700511"/>
            <a:ext cx="11769062" cy="2518694"/>
            <a:chOff x="-478046" y="4885815"/>
            <a:chExt cx="11769062" cy="2518694"/>
          </a:xfrm>
        </p:grpSpPr>
        <p:pic>
          <p:nvPicPr>
            <p:cNvPr id="22" name="图片 15">
              <a:extLst>
                <a:ext uri="{FF2B5EF4-FFF2-40B4-BE49-F238E27FC236}">
                  <a16:creationId xmlns:a16="http://schemas.microsoft.com/office/drawing/2014/main" id="{9BA61DA6-2737-44BD-AF1F-9325833505BA}"/>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78046" y="4885815"/>
              <a:ext cx="4657672" cy="2328836"/>
            </a:xfrm>
            <a:prstGeom prst="rect">
              <a:avLst/>
            </a:prstGeom>
          </p:spPr>
        </p:pic>
        <p:pic>
          <p:nvPicPr>
            <p:cNvPr id="24" name="图片 16">
              <a:extLst>
                <a:ext uri="{FF2B5EF4-FFF2-40B4-BE49-F238E27FC236}">
                  <a16:creationId xmlns:a16="http://schemas.microsoft.com/office/drawing/2014/main" id="{DEAA908F-BB2A-40EE-B5F6-494709514392}"/>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633344" y="5075673"/>
              <a:ext cx="4657672" cy="2328836"/>
            </a:xfrm>
            <a:prstGeom prst="rect">
              <a:avLst/>
            </a:prstGeom>
          </p:spPr>
        </p:pic>
      </p:grpSp>
      <p:sp>
        <p:nvSpPr>
          <p:cNvPr id="38" name="Hình Chữ nhật 11">
            <a:extLst>
              <a:ext uri="{FF2B5EF4-FFF2-40B4-BE49-F238E27FC236}">
                <a16:creationId xmlns:a16="http://schemas.microsoft.com/office/drawing/2014/main" id="{1029CFCE-D936-44EC-807E-DBEA655DBCFC}"/>
              </a:ext>
            </a:extLst>
          </p:cNvPr>
          <p:cNvSpPr>
            <a:spLocks noChangeArrowheads="1"/>
          </p:cNvSpPr>
          <p:nvPr/>
        </p:nvSpPr>
        <p:spPr bwMode="auto">
          <a:xfrm>
            <a:off x="1448958" y="2831889"/>
            <a:ext cx="9930244" cy="1530750"/>
          </a:xfrm>
          <a:prstGeom prst="round2SameRect">
            <a:avLst/>
          </a:prstGeom>
          <a:solidFill>
            <a:schemeClr val="accent4">
              <a:lumMod val="20000"/>
              <a:lumOff val="80000"/>
              <a:alpha val="54000"/>
            </a:schemeClr>
          </a:solidFill>
          <a:ln w="28575">
            <a:solidFill>
              <a:schemeClr val="tx1"/>
            </a:solidFill>
            <a:prstDash val="lgDashDot"/>
            <a:miter lim="800000"/>
            <a:headEnd/>
            <a:tailEnd/>
          </a:ln>
        </p:spPr>
        <p:txBody>
          <a:bodyPr wrap="square">
            <a:spAutoFit/>
          </a:bodyPr>
          <a:lstStyle/>
          <a:p>
            <a:pPr algn="ctr"/>
            <a:r>
              <a:rPr lang="en-US" sz="4444" b="1" dirty="0">
                <a:solidFill>
                  <a:schemeClr val="accent6">
                    <a:lumMod val="50000"/>
                  </a:schemeClr>
                </a:solidFill>
                <a:latin typeface="UVF Salome" panose="02000503040000020003" pitchFamily="50" charset="0"/>
                <a:cs typeface="Times New Roman" panose="02020603050405020304" pitchFamily="18" charset="0"/>
              </a:rPr>
              <a:t>3 </a:t>
            </a:r>
            <a:r>
              <a:rPr lang="en-US" sz="4444" b="1" dirty="0" err="1">
                <a:solidFill>
                  <a:schemeClr val="accent6">
                    <a:lumMod val="50000"/>
                  </a:schemeClr>
                </a:solidFill>
                <a:latin typeface="UVF Salome" panose="02000503040000020003" pitchFamily="50" charset="0"/>
                <a:cs typeface="Times New Roman" panose="02020603050405020304" pitchFamily="18" charset="0"/>
              </a:rPr>
              <a:t>bạn</a:t>
            </a:r>
            <a:r>
              <a:rPr lang="en-US" sz="4444" b="1" dirty="0">
                <a:solidFill>
                  <a:schemeClr val="accent6">
                    <a:lumMod val="50000"/>
                  </a:schemeClr>
                </a:solidFill>
                <a:latin typeface="UVF Salome" panose="02000503040000020003" pitchFamily="50" charset="0"/>
                <a:cs typeface="Times New Roman" panose="02020603050405020304" pitchFamily="18" charset="0"/>
              </a:rPr>
              <a:t> </a:t>
            </a:r>
            <a:r>
              <a:rPr lang="vi-VN" sz="4444" b="1" dirty="0">
                <a:solidFill>
                  <a:schemeClr val="accent6">
                    <a:lumMod val="50000"/>
                  </a:schemeClr>
                </a:solidFill>
                <a:latin typeface="UVF Salome" panose="02000503040000020003" pitchFamily="50" charset="0"/>
                <a:cs typeface="Times New Roman" panose="02020603050405020304" pitchFamily="18" charset="0"/>
              </a:rPr>
              <a:t>đọc</a:t>
            </a:r>
            <a:r>
              <a:rPr lang="en-US" sz="4444" b="1" dirty="0">
                <a:solidFill>
                  <a:schemeClr val="accent6">
                    <a:lumMod val="50000"/>
                  </a:schemeClr>
                </a:solidFill>
                <a:latin typeface="UVF Salome" panose="02000503040000020003" pitchFamily="50" charset="0"/>
                <a:cs typeface="Times New Roman" panose="02020603050405020304" pitchFamily="18" charset="0"/>
              </a:rPr>
              <a:t> </a:t>
            </a:r>
            <a:r>
              <a:rPr lang="en-US" sz="4444" b="1" dirty="0" err="1">
                <a:solidFill>
                  <a:schemeClr val="accent6">
                    <a:lumMod val="50000"/>
                  </a:schemeClr>
                </a:solidFill>
                <a:latin typeface="UVF Salome" panose="02000503040000020003" pitchFamily="50" charset="0"/>
                <a:cs typeface="Times New Roman" panose="02020603050405020304" pitchFamily="18" charset="0"/>
              </a:rPr>
              <a:t>nối</a:t>
            </a:r>
            <a:r>
              <a:rPr lang="en-US" sz="4444" b="1" dirty="0">
                <a:solidFill>
                  <a:schemeClr val="accent6">
                    <a:lumMod val="50000"/>
                  </a:schemeClr>
                </a:solidFill>
                <a:latin typeface="UVF Salome" panose="02000503040000020003" pitchFamily="50" charset="0"/>
                <a:cs typeface="Times New Roman" panose="02020603050405020304" pitchFamily="18" charset="0"/>
              </a:rPr>
              <a:t> </a:t>
            </a:r>
            <a:r>
              <a:rPr lang="en-US" sz="4444" b="1" dirty="0" err="1">
                <a:solidFill>
                  <a:schemeClr val="accent6">
                    <a:lumMod val="50000"/>
                  </a:schemeClr>
                </a:solidFill>
                <a:latin typeface="UVF Salome" panose="02000503040000020003" pitchFamily="50" charset="0"/>
                <a:cs typeface="Times New Roman" panose="02020603050405020304" pitchFamily="18" charset="0"/>
              </a:rPr>
              <a:t>tiếp</a:t>
            </a:r>
            <a:r>
              <a:rPr lang="en-US" sz="4444" b="1" dirty="0">
                <a:solidFill>
                  <a:schemeClr val="accent6">
                    <a:lumMod val="50000"/>
                  </a:schemeClr>
                </a:solidFill>
                <a:latin typeface="UVF Salome" panose="02000503040000020003" pitchFamily="50" charset="0"/>
                <a:cs typeface="Times New Roman" panose="02020603050405020304" pitchFamily="18" charset="0"/>
              </a:rPr>
              <a:t> </a:t>
            </a:r>
            <a:r>
              <a:rPr lang="vi-VN" sz="4444" b="1" dirty="0">
                <a:solidFill>
                  <a:schemeClr val="accent6">
                    <a:lumMod val="50000"/>
                  </a:schemeClr>
                </a:solidFill>
                <a:latin typeface="UVF Salome" panose="02000503040000020003" pitchFamily="50" charset="0"/>
                <a:cs typeface="Times New Roman" panose="02020603050405020304" pitchFamily="18" charset="0"/>
              </a:rPr>
              <a:t>đ</a:t>
            </a:r>
            <a:r>
              <a:rPr lang="en-US" sz="4444" b="1" dirty="0" err="1">
                <a:solidFill>
                  <a:schemeClr val="accent6">
                    <a:lumMod val="50000"/>
                  </a:schemeClr>
                </a:solidFill>
                <a:latin typeface="UVF Salome" panose="02000503040000020003" pitchFamily="50" charset="0"/>
                <a:cs typeface="Times New Roman" panose="02020603050405020304" pitchFamily="18" charset="0"/>
              </a:rPr>
              <a:t>oạn</a:t>
            </a:r>
            <a:r>
              <a:rPr lang="en-US" sz="4444" b="1" dirty="0">
                <a:solidFill>
                  <a:schemeClr val="accent6">
                    <a:lumMod val="50000"/>
                  </a:schemeClr>
                </a:solidFill>
                <a:latin typeface="UVF Salome" panose="02000503040000020003" pitchFamily="50" charset="0"/>
                <a:cs typeface="Times New Roman" panose="02020603050405020304" pitchFamily="18" charset="0"/>
              </a:rPr>
              <a:t>, </a:t>
            </a:r>
            <a:r>
              <a:rPr lang="en-US" sz="4444" b="1" dirty="0" err="1">
                <a:solidFill>
                  <a:schemeClr val="accent6">
                    <a:lumMod val="50000"/>
                  </a:schemeClr>
                </a:solidFill>
                <a:latin typeface="UVF Salome" panose="02000503040000020003" pitchFamily="50" charset="0"/>
                <a:cs typeface="Times New Roman" panose="02020603050405020304" pitchFamily="18" charset="0"/>
              </a:rPr>
              <a:t>cả</a:t>
            </a:r>
            <a:r>
              <a:rPr lang="en-US" sz="4444" b="1" dirty="0">
                <a:solidFill>
                  <a:schemeClr val="accent6">
                    <a:lumMod val="50000"/>
                  </a:schemeClr>
                </a:solidFill>
                <a:latin typeface="UVF Salome" panose="02000503040000020003" pitchFamily="50" charset="0"/>
                <a:cs typeface="Times New Roman" panose="02020603050405020304" pitchFamily="18" charset="0"/>
              </a:rPr>
              <a:t> </a:t>
            </a:r>
            <a:r>
              <a:rPr lang="en-US" sz="4444" b="1" dirty="0" err="1">
                <a:solidFill>
                  <a:schemeClr val="accent6">
                    <a:lumMod val="50000"/>
                  </a:schemeClr>
                </a:solidFill>
                <a:latin typeface="UVF Salome" panose="02000503040000020003" pitchFamily="50" charset="0"/>
                <a:cs typeface="Times New Roman" panose="02020603050405020304" pitchFamily="18" charset="0"/>
              </a:rPr>
              <a:t>lớp</a:t>
            </a:r>
            <a:r>
              <a:rPr lang="en-US" sz="4444" b="1" dirty="0">
                <a:solidFill>
                  <a:schemeClr val="accent6">
                    <a:lumMod val="50000"/>
                  </a:schemeClr>
                </a:solidFill>
                <a:latin typeface="UVF Salome" panose="02000503040000020003" pitchFamily="50" charset="0"/>
                <a:cs typeface="Times New Roman" panose="02020603050405020304" pitchFamily="18" charset="0"/>
              </a:rPr>
              <a:t> </a:t>
            </a:r>
            <a:r>
              <a:rPr lang="vi-VN" sz="4444" b="1" dirty="0">
                <a:solidFill>
                  <a:schemeClr val="accent6">
                    <a:lumMod val="50000"/>
                  </a:schemeClr>
                </a:solidFill>
                <a:latin typeface="UVF Salome" panose="02000503040000020003" pitchFamily="50" charset="0"/>
                <a:cs typeface="Times New Roman" panose="02020603050405020304" pitchFamily="18" charset="0"/>
              </a:rPr>
              <a:t>đọc</a:t>
            </a:r>
            <a:r>
              <a:rPr lang="en-US" sz="4444" b="1" dirty="0">
                <a:solidFill>
                  <a:schemeClr val="accent6">
                    <a:lumMod val="50000"/>
                  </a:schemeClr>
                </a:solidFill>
                <a:latin typeface="UVF Salome" panose="02000503040000020003" pitchFamily="50" charset="0"/>
                <a:cs typeface="Times New Roman" panose="02020603050405020304" pitchFamily="18" charset="0"/>
              </a:rPr>
              <a:t> </a:t>
            </a:r>
            <a:r>
              <a:rPr lang="en-US" sz="4444" b="1" dirty="0" err="1">
                <a:solidFill>
                  <a:schemeClr val="accent6">
                    <a:lumMod val="50000"/>
                  </a:schemeClr>
                </a:solidFill>
                <a:latin typeface="UVF Salome" panose="02000503040000020003" pitchFamily="50" charset="0"/>
                <a:cs typeface="Times New Roman" panose="02020603050405020304" pitchFamily="18" charset="0"/>
              </a:rPr>
              <a:t>thầm</a:t>
            </a:r>
            <a:r>
              <a:rPr lang="en-US" sz="4444" b="1" dirty="0">
                <a:solidFill>
                  <a:schemeClr val="accent6">
                    <a:lumMod val="50000"/>
                  </a:schemeClr>
                </a:solidFill>
                <a:latin typeface="UVF Salome" panose="02000503040000020003" pitchFamily="50" charset="0"/>
                <a:cs typeface="Times New Roman" panose="02020603050405020304" pitchFamily="18" charset="0"/>
              </a:rPr>
              <a:t> </a:t>
            </a:r>
            <a:r>
              <a:rPr lang="en-US" sz="4444" b="1" dirty="0" err="1">
                <a:solidFill>
                  <a:schemeClr val="accent6">
                    <a:lumMod val="50000"/>
                  </a:schemeClr>
                </a:solidFill>
                <a:latin typeface="UVF Salome" panose="02000503040000020003" pitchFamily="50" charset="0"/>
                <a:cs typeface="Times New Roman" panose="02020603050405020304" pitchFamily="18" charset="0"/>
              </a:rPr>
              <a:t>và</a:t>
            </a:r>
            <a:r>
              <a:rPr lang="en-US" sz="4444" b="1" dirty="0">
                <a:solidFill>
                  <a:schemeClr val="accent6">
                    <a:lumMod val="50000"/>
                  </a:schemeClr>
                </a:solidFill>
                <a:latin typeface="UVF Salome" panose="02000503040000020003" pitchFamily="50" charset="0"/>
                <a:cs typeface="Times New Roman" panose="02020603050405020304" pitchFamily="18" charset="0"/>
              </a:rPr>
              <a:t> </a:t>
            </a:r>
            <a:r>
              <a:rPr lang="en-US" sz="4444" b="1" dirty="0" err="1">
                <a:solidFill>
                  <a:schemeClr val="accent6">
                    <a:lumMod val="50000"/>
                  </a:schemeClr>
                </a:solidFill>
                <a:latin typeface="UVF Salome" panose="02000503040000020003" pitchFamily="50" charset="0"/>
                <a:cs typeface="Times New Roman" panose="02020603050405020304" pitchFamily="18" charset="0"/>
              </a:rPr>
              <a:t>chú</a:t>
            </a:r>
            <a:r>
              <a:rPr lang="en-US" sz="4444" b="1" dirty="0">
                <a:solidFill>
                  <a:schemeClr val="accent6">
                    <a:lumMod val="50000"/>
                  </a:schemeClr>
                </a:solidFill>
                <a:latin typeface="UVF Salome" panose="02000503040000020003" pitchFamily="50" charset="0"/>
                <a:cs typeface="Times New Roman" panose="02020603050405020304" pitchFamily="18" charset="0"/>
              </a:rPr>
              <a:t> ý </a:t>
            </a:r>
            <a:r>
              <a:rPr lang="en-US" sz="4444" b="1" dirty="0" err="1">
                <a:solidFill>
                  <a:schemeClr val="accent6">
                    <a:lumMod val="50000"/>
                  </a:schemeClr>
                </a:solidFill>
                <a:latin typeface="UVF Salome" panose="02000503040000020003" pitchFamily="50" charset="0"/>
                <a:cs typeface="Times New Roman" panose="02020603050405020304" pitchFamily="18" charset="0"/>
              </a:rPr>
              <a:t>bạn</a:t>
            </a:r>
            <a:r>
              <a:rPr lang="en-US" sz="4444" b="1" dirty="0">
                <a:solidFill>
                  <a:schemeClr val="accent6">
                    <a:lumMod val="50000"/>
                  </a:schemeClr>
                </a:solidFill>
                <a:latin typeface="UVF Salome" panose="02000503040000020003" pitchFamily="50" charset="0"/>
                <a:cs typeface="Times New Roman" panose="02020603050405020304" pitchFamily="18" charset="0"/>
              </a:rPr>
              <a:t> </a:t>
            </a:r>
            <a:r>
              <a:rPr lang="en-US" sz="4444" b="1" dirty="0" err="1">
                <a:solidFill>
                  <a:schemeClr val="accent6">
                    <a:lumMod val="50000"/>
                  </a:schemeClr>
                </a:solidFill>
                <a:latin typeface="UVF Salome" panose="02000503040000020003" pitchFamily="50" charset="0"/>
                <a:cs typeface="Times New Roman" panose="02020603050405020304" pitchFamily="18" charset="0"/>
              </a:rPr>
              <a:t>đọc</a:t>
            </a:r>
            <a:r>
              <a:rPr lang="en-US" sz="4444" b="1" dirty="0">
                <a:solidFill>
                  <a:schemeClr val="accent6">
                    <a:lumMod val="50000"/>
                  </a:schemeClr>
                </a:solidFill>
                <a:latin typeface="UVF Salome" panose="02000503040000020003" pitchFamily="50" charset="0"/>
                <a:cs typeface="Times New Roman" panose="02020603050405020304" pitchFamily="18" charset="0"/>
              </a:rPr>
              <a:t>.</a:t>
            </a:r>
          </a:p>
        </p:txBody>
      </p:sp>
      <p:sp>
        <p:nvSpPr>
          <p:cNvPr id="39" name="Hình Chữ nhật 12">
            <a:extLst>
              <a:ext uri="{FF2B5EF4-FFF2-40B4-BE49-F238E27FC236}">
                <a16:creationId xmlns:a16="http://schemas.microsoft.com/office/drawing/2014/main" id="{CEB23A18-CF95-4170-AFD4-E1693B447C87}"/>
              </a:ext>
            </a:extLst>
          </p:cNvPr>
          <p:cNvSpPr>
            <a:spLocks noChangeArrowheads="1"/>
          </p:cNvSpPr>
          <p:nvPr/>
        </p:nvSpPr>
        <p:spPr bwMode="auto">
          <a:xfrm>
            <a:off x="2662641" y="1337889"/>
            <a:ext cx="7581120" cy="858817"/>
          </a:xfrm>
          <a:prstGeom prst="round2DiagRect">
            <a:avLst/>
          </a:prstGeom>
          <a:ln>
            <a:headEnd/>
            <a:tailEnd/>
          </a:ln>
        </p:spPr>
        <p:style>
          <a:lnRef idx="2">
            <a:schemeClr val="accent6"/>
          </a:lnRef>
          <a:fillRef idx="1">
            <a:schemeClr val="lt1"/>
          </a:fillRef>
          <a:effectRef idx="0">
            <a:schemeClr val="accent6"/>
          </a:effectRef>
          <a:fontRef idx="minor">
            <a:schemeClr val="dk1"/>
          </a:fontRef>
        </p:style>
        <p:txBody>
          <a:bodyPr wrap="square">
            <a:spAutoFit/>
          </a:bodyPr>
          <a:lstStyle/>
          <a:p>
            <a:pPr algn="ctr"/>
            <a:r>
              <a:rPr lang="en-US" sz="4444" b="1" dirty="0" err="1">
                <a:solidFill>
                  <a:srgbClr val="FF0000"/>
                </a:solidFill>
                <a:latin typeface="UVF Salome" panose="02000503040000020003" pitchFamily="50" charset="0"/>
                <a:cs typeface="Times New Roman" panose="02020603050405020304" pitchFamily="18" charset="0"/>
              </a:rPr>
              <a:t>Luyện</a:t>
            </a:r>
            <a:r>
              <a:rPr lang="en-US" sz="4444" b="1" dirty="0">
                <a:solidFill>
                  <a:srgbClr val="FF0000"/>
                </a:solidFill>
                <a:latin typeface="UVF Salome" panose="02000503040000020003" pitchFamily="50" charset="0"/>
                <a:cs typeface="Times New Roman" panose="02020603050405020304" pitchFamily="18" charset="0"/>
              </a:rPr>
              <a:t> </a:t>
            </a:r>
            <a:r>
              <a:rPr lang="vi-VN" sz="4444" b="1" dirty="0">
                <a:solidFill>
                  <a:srgbClr val="FF0000"/>
                </a:solidFill>
                <a:latin typeface="UVF Salome" panose="02000503040000020003" pitchFamily="50" charset="0"/>
                <a:cs typeface="Times New Roman" panose="02020603050405020304" pitchFamily="18" charset="0"/>
              </a:rPr>
              <a:t>đọc</a:t>
            </a:r>
            <a:r>
              <a:rPr lang="en-US" sz="4444" b="1" dirty="0">
                <a:solidFill>
                  <a:srgbClr val="FF0000"/>
                </a:solidFill>
                <a:latin typeface="UVF Salome" panose="02000503040000020003" pitchFamily="50" charset="0"/>
                <a:cs typeface="Times New Roman" panose="02020603050405020304" pitchFamily="18" charset="0"/>
              </a:rPr>
              <a:t> </a:t>
            </a:r>
            <a:r>
              <a:rPr lang="vi-VN" sz="4444" b="1" dirty="0">
                <a:solidFill>
                  <a:srgbClr val="FF0000"/>
                </a:solidFill>
                <a:latin typeface="UVF Salome" panose="02000503040000020003" pitchFamily="50" charset="0"/>
                <a:cs typeface="Times New Roman" panose="02020603050405020304" pitchFamily="18" charset="0"/>
              </a:rPr>
              <a:t>đ</a:t>
            </a:r>
            <a:r>
              <a:rPr lang="en-US" sz="4444" b="1" dirty="0" err="1">
                <a:solidFill>
                  <a:srgbClr val="FF0000"/>
                </a:solidFill>
                <a:latin typeface="UVF Salome" panose="02000503040000020003" pitchFamily="50" charset="0"/>
                <a:cs typeface="Times New Roman" panose="02020603050405020304" pitchFamily="18" charset="0"/>
              </a:rPr>
              <a:t>oạn</a:t>
            </a:r>
            <a:r>
              <a:rPr lang="en-US" sz="4444" b="1" dirty="0">
                <a:solidFill>
                  <a:srgbClr val="FF0000"/>
                </a:solidFill>
                <a:latin typeface="UVF Salome" panose="02000503040000020003" pitchFamily="50" charset="0"/>
                <a:cs typeface="Times New Roman" panose="02020603050405020304" pitchFamily="18" charset="0"/>
              </a:rPr>
              <a:t> </a:t>
            </a:r>
            <a:r>
              <a:rPr lang="en-US" sz="4444" b="1" dirty="0" err="1">
                <a:solidFill>
                  <a:srgbClr val="FF0000"/>
                </a:solidFill>
                <a:latin typeface="UVF Salome" panose="02000503040000020003" pitchFamily="50" charset="0"/>
                <a:cs typeface="Times New Roman" panose="02020603050405020304" pitchFamily="18" charset="0"/>
              </a:rPr>
              <a:t>lần</a:t>
            </a:r>
            <a:r>
              <a:rPr lang="en-US" sz="4444" b="1" dirty="0">
                <a:solidFill>
                  <a:srgbClr val="FF0000"/>
                </a:solidFill>
                <a:latin typeface="UVF Salome" panose="02000503040000020003" pitchFamily="50" charset="0"/>
                <a:cs typeface="Times New Roman" panose="02020603050405020304" pitchFamily="18" charset="0"/>
              </a:rPr>
              <a:t> 1</a:t>
            </a:r>
          </a:p>
        </p:txBody>
      </p:sp>
    </p:spTree>
    <p:extLst>
      <p:ext uri="{BB962C8B-B14F-4D97-AF65-F5344CB8AC3E}">
        <p14:creationId xmlns:p14="http://schemas.microsoft.com/office/powerpoint/2010/main" val="587686903"/>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12"/>
                                        </p:tgtEl>
                                        <p:attrNameLst>
                                          <p:attrName>style.visibility</p:attrName>
                                        </p:attrNameLst>
                                      </p:cBhvr>
                                      <p:to>
                                        <p:strVal val="visible"/>
                                      </p:to>
                                    </p:set>
                                    <p:anim calcmode="lin" valueType="num">
                                      <p:cBhvr additive="base">
                                        <p:cTn id="11" dur="500" fill="hold"/>
                                        <p:tgtEl>
                                          <p:spTgt spid="12"/>
                                        </p:tgtEl>
                                        <p:attrNameLst>
                                          <p:attrName>ppt_x</p:attrName>
                                        </p:attrNameLst>
                                      </p:cBhvr>
                                      <p:tavLst>
                                        <p:tav tm="0">
                                          <p:val>
                                            <p:strVal val="#ppt_x"/>
                                          </p:val>
                                        </p:tav>
                                        <p:tav tm="100000">
                                          <p:val>
                                            <p:strVal val="#ppt_x"/>
                                          </p:val>
                                        </p:tav>
                                      </p:tavLst>
                                    </p:anim>
                                    <p:anim calcmode="lin" valueType="num">
                                      <p:cBhvr additive="base">
                                        <p:cTn id="12" dur="500" fill="hold"/>
                                        <p:tgtEl>
                                          <p:spTgt spid="12"/>
                                        </p:tgtEl>
                                        <p:attrNameLst>
                                          <p:attrName>ppt_y</p:attrName>
                                        </p:attrNameLst>
                                      </p:cBhvr>
                                      <p:tavLst>
                                        <p:tav tm="0">
                                          <p:val>
                                            <p:strVal val="1+#ppt_h/2"/>
                                          </p:val>
                                        </p:tav>
                                        <p:tav tm="100000">
                                          <p:val>
                                            <p:strVal val="#ppt_y"/>
                                          </p:val>
                                        </p:tav>
                                      </p:tavLst>
                                    </p:anim>
                                  </p:childTnLst>
                                </p:cTn>
                              </p:par>
                              <p:par>
                                <p:cTn id="13" presetID="22" presetClass="entr" presetSubtype="1" fill="hold" nodeType="withEffect">
                                  <p:stCondLst>
                                    <p:cond delay="0"/>
                                  </p:stCondLst>
                                  <p:childTnLst>
                                    <p:set>
                                      <p:cBhvr>
                                        <p:cTn id="14" dur="1" fill="hold">
                                          <p:stCondLst>
                                            <p:cond delay="0"/>
                                          </p:stCondLst>
                                        </p:cTn>
                                        <p:tgtEl>
                                          <p:spTgt spid="43"/>
                                        </p:tgtEl>
                                        <p:attrNameLst>
                                          <p:attrName>style.visibility</p:attrName>
                                        </p:attrNameLst>
                                      </p:cBhvr>
                                      <p:to>
                                        <p:strVal val="visible"/>
                                      </p:to>
                                    </p:set>
                                    <p:animEffect transition="in" filter="wipe(up)">
                                      <p:cBhvr>
                                        <p:cTn id="15" dur="500"/>
                                        <p:tgtEl>
                                          <p:spTgt spid="43"/>
                                        </p:tgtEl>
                                      </p:cBhvr>
                                    </p:animEffect>
                                  </p:childTnLst>
                                </p:cTn>
                              </p:par>
                              <p:par>
                                <p:cTn id="16" presetID="22" presetClass="entr" presetSubtype="1" fill="hold" nodeType="withEffect">
                                  <p:stCondLst>
                                    <p:cond delay="0"/>
                                  </p:stCondLst>
                                  <p:childTnLst>
                                    <p:set>
                                      <p:cBhvr>
                                        <p:cTn id="17" dur="1" fill="hold">
                                          <p:stCondLst>
                                            <p:cond delay="0"/>
                                          </p:stCondLst>
                                        </p:cTn>
                                        <p:tgtEl>
                                          <p:spTgt spid="44"/>
                                        </p:tgtEl>
                                        <p:attrNameLst>
                                          <p:attrName>style.visibility</p:attrName>
                                        </p:attrNameLst>
                                      </p:cBhvr>
                                      <p:to>
                                        <p:strVal val="visible"/>
                                      </p:to>
                                    </p:set>
                                    <p:animEffect transition="in" filter="wipe(up)">
                                      <p:cBhvr>
                                        <p:cTn id="18" dur="500"/>
                                        <p:tgtEl>
                                          <p:spTgt spid="44"/>
                                        </p:tgtEl>
                                      </p:cBhvr>
                                    </p:animEffect>
                                  </p:childTnLst>
                                </p:cTn>
                              </p:par>
                              <p:par>
                                <p:cTn id="19" presetID="2" presetClass="entr" presetSubtype="4" fill="hold" nodeType="withEffect">
                                  <p:stCondLst>
                                    <p:cond delay="0"/>
                                  </p:stCondLst>
                                  <p:childTnLst>
                                    <p:set>
                                      <p:cBhvr>
                                        <p:cTn id="20" dur="1" fill="hold">
                                          <p:stCondLst>
                                            <p:cond delay="0"/>
                                          </p:stCondLst>
                                        </p:cTn>
                                        <p:tgtEl>
                                          <p:spTgt spid="18"/>
                                        </p:tgtEl>
                                        <p:attrNameLst>
                                          <p:attrName>style.visibility</p:attrName>
                                        </p:attrNameLst>
                                      </p:cBhvr>
                                      <p:to>
                                        <p:strVal val="visible"/>
                                      </p:to>
                                    </p:set>
                                    <p:anim calcmode="lin" valueType="num">
                                      <p:cBhvr additive="base">
                                        <p:cTn id="21" dur="500" fill="hold"/>
                                        <p:tgtEl>
                                          <p:spTgt spid="18"/>
                                        </p:tgtEl>
                                        <p:attrNameLst>
                                          <p:attrName>ppt_x</p:attrName>
                                        </p:attrNameLst>
                                      </p:cBhvr>
                                      <p:tavLst>
                                        <p:tav tm="0">
                                          <p:val>
                                            <p:strVal val="#ppt_x"/>
                                          </p:val>
                                        </p:tav>
                                        <p:tav tm="100000">
                                          <p:val>
                                            <p:strVal val="#ppt_x"/>
                                          </p:val>
                                        </p:tav>
                                      </p:tavLst>
                                    </p:anim>
                                    <p:anim calcmode="lin" valueType="num">
                                      <p:cBhvr additive="base">
                                        <p:cTn id="22" dur="500" fill="hold"/>
                                        <p:tgtEl>
                                          <p:spTgt spid="18"/>
                                        </p:tgtEl>
                                        <p:attrNameLst>
                                          <p:attrName>ppt_y</p:attrName>
                                        </p:attrNameLst>
                                      </p:cBhvr>
                                      <p:tavLst>
                                        <p:tav tm="0">
                                          <p:val>
                                            <p:strVal val="1+#ppt_h/2"/>
                                          </p:val>
                                        </p:tav>
                                        <p:tav tm="100000">
                                          <p:val>
                                            <p:strVal val="#ppt_y"/>
                                          </p:val>
                                        </p:tav>
                                      </p:tavLst>
                                    </p:anim>
                                  </p:childTnLst>
                                </p:cTn>
                              </p:par>
                              <p:par>
                                <p:cTn id="23" presetID="2" presetClass="entr" presetSubtype="4" fill="hold" nodeType="withEffect">
                                  <p:stCondLst>
                                    <p:cond delay="0"/>
                                  </p:stCondLst>
                                  <p:childTnLst>
                                    <p:set>
                                      <p:cBhvr>
                                        <p:cTn id="24" dur="1" fill="hold">
                                          <p:stCondLst>
                                            <p:cond delay="0"/>
                                          </p:stCondLst>
                                        </p:cTn>
                                        <p:tgtEl>
                                          <p:spTgt spid="13"/>
                                        </p:tgtEl>
                                        <p:attrNameLst>
                                          <p:attrName>style.visibility</p:attrName>
                                        </p:attrNameLst>
                                      </p:cBhvr>
                                      <p:to>
                                        <p:strVal val="visible"/>
                                      </p:to>
                                    </p:set>
                                    <p:anim calcmode="lin" valueType="num">
                                      <p:cBhvr additive="base">
                                        <p:cTn id="25" dur="500" fill="hold"/>
                                        <p:tgtEl>
                                          <p:spTgt spid="13"/>
                                        </p:tgtEl>
                                        <p:attrNameLst>
                                          <p:attrName>ppt_x</p:attrName>
                                        </p:attrNameLst>
                                      </p:cBhvr>
                                      <p:tavLst>
                                        <p:tav tm="0">
                                          <p:val>
                                            <p:strVal val="#ppt_x"/>
                                          </p:val>
                                        </p:tav>
                                        <p:tav tm="100000">
                                          <p:val>
                                            <p:strVal val="#ppt_x"/>
                                          </p:val>
                                        </p:tav>
                                      </p:tavLst>
                                    </p:anim>
                                    <p:anim calcmode="lin" valueType="num">
                                      <p:cBhvr additive="base">
                                        <p:cTn id="26"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nodeType="clickEffect">
                                  <p:stCondLst>
                                    <p:cond delay="0"/>
                                  </p:stCondLst>
                                  <p:childTnLst>
                                    <p:set>
                                      <p:cBhvr>
                                        <p:cTn id="30" dur="1" fill="hold">
                                          <p:stCondLst>
                                            <p:cond delay="0"/>
                                          </p:stCondLst>
                                        </p:cTn>
                                        <p:tgtEl>
                                          <p:spTgt spid="7"/>
                                        </p:tgtEl>
                                        <p:attrNameLst>
                                          <p:attrName>style.visibility</p:attrName>
                                        </p:attrNameLst>
                                      </p:cBhvr>
                                      <p:to>
                                        <p:strVal val="visible"/>
                                      </p:to>
                                    </p:set>
                                    <p:animEffect transition="in" filter="fade">
                                      <p:cBhvr>
                                        <p:cTn id="31" dur="500"/>
                                        <p:tgtEl>
                                          <p:spTgt spid="7"/>
                                        </p:tgtEl>
                                      </p:cBhvr>
                                    </p:animEffect>
                                  </p:childTnLst>
                                </p:cTn>
                              </p:par>
                              <p:par>
                                <p:cTn id="32" presetID="2" presetClass="entr" presetSubtype="8" fill="hold" nodeType="withEffect">
                                  <p:stCondLst>
                                    <p:cond delay="0"/>
                                  </p:stCondLst>
                                  <p:childTnLst>
                                    <p:set>
                                      <p:cBhvr>
                                        <p:cTn id="33" dur="1" fill="hold">
                                          <p:stCondLst>
                                            <p:cond delay="0"/>
                                          </p:stCondLst>
                                        </p:cTn>
                                        <p:tgtEl>
                                          <p:spTgt spid="21"/>
                                        </p:tgtEl>
                                        <p:attrNameLst>
                                          <p:attrName>style.visibility</p:attrName>
                                        </p:attrNameLst>
                                      </p:cBhvr>
                                      <p:to>
                                        <p:strVal val="visible"/>
                                      </p:to>
                                    </p:set>
                                    <p:anim calcmode="lin" valueType="num">
                                      <p:cBhvr additive="base">
                                        <p:cTn id="34" dur="500" fill="hold"/>
                                        <p:tgtEl>
                                          <p:spTgt spid="21"/>
                                        </p:tgtEl>
                                        <p:attrNameLst>
                                          <p:attrName>ppt_x</p:attrName>
                                        </p:attrNameLst>
                                      </p:cBhvr>
                                      <p:tavLst>
                                        <p:tav tm="0">
                                          <p:val>
                                            <p:strVal val="0-#ppt_w/2"/>
                                          </p:val>
                                        </p:tav>
                                        <p:tav tm="100000">
                                          <p:val>
                                            <p:strVal val="#ppt_x"/>
                                          </p:val>
                                        </p:tav>
                                      </p:tavLst>
                                    </p:anim>
                                    <p:anim calcmode="lin" valueType="num">
                                      <p:cBhvr additive="base">
                                        <p:cTn id="35" dur="500" fill="hold"/>
                                        <p:tgtEl>
                                          <p:spTgt spid="21"/>
                                        </p:tgtEl>
                                        <p:attrNameLst>
                                          <p:attrName>ppt_y</p:attrName>
                                        </p:attrNameLst>
                                      </p:cBhvr>
                                      <p:tavLst>
                                        <p:tav tm="0">
                                          <p:val>
                                            <p:strVal val="#ppt_y"/>
                                          </p:val>
                                        </p:tav>
                                        <p:tav tm="100000">
                                          <p:val>
                                            <p:strVal val="#ppt_y"/>
                                          </p:val>
                                        </p:tav>
                                      </p:tavLst>
                                    </p:anim>
                                  </p:childTnLst>
                                </p:cTn>
                              </p:par>
                              <p:par>
                                <p:cTn id="36" presetID="2" presetClass="entr" presetSubtype="4" fill="hold" nodeType="withEffect">
                                  <p:stCondLst>
                                    <p:cond delay="0"/>
                                  </p:stCondLst>
                                  <p:childTnLst>
                                    <p:set>
                                      <p:cBhvr>
                                        <p:cTn id="37" dur="1" fill="hold">
                                          <p:stCondLst>
                                            <p:cond delay="0"/>
                                          </p:stCondLst>
                                        </p:cTn>
                                        <p:tgtEl>
                                          <p:spTgt spid="19"/>
                                        </p:tgtEl>
                                        <p:attrNameLst>
                                          <p:attrName>style.visibility</p:attrName>
                                        </p:attrNameLst>
                                      </p:cBhvr>
                                      <p:to>
                                        <p:strVal val="visible"/>
                                      </p:to>
                                    </p:set>
                                    <p:anim calcmode="lin" valueType="num">
                                      <p:cBhvr additive="base">
                                        <p:cTn id="38" dur="500" fill="hold"/>
                                        <p:tgtEl>
                                          <p:spTgt spid="19"/>
                                        </p:tgtEl>
                                        <p:attrNameLst>
                                          <p:attrName>ppt_x</p:attrName>
                                        </p:attrNameLst>
                                      </p:cBhvr>
                                      <p:tavLst>
                                        <p:tav tm="0">
                                          <p:val>
                                            <p:strVal val="#ppt_x"/>
                                          </p:val>
                                        </p:tav>
                                        <p:tav tm="100000">
                                          <p:val>
                                            <p:strVal val="#ppt_x"/>
                                          </p:val>
                                        </p:tav>
                                      </p:tavLst>
                                    </p:anim>
                                    <p:anim calcmode="lin" valueType="num">
                                      <p:cBhvr additive="base">
                                        <p:cTn id="39" dur="500" fill="hold"/>
                                        <p:tgtEl>
                                          <p:spTgt spid="19"/>
                                        </p:tgtEl>
                                        <p:attrNameLst>
                                          <p:attrName>ppt_y</p:attrName>
                                        </p:attrNameLst>
                                      </p:cBhvr>
                                      <p:tavLst>
                                        <p:tav tm="0">
                                          <p:val>
                                            <p:strVal val="1+#ppt_h/2"/>
                                          </p:val>
                                        </p:tav>
                                        <p:tav tm="100000">
                                          <p:val>
                                            <p:strVal val="#ppt_y"/>
                                          </p:val>
                                        </p:tav>
                                      </p:tavLst>
                                    </p:anim>
                                  </p:childTnLst>
                                </p:cTn>
                              </p:par>
                            </p:childTnLst>
                          </p:cTn>
                        </p:par>
                      </p:childTnLst>
                    </p:cTn>
                  </p:par>
                  <p:par>
                    <p:cTn id="40" fill="hold">
                      <p:stCondLst>
                        <p:cond delay="indefinite"/>
                      </p:stCondLst>
                      <p:childTnLst>
                        <p:par>
                          <p:cTn id="41" fill="hold">
                            <p:stCondLst>
                              <p:cond delay="0"/>
                            </p:stCondLst>
                            <p:childTnLst>
                              <p:par>
                                <p:cTn id="42" presetID="16" presetClass="entr" presetSubtype="21" fill="hold" grpId="0" nodeType="clickEffect">
                                  <p:stCondLst>
                                    <p:cond delay="0"/>
                                  </p:stCondLst>
                                  <p:childTnLst>
                                    <p:set>
                                      <p:cBhvr>
                                        <p:cTn id="43" dur="1" fill="hold">
                                          <p:stCondLst>
                                            <p:cond delay="0"/>
                                          </p:stCondLst>
                                        </p:cTn>
                                        <p:tgtEl>
                                          <p:spTgt spid="39"/>
                                        </p:tgtEl>
                                        <p:attrNameLst>
                                          <p:attrName>style.visibility</p:attrName>
                                        </p:attrNameLst>
                                      </p:cBhvr>
                                      <p:to>
                                        <p:strVal val="visible"/>
                                      </p:to>
                                    </p:set>
                                    <p:animEffect transition="in" filter="barn(inVertical)">
                                      <p:cBhvr>
                                        <p:cTn id="44" dur="500"/>
                                        <p:tgtEl>
                                          <p:spTgt spid="39"/>
                                        </p:tgtEl>
                                      </p:cBhvr>
                                    </p:animEffect>
                                  </p:childTnLst>
                                </p:cTn>
                              </p:par>
                            </p:childTnLst>
                          </p:cTn>
                        </p:par>
                      </p:childTnLst>
                    </p:cTn>
                  </p:par>
                  <p:par>
                    <p:cTn id="45" fill="hold">
                      <p:stCondLst>
                        <p:cond delay="indefinite"/>
                      </p:stCondLst>
                      <p:childTnLst>
                        <p:par>
                          <p:cTn id="46" fill="hold">
                            <p:stCondLst>
                              <p:cond delay="0"/>
                            </p:stCondLst>
                            <p:childTnLst>
                              <p:par>
                                <p:cTn id="47" presetID="16" presetClass="entr" presetSubtype="21" fill="hold" grpId="0" nodeType="clickEffect">
                                  <p:stCondLst>
                                    <p:cond delay="0"/>
                                  </p:stCondLst>
                                  <p:childTnLst>
                                    <p:set>
                                      <p:cBhvr>
                                        <p:cTn id="48" dur="1" fill="hold">
                                          <p:stCondLst>
                                            <p:cond delay="0"/>
                                          </p:stCondLst>
                                        </p:cTn>
                                        <p:tgtEl>
                                          <p:spTgt spid="38"/>
                                        </p:tgtEl>
                                        <p:attrNameLst>
                                          <p:attrName>style.visibility</p:attrName>
                                        </p:attrNameLst>
                                      </p:cBhvr>
                                      <p:to>
                                        <p:strVal val="visible"/>
                                      </p:to>
                                    </p:set>
                                    <p:animEffect transition="in" filter="barn(inVertical)">
                                      <p:cBhvr>
                                        <p:cTn id="49" dur="500"/>
                                        <p:tgtEl>
                                          <p:spTgt spid="3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8" grpId="0" animBg="1"/>
      <p:bldP spid="39"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图片 5"/>
          <p:cNvPicPr>
            <a:picLocks noChangeAspect="1"/>
          </p:cNvPicPr>
          <p:nvPr/>
        </p:nvPicPr>
        <p:blipFill rotWithShape="1">
          <a:blip r:embed="rId3">
            <a:extLst>
              <a:ext uri="{28A0092B-C50C-407E-A947-70E740481C1C}">
                <a14:useLocalDpi xmlns:a14="http://schemas.microsoft.com/office/drawing/2010/main" val="0"/>
              </a:ext>
            </a:extLst>
          </a:blip>
          <a:srcRect l="21616" r="18217"/>
          <a:stretch/>
        </p:blipFill>
        <p:spPr>
          <a:xfrm>
            <a:off x="-24930" y="-8977"/>
            <a:ext cx="12216929" cy="6871018"/>
          </a:xfrm>
          <a:prstGeom prst="rect">
            <a:avLst/>
          </a:prstGeom>
        </p:spPr>
      </p:pic>
      <p:pic>
        <p:nvPicPr>
          <p:cNvPr id="12" name="图片 11"/>
          <p:cNvPicPr>
            <a:picLocks noChangeAspect="1"/>
          </p:cNvPicPr>
          <p:nvPr/>
        </p:nvPicPr>
        <p:blipFill rotWithShape="1">
          <a:blip r:embed="rId4" cstate="print">
            <a:extLst>
              <a:ext uri="{BEBA8EAE-BF5A-486C-A8C5-ECC9F3942E4B}">
                <a14:imgProps xmlns:a14="http://schemas.microsoft.com/office/drawing/2010/main">
                  <a14:imgLayer>
                    <a14:imgEffect>
                      <a14:saturation sat="200000"/>
                    </a14:imgEffect>
                  </a14:imgLayer>
                </a14:imgProps>
              </a:ext>
              <a:ext uri="{28A0092B-C50C-407E-A947-70E740481C1C}">
                <a14:useLocalDpi xmlns:a14="http://schemas.microsoft.com/office/drawing/2010/main" val="0"/>
              </a:ext>
            </a:extLst>
          </a:blip>
          <a:srcRect t="50442"/>
          <a:stretch/>
        </p:blipFill>
        <p:spPr>
          <a:xfrm flipH="1">
            <a:off x="-78057" y="2759906"/>
            <a:ext cx="12348112" cy="4137756"/>
          </a:xfrm>
          <a:prstGeom prst="rect">
            <a:avLst/>
          </a:prstGeom>
        </p:spPr>
      </p:pic>
      <p:sp>
        <p:nvSpPr>
          <p:cNvPr id="58" name="Rectangle: Rounded Corners 57">
            <a:extLst>
              <a:ext uri="{FF2B5EF4-FFF2-40B4-BE49-F238E27FC236}">
                <a16:creationId xmlns:a16="http://schemas.microsoft.com/office/drawing/2014/main" id="{D1879BE5-3779-4068-BFCF-ACEE51C7AF3E}"/>
              </a:ext>
            </a:extLst>
          </p:cNvPr>
          <p:cNvSpPr/>
          <p:nvPr/>
        </p:nvSpPr>
        <p:spPr>
          <a:xfrm>
            <a:off x="1180725" y="1671581"/>
            <a:ext cx="9921567" cy="3716147"/>
          </a:xfrm>
          <a:prstGeom prst="roundRect">
            <a:avLst/>
          </a:prstGeom>
          <a:solidFill>
            <a:schemeClr val="accent6">
              <a:lumMod val="20000"/>
              <a:lumOff val="80000"/>
              <a:alpha val="42000"/>
            </a:schemeClr>
          </a:solidFill>
          <a:ln w="28575">
            <a:prstDash val="dash"/>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grpSp>
        <p:nvGrpSpPr>
          <p:cNvPr id="18" name="组合 17"/>
          <p:cNvGrpSpPr/>
          <p:nvPr/>
        </p:nvGrpSpPr>
        <p:grpSpPr>
          <a:xfrm>
            <a:off x="333805" y="4700511"/>
            <a:ext cx="11769062" cy="2518694"/>
            <a:chOff x="-478046" y="4885815"/>
            <a:chExt cx="11769062" cy="2518694"/>
          </a:xfrm>
        </p:grpSpPr>
        <p:pic>
          <p:nvPicPr>
            <p:cNvPr id="16" name="图片 15"/>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78046" y="4885815"/>
              <a:ext cx="4657672" cy="2328836"/>
            </a:xfrm>
            <a:prstGeom prst="rect">
              <a:avLst/>
            </a:prstGeom>
          </p:spPr>
        </p:pic>
        <p:pic>
          <p:nvPicPr>
            <p:cNvPr id="17" name="图片 16"/>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633344" y="5075673"/>
              <a:ext cx="4657672" cy="2328836"/>
            </a:xfrm>
            <a:prstGeom prst="rect">
              <a:avLst/>
            </a:prstGeom>
          </p:spPr>
        </p:pic>
      </p:grpSp>
      <p:pic>
        <p:nvPicPr>
          <p:cNvPr id="13" name="图片 12"/>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21106" y="5249178"/>
            <a:ext cx="3945960" cy="1380388"/>
          </a:xfrm>
          <a:prstGeom prst="rect">
            <a:avLst/>
          </a:prstGeom>
        </p:spPr>
      </p:pic>
      <p:pic>
        <p:nvPicPr>
          <p:cNvPr id="14" name="图片 13"/>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9294483" y="0"/>
            <a:ext cx="3021083" cy="3021083"/>
          </a:xfrm>
          <a:prstGeom prst="rect">
            <a:avLst/>
          </a:prstGeom>
        </p:spPr>
      </p:pic>
      <p:pic>
        <p:nvPicPr>
          <p:cNvPr id="43" name="图片 42"/>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43257" y="-194262"/>
            <a:ext cx="2663904" cy="5202450"/>
          </a:xfrm>
          <a:prstGeom prst="rect">
            <a:avLst/>
          </a:prstGeom>
        </p:spPr>
      </p:pic>
      <p:sp>
        <p:nvSpPr>
          <p:cNvPr id="52" name="Text Box 401">
            <a:extLst>
              <a:ext uri="{FF2B5EF4-FFF2-40B4-BE49-F238E27FC236}">
                <a16:creationId xmlns:a16="http://schemas.microsoft.com/office/drawing/2014/main" id="{4ECEB31E-53FA-4164-B7ED-17347BF8BD2A}"/>
              </a:ext>
            </a:extLst>
          </p:cNvPr>
          <p:cNvSpPr txBox="1">
            <a:spLocks noChangeArrowheads="1"/>
          </p:cNvSpPr>
          <p:nvPr/>
        </p:nvSpPr>
        <p:spPr bwMode="auto">
          <a:xfrm>
            <a:off x="2482319" y="186614"/>
            <a:ext cx="7318381" cy="783193"/>
          </a:xfrm>
          <a:prstGeom prst="roundRect">
            <a:avLst/>
          </a:prstGeom>
          <a:solidFill>
            <a:schemeClr val="accent6">
              <a:lumMod val="20000"/>
              <a:lumOff val="80000"/>
              <a:alpha val="21000"/>
            </a:schemeClr>
          </a:solidFill>
          <a:ln>
            <a:headEnd/>
            <a:tailEnd/>
          </a:ln>
        </p:spPr>
        <p:style>
          <a:lnRef idx="2">
            <a:schemeClr val="accent6"/>
          </a:lnRef>
          <a:fillRef idx="1">
            <a:schemeClr val="lt1"/>
          </a:fillRef>
          <a:effectRef idx="0">
            <a:schemeClr val="accent6"/>
          </a:effectRef>
          <a:fontRef idx="minor">
            <a:schemeClr val="dk1"/>
          </a:fontRef>
        </p:style>
        <p:txBody>
          <a:bodyPr wrap="square">
            <a:spAutoFit/>
          </a:bodyPr>
          <a:lstStyle/>
          <a:p>
            <a:pPr algn="ctr">
              <a:spcBef>
                <a:spcPct val="50000"/>
              </a:spcBef>
            </a:pPr>
            <a:r>
              <a:rPr lang="en-US" sz="4000" b="1" dirty="0" err="1">
                <a:solidFill>
                  <a:schemeClr val="accent6">
                    <a:lumMod val="50000"/>
                  </a:schemeClr>
                </a:solidFill>
                <a:latin typeface="UVN Bai Sau Nang" panose="04030905020802020C03" pitchFamily="82" charset="0"/>
                <a:cs typeface="Arial" panose="020B0604020202020204" pitchFamily="34" charset="0"/>
              </a:rPr>
              <a:t>Đọc</a:t>
            </a:r>
            <a:r>
              <a:rPr lang="en-US" sz="4000" b="1" dirty="0">
                <a:solidFill>
                  <a:schemeClr val="accent6">
                    <a:lumMod val="50000"/>
                  </a:schemeClr>
                </a:solidFill>
                <a:latin typeface="UVN Bai Sau Nang" panose="04030905020802020C03" pitchFamily="82" charset="0"/>
                <a:cs typeface="Arial" panose="020B0604020202020204" pitchFamily="34" charset="0"/>
              </a:rPr>
              <a:t> </a:t>
            </a:r>
            <a:r>
              <a:rPr lang="en-US" sz="4000" b="1" dirty="0" err="1">
                <a:solidFill>
                  <a:schemeClr val="accent6">
                    <a:lumMod val="50000"/>
                  </a:schemeClr>
                </a:solidFill>
                <a:latin typeface="UVN Bai Sau Nang" panose="04030905020802020C03" pitchFamily="82" charset="0"/>
                <a:cs typeface="Arial" panose="020B0604020202020204" pitchFamily="34" charset="0"/>
              </a:rPr>
              <a:t>đúng</a:t>
            </a:r>
            <a:r>
              <a:rPr lang="en-US" sz="4000" b="1" dirty="0">
                <a:solidFill>
                  <a:schemeClr val="accent6">
                    <a:lumMod val="50000"/>
                  </a:schemeClr>
                </a:solidFill>
                <a:latin typeface="UVN Bai Sau Nang" panose="04030905020802020C03" pitchFamily="82" charset="0"/>
                <a:cs typeface="Arial" panose="020B0604020202020204" pitchFamily="34" charset="0"/>
              </a:rPr>
              <a:t> </a:t>
            </a:r>
            <a:r>
              <a:rPr lang="en-US" sz="4000" b="1" dirty="0" err="1">
                <a:solidFill>
                  <a:schemeClr val="accent6">
                    <a:lumMod val="50000"/>
                  </a:schemeClr>
                </a:solidFill>
                <a:latin typeface="UVN Bai Sau Nang" panose="04030905020802020C03" pitchFamily="82" charset="0"/>
                <a:cs typeface="Arial" panose="020B0604020202020204" pitchFamily="34" charset="0"/>
              </a:rPr>
              <a:t>các</a:t>
            </a:r>
            <a:r>
              <a:rPr lang="en-US" sz="4000" b="1" dirty="0">
                <a:solidFill>
                  <a:schemeClr val="accent6">
                    <a:lumMod val="50000"/>
                  </a:schemeClr>
                </a:solidFill>
                <a:latin typeface="UVN Bai Sau Nang" panose="04030905020802020C03" pitchFamily="82" charset="0"/>
                <a:cs typeface="Arial" panose="020B0604020202020204" pitchFamily="34" charset="0"/>
              </a:rPr>
              <a:t> </a:t>
            </a:r>
            <a:r>
              <a:rPr lang="en-US" sz="4000" b="1" dirty="0" err="1">
                <a:solidFill>
                  <a:schemeClr val="accent6">
                    <a:lumMod val="50000"/>
                  </a:schemeClr>
                </a:solidFill>
                <a:latin typeface="UVN Bai Sau Nang" panose="04030905020802020C03" pitchFamily="82" charset="0"/>
                <a:cs typeface="Arial" panose="020B0604020202020204" pitchFamily="34" charset="0"/>
              </a:rPr>
              <a:t>từ</a:t>
            </a:r>
            <a:r>
              <a:rPr lang="en-US" sz="4000" b="1" dirty="0">
                <a:solidFill>
                  <a:schemeClr val="accent6">
                    <a:lumMod val="50000"/>
                  </a:schemeClr>
                </a:solidFill>
                <a:latin typeface="UVN Bai Sau Nang" panose="04030905020802020C03" pitchFamily="82" charset="0"/>
                <a:cs typeface="Arial" panose="020B0604020202020204" pitchFamily="34" charset="0"/>
              </a:rPr>
              <a:t>:</a:t>
            </a:r>
          </a:p>
        </p:txBody>
      </p:sp>
      <p:sp>
        <p:nvSpPr>
          <p:cNvPr id="54" name="Rectangle 53">
            <a:extLst>
              <a:ext uri="{FF2B5EF4-FFF2-40B4-BE49-F238E27FC236}">
                <a16:creationId xmlns:a16="http://schemas.microsoft.com/office/drawing/2014/main" id="{6A1C9C4D-25A4-463D-AA2C-524A9BE0BDAE}"/>
              </a:ext>
            </a:extLst>
          </p:cNvPr>
          <p:cNvSpPr>
            <a:spLocks noChangeArrowheads="1"/>
          </p:cNvSpPr>
          <p:nvPr/>
        </p:nvSpPr>
        <p:spPr bwMode="auto">
          <a:xfrm>
            <a:off x="1817687" y="1904876"/>
            <a:ext cx="8556625" cy="2862322"/>
          </a:xfrm>
          <a:prstGeom prst="rect">
            <a:avLst/>
          </a:prstGeom>
          <a:noFill/>
          <a:ln w="9525">
            <a:noFill/>
            <a:miter lim="800000"/>
            <a:headEnd/>
            <a:tailEnd/>
          </a:ln>
        </p:spPr>
        <p:txBody>
          <a:bodyPr>
            <a:spAutoFit/>
          </a:bodyPr>
          <a:lstStyle/>
          <a:p>
            <a:pPr algn="ctr">
              <a:spcBef>
                <a:spcPct val="50000"/>
              </a:spcBef>
            </a:pPr>
            <a:r>
              <a:rPr lang="en-US" altLang="en-US" sz="6000" b="1" dirty="0" err="1">
                <a:solidFill>
                  <a:srgbClr val="002060"/>
                </a:solidFill>
                <a:latin typeface="Times New Roman" panose="02020603050405020304" pitchFamily="18" charset="0"/>
                <a:cs typeface="Times New Roman" panose="02020603050405020304" pitchFamily="18" charset="0"/>
              </a:rPr>
              <a:t>kị</a:t>
            </a:r>
            <a:r>
              <a:rPr lang="en-US" altLang="en-US" sz="6000" b="1" dirty="0">
                <a:solidFill>
                  <a:srgbClr val="002060"/>
                </a:solidFill>
                <a:latin typeface="Times New Roman" panose="02020603050405020304" pitchFamily="18" charset="0"/>
                <a:cs typeface="Times New Roman" panose="02020603050405020304" pitchFamily="18" charset="0"/>
              </a:rPr>
              <a:t> </a:t>
            </a:r>
            <a:r>
              <a:rPr lang="en-US" altLang="en-US" sz="6000" b="1" dirty="0" err="1">
                <a:solidFill>
                  <a:srgbClr val="002060"/>
                </a:solidFill>
                <a:latin typeface="Times New Roman" panose="02020603050405020304" pitchFamily="18" charset="0"/>
                <a:cs typeface="Times New Roman" panose="02020603050405020304" pitchFamily="18" charset="0"/>
              </a:rPr>
              <a:t>sĩ</a:t>
            </a:r>
            <a:r>
              <a:rPr lang="en-US" altLang="en-US" sz="6000" b="1" dirty="0">
                <a:solidFill>
                  <a:srgbClr val="002060"/>
                </a:solidFill>
                <a:latin typeface="Times New Roman" panose="02020603050405020304" pitchFamily="18" charset="0"/>
                <a:cs typeface="Times New Roman" panose="02020603050405020304" pitchFamily="18" charset="0"/>
              </a:rPr>
              <a:t>, Cu </a:t>
            </a:r>
            <a:r>
              <a:rPr lang="en-US" altLang="en-US" sz="6000" b="1" dirty="0" err="1">
                <a:solidFill>
                  <a:srgbClr val="002060"/>
                </a:solidFill>
                <a:latin typeface="Times New Roman" panose="02020603050405020304" pitchFamily="18" charset="0"/>
                <a:cs typeface="Times New Roman" panose="02020603050405020304" pitchFamily="18" charset="0"/>
              </a:rPr>
              <a:t>chắt</a:t>
            </a:r>
            <a:r>
              <a:rPr lang="en-US" altLang="en-US" sz="6000" b="1" dirty="0">
                <a:solidFill>
                  <a:srgbClr val="002060"/>
                </a:solidFill>
                <a:latin typeface="Times New Roman" panose="02020603050405020304" pitchFamily="18" charset="0"/>
                <a:cs typeface="Times New Roman" panose="02020603050405020304" pitchFamily="18" charset="0"/>
              </a:rPr>
              <a:t>, </a:t>
            </a:r>
            <a:r>
              <a:rPr lang="en-US" altLang="en-US" sz="6000" b="1" dirty="0" err="1">
                <a:solidFill>
                  <a:srgbClr val="002060"/>
                </a:solidFill>
                <a:latin typeface="Times New Roman" panose="02020603050405020304" pitchFamily="18" charset="0"/>
                <a:cs typeface="Times New Roman" panose="02020603050405020304" pitchFamily="18" charset="0"/>
              </a:rPr>
              <a:t>xông</a:t>
            </a:r>
            <a:r>
              <a:rPr lang="en-US" altLang="en-US" sz="6000" b="1" dirty="0">
                <a:solidFill>
                  <a:srgbClr val="002060"/>
                </a:solidFill>
                <a:latin typeface="Times New Roman" panose="02020603050405020304" pitchFamily="18" charset="0"/>
                <a:cs typeface="Times New Roman" panose="02020603050405020304" pitchFamily="18" charset="0"/>
              </a:rPr>
              <a:t> </a:t>
            </a:r>
            <a:r>
              <a:rPr lang="en-US" altLang="en-US" sz="6000" b="1" dirty="0" err="1">
                <a:solidFill>
                  <a:srgbClr val="002060"/>
                </a:solidFill>
                <a:latin typeface="Times New Roman" panose="02020603050405020304" pitchFamily="18" charset="0"/>
                <a:cs typeface="Times New Roman" panose="02020603050405020304" pitchFamily="18" charset="0"/>
              </a:rPr>
              <a:t>pha</a:t>
            </a:r>
            <a:r>
              <a:rPr lang="en-US" altLang="en-US" sz="6000" b="1" dirty="0">
                <a:solidFill>
                  <a:srgbClr val="002060"/>
                </a:solidFill>
                <a:latin typeface="Times New Roman" panose="02020603050405020304" pitchFamily="18" charset="0"/>
                <a:cs typeface="Times New Roman" panose="02020603050405020304" pitchFamily="18" charset="0"/>
              </a:rPr>
              <a:t>, </a:t>
            </a:r>
            <a:r>
              <a:rPr lang="en-US" altLang="en-US" sz="6000" b="1" dirty="0" err="1">
                <a:solidFill>
                  <a:srgbClr val="002060"/>
                </a:solidFill>
                <a:latin typeface="Times New Roman" panose="02020603050405020304" pitchFamily="18" charset="0"/>
                <a:cs typeface="Times New Roman" panose="02020603050405020304" pitchFamily="18" charset="0"/>
              </a:rPr>
              <a:t>lầu</a:t>
            </a:r>
            <a:r>
              <a:rPr lang="en-US" altLang="en-US" sz="6000" b="1" dirty="0">
                <a:solidFill>
                  <a:srgbClr val="002060"/>
                </a:solidFill>
                <a:latin typeface="Times New Roman" panose="02020603050405020304" pitchFamily="18" charset="0"/>
                <a:cs typeface="Times New Roman" panose="02020603050405020304" pitchFamily="18" charset="0"/>
              </a:rPr>
              <a:t> son, </a:t>
            </a:r>
            <a:r>
              <a:rPr lang="en-US" altLang="en-US" sz="6000" b="1" dirty="0" err="1">
                <a:solidFill>
                  <a:srgbClr val="002060"/>
                </a:solidFill>
                <a:latin typeface="Times New Roman" panose="02020603050405020304" pitchFamily="18" charset="0"/>
                <a:cs typeface="Times New Roman" panose="02020603050405020304" pitchFamily="18" charset="0"/>
              </a:rPr>
              <a:t>nắp</a:t>
            </a:r>
            <a:r>
              <a:rPr lang="en-US" altLang="en-US" sz="6000" b="1" dirty="0">
                <a:solidFill>
                  <a:srgbClr val="002060"/>
                </a:solidFill>
                <a:latin typeface="Times New Roman" panose="02020603050405020304" pitchFamily="18" charset="0"/>
                <a:cs typeface="Times New Roman" panose="02020603050405020304" pitchFamily="18" charset="0"/>
              </a:rPr>
              <a:t> </a:t>
            </a:r>
            <a:r>
              <a:rPr lang="en-US" altLang="en-US" sz="6000" b="1" dirty="0" err="1">
                <a:solidFill>
                  <a:srgbClr val="002060"/>
                </a:solidFill>
                <a:latin typeface="Times New Roman" panose="02020603050405020304" pitchFamily="18" charset="0"/>
                <a:cs typeface="Times New Roman" panose="02020603050405020304" pitchFamily="18" charset="0"/>
              </a:rPr>
              <a:t>tráp</a:t>
            </a:r>
            <a:r>
              <a:rPr lang="en-US" altLang="en-US" sz="6000" b="1" dirty="0">
                <a:solidFill>
                  <a:srgbClr val="002060"/>
                </a:solidFill>
                <a:latin typeface="Times New Roman" panose="02020603050405020304" pitchFamily="18" charset="0"/>
                <a:cs typeface="Times New Roman" panose="02020603050405020304" pitchFamily="18" charset="0"/>
              </a:rPr>
              <a:t>, </a:t>
            </a:r>
            <a:r>
              <a:rPr lang="en-US" altLang="en-US" sz="6000" b="1" dirty="0" err="1">
                <a:solidFill>
                  <a:srgbClr val="002060"/>
                </a:solidFill>
                <a:latin typeface="Times New Roman" panose="02020603050405020304" pitchFamily="18" charset="0"/>
                <a:cs typeface="Times New Roman" panose="02020603050405020304" pitchFamily="18" charset="0"/>
              </a:rPr>
              <a:t>sưởi</a:t>
            </a:r>
            <a:r>
              <a:rPr lang="en-US" altLang="en-US" sz="6000" b="1" dirty="0">
                <a:solidFill>
                  <a:srgbClr val="002060"/>
                </a:solidFill>
                <a:latin typeface="Times New Roman" panose="02020603050405020304" pitchFamily="18" charset="0"/>
                <a:cs typeface="Times New Roman" panose="02020603050405020304" pitchFamily="18" charset="0"/>
              </a:rPr>
              <a:t>, </a:t>
            </a:r>
            <a:r>
              <a:rPr lang="en-US" altLang="en-US" sz="6000" b="1" dirty="0" err="1">
                <a:solidFill>
                  <a:srgbClr val="002060"/>
                </a:solidFill>
                <a:latin typeface="Times New Roman" panose="02020603050405020304" pitchFamily="18" charset="0"/>
                <a:cs typeface="Times New Roman" panose="02020603050405020304" pitchFamily="18" charset="0"/>
              </a:rPr>
              <a:t>đoản</a:t>
            </a:r>
            <a:r>
              <a:rPr lang="en-US" altLang="en-US" sz="6000" b="1" dirty="0">
                <a:solidFill>
                  <a:srgbClr val="002060"/>
                </a:solidFill>
                <a:latin typeface="Times New Roman" panose="02020603050405020304" pitchFamily="18" charset="0"/>
                <a:cs typeface="Times New Roman" panose="02020603050405020304" pitchFamily="18" charset="0"/>
              </a:rPr>
              <a:t>, </a:t>
            </a:r>
            <a:r>
              <a:rPr lang="en-US" altLang="en-US" sz="6000" b="1" dirty="0" err="1">
                <a:solidFill>
                  <a:srgbClr val="002060"/>
                </a:solidFill>
                <a:latin typeface="Times New Roman" panose="02020603050405020304" pitchFamily="18" charset="0"/>
                <a:cs typeface="Times New Roman" panose="02020603050405020304" pitchFamily="18" charset="0"/>
              </a:rPr>
              <a:t>nóng</a:t>
            </a:r>
            <a:r>
              <a:rPr lang="en-US" altLang="en-US" sz="6000" b="1" dirty="0">
                <a:solidFill>
                  <a:srgbClr val="002060"/>
                </a:solidFill>
                <a:latin typeface="Times New Roman" panose="02020603050405020304" pitchFamily="18" charset="0"/>
                <a:cs typeface="Times New Roman" panose="02020603050405020304" pitchFamily="18" charset="0"/>
              </a:rPr>
              <a:t> </a:t>
            </a:r>
            <a:r>
              <a:rPr lang="en-US" altLang="en-US" sz="6000" b="1" dirty="0" err="1">
                <a:solidFill>
                  <a:srgbClr val="002060"/>
                </a:solidFill>
                <a:latin typeface="Times New Roman" panose="02020603050405020304" pitchFamily="18" charset="0"/>
                <a:cs typeface="Times New Roman" panose="02020603050405020304" pitchFamily="18" charset="0"/>
              </a:rPr>
              <a:t>rát</a:t>
            </a:r>
            <a:r>
              <a:rPr lang="en-US" altLang="en-US" sz="6000" b="1" dirty="0">
                <a:solidFill>
                  <a:srgbClr val="002060"/>
                </a:solidFill>
                <a:latin typeface="Times New Roman" panose="02020603050405020304" pitchFamily="18" charset="0"/>
                <a:cs typeface="Times New Roman" panose="02020603050405020304" pitchFamily="18" charset="0"/>
              </a:rPr>
              <a:t>.</a:t>
            </a:r>
            <a:endParaRPr lang="en-GB" altLang="vi-VN" sz="6000" b="1" i="1" dirty="0">
              <a:solidFill>
                <a:srgbClr val="002060"/>
              </a:solidFill>
              <a:latin typeface="Times New Roman" panose="02020603050405020304" pitchFamily="18" charset="0"/>
              <a:cs typeface="Times New Roman" panose="02020603050405020304" pitchFamily="18" charset="0"/>
            </a:endParaRPr>
          </a:p>
        </p:txBody>
      </p:sp>
      <p:pic>
        <p:nvPicPr>
          <p:cNvPr id="26" name="图片 1">
            <a:extLst>
              <a:ext uri="{FF2B5EF4-FFF2-40B4-BE49-F238E27FC236}">
                <a16:creationId xmlns:a16="http://schemas.microsoft.com/office/drawing/2014/main" id="{B5ADFE08-B3A5-45B5-B647-9DC22660AD66}"/>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9403991" y="4092803"/>
            <a:ext cx="2758956" cy="2725427"/>
          </a:xfrm>
          <a:prstGeom prst="rect">
            <a:avLst/>
          </a:prstGeom>
        </p:spPr>
      </p:pic>
    </p:spTree>
    <p:extLst>
      <p:ext uri="{BB962C8B-B14F-4D97-AF65-F5344CB8AC3E}">
        <p14:creationId xmlns:p14="http://schemas.microsoft.com/office/powerpoint/2010/main" val="2994337117"/>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52"/>
                                        </p:tgtEl>
                                        <p:attrNameLst>
                                          <p:attrName>style.visibility</p:attrName>
                                        </p:attrNameLst>
                                      </p:cBhvr>
                                      <p:to>
                                        <p:strVal val="visible"/>
                                      </p:to>
                                    </p:set>
                                    <p:animEffect transition="in" filter="wipe(down)">
                                      <p:cBhvr>
                                        <p:cTn id="7" dur="500"/>
                                        <p:tgtEl>
                                          <p:spTgt spid="52"/>
                                        </p:tgtEl>
                                      </p:cBhvr>
                                    </p:animEffect>
                                  </p:childTnLst>
                                </p:cTn>
                              </p:par>
                            </p:childTnLst>
                          </p:cTn>
                        </p:par>
                      </p:childTnLst>
                    </p:cTn>
                  </p:par>
                  <p:par>
                    <p:cTn id="8" fill="hold">
                      <p:stCondLst>
                        <p:cond delay="indefinite"/>
                      </p:stCondLst>
                      <p:childTnLst>
                        <p:par>
                          <p:cTn id="9" fill="hold">
                            <p:stCondLst>
                              <p:cond delay="0"/>
                            </p:stCondLst>
                            <p:childTnLst>
                              <p:par>
                                <p:cTn id="10" presetID="13" presetClass="exit" presetSubtype="32" fill="hold" grpId="1" nodeType="clickEffect">
                                  <p:stCondLst>
                                    <p:cond delay="0"/>
                                  </p:stCondLst>
                                  <p:childTnLst>
                                    <p:animEffect transition="out" filter="plus(out)">
                                      <p:cBhvr>
                                        <p:cTn id="11" dur="2000"/>
                                        <p:tgtEl>
                                          <p:spTgt spid="52"/>
                                        </p:tgtEl>
                                      </p:cBhvr>
                                    </p:animEffect>
                                    <p:set>
                                      <p:cBhvr>
                                        <p:cTn id="12" dur="1" fill="hold">
                                          <p:stCondLst>
                                            <p:cond delay="1999"/>
                                          </p:stCondLst>
                                        </p:cTn>
                                        <p:tgtEl>
                                          <p:spTgt spid="52"/>
                                        </p:tgtEl>
                                        <p:attrNameLst>
                                          <p:attrName>style.visibility</p:attrName>
                                        </p:attrNameLst>
                                      </p:cBhvr>
                                      <p:to>
                                        <p:strVal val="hidden"/>
                                      </p:to>
                                    </p:set>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grpId="0" nodeType="clickEffect">
                                  <p:stCondLst>
                                    <p:cond delay="0"/>
                                  </p:stCondLst>
                                  <p:childTnLst>
                                    <p:set>
                                      <p:cBhvr>
                                        <p:cTn id="16" dur="1" fill="hold">
                                          <p:stCondLst>
                                            <p:cond delay="0"/>
                                          </p:stCondLst>
                                        </p:cTn>
                                        <p:tgtEl>
                                          <p:spTgt spid="58"/>
                                        </p:tgtEl>
                                        <p:attrNameLst>
                                          <p:attrName>style.visibility</p:attrName>
                                        </p:attrNameLst>
                                      </p:cBhvr>
                                      <p:to>
                                        <p:strVal val="visible"/>
                                      </p:to>
                                    </p:set>
                                    <p:anim calcmode="lin" valueType="num">
                                      <p:cBhvr additive="base">
                                        <p:cTn id="17" dur="500" fill="hold"/>
                                        <p:tgtEl>
                                          <p:spTgt spid="58"/>
                                        </p:tgtEl>
                                        <p:attrNameLst>
                                          <p:attrName>ppt_x</p:attrName>
                                        </p:attrNameLst>
                                      </p:cBhvr>
                                      <p:tavLst>
                                        <p:tav tm="0">
                                          <p:val>
                                            <p:strVal val="#ppt_x"/>
                                          </p:val>
                                        </p:tav>
                                        <p:tav tm="100000">
                                          <p:val>
                                            <p:strVal val="#ppt_x"/>
                                          </p:val>
                                        </p:tav>
                                      </p:tavLst>
                                    </p:anim>
                                    <p:anim calcmode="lin" valueType="num">
                                      <p:cBhvr additive="base">
                                        <p:cTn id="18" dur="500" fill="hold"/>
                                        <p:tgtEl>
                                          <p:spTgt spid="58"/>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2" presetClass="entr" presetSubtype="4" fill="hold" grpId="0" nodeType="clickEffect">
                                  <p:stCondLst>
                                    <p:cond delay="0"/>
                                  </p:stCondLst>
                                  <p:childTnLst>
                                    <p:set>
                                      <p:cBhvr>
                                        <p:cTn id="22" dur="1" fill="hold">
                                          <p:stCondLst>
                                            <p:cond delay="0"/>
                                          </p:stCondLst>
                                        </p:cTn>
                                        <p:tgtEl>
                                          <p:spTgt spid="54"/>
                                        </p:tgtEl>
                                        <p:attrNameLst>
                                          <p:attrName>style.visibility</p:attrName>
                                        </p:attrNameLst>
                                      </p:cBhvr>
                                      <p:to>
                                        <p:strVal val="visible"/>
                                      </p:to>
                                    </p:set>
                                    <p:animEffect transition="in" filter="wipe(down)">
                                      <p:cBhvr>
                                        <p:cTn id="23" dur="500"/>
                                        <p:tgtEl>
                                          <p:spTgt spid="5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8" grpId="0" animBg="1"/>
      <p:bldP spid="52" grpId="0" animBg="1"/>
      <p:bldP spid="52" grpId="1" animBg="1"/>
      <p:bldP spid="54" grpId="0"/>
    </p:bldLst>
  </p:timing>
</p:sld>
</file>

<file path=ppt/tags/tag1.xml><?xml version="1.0" encoding="utf-8"?>
<p:tagLst xmlns:a="http://schemas.openxmlformats.org/drawingml/2006/main" xmlns:r="http://schemas.openxmlformats.org/officeDocument/2006/relationships" xmlns:p="http://schemas.openxmlformats.org/presentationml/2006/main">
  <p:tag name="ISPRING_PRESENTATION_TITLE" val="PowerPoint 演示文稿"/>
</p:tagLst>
</file>

<file path=ppt/theme/theme1.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等线"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等线"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1006</TotalTime>
  <Words>1327</Words>
  <Application>Microsoft Office PowerPoint</Application>
  <PresentationFormat>Widescreen</PresentationFormat>
  <Paragraphs>152</Paragraphs>
  <Slides>27</Slides>
  <Notes>27</Notes>
  <HiddenSlides>0</HiddenSlides>
  <MMClips>0</MMClips>
  <ScaleCrop>false</ScaleCrop>
  <HeadingPairs>
    <vt:vector size="6" baseType="variant">
      <vt:variant>
        <vt:lpstr>Fonts Used</vt:lpstr>
      </vt:variant>
      <vt:variant>
        <vt:i4>14</vt:i4>
      </vt:variant>
      <vt:variant>
        <vt:lpstr>Theme</vt:lpstr>
      </vt:variant>
      <vt:variant>
        <vt:i4>1</vt:i4>
      </vt:variant>
      <vt:variant>
        <vt:lpstr>Slide Titles</vt:lpstr>
      </vt:variant>
      <vt:variant>
        <vt:i4>27</vt:i4>
      </vt:variant>
    </vt:vector>
  </HeadingPairs>
  <TitlesOfParts>
    <vt:vector size="42" baseType="lpstr">
      <vt:lpstr>UVF Salome</vt:lpstr>
      <vt:lpstr>UVN Nguyen Du</vt:lpstr>
      <vt:lpstr>UTM Khuccamta</vt:lpstr>
      <vt:lpstr>DengXian</vt:lpstr>
      <vt:lpstr>UTM Americana</vt:lpstr>
      <vt:lpstr>DengXian</vt:lpstr>
      <vt:lpstr>UVF MetroScript</vt:lpstr>
      <vt:lpstr>DengXian Light</vt:lpstr>
      <vt:lpstr>UTM Fancy Full</vt:lpstr>
      <vt:lpstr>Times New Roman</vt:lpstr>
      <vt:lpstr>Arial</vt:lpstr>
      <vt:lpstr>UVN Vung Tau</vt:lpstr>
      <vt:lpstr>UVN Minh Map</vt:lpstr>
      <vt:lpstr>UVN Bai Sau Nang</vt:lpstr>
      <vt:lpstr>Office 主题​​</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Dieu Hien Nguyen</dc:creator>
  <cp:keywords>Măng Non</cp:keywords>
  <cp:lastModifiedBy>Vân Nguyễn</cp:lastModifiedBy>
  <cp:revision>85</cp:revision>
  <dcterms:created xsi:type="dcterms:W3CDTF">2018-03-20T02:04:44Z</dcterms:created>
  <dcterms:modified xsi:type="dcterms:W3CDTF">2021-12-03T15:03:02Z</dcterms:modified>
</cp:coreProperties>
</file>